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 bookmarkIdSeed="4">
  <p:sldMasterIdLst>
    <p:sldMasterId id="2147483648" r:id="rId4"/>
  </p:sldMasterIdLst>
  <p:notesMasterIdLst>
    <p:notesMasterId r:id="rId14"/>
  </p:notesMasterIdLst>
  <p:sldIdLst>
    <p:sldId id="257" r:id="rId5"/>
    <p:sldId id="271" r:id="rId6"/>
    <p:sldId id="273" r:id="rId7"/>
    <p:sldId id="275" r:id="rId8"/>
    <p:sldId id="276" r:id="rId9"/>
    <p:sldId id="272" r:id="rId10"/>
    <p:sldId id="277" r:id="rId11"/>
    <p:sldId id="267" r:id="rId12"/>
    <p:sldId id="268" r:id="rId13"/>
  </p:sldIdLst>
  <p:sldSz cx="12192000" cy="6858000"/>
  <p:notesSz cx="6858000" cy="9144000"/>
  <p:embeddedFontLst>
    <p:embeddedFont>
      <p:font typeface="Gotham Rounded Book" pitchFamily="50" charset="0"/>
      <p:regular r:id="rId15"/>
      <p:italic r:id="rId16"/>
    </p:embeddedFont>
  </p:embeddedFontLst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dmin" initials="A" lastIdx="2" clrIdx="0">
    <p:extLst>
      <p:ext uri="{19B8F6BF-5375-455C-9EA6-DF929625EA0E}">
        <p15:presenceInfo xmlns:p15="http://schemas.microsoft.com/office/powerpoint/2012/main" userId="Admin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4DAB"/>
    <a:srgbClr val="FF08B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C8168A22-6896-4C6C-87B1-83F993289D5C}" v="5" dt="2024-04-09T14:56:56.361"/>
  </p1510:revLst>
</p1510:revInfo>
</file>

<file path=ppt/tableStyles.xml><?xml version="1.0" encoding="utf-8"?>
<a:tblStyleLst xmlns:a="http://schemas.openxmlformats.org/drawingml/2006/main" def="{5C22544A-7EE6-4342-B048-85BDC9FD1C3A}">
  <a:tblStyle styleId="{3C2FFA5D-87B4-456A-9821-1D502468CF0F}" styleName="Stijl, thema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5C22544A-7EE6-4342-B048-85BDC9FD1C3A}" styleName="Stijl, gemiddeld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Geen stijl, geen raster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359" autoAdjust="0"/>
    <p:restoredTop sz="94660"/>
  </p:normalViewPr>
  <p:slideViewPr>
    <p:cSldViewPr snapToGrid="0">
      <p:cViewPr varScale="1">
        <p:scale>
          <a:sx n="78" d="100"/>
          <a:sy n="78" d="100"/>
        </p:scale>
        <p:origin x="816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8" d="100"/>
          <a:sy n="88" d="100"/>
        </p:scale>
        <p:origin x="3822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commentAuthors" Target="commentAuthors.xml"/><Relationship Id="rId2" Type="http://schemas.openxmlformats.org/officeDocument/2006/relationships/customXml" Target="../customXml/item2.xml"/><Relationship Id="rId16" Type="http://schemas.openxmlformats.org/officeDocument/2006/relationships/font" Target="fonts/font2.fntdata"/><Relationship Id="rId20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font" Target="fonts/font1.fntdata"/><Relationship Id="rId23" Type="http://schemas.microsoft.com/office/2015/10/relationships/revisionInfo" Target="revisionInfo.xml"/><Relationship Id="rId10" Type="http://schemas.openxmlformats.org/officeDocument/2006/relationships/slide" Target="slides/slide6.xml"/><Relationship Id="rId19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notesMaster" Target="notesMasters/notesMaster1.xml"/><Relationship Id="rId22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athijs van Meerkerk" userId="02373d6d-6691-4302-91fe-b004adac4fbc" providerId="ADAL" clId="{85F3117C-CA4D-46B0-9766-0CC4EDB00207}"/>
    <pc:docChg chg="modSld">
      <pc:chgData name="Mathijs van Meerkerk" userId="02373d6d-6691-4302-91fe-b004adac4fbc" providerId="ADAL" clId="{85F3117C-CA4D-46B0-9766-0CC4EDB00207}" dt="2023-04-14T11:55:35.347" v="1" actId="14826"/>
      <pc:docMkLst>
        <pc:docMk/>
      </pc:docMkLst>
      <pc:sldChg chg="modSp">
        <pc:chgData name="Mathijs van Meerkerk" userId="02373d6d-6691-4302-91fe-b004adac4fbc" providerId="ADAL" clId="{85F3117C-CA4D-46B0-9766-0CC4EDB00207}" dt="2023-04-14T11:55:20.787" v="0" actId="14826"/>
        <pc:sldMkLst>
          <pc:docMk/>
          <pc:sldMk cId="821045323" sldId="265"/>
        </pc:sldMkLst>
        <pc:picChg chg="mod">
          <ac:chgData name="Mathijs van Meerkerk" userId="02373d6d-6691-4302-91fe-b004adac4fbc" providerId="ADAL" clId="{85F3117C-CA4D-46B0-9766-0CC4EDB00207}" dt="2023-04-14T11:55:20.787" v="0" actId="14826"/>
          <ac:picMkLst>
            <pc:docMk/>
            <pc:sldMk cId="821045323" sldId="265"/>
            <ac:picMk id="7" creationId="{2549FFEB-612D-F4BE-10CB-F106FBD12384}"/>
          </ac:picMkLst>
        </pc:picChg>
      </pc:sldChg>
      <pc:sldChg chg="modSp">
        <pc:chgData name="Mathijs van Meerkerk" userId="02373d6d-6691-4302-91fe-b004adac4fbc" providerId="ADAL" clId="{85F3117C-CA4D-46B0-9766-0CC4EDB00207}" dt="2023-04-14T11:55:35.347" v="1" actId="14826"/>
        <pc:sldMkLst>
          <pc:docMk/>
          <pc:sldMk cId="3583611895" sldId="276"/>
        </pc:sldMkLst>
        <pc:picChg chg="mod">
          <ac:chgData name="Mathijs van Meerkerk" userId="02373d6d-6691-4302-91fe-b004adac4fbc" providerId="ADAL" clId="{85F3117C-CA4D-46B0-9766-0CC4EDB00207}" dt="2023-04-14T11:55:35.347" v="1" actId="14826"/>
          <ac:picMkLst>
            <pc:docMk/>
            <pc:sldMk cId="3583611895" sldId="276"/>
            <ac:picMk id="19" creationId="{FE1BB04D-AAE5-2E80-401A-62DFEB54AF95}"/>
          </ac:picMkLst>
        </pc:picChg>
      </pc:sldChg>
    </pc:docChg>
  </pc:docChgLst>
  <pc:docChgLst>
    <pc:chgData name="Mathijs van Meerkerk" userId="02373d6d-6691-4302-91fe-b004adac4fbc" providerId="ADAL" clId="{C8168A22-6896-4C6C-87B1-83F993289D5C}"/>
    <pc:docChg chg="undo custSel delSld modSld">
      <pc:chgData name="Mathijs van Meerkerk" userId="02373d6d-6691-4302-91fe-b004adac4fbc" providerId="ADAL" clId="{C8168A22-6896-4C6C-87B1-83F993289D5C}" dt="2024-04-09T15:03:05.818" v="841" actId="20577"/>
      <pc:docMkLst>
        <pc:docMk/>
      </pc:docMkLst>
      <pc:sldChg chg="modSp mod">
        <pc:chgData name="Mathijs van Meerkerk" userId="02373d6d-6691-4302-91fe-b004adac4fbc" providerId="ADAL" clId="{C8168A22-6896-4C6C-87B1-83F993289D5C}" dt="2024-04-08T08:56:35.812" v="16" actId="20577"/>
        <pc:sldMkLst>
          <pc:docMk/>
          <pc:sldMk cId="311827276" sldId="257"/>
        </pc:sldMkLst>
        <pc:spChg chg="mod">
          <ac:chgData name="Mathijs van Meerkerk" userId="02373d6d-6691-4302-91fe-b004adac4fbc" providerId="ADAL" clId="{C8168A22-6896-4C6C-87B1-83F993289D5C}" dt="2024-04-08T08:56:35.812" v="16" actId="20577"/>
          <ac:spMkLst>
            <pc:docMk/>
            <pc:sldMk cId="311827276" sldId="257"/>
            <ac:spMk id="7" creationId="{4F9DD9A4-437A-4E56-B39F-7619D50EF3D3}"/>
          </ac:spMkLst>
        </pc:spChg>
      </pc:sldChg>
      <pc:sldChg chg="del">
        <pc:chgData name="Mathijs van Meerkerk" userId="02373d6d-6691-4302-91fe-b004adac4fbc" providerId="ADAL" clId="{C8168A22-6896-4C6C-87B1-83F993289D5C}" dt="2024-04-09T14:09:19.311" v="163" actId="47"/>
        <pc:sldMkLst>
          <pc:docMk/>
          <pc:sldMk cId="1108956386" sldId="263"/>
        </pc:sldMkLst>
      </pc:sldChg>
      <pc:sldChg chg="del">
        <pc:chgData name="Mathijs van Meerkerk" userId="02373d6d-6691-4302-91fe-b004adac4fbc" providerId="ADAL" clId="{C8168A22-6896-4C6C-87B1-83F993289D5C}" dt="2024-04-09T14:09:19.311" v="163" actId="47"/>
        <pc:sldMkLst>
          <pc:docMk/>
          <pc:sldMk cId="3697510135" sldId="264"/>
        </pc:sldMkLst>
      </pc:sldChg>
      <pc:sldChg chg="del">
        <pc:chgData name="Mathijs van Meerkerk" userId="02373d6d-6691-4302-91fe-b004adac4fbc" providerId="ADAL" clId="{C8168A22-6896-4C6C-87B1-83F993289D5C}" dt="2024-04-09T14:09:19.311" v="163" actId="47"/>
        <pc:sldMkLst>
          <pc:docMk/>
          <pc:sldMk cId="821045323" sldId="265"/>
        </pc:sldMkLst>
      </pc:sldChg>
      <pc:sldChg chg="del">
        <pc:chgData name="Mathijs van Meerkerk" userId="02373d6d-6691-4302-91fe-b004adac4fbc" providerId="ADAL" clId="{C8168A22-6896-4C6C-87B1-83F993289D5C}" dt="2024-04-09T14:09:19.311" v="163" actId="47"/>
        <pc:sldMkLst>
          <pc:docMk/>
          <pc:sldMk cId="3374289195" sldId="266"/>
        </pc:sldMkLst>
      </pc:sldChg>
      <pc:sldChg chg="addSp delSp modSp mod">
        <pc:chgData name="Mathijs van Meerkerk" userId="02373d6d-6691-4302-91fe-b004adac4fbc" providerId="ADAL" clId="{C8168A22-6896-4C6C-87B1-83F993289D5C}" dt="2024-04-09T15:02:56.077" v="835" actId="20577"/>
        <pc:sldMkLst>
          <pc:docMk/>
          <pc:sldMk cId="352470819" sldId="267"/>
        </pc:sldMkLst>
        <pc:spChg chg="mod">
          <ac:chgData name="Mathijs van Meerkerk" userId="02373d6d-6691-4302-91fe-b004adac4fbc" providerId="ADAL" clId="{C8168A22-6896-4C6C-87B1-83F993289D5C}" dt="2024-04-09T15:02:56.077" v="835" actId="20577"/>
          <ac:spMkLst>
            <pc:docMk/>
            <pc:sldMk cId="352470819" sldId="267"/>
            <ac:spMk id="6" creationId="{83C95AD3-ED36-40BF-9250-724DCFE821F0}"/>
          </ac:spMkLst>
        </pc:spChg>
        <pc:picChg chg="del">
          <ac:chgData name="Mathijs van Meerkerk" userId="02373d6d-6691-4302-91fe-b004adac4fbc" providerId="ADAL" clId="{C8168A22-6896-4C6C-87B1-83F993289D5C}" dt="2024-04-09T14:15:00.706" v="554" actId="478"/>
          <ac:picMkLst>
            <pc:docMk/>
            <pc:sldMk cId="352470819" sldId="267"/>
            <ac:picMk id="3" creationId="{4242DFE6-2E35-DB30-23A7-1598FFB76E10}"/>
          </ac:picMkLst>
        </pc:picChg>
        <pc:picChg chg="add mod">
          <ac:chgData name="Mathijs van Meerkerk" userId="02373d6d-6691-4302-91fe-b004adac4fbc" providerId="ADAL" clId="{C8168A22-6896-4C6C-87B1-83F993289D5C}" dt="2024-04-09T14:24:22.046" v="606" actId="1076"/>
          <ac:picMkLst>
            <pc:docMk/>
            <pc:sldMk cId="352470819" sldId="267"/>
            <ac:picMk id="4" creationId="{40AABDAB-F584-8A79-2505-D283AE60E0DD}"/>
          </ac:picMkLst>
        </pc:picChg>
      </pc:sldChg>
      <pc:sldChg chg="modSp mod">
        <pc:chgData name="Mathijs van Meerkerk" userId="02373d6d-6691-4302-91fe-b004adac4fbc" providerId="ADAL" clId="{C8168A22-6896-4C6C-87B1-83F993289D5C}" dt="2024-04-09T14:16:15.850" v="601"/>
        <pc:sldMkLst>
          <pc:docMk/>
          <pc:sldMk cId="4129527186" sldId="268"/>
        </pc:sldMkLst>
        <pc:spChg chg="mod">
          <ac:chgData name="Mathijs van Meerkerk" userId="02373d6d-6691-4302-91fe-b004adac4fbc" providerId="ADAL" clId="{C8168A22-6896-4C6C-87B1-83F993289D5C}" dt="2024-04-09T14:16:15.850" v="601"/>
          <ac:spMkLst>
            <pc:docMk/>
            <pc:sldMk cId="4129527186" sldId="268"/>
            <ac:spMk id="6" creationId="{83C95AD3-ED36-40BF-9250-724DCFE821F0}"/>
          </ac:spMkLst>
        </pc:spChg>
      </pc:sldChg>
      <pc:sldChg chg="del">
        <pc:chgData name="Mathijs van Meerkerk" userId="02373d6d-6691-4302-91fe-b004adac4fbc" providerId="ADAL" clId="{C8168A22-6896-4C6C-87B1-83F993289D5C}" dt="2024-04-09T14:15:27.297" v="600" actId="47"/>
        <pc:sldMkLst>
          <pc:docMk/>
          <pc:sldMk cId="1189142832" sldId="269"/>
        </pc:sldMkLst>
      </pc:sldChg>
      <pc:sldChg chg="modSp mod">
        <pc:chgData name="Mathijs van Meerkerk" userId="02373d6d-6691-4302-91fe-b004adac4fbc" providerId="ADAL" clId="{C8168A22-6896-4C6C-87B1-83F993289D5C}" dt="2024-04-08T08:58:01.014" v="34" actId="20577"/>
        <pc:sldMkLst>
          <pc:docMk/>
          <pc:sldMk cId="2885674092" sldId="271"/>
        </pc:sldMkLst>
        <pc:spChg chg="mod">
          <ac:chgData name="Mathijs van Meerkerk" userId="02373d6d-6691-4302-91fe-b004adac4fbc" providerId="ADAL" clId="{C8168A22-6896-4C6C-87B1-83F993289D5C}" dt="2024-04-08T08:58:01.014" v="34" actId="20577"/>
          <ac:spMkLst>
            <pc:docMk/>
            <pc:sldMk cId="2885674092" sldId="271"/>
            <ac:spMk id="2" creationId="{A126533B-CF39-70D3-19B9-B775897C5375}"/>
          </ac:spMkLst>
        </pc:spChg>
        <pc:spChg chg="mod">
          <ac:chgData name="Mathijs van Meerkerk" userId="02373d6d-6691-4302-91fe-b004adac4fbc" providerId="ADAL" clId="{C8168A22-6896-4C6C-87B1-83F993289D5C}" dt="2024-04-08T08:57:18.636" v="17"/>
          <ac:spMkLst>
            <pc:docMk/>
            <pc:sldMk cId="2885674092" sldId="271"/>
            <ac:spMk id="6" creationId="{83C95AD3-ED36-40BF-9250-724DCFE821F0}"/>
          </ac:spMkLst>
        </pc:spChg>
      </pc:sldChg>
      <pc:sldChg chg="modSp mod">
        <pc:chgData name="Mathijs van Meerkerk" userId="02373d6d-6691-4302-91fe-b004adac4fbc" providerId="ADAL" clId="{C8168A22-6896-4C6C-87B1-83F993289D5C}" dt="2024-04-09T15:00:38.023" v="801" actId="20577"/>
        <pc:sldMkLst>
          <pc:docMk/>
          <pc:sldMk cId="2505780448" sldId="272"/>
        </pc:sldMkLst>
        <pc:spChg chg="mod">
          <ac:chgData name="Mathijs van Meerkerk" userId="02373d6d-6691-4302-91fe-b004adac4fbc" providerId="ADAL" clId="{C8168A22-6896-4C6C-87B1-83F993289D5C}" dt="2024-04-09T15:00:38.023" v="801" actId="20577"/>
          <ac:spMkLst>
            <pc:docMk/>
            <pc:sldMk cId="2505780448" sldId="272"/>
            <ac:spMk id="2" creationId="{A126533B-CF39-70D3-19B9-B775897C5375}"/>
          </ac:spMkLst>
        </pc:spChg>
        <pc:spChg chg="mod">
          <ac:chgData name="Mathijs van Meerkerk" userId="02373d6d-6691-4302-91fe-b004adac4fbc" providerId="ADAL" clId="{C8168A22-6896-4C6C-87B1-83F993289D5C}" dt="2024-04-09T14:58:01.180" v="728" actId="20577"/>
          <ac:spMkLst>
            <pc:docMk/>
            <pc:sldMk cId="2505780448" sldId="272"/>
            <ac:spMk id="6" creationId="{83C95AD3-ED36-40BF-9250-724DCFE821F0}"/>
          </ac:spMkLst>
        </pc:spChg>
      </pc:sldChg>
      <pc:sldChg chg="modSp mod">
        <pc:chgData name="Mathijs van Meerkerk" userId="02373d6d-6691-4302-91fe-b004adac4fbc" providerId="ADAL" clId="{C8168A22-6896-4C6C-87B1-83F993289D5C}" dt="2024-04-08T08:59:16.626" v="47" actId="20577"/>
        <pc:sldMkLst>
          <pc:docMk/>
          <pc:sldMk cId="621055030" sldId="273"/>
        </pc:sldMkLst>
        <pc:spChg chg="mod">
          <ac:chgData name="Mathijs van Meerkerk" userId="02373d6d-6691-4302-91fe-b004adac4fbc" providerId="ADAL" clId="{C8168A22-6896-4C6C-87B1-83F993289D5C}" dt="2024-04-08T08:59:16.626" v="47" actId="20577"/>
          <ac:spMkLst>
            <pc:docMk/>
            <pc:sldMk cId="621055030" sldId="273"/>
            <ac:spMk id="2" creationId="{A126533B-CF39-70D3-19B9-B775897C5375}"/>
          </ac:spMkLst>
        </pc:spChg>
        <pc:spChg chg="mod">
          <ac:chgData name="Mathijs van Meerkerk" userId="02373d6d-6691-4302-91fe-b004adac4fbc" providerId="ADAL" clId="{C8168A22-6896-4C6C-87B1-83F993289D5C}" dt="2024-04-08T08:58:15.892" v="35"/>
          <ac:spMkLst>
            <pc:docMk/>
            <pc:sldMk cId="621055030" sldId="273"/>
            <ac:spMk id="6" creationId="{83C95AD3-ED36-40BF-9250-724DCFE821F0}"/>
          </ac:spMkLst>
        </pc:spChg>
      </pc:sldChg>
      <pc:sldChg chg="addSp delSp modSp mod">
        <pc:chgData name="Mathijs van Meerkerk" userId="02373d6d-6691-4302-91fe-b004adac4fbc" providerId="ADAL" clId="{C8168A22-6896-4C6C-87B1-83F993289D5C}" dt="2024-04-08T09:01:43.269" v="91" actId="1076"/>
        <pc:sldMkLst>
          <pc:docMk/>
          <pc:sldMk cId="1167947178" sldId="275"/>
        </pc:sldMkLst>
        <pc:spChg chg="mod">
          <ac:chgData name="Mathijs van Meerkerk" userId="02373d6d-6691-4302-91fe-b004adac4fbc" providerId="ADAL" clId="{C8168A22-6896-4C6C-87B1-83F993289D5C}" dt="2024-04-08T08:59:35.551" v="48"/>
          <ac:spMkLst>
            <pc:docMk/>
            <pc:sldMk cId="1167947178" sldId="275"/>
            <ac:spMk id="6" creationId="{83C95AD3-ED36-40BF-9250-724DCFE821F0}"/>
          </ac:spMkLst>
        </pc:spChg>
        <pc:spChg chg="del">
          <ac:chgData name="Mathijs van Meerkerk" userId="02373d6d-6691-4302-91fe-b004adac4fbc" providerId="ADAL" clId="{C8168A22-6896-4C6C-87B1-83F993289D5C}" dt="2024-04-08T09:01:15.746" v="83" actId="478"/>
          <ac:spMkLst>
            <pc:docMk/>
            <pc:sldMk cId="1167947178" sldId="275"/>
            <ac:spMk id="9" creationId="{E335F090-C297-0E67-FCD2-C3AA8F647C27}"/>
          </ac:spMkLst>
        </pc:spChg>
        <pc:spChg chg="del">
          <ac:chgData name="Mathijs van Meerkerk" userId="02373d6d-6691-4302-91fe-b004adac4fbc" providerId="ADAL" clId="{C8168A22-6896-4C6C-87B1-83F993289D5C}" dt="2024-04-08T09:01:15.746" v="83" actId="478"/>
          <ac:spMkLst>
            <pc:docMk/>
            <pc:sldMk cId="1167947178" sldId="275"/>
            <ac:spMk id="11" creationId="{FDF2733C-1B0D-A4D3-4539-FE1086342388}"/>
          </ac:spMkLst>
        </pc:spChg>
        <pc:spChg chg="del">
          <ac:chgData name="Mathijs van Meerkerk" userId="02373d6d-6691-4302-91fe-b004adac4fbc" providerId="ADAL" clId="{C8168A22-6896-4C6C-87B1-83F993289D5C}" dt="2024-04-08T09:01:15.746" v="83" actId="478"/>
          <ac:spMkLst>
            <pc:docMk/>
            <pc:sldMk cId="1167947178" sldId="275"/>
            <ac:spMk id="12" creationId="{350DCD61-7FF9-2952-83E6-DEEDE72ACC31}"/>
          </ac:spMkLst>
        </pc:spChg>
        <pc:spChg chg="del mod">
          <ac:chgData name="Mathijs van Meerkerk" userId="02373d6d-6691-4302-91fe-b004adac4fbc" providerId="ADAL" clId="{C8168A22-6896-4C6C-87B1-83F993289D5C}" dt="2024-04-08T09:01:15.746" v="83" actId="478"/>
          <ac:spMkLst>
            <pc:docMk/>
            <pc:sldMk cId="1167947178" sldId="275"/>
            <ac:spMk id="13" creationId="{494EC8C4-3052-DF0C-149F-A22A59722F54}"/>
          </ac:spMkLst>
        </pc:spChg>
        <pc:spChg chg="del mod">
          <ac:chgData name="Mathijs van Meerkerk" userId="02373d6d-6691-4302-91fe-b004adac4fbc" providerId="ADAL" clId="{C8168A22-6896-4C6C-87B1-83F993289D5C}" dt="2024-04-08T09:01:15.746" v="83" actId="478"/>
          <ac:spMkLst>
            <pc:docMk/>
            <pc:sldMk cId="1167947178" sldId="275"/>
            <ac:spMk id="17" creationId="{08817047-D7D4-A51C-B869-47FBA03EA71E}"/>
          </ac:spMkLst>
        </pc:spChg>
        <pc:spChg chg="del mod">
          <ac:chgData name="Mathijs van Meerkerk" userId="02373d6d-6691-4302-91fe-b004adac4fbc" providerId="ADAL" clId="{C8168A22-6896-4C6C-87B1-83F993289D5C}" dt="2024-04-08T09:01:15.746" v="83" actId="478"/>
          <ac:spMkLst>
            <pc:docMk/>
            <pc:sldMk cId="1167947178" sldId="275"/>
            <ac:spMk id="18" creationId="{CBE54568-FD17-9F0A-D7B8-616207365367}"/>
          </ac:spMkLst>
        </pc:spChg>
        <pc:picChg chg="add mod">
          <ac:chgData name="Mathijs van Meerkerk" userId="02373d6d-6691-4302-91fe-b004adac4fbc" providerId="ADAL" clId="{C8168A22-6896-4C6C-87B1-83F993289D5C}" dt="2024-04-08T09:01:43.269" v="91" actId="1076"/>
          <ac:picMkLst>
            <pc:docMk/>
            <pc:sldMk cId="1167947178" sldId="275"/>
            <ac:picMk id="3" creationId="{B623ED4D-0A18-AC41-26C4-298317D579E5}"/>
          </ac:picMkLst>
        </pc:picChg>
      </pc:sldChg>
      <pc:sldChg chg="delSp modSp mod">
        <pc:chgData name="Mathijs van Meerkerk" userId="02373d6d-6691-4302-91fe-b004adac4fbc" providerId="ADAL" clId="{C8168A22-6896-4C6C-87B1-83F993289D5C}" dt="2024-04-09T15:03:05.818" v="841" actId="20577"/>
        <pc:sldMkLst>
          <pc:docMk/>
          <pc:sldMk cId="3583611895" sldId="276"/>
        </pc:sldMkLst>
        <pc:spChg chg="del">
          <ac:chgData name="Mathijs van Meerkerk" userId="02373d6d-6691-4302-91fe-b004adac4fbc" providerId="ADAL" clId="{C8168A22-6896-4C6C-87B1-83F993289D5C}" dt="2024-04-09T14:06:28.842" v="113" actId="478"/>
          <ac:spMkLst>
            <pc:docMk/>
            <pc:sldMk cId="3583611895" sldId="276"/>
            <ac:spMk id="4" creationId="{308A1BA6-BF52-73B9-5EA6-D172905E6EEC}"/>
          </ac:spMkLst>
        </pc:spChg>
        <pc:spChg chg="mod">
          <ac:chgData name="Mathijs van Meerkerk" userId="02373d6d-6691-4302-91fe-b004adac4fbc" providerId="ADAL" clId="{C8168A22-6896-4C6C-87B1-83F993289D5C}" dt="2024-04-09T14:26:26.560" v="655" actId="20577"/>
          <ac:spMkLst>
            <pc:docMk/>
            <pc:sldMk cId="3583611895" sldId="276"/>
            <ac:spMk id="6" creationId="{83C95AD3-ED36-40BF-9250-724DCFE821F0}"/>
          </ac:spMkLst>
        </pc:spChg>
        <pc:spChg chg="del">
          <ac:chgData name="Mathijs van Meerkerk" userId="02373d6d-6691-4302-91fe-b004adac4fbc" providerId="ADAL" clId="{C8168A22-6896-4C6C-87B1-83F993289D5C}" dt="2024-04-09T14:06:27.917" v="112" actId="478"/>
          <ac:spMkLst>
            <pc:docMk/>
            <pc:sldMk cId="3583611895" sldId="276"/>
            <ac:spMk id="7" creationId="{E11F636F-9C30-3D87-6F0D-D301C80028C8}"/>
          </ac:spMkLst>
        </pc:spChg>
        <pc:spChg chg="mod">
          <ac:chgData name="Mathijs van Meerkerk" userId="02373d6d-6691-4302-91fe-b004adac4fbc" providerId="ADAL" clId="{C8168A22-6896-4C6C-87B1-83F993289D5C}" dt="2024-04-09T15:03:05.818" v="841" actId="20577"/>
          <ac:spMkLst>
            <pc:docMk/>
            <pc:sldMk cId="3583611895" sldId="276"/>
            <ac:spMk id="14" creationId="{A1CCBFDB-C5B5-9BE3-A609-1C2B473D1AA0}"/>
          </ac:spMkLst>
        </pc:spChg>
        <pc:spChg chg="del">
          <ac:chgData name="Mathijs van Meerkerk" userId="02373d6d-6691-4302-91fe-b004adac4fbc" providerId="ADAL" clId="{C8168A22-6896-4C6C-87B1-83F993289D5C}" dt="2024-04-09T14:06:26.988" v="111" actId="478"/>
          <ac:spMkLst>
            <pc:docMk/>
            <pc:sldMk cId="3583611895" sldId="276"/>
            <ac:spMk id="20" creationId="{DFE0417F-19FF-AE12-D428-DFBCA18C7300}"/>
          </ac:spMkLst>
        </pc:spChg>
        <pc:spChg chg="del">
          <ac:chgData name="Mathijs van Meerkerk" userId="02373d6d-6691-4302-91fe-b004adac4fbc" providerId="ADAL" clId="{C8168A22-6896-4C6C-87B1-83F993289D5C}" dt="2024-04-09T14:06:26.123" v="110" actId="478"/>
          <ac:spMkLst>
            <pc:docMk/>
            <pc:sldMk cId="3583611895" sldId="276"/>
            <ac:spMk id="22" creationId="{29A0EBC3-6A53-CCEA-C133-A049ECB237C0}"/>
          </ac:spMkLst>
        </pc:spChg>
        <pc:spChg chg="del">
          <ac:chgData name="Mathijs van Meerkerk" userId="02373d6d-6691-4302-91fe-b004adac4fbc" providerId="ADAL" clId="{C8168A22-6896-4C6C-87B1-83F993289D5C}" dt="2024-04-09T14:06:24.700" v="109" actId="478"/>
          <ac:spMkLst>
            <pc:docMk/>
            <pc:sldMk cId="3583611895" sldId="276"/>
            <ac:spMk id="24" creationId="{DD64E02A-A854-4043-40C1-104BBDC8B702}"/>
          </ac:spMkLst>
        </pc:spChg>
        <pc:spChg chg="del">
          <ac:chgData name="Mathijs van Meerkerk" userId="02373d6d-6691-4302-91fe-b004adac4fbc" providerId="ADAL" clId="{C8168A22-6896-4C6C-87B1-83F993289D5C}" dt="2024-04-09T14:06:14.877" v="103" actId="478"/>
          <ac:spMkLst>
            <pc:docMk/>
            <pc:sldMk cId="3583611895" sldId="276"/>
            <ac:spMk id="27" creationId="{BFE10760-C02A-45C2-0B84-1BB60BB10327}"/>
          </ac:spMkLst>
        </pc:spChg>
        <pc:spChg chg="del">
          <ac:chgData name="Mathijs van Meerkerk" userId="02373d6d-6691-4302-91fe-b004adac4fbc" providerId="ADAL" clId="{C8168A22-6896-4C6C-87B1-83F993289D5C}" dt="2024-04-09T14:06:16.182" v="104" actId="478"/>
          <ac:spMkLst>
            <pc:docMk/>
            <pc:sldMk cId="3583611895" sldId="276"/>
            <ac:spMk id="28" creationId="{EA17B8FB-F92B-AA75-74A7-392F20FFCA5E}"/>
          </ac:spMkLst>
        </pc:spChg>
        <pc:spChg chg="del">
          <ac:chgData name="Mathijs van Meerkerk" userId="02373d6d-6691-4302-91fe-b004adac4fbc" providerId="ADAL" clId="{C8168A22-6896-4C6C-87B1-83F993289D5C}" dt="2024-04-09T14:06:17.428" v="105" actId="478"/>
          <ac:spMkLst>
            <pc:docMk/>
            <pc:sldMk cId="3583611895" sldId="276"/>
            <ac:spMk id="29" creationId="{90E3F093-07BC-0A76-B642-CE9FE4056194}"/>
          </ac:spMkLst>
        </pc:spChg>
        <pc:spChg chg="del">
          <ac:chgData name="Mathijs van Meerkerk" userId="02373d6d-6691-4302-91fe-b004adac4fbc" providerId="ADAL" clId="{C8168A22-6896-4C6C-87B1-83F993289D5C}" dt="2024-04-09T14:06:19.492" v="106" actId="478"/>
          <ac:spMkLst>
            <pc:docMk/>
            <pc:sldMk cId="3583611895" sldId="276"/>
            <ac:spMk id="30" creationId="{276AB95D-DCCF-4C37-CF9A-CE6FC676F10C}"/>
          </ac:spMkLst>
        </pc:spChg>
        <pc:spChg chg="del">
          <ac:chgData name="Mathijs van Meerkerk" userId="02373d6d-6691-4302-91fe-b004adac4fbc" providerId="ADAL" clId="{C8168A22-6896-4C6C-87B1-83F993289D5C}" dt="2024-04-09T14:06:22.077" v="107" actId="478"/>
          <ac:spMkLst>
            <pc:docMk/>
            <pc:sldMk cId="3583611895" sldId="276"/>
            <ac:spMk id="31" creationId="{ED05E189-113B-1986-C7B1-D2FC33987726}"/>
          </ac:spMkLst>
        </pc:spChg>
        <pc:spChg chg="del">
          <ac:chgData name="Mathijs van Meerkerk" userId="02373d6d-6691-4302-91fe-b004adac4fbc" providerId="ADAL" clId="{C8168A22-6896-4C6C-87B1-83F993289D5C}" dt="2024-04-09T14:06:23.736" v="108" actId="478"/>
          <ac:spMkLst>
            <pc:docMk/>
            <pc:sldMk cId="3583611895" sldId="276"/>
            <ac:spMk id="32" creationId="{23007F08-9939-CB5C-C703-AE2A1E84506E}"/>
          </ac:spMkLst>
        </pc:spChg>
        <pc:picChg chg="del">
          <ac:chgData name="Mathijs van Meerkerk" userId="02373d6d-6691-4302-91fe-b004adac4fbc" providerId="ADAL" clId="{C8168A22-6896-4C6C-87B1-83F993289D5C}" dt="2024-04-09T14:06:13.448" v="102" actId="478"/>
          <ac:picMkLst>
            <pc:docMk/>
            <pc:sldMk cId="3583611895" sldId="276"/>
            <ac:picMk id="2" creationId="{C0DDD717-83A1-7B41-AD52-3C69B6300B9E}"/>
          </ac:picMkLst>
        </pc:picChg>
        <pc:picChg chg="del">
          <ac:chgData name="Mathijs van Meerkerk" userId="02373d6d-6691-4302-91fe-b004adac4fbc" providerId="ADAL" clId="{C8168A22-6896-4C6C-87B1-83F993289D5C}" dt="2024-04-08T09:02:04.635" v="92" actId="478"/>
          <ac:picMkLst>
            <pc:docMk/>
            <pc:sldMk cId="3583611895" sldId="276"/>
            <ac:picMk id="3" creationId="{C9F2FFC5-705C-6E45-B984-27F8FAC84A68}"/>
          </ac:picMkLst>
        </pc:picChg>
        <pc:picChg chg="del">
          <ac:chgData name="Mathijs van Meerkerk" userId="02373d6d-6691-4302-91fe-b004adac4fbc" providerId="ADAL" clId="{C8168A22-6896-4C6C-87B1-83F993289D5C}" dt="2024-04-08T09:02:06.280" v="94" actId="478"/>
          <ac:picMkLst>
            <pc:docMk/>
            <pc:sldMk cId="3583611895" sldId="276"/>
            <ac:picMk id="18" creationId="{EFCE863C-1EB5-F2CF-650A-E332C40B7B77}"/>
          </ac:picMkLst>
        </pc:picChg>
        <pc:picChg chg="del">
          <ac:chgData name="Mathijs van Meerkerk" userId="02373d6d-6691-4302-91fe-b004adac4fbc" providerId="ADAL" clId="{C8168A22-6896-4C6C-87B1-83F993289D5C}" dt="2024-04-08T09:02:05.615" v="93" actId="478"/>
          <ac:picMkLst>
            <pc:docMk/>
            <pc:sldMk cId="3583611895" sldId="276"/>
            <ac:picMk id="19" creationId="{FE1BB04D-AAE5-2E80-401A-62DFEB54AF95}"/>
          </ac:picMkLst>
        </pc:picChg>
        <pc:picChg chg="del">
          <ac:chgData name="Mathijs van Meerkerk" userId="02373d6d-6691-4302-91fe-b004adac4fbc" providerId="ADAL" clId="{C8168A22-6896-4C6C-87B1-83F993289D5C}" dt="2024-04-08T09:02:06.960" v="95" actId="478"/>
          <ac:picMkLst>
            <pc:docMk/>
            <pc:sldMk cId="3583611895" sldId="276"/>
            <ac:picMk id="21" creationId="{4C0683D3-D4E4-2705-2645-DFACE2F73F8D}"/>
          </ac:picMkLst>
        </pc:picChg>
        <pc:picChg chg="del">
          <ac:chgData name="Mathijs van Meerkerk" userId="02373d6d-6691-4302-91fe-b004adac4fbc" providerId="ADAL" clId="{C8168A22-6896-4C6C-87B1-83F993289D5C}" dt="2024-04-08T09:02:08.224" v="96" actId="478"/>
          <ac:picMkLst>
            <pc:docMk/>
            <pc:sldMk cId="3583611895" sldId="276"/>
            <ac:picMk id="23" creationId="{8A9CB048-C1C1-DF95-7CC5-133C33509E33}"/>
          </ac:picMkLst>
        </pc:picChg>
        <pc:picChg chg="del">
          <ac:chgData name="Mathijs van Meerkerk" userId="02373d6d-6691-4302-91fe-b004adac4fbc" providerId="ADAL" clId="{C8168A22-6896-4C6C-87B1-83F993289D5C}" dt="2024-04-08T09:02:11.637" v="97" actId="478"/>
          <ac:picMkLst>
            <pc:docMk/>
            <pc:sldMk cId="3583611895" sldId="276"/>
            <ac:picMk id="25" creationId="{E6849448-80DE-0901-93A3-1AAF3532C3F5}"/>
          </ac:picMkLst>
        </pc:picChg>
      </pc:sldChg>
      <pc:sldChg chg="delSp modSp mod">
        <pc:chgData name="Mathijs van Meerkerk" userId="02373d6d-6691-4302-91fe-b004adac4fbc" providerId="ADAL" clId="{C8168A22-6896-4C6C-87B1-83F993289D5C}" dt="2024-04-09T15:02:26.376" v="812" actId="20577"/>
        <pc:sldMkLst>
          <pc:docMk/>
          <pc:sldMk cId="4229228666" sldId="277"/>
        </pc:sldMkLst>
        <pc:spChg chg="mod">
          <ac:chgData name="Mathijs van Meerkerk" userId="02373d6d-6691-4302-91fe-b004adac4fbc" providerId="ADAL" clId="{C8168A22-6896-4C6C-87B1-83F993289D5C}" dt="2024-04-09T15:02:26.376" v="812" actId="20577"/>
          <ac:spMkLst>
            <pc:docMk/>
            <pc:sldMk cId="4229228666" sldId="277"/>
            <ac:spMk id="3" creationId="{54C6AD6C-EA20-880A-C808-D407C26928E8}"/>
          </ac:spMkLst>
        </pc:spChg>
        <pc:spChg chg="mod">
          <ac:chgData name="Mathijs van Meerkerk" userId="02373d6d-6691-4302-91fe-b004adac4fbc" providerId="ADAL" clId="{C8168A22-6896-4C6C-87B1-83F993289D5C}" dt="2024-04-09T14:27:54.409" v="680" actId="790"/>
          <ac:spMkLst>
            <pc:docMk/>
            <pc:sldMk cId="4229228666" sldId="277"/>
            <ac:spMk id="6" creationId="{83C95AD3-ED36-40BF-9250-724DCFE821F0}"/>
          </ac:spMkLst>
        </pc:spChg>
        <pc:picChg chg="del">
          <ac:chgData name="Mathijs van Meerkerk" userId="02373d6d-6691-4302-91fe-b004adac4fbc" providerId="ADAL" clId="{C8168A22-6896-4C6C-87B1-83F993289D5C}" dt="2024-04-09T14:09:55.432" v="257" actId="478"/>
          <ac:picMkLst>
            <pc:docMk/>
            <pc:sldMk cId="4229228666" sldId="277"/>
            <ac:picMk id="2" creationId="{70AD3E51-5827-DCB3-F963-7EAE92682962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F745603-CAAD-4737-AF94-52D7DC0A26EB}" type="datetimeFigureOut">
              <a:rPr lang="nl-NL" smtClean="0"/>
              <a:t>9-4-2024</a:t>
            </a:fld>
            <a:endParaRPr lang="nl-NL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15BA721-666C-46BA-8320-9000EA083214}" type="slidenum">
              <a:rPr lang="nl-NL" smtClean="0"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74259759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5BA721-666C-46BA-8320-9000EA083214}" type="slidenum">
              <a:rPr lang="nl-NL" smtClean="0"/>
              <a:t>1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00237035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5BA721-666C-46BA-8320-9000EA083214}" type="slidenum">
              <a:rPr lang="nl-NL" smtClean="0"/>
              <a:t>2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10821221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5BA721-666C-46BA-8320-9000EA083214}" type="slidenum">
              <a:rPr lang="nl-NL" smtClean="0"/>
              <a:t>3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80338950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5BA721-666C-46BA-8320-9000EA083214}" type="slidenum">
              <a:rPr lang="nl-NL" smtClean="0"/>
              <a:t>4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08502842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5BA721-666C-46BA-8320-9000EA083214}" type="slidenum">
              <a:rPr lang="nl-NL" smtClean="0"/>
              <a:t>5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48654738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5BA721-666C-46BA-8320-9000EA083214}" type="slidenum">
              <a:rPr lang="nl-NL" smtClean="0"/>
              <a:t>6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18468594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5BA721-666C-46BA-8320-9000EA083214}" type="slidenum">
              <a:rPr lang="nl-NL" smtClean="0"/>
              <a:t>7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69193286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5BA721-666C-46BA-8320-9000EA083214}" type="slidenum">
              <a:rPr lang="nl-NL" smtClean="0"/>
              <a:t>8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22704462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5BA721-666C-46BA-8320-9000EA083214}" type="slidenum">
              <a:rPr lang="nl-NL" smtClean="0"/>
              <a:t>9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96840117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CFF3ABC-0C28-4B7E-A5A6-CE7E7E8E475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60307DB2-055C-48C3-B91C-65E6B0667A1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Klikken om de ondertitelstijl van het model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1C3AE3F8-48D5-451D-B9CD-94CD0E8426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6B3B54-6F15-4EF6-BDCD-3D49AFA12283}" type="datetimeFigureOut">
              <a:rPr lang="nl-NL" smtClean="0"/>
              <a:t>9-4-2024</a:t>
            </a:fld>
            <a:endParaRPr lang="nl-NL" dirty="0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0D58E749-84C1-4AF7-B50E-3650C461EE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64C1F0EC-4C96-4D12-B941-3165DDDCFB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7838B5-5CD9-4213-A529-853C366344B3}" type="slidenum">
              <a:rPr lang="nl-NL" smtClean="0"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7239358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6109A00-5AD3-45FF-B7F3-BD67728FD1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B58C373E-ADED-4B8E-9CEF-6A6489F9B3C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65B62FB1-F19A-4779-BD7A-2AA5F1BD55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6B3B54-6F15-4EF6-BDCD-3D49AFA12283}" type="datetimeFigureOut">
              <a:rPr lang="nl-NL" smtClean="0"/>
              <a:t>9-4-2024</a:t>
            </a:fld>
            <a:endParaRPr lang="nl-NL" dirty="0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C40B9214-D210-433C-B5CB-A04A3CD086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5CBB11FB-815F-49A0-9937-537F8F912D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7838B5-5CD9-4213-A529-853C366344B3}" type="slidenum">
              <a:rPr lang="nl-NL" smtClean="0"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5701641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>
            <a:extLst>
              <a:ext uri="{FF2B5EF4-FFF2-40B4-BE49-F238E27FC236}">
                <a16:creationId xmlns:a16="http://schemas.microsoft.com/office/drawing/2014/main" id="{1A906A5F-4D8A-4795-8984-7E6AF0677EC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A2609CEA-AEE2-4517-A5B7-F764E147227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2A40BD32-3C97-4B82-9501-FA22EBC3C8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6B3B54-6F15-4EF6-BDCD-3D49AFA12283}" type="datetimeFigureOut">
              <a:rPr lang="nl-NL" smtClean="0"/>
              <a:t>9-4-2024</a:t>
            </a:fld>
            <a:endParaRPr lang="nl-NL" dirty="0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B4114189-60E2-4BE6-B6DE-BF4A9EDBE2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B84A43FE-AE4B-4F98-B04F-ADE087AA21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7838B5-5CD9-4213-A529-853C366344B3}" type="slidenum">
              <a:rPr lang="nl-NL" smtClean="0"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2903779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D1B902B-DCAC-4022-896B-E760803666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08E2229B-41D1-4471-9111-C17DBEA3876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B4771365-C942-41C9-AFC6-51BF954FFF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6B3B54-6F15-4EF6-BDCD-3D49AFA12283}" type="datetimeFigureOut">
              <a:rPr lang="nl-NL" smtClean="0"/>
              <a:t>9-4-2024</a:t>
            </a:fld>
            <a:endParaRPr lang="nl-NL" dirty="0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10D4BA0A-9AB2-448A-A801-ABE035AF53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4D704D06-EBAF-4EEB-8E52-089090438E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7838B5-5CD9-4213-A529-853C366344B3}" type="slidenum">
              <a:rPr lang="nl-NL" smtClean="0"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9066542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C43FBE9-22E7-4EE3-80A9-AAC8148E84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E81E6DF9-2266-4419-8DB3-0B330B99490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A614E022-DC49-4D31-A649-54ABFF968A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6B3B54-6F15-4EF6-BDCD-3D49AFA12283}" type="datetimeFigureOut">
              <a:rPr lang="nl-NL" smtClean="0"/>
              <a:t>9-4-2024</a:t>
            </a:fld>
            <a:endParaRPr lang="nl-NL" dirty="0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B2D34F16-0E72-4A7D-95C6-BA44CEFB72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E50837E6-9E09-4603-9248-F5BFA70B34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7838B5-5CD9-4213-A529-853C366344B3}" type="slidenum">
              <a:rPr lang="nl-NL" smtClean="0"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8919596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3FFF677-19CA-46C9-8921-F19FC19204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210310EB-6484-4945-A153-AD0FD395EA6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D1D1E7AC-99CB-4EC9-9613-9BADFB86033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4737D95C-E37F-464C-B9A0-EE90E42D49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6B3B54-6F15-4EF6-BDCD-3D49AFA12283}" type="datetimeFigureOut">
              <a:rPr lang="nl-NL" smtClean="0"/>
              <a:t>9-4-2024</a:t>
            </a:fld>
            <a:endParaRPr lang="nl-NL" dirty="0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62A6FCCC-DFB0-4CFC-810C-93DC45B605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5C466C4B-9B82-422D-8DD7-B96D98B1AB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7838B5-5CD9-4213-A529-853C366344B3}" type="slidenum">
              <a:rPr lang="nl-NL" smtClean="0"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0268358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4D31C66-B0FD-4189-929B-EBC277B771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865297CB-D931-4755-95D8-A01CCC41F62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96866439-2903-4FC7-B7B1-F4F2FF78052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tekst 4">
            <a:extLst>
              <a:ext uri="{FF2B5EF4-FFF2-40B4-BE49-F238E27FC236}">
                <a16:creationId xmlns:a16="http://schemas.microsoft.com/office/drawing/2014/main" id="{ACCCD20B-4EF6-4B9C-B391-6FD28BE8504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6" name="Tijdelijke aanduiding voor inhoud 5">
            <a:extLst>
              <a:ext uri="{FF2B5EF4-FFF2-40B4-BE49-F238E27FC236}">
                <a16:creationId xmlns:a16="http://schemas.microsoft.com/office/drawing/2014/main" id="{3DB95E52-F06D-4F94-B8CF-104ED6A626E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7" name="Tijdelijke aanduiding voor datum 6">
            <a:extLst>
              <a:ext uri="{FF2B5EF4-FFF2-40B4-BE49-F238E27FC236}">
                <a16:creationId xmlns:a16="http://schemas.microsoft.com/office/drawing/2014/main" id="{086ADBBD-4364-4837-B0C5-455AB9BE7C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6B3B54-6F15-4EF6-BDCD-3D49AFA12283}" type="datetimeFigureOut">
              <a:rPr lang="nl-NL" smtClean="0"/>
              <a:t>9-4-2024</a:t>
            </a:fld>
            <a:endParaRPr lang="nl-NL" dirty="0"/>
          </a:p>
        </p:txBody>
      </p:sp>
      <p:sp>
        <p:nvSpPr>
          <p:cNvPr id="8" name="Tijdelijke aanduiding voor voettekst 7">
            <a:extLst>
              <a:ext uri="{FF2B5EF4-FFF2-40B4-BE49-F238E27FC236}">
                <a16:creationId xmlns:a16="http://schemas.microsoft.com/office/drawing/2014/main" id="{D943636E-5FE5-4274-B894-E1E5F36BA4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9" name="Tijdelijke aanduiding voor dianummer 8">
            <a:extLst>
              <a:ext uri="{FF2B5EF4-FFF2-40B4-BE49-F238E27FC236}">
                <a16:creationId xmlns:a16="http://schemas.microsoft.com/office/drawing/2014/main" id="{02B50694-FC82-4600-992A-CB8D532E3B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7838B5-5CD9-4213-A529-853C366344B3}" type="slidenum">
              <a:rPr lang="nl-NL" smtClean="0"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4848236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48DD8DF-CC89-47E6-AE33-EA669672D3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datum 2">
            <a:extLst>
              <a:ext uri="{FF2B5EF4-FFF2-40B4-BE49-F238E27FC236}">
                <a16:creationId xmlns:a16="http://schemas.microsoft.com/office/drawing/2014/main" id="{5989E7AB-DDCC-4BB4-8355-20368B4E5F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6B3B54-6F15-4EF6-BDCD-3D49AFA12283}" type="datetimeFigureOut">
              <a:rPr lang="nl-NL" smtClean="0"/>
              <a:t>9-4-2024</a:t>
            </a:fld>
            <a:endParaRPr lang="nl-NL" dirty="0"/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3673E8FE-CA65-451B-9836-0F149A28FB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EC1449AE-FC54-4399-8C14-7FE32974CD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7838B5-5CD9-4213-A529-853C366344B3}" type="slidenum">
              <a:rPr lang="nl-NL" smtClean="0"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0711158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>
            <a:extLst>
              <a:ext uri="{FF2B5EF4-FFF2-40B4-BE49-F238E27FC236}">
                <a16:creationId xmlns:a16="http://schemas.microsoft.com/office/drawing/2014/main" id="{12F7766D-066B-4155-8234-F9C8486167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6B3B54-6F15-4EF6-BDCD-3D49AFA12283}" type="datetimeFigureOut">
              <a:rPr lang="nl-NL" smtClean="0"/>
              <a:t>9-4-2024</a:t>
            </a:fld>
            <a:endParaRPr lang="nl-NL" dirty="0"/>
          </a:p>
        </p:txBody>
      </p:sp>
      <p:sp>
        <p:nvSpPr>
          <p:cNvPr id="3" name="Tijdelijke aanduiding voor voettekst 2">
            <a:extLst>
              <a:ext uri="{FF2B5EF4-FFF2-40B4-BE49-F238E27FC236}">
                <a16:creationId xmlns:a16="http://schemas.microsoft.com/office/drawing/2014/main" id="{7E4A28AA-B940-49B3-9524-92D0D8DFC4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FF75C99E-333B-4D87-97A2-A3DA615D2C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7838B5-5CD9-4213-A529-853C366344B3}" type="slidenum">
              <a:rPr lang="nl-NL" smtClean="0"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5978274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13500A4-11B0-40A3-922B-509257F01D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01A57EE2-A7E0-448D-B062-59C785AADE0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7481F0EB-99D9-4DED-8F69-FE276D0A964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56BBEDC3-90F7-4D54-9BA7-5675105165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6B3B54-6F15-4EF6-BDCD-3D49AFA12283}" type="datetimeFigureOut">
              <a:rPr lang="nl-NL" smtClean="0"/>
              <a:t>9-4-2024</a:t>
            </a:fld>
            <a:endParaRPr lang="nl-NL" dirty="0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B66805C7-C281-4DFC-9E32-505F1AEBEB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F39A96B8-2A2F-496C-A663-FE467EA197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7838B5-5CD9-4213-A529-853C366344B3}" type="slidenum">
              <a:rPr lang="nl-NL" smtClean="0"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6067878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5DDBD13-F543-4A0E-AC59-E9A20574FB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afbeelding 2">
            <a:extLst>
              <a:ext uri="{FF2B5EF4-FFF2-40B4-BE49-F238E27FC236}">
                <a16:creationId xmlns:a16="http://schemas.microsoft.com/office/drawing/2014/main" id="{DF619AAB-5E96-499C-BA5B-C55DB537DE8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 dirty="0"/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62559808-9F38-497A-9E03-D5FE8927E0D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0C72925B-30A2-42C8-8B2E-860A9912B1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6B3B54-6F15-4EF6-BDCD-3D49AFA12283}" type="datetimeFigureOut">
              <a:rPr lang="nl-NL" smtClean="0"/>
              <a:t>9-4-2024</a:t>
            </a:fld>
            <a:endParaRPr lang="nl-NL" dirty="0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6DEFF529-2D52-4282-BA51-E9C1F53A77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2664D3B1-286A-4571-8124-8D9260732F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7838B5-5CD9-4213-A529-853C366344B3}" type="slidenum">
              <a:rPr lang="nl-NL" smtClean="0"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6209419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>
            <a:extLst>
              <a:ext uri="{FF2B5EF4-FFF2-40B4-BE49-F238E27FC236}">
                <a16:creationId xmlns:a16="http://schemas.microsoft.com/office/drawing/2014/main" id="{05B7C48F-9576-49CD-9744-319BE06B92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A288E6F2-D7A9-4EC1-A87D-E1289F2AA8D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4A9CB9C2-B3EB-4071-8CA0-616FCE014E6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6B3B54-6F15-4EF6-BDCD-3D49AFA12283}" type="datetimeFigureOut">
              <a:rPr lang="nl-NL" smtClean="0"/>
              <a:t>9-4-2024</a:t>
            </a:fld>
            <a:endParaRPr lang="nl-NL" dirty="0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6BCF59F8-F020-4A18-A765-9368365F0E1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 dirty="0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873809FD-E651-4308-A864-84D781CEB2D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A7838B5-5CD9-4213-A529-853C366344B3}" type="slidenum">
              <a:rPr lang="nl-NL" smtClean="0"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4976193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Afbeelding 4">
            <a:extLst>
              <a:ext uri="{FF2B5EF4-FFF2-40B4-BE49-F238E27FC236}">
                <a16:creationId xmlns:a16="http://schemas.microsoft.com/office/drawing/2014/main" id="{47285CEF-DDE2-433F-9095-775BA4E64E7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73"/>
            <a:ext cx="12192000" cy="6854653"/>
          </a:xfrm>
          <a:prstGeom prst="rect">
            <a:avLst/>
          </a:prstGeom>
        </p:spPr>
      </p:pic>
      <p:sp>
        <p:nvSpPr>
          <p:cNvPr id="6" name="Rechthoek 5">
            <a:extLst>
              <a:ext uri="{FF2B5EF4-FFF2-40B4-BE49-F238E27FC236}">
                <a16:creationId xmlns:a16="http://schemas.microsoft.com/office/drawing/2014/main" id="{B8252B64-4293-4E41-91EE-117CC4F87267}"/>
              </a:ext>
            </a:extLst>
          </p:cNvPr>
          <p:cNvSpPr/>
          <p:nvPr/>
        </p:nvSpPr>
        <p:spPr>
          <a:xfrm>
            <a:off x="79131" y="4378569"/>
            <a:ext cx="11939954" cy="223324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sp>
        <p:nvSpPr>
          <p:cNvPr id="7" name="Tekstvak 6">
            <a:extLst>
              <a:ext uri="{FF2B5EF4-FFF2-40B4-BE49-F238E27FC236}">
                <a16:creationId xmlns:a16="http://schemas.microsoft.com/office/drawing/2014/main" id="{4F9DD9A4-437A-4E56-B39F-7619D50EF3D3}"/>
              </a:ext>
            </a:extLst>
          </p:cNvPr>
          <p:cNvSpPr txBox="1"/>
          <p:nvPr/>
        </p:nvSpPr>
        <p:spPr>
          <a:xfrm>
            <a:off x="1219828" y="4378569"/>
            <a:ext cx="987376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800" dirty="0"/>
              <a:t>Aanbestedingen</a:t>
            </a:r>
            <a:endParaRPr lang="nl-NL" sz="4800" dirty="0"/>
          </a:p>
        </p:txBody>
      </p:sp>
    </p:spTree>
    <p:extLst>
      <p:ext uri="{BB962C8B-B14F-4D97-AF65-F5344CB8AC3E}">
        <p14:creationId xmlns:p14="http://schemas.microsoft.com/office/powerpoint/2010/main" val="31182727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hthoek 5">
            <a:extLst>
              <a:ext uri="{FF2B5EF4-FFF2-40B4-BE49-F238E27FC236}">
                <a16:creationId xmlns:a16="http://schemas.microsoft.com/office/drawing/2014/main" id="{83C95AD3-ED36-40BF-9250-724DCFE821F0}"/>
              </a:ext>
            </a:extLst>
          </p:cNvPr>
          <p:cNvSpPr/>
          <p:nvPr/>
        </p:nvSpPr>
        <p:spPr>
          <a:xfrm>
            <a:off x="838200" y="548116"/>
            <a:ext cx="6900415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l-NL" sz="4400" b="1" dirty="0"/>
              <a:t>Planning voor deze simulatie</a:t>
            </a:r>
            <a:endParaRPr lang="en-US" sz="4400" b="1" dirty="0"/>
          </a:p>
        </p:txBody>
      </p:sp>
      <p:sp>
        <p:nvSpPr>
          <p:cNvPr id="8" name="Rectangle: Rounded Corners 2">
            <a:extLst>
              <a:ext uri="{FF2B5EF4-FFF2-40B4-BE49-F238E27FC236}">
                <a16:creationId xmlns:a16="http://schemas.microsoft.com/office/drawing/2014/main" id="{040AAE34-7090-4801-A871-AC0843293B63}"/>
              </a:ext>
            </a:extLst>
          </p:cNvPr>
          <p:cNvSpPr/>
          <p:nvPr/>
        </p:nvSpPr>
        <p:spPr>
          <a:xfrm>
            <a:off x="919480" y="492236"/>
            <a:ext cx="1578623" cy="148788"/>
          </a:xfrm>
          <a:prstGeom prst="roundRect">
            <a:avLst/>
          </a:prstGeom>
          <a:solidFill>
            <a:srgbClr val="FF08B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GB" dirty="0"/>
          </a:p>
        </p:txBody>
      </p:sp>
      <p:sp>
        <p:nvSpPr>
          <p:cNvPr id="10" name="Content Placeholder 6">
            <a:extLst>
              <a:ext uri="{FF2B5EF4-FFF2-40B4-BE49-F238E27FC236}">
                <a16:creationId xmlns:a16="http://schemas.microsoft.com/office/drawing/2014/main" id="{D71F9EE7-C730-4490-A2FE-F3FAFE45E142}"/>
              </a:ext>
            </a:extLst>
          </p:cNvPr>
          <p:cNvSpPr txBox="1">
            <a:spLocks/>
          </p:cNvSpPr>
          <p:nvPr/>
        </p:nvSpPr>
        <p:spPr>
          <a:xfrm>
            <a:off x="2353669" y="2661805"/>
            <a:ext cx="8290560" cy="450956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/>
            <a:endParaRPr lang="nl-NL" dirty="0"/>
          </a:p>
          <a:p>
            <a:pPr lvl="1"/>
            <a:endParaRPr lang="nl-NL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8207F8E-E2E5-4E5C-807E-671A9784D91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66767" y="6202308"/>
            <a:ext cx="889437" cy="326912"/>
          </a:xfrm>
          <a:prstGeom prst="rect">
            <a:avLst/>
          </a:prstGeom>
        </p:spPr>
      </p:pic>
      <p:sp>
        <p:nvSpPr>
          <p:cNvPr id="2" name="Tekstvak 1">
            <a:extLst>
              <a:ext uri="{FF2B5EF4-FFF2-40B4-BE49-F238E27FC236}">
                <a16:creationId xmlns:a16="http://schemas.microsoft.com/office/drawing/2014/main" id="{A126533B-CF39-70D3-19B9-B775897C5375}"/>
              </a:ext>
            </a:extLst>
          </p:cNvPr>
          <p:cNvSpPr txBox="1"/>
          <p:nvPr/>
        </p:nvSpPr>
        <p:spPr>
          <a:xfrm>
            <a:off x="1061884" y="1524000"/>
            <a:ext cx="8776447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nl-NL" sz="4000" dirty="0"/>
              <a:t>Doel van de simulatie?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nl-NL" sz="4000" dirty="0"/>
              <a:t>Tijdlijn van de simulatie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nl-NL" sz="4000" dirty="0"/>
              <a:t>De simulatie opzetten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nl-NL" sz="4000" dirty="0"/>
              <a:t>Instructievideo simulatie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nl-NL" sz="4000" dirty="0"/>
              <a:t>Simulatie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nl-NL" sz="4000" dirty="0"/>
              <a:t>Debrief</a:t>
            </a:r>
          </a:p>
        </p:txBody>
      </p:sp>
    </p:spTree>
    <p:extLst>
      <p:ext uri="{BB962C8B-B14F-4D97-AF65-F5344CB8AC3E}">
        <p14:creationId xmlns:p14="http://schemas.microsoft.com/office/powerpoint/2010/main" val="288567409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hthoek 5">
            <a:extLst>
              <a:ext uri="{FF2B5EF4-FFF2-40B4-BE49-F238E27FC236}">
                <a16:creationId xmlns:a16="http://schemas.microsoft.com/office/drawing/2014/main" id="{83C95AD3-ED36-40BF-9250-724DCFE821F0}"/>
              </a:ext>
            </a:extLst>
          </p:cNvPr>
          <p:cNvSpPr/>
          <p:nvPr/>
        </p:nvSpPr>
        <p:spPr>
          <a:xfrm>
            <a:off x="838200" y="548116"/>
            <a:ext cx="5491503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400" b="1" dirty="0"/>
              <a:t>Doel van de </a:t>
            </a:r>
            <a:r>
              <a:rPr lang="en-US" sz="4400" b="1" dirty="0" err="1"/>
              <a:t>simulatie</a:t>
            </a:r>
            <a:r>
              <a:rPr lang="en-US" sz="4400" b="1" dirty="0"/>
              <a:t>?</a:t>
            </a:r>
          </a:p>
        </p:txBody>
      </p:sp>
      <p:sp>
        <p:nvSpPr>
          <p:cNvPr id="8" name="Rectangle: Rounded Corners 2">
            <a:extLst>
              <a:ext uri="{FF2B5EF4-FFF2-40B4-BE49-F238E27FC236}">
                <a16:creationId xmlns:a16="http://schemas.microsoft.com/office/drawing/2014/main" id="{040AAE34-7090-4801-A871-AC0843293B63}"/>
              </a:ext>
            </a:extLst>
          </p:cNvPr>
          <p:cNvSpPr/>
          <p:nvPr/>
        </p:nvSpPr>
        <p:spPr>
          <a:xfrm>
            <a:off x="919480" y="492236"/>
            <a:ext cx="1578623" cy="148788"/>
          </a:xfrm>
          <a:prstGeom prst="roundRect">
            <a:avLst/>
          </a:prstGeom>
          <a:solidFill>
            <a:srgbClr val="FF08B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GB" dirty="0"/>
          </a:p>
        </p:txBody>
      </p:sp>
      <p:sp>
        <p:nvSpPr>
          <p:cNvPr id="10" name="Content Placeholder 6">
            <a:extLst>
              <a:ext uri="{FF2B5EF4-FFF2-40B4-BE49-F238E27FC236}">
                <a16:creationId xmlns:a16="http://schemas.microsoft.com/office/drawing/2014/main" id="{D71F9EE7-C730-4490-A2FE-F3FAFE45E142}"/>
              </a:ext>
            </a:extLst>
          </p:cNvPr>
          <p:cNvSpPr txBox="1">
            <a:spLocks/>
          </p:cNvSpPr>
          <p:nvPr/>
        </p:nvSpPr>
        <p:spPr>
          <a:xfrm>
            <a:off x="2353669" y="2661805"/>
            <a:ext cx="8290560" cy="450956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/>
            <a:endParaRPr lang="nl-NL" dirty="0"/>
          </a:p>
          <a:p>
            <a:pPr lvl="1"/>
            <a:endParaRPr lang="nl-NL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8207F8E-E2E5-4E5C-807E-671A9784D91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66767" y="6202308"/>
            <a:ext cx="889437" cy="326912"/>
          </a:xfrm>
          <a:prstGeom prst="rect">
            <a:avLst/>
          </a:prstGeom>
        </p:spPr>
      </p:pic>
      <p:sp>
        <p:nvSpPr>
          <p:cNvPr id="2" name="Tekstvak 1">
            <a:extLst>
              <a:ext uri="{FF2B5EF4-FFF2-40B4-BE49-F238E27FC236}">
                <a16:creationId xmlns:a16="http://schemas.microsoft.com/office/drawing/2014/main" id="{A126533B-CF39-70D3-19B9-B775897C5375}"/>
              </a:ext>
            </a:extLst>
          </p:cNvPr>
          <p:cNvSpPr txBox="1"/>
          <p:nvPr/>
        </p:nvSpPr>
        <p:spPr>
          <a:xfrm>
            <a:off x="1061884" y="1524000"/>
            <a:ext cx="9582345" cy="32932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sz="2400" dirty="0"/>
              <a:t>Werken met een aanbestedingsproces vanuit verschillende (bedrijf en gemeente) perspectieven.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sz="2400" dirty="0"/>
              <a:t>Overtuigen middels presentaties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sz="2400" dirty="0"/>
              <a:t>Het stellen en beantwoorden van kritische vragen voor en tijdens een aanbesteding.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sz="2400" dirty="0"/>
              <a:t>Het scoren van een aanbesteding, omdat binnen een aanbesteding het verdelen van de punten doorslaggevend is.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nl-NL" sz="4000" dirty="0"/>
          </a:p>
        </p:txBody>
      </p:sp>
    </p:spTree>
    <p:extLst>
      <p:ext uri="{BB962C8B-B14F-4D97-AF65-F5344CB8AC3E}">
        <p14:creationId xmlns:p14="http://schemas.microsoft.com/office/powerpoint/2010/main" val="62105503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hthoek 5">
            <a:extLst>
              <a:ext uri="{FF2B5EF4-FFF2-40B4-BE49-F238E27FC236}">
                <a16:creationId xmlns:a16="http://schemas.microsoft.com/office/drawing/2014/main" id="{83C95AD3-ED36-40BF-9250-724DCFE821F0}"/>
              </a:ext>
            </a:extLst>
          </p:cNvPr>
          <p:cNvSpPr/>
          <p:nvPr/>
        </p:nvSpPr>
        <p:spPr>
          <a:xfrm>
            <a:off x="838200" y="548116"/>
            <a:ext cx="4093941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400" b="1" dirty="0" err="1"/>
              <a:t>Simulatie</a:t>
            </a:r>
            <a:r>
              <a:rPr lang="en-US" sz="4400" b="1" dirty="0"/>
              <a:t> </a:t>
            </a:r>
            <a:r>
              <a:rPr lang="en-US" sz="4400" b="1" dirty="0" err="1"/>
              <a:t>Tijdlijn</a:t>
            </a:r>
            <a:endParaRPr lang="en-US" sz="4400" b="1" dirty="0"/>
          </a:p>
        </p:txBody>
      </p:sp>
      <p:sp>
        <p:nvSpPr>
          <p:cNvPr id="8" name="Rectangle: Rounded Corners 2">
            <a:extLst>
              <a:ext uri="{FF2B5EF4-FFF2-40B4-BE49-F238E27FC236}">
                <a16:creationId xmlns:a16="http://schemas.microsoft.com/office/drawing/2014/main" id="{040AAE34-7090-4801-A871-AC0843293B63}"/>
              </a:ext>
            </a:extLst>
          </p:cNvPr>
          <p:cNvSpPr/>
          <p:nvPr/>
        </p:nvSpPr>
        <p:spPr>
          <a:xfrm>
            <a:off x="919480" y="492236"/>
            <a:ext cx="1578623" cy="148788"/>
          </a:xfrm>
          <a:prstGeom prst="roundRect">
            <a:avLst/>
          </a:prstGeom>
          <a:solidFill>
            <a:srgbClr val="FF08B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GB" dirty="0"/>
          </a:p>
        </p:txBody>
      </p:sp>
      <p:sp>
        <p:nvSpPr>
          <p:cNvPr id="10" name="Content Placeholder 6">
            <a:extLst>
              <a:ext uri="{FF2B5EF4-FFF2-40B4-BE49-F238E27FC236}">
                <a16:creationId xmlns:a16="http://schemas.microsoft.com/office/drawing/2014/main" id="{D71F9EE7-C730-4490-A2FE-F3FAFE45E142}"/>
              </a:ext>
            </a:extLst>
          </p:cNvPr>
          <p:cNvSpPr txBox="1">
            <a:spLocks/>
          </p:cNvSpPr>
          <p:nvPr/>
        </p:nvSpPr>
        <p:spPr>
          <a:xfrm>
            <a:off x="2353669" y="2661805"/>
            <a:ext cx="8290560" cy="450956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/>
            <a:endParaRPr lang="nl-NL" dirty="0"/>
          </a:p>
          <a:p>
            <a:pPr lvl="1"/>
            <a:endParaRPr lang="nl-NL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8207F8E-E2E5-4E5C-807E-671A9784D91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66767" y="6202308"/>
            <a:ext cx="889437" cy="326912"/>
          </a:xfrm>
          <a:prstGeom prst="rect">
            <a:avLst/>
          </a:prstGeom>
        </p:spPr>
      </p:pic>
      <p:sp>
        <p:nvSpPr>
          <p:cNvPr id="14" name="Rectangle 8">
            <a:extLst>
              <a:ext uri="{FF2B5EF4-FFF2-40B4-BE49-F238E27FC236}">
                <a16:creationId xmlns:a16="http://schemas.microsoft.com/office/drawing/2014/main" id="{A1CCBFDB-C5B5-9BE3-A609-1C2B473D1AA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84852" y="1901687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nl-NL"/>
          </a:p>
        </p:txBody>
      </p:sp>
      <p:sp>
        <p:nvSpPr>
          <p:cNvPr id="15" name="Rectangle 13">
            <a:extLst>
              <a:ext uri="{FF2B5EF4-FFF2-40B4-BE49-F238E27FC236}">
                <a16:creationId xmlns:a16="http://schemas.microsoft.com/office/drawing/2014/main" id="{9B2E8719-7ACC-EF23-20EF-2E5701DB1DA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84852" y="2358887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nl-NL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346BF10F-B43C-5C50-6F18-F6D15F73C12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84852" y="2358887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nl-NL" altLang="nl-NL" sz="1100" b="0" i="0" u="none" strike="noStrike" cap="none" normalizeH="0" baseline="0">
              <a:ln>
                <a:noFill/>
              </a:ln>
              <a:solidFill>
                <a:srgbClr val="221F20"/>
              </a:solidFill>
              <a:effectLst/>
              <a:latin typeface="Gotham Rounded Book" pitchFamily="50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br>
              <a:rPr kumimoji="0" lang="nl-NL" altLang="nl-NL" sz="1100" b="0" i="0" u="none" strike="noStrike" cap="none" normalizeH="0" baseline="0">
                <a:ln>
                  <a:noFill/>
                </a:ln>
                <a:solidFill>
                  <a:srgbClr val="221F20"/>
                </a:solidFill>
                <a:effectLst/>
                <a:latin typeface="Gotham Rounded Book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kumimoji="0" lang="nl-NL" altLang="nl-NL" sz="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nl-NL" altLang="nl-NL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3" name="Afbeelding 2" descr="Afbeelding met tekst, schermopname, Lettertype, diagram&#10;&#10;Automatisch gegenereerde beschrijving">
            <a:extLst>
              <a:ext uri="{FF2B5EF4-FFF2-40B4-BE49-F238E27FC236}">
                <a16:creationId xmlns:a16="http://schemas.microsoft.com/office/drawing/2014/main" id="{B623ED4D-0A18-AC41-26C4-298317D579E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8374" y="1317557"/>
            <a:ext cx="8395252" cy="47200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794717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hthoek 5">
            <a:extLst>
              <a:ext uri="{FF2B5EF4-FFF2-40B4-BE49-F238E27FC236}">
                <a16:creationId xmlns:a16="http://schemas.microsoft.com/office/drawing/2014/main" id="{83C95AD3-ED36-40BF-9250-724DCFE821F0}"/>
              </a:ext>
            </a:extLst>
          </p:cNvPr>
          <p:cNvSpPr/>
          <p:nvPr/>
        </p:nvSpPr>
        <p:spPr>
          <a:xfrm>
            <a:off x="838200" y="548116"/>
            <a:ext cx="5681042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400" b="1" dirty="0"/>
              <a:t>3 </a:t>
            </a:r>
            <a:r>
              <a:rPr lang="en-US" sz="4400" b="1" dirty="0" err="1"/>
              <a:t>Stappen</a:t>
            </a:r>
            <a:r>
              <a:rPr lang="en-US" sz="4400" b="1" dirty="0"/>
              <a:t> van </a:t>
            </a:r>
            <a:r>
              <a:rPr lang="en-US" sz="4400" b="1" dirty="0" err="1"/>
              <a:t>opzetten</a:t>
            </a:r>
            <a:endParaRPr lang="en-US" sz="4400" b="1" dirty="0"/>
          </a:p>
        </p:txBody>
      </p:sp>
      <p:sp>
        <p:nvSpPr>
          <p:cNvPr id="8" name="Rectangle: Rounded Corners 2">
            <a:extLst>
              <a:ext uri="{FF2B5EF4-FFF2-40B4-BE49-F238E27FC236}">
                <a16:creationId xmlns:a16="http://schemas.microsoft.com/office/drawing/2014/main" id="{040AAE34-7090-4801-A871-AC0843293B63}"/>
              </a:ext>
            </a:extLst>
          </p:cNvPr>
          <p:cNvSpPr/>
          <p:nvPr/>
        </p:nvSpPr>
        <p:spPr>
          <a:xfrm>
            <a:off x="919480" y="492236"/>
            <a:ext cx="1578623" cy="148788"/>
          </a:xfrm>
          <a:prstGeom prst="roundRect">
            <a:avLst/>
          </a:prstGeom>
          <a:solidFill>
            <a:srgbClr val="FF08B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GB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8207F8E-E2E5-4E5C-807E-671A9784D91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66767" y="6202308"/>
            <a:ext cx="889437" cy="326912"/>
          </a:xfrm>
          <a:prstGeom prst="rect">
            <a:avLst/>
          </a:prstGeom>
        </p:spPr>
      </p:pic>
      <p:sp>
        <p:nvSpPr>
          <p:cNvPr id="14" name="Rectangle 8">
            <a:extLst>
              <a:ext uri="{FF2B5EF4-FFF2-40B4-BE49-F238E27FC236}">
                <a16:creationId xmlns:a16="http://schemas.microsoft.com/office/drawing/2014/main" id="{A1CCBFDB-C5B5-9BE3-A609-1C2B473D1AA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84851" y="1922972"/>
            <a:ext cx="9686271" cy="35086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sz="3200" b="1" dirty="0"/>
              <a:t>Stap 1: Studenten: Zorg dat de tafels klaarstaan.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sz="3200" b="1" dirty="0"/>
              <a:t>Stap 2: Docent: Verdeel de rollen.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sz="3200" b="1" dirty="0"/>
              <a:t>Stap 3: Taxibedrijven: </a:t>
            </a:r>
            <a:r>
              <a:rPr lang="nl-NL" sz="3200" b="1"/>
              <a:t>Vouw jullie </a:t>
            </a:r>
            <a:r>
              <a:rPr lang="nl-NL" sz="3200" b="1" dirty="0"/>
              <a:t>naambordje.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nl-NL" sz="1800" b="1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800" b="1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800" b="1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800" b="1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800" b="1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800" b="1" dirty="0"/>
          </a:p>
          <a:p>
            <a:endParaRPr lang="nl-NL" dirty="0"/>
          </a:p>
        </p:txBody>
      </p:sp>
      <p:sp>
        <p:nvSpPr>
          <p:cNvPr id="15" name="Rectangle 13">
            <a:extLst>
              <a:ext uri="{FF2B5EF4-FFF2-40B4-BE49-F238E27FC236}">
                <a16:creationId xmlns:a16="http://schemas.microsoft.com/office/drawing/2014/main" id="{9B2E8719-7ACC-EF23-20EF-2E5701DB1DA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84852" y="2358887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nl-NL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346BF10F-B43C-5C50-6F18-F6D15F73C12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84852" y="2358887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nl-NL" altLang="nl-NL" sz="1100" b="0" i="0" u="none" strike="noStrike" cap="none" normalizeH="0" baseline="0">
              <a:ln>
                <a:noFill/>
              </a:ln>
              <a:solidFill>
                <a:srgbClr val="221F20"/>
              </a:solidFill>
              <a:effectLst/>
              <a:latin typeface="Gotham Rounded Book" pitchFamily="50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br>
              <a:rPr kumimoji="0" lang="nl-NL" altLang="nl-NL" sz="1100" b="0" i="0" u="none" strike="noStrike" cap="none" normalizeH="0" baseline="0">
                <a:ln>
                  <a:noFill/>
                </a:ln>
                <a:solidFill>
                  <a:srgbClr val="221F20"/>
                </a:solidFill>
                <a:effectLst/>
                <a:latin typeface="Gotham Rounded Book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kumimoji="0" lang="nl-NL" altLang="nl-NL" sz="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nl-NL" altLang="nl-NL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8361189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hthoek 5">
            <a:extLst>
              <a:ext uri="{FF2B5EF4-FFF2-40B4-BE49-F238E27FC236}">
                <a16:creationId xmlns:a16="http://schemas.microsoft.com/office/drawing/2014/main" id="{83C95AD3-ED36-40BF-9250-724DCFE821F0}"/>
              </a:ext>
            </a:extLst>
          </p:cNvPr>
          <p:cNvSpPr/>
          <p:nvPr/>
        </p:nvSpPr>
        <p:spPr>
          <a:xfrm>
            <a:off x="838200" y="548116"/>
            <a:ext cx="11386322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l-NL" sz="4400" b="1" dirty="0"/>
              <a:t>Stap 1: Studenten: Zorg dat de tafels klaarstaan.</a:t>
            </a:r>
            <a:endParaRPr lang="en-US" sz="4400" b="1" dirty="0"/>
          </a:p>
        </p:txBody>
      </p:sp>
      <p:sp>
        <p:nvSpPr>
          <p:cNvPr id="8" name="Rectangle: Rounded Corners 2">
            <a:extLst>
              <a:ext uri="{FF2B5EF4-FFF2-40B4-BE49-F238E27FC236}">
                <a16:creationId xmlns:a16="http://schemas.microsoft.com/office/drawing/2014/main" id="{040AAE34-7090-4801-A871-AC0843293B63}"/>
              </a:ext>
            </a:extLst>
          </p:cNvPr>
          <p:cNvSpPr/>
          <p:nvPr/>
        </p:nvSpPr>
        <p:spPr>
          <a:xfrm>
            <a:off x="919480" y="492236"/>
            <a:ext cx="1578623" cy="148788"/>
          </a:xfrm>
          <a:prstGeom prst="roundRect">
            <a:avLst/>
          </a:prstGeom>
          <a:solidFill>
            <a:srgbClr val="FF08B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GB" dirty="0"/>
          </a:p>
        </p:txBody>
      </p:sp>
      <p:sp>
        <p:nvSpPr>
          <p:cNvPr id="10" name="Content Placeholder 6">
            <a:extLst>
              <a:ext uri="{FF2B5EF4-FFF2-40B4-BE49-F238E27FC236}">
                <a16:creationId xmlns:a16="http://schemas.microsoft.com/office/drawing/2014/main" id="{D71F9EE7-C730-4490-A2FE-F3FAFE45E142}"/>
              </a:ext>
            </a:extLst>
          </p:cNvPr>
          <p:cNvSpPr txBox="1">
            <a:spLocks/>
          </p:cNvSpPr>
          <p:nvPr/>
        </p:nvSpPr>
        <p:spPr>
          <a:xfrm>
            <a:off x="2353669" y="2661805"/>
            <a:ext cx="8290560" cy="450956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/>
            <a:endParaRPr lang="nl-NL" dirty="0"/>
          </a:p>
          <a:p>
            <a:pPr lvl="1"/>
            <a:endParaRPr lang="nl-NL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8207F8E-E2E5-4E5C-807E-671A9784D91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66767" y="6202308"/>
            <a:ext cx="889437" cy="326912"/>
          </a:xfrm>
          <a:prstGeom prst="rect">
            <a:avLst/>
          </a:prstGeom>
        </p:spPr>
      </p:pic>
      <p:sp>
        <p:nvSpPr>
          <p:cNvPr id="2" name="Tekstvak 1">
            <a:extLst>
              <a:ext uri="{FF2B5EF4-FFF2-40B4-BE49-F238E27FC236}">
                <a16:creationId xmlns:a16="http://schemas.microsoft.com/office/drawing/2014/main" id="{A126533B-CF39-70D3-19B9-B775897C5375}"/>
              </a:ext>
            </a:extLst>
          </p:cNvPr>
          <p:cNvSpPr txBox="1"/>
          <p:nvPr/>
        </p:nvSpPr>
        <p:spPr>
          <a:xfrm>
            <a:off x="1061884" y="1524000"/>
            <a:ext cx="8776447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nl-NL" sz="4000" dirty="0"/>
              <a:t>Zet 2 tafels samen in een vierkant.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nl-NL" sz="4000" dirty="0"/>
              <a:t>Neem plaats.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nl-NL" sz="4000" dirty="0"/>
              <a:t>Zorg dat er 4 vierkante tafels in het lokaal staan.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endParaRPr lang="nl-NL" sz="4000" dirty="0"/>
          </a:p>
          <a:p>
            <a:r>
              <a:rPr lang="nl-NL" sz="4000" dirty="0"/>
              <a:t>Als je klaar bent, krijg je van de docent je rol beschrijving</a:t>
            </a:r>
            <a:endParaRPr lang="en-GB" sz="4000" dirty="0"/>
          </a:p>
        </p:txBody>
      </p:sp>
    </p:spTree>
    <p:extLst>
      <p:ext uri="{BB962C8B-B14F-4D97-AF65-F5344CB8AC3E}">
        <p14:creationId xmlns:p14="http://schemas.microsoft.com/office/powerpoint/2010/main" val="250578044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hthoek 5">
            <a:extLst>
              <a:ext uri="{FF2B5EF4-FFF2-40B4-BE49-F238E27FC236}">
                <a16:creationId xmlns:a16="http://schemas.microsoft.com/office/drawing/2014/main" id="{83C95AD3-ED36-40BF-9250-724DCFE821F0}"/>
              </a:ext>
            </a:extLst>
          </p:cNvPr>
          <p:cNvSpPr/>
          <p:nvPr/>
        </p:nvSpPr>
        <p:spPr>
          <a:xfrm>
            <a:off x="838200" y="548116"/>
            <a:ext cx="7867347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400" b="1" dirty="0" err="1"/>
              <a:t>Stap</a:t>
            </a:r>
            <a:r>
              <a:rPr lang="en-US" sz="4400" b="1" dirty="0"/>
              <a:t> 2: Docent: </a:t>
            </a:r>
            <a:r>
              <a:rPr lang="en-US" sz="4400" b="1" dirty="0" err="1"/>
              <a:t>Verdeel</a:t>
            </a:r>
            <a:r>
              <a:rPr lang="en-US" sz="4400" b="1" dirty="0"/>
              <a:t> de </a:t>
            </a:r>
            <a:r>
              <a:rPr lang="nl-NL" sz="4400" b="1" dirty="0"/>
              <a:t>rollen</a:t>
            </a:r>
          </a:p>
        </p:txBody>
      </p:sp>
      <p:sp>
        <p:nvSpPr>
          <p:cNvPr id="8" name="Rectangle: Rounded Corners 2">
            <a:extLst>
              <a:ext uri="{FF2B5EF4-FFF2-40B4-BE49-F238E27FC236}">
                <a16:creationId xmlns:a16="http://schemas.microsoft.com/office/drawing/2014/main" id="{040AAE34-7090-4801-A871-AC0843293B63}"/>
              </a:ext>
            </a:extLst>
          </p:cNvPr>
          <p:cNvSpPr/>
          <p:nvPr/>
        </p:nvSpPr>
        <p:spPr>
          <a:xfrm>
            <a:off x="919480" y="492236"/>
            <a:ext cx="1578623" cy="148788"/>
          </a:xfrm>
          <a:prstGeom prst="roundRect">
            <a:avLst/>
          </a:prstGeom>
          <a:solidFill>
            <a:srgbClr val="FF08B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GB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8207F8E-E2E5-4E5C-807E-671A9784D91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66767" y="6202308"/>
            <a:ext cx="889437" cy="326912"/>
          </a:xfrm>
          <a:prstGeom prst="rect">
            <a:avLst/>
          </a:prstGeom>
        </p:spPr>
      </p:pic>
      <p:sp>
        <p:nvSpPr>
          <p:cNvPr id="15" name="Rectangle 13">
            <a:extLst>
              <a:ext uri="{FF2B5EF4-FFF2-40B4-BE49-F238E27FC236}">
                <a16:creationId xmlns:a16="http://schemas.microsoft.com/office/drawing/2014/main" id="{9B2E8719-7ACC-EF23-20EF-2E5701DB1DA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84852" y="2358887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nl-NL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346BF10F-B43C-5C50-6F18-F6D15F73C12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84852" y="2358887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nl-NL" altLang="nl-NL" sz="1100" b="0" i="0" u="none" strike="noStrike" cap="none" normalizeH="0" baseline="0">
              <a:ln>
                <a:noFill/>
              </a:ln>
              <a:solidFill>
                <a:srgbClr val="221F20"/>
              </a:solidFill>
              <a:effectLst/>
              <a:latin typeface="Gotham Rounded Book" pitchFamily="50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br>
              <a:rPr kumimoji="0" lang="nl-NL" altLang="nl-NL" sz="1100" b="0" i="0" u="none" strike="noStrike" cap="none" normalizeH="0" baseline="0">
                <a:ln>
                  <a:noFill/>
                </a:ln>
                <a:solidFill>
                  <a:srgbClr val="221F20"/>
                </a:solidFill>
                <a:effectLst/>
                <a:latin typeface="Gotham Rounded Book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kumimoji="0" lang="nl-NL" altLang="nl-NL" sz="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nl-NL" altLang="nl-NL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" name="Tekstvak 2">
            <a:extLst>
              <a:ext uri="{FF2B5EF4-FFF2-40B4-BE49-F238E27FC236}">
                <a16:creationId xmlns:a16="http://schemas.microsoft.com/office/drawing/2014/main" id="{54C6AD6C-EA20-880A-C808-D407C26928E8}"/>
              </a:ext>
            </a:extLst>
          </p:cNvPr>
          <p:cNvSpPr txBox="1"/>
          <p:nvPr/>
        </p:nvSpPr>
        <p:spPr>
          <a:xfrm>
            <a:off x="838200" y="1994666"/>
            <a:ext cx="1059671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sz="3600" dirty="0"/>
              <a:t> Plaats gemeenterollen op de gemeentetafel.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sz="3600" dirty="0"/>
              <a:t> Plaats op iedere </a:t>
            </a:r>
            <a:r>
              <a:rPr lang="nl-NL" sz="3600" dirty="0" err="1"/>
              <a:t>taxibedrijftafel</a:t>
            </a:r>
            <a:r>
              <a:rPr lang="nl-NL" sz="3600" dirty="0"/>
              <a:t> één </a:t>
            </a:r>
            <a:r>
              <a:rPr lang="nl-NL" sz="3600" dirty="0" err="1"/>
              <a:t>taxibedrijfrol</a:t>
            </a:r>
            <a:r>
              <a:rPr lang="nl-NL" sz="3600" dirty="0"/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sz="3600" dirty="0"/>
              <a:t> Voorzie elk taxibedrijf van een naambordje.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sz="3600" dirty="0"/>
              <a:t> Bewaar de docentbladen op je eigen tafel.</a:t>
            </a:r>
          </a:p>
        </p:txBody>
      </p:sp>
    </p:spTree>
    <p:extLst>
      <p:ext uri="{BB962C8B-B14F-4D97-AF65-F5344CB8AC3E}">
        <p14:creationId xmlns:p14="http://schemas.microsoft.com/office/powerpoint/2010/main" val="422922866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hthoek 5">
            <a:extLst>
              <a:ext uri="{FF2B5EF4-FFF2-40B4-BE49-F238E27FC236}">
                <a16:creationId xmlns:a16="http://schemas.microsoft.com/office/drawing/2014/main" id="{83C95AD3-ED36-40BF-9250-724DCFE821F0}"/>
              </a:ext>
            </a:extLst>
          </p:cNvPr>
          <p:cNvSpPr/>
          <p:nvPr/>
        </p:nvSpPr>
        <p:spPr>
          <a:xfrm>
            <a:off x="838200" y="548116"/>
            <a:ext cx="11067069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l-NL" sz="4400" b="1" dirty="0"/>
              <a:t>Stap 3: Taxibedrijven: Vouw jullie naambordje.</a:t>
            </a:r>
          </a:p>
        </p:txBody>
      </p:sp>
      <p:sp>
        <p:nvSpPr>
          <p:cNvPr id="8" name="Rectangle: Rounded Corners 2">
            <a:extLst>
              <a:ext uri="{FF2B5EF4-FFF2-40B4-BE49-F238E27FC236}">
                <a16:creationId xmlns:a16="http://schemas.microsoft.com/office/drawing/2014/main" id="{040AAE34-7090-4801-A871-AC0843293B63}"/>
              </a:ext>
            </a:extLst>
          </p:cNvPr>
          <p:cNvSpPr/>
          <p:nvPr/>
        </p:nvSpPr>
        <p:spPr>
          <a:xfrm>
            <a:off x="919480" y="492236"/>
            <a:ext cx="1578623" cy="148788"/>
          </a:xfrm>
          <a:prstGeom prst="roundRect">
            <a:avLst/>
          </a:prstGeom>
          <a:solidFill>
            <a:srgbClr val="FF08B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GB" dirty="0"/>
          </a:p>
        </p:txBody>
      </p:sp>
      <p:sp>
        <p:nvSpPr>
          <p:cNvPr id="10" name="Content Placeholder 6">
            <a:extLst>
              <a:ext uri="{FF2B5EF4-FFF2-40B4-BE49-F238E27FC236}">
                <a16:creationId xmlns:a16="http://schemas.microsoft.com/office/drawing/2014/main" id="{D71F9EE7-C730-4490-A2FE-F3FAFE45E142}"/>
              </a:ext>
            </a:extLst>
          </p:cNvPr>
          <p:cNvSpPr txBox="1">
            <a:spLocks/>
          </p:cNvSpPr>
          <p:nvPr/>
        </p:nvSpPr>
        <p:spPr>
          <a:xfrm>
            <a:off x="551373" y="2794327"/>
            <a:ext cx="8290560" cy="450956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/>
            <a:endParaRPr lang="nl-NL" dirty="0"/>
          </a:p>
          <a:p>
            <a:pPr lvl="1"/>
            <a:endParaRPr lang="nl-NL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8207F8E-E2E5-4E5C-807E-671A9784D91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66767" y="6202308"/>
            <a:ext cx="889437" cy="326912"/>
          </a:xfrm>
          <a:prstGeom prst="rect">
            <a:avLst/>
          </a:prstGeom>
        </p:spPr>
      </p:pic>
      <p:pic>
        <p:nvPicPr>
          <p:cNvPr id="4" name="Afbeelding 3" descr="Afbeelding met tekst, stilstaand, papier, Papierprodcut&#10;&#10;Automatisch gegenereerde beschrijving">
            <a:extLst>
              <a:ext uri="{FF2B5EF4-FFF2-40B4-BE49-F238E27FC236}">
                <a16:creationId xmlns:a16="http://schemas.microsoft.com/office/drawing/2014/main" id="{40AABDAB-F584-8A79-2505-D283AE60E0D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4626" y="1742661"/>
            <a:ext cx="5400261" cy="40501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47081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hthoek 5">
            <a:extLst>
              <a:ext uri="{FF2B5EF4-FFF2-40B4-BE49-F238E27FC236}">
                <a16:creationId xmlns:a16="http://schemas.microsoft.com/office/drawing/2014/main" id="{83C95AD3-ED36-40BF-9250-724DCFE821F0}"/>
              </a:ext>
            </a:extLst>
          </p:cNvPr>
          <p:cNvSpPr/>
          <p:nvPr/>
        </p:nvSpPr>
        <p:spPr>
          <a:xfrm>
            <a:off x="838200" y="548116"/>
            <a:ext cx="9505335" cy="61863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l-NL" sz="4400" b="1" dirty="0"/>
              <a:t>Goed gedaan! Bedankt voor het klaarzetten van het spel.</a:t>
            </a:r>
          </a:p>
          <a:p>
            <a:endParaRPr lang="nl-NL" sz="4400" b="1" dirty="0"/>
          </a:p>
          <a:p>
            <a:r>
              <a:rPr lang="nl-NL" sz="4400" b="1" dirty="0"/>
              <a:t>Belangrijk: Laat het simulatiemateriaal op de tafel liggen.</a:t>
            </a:r>
          </a:p>
          <a:p>
            <a:endParaRPr lang="nl-NL" sz="4400" b="1" dirty="0"/>
          </a:p>
          <a:p>
            <a:r>
              <a:rPr lang="nl-NL" sz="4400" b="1" dirty="0"/>
              <a:t>Ben je klaar? Laten we dan met de tutorial beginnen.</a:t>
            </a:r>
            <a:endParaRPr lang="en-US" sz="4400" b="1" dirty="0"/>
          </a:p>
          <a:p>
            <a:endParaRPr lang="en-US" sz="4400" b="1" dirty="0"/>
          </a:p>
        </p:txBody>
      </p:sp>
      <p:sp>
        <p:nvSpPr>
          <p:cNvPr id="8" name="Rectangle: Rounded Corners 2">
            <a:extLst>
              <a:ext uri="{FF2B5EF4-FFF2-40B4-BE49-F238E27FC236}">
                <a16:creationId xmlns:a16="http://schemas.microsoft.com/office/drawing/2014/main" id="{040AAE34-7090-4801-A871-AC0843293B63}"/>
              </a:ext>
            </a:extLst>
          </p:cNvPr>
          <p:cNvSpPr/>
          <p:nvPr/>
        </p:nvSpPr>
        <p:spPr>
          <a:xfrm>
            <a:off x="919480" y="492236"/>
            <a:ext cx="1578623" cy="148788"/>
          </a:xfrm>
          <a:prstGeom prst="roundRect">
            <a:avLst/>
          </a:prstGeom>
          <a:solidFill>
            <a:srgbClr val="FF08B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GB" dirty="0"/>
          </a:p>
        </p:txBody>
      </p:sp>
      <p:sp>
        <p:nvSpPr>
          <p:cNvPr id="10" name="Content Placeholder 6">
            <a:extLst>
              <a:ext uri="{FF2B5EF4-FFF2-40B4-BE49-F238E27FC236}">
                <a16:creationId xmlns:a16="http://schemas.microsoft.com/office/drawing/2014/main" id="{D71F9EE7-C730-4490-A2FE-F3FAFE45E142}"/>
              </a:ext>
            </a:extLst>
          </p:cNvPr>
          <p:cNvSpPr txBox="1">
            <a:spLocks/>
          </p:cNvSpPr>
          <p:nvPr/>
        </p:nvSpPr>
        <p:spPr>
          <a:xfrm>
            <a:off x="551373" y="2794327"/>
            <a:ext cx="8290560" cy="450956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/>
            <a:endParaRPr lang="nl-NL" dirty="0"/>
          </a:p>
          <a:p>
            <a:pPr lvl="1"/>
            <a:endParaRPr lang="nl-NL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8207F8E-E2E5-4E5C-807E-671A9784D91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66767" y="6202308"/>
            <a:ext cx="889437" cy="3269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9527186"/>
      </p:ext>
    </p:extLst>
  </p:cSld>
  <p:clrMapOvr>
    <a:masterClrMapping/>
  </p:clrMapOvr>
</p:sld>
</file>

<file path=ppt/theme/theme1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a2c44a82-37b6-45f5-b8b7-26f8e2bfb661">
      <Terms xmlns="http://schemas.microsoft.com/office/infopath/2007/PartnerControls"/>
    </lcf76f155ced4ddcb4097134ff3c332f>
    <TaxCatchAll xmlns="e4fed6c4-4da3-439d-bb14-dd9f807b6c7b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389F5A18CEDBE48B1EFB6932E369AB5" ma:contentTypeVersion="11" ma:contentTypeDescription="Een nieuw document maken." ma:contentTypeScope="" ma:versionID="39ac2748a17e093516e4575a48df09e9">
  <xsd:schema xmlns:xsd="http://www.w3.org/2001/XMLSchema" xmlns:xs="http://www.w3.org/2001/XMLSchema" xmlns:p="http://schemas.microsoft.com/office/2006/metadata/properties" xmlns:ns2="a2c44a82-37b6-45f5-b8b7-26f8e2bfb661" xmlns:ns3="e4fed6c4-4da3-439d-bb14-dd9f807b6c7b" targetNamespace="http://schemas.microsoft.com/office/2006/metadata/properties" ma:root="true" ma:fieldsID="31155b3ba6566905a908479c3f4d65b3" ns2:_="" ns3:_="">
    <xsd:import namespace="a2c44a82-37b6-45f5-b8b7-26f8e2bfb661"/>
    <xsd:import namespace="e4fed6c4-4da3-439d-bb14-dd9f807b6c7b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ObjectDetectorVersions" minOccurs="0"/>
                <xsd:element ref="ns2:lcf76f155ced4ddcb4097134ff3c332f" minOccurs="0"/>
                <xsd:element ref="ns3:TaxCatchAll" minOccurs="0"/>
                <xsd:element ref="ns2:MediaServiceDateTaken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2c44a82-37b6-45f5-b8b7-26f8e2bfb661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Afbeeldingtags" ma:readOnly="false" ma:fieldId="{5cf76f15-5ced-4ddc-b409-7134ff3c332f}" ma:taxonomyMulti="true" ma:sspId="d5e0f8d3-5d55-42d7-8108-7e842a0d7440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DateTaken" ma:index="15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4fed6c4-4da3-439d-bb14-dd9f807b6c7b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8784f759-b8d8-434b-9343-142c22ac471f}" ma:internalName="TaxCatchAll" ma:showField="CatchAllData" ma:web="e4fed6c4-4da3-439d-bb14-dd9f807b6c7b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oudstyp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BB999DD9-E8AD-465B-9DE8-65ADAD45BA9C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B73A1E55-E9E4-4A62-933A-4780B042B383}">
  <ds:schemaRefs>
    <ds:schemaRef ds:uri="http://schemas.microsoft.com/office/2006/metadata/properties"/>
    <ds:schemaRef ds:uri="http://schemas.microsoft.com/office/infopath/2007/PartnerControls"/>
    <ds:schemaRef ds:uri="3838a987-794e-4580-ac8f-60a743c320fc"/>
    <ds:schemaRef ds:uri="bad58885-0354-4c22-8bd2-1f361832ad42"/>
  </ds:schemaRefs>
</ds:datastoreItem>
</file>

<file path=customXml/itemProps3.xml><?xml version="1.0" encoding="utf-8"?>
<ds:datastoreItem xmlns:ds="http://schemas.openxmlformats.org/officeDocument/2006/customXml" ds:itemID="{374888FE-C1D4-4BAA-85A0-E3688AE02DC9}"/>
</file>

<file path=docProps/app.xml><?xml version="1.0" encoding="utf-8"?>
<Properties xmlns="http://schemas.openxmlformats.org/officeDocument/2006/extended-properties" xmlns:vt="http://schemas.openxmlformats.org/officeDocument/2006/docPropsVTypes">
  <TotalTime>1610</TotalTime>
  <Words>248</Words>
  <Application>Microsoft Office PowerPoint</Application>
  <PresentationFormat>Breedbeeld</PresentationFormat>
  <Paragraphs>55</Paragraphs>
  <Slides>9</Slides>
  <Notes>9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4</vt:i4>
      </vt:variant>
      <vt:variant>
        <vt:lpstr>Thema</vt:lpstr>
      </vt:variant>
      <vt:variant>
        <vt:i4>1</vt:i4>
      </vt:variant>
      <vt:variant>
        <vt:lpstr>Diatitels</vt:lpstr>
      </vt:variant>
      <vt:variant>
        <vt:i4>9</vt:i4>
      </vt:variant>
    </vt:vector>
  </HeadingPairs>
  <TitlesOfParts>
    <vt:vector size="14" baseType="lpstr">
      <vt:lpstr>Calibri Light</vt:lpstr>
      <vt:lpstr>Arial</vt:lpstr>
      <vt:lpstr>Calibri</vt:lpstr>
      <vt:lpstr>Gotham Rounded Book</vt:lpstr>
      <vt:lpstr>Kantoorthema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Mathijs van Meerkerk</dc:creator>
  <cp:lastModifiedBy>Mathijs van Meerkerk</cp:lastModifiedBy>
  <cp:revision>93</cp:revision>
  <dcterms:created xsi:type="dcterms:W3CDTF">2018-04-16T07:06:03Z</dcterms:created>
  <dcterms:modified xsi:type="dcterms:W3CDTF">2024-04-09T15:03:09Z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0x0101008389F5A18CEDBE48B1EFB6932E369AB5</vt:lpwstr>
  </property>
  <property fmtid="{D5CDD505-2E9C-101B-9397-08002B2CF9AE}" pid="3" name="MediaServiceImageTags">
    <vt:lpwstr/>
  </property>
</Properties>
</file>