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8" r:id="rId3"/>
    <p:sldId id="269" r:id="rId4"/>
    <p:sldId id="270" r:id="rId5"/>
    <p:sldId id="278" r:id="rId6"/>
    <p:sldId id="279" r:id="rId7"/>
    <p:sldId id="280" r:id="rId8"/>
    <p:sldId id="281" r:id="rId9"/>
    <p:sldId id="282" r:id="rId10"/>
    <p:sldId id="271" r:id="rId11"/>
    <p:sldId id="284" r:id="rId12"/>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D4A678-4625-42B6-BB24-19717A5818F0}" v="56" dt="2021-06-03T11:32:53.4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71255" autoAdjust="0"/>
  </p:normalViewPr>
  <p:slideViewPr>
    <p:cSldViewPr snapToGrid="0" snapToObjects="1">
      <p:cViewPr varScale="1">
        <p:scale>
          <a:sx n="63" d="100"/>
          <a:sy n="63" d="100"/>
        </p:scale>
        <p:origin x="1212" y="44"/>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 Whitcomb" userId="c428de58-da59-4fb4-9bc5-890e10afd963" providerId="ADAL" clId="{DAD4A678-4625-42B6-BB24-19717A5818F0}"/>
    <pc:docChg chg="undo custSel addSld delSld modSld">
      <pc:chgData name="Samuel Whitcomb" userId="c428de58-da59-4fb4-9bc5-890e10afd963" providerId="ADAL" clId="{DAD4A678-4625-42B6-BB24-19717A5818F0}" dt="2021-06-03T11:24:37.620" v="2345" actId="20577"/>
      <pc:docMkLst>
        <pc:docMk/>
      </pc:docMkLst>
      <pc:sldChg chg="addSp modSp mod modNotesTx">
        <pc:chgData name="Samuel Whitcomb" userId="c428de58-da59-4fb4-9bc5-890e10afd963" providerId="ADAL" clId="{DAD4A678-4625-42B6-BB24-19717A5818F0}" dt="2021-06-03T10:48:05.260" v="2045" actId="20577"/>
        <pc:sldMkLst>
          <pc:docMk/>
          <pc:sldMk cId="0" sldId="268"/>
        </pc:sldMkLst>
        <pc:spChg chg="mod">
          <ac:chgData name="Samuel Whitcomb" userId="c428de58-da59-4fb4-9bc5-890e10afd963" providerId="ADAL" clId="{DAD4A678-4625-42B6-BB24-19717A5818F0}" dt="2021-05-27T09:39:13.627" v="2"/>
          <ac:spMkLst>
            <pc:docMk/>
            <pc:sldMk cId="0" sldId="268"/>
            <ac:spMk id="3" creationId="{00000000-0000-0000-0000-000000000000}"/>
          </ac:spMkLst>
        </pc:spChg>
        <pc:picChg chg="add mod ord">
          <ac:chgData name="Samuel Whitcomb" userId="c428de58-da59-4fb4-9bc5-890e10afd963" providerId="ADAL" clId="{DAD4A678-4625-42B6-BB24-19717A5818F0}" dt="2021-05-27T10:18:38.174" v="1063" actId="167"/>
          <ac:picMkLst>
            <pc:docMk/>
            <pc:sldMk cId="0" sldId="268"/>
            <ac:picMk id="5" creationId="{DA6B8C02-4807-49AA-A4C2-A2B19E8D6CB0}"/>
          </ac:picMkLst>
        </pc:picChg>
        <pc:picChg chg="mod">
          <ac:chgData name="Samuel Whitcomb" userId="c428de58-da59-4fb4-9bc5-890e10afd963" providerId="ADAL" clId="{DAD4A678-4625-42B6-BB24-19717A5818F0}" dt="2021-05-27T10:19:03.886" v="1151" actId="962"/>
          <ac:picMkLst>
            <pc:docMk/>
            <pc:sldMk cId="0" sldId="268"/>
            <ac:picMk id="6" creationId="{00000000-0000-0000-0000-000000000000}"/>
          </ac:picMkLst>
        </pc:picChg>
      </pc:sldChg>
      <pc:sldChg chg="addSp delSp modSp mod modClrScheme chgLayout modNotesTx">
        <pc:chgData name="Samuel Whitcomb" userId="c428de58-da59-4fb4-9bc5-890e10afd963" providerId="ADAL" clId="{DAD4A678-4625-42B6-BB24-19717A5818F0}" dt="2021-06-03T10:48:21.084" v="2056" actId="20577"/>
        <pc:sldMkLst>
          <pc:docMk/>
          <pc:sldMk cId="2073613206" sldId="269"/>
        </pc:sldMkLst>
        <pc:spChg chg="mod">
          <ac:chgData name="Samuel Whitcomb" userId="c428de58-da59-4fb4-9bc5-890e10afd963" providerId="ADAL" clId="{DAD4A678-4625-42B6-BB24-19717A5818F0}" dt="2021-05-27T09:47:12.543" v="7" actId="26606"/>
          <ac:spMkLst>
            <pc:docMk/>
            <pc:sldMk cId="2073613206" sldId="269"/>
            <ac:spMk id="2" creationId="{00000000-0000-0000-0000-000000000000}"/>
          </ac:spMkLst>
        </pc:spChg>
        <pc:spChg chg="del">
          <ac:chgData name="Samuel Whitcomb" userId="c428de58-da59-4fb4-9bc5-890e10afd963" providerId="ADAL" clId="{DAD4A678-4625-42B6-BB24-19717A5818F0}" dt="2021-05-27T09:47:07.593" v="4"/>
          <ac:spMkLst>
            <pc:docMk/>
            <pc:sldMk cId="2073613206" sldId="269"/>
            <ac:spMk id="3" creationId="{00000000-0000-0000-0000-000000000000}"/>
          </ac:spMkLst>
        </pc:spChg>
        <pc:picChg chg="add mod">
          <ac:chgData name="Samuel Whitcomb" userId="c428de58-da59-4fb4-9bc5-890e10afd963" providerId="ADAL" clId="{DAD4A678-4625-42B6-BB24-19717A5818F0}" dt="2021-05-27T09:47:12.543" v="7" actId="26606"/>
          <ac:picMkLst>
            <pc:docMk/>
            <pc:sldMk cId="2073613206" sldId="269"/>
            <ac:picMk id="4" creationId="{AA8AE9B5-5CCC-498D-904B-189B91856A8A}"/>
          </ac:picMkLst>
        </pc:picChg>
      </pc:sldChg>
      <pc:sldChg chg="modSp mod modNotesTx">
        <pc:chgData name="Samuel Whitcomb" userId="c428de58-da59-4fb4-9bc5-890e10afd963" providerId="ADAL" clId="{DAD4A678-4625-42B6-BB24-19717A5818F0}" dt="2021-05-27T10:22:13.771" v="1262" actId="20577"/>
        <pc:sldMkLst>
          <pc:docMk/>
          <pc:sldMk cId="1182681787" sldId="270"/>
        </pc:sldMkLst>
        <pc:spChg chg="mod">
          <ac:chgData name="Samuel Whitcomb" userId="c428de58-da59-4fb4-9bc5-890e10afd963" providerId="ADAL" clId="{DAD4A678-4625-42B6-BB24-19717A5818F0}" dt="2021-05-27T09:47:34.284" v="8"/>
          <ac:spMkLst>
            <pc:docMk/>
            <pc:sldMk cId="1182681787" sldId="270"/>
            <ac:spMk id="2" creationId="{00000000-0000-0000-0000-000000000000}"/>
          </ac:spMkLst>
        </pc:spChg>
        <pc:spChg chg="mod">
          <ac:chgData name="Samuel Whitcomb" userId="c428de58-da59-4fb4-9bc5-890e10afd963" providerId="ADAL" clId="{DAD4A678-4625-42B6-BB24-19717A5818F0}" dt="2021-05-27T09:51:23.083" v="10" actId="255"/>
          <ac:spMkLst>
            <pc:docMk/>
            <pc:sldMk cId="1182681787" sldId="270"/>
            <ac:spMk id="3" creationId="{00000000-0000-0000-0000-000000000000}"/>
          </ac:spMkLst>
        </pc:spChg>
      </pc:sldChg>
      <pc:sldChg chg="modSp mod modNotesTx">
        <pc:chgData name="Samuel Whitcomb" userId="c428de58-da59-4fb4-9bc5-890e10afd963" providerId="ADAL" clId="{DAD4A678-4625-42B6-BB24-19717A5818F0}" dt="2021-06-03T11:24:37.620" v="2345" actId="20577"/>
        <pc:sldMkLst>
          <pc:docMk/>
          <pc:sldMk cId="1199822426" sldId="271"/>
        </pc:sldMkLst>
        <pc:spChg chg="mod">
          <ac:chgData name="Samuel Whitcomb" userId="c428de58-da59-4fb4-9bc5-890e10afd963" providerId="ADAL" clId="{DAD4A678-4625-42B6-BB24-19717A5818F0}" dt="2021-06-03T11:24:37.620" v="2345" actId="20577"/>
          <ac:spMkLst>
            <pc:docMk/>
            <pc:sldMk cId="1199822426" sldId="271"/>
            <ac:spMk id="2" creationId="{00000000-0000-0000-0000-000000000000}"/>
          </ac:spMkLst>
        </pc:spChg>
      </pc:sldChg>
      <pc:sldChg chg="del">
        <pc:chgData name="Samuel Whitcomb" userId="c428de58-da59-4fb4-9bc5-890e10afd963" providerId="ADAL" clId="{DAD4A678-4625-42B6-BB24-19717A5818F0}" dt="2021-05-27T10:17:07.550" v="1056" actId="47"/>
        <pc:sldMkLst>
          <pc:docMk/>
          <pc:sldMk cId="22383484" sldId="272"/>
        </pc:sldMkLst>
      </pc:sldChg>
      <pc:sldChg chg="del">
        <pc:chgData name="Samuel Whitcomb" userId="c428de58-da59-4fb4-9bc5-890e10afd963" providerId="ADAL" clId="{DAD4A678-4625-42B6-BB24-19717A5818F0}" dt="2021-05-27T10:17:08.805" v="1057" actId="47"/>
        <pc:sldMkLst>
          <pc:docMk/>
          <pc:sldMk cId="1047910262" sldId="273"/>
        </pc:sldMkLst>
      </pc:sldChg>
      <pc:sldChg chg="del">
        <pc:chgData name="Samuel Whitcomb" userId="c428de58-da59-4fb4-9bc5-890e10afd963" providerId="ADAL" clId="{DAD4A678-4625-42B6-BB24-19717A5818F0}" dt="2021-05-27T10:17:12.613" v="1058" actId="47"/>
        <pc:sldMkLst>
          <pc:docMk/>
          <pc:sldMk cId="355755513" sldId="274"/>
        </pc:sldMkLst>
      </pc:sldChg>
      <pc:sldChg chg="del">
        <pc:chgData name="Samuel Whitcomb" userId="c428de58-da59-4fb4-9bc5-890e10afd963" providerId="ADAL" clId="{DAD4A678-4625-42B6-BB24-19717A5818F0}" dt="2021-05-27T10:17:12.613" v="1059" actId="47"/>
        <pc:sldMkLst>
          <pc:docMk/>
          <pc:sldMk cId="947899990" sldId="275"/>
        </pc:sldMkLst>
      </pc:sldChg>
      <pc:sldChg chg="del">
        <pc:chgData name="Samuel Whitcomb" userId="c428de58-da59-4fb4-9bc5-890e10afd963" providerId="ADAL" clId="{DAD4A678-4625-42B6-BB24-19717A5818F0}" dt="2021-05-27T10:17:15.102" v="1060" actId="47"/>
        <pc:sldMkLst>
          <pc:docMk/>
          <pc:sldMk cId="3985003387" sldId="276"/>
        </pc:sldMkLst>
      </pc:sldChg>
      <pc:sldChg chg="del">
        <pc:chgData name="Samuel Whitcomb" userId="c428de58-da59-4fb4-9bc5-890e10afd963" providerId="ADAL" clId="{DAD4A678-4625-42B6-BB24-19717A5818F0}" dt="2021-05-27T10:17:18.039" v="1061" actId="47"/>
        <pc:sldMkLst>
          <pc:docMk/>
          <pc:sldMk cId="1284959394" sldId="277"/>
        </pc:sldMkLst>
      </pc:sldChg>
      <pc:sldChg chg="modSp add mod modNotesTx">
        <pc:chgData name="Samuel Whitcomb" userId="c428de58-da59-4fb4-9bc5-890e10afd963" providerId="ADAL" clId="{DAD4A678-4625-42B6-BB24-19717A5818F0}" dt="2021-06-03T10:50:44.744" v="2067" actId="20577"/>
        <pc:sldMkLst>
          <pc:docMk/>
          <pc:sldMk cId="3825900913" sldId="278"/>
        </pc:sldMkLst>
        <pc:spChg chg="mod">
          <ac:chgData name="Samuel Whitcomb" userId="c428de58-da59-4fb4-9bc5-890e10afd963" providerId="ADAL" clId="{DAD4A678-4625-42B6-BB24-19717A5818F0}" dt="2021-05-27T10:04:58.532" v="16"/>
          <ac:spMkLst>
            <pc:docMk/>
            <pc:sldMk cId="3825900913" sldId="278"/>
            <ac:spMk id="2" creationId="{00000000-0000-0000-0000-000000000000}"/>
          </ac:spMkLst>
        </pc:spChg>
        <pc:spChg chg="mod">
          <ac:chgData name="Samuel Whitcomb" userId="c428de58-da59-4fb4-9bc5-890e10afd963" providerId="ADAL" clId="{DAD4A678-4625-42B6-BB24-19717A5818F0}" dt="2021-05-27T10:05:18.110" v="19" actId="20577"/>
          <ac:spMkLst>
            <pc:docMk/>
            <pc:sldMk cId="3825900913" sldId="278"/>
            <ac:spMk id="3" creationId="{00000000-0000-0000-0000-000000000000}"/>
          </ac:spMkLst>
        </pc:spChg>
      </pc:sldChg>
      <pc:sldChg chg="addSp modSp add mod modNotesTx">
        <pc:chgData name="Samuel Whitcomb" userId="c428de58-da59-4fb4-9bc5-890e10afd963" providerId="ADAL" clId="{DAD4A678-4625-42B6-BB24-19717A5818F0}" dt="2021-06-03T10:57:43.359" v="2070" actId="20577"/>
        <pc:sldMkLst>
          <pc:docMk/>
          <pc:sldMk cId="63255933" sldId="279"/>
        </pc:sldMkLst>
        <pc:spChg chg="mod">
          <ac:chgData name="Samuel Whitcomb" userId="c428de58-da59-4fb4-9bc5-890e10afd963" providerId="ADAL" clId="{DAD4A678-4625-42B6-BB24-19717A5818F0}" dt="2021-05-27T10:10:00.310" v="827"/>
          <ac:spMkLst>
            <pc:docMk/>
            <pc:sldMk cId="63255933" sldId="279"/>
            <ac:spMk id="2" creationId="{00000000-0000-0000-0000-000000000000}"/>
          </ac:spMkLst>
        </pc:spChg>
        <pc:spChg chg="mod">
          <ac:chgData name="Samuel Whitcomb" userId="c428de58-da59-4fb4-9bc5-890e10afd963" providerId="ADAL" clId="{DAD4A678-4625-42B6-BB24-19717A5818F0}" dt="2021-05-27T10:10:27.700" v="881" actId="20577"/>
          <ac:spMkLst>
            <pc:docMk/>
            <pc:sldMk cId="63255933" sldId="279"/>
            <ac:spMk id="3" creationId="{00000000-0000-0000-0000-000000000000}"/>
          </ac:spMkLst>
        </pc:spChg>
        <pc:picChg chg="add mod">
          <ac:chgData name="Samuel Whitcomb" userId="c428de58-da59-4fb4-9bc5-890e10afd963" providerId="ADAL" clId="{DAD4A678-4625-42B6-BB24-19717A5818F0}" dt="2021-05-27T10:10:37.452" v="882"/>
          <ac:picMkLst>
            <pc:docMk/>
            <pc:sldMk cId="63255933" sldId="279"/>
            <ac:picMk id="4" creationId="{EDF8C381-1EF5-4495-B8EC-3017810826A5}"/>
          </ac:picMkLst>
        </pc:picChg>
      </pc:sldChg>
      <pc:sldChg chg="modSp add mod">
        <pc:chgData name="Samuel Whitcomb" userId="c428de58-da59-4fb4-9bc5-890e10afd963" providerId="ADAL" clId="{DAD4A678-4625-42B6-BB24-19717A5818F0}" dt="2021-06-03T11:03:44.453" v="2182" actId="20577"/>
        <pc:sldMkLst>
          <pc:docMk/>
          <pc:sldMk cId="611868490" sldId="280"/>
        </pc:sldMkLst>
        <pc:spChg chg="mod">
          <ac:chgData name="Samuel Whitcomb" userId="c428de58-da59-4fb4-9bc5-890e10afd963" providerId="ADAL" clId="{DAD4A678-4625-42B6-BB24-19717A5818F0}" dt="2021-05-27T10:24:47.601" v="1265" actId="20577"/>
          <ac:spMkLst>
            <pc:docMk/>
            <pc:sldMk cId="611868490" sldId="280"/>
            <ac:spMk id="2" creationId="{00000000-0000-0000-0000-000000000000}"/>
          </ac:spMkLst>
        </pc:spChg>
        <pc:spChg chg="mod">
          <ac:chgData name="Samuel Whitcomb" userId="c428de58-da59-4fb4-9bc5-890e10afd963" providerId="ADAL" clId="{DAD4A678-4625-42B6-BB24-19717A5818F0}" dt="2021-06-03T11:03:44.453" v="2182" actId="20577"/>
          <ac:spMkLst>
            <pc:docMk/>
            <pc:sldMk cId="611868490" sldId="280"/>
            <ac:spMk id="3" creationId="{00000000-0000-0000-0000-000000000000}"/>
          </ac:spMkLst>
        </pc:spChg>
      </pc:sldChg>
      <pc:sldChg chg="addSp modSp add mod modNotesTx">
        <pc:chgData name="Samuel Whitcomb" userId="c428de58-da59-4fb4-9bc5-890e10afd963" providerId="ADAL" clId="{DAD4A678-4625-42B6-BB24-19717A5818F0}" dt="2021-06-03T11:07:30.689" v="2224" actId="20577"/>
        <pc:sldMkLst>
          <pc:docMk/>
          <pc:sldMk cId="3457633708" sldId="281"/>
        </pc:sldMkLst>
        <pc:spChg chg="mod">
          <ac:chgData name="Samuel Whitcomb" userId="c428de58-da59-4fb4-9bc5-890e10afd963" providerId="ADAL" clId="{DAD4A678-4625-42B6-BB24-19717A5818F0}" dt="2021-05-27T10:13:00.146" v="909" actId="20577"/>
          <ac:spMkLst>
            <pc:docMk/>
            <pc:sldMk cId="3457633708" sldId="281"/>
            <ac:spMk id="2" creationId="{00000000-0000-0000-0000-000000000000}"/>
          </ac:spMkLst>
        </pc:spChg>
        <pc:spChg chg="mod">
          <ac:chgData name="Samuel Whitcomb" userId="c428de58-da59-4fb4-9bc5-890e10afd963" providerId="ADAL" clId="{DAD4A678-4625-42B6-BB24-19717A5818F0}" dt="2021-06-03T11:07:03.941" v="2222" actId="20577"/>
          <ac:spMkLst>
            <pc:docMk/>
            <pc:sldMk cId="3457633708" sldId="281"/>
            <ac:spMk id="3" creationId="{00000000-0000-0000-0000-000000000000}"/>
          </ac:spMkLst>
        </pc:spChg>
        <pc:picChg chg="add mod">
          <ac:chgData name="Samuel Whitcomb" userId="c428de58-da59-4fb4-9bc5-890e10afd963" providerId="ADAL" clId="{DAD4A678-4625-42B6-BB24-19717A5818F0}" dt="2021-05-27T10:13:44.532" v="940" actId="962"/>
          <ac:picMkLst>
            <pc:docMk/>
            <pc:sldMk cId="3457633708" sldId="281"/>
            <ac:picMk id="4" creationId="{C989CE56-27E7-430B-83B9-C5C4A1D73D94}"/>
          </ac:picMkLst>
        </pc:picChg>
      </pc:sldChg>
      <pc:sldChg chg="modSp add mod modNotesTx">
        <pc:chgData name="Samuel Whitcomb" userId="c428de58-da59-4fb4-9bc5-890e10afd963" providerId="ADAL" clId="{DAD4A678-4625-42B6-BB24-19717A5818F0}" dt="2021-05-27T10:26:20.948" v="1268" actId="20577"/>
        <pc:sldMkLst>
          <pc:docMk/>
          <pc:sldMk cId="1149207268" sldId="282"/>
        </pc:sldMkLst>
        <pc:spChg chg="mod">
          <ac:chgData name="Samuel Whitcomb" userId="c428de58-da59-4fb4-9bc5-890e10afd963" providerId="ADAL" clId="{DAD4A678-4625-42B6-BB24-19717A5818F0}" dt="2021-05-27T10:14:37.328" v="941"/>
          <ac:spMkLst>
            <pc:docMk/>
            <pc:sldMk cId="1149207268" sldId="282"/>
            <ac:spMk id="2" creationId="{00000000-0000-0000-0000-000000000000}"/>
          </ac:spMkLst>
        </pc:spChg>
        <pc:spChg chg="mod">
          <ac:chgData name="Samuel Whitcomb" userId="c428de58-da59-4fb4-9bc5-890e10afd963" providerId="ADAL" clId="{DAD4A678-4625-42B6-BB24-19717A5818F0}" dt="2021-05-27T10:14:56.166" v="943" actId="20577"/>
          <ac:spMkLst>
            <pc:docMk/>
            <pc:sldMk cId="1149207268" sldId="282"/>
            <ac:spMk id="3" creationId="{00000000-0000-0000-0000-000000000000}"/>
          </ac:spMkLst>
        </pc:spChg>
      </pc:sldChg>
      <pc:sldChg chg="addSp delSp modSp add del mod modNotesTx">
        <pc:chgData name="Samuel Whitcomb" userId="c428de58-da59-4fb4-9bc5-890e10afd963" providerId="ADAL" clId="{DAD4A678-4625-42B6-BB24-19717A5818F0}" dt="2021-05-27T10:30:29.340" v="1281" actId="47"/>
        <pc:sldMkLst>
          <pc:docMk/>
          <pc:sldMk cId="2808878138" sldId="283"/>
        </pc:sldMkLst>
        <pc:spChg chg="mod">
          <ac:chgData name="Samuel Whitcomb" userId="c428de58-da59-4fb4-9bc5-890e10afd963" providerId="ADAL" clId="{DAD4A678-4625-42B6-BB24-19717A5818F0}" dt="2021-05-27T10:16:06.862" v="946"/>
          <ac:spMkLst>
            <pc:docMk/>
            <pc:sldMk cId="2808878138" sldId="283"/>
            <ac:spMk id="2" creationId="{00000000-0000-0000-0000-000000000000}"/>
          </ac:spMkLst>
        </pc:spChg>
        <pc:spChg chg="del mod">
          <ac:chgData name="Samuel Whitcomb" userId="c428de58-da59-4fb4-9bc5-890e10afd963" providerId="ADAL" clId="{DAD4A678-4625-42B6-BB24-19717A5818F0}" dt="2021-05-27T10:16:16.545" v="948"/>
          <ac:spMkLst>
            <pc:docMk/>
            <pc:sldMk cId="2808878138" sldId="283"/>
            <ac:spMk id="3" creationId="{00000000-0000-0000-0000-000000000000}"/>
          </ac:spMkLst>
        </pc:spChg>
        <pc:spChg chg="add del mod ord">
          <ac:chgData name="Samuel Whitcomb" userId="c428de58-da59-4fb4-9bc5-890e10afd963" providerId="ADAL" clId="{DAD4A678-4625-42B6-BB24-19717A5818F0}" dt="2021-05-27T10:28:37.568" v="1274" actId="11529"/>
          <ac:spMkLst>
            <pc:docMk/>
            <pc:sldMk cId="2808878138" sldId="283"/>
            <ac:spMk id="5" creationId="{03116108-F60F-4705-80EB-C9D1684FEC87}"/>
          </ac:spMkLst>
        </pc:spChg>
        <pc:picChg chg="add mod">
          <ac:chgData name="Samuel Whitcomb" userId="c428de58-da59-4fb4-9bc5-890e10afd963" providerId="ADAL" clId="{DAD4A678-4625-42B6-BB24-19717A5818F0}" dt="2021-05-27T10:16:16.545" v="948"/>
          <ac:picMkLst>
            <pc:docMk/>
            <pc:sldMk cId="2808878138" sldId="283"/>
            <ac:picMk id="4" creationId="{85D7A192-8AFC-4C02-81C9-3797F4FF20CB}"/>
          </ac:picMkLst>
        </pc:picChg>
      </pc:sldChg>
      <pc:sldChg chg="delSp modSp add mod setBg">
        <pc:chgData name="Samuel Whitcomb" userId="c428de58-da59-4fb4-9bc5-890e10afd963" providerId="ADAL" clId="{DAD4A678-4625-42B6-BB24-19717A5818F0}" dt="2021-05-27T10:30:09.370" v="1280"/>
        <pc:sldMkLst>
          <pc:docMk/>
          <pc:sldMk cId="3536785396" sldId="284"/>
        </pc:sldMkLst>
        <pc:spChg chg="mod">
          <ac:chgData name="Samuel Whitcomb" userId="c428de58-da59-4fb4-9bc5-890e10afd963" providerId="ADAL" clId="{DAD4A678-4625-42B6-BB24-19717A5818F0}" dt="2021-05-27T10:29:15.251" v="1276"/>
          <ac:spMkLst>
            <pc:docMk/>
            <pc:sldMk cId="3536785396" sldId="284"/>
            <ac:spMk id="2" creationId="{00000000-0000-0000-0000-000000000000}"/>
          </ac:spMkLst>
        </pc:spChg>
        <pc:spChg chg="del mod">
          <ac:chgData name="Samuel Whitcomb" userId="c428de58-da59-4fb4-9bc5-890e10afd963" providerId="ADAL" clId="{DAD4A678-4625-42B6-BB24-19717A5818F0}" dt="2021-05-27T10:29:24.879" v="1278" actId="478"/>
          <ac:spMkLst>
            <pc:docMk/>
            <pc:sldMk cId="3536785396" sldId="284"/>
            <ac:spMk id="3" creationId="{00000000-0000-0000-0000-000000000000}"/>
          </ac:spMkLst>
        </pc:spChg>
        <pc:picChg chg="del">
          <ac:chgData name="Samuel Whitcomb" userId="c428de58-da59-4fb4-9bc5-890e10afd963" providerId="ADAL" clId="{DAD4A678-4625-42B6-BB24-19717A5818F0}" dt="2021-05-27T10:29:36.812" v="1279" actId="478"/>
          <ac:picMkLst>
            <pc:docMk/>
            <pc:sldMk cId="3536785396" sldId="284"/>
            <ac:picMk id="5" creationId="{DA6B8C02-4807-49AA-A4C2-A2B19E8D6CB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E88427-736F-48E5-AB0B-6B2DE6C7E3F9}" type="datetimeFigureOut">
              <a:rPr lang="en-GB" smtClean="0"/>
              <a:pPr/>
              <a:t>03/06/2021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BB00A-71ED-40C6-A1CF-164C43AE5CE4}" type="slidenum">
              <a:rPr lang="en-GB" smtClean="0"/>
              <a:pPr/>
              <a:t>‹#›</a:t>
            </a:fld>
            <a:endParaRPr lang="en-GB"/>
          </a:p>
        </p:txBody>
      </p:sp>
    </p:spTree>
    <p:extLst>
      <p:ext uri="{BB962C8B-B14F-4D97-AF65-F5344CB8AC3E}">
        <p14:creationId xmlns:p14="http://schemas.microsoft.com/office/powerpoint/2010/main" val="2642473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ur.nl/en/education/study-rotterdam/student-wellbeing"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eur.nl/en/education/practical-matters/advice-counselling/student-counsellors/studying-functional-impairmen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2BB00A-71ED-40C6-A1CF-164C43AE5CE4}" type="slidenum">
              <a:rPr lang="en-GB" smtClean="0"/>
              <a:pPr/>
              <a:t>1</a:t>
            </a:fld>
            <a:endParaRPr lang="en-GB"/>
          </a:p>
        </p:txBody>
      </p:sp>
    </p:spTree>
    <p:extLst>
      <p:ext uri="{BB962C8B-B14F-4D97-AF65-F5344CB8AC3E}">
        <p14:creationId xmlns:p14="http://schemas.microsoft.com/office/powerpoint/2010/main" val="2010395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this slide to introduce your class/faculty.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Explicitly mention:</a:t>
            </a:r>
            <a:br>
              <a:rPr lang="en-US" dirty="0"/>
            </a:br>
            <a:endParaRPr lang="en-US" dirty="0"/>
          </a:p>
          <a:p>
            <a:r>
              <a:rPr lang="en-US" dirty="0"/>
              <a:t>What kind of peer support is available, such as mentor programs. </a:t>
            </a:r>
            <a:br>
              <a:rPr lang="en-US" dirty="0"/>
            </a:br>
            <a:endParaRPr lang="en-US" dirty="0"/>
          </a:p>
          <a:p>
            <a:r>
              <a:rPr lang="en-US" dirty="0"/>
              <a:t>What the role of study advisor is.</a:t>
            </a:r>
          </a:p>
          <a:p>
            <a:r>
              <a:rPr lang="en-US" dirty="0"/>
              <a:t>Who the study advisors are and how they can be reached (include photographs and email addresses/office hours).</a:t>
            </a:r>
          </a:p>
          <a:p>
            <a:r>
              <a:rPr lang="en-US" dirty="0"/>
              <a:t>What kind of support professors and lecturers can provide.</a:t>
            </a:r>
          </a:p>
          <a:p>
            <a:r>
              <a:rPr lang="en-US" dirty="0"/>
              <a:t>The </a:t>
            </a:r>
            <a:r>
              <a:rPr lang="en-US" dirty="0">
                <a:hlinkClick r:id="rId3"/>
              </a:rPr>
              <a:t>student well-being program</a:t>
            </a:r>
            <a:r>
              <a:rPr lang="en-US" dirty="0"/>
              <a:t>.</a:t>
            </a:r>
          </a:p>
          <a:p>
            <a:r>
              <a:rPr lang="en-US" dirty="0">
                <a:hlinkClick r:id="rId4"/>
              </a:rPr>
              <a:t>Students with a functional impairment team</a:t>
            </a:r>
            <a:r>
              <a:rPr lang="en-US" dirty="0"/>
              <a:t>. </a:t>
            </a:r>
            <a:endParaRPr lang="nl-NL" dirty="0"/>
          </a:p>
          <a:p>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10</a:t>
            </a:fld>
            <a:endParaRPr lang="en-GB"/>
          </a:p>
        </p:txBody>
      </p:sp>
    </p:spTree>
    <p:extLst>
      <p:ext uri="{BB962C8B-B14F-4D97-AF65-F5344CB8AC3E}">
        <p14:creationId xmlns:p14="http://schemas.microsoft.com/office/powerpoint/2010/main" val="399627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Finish the session by thanking the students for their time and adding any necessary closing remarks. </a:t>
            </a:r>
          </a:p>
          <a:p>
            <a:endParaRPr lang="en-US" dirty="0"/>
          </a:p>
          <a:p>
            <a:r>
              <a:rPr lang="en-US" dirty="0"/>
              <a:t>Remain available for questions, or conduct a Q&amp;A based on the feeling in the room. </a:t>
            </a:r>
          </a:p>
          <a:p>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11</a:t>
            </a:fld>
            <a:endParaRPr lang="en-GB"/>
          </a:p>
        </p:txBody>
      </p:sp>
    </p:spTree>
    <p:extLst>
      <p:ext uri="{BB962C8B-B14F-4D97-AF65-F5344CB8AC3E}">
        <p14:creationId xmlns:p14="http://schemas.microsoft.com/office/powerpoint/2010/main" val="4047295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2nd/3rd year students welcome the group, introduce themselves briefly (name + year), let the students know how they are feeling (excited/tense...) and tell them what the purpose of the hour (get a good start on getting to know your fellow students from your class) is.</a:t>
            </a:r>
          </a:p>
          <a:p>
            <a:endParaRPr lang="en-US" dirty="0"/>
          </a:p>
          <a:p>
            <a:r>
              <a:rPr lang="en-US" b="1" dirty="0"/>
              <a:t>NB.</a:t>
            </a:r>
            <a:r>
              <a:rPr lang="en-US" dirty="0"/>
              <a:t> It is important to let the 2nd/3rd year students lead the session but make sure to stay involved as the teacher.</a:t>
            </a:r>
          </a:p>
          <a:p>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2</a:t>
            </a:fld>
            <a:endParaRPr lang="en-GB"/>
          </a:p>
        </p:txBody>
      </p:sp>
    </p:spTree>
    <p:extLst>
      <p:ext uri="{BB962C8B-B14F-4D97-AF65-F5344CB8AC3E}">
        <p14:creationId xmlns:p14="http://schemas.microsoft.com/office/powerpoint/2010/main" val="2750071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introduce themselves briefly (name, function, story). </a:t>
            </a:r>
          </a:p>
          <a:p>
            <a:r>
              <a:rPr lang="en-US" b="1"/>
              <a:t>(it is important to express vulnerability and overcoming of challenges to the students in this introduction)</a:t>
            </a:r>
            <a:endParaRPr lang="en-US" dirty="0"/>
          </a:p>
          <a:p>
            <a:r>
              <a:rPr lang="en-US" dirty="0"/>
              <a:t>Set the tone for interaction by making clear how students can address them and staff members in general. Make explicit if titles such as  professor/dr. or first names should be used and if in Dutch which addressing pronouns (je/</a:t>
            </a:r>
            <a:r>
              <a:rPr lang="en-US" dirty="0" err="1"/>
              <a:t>jij</a:t>
            </a:r>
            <a:r>
              <a:rPr lang="en-US" dirty="0"/>
              <a:t>/u) should be 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3</a:t>
            </a:fld>
            <a:endParaRPr lang="en-GB"/>
          </a:p>
        </p:txBody>
      </p:sp>
    </p:spTree>
    <p:extLst>
      <p:ext uri="{BB962C8B-B14F-4D97-AF65-F5344CB8AC3E}">
        <p14:creationId xmlns:p14="http://schemas.microsoft.com/office/powerpoint/2010/main" val="877336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the students introduce themselves to each other in pairs using some of the questions provided in the accompanying PowerPoint (p.4). They do not have to answer all questions just as many as time allows. </a:t>
            </a:r>
          </a:p>
          <a:p>
            <a:endParaRPr lang="en-US" dirty="0"/>
          </a:p>
          <a:p>
            <a:r>
              <a:rPr lang="en-US" dirty="0"/>
              <a:t>Walk around the room and support the conversations where needed, keep in mind that some students may find having an authority figure in the conversation intimidating.</a:t>
            </a:r>
          </a:p>
          <a:p>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4</a:t>
            </a:fld>
            <a:endParaRPr lang="en-GB"/>
          </a:p>
        </p:txBody>
      </p:sp>
    </p:spTree>
    <p:extLst>
      <p:ext uri="{BB962C8B-B14F-4D97-AF65-F5344CB8AC3E}">
        <p14:creationId xmlns:p14="http://schemas.microsoft.com/office/powerpoint/2010/main" val="393944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can be used to add a question for </a:t>
            </a:r>
            <a:r>
              <a:rPr lang="en-US" dirty="0" err="1"/>
              <a:t>mentimeter</a:t>
            </a:r>
            <a:r>
              <a:rPr lang="en-US" dirty="0"/>
              <a:t> where you can ask everyone anonymously a question and generate a word cloud.</a:t>
            </a:r>
          </a:p>
          <a:p>
            <a:endParaRPr lang="en-US" dirty="0"/>
          </a:p>
          <a:p>
            <a:r>
              <a:rPr lang="en-US" i="1" dirty="0"/>
              <a:t>Possible Question: “How do you feel right now about the start of your bachelor?”</a:t>
            </a:r>
          </a:p>
          <a:p>
            <a:r>
              <a:rPr lang="en-US" i="1" dirty="0"/>
              <a:t>Make sure to tell them to answer using one word only</a:t>
            </a:r>
          </a:p>
          <a:p>
            <a:endParaRPr lang="en-US" dirty="0"/>
          </a:p>
          <a:p>
            <a:r>
              <a:rPr lang="en-US" b="1" dirty="0"/>
              <a:t>NB</a:t>
            </a:r>
            <a:r>
              <a:rPr lang="en-US" dirty="0"/>
              <a:t>. Be sure to set this up before you start the session. You can try testing it with the 2</a:t>
            </a:r>
            <a:r>
              <a:rPr lang="en-US" baseline="30000" dirty="0"/>
              <a:t>nd</a:t>
            </a:r>
            <a:r>
              <a:rPr lang="en-US" dirty="0"/>
              <a:t>/3</a:t>
            </a:r>
            <a:r>
              <a:rPr lang="en-US" baseline="30000" dirty="0"/>
              <a:t>rd</a:t>
            </a:r>
            <a:r>
              <a:rPr lang="en-US" dirty="0"/>
              <a:t> year students who will be helping you with the session.</a:t>
            </a:r>
          </a:p>
          <a:p>
            <a:endParaRPr lang="en-US" dirty="0"/>
          </a:p>
          <a:p>
            <a:r>
              <a:rPr lang="en-US" b="1" dirty="0"/>
              <a:t>In the case that someone posts an inappropriate/sexist/racist answer in the word cloud you can use this as an opportunity to point out that this behavior is not what you are striving for in this classroom. You do not need to shy away from these moments rather turn them around.</a:t>
            </a:r>
            <a:endParaRPr lang="nl-NL" b="1"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5</a:t>
            </a:fld>
            <a:endParaRPr lang="en-GB"/>
          </a:p>
        </p:txBody>
      </p:sp>
    </p:spTree>
    <p:extLst>
      <p:ext uri="{BB962C8B-B14F-4D97-AF65-F5344CB8AC3E}">
        <p14:creationId xmlns:p14="http://schemas.microsoft.com/office/powerpoint/2010/main" val="2240168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where the senior students who are helping run the session can tell personal stories about their vulnerabilities related to "doing something for the first time, being in a new environment, and/or not feeling at ease in a group" is central.</a:t>
            </a:r>
          </a:p>
          <a:p>
            <a:endParaRPr lang="en-US" dirty="0"/>
          </a:p>
          <a:p>
            <a:r>
              <a:rPr lang="en-US" dirty="0"/>
              <a:t>Make sure the stories are kept short (± 2 min) and have a clear message. The personal development resulting from the challenge should be emphasized.</a:t>
            </a:r>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6</a:t>
            </a:fld>
            <a:endParaRPr lang="en-GB"/>
          </a:p>
        </p:txBody>
      </p:sp>
    </p:spTree>
    <p:extLst>
      <p:ext uri="{BB962C8B-B14F-4D97-AF65-F5344CB8AC3E}">
        <p14:creationId xmlns:p14="http://schemas.microsoft.com/office/powerpoint/2010/main" val="3990345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to the slide on the PowerPoint with the relevant questions (p.7). Ask the students to take 2mins to answer the questions for themselves.</a:t>
            </a:r>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7</a:t>
            </a:fld>
            <a:endParaRPr lang="en-GB"/>
          </a:p>
        </p:txBody>
      </p:sp>
    </p:spTree>
    <p:extLst>
      <p:ext uri="{BB962C8B-B14F-4D97-AF65-F5344CB8AC3E}">
        <p14:creationId xmlns:p14="http://schemas.microsoft.com/office/powerpoint/2010/main" val="3532259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students to take 2mins to answer the questions for themselves. After this they should ask their neighbor two of the questions on the slide and listen carefully (listening to understand not to react). If they find the story interesting they can also ask if they could share it with the room. Give each student 3mins to speak and clearly indicate when to swap.</a:t>
            </a:r>
          </a:p>
          <a:p>
            <a:endParaRPr lang="en-US" dirty="0"/>
          </a:p>
          <a:p>
            <a:r>
              <a:rPr lang="en-US" dirty="0"/>
              <a:t>Walk through the room and support the conversation if necessary. If you hear a story that you think could be valuable for the whole group to hear, ask if you could be allowed to share it with the room (+/- anonymized). You can also encourage students to tell it to the audience themselves.</a:t>
            </a:r>
          </a:p>
          <a:p>
            <a:endParaRPr lang="en-US" dirty="0"/>
          </a:p>
          <a:p>
            <a:r>
              <a:rPr lang="en-US" dirty="0"/>
              <a:t>NB. This can be accompanied by some calm background music if necessary.</a:t>
            </a:r>
          </a:p>
          <a:p>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8</a:t>
            </a:fld>
            <a:endParaRPr lang="en-GB"/>
          </a:p>
        </p:txBody>
      </p:sp>
    </p:spTree>
    <p:extLst>
      <p:ext uri="{BB962C8B-B14F-4D97-AF65-F5344CB8AC3E}">
        <p14:creationId xmlns:p14="http://schemas.microsoft.com/office/powerpoint/2010/main" val="3770177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time to give space for the students to share each other's stories (with permission of the other students). </a:t>
            </a:r>
          </a:p>
          <a:p>
            <a:endParaRPr lang="en-US" dirty="0"/>
          </a:p>
          <a:p>
            <a:r>
              <a:rPr lang="en-US" dirty="0"/>
              <a:t>Try to link stories together; by doing so emphasize that everyone feels this way from time to time. Link it to your own experience if necessary. Make sure that the recalling of answers is done in a safe way! Encourage the students to support one another.</a:t>
            </a:r>
          </a:p>
          <a:p>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9</a:t>
            </a:fld>
            <a:endParaRPr lang="en-GB"/>
          </a:p>
        </p:txBody>
      </p:sp>
    </p:spTree>
    <p:extLst>
      <p:ext uri="{BB962C8B-B14F-4D97-AF65-F5344CB8AC3E}">
        <p14:creationId xmlns:p14="http://schemas.microsoft.com/office/powerpoint/2010/main" val="1316934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91526" y="396000"/>
            <a:ext cx="5941025" cy="1476000"/>
          </a:xfrm>
        </p:spPr>
        <p:txBody>
          <a:bodyPr/>
          <a:lstStyle>
            <a:lvl1pPr>
              <a:lnSpc>
                <a:spcPts val="5600"/>
              </a:lnSpc>
              <a:defRPr sz="6400" baseline="0">
                <a:solidFill>
                  <a:schemeClr val="bg1"/>
                </a:solidFill>
              </a:defRPr>
            </a:lvl1pPr>
          </a:lstStyle>
          <a:p>
            <a:r>
              <a:rPr lang="en-GB" noProof="0" dirty="0"/>
              <a:t>Click to edit title</a:t>
            </a:r>
          </a:p>
        </p:txBody>
      </p:sp>
      <p:sp>
        <p:nvSpPr>
          <p:cNvPr id="3" name="Subtitel 2"/>
          <p:cNvSpPr>
            <a:spLocks noGrp="1"/>
          </p:cNvSpPr>
          <p:nvPr>
            <p:ph type="subTitle" idx="1" hasCustomPrompt="1"/>
          </p:nvPr>
        </p:nvSpPr>
        <p:spPr>
          <a:xfrm>
            <a:off x="491526" y="1872000"/>
            <a:ext cx="5941025" cy="810000"/>
          </a:xfrm>
        </p:spPr>
        <p:txBody>
          <a:bodyPr/>
          <a:lstStyle>
            <a:lvl1pPr marL="0" indent="0" algn="l">
              <a:buNone/>
              <a:defRPr b="0" i="0">
                <a:solidFill>
                  <a:srgbClr val="FFFFFF"/>
                </a:solidFill>
                <a:latin typeface="Museo Sans 100"/>
                <a:cs typeface="Museo Sans 1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subtitle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10973AC-957D-C346-BA56-D82065FA2AEB}" type="datetimeFigureOut">
              <a:rPr lang="nl-NL" smtClean="0"/>
              <a:pPr/>
              <a:t>3-6-2021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C6BC05E-DB9A-EB4A-A776-575FA40369A3}"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3" name="Tijdelijke aanduiding voor afbeelding 2"/>
          <p:cNvSpPr>
            <a:spLocks noGrp="1"/>
          </p:cNvSpPr>
          <p:nvPr>
            <p:ph type="pic" idx="1" hasCustomPrompt="1"/>
          </p:nvPr>
        </p:nvSpPr>
        <p:spPr>
          <a:xfrm>
            <a:off x="491525" y="792000"/>
            <a:ext cx="8172000" cy="3418613"/>
          </a:xfrm>
          <a:solidFill>
            <a:schemeClr val="bg1">
              <a:lumMod val="85000"/>
            </a:schemeClr>
          </a:solidFill>
        </p:spPr>
        <p:txBody>
          <a:bodyPr tIns="180000"/>
          <a:lstStyle>
            <a:lvl1pPr marL="0" indent="0" algn="ctr">
              <a:buNone/>
              <a:defRPr sz="16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Click on the icon to</a:t>
            </a:r>
            <a:br>
              <a:rPr lang="en-GB" noProof="0" dirty="0"/>
            </a:br>
            <a:r>
              <a:rPr lang="en-GB" noProof="0" dirty="0"/>
              <a:t>insert a picture</a:t>
            </a:r>
          </a:p>
        </p:txBody>
      </p:sp>
      <p:sp>
        <p:nvSpPr>
          <p:cNvPr id="2" name="Titel 1"/>
          <p:cNvSpPr>
            <a:spLocks noGrp="1"/>
          </p:cNvSpPr>
          <p:nvPr>
            <p:ph type="title" hasCustomPrompt="1"/>
          </p:nvPr>
        </p:nvSpPr>
        <p:spPr>
          <a:xfrm>
            <a:off x="491525" y="396000"/>
            <a:ext cx="8172000" cy="396000"/>
          </a:xfrm>
        </p:spPr>
        <p:txBody>
          <a:bodyPr anchor="t" anchorCtr="0"/>
          <a:lstStyle>
            <a:lvl1pPr algn="l">
              <a:lnSpc>
                <a:spcPts val="2500"/>
              </a:lnSpc>
              <a:defRPr sz="2000" b="1" baseline="0">
                <a:solidFill>
                  <a:schemeClr val="tx1"/>
                </a:solidFill>
                <a:latin typeface="+mj-lt"/>
              </a:defRPr>
            </a:lvl1pPr>
          </a:lstStyle>
          <a:p>
            <a:r>
              <a:rPr lang="en-GB" noProof="0" dirty="0"/>
              <a:t>Click to edit title</a:t>
            </a:r>
          </a:p>
        </p:txBody>
      </p:sp>
      <p:sp>
        <p:nvSpPr>
          <p:cNvPr id="5" name="Tijdelijke aanduiding voor datum 4"/>
          <p:cNvSpPr>
            <a:spLocks noGrp="1"/>
          </p:cNvSpPr>
          <p:nvPr>
            <p:ph type="dt" sz="half" idx="10"/>
          </p:nvPr>
        </p:nvSpPr>
        <p:spPr/>
        <p:txBody>
          <a:bodyPr/>
          <a:lstStyle/>
          <a:p>
            <a:fld id="{F10973AC-957D-C346-BA56-D82065FA2AEB}" type="datetimeFigureOut">
              <a:rPr lang="nl-NL" smtClean="0"/>
              <a:pPr/>
              <a:t>3-6-2021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C6BC05E-DB9A-EB4A-A776-575FA40369A3}" type="slidenum">
              <a:rPr lang="nl-NL" smtClean="0"/>
              <a:pPr/>
              <a:t>‹#›</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91526" y="396000"/>
            <a:ext cx="4874225" cy="1476000"/>
          </a:xfrm>
        </p:spPr>
        <p:txBody>
          <a:bodyPr/>
          <a:lstStyle>
            <a:lvl1pPr>
              <a:lnSpc>
                <a:spcPts val="5600"/>
              </a:lnSpc>
              <a:defRPr sz="6400" baseline="0">
                <a:solidFill>
                  <a:schemeClr val="bg1"/>
                </a:solidFill>
              </a:defRPr>
            </a:lvl1pPr>
          </a:lstStyle>
          <a:p>
            <a:r>
              <a:rPr lang="en-GB" noProof="0" dirty="0"/>
              <a:t>Click to edit title</a:t>
            </a:r>
          </a:p>
        </p:txBody>
      </p:sp>
      <p:sp>
        <p:nvSpPr>
          <p:cNvPr id="3" name="Subtitel 2"/>
          <p:cNvSpPr>
            <a:spLocks noGrp="1"/>
          </p:cNvSpPr>
          <p:nvPr>
            <p:ph type="subTitle" idx="1" hasCustomPrompt="1"/>
          </p:nvPr>
        </p:nvSpPr>
        <p:spPr>
          <a:xfrm>
            <a:off x="491526" y="1872000"/>
            <a:ext cx="4874225" cy="1080000"/>
          </a:xfrm>
        </p:spPr>
        <p:txBody>
          <a:bodyPr/>
          <a:lstStyle>
            <a:lvl1pPr marL="0" indent="0" algn="l">
              <a:buNone/>
              <a:defRPr b="0" i="0">
                <a:solidFill>
                  <a:srgbClr val="FFFFFF"/>
                </a:solidFill>
                <a:latin typeface="Museo Sans 100"/>
                <a:cs typeface="Museo Sans 1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Insert a picture and move it backwards with right mouse button &gt; send to back</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525" y="396000"/>
            <a:ext cx="8172000" cy="576000"/>
          </a:xfrm>
        </p:spPr>
        <p:txBody>
          <a:bodyPr/>
          <a:lstStyle>
            <a:lvl1pPr>
              <a:defRPr/>
            </a:lvl1pPr>
          </a:lstStyle>
          <a:p>
            <a:r>
              <a:rPr lang="en-GB" noProof="0" dirty="0"/>
              <a:t>Click to edit title</a:t>
            </a:r>
          </a:p>
        </p:txBody>
      </p:sp>
      <p:sp>
        <p:nvSpPr>
          <p:cNvPr id="3" name="Tijdelijke aanduiding voor inhoud 2"/>
          <p:cNvSpPr>
            <a:spLocks noGrp="1"/>
          </p:cNvSpPr>
          <p:nvPr>
            <p:ph idx="1" hasCustomPrompt="1"/>
          </p:nvPr>
        </p:nvSpPr>
        <p:spPr/>
        <p:txBody>
          <a:bodyPr/>
          <a:lstStyle>
            <a:lvl1pPr>
              <a:defRPr baseline="0"/>
            </a:lvl1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4" name="Tijdelijke aanduiding voor datum 3"/>
          <p:cNvSpPr>
            <a:spLocks noGrp="1"/>
          </p:cNvSpPr>
          <p:nvPr>
            <p:ph type="dt" sz="half" idx="10"/>
          </p:nvPr>
        </p:nvSpPr>
        <p:spPr/>
        <p:txBody>
          <a:bodyPr/>
          <a:lstStyle/>
          <a:p>
            <a:fld id="{F10973AC-957D-C346-BA56-D82065FA2AEB}" type="datetimeFigureOut">
              <a:rPr lang="nl-NL" smtClean="0"/>
              <a:pPr/>
              <a:t>3-6-2021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6BC05E-DB9A-EB4A-A776-575FA40369A3}" type="slidenum">
              <a:rPr lang="nl-NL" smtClean="0"/>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a:t>Click to edit title</a:t>
            </a:r>
          </a:p>
        </p:txBody>
      </p:sp>
      <p:sp>
        <p:nvSpPr>
          <p:cNvPr id="3" name="Tijdelijke aanduiding voor inhoud 2"/>
          <p:cNvSpPr>
            <a:spLocks noGrp="1"/>
          </p:cNvSpPr>
          <p:nvPr>
            <p:ph idx="1" hasCustomPrompt="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baseline="0"/>
            </a:lvl5pPr>
          </a:lstStyle>
          <a:p>
            <a:pPr lvl="0"/>
            <a:r>
              <a:rPr lang="en-GB" noProof="0" dirty="0"/>
              <a:t>Click to edit text</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4" name="Tijdelijke aanduiding voor datum 3"/>
          <p:cNvSpPr>
            <a:spLocks noGrp="1"/>
          </p:cNvSpPr>
          <p:nvPr>
            <p:ph type="dt" sz="half" idx="10"/>
          </p:nvPr>
        </p:nvSpPr>
        <p:spPr/>
        <p:txBody>
          <a:bodyPr/>
          <a:lstStyle/>
          <a:p>
            <a:fld id="{F10973AC-957D-C346-BA56-D82065FA2AEB}" type="datetimeFigureOut">
              <a:rPr lang="nl-NL" smtClean="0"/>
              <a:pPr/>
              <a:t>3-6-2021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6BC05E-DB9A-EB4A-A776-575FA40369A3}"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a:t>Click to edit title</a:t>
            </a:r>
          </a:p>
        </p:txBody>
      </p:sp>
      <p:sp>
        <p:nvSpPr>
          <p:cNvPr id="3" name="Tijdelijke aanduiding voor inhoud 2"/>
          <p:cNvSpPr>
            <a:spLocks noGrp="1"/>
          </p:cNvSpPr>
          <p:nvPr>
            <p:ph sz="half" idx="1" hasCustomPrompt="1"/>
          </p:nvPr>
        </p:nvSpPr>
        <p:spPr>
          <a:xfrm>
            <a:off x="493200" y="972000"/>
            <a:ext cx="4014000" cy="334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4" name="Tijdelijke aanduiding voor inhoud 3"/>
          <p:cNvSpPr>
            <a:spLocks noGrp="1"/>
          </p:cNvSpPr>
          <p:nvPr>
            <p:ph sz="half" idx="2" hasCustomPrompt="1"/>
          </p:nvPr>
        </p:nvSpPr>
        <p:spPr>
          <a:xfrm>
            <a:off x="4648201" y="971999"/>
            <a:ext cx="4015325" cy="334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5" name="Tijdelijke aanduiding voor datum 4"/>
          <p:cNvSpPr>
            <a:spLocks noGrp="1"/>
          </p:cNvSpPr>
          <p:nvPr>
            <p:ph type="dt" sz="half" idx="10"/>
          </p:nvPr>
        </p:nvSpPr>
        <p:spPr/>
        <p:txBody>
          <a:bodyPr/>
          <a:lstStyle/>
          <a:p>
            <a:fld id="{F10973AC-957D-C346-BA56-D82065FA2AEB}" type="datetimeFigureOut">
              <a:rPr lang="nl-NL" smtClean="0"/>
              <a:pPr/>
              <a:t>3-6-2021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C6BC05E-DB9A-EB4A-A776-575FA40369A3}" type="slidenum">
              <a:rPr lang="nl-NL" smtClean="0"/>
              <a:pPr/>
              <a:t>‹#›</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Click to edit title</a:t>
            </a:r>
          </a:p>
        </p:txBody>
      </p:sp>
      <p:sp>
        <p:nvSpPr>
          <p:cNvPr id="3" name="Tijdelijke aanduiding voor tekst 2"/>
          <p:cNvSpPr>
            <a:spLocks noGrp="1"/>
          </p:cNvSpPr>
          <p:nvPr>
            <p:ph type="body" idx="1" hasCustomPrompt="1"/>
          </p:nvPr>
        </p:nvSpPr>
        <p:spPr>
          <a:xfrm>
            <a:off x="493200" y="972000"/>
            <a:ext cx="3997924" cy="324000"/>
          </a:xfrm>
        </p:spPr>
        <p:txBody>
          <a:bodyPr anchor="t" anchorCtr="0"/>
          <a:lstStyle>
            <a:lvl1pPr marL="0" indent="0">
              <a:buNone/>
              <a:defRPr sz="1800" b="0" i="0">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tot edit text</a:t>
            </a:r>
          </a:p>
        </p:txBody>
      </p:sp>
      <p:sp>
        <p:nvSpPr>
          <p:cNvPr id="4" name="Tijdelijke aanduiding voor inhoud 3"/>
          <p:cNvSpPr>
            <a:spLocks noGrp="1"/>
          </p:cNvSpPr>
          <p:nvPr>
            <p:ph sz="half" idx="2" hasCustomPrompt="1"/>
          </p:nvPr>
        </p:nvSpPr>
        <p:spPr>
          <a:xfrm>
            <a:off x="491524" y="1296000"/>
            <a:ext cx="39996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5" name="Tijdelijke aanduiding voor tekst 4"/>
          <p:cNvSpPr>
            <a:spLocks noGrp="1"/>
          </p:cNvSpPr>
          <p:nvPr>
            <p:ph type="body" sz="quarter" idx="3" hasCustomPrompt="1"/>
          </p:nvPr>
        </p:nvSpPr>
        <p:spPr>
          <a:xfrm>
            <a:off x="4645026" y="972000"/>
            <a:ext cx="4014000" cy="324000"/>
          </a:xfrm>
        </p:spPr>
        <p:txBody>
          <a:bodyPr anchor="t" anchorCtr="0"/>
          <a:lstStyle>
            <a:lvl1pPr marL="0" indent="0">
              <a:buNone/>
              <a:defRPr sz="1800" b="0" i="0">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tot edit text</a:t>
            </a:r>
          </a:p>
        </p:txBody>
      </p:sp>
      <p:sp>
        <p:nvSpPr>
          <p:cNvPr id="6" name="Tijdelijke aanduiding voor inhoud 5"/>
          <p:cNvSpPr>
            <a:spLocks noGrp="1"/>
          </p:cNvSpPr>
          <p:nvPr>
            <p:ph sz="quarter" idx="4" hasCustomPrompt="1"/>
          </p:nvPr>
        </p:nvSpPr>
        <p:spPr>
          <a:xfrm>
            <a:off x="4645025" y="1296000"/>
            <a:ext cx="40140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7" name="Tijdelijke aanduiding voor datum 6"/>
          <p:cNvSpPr>
            <a:spLocks noGrp="1"/>
          </p:cNvSpPr>
          <p:nvPr>
            <p:ph type="dt" sz="half" idx="10"/>
          </p:nvPr>
        </p:nvSpPr>
        <p:spPr/>
        <p:txBody>
          <a:bodyPr/>
          <a:lstStyle/>
          <a:p>
            <a:fld id="{F10973AC-957D-C346-BA56-D82065FA2AEB}" type="datetimeFigureOut">
              <a:rPr lang="nl-NL" smtClean="0"/>
              <a:pPr/>
              <a:t>3-6-2021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C6BC05E-DB9A-EB4A-A776-575FA40369A3}" type="slidenum">
              <a:rPr lang="nl-NL" smtClean="0"/>
              <a:pPr/>
              <a:t>‹#›</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526" y="396000"/>
            <a:ext cx="3999599" cy="576000"/>
          </a:xfrm>
        </p:spPr>
        <p:txBody>
          <a:bodyPr/>
          <a:lstStyle>
            <a:lvl1pPr>
              <a:defRPr/>
            </a:lvl1pPr>
          </a:lstStyle>
          <a:p>
            <a:r>
              <a:rPr lang="en-GB" noProof="0" dirty="0"/>
              <a:t>Click to edit title</a:t>
            </a:r>
          </a:p>
        </p:txBody>
      </p:sp>
      <p:sp>
        <p:nvSpPr>
          <p:cNvPr id="3" name="Tijdelijke aanduiding voor tekst 2"/>
          <p:cNvSpPr>
            <a:spLocks noGrp="1"/>
          </p:cNvSpPr>
          <p:nvPr>
            <p:ph type="body" idx="1" hasCustomPrompt="1"/>
          </p:nvPr>
        </p:nvSpPr>
        <p:spPr>
          <a:xfrm>
            <a:off x="493200" y="972000"/>
            <a:ext cx="3997924" cy="324000"/>
          </a:xfrm>
        </p:spPr>
        <p:txBody>
          <a:bodyPr anchor="t" anchorCtr="0"/>
          <a:lstStyle>
            <a:lvl1pPr marL="0" indent="0">
              <a:buNone/>
              <a:defRPr sz="1800" b="0" i="0">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4" name="Tijdelijke aanduiding voor inhoud 3"/>
          <p:cNvSpPr>
            <a:spLocks noGrp="1"/>
          </p:cNvSpPr>
          <p:nvPr>
            <p:ph sz="half" idx="2" hasCustomPrompt="1"/>
          </p:nvPr>
        </p:nvSpPr>
        <p:spPr>
          <a:xfrm>
            <a:off x="491524" y="1296000"/>
            <a:ext cx="39996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7" name="Tijdelijke aanduiding voor datum 6"/>
          <p:cNvSpPr>
            <a:spLocks noGrp="1"/>
          </p:cNvSpPr>
          <p:nvPr>
            <p:ph type="dt" sz="half" idx="10"/>
          </p:nvPr>
        </p:nvSpPr>
        <p:spPr/>
        <p:txBody>
          <a:bodyPr/>
          <a:lstStyle/>
          <a:p>
            <a:fld id="{F10973AC-957D-C346-BA56-D82065FA2AEB}" type="datetimeFigureOut">
              <a:rPr lang="nl-NL" smtClean="0"/>
              <a:pPr/>
              <a:t>3-6-2021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C6BC05E-DB9A-EB4A-A776-575FA40369A3}" type="slidenum">
              <a:rPr lang="nl-NL" smtClean="0"/>
              <a:pPr/>
              <a:t>‹#›</a:t>
            </a:fld>
            <a:endParaRPr lang="nl-NL"/>
          </a:p>
        </p:txBody>
      </p:sp>
      <p:sp>
        <p:nvSpPr>
          <p:cNvPr id="10" name="Tijdelijke aanduiding voor afbeelding 2"/>
          <p:cNvSpPr>
            <a:spLocks noGrp="1"/>
          </p:cNvSpPr>
          <p:nvPr>
            <p:ph type="pic" idx="13" hasCustomPrompt="1"/>
          </p:nvPr>
        </p:nvSpPr>
        <p:spPr>
          <a:xfrm>
            <a:off x="4643999" y="396000"/>
            <a:ext cx="4014000" cy="3816000"/>
          </a:xfrm>
          <a:solidFill>
            <a:schemeClr val="bg1">
              <a:lumMod val="85000"/>
            </a:schemeClr>
          </a:solidFill>
        </p:spPr>
        <p:txBody>
          <a:bodyPr tIns="180000"/>
          <a:lstStyle>
            <a:lvl1pPr marL="0" indent="0" algn="ctr">
              <a:buNone/>
              <a:defRPr sz="16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Click on the icon to</a:t>
            </a:r>
            <a:br>
              <a:rPr lang="en-GB" noProof="0" dirty="0"/>
            </a:br>
            <a:r>
              <a:rPr lang="en-GB" noProof="0" dirty="0"/>
              <a:t>insert a picture</a:t>
            </a: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2 Pictures">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526" y="396000"/>
            <a:ext cx="3999599" cy="576000"/>
          </a:xfrm>
        </p:spPr>
        <p:txBody>
          <a:bodyPr/>
          <a:lstStyle>
            <a:lvl1pPr>
              <a:defRPr baseline="0"/>
            </a:lvl1pPr>
          </a:lstStyle>
          <a:p>
            <a:r>
              <a:rPr lang="en-GB" noProof="0" dirty="0"/>
              <a:t>Click to edit title</a:t>
            </a:r>
          </a:p>
        </p:txBody>
      </p:sp>
      <p:sp>
        <p:nvSpPr>
          <p:cNvPr id="3" name="Tijdelijke aanduiding voor tekst 2"/>
          <p:cNvSpPr>
            <a:spLocks noGrp="1"/>
          </p:cNvSpPr>
          <p:nvPr>
            <p:ph type="body" idx="1" hasCustomPrompt="1"/>
          </p:nvPr>
        </p:nvSpPr>
        <p:spPr>
          <a:xfrm>
            <a:off x="491524" y="972000"/>
            <a:ext cx="3999600" cy="324000"/>
          </a:xfrm>
        </p:spPr>
        <p:txBody>
          <a:bodyPr anchor="t" anchorCtr="0"/>
          <a:lstStyle>
            <a:lvl1pPr marL="0" indent="0">
              <a:buNone/>
              <a:defRPr sz="1800" b="0" i="0">
                <a:solidFill>
                  <a:schemeClr val="tx1"/>
                </a:solidFill>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4" name="Tijdelijke aanduiding voor inhoud 3"/>
          <p:cNvSpPr>
            <a:spLocks noGrp="1"/>
          </p:cNvSpPr>
          <p:nvPr>
            <p:ph sz="half" idx="2" hasCustomPrompt="1"/>
          </p:nvPr>
        </p:nvSpPr>
        <p:spPr>
          <a:xfrm>
            <a:off x="491524" y="1296000"/>
            <a:ext cx="39996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7" name="Tijdelijke aanduiding voor datum 6"/>
          <p:cNvSpPr>
            <a:spLocks noGrp="1"/>
          </p:cNvSpPr>
          <p:nvPr>
            <p:ph type="dt" sz="half" idx="10"/>
          </p:nvPr>
        </p:nvSpPr>
        <p:spPr/>
        <p:txBody>
          <a:bodyPr/>
          <a:lstStyle/>
          <a:p>
            <a:fld id="{F10973AC-957D-C346-BA56-D82065FA2AEB}" type="datetimeFigureOut">
              <a:rPr lang="nl-NL" smtClean="0"/>
              <a:pPr/>
              <a:t>3-6-2021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8C6BC05E-DB9A-EB4A-A776-575FA40369A3}" type="slidenum">
              <a:rPr lang="nl-NL" smtClean="0"/>
              <a:pPr/>
              <a:t>‹#›</a:t>
            </a:fld>
            <a:endParaRPr lang="nl-NL"/>
          </a:p>
        </p:txBody>
      </p:sp>
      <p:sp>
        <p:nvSpPr>
          <p:cNvPr id="10" name="Tijdelijke aanduiding voor afbeelding 2"/>
          <p:cNvSpPr>
            <a:spLocks noGrp="1"/>
          </p:cNvSpPr>
          <p:nvPr>
            <p:ph type="pic" idx="13" hasCustomPrompt="1"/>
          </p:nvPr>
        </p:nvSpPr>
        <p:spPr>
          <a:xfrm>
            <a:off x="4643999" y="396000"/>
            <a:ext cx="4014000" cy="1836000"/>
          </a:xfrm>
          <a:solidFill>
            <a:schemeClr val="bg1">
              <a:lumMod val="85000"/>
            </a:schemeClr>
          </a:solidFill>
        </p:spPr>
        <p:txBody>
          <a:bodyPr tIns="180000"/>
          <a:lstStyle>
            <a:lvl1pPr marL="0" indent="0" algn="ctr">
              <a:buNone/>
              <a:defRPr sz="16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Click on the icon to </a:t>
            </a:r>
            <a:br>
              <a:rPr lang="en-GB" noProof="0" dirty="0"/>
            </a:br>
            <a:r>
              <a:rPr lang="en-GB" noProof="0" dirty="0"/>
              <a:t>insert a picture</a:t>
            </a:r>
          </a:p>
          <a:p>
            <a:endParaRPr lang="nl-NL" dirty="0"/>
          </a:p>
        </p:txBody>
      </p:sp>
      <p:sp>
        <p:nvSpPr>
          <p:cNvPr id="11" name="Tijdelijke aanduiding voor afbeelding 2"/>
          <p:cNvSpPr>
            <a:spLocks noGrp="1"/>
          </p:cNvSpPr>
          <p:nvPr>
            <p:ph type="pic" idx="14" hasCustomPrompt="1"/>
          </p:nvPr>
        </p:nvSpPr>
        <p:spPr>
          <a:xfrm>
            <a:off x="4643999" y="2376000"/>
            <a:ext cx="4014000" cy="1836000"/>
          </a:xfrm>
          <a:solidFill>
            <a:schemeClr val="bg1">
              <a:lumMod val="85000"/>
            </a:schemeClr>
          </a:solidFill>
        </p:spPr>
        <p:txBody>
          <a:bodyPr tIns="180000"/>
          <a:lstStyle>
            <a:lvl1pPr marL="0" indent="0" algn="ctr">
              <a:buNone/>
              <a:defRPr sz="16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Click on the icon to </a:t>
            </a:r>
            <a:br>
              <a:rPr lang="en-GB" noProof="0" dirty="0"/>
            </a:br>
            <a:r>
              <a:rPr lang="en-GB" noProof="0" dirty="0"/>
              <a:t>insert a picture</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Click to edit title</a:t>
            </a:r>
          </a:p>
        </p:txBody>
      </p:sp>
      <p:sp>
        <p:nvSpPr>
          <p:cNvPr id="3" name="Tijdelijke aanduiding voor datum 2"/>
          <p:cNvSpPr>
            <a:spLocks noGrp="1"/>
          </p:cNvSpPr>
          <p:nvPr>
            <p:ph type="dt" sz="half" idx="10"/>
          </p:nvPr>
        </p:nvSpPr>
        <p:spPr/>
        <p:txBody>
          <a:bodyPr/>
          <a:lstStyle/>
          <a:p>
            <a:fld id="{F10973AC-957D-C346-BA56-D82065FA2AEB}" type="datetimeFigureOut">
              <a:rPr lang="nl-NL" smtClean="0"/>
              <a:pPr/>
              <a:t>3-6-2021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C6BC05E-DB9A-EB4A-A776-575FA40369A3}"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7" descr="EU_Logo_Groen_300.png"/>
          <p:cNvPicPr>
            <a:picLocks noChangeAspect="1"/>
          </p:cNvPicPr>
          <p:nvPr/>
        </p:nvPicPr>
        <p:blipFill>
          <a:blip r:embed="rId13">
            <a:alphaModFix/>
          </a:blip>
          <a:stretch>
            <a:fillRect/>
          </a:stretch>
        </p:blipFill>
        <p:spPr>
          <a:xfrm>
            <a:off x="7308000" y="4298400"/>
            <a:ext cx="1432608" cy="576091"/>
          </a:xfrm>
          <a:prstGeom prst="rect">
            <a:avLst/>
          </a:prstGeom>
        </p:spPr>
      </p:pic>
      <p:sp>
        <p:nvSpPr>
          <p:cNvPr id="2" name="Tijdelijke aanduiding voor titel 1"/>
          <p:cNvSpPr>
            <a:spLocks noGrp="1"/>
          </p:cNvSpPr>
          <p:nvPr>
            <p:ph type="title"/>
          </p:nvPr>
        </p:nvSpPr>
        <p:spPr>
          <a:xfrm>
            <a:off x="491525" y="396000"/>
            <a:ext cx="8172000" cy="576000"/>
          </a:xfrm>
          <a:prstGeom prst="rect">
            <a:avLst/>
          </a:prstGeom>
        </p:spPr>
        <p:txBody>
          <a:bodyPr vert="horz" lIns="0" tIns="0" rIns="0" bIns="0" rtlCol="0" anchor="t" anchorCtr="0">
            <a:noAutofit/>
          </a:bodyPr>
          <a:lstStyle/>
          <a:p>
            <a:r>
              <a:rPr lang="en-GB" noProof="0" dirty="0"/>
              <a:t>Click to edit title</a:t>
            </a:r>
          </a:p>
        </p:txBody>
      </p:sp>
      <p:sp>
        <p:nvSpPr>
          <p:cNvPr id="3" name="Tijdelijke aanduiding voor tekst 2"/>
          <p:cNvSpPr>
            <a:spLocks noGrp="1"/>
          </p:cNvSpPr>
          <p:nvPr>
            <p:ph type="body" idx="1"/>
          </p:nvPr>
        </p:nvSpPr>
        <p:spPr>
          <a:xfrm>
            <a:off x="491524" y="971551"/>
            <a:ext cx="8172000" cy="3348000"/>
          </a:xfrm>
          <a:prstGeom prst="rect">
            <a:avLst/>
          </a:prstGeom>
        </p:spPr>
        <p:txBody>
          <a:bodyPr vert="horz" lIns="0" tIns="0" rIns="0" bIns="0" rtlCol="0" anchor="t" anchorCtr="0">
            <a:noAutofit/>
          </a:body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4" name="Tijdelijke aanduiding voor datum 3"/>
          <p:cNvSpPr>
            <a:spLocks noGrp="1"/>
          </p:cNvSpPr>
          <p:nvPr>
            <p:ph type="dt" sz="half" idx="2"/>
          </p:nvPr>
        </p:nvSpPr>
        <p:spPr>
          <a:xfrm>
            <a:off x="817200" y="4663178"/>
            <a:ext cx="756000" cy="180285"/>
          </a:xfrm>
          <a:prstGeom prst="rect">
            <a:avLst/>
          </a:prstGeom>
        </p:spPr>
        <p:txBody>
          <a:bodyPr vert="horz" lIns="0" tIns="0" rIns="0" bIns="0" rtlCol="0" anchor="t" anchorCtr="0">
            <a:noAutofit/>
          </a:bodyPr>
          <a:lstStyle>
            <a:lvl1pPr algn="l">
              <a:defRPr sz="1000">
                <a:solidFill>
                  <a:schemeClr val="tx1"/>
                </a:solidFill>
                <a:latin typeface="Museo Sans 100"/>
                <a:cs typeface="Museo Sans 100"/>
              </a:defRPr>
            </a:lvl1pPr>
          </a:lstStyle>
          <a:p>
            <a:fld id="{F10973AC-957D-C346-BA56-D82065FA2AEB}" type="datetimeFigureOut">
              <a:rPr lang="nl-NL" smtClean="0"/>
              <a:pPr/>
              <a:t>3-6-2021</a:t>
            </a:fld>
            <a:endParaRPr lang="nl-NL" dirty="0"/>
          </a:p>
        </p:txBody>
      </p:sp>
      <p:sp>
        <p:nvSpPr>
          <p:cNvPr id="5" name="Tijdelijke aanduiding voor voettekst 4"/>
          <p:cNvSpPr>
            <a:spLocks noGrp="1"/>
          </p:cNvSpPr>
          <p:nvPr>
            <p:ph type="ftr" sz="quarter" idx="3"/>
          </p:nvPr>
        </p:nvSpPr>
        <p:spPr>
          <a:xfrm>
            <a:off x="1573200" y="4663178"/>
            <a:ext cx="5102920" cy="180285"/>
          </a:xfrm>
          <a:prstGeom prst="rect">
            <a:avLst/>
          </a:prstGeom>
        </p:spPr>
        <p:txBody>
          <a:bodyPr vert="horz" lIns="0" tIns="0" rIns="0" bIns="0" rtlCol="0" anchor="t" anchorCtr="0">
            <a:noAutofit/>
          </a:bodyPr>
          <a:lstStyle>
            <a:lvl1pPr algn="l">
              <a:defRPr sz="1000" b="0" i="0">
                <a:solidFill>
                  <a:schemeClr val="tx2"/>
                </a:solidFill>
                <a:latin typeface="+mn-lt"/>
                <a:cs typeface="Museo Sans 500"/>
              </a:defRPr>
            </a:lvl1pPr>
          </a:lstStyle>
          <a:p>
            <a:endParaRPr lang="nl-NL" dirty="0"/>
          </a:p>
        </p:txBody>
      </p:sp>
      <p:sp>
        <p:nvSpPr>
          <p:cNvPr id="6" name="Tijdelijke aanduiding voor dianummer 5"/>
          <p:cNvSpPr>
            <a:spLocks noGrp="1"/>
          </p:cNvSpPr>
          <p:nvPr>
            <p:ph type="sldNum" sz="quarter" idx="4"/>
          </p:nvPr>
        </p:nvSpPr>
        <p:spPr>
          <a:xfrm>
            <a:off x="491525" y="4663178"/>
            <a:ext cx="324000" cy="180285"/>
          </a:xfrm>
          <a:prstGeom prst="rect">
            <a:avLst/>
          </a:prstGeom>
        </p:spPr>
        <p:txBody>
          <a:bodyPr vert="horz" lIns="0" tIns="0" rIns="0" bIns="0" rtlCol="0" anchor="t" anchorCtr="0">
            <a:noAutofit/>
          </a:bodyPr>
          <a:lstStyle>
            <a:lvl1pPr algn="l">
              <a:defRPr sz="1000" b="0" i="0">
                <a:solidFill>
                  <a:schemeClr val="tx2"/>
                </a:solidFill>
                <a:latin typeface="+mn-lt"/>
                <a:cs typeface="Museo Sans 500"/>
              </a:defRPr>
            </a:lvl1pPr>
          </a:lstStyle>
          <a:p>
            <a:fld id="{8C6BC05E-DB9A-EB4A-A776-575FA40369A3}" type="slidenum">
              <a:rPr lang="nl-NL" smtClean="0"/>
              <a:pPr/>
              <a:t>‹#›</a:t>
            </a:fld>
            <a:endParaRPr lang="nl-NL" dirty="0"/>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9" r:id="rId4"/>
    <p:sldLayoutId id="2147483652" r:id="rId5"/>
    <p:sldLayoutId id="2147483653" r:id="rId6"/>
    <p:sldLayoutId id="2147483660" r:id="rId7"/>
    <p:sldLayoutId id="2147483661" r:id="rId8"/>
    <p:sldLayoutId id="2147483654" r:id="rId9"/>
    <p:sldLayoutId id="2147483655" r:id="rId10"/>
    <p:sldLayoutId id="2147483657" r:id="rId11"/>
  </p:sldLayoutIdLst>
  <p:txStyles>
    <p:titleStyle>
      <a:lvl1pPr algn="l" defTabSz="457200" rtl="0" eaLnBrk="1" latinLnBrk="0" hangingPunct="1">
        <a:lnSpc>
          <a:spcPts val="3200"/>
        </a:lnSpc>
        <a:spcBef>
          <a:spcPct val="0"/>
        </a:spcBef>
        <a:buNone/>
        <a:defRPr sz="2800" b="0" i="0" kern="1200">
          <a:solidFill>
            <a:schemeClr val="tx2"/>
          </a:solidFill>
          <a:latin typeface="+mj-lt"/>
          <a:ea typeface="+mj-ea"/>
          <a:cs typeface="Museo Sans 700"/>
        </a:defRPr>
      </a:lvl1pPr>
    </p:titleStyle>
    <p:bodyStyle>
      <a:lvl1pPr marL="216000" indent="-216000" algn="l" defTabSz="457200" rtl="0" eaLnBrk="1" latinLnBrk="0" hangingPunct="1">
        <a:lnSpc>
          <a:spcPts val="2300"/>
        </a:lnSpc>
        <a:spcBef>
          <a:spcPts val="0"/>
        </a:spcBef>
        <a:buSzPct val="130000"/>
        <a:buFont typeface="Arial"/>
        <a:buChar char="•"/>
        <a:defRPr sz="1800" b="0" i="0" kern="1200" baseline="0">
          <a:solidFill>
            <a:schemeClr val="tx1"/>
          </a:solidFill>
          <a:latin typeface="+mn-lt"/>
          <a:ea typeface="+mn-ea"/>
          <a:cs typeface="Museo Sans 500"/>
        </a:defRPr>
      </a:lvl1pPr>
      <a:lvl2pPr marL="432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2pPr>
      <a:lvl3pPr marL="648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3pPr>
      <a:lvl4pPr marL="864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4pPr>
      <a:lvl5pPr marL="1080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sz="6600" b="1" dirty="0"/>
              <a:t>Introduction Hour </a:t>
            </a:r>
            <a:br>
              <a:rPr lang="en-US" sz="6600" b="1" dirty="0"/>
            </a:br>
            <a:br>
              <a:rPr lang="en-US" sz="6000" dirty="0"/>
            </a:br>
            <a:endParaRPr lang="en-GB" dirty="0"/>
          </a:p>
        </p:txBody>
      </p:sp>
      <p:sp>
        <p:nvSpPr>
          <p:cNvPr id="3" name="Subtitel 2"/>
          <p:cNvSpPr>
            <a:spLocks noGrp="1"/>
          </p:cNvSpPr>
          <p:nvPr>
            <p:ph type="subTitle" idx="1"/>
          </p:nvPr>
        </p:nvSpPr>
        <p:spPr/>
        <p:txBody>
          <a:bodyPr/>
          <a:lstStyle/>
          <a:p>
            <a:r>
              <a:rPr lang="en-US" dirty="0"/>
              <a:t>Unique &amp; Connected</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Networks of Support</a:t>
            </a:r>
            <a:endParaRPr lang="en-GB" dirty="0"/>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spTree>
    <p:extLst>
      <p:ext uri="{BB962C8B-B14F-4D97-AF65-F5344CB8AC3E}">
        <p14:creationId xmlns:p14="http://schemas.microsoft.com/office/powerpoint/2010/main" val="1199822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Afbeelding 5" descr="Lecture hall full of students "/>
          <p:cNvPicPr>
            <a:picLocks noChangeAspect="1"/>
          </p:cNvPicPr>
          <p:nvPr/>
        </p:nvPicPr>
        <p:blipFill>
          <a:blip r:embed="rId3"/>
          <a:stretch>
            <a:fillRect/>
          </a:stretch>
        </p:blipFill>
        <p:spPr>
          <a:xfrm>
            <a:off x="0" y="0"/>
            <a:ext cx="8671849" cy="4940973"/>
          </a:xfrm>
          <a:prstGeom prst="rect">
            <a:avLst/>
          </a:prstGeom>
        </p:spPr>
      </p:pic>
      <p:sp>
        <p:nvSpPr>
          <p:cNvPr id="2" name="Titel 1"/>
          <p:cNvSpPr>
            <a:spLocks noGrp="1"/>
          </p:cNvSpPr>
          <p:nvPr>
            <p:ph type="ctrTitle"/>
          </p:nvPr>
        </p:nvSpPr>
        <p:spPr/>
        <p:txBody>
          <a:bodyPr/>
          <a:lstStyle/>
          <a:p>
            <a:r>
              <a:rPr lang="en-US" dirty="0"/>
              <a:t>Thank you very much and have fun!</a:t>
            </a:r>
            <a:endParaRPr lang="en-GB" dirty="0"/>
          </a:p>
        </p:txBody>
      </p:sp>
    </p:spTree>
    <p:extLst>
      <p:ext uri="{BB962C8B-B14F-4D97-AF65-F5344CB8AC3E}">
        <p14:creationId xmlns:p14="http://schemas.microsoft.com/office/powerpoint/2010/main" val="3536785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6B8C02-4807-49AA-A4C2-A2B19E8D6CB0}"/>
              </a:ext>
            </a:extLst>
          </p:cNvPr>
          <p:cNvPicPr>
            <a:picLocks noChangeAspect="1"/>
          </p:cNvPicPr>
          <p:nvPr/>
        </p:nvPicPr>
        <p:blipFill>
          <a:blip r:embed="rId3"/>
          <a:stretch>
            <a:fillRect/>
          </a:stretch>
        </p:blipFill>
        <p:spPr>
          <a:xfrm>
            <a:off x="0" y="0"/>
            <a:ext cx="9144000" cy="5143500"/>
          </a:xfrm>
          <a:prstGeom prst="rect">
            <a:avLst/>
          </a:prstGeom>
        </p:spPr>
      </p:pic>
      <p:pic>
        <p:nvPicPr>
          <p:cNvPr id="6" name="Afbeelding 5" descr="Lecture hall full of students "/>
          <p:cNvPicPr>
            <a:picLocks noChangeAspect="1"/>
          </p:cNvPicPr>
          <p:nvPr/>
        </p:nvPicPr>
        <p:blipFill>
          <a:blip r:embed="rId4"/>
          <a:stretch>
            <a:fillRect/>
          </a:stretch>
        </p:blipFill>
        <p:spPr>
          <a:xfrm>
            <a:off x="0" y="0"/>
            <a:ext cx="8671849" cy="4940973"/>
          </a:xfrm>
          <a:prstGeom prst="rect">
            <a:avLst/>
          </a:prstGeom>
        </p:spPr>
      </p:pic>
      <p:sp>
        <p:nvSpPr>
          <p:cNvPr id="2" name="Titel 1"/>
          <p:cNvSpPr>
            <a:spLocks noGrp="1"/>
          </p:cNvSpPr>
          <p:nvPr>
            <p:ph type="ctrTitle"/>
          </p:nvPr>
        </p:nvSpPr>
        <p:spPr/>
        <p:txBody>
          <a:bodyPr/>
          <a:lstStyle/>
          <a:p>
            <a:r>
              <a:rPr lang="en-US" dirty="0"/>
              <a:t>Welcome!</a:t>
            </a:r>
            <a:endParaRPr lang="en-GB" dirty="0"/>
          </a:p>
        </p:txBody>
      </p:sp>
      <p:sp>
        <p:nvSpPr>
          <p:cNvPr id="3" name="Subtitel 2"/>
          <p:cNvSpPr>
            <a:spLocks noGrp="1"/>
          </p:cNvSpPr>
          <p:nvPr>
            <p:ph type="subTitle" idx="1"/>
          </p:nvPr>
        </p:nvSpPr>
        <p:spPr/>
        <p:txBody>
          <a:bodyPr/>
          <a:lstStyle/>
          <a:p>
            <a:pPr marL="285750" indent="-285750">
              <a:buFont typeface="Arial" panose="020B0604020202020204" pitchFamily="34" charset="0"/>
              <a:buChar char="•"/>
            </a:pPr>
            <a:r>
              <a:rPr lang="en-US" i="1" dirty="0"/>
              <a:t>Theme: Unique &amp; Connected</a:t>
            </a:r>
          </a:p>
          <a:p>
            <a:pPr marL="285750" indent="-285750">
              <a:buFont typeface="Arial" panose="020B0604020202020204" pitchFamily="34" charset="0"/>
              <a:buChar char="•"/>
            </a:pPr>
            <a:r>
              <a:rPr lang="en-US" i="1" dirty="0"/>
              <a:t>Student Introductions</a:t>
            </a:r>
          </a:p>
          <a:p>
            <a:pPr marL="285750" indent="-285750">
              <a:buFont typeface="Arial" panose="020B0604020202020204" pitchFamily="34" charset="0"/>
              <a:buChar char="•"/>
            </a:pP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525" y="396000"/>
            <a:ext cx="8172000" cy="576000"/>
          </a:xfrm>
        </p:spPr>
        <p:txBody>
          <a:bodyPr anchor="t">
            <a:normAutofit/>
          </a:bodyPr>
          <a:lstStyle/>
          <a:p>
            <a:r>
              <a:rPr lang="en-US" dirty="0"/>
              <a:t>Teacher Introduction</a:t>
            </a:r>
            <a:endParaRPr lang="en-GB" dirty="0"/>
          </a:p>
        </p:txBody>
      </p:sp>
      <p:pic>
        <p:nvPicPr>
          <p:cNvPr id="4" name="Picture 2">
            <a:extLst>
              <a:ext uri="{FF2B5EF4-FFF2-40B4-BE49-F238E27FC236}">
                <a16:creationId xmlns:a16="http://schemas.microsoft.com/office/drawing/2014/main" id="{AA8AE9B5-5CCC-498D-904B-189B91856A8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5900" b="3463"/>
          <a:stretch/>
        </p:blipFill>
        <p:spPr bwMode="auto">
          <a:xfrm>
            <a:off x="491524" y="971551"/>
            <a:ext cx="8172000" cy="3348000"/>
          </a:xfrm>
          <a:prstGeom prst="rect">
            <a:avLst/>
          </a:prstGeom>
          <a:solidFill>
            <a:srgbClr val="FFFFFF"/>
          </a:solidFill>
          <a:ln>
            <a:noFill/>
          </a:ln>
          <a:effectLst>
            <a:softEdge rad="112500"/>
          </a:effectLst>
        </p:spPr>
      </p:pic>
    </p:spTree>
    <p:extLst>
      <p:ext uri="{BB962C8B-B14F-4D97-AF65-F5344CB8AC3E}">
        <p14:creationId xmlns:p14="http://schemas.microsoft.com/office/powerpoint/2010/main" val="2073613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meet….. in pairs</a:t>
            </a:r>
            <a:endParaRPr lang="en-GB" dirty="0"/>
          </a:p>
        </p:txBody>
      </p:sp>
      <p:sp>
        <p:nvSpPr>
          <p:cNvPr id="3" name="Content Placeholder 2"/>
          <p:cNvSpPr>
            <a:spLocks noGrp="1"/>
          </p:cNvSpPr>
          <p:nvPr>
            <p:ph idx="1"/>
          </p:nvPr>
        </p:nvSpPr>
        <p:spPr/>
        <p:txBody>
          <a:bodyPr/>
          <a:lstStyle/>
          <a:p>
            <a:pPr marL="285750" lvl="0" indent="-285750">
              <a:buFont typeface="Arial" panose="020B0604020202020204" pitchFamily="34" charset="0"/>
              <a:buChar char="•"/>
            </a:pPr>
            <a:r>
              <a:rPr lang="en-US" i="1" dirty="0"/>
              <a:t>Who are you?</a:t>
            </a:r>
          </a:p>
          <a:p>
            <a:pPr marL="285750" lvl="0" indent="-285750">
              <a:buFont typeface="Arial" panose="020B0604020202020204" pitchFamily="34" charset="0"/>
              <a:buChar char="•"/>
            </a:pPr>
            <a:r>
              <a:rPr lang="en-US" i="1" dirty="0"/>
              <a:t>What do you like about Rotterdam?</a:t>
            </a:r>
          </a:p>
          <a:p>
            <a:pPr marL="285750" lvl="0" indent="-285750">
              <a:buFont typeface="Arial" panose="020B0604020202020204" pitchFamily="34" charset="0"/>
              <a:buChar char="•"/>
            </a:pPr>
            <a:r>
              <a:rPr lang="en-US" i="1" dirty="0"/>
              <a:t>What stuck out to you in this study so far (Introduction week included)?</a:t>
            </a:r>
          </a:p>
          <a:p>
            <a:pPr marL="285750" lvl="0" indent="-285750">
              <a:buFont typeface="Arial" panose="020B0604020202020204" pitchFamily="34" charset="0"/>
              <a:buChar char="•"/>
            </a:pPr>
            <a:r>
              <a:rPr lang="en-US" i="1" dirty="0"/>
              <a:t>What expectations do you have for this lesson?</a:t>
            </a:r>
          </a:p>
          <a:p>
            <a:pPr marL="285750" lvl="0" indent="-285750">
              <a:buFont typeface="Arial" panose="020B0604020202020204" pitchFamily="34" charset="0"/>
              <a:buChar char="•"/>
            </a:pPr>
            <a:r>
              <a:rPr lang="en-US" i="1" dirty="0"/>
              <a:t>How did you get through the quarantine?</a:t>
            </a:r>
          </a:p>
          <a:p>
            <a:pPr marL="285750" lvl="0" indent="-285750">
              <a:buFont typeface="Arial" panose="020B0604020202020204" pitchFamily="34" charset="0"/>
              <a:buChar char="•"/>
            </a:pPr>
            <a:r>
              <a:rPr lang="en-US" i="1" dirty="0"/>
              <a:t>What are you most looking forward to today?</a:t>
            </a:r>
          </a:p>
          <a:p>
            <a:pPr marL="285750" lvl="0" indent="-285750">
              <a:buFont typeface="Arial" panose="020B0604020202020204" pitchFamily="34" charset="0"/>
              <a:buChar char="•"/>
            </a:pPr>
            <a:r>
              <a:rPr lang="en-US" i="1" dirty="0"/>
              <a:t>What are you most looking forward to in general?</a:t>
            </a:r>
          </a:p>
          <a:p>
            <a:endParaRPr lang="en-GB" i="1" dirty="0"/>
          </a:p>
          <a:p>
            <a:r>
              <a:rPr lang="en-US" sz="1600" i="1" dirty="0"/>
              <a:t>(choose two questions that you would like to answer)</a:t>
            </a:r>
          </a:p>
          <a:p>
            <a:endParaRPr lang="en-GB" dirty="0"/>
          </a:p>
        </p:txBody>
      </p:sp>
    </p:spTree>
    <p:extLst>
      <p:ext uri="{BB962C8B-B14F-4D97-AF65-F5344CB8AC3E}">
        <p14:creationId xmlns:p14="http://schemas.microsoft.com/office/powerpoint/2010/main" val="118268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Mentimeter</a:t>
            </a: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i="1" dirty="0"/>
              <a:t>Mentimeter.com</a:t>
            </a:r>
          </a:p>
          <a:p>
            <a:pPr marL="285750" indent="-285750">
              <a:buFont typeface="Arial" panose="020B0604020202020204" pitchFamily="34" charset="0"/>
              <a:buChar char="•"/>
            </a:pPr>
            <a:r>
              <a:rPr lang="en-US" i="1" dirty="0"/>
              <a:t>Code: </a:t>
            </a:r>
          </a:p>
          <a:p>
            <a:endParaRPr lang="en-GB" i="1" dirty="0"/>
          </a:p>
          <a:p>
            <a:endParaRPr lang="en-GB" dirty="0"/>
          </a:p>
        </p:txBody>
      </p:sp>
    </p:spTree>
    <p:extLst>
      <p:ext uri="{BB962C8B-B14F-4D97-AF65-F5344CB8AC3E}">
        <p14:creationId xmlns:p14="http://schemas.microsoft.com/office/powerpoint/2010/main" val="3825900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You’re not the only one ...</a:t>
            </a:r>
            <a:endParaRPr lang="en-GB" dirty="0"/>
          </a:p>
        </p:txBody>
      </p:sp>
      <p:sp>
        <p:nvSpPr>
          <p:cNvPr id="3" name="Content Placeholder 2"/>
          <p:cNvSpPr>
            <a:spLocks noGrp="1"/>
          </p:cNvSpPr>
          <p:nvPr>
            <p:ph idx="1"/>
          </p:nvPr>
        </p:nvSpPr>
        <p:spPr/>
        <p:txBody>
          <a:bodyPr/>
          <a:lstStyle/>
          <a:p>
            <a:pPr marL="285750" lvl="0" indent="-285750">
              <a:buFont typeface="Arial" panose="020B0604020202020204" pitchFamily="34" charset="0"/>
              <a:buChar char="•"/>
            </a:pPr>
            <a:r>
              <a:rPr lang="en-US" i="1" dirty="0"/>
              <a:t>Personal story from the 2</a:t>
            </a:r>
            <a:r>
              <a:rPr lang="en-US" i="1" baseline="30000" dirty="0"/>
              <a:t>nd</a:t>
            </a:r>
            <a:r>
              <a:rPr lang="en-US" i="1" dirty="0"/>
              <a:t>/3</a:t>
            </a:r>
            <a:r>
              <a:rPr lang="en-US" i="1" baseline="30000" dirty="0"/>
              <a:t>rd</a:t>
            </a:r>
            <a:r>
              <a:rPr lang="en-US" i="1" dirty="0"/>
              <a:t> year students.</a:t>
            </a:r>
            <a:endParaRPr lang="en-GB" dirty="0"/>
          </a:p>
        </p:txBody>
      </p:sp>
      <p:pic>
        <p:nvPicPr>
          <p:cNvPr id="4" name="Afbeelding 4">
            <a:extLst>
              <a:ext uri="{FF2B5EF4-FFF2-40B4-BE49-F238E27FC236}">
                <a16:creationId xmlns:a16="http://schemas.microsoft.com/office/drawing/2014/main" id="{EDF8C381-1EF5-4495-B8EC-3017810826A5}"/>
              </a:ext>
            </a:extLst>
          </p:cNvPr>
          <p:cNvPicPr>
            <a:picLocks noChangeAspect="1"/>
          </p:cNvPicPr>
          <p:nvPr/>
        </p:nvPicPr>
        <p:blipFill>
          <a:blip r:embed="rId3"/>
          <a:stretch>
            <a:fillRect/>
          </a:stretch>
        </p:blipFill>
        <p:spPr>
          <a:xfrm>
            <a:off x="2618509" y="1780039"/>
            <a:ext cx="3906982" cy="2441864"/>
          </a:xfrm>
          <a:prstGeom prst="rect">
            <a:avLst/>
          </a:prstGeom>
          <a:ln>
            <a:noFill/>
          </a:ln>
          <a:effectLst>
            <a:softEdge rad="112500"/>
          </a:effectLst>
        </p:spPr>
      </p:pic>
    </p:spTree>
    <p:extLst>
      <p:ext uri="{BB962C8B-B14F-4D97-AF65-F5344CB8AC3E}">
        <p14:creationId xmlns:p14="http://schemas.microsoft.com/office/powerpoint/2010/main" val="63255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Individually: answer these questions</a:t>
            </a:r>
            <a:endParaRPr lang="en-GB" dirty="0"/>
          </a:p>
        </p:txBody>
      </p:sp>
      <p:sp>
        <p:nvSpPr>
          <p:cNvPr id="3" name="Content Placeholder 2"/>
          <p:cNvSpPr>
            <a:spLocks noGrp="1"/>
          </p:cNvSpPr>
          <p:nvPr>
            <p:ph idx="1"/>
          </p:nvPr>
        </p:nvSpPr>
        <p:spPr/>
        <p:txBody>
          <a:bodyPr/>
          <a:lstStyle/>
          <a:p>
            <a:pPr marL="285750" lvl="0" indent="-285750">
              <a:buFont typeface="Arial" panose="020B0604020202020204" pitchFamily="34" charset="0"/>
              <a:buChar char="•"/>
            </a:pPr>
            <a:r>
              <a:rPr lang="en-US" i="1" dirty="0"/>
              <a:t>Name a moment in your life similar to today: you were there for the first time....(e.g. in elementary school, high school, first job)</a:t>
            </a:r>
          </a:p>
          <a:p>
            <a:pPr marL="285750" lvl="0" indent="-285750">
              <a:buFont typeface="Arial" panose="020B0604020202020204" pitchFamily="34" charset="0"/>
              <a:buChar char="•"/>
            </a:pPr>
            <a:r>
              <a:rPr lang="en-US" i="1" dirty="0"/>
              <a:t>How did you feel then?</a:t>
            </a:r>
          </a:p>
          <a:p>
            <a:pPr marL="285750" lvl="0" indent="-285750">
              <a:buFont typeface="Arial" panose="020B0604020202020204" pitchFamily="34" charset="0"/>
              <a:buChar char="•"/>
            </a:pPr>
            <a:r>
              <a:rPr lang="en-US" i="1" dirty="0"/>
              <a:t>Did you do anything to influence your experience?</a:t>
            </a:r>
          </a:p>
          <a:p>
            <a:pPr marL="285750" lvl="0" indent="-285750">
              <a:buFont typeface="Arial" panose="020B0604020202020204" pitchFamily="34" charset="0"/>
              <a:buChar char="•"/>
            </a:pPr>
            <a:r>
              <a:rPr lang="en-US" i="1" dirty="0"/>
              <a:t>How do you look back on that day?</a:t>
            </a:r>
          </a:p>
          <a:p>
            <a:pPr marL="285750" lvl="0" indent="-285750">
              <a:buFont typeface="Arial" panose="020B0604020202020204" pitchFamily="34" charset="0"/>
              <a:buChar char="•"/>
            </a:pPr>
            <a:r>
              <a:rPr lang="en-US" i="1" dirty="0"/>
              <a:t>What did you miss on that day, or what would you have liked to see or experience?</a:t>
            </a:r>
            <a:endParaRPr lang="en-GB" i="1" dirty="0"/>
          </a:p>
          <a:p>
            <a:endParaRPr lang="en-GB" dirty="0"/>
          </a:p>
        </p:txBody>
      </p:sp>
    </p:spTree>
    <p:extLst>
      <p:ext uri="{BB962C8B-B14F-4D97-AF65-F5344CB8AC3E}">
        <p14:creationId xmlns:p14="http://schemas.microsoft.com/office/powerpoint/2010/main" val="611868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of Experiences</a:t>
            </a:r>
            <a:endParaRPr lang="en-GB" dirty="0"/>
          </a:p>
        </p:txBody>
      </p:sp>
      <p:sp>
        <p:nvSpPr>
          <p:cNvPr id="3" name="Content Placeholder 2"/>
          <p:cNvSpPr>
            <a:spLocks noGrp="1"/>
          </p:cNvSpPr>
          <p:nvPr>
            <p:ph idx="1"/>
          </p:nvPr>
        </p:nvSpPr>
        <p:spPr/>
        <p:txBody>
          <a:bodyPr/>
          <a:lstStyle/>
          <a:p>
            <a:pPr marL="285750" lvl="0" indent="-285750">
              <a:buFont typeface="Arial" panose="020B0604020202020204" pitchFamily="34" charset="0"/>
              <a:buChar char="•"/>
            </a:pPr>
            <a:r>
              <a:rPr lang="en-US" i="1" dirty="0"/>
              <a:t>Tell your answers to your neighbor.</a:t>
            </a:r>
          </a:p>
          <a:p>
            <a:pPr marL="285750" lvl="0" indent="-285750">
              <a:buFont typeface="Arial" panose="020B0604020202020204" pitchFamily="34" charset="0"/>
              <a:buChar char="•"/>
            </a:pPr>
            <a:r>
              <a:rPr lang="en-US" i="1" dirty="0"/>
              <a:t>Try to really listen to the other person (listening to understand not react)</a:t>
            </a:r>
          </a:p>
          <a:p>
            <a:pPr marL="285750" lvl="0" indent="-285750">
              <a:buFont typeface="Arial" panose="020B0604020202020204" pitchFamily="34" charset="0"/>
              <a:buChar char="•"/>
            </a:pPr>
            <a:r>
              <a:rPr lang="en-US" i="1" dirty="0"/>
              <a:t>You may only ask two questions</a:t>
            </a:r>
            <a:endParaRPr lang="en-GB" i="1" dirty="0"/>
          </a:p>
          <a:p>
            <a:endParaRPr lang="en-GB" dirty="0"/>
          </a:p>
        </p:txBody>
      </p:sp>
      <p:pic>
        <p:nvPicPr>
          <p:cNvPr id="4" name="Afbeelding 4" descr="Batton passing.jpg">
            <a:extLst>
              <a:ext uri="{FF2B5EF4-FFF2-40B4-BE49-F238E27FC236}">
                <a16:creationId xmlns:a16="http://schemas.microsoft.com/office/drawing/2014/main" id="{C989CE56-27E7-430B-83B9-C5C4A1D73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3002" y="2571750"/>
            <a:ext cx="3497996" cy="1862569"/>
          </a:xfrm>
          <a:prstGeom prst="rect">
            <a:avLst/>
          </a:prstGeom>
          <a:ln>
            <a:noFill/>
          </a:ln>
          <a:effectLst>
            <a:softEdge rad="112500"/>
          </a:effectLst>
        </p:spPr>
      </p:pic>
    </p:spTree>
    <p:extLst>
      <p:ext uri="{BB962C8B-B14F-4D97-AF65-F5344CB8AC3E}">
        <p14:creationId xmlns:p14="http://schemas.microsoft.com/office/powerpoint/2010/main" val="3457633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Plenary recap of experiences</a:t>
            </a:r>
            <a:endParaRPr lang="en-GB" dirty="0"/>
          </a:p>
        </p:txBody>
      </p:sp>
      <p:sp>
        <p:nvSpPr>
          <p:cNvPr id="3" name="Content Placeholder 2"/>
          <p:cNvSpPr>
            <a:spLocks noGrp="1"/>
          </p:cNvSpPr>
          <p:nvPr>
            <p:ph idx="1"/>
          </p:nvPr>
        </p:nvSpPr>
        <p:spPr/>
        <p:txBody>
          <a:bodyPr/>
          <a:lstStyle/>
          <a:p>
            <a:pPr marL="285750" lvl="0" indent="-285750">
              <a:buFont typeface="Arial" panose="020B0604020202020204" pitchFamily="34" charset="0"/>
              <a:buChar char="•"/>
            </a:pPr>
            <a:r>
              <a:rPr lang="en-US" i="1" dirty="0"/>
              <a:t>Who would like to share an experience with the audience? </a:t>
            </a:r>
          </a:p>
          <a:p>
            <a:pPr marL="285750" lvl="0" indent="-285750">
              <a:buFont typeface="Arial" panose="020B0604020202020204" pitchFamily="34" charset="0"/>
              <a:buChar char="•"/>
            </a:pPr>
            <a:r>
              <a:rPr lang="en-US" i="1" dirty="0"/>
              <a:t>Eye openers, heartbreakers, memory moments</a:t>
            </a:r>
            <a:endParaRPr lang="en-GB" i="1" dirty="0"/>
          </a:p>
          <a:p>
            <a:endParaRPr lang="en-GB" dirty="0"/>
          </a:p>
        </p:txBody>
      </p:sp>
    </p:spTree>
    <p:extLst>
      <p:ext uri="{BB962C8B-B14F-4D97-AF65-F5344CB8AC3E}">
        <p14:creationId xmlns:p14="http://schemas.microsoft.com/office/powerpoint/2010/main" val="1149207268"/>
      </p:ext>
    </p:extLst>
  </p:cSld>
  <p:clrMapOvr>
    <a:masterClrMapping/>
  </p:clrMapOvr>
</p:sld>
</file>

<file path=ppt/theme/theme1.xml><?xml version="1.0" encoding="utf-8"?>
<a:theme xmlns:a="http://schemas.openxmlformats.org/drawingml/2006/main" name="Presentatie2 kopie">
  <a:themeElements>
    <a:clrScheme name="Erasmus_Corporate">
      <a:dk1>
        <a:srgbClr val="002328"/>
      </a:dk1>
      <a:lt1>
        <a:sysClr val="window" lastClr="FFFFFF"/>
      </a:lt1>
      <a:dk2>
        <a:srgbClr val="00B969"/>
      </a:dk2>
      <a:lt2>
        <a:srgbClr val="9C9C9C"/>
      </a:lt2>
      <a:accent1>
        <a:srgbClr val="E3DAD8"/>
      </a:accent1>
      <a:accent2>
        <a:srgbClr val="00B4D2"/>
      </a:accent2>
      <a:accent3>
        <a:srgbClr val="00A22E"/>
      </a:accent3>
      <a:accent4>
        <a:srgbClr val="FFD700"/>
      </a:accent4>
      <a:accent5>
        <a:srgbClr val="FF9E00"/>
      </a:accent5>
      <a:accent6>
        <a:srgbClr val="BC0436"/>
      </a:accent6>
      <a:hlink>
        <a:srgbClr val="000000"/>
      </a:hlink>
      <a:folHlink>
        <a:srgbClr val="000000"/>
      </a:folHlink>
    </a:clrScheme>
    <a:fontScheme name="Erasmus_500-700">
      <a:majorFont>
        <a:latin typeface="Museo Sans 700"/>
        <a:ea typeface=""/>
        <a:cs typeface=""/>
      </a:majorFont>
      <a:minorFont>
        <a:latin typeface="Museo Sans 500"/>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asmus_Corporatie_B_EN_v1" id="{4F9195B5-CF2C-4C37-ADB5-FABEA2DBDA4C}" vid="{CFAA3088-C1D7-45E2-A5CD-6EE1658DE7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Erasmus_Corporatie_B_EN_v1</Template>
  <TotalTime>104</TotalTime>
  <Words>1090</Words>
  <Application>Microsoft Office PowerPoint</Application>
  <PresentationFormat>On-screen Show (16:9)</PresentationFormat>
  <Paragraphs>88</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Museo Sans 100</vt:lpstr>
      <vt:lpstr>Museo Sans 500</vt:lpstr>
      <vt:lpstr>Museo Sans 700</vt:lpstr>
      <vt:lpstr>Museo Sans 900</vt:lpstr>
      <vt:lpstr>Presentatie2 kopie</vt:lpstr>
      <vt:lpstr>Introduction Hour   </vt:lpstr>
      <vt:lpstr>Welcome!</vt:lpstr>
      <vt:lpstr>Teacher Introduction</vt:lpstr>
      <vt:lpstr>Let’s meet….. in pairs</vt:lpstr>
      <vt:lpstr>Mentimeter</vt:lpstr>
      <vt:lpstr>You’re not the only one ...</vt:lpstr>
      <vt:lpstr>Individually: answer these questions</vt:lpstr>
      <vt:lpstr>Sharing of Experiences</vt:lpstr>
      <vt:lpstr>Plenary recap of experiences</vt:lpstr>
      <vt:lpstr>Networks of Support</vt:lpstr>
      <vt:lpstr>Thank you very much and have fun!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Ton Persoon</dc:creator>
  <cp:keywords/>
  <dc:description>Corporate presentation 16:9_x000d_versie 1.0 - January 2015_x000d_Ontwerp: Fabrique_x000d_Sjabloon: Ton Persoon</dc:description>
  <cp:lastModifiedBy>Samuel Whitcomb</cp:lastModifiedBy>
  <cp:revision>2</cp:revision>
  <dcterms:created xsi:type="dcterms:W3CDTF">2015-01-26T16:22:41Z</dcterms:created>
  <dcterms:modified xsi:type="dcterms:W3CDTF">2021-06-03T11:32:57Z</dcterms:modified>
  <cp:category/>
</cp:coreProperties>
</file>