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entation.xml" ContentType="application/vnd.openxmlformats-officedocument.presentationml.presentation.main+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5686" r:id="rId2"/>
    <p:sldId id="5668" r:id="rId3"/>
    <p:sldId id="5674" r:id="rId4"/>
    <p:sldId id="5661" r:id="rId5"/>
    <p:sldId id="5672" r:id="rId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8"/>
    <p:restoredTop sz="94694"/>
  </p:normalViewPr>
  <p:slideViewPr>
    <p:cSldViewPr snapToGrid="0">
      <p:cViewPr varScale="1">
        <p:scale>
          <a:sx n="91" d="100"/>
          <a:sy n="91" d="100"/>
        </p:scale>
        <p:origin x="192" y="8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2A4CD2-2008-B24A-AA1F-92E62DAAF7C4}" type="datetimeFigureOut">
              <a:rPr lang="nl-NL" smtClean="0"/>
              <a:t>24-02-2026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41BE49-1ED2-F741-BDEE-BBCD1F69F48E}" type="slidenum">
              <a:rPr lang="nl-NL" smtClean="0"/>
              <a:t>‹nr.›</a:t>
            </a:fld>
            <a:endParaRPr lang="nl-NL"/>
          </a:p>
        </p:txBody>
      </p:sp>
    </p:spTree>
    <p:extLst>
      <p:ext uri="{BB962C8B-B14F-4D97-AF65-F5344CB8AC3E}">
        <p14:creationId xmlns:p14="http://schemas.microsoft.com/office/powerpoint/2010/main" val="1773640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1" kern="1200">
                <a:solidFill>
                  <a:schemeClr val="tx1"/>
                </a:solidFill>
                <a:effectLst/>
                <a:latin typeface="+mn-lt"/>
                <a:ea typeface="+mn-ea"/>
                <a:cs typeface="+mn-cs"/>
              </a:rPr>
              <a:t>Instructie</a:t>
            </a:r>
            <a:endParaRPr lang="nl-NL" sz="1200" kern="1200">
              <a:solidFill>
                <a:schemeClr val="tx1"/>
              </a:solidFill>
              <a:effectLst/>
              <a:latin typeface="+mn-lt"/>
              <a:ea typeface="+mn-ea"/>
              <a:cs typeface="+mn-cs"/>
            </a:endParaRPr>
          </a:p>
          <a:p>
            <a:r>
              <a:rPr lang="nl-NL" sz="1200" kern="1200">
                <a:solidFill>
                  <a:schemeClr val="tx1"/>
                </a:solidFill>
                <a:effectLst/>
                <a:latin typeface="+mn-lt"/>
                <a:ea typeface="+mn-ea"/>
                <a:cs typeface="+mn-cs"/>
              </a:rPr>
              <a:t>In deze les staat de stap ‘onderzoek uitvoeren’ centraal.</a:t>
            </a:r>
          </a:p>
          <a:p>
            <a:r>
              <a:rPr lang="nl-NL" sz="1200" kern="1200">
                <a:solidFill>
                  <a:schemeClr val="tx1"/>
                </a:solidFill>
                <a:effectLst/>
                <a:latin typeface="+mn-lt"/>
                <a:ea typeface="+mn-ea"/>
                <a:cs typeface="+mn-cs"/>
              </a:rPr>
              <a:t>Nadat je je plan hebt opgesteld en bedacht hebt hoe je antwoord wil gaan geven op je onderzoeksvraag, mag je het onderzoek uitvoeren. Het verzamelen van al deze informatie wordt ook wel data genoemd. Tip van de professor: “Fouten maken in onderzoek doen bestaat niet; zelfs je fouten kunnen belangrijke data opleveren!”</a:t>
            </a:r>
          </a:p>
          <a:p>
            <a:r>
              <a:rPr lang="nl-NL" sz="1200" kern="120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8909D3-A6D1-4F34-8E0E-647541DC2ED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4792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1" kern="1200" dirty="0">
                <a:solidFill>
                  <a:schemeClr val="tx1"/>
                </a:solidFill>
                <a:effectLst/>
                <a:latin typeface="+mn-lt"/>
                <a:ea typeface="+mn-ea"/>
                <a:cs typeface="+mn-cs"/>
              </a:rPr>
              <a:t>Toelichting</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Vandaag gaat de klas een interviewrollenspel spelen. Hiervoor gebruiken zij de vragen die in de vorige </a:t>
            </a:r>
            <a:r>
              <a:rPr lang="nl-NL" sz="1200" i="1" kern="1200" dirty="0" err="1">
                <a:solidFill>
                  <a:schemeClr val="tx1"/>
                </a:solidFill>
                <a:effectLst/>
                <a:latin typeface="+mn-lt"/>
                <a:ea typeface="+mn-ea"/>
                <a:cs typeface="+mn-cs"/>
              </a:rPr>
              <a:t>quest</a:t>
            </a:r>
            <a:r>
              <a:rPr lang="nl-NL" sz="1200" i="1" kern="1200" dirty="0">
                <a:solidFill>
                  <a:schemeClr val="tx1"/>
                </a:solidFill>
                <a:effectLst/>
                <a:latin typeface="+mn-lt"/>
                <a:ea typeface="+mn-ea"/>
                <a:cs typeface="+mn-cs"/>
              </a:rPr>
              <a:t> zijn opgesteld. Deel deze vragen random uit over de groepjes. Het doel van deze opdracht is om leerlingen te laten reflecteren op de opgestelde interviewvragen. </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De leerlingen vormen een tweetal waarin wordt afgesproken wie de rol van de professor en wie de rol van de interviewer op zich neemt. </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(Eventueel zou je ervoor kunnen kiezen om halverwege de rollen te laten omdraaien, zodat ieder de twee rollen heeft kunnen ervaren.) De leerlingen oefenen tijdens het uitvoeren van deze werkvorm om vragen te stellen, naar elkaar te luisteren en de gegeven antwoorden samen te vatten. </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De leerling die de rol van professor vervult, kan het misschien best lastig vinden om zich in te leven en antwoord te geven. Bespreek dat het er niet om gaat dat er juiste antwoorden gegeven worden (we weten immers het antwoord nog niet). Laat de leerlingen oefenen met hun verbeelding te gebruiken, antwoorden in twijfel te trekken, kritisch na te denken over mogelijke antwoorden en ideeën te delen. Benadruk dat </a:t>
            </a:r>
            <a:r>
              <a:rPr lang="nl-NL" sz="1200" i="1" kern="1200">
                <a:solidFill>
                  <a:schemeClr val="tx1"/>
                </a:solidFill>
                <a:effectLst/>
                <a:latin typeface="+mn-lt"/>
                <a:ea typeface="+mn-ea"/>
                <a:cs typeface="+mn-cs"/>
              </a:rPr>
              <a:t>het niet erg is </a:t>
            </a:r>
            <a:r>
              <a:rPr lang="nl-NL" sz="1200" i="1" kern="1200" dirty="0">
                <a:solidFill>
                  <a:schemeClr val="tx1"/>
                </a:solidFill>
                <a:effectLst/>
                <a:latin typeface="+mn-lt"/>
                <a:ea typeface="+mn-ea"/>
                <a:cs typeface="+mn-cs"/>
              </a:rPr>
              <a:t>als een antwoord niet helemaal waar is. </a:t>
            </a:r>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Opdracht instructie</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Vandaag ga je een interviewrollenspel doen. Je gebruikt de vragen die jullie in de vorige </a:t>
            </a:r>
            <a:r>
              <a:rPr lang="nl-NL" sz="1200" kern="1200" dirty="0" err="1">
                <a:solidFill>
                  <a:schemeClr val="tx1"/>
                </a:solidFill>
                <a:effectLst/>
                <a:latin typeface="+mn-lt"/>
                <a:ea typeface="+mn-ea"/>
                <a:cs typeface="+mn-cs"/>
              </a:rPr>
              <a:t>quest</a:t>
            </a:r>
            <a:r>
              <a:rPr lang="nl-NL" sz="1200" kern="1200" dirty="0">
                <a:solidFill>
                  <a:schemeClr val="tx1"/>
                </a:solidFill>
                <a:effectLst/>
                <a:latin typeface="+mn-lt"/>
                <a:ea typeface="+mn-ea"/>
                <a:cs typeface="+mn-cs"/>
              </a:rPr>
              <a:t> hebben bedacht.</a:t>
            </a:r>
          </a:p>
          <a:p>
            <a:pPr lvl="0"/>
            <a:r>
              <a:rPr lang="nl-NL" sz="1200" kern="1200" dirty="0">
                <a:solidFill>
                  <a:schemeClr val="tx1"/>
                </a:solidFill>
                <a:effectLst/>
                <a:latin typeface="+mn-lt"/>
                <a:ea typeface="+mn-ea"/>
                <a:cs typeface="+mn-cs"/>
              </a:rPr>
              <a:t>Werk samen in een tweetal.</a:t>
            </a:r>
          </a:p>
          <a:p>
            <a:pPr lvl="0"/>
            <a:r>
              <a:rPr lang="nl-NL" sz="1200" kern="1200" dirty="0">
                <a:solidFill>
                  <a:schemeClr val="tx1"/>
                </a:solidFill>
                <a:effectLst/>
                <a:latin typeface="+mn-lt"/>
                <a:ea typeface="+mn-ea"/>
                <a:cs typeface="+mn-cs"/>
              </a:rPr>
              <a:t>Spreek af wie de interviewer is en wie de professor.</a:t>
            </a:r>
          </a:p>
          <a:p>
            <a:pPr lvl="0"/>
            <a:r>
              <a:rPr lang="nl-NL" sz="1200" kern="1200" dirty="0">
                <a:solidFill>
                  <a:schemeClr val="tx1"/>
                </a:solidFill>
                <a:effectLst/>
                <a:latin typeface="+mn-lt"/>
                <a:ea typeface="+mn-ea"/>
                <a:cs typeface="+mn-cs"/>
              </a:rPr>
              <a:t>De interviewer stelt de vragen. De professor geeft antwoord.</a:t>
            </a:r>
          </a:p>
          <a:p>
            <a:pPr lvl="0"/>
            <a:r>
              <a:rPr lang="nl-NL" sz="1200" kern="1200" dirty="0">
                <a:solidFill>
                  <a:schemeClr val="tx1"/>
                </a:solidFill>
                <a:effectLst/>
                <a:latin typeface="+mn-lt"/>
                <a:ea typeface="+mn-ea"/>
                <a:cs typeface="+mn-cs"/>
              </a:rPr>
              <a:t>Luister goed naar elkaar en probeer de antwoorden kort samen te vatten.</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Tijdens het interview:</a:t>
            </a:r>
          </a:p>
          <a:p>
            <a:pPr lvl="0"/>
            <a:r>
              <a:rPr lang="nl-NL" sz="1200" kern="1200" dirty="0">
                <a:solidFill>
                  <a:schemeClr val="tx1"/>
                </a:solidFill>
                <a:effectLst/>
                <a:latin typeface="+mn-lt"/>
                <a:ea typeface="+mn-ea"/>
                <a:cs typeface="+mn-cs"/>
              </a:rPr>
              <a:t>Denk na: zijn dit goede vragen?</a:t>
            </a:r>
          </a:p>
          <a:p>
            <a:pPr lvl="0"/>
            <a:r>
              <a:rPr lang="nl-NL" sz="1200" kern="1200" dirty="0">
                <a:solidFill>
                  <a:schemeClr val="tx1"/>
                </a:solidFill>
                <a:effectLst/>
                <a:latin typeface="+mn-lt"/>
                <a:ea typeface="+mn-ea"/>
                <a:cs typeface="+mn-cs"/>
              </a:rPr>
              <a:t>Hoe zouden deze vragen overkomen bij een echte professor?</a:t>
            </a:r>
          </a:p>
          <a:p>
            <a:pPr lvl="0"/>
            <a:r>
              <a:rPr lang="nl-NL" sz="1200" kern="1200" dirty="0">
                <a:solidFill>
                  <a:schemeClr val="tx1"/>
                </a:solidFill>
                <a:effectLst/>
                <a:latin typeface="+mn-lt"/>
                <a:ea typeface="+mn-ea"/>
                <a:cs typeface="+mn-cs"/>
              </a:rPr>
              <a:t>Gebruik je fantasie, denk kritisch en deel je ideeën.</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Het gaat niet om het juiste antwoord, maar om oefenen met vragen stellen, luisteren en nadenken.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8909D3-A6D1-4F34-8E0E-647541DC2ED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1794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nl-NL" sz="1200" b="1">
                <a:effectLst/>
                <a:latin typeface="Museo Sans 500"/>
                <a:ea typeface="Calibri" panose="020F0502020204030204" pitchFamily="34" charset="0"/>
                <a:cs typeface="Arial" panose="020B0604020202020204" pitchFamily="34" charset="0"/>
              </a:rPr>
              <a:t>Toelichting plenaire reflectie</a:t>
            </a:r>
            <a:endParaRPr lang="nl-NL" sz="16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nl-NL" sz="1200" i="1">
                <a:effectLst/>
                <a:latin typeface="Museo Sans 100"/>
                <a:ea typeface="Calibri" panose="020F0502020204030204" pitchFamily="34" charset="0"/>
                <a:cs typeface="Arial" panose="020B0604020202020204" pitchFamily="34" charset="0"/>
              </a:rPr>
              <a:t>Na het interview-rollenspel vindt er een klassikale terugkoppeling plaats. Hierin wordt gereflecteerd op de inhoud van de vragen, maar ook op het interviewproces. Vragen die je kunt stellen zijn:</a:t>
            </a:r>
            <a:endParaRPr lang="nl-NL" sz="16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1200" i="1">
                <a:effectLst/>
                <a:latin typeface="Museo Sans 100"/>
                <a:ea typeface="Calibri" panose="020F0502020204030204" pitchFamily="34" charset="0"/>
                <a:cs typeface="Arial" panose="020B0604020202020204" pitchFamily="34" charset="0"/>
              </a:rPr>
              <a:t>Moeten de opgestelde vragen naar aanleiding van de reflectie nog worden aangepast?</a:t>
            </a:r>
            <a:endParaRPr lang="nl-NL" sz="16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1200" i="1">
                <a:effectLst/>
                <a:latin typeface="Museo Sans 100"/>
                <a:ea typeface="Calibri" panose="020F0502020204030204" pitchFamily="34" charset="0"/>
                <a:cs typeface="Arial" panose="020B0604020202020204" pitchFamily="34" charset="0"/>
              </a:rPr>
              <a:t>Welke vragen vinden jullie het leukst om in te sturen?</a:t>
            </a:r>
            <a:endParaRPr lang="nl-NL" sz="16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1200" i="1">
                <a:effectLst/>
                <a:latin typeface="Museo Sans 100"/>
                <a:ea typeface="Calibri" panose="020F0502020204030204" pitchFamily="34" charset="0"/>
                <a:cs typeface="Arial" panose="020B0604020202020204" pitchFamily="34" charset="0"/>
              </a:rPr>
              <a:t>Hoe heb je de uitvoering van de rollen ervaren? </a:t>
            </a:r>
            <a:endParaRPr lang="nl-NL" sz="16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nl-NL" sz="1200" i="1">
                <a:effectLst/>
                <a:latin typeface="Museo Sans 100"/>
                <a:ea typeface="Calibri" panose="020F0502020204030204" pitchFamily="34" charset="0"/>
                <a:cs typeface="Arial" panose="020B0604020202020204" pitchFamily="34" charset="0"/>
              </a:rPr>
              <a:t>Als je je inleeft in de professor, hoe denk je dat hij/zij op deze vragen zou reageren? </a:t>
            </a:r>
            <a:endParaRPr lang="nl-NL" sz="16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nl-NL" sz="1200" i="1">
                <a:effectLst/>
                <a:latin typeface="Museo Sans 100"/>
                <a:ea typeface="Calibri" panose="020F0502020204030204" pitchFamily="34" charset="0"/>
                <a:cs typeface="Arial" panose="020B0604020202020204" pitchFamily="34" charset="0"/>
              </a:rPr>
              <a:t> </a:t>
            </a:r>
            <a:endParaRPr lang="nl-NL" sz="16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nl-NL" sz="1200" b="1">
                <a:effectLst/>
                <a:latin typeface="Museo Sans 500"/>
                <a:ea typeface="Calibri" panose="020F0502020204030204" pitchFamily="34" charset="0"/>
                <a:cs typeface="Arial" panose="020B0604020202020204" pitchFamily="34" charset="0"/>
              </a:rPr>
              <a:t>Opdracht</a:t>
            </a:r>
            <a:endParaRPr lang="nl-NL" sz="16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nl-NL" sz="1200">
                <a:effectLst/>
                <a:latin typeface="Museo Sans 100"/>
                <a:ea typeface="Calibri" panose="020F0502020204030204" pitchFamily="34" charset="0"/>
                <a:cs typeface="Arial" panose="020B0604020202020204" pitchFamily="34" charset="0"/>
              </a:rPr>
              <a:t>Schrijf de ‘interviewvragen’ op het daarvoor bestemde blad uit het postpakket en stuur het in de meegestuurde envelop (het retouradres staat hier al op genoteerd) naar de EUR voor 24 april. </a:t>
            </a:r>
            <a:endParaRPr lang="nl-NL" sz="1600">
              <a:effectLst/>
              <a:latin typeface="Calibri" panose="020F0502020204030204" pitchFamily="34" charset="0"/>
              <a:ea typeface="Calibri" panose="020F0502020204030204" pitchFamily="34" charset="0"/>
              <a:cs typeface="Arial" panose="020B0604020202020204" pitchFamily="34" charset="0"/>
            </a:endParaRPr>
          </a:p>
          <a:p>
            <a:pPr>
              <a:buNone/>
            </a:pPr>
            <a:r>
              <a:rPr lang="nl-NL" sz="1200">
                <a:effectLst/>
                <a:latin typeface="Museo Sans 100"/>
                <a:ea typeface="Calibri" panose="020F0502020204030204" pitchFamily="34" charset="0"/>
                <a:cs typeface="Arial" panose="020B0604020202020204" pitchFamily="34" charset="0"/>
              </a:rPr>
              <a:t>Op die manier heeft de professor tijd om zich extra goed voor te bereiden op het bezoek in de klas!</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8909D3-A6D1-4F34-8E0E-647541DC2ED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0626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nl-NL" sz="1200" b="1">
                <a:effectLst/>
                <a:latin typeface="Museo Sans 500"/>
                <a:ea typeface="Calibri" panose="020F0502020204030204" pitchFamily="34" charset="0"/>
                <a:cs typeface="Arial" panose="020B0604020202020204" pitchFamily="34" charset="0"/>
              </a:rPr>
              <a:t>Toelichting</a:t>
            </a:r>
            <a:endParaRPr lang="nl-NL" sz="16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nl-NL" sz="1200" i="1">
                <a:effectLst/>
                <a:latin typeface="Museo Sans 100"/>
                <a:ea typeface="Calibri" panose="020F0502020204030204" pitchFamily="34" charset="0"/>
                <a:cs typeface="Arial" panose="020B0604020202020204" pitchFamily="34" charset="0"/>
              </a:rPr>
              <a:t>In totaal zijn er zes hints te verzamelen. Deze hints kunnen op de bijbehorende poster worden geplakt die ophangt in de klas. Wanneer alle zes de hints zijn verzameld, zal kort daarna de les van de professor plaatsvinden. </a:t>
            </a:r>
            <a:endParaRPr lang="nl-NL" sz="16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nl-NL" sz="1200" i="1">
                <a:effectLst/>
                <a:latin typeface="Museo Sans 100"/>
                <a:ea typeface="Calibri" panose="020F0502020204030204" pitchFamily="34" charset="0"/>
                <a:cs typeface="Arial" panose="020B0604020202020204" pitchFamily="34" charset="0"/>
              </a:rPr>
              <a:t> </a:t>
            </a:r>
            <a:endParaRPr lang="nl-NL" sz="16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nl-NL" sz="1200" i="1">
                <a:effectLst/>
                <a:latin typeface="Museo Sans 100"/>
                <a:ea typeface="Calibri" panose="020F0502020204030204" pitchFamily="34" charset="0"/>
                <a:cs typeface="Arial" panose="020B0604020202020204" pitchFamily="34" charset="0"/>
              </a:rPr>
              <a:t>Lees hint 4 en hang hem op de poster.</a:t>
            </a:r>
            <a:endParaRPr lang="nl-NL" sz="16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nl-NL" sz="1200" i="1">
                <a:effectLst/>
                <a:latin typeface="Museo Sans 100"/>
                <a:ea typeface="Calibri" panose="020F0502020204030204" pitchFamily="34" charset="0"/>
                <a:cs typeface="Arial" panose="020B0604020202020204" pitchFamily="34" charset="0"/>
              </a:rPr>
              <a:t>Het doel is om leerlingen te laten inzien dat zij sommige eigenschappen delen met de professor. </a:t>
            </a:r>
            <a:endParaRPr lang="nl-NL" sz="16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nl-NL" sz="1200">
                <a:effectLst/>
                <a:latin typeface="Museo Sans 100"/>
                <a:ea typeface="Calibri" panose="020F0502020204030204" pitchFamily="34" charset="0"/>
                <a:cs typeface="Arial" panose="020B0604020202020204" pitchFamily="34" charset="0"/>
              </a:rPr>
              <a:t> </a:t>
            </a:r>
            <a:endParaRPr lang="nl-NL" sz="16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nl-NL" sz="1200" b="1">
                <a:effectLst/>
                <a:latin typeface="Museo Sans 500"/>
                <a:ea typeface="Calibri" panose="020F0502020204030204" pitchFamily="34" charset="0"/>
                <a:cs typeface="Arial" panose="020B0604020202020204" pitchFamily="34" charset="0"/>
              </a:rPr>
              <a:t>Opdracht instructie</a:t>
            </a:r>
            <a:endParaRPr lang="nl-NL" sz="16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nl-NL" sz="1200">
                <a:effectLst/>
                <a:latin typeface="Museo Sans 100"/>
                <a:ea typeface="Calibri" panose="020F0502020204030204" pitchFamily="34" charset="0"/>
                <a:cs typeface="Arial" panose="020B0604020202020204" pitchFamily="34" charset="0"/>
              </a:rPr>
              <a:t>Schrijf je naam op de poster bij de hint als jij dit kenmerk met de professor deelt. </a:t>
            </a:r>
            <a:endParaRPr lang="nl-NL" sz="1600">
              <a:effectLst/>
              <a:latin typeface="Calibri" panose="020F0502020204030204" pitchFamily="34" charset="0"/>
              <a:ea typeface="Calibri" panose="020F0502020204030204" pitchFamily="34" charset="0"/>
              <a:cs typeface="Arial" panose="020B0604020202020204" pitchFamily="34" charset="0"/>
            </a:endParaRPr>
          </a:p>
          <a:p>
            <a:endParaRPr lang="nl-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8909D3-A6D1-4F34-8E0E-647541DC2ED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41233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p:bg>
      <p:bgPr>
        <a:solidFill>
          <a:schemeClr val="accent2"/>
        </a:solidFill>
        <a:effectLst/>
      </p:bgPr>
    </p:bg>
    <p:spTree>
      <p:nvGrpSpPr>
        <p:cNvPr id="1" name=""/>
        <p:cNvGrpSpPr/>
        <p:nvPr/>
      </p:nvGrpSpPr>
      <p:grpSpPr>
        <a:xfrm>
          <a:off x="0" y="0"/>
          <a:ext cx="0" cy="0"/>
          <a:chOff x="0" y="0"/>
          <a:chExt cx="0" cy="0"/>
        </a:xfrm>
      </p:grpSpPr>
      <p:sp>
        <p:nvSpPr>
          <p:cNvPr id="6" name="Round">
            <a:extLst>
              <a:ext uri="{FF2B5EF4-FFF2-40B4-BE49-F238E27FC236}">
                <a16:creationId xmlns:a16="http://schemas.microsoft.com/office/drawing/2014/main" id="{40952387-04E7-4C47-97CA-FF6D4B9EBECB}"/>
              </a:ext>
            </a:extLst>
          </p:cNvPr>
          <p:cNvSpPr/>
          <p:nvPr userDrawn="1"/>
        </p:nvSpPr>
        <p:spPr>
          <a:xfrm>
            <a:off x="8533173" y="2900597"/>
            <a:ext cx="772832" cy="772832"/>
          </a:xfrm>
          <a:prstGeom prst="ellipse">
            <a:avLst/>
          </a:pr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Stripe">
            <a:extLst>
              <a:ext uri="{FF2B5EF4-FFF2-40B4-BE49-F238E27FC236}">
                <a16:creationId xmlns:a16="http://schemas.microsoft.com/office/drawing/2014/main" id="{5538A728-1744-4E27-8223-A937D381ECF6}"/>
              </a:ext>
            </a:extLst>
          </p:cNvPr>
          <p:cNvSpPr/>
          <p:nvPr userDrawn="1"/>
        </p:nvSpPr>
        <p:spPr>
          <a:xfrm rot="2736200">
            <a:off x="9093029" y="3578532"/>
            <a:ext cx="324334" cy="145822"/>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afgeronde hoeken 7">
            <a:extLst>
              <a:ext uri="{FF2B5EF4-FFF2-40B4-BE49-F238E27FC236}">
                <a16:creationId xmlns:a16="http://schemas.microsoft.com/office/drawing/2014/main" id="{C399FA42-C99C-44A5-A7CD-7830C98E5CC1}"/>
              </a:ext>
            </a:extLst>
          </p:cNvPr>
          <p:cNvSpPr/>
          <p:nvPr userDrawn="1"/>
        </p:nvSpPr>
        <p:spPr>
          <a:xfrm>
            <a:off x="2024743" y="2523208"/>
            <a:ext cx="7739793" cy="1667792"/>
          </a:xfrm>
          <a:prstGeom prst="roundRect">
            <a:avLst>
              <a:gd name="adj" fmla="val 24936"/>
            </a:avLst>
          </a:prstGeom>
          <a:noFill/>
          <a:ln w="44450">
            <a:solidFill>
              <a:schemeClr val="bg1"/>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Minteken 8">
            <a:extLst>
              <a:ext uri="{FF2B5EF4-FFF2-40B4-BE49-F238E27FC236}">
                <a16:creationId xmlns:a16="http://schemas.microsoft.com/office/drawing/2014/main" id="{8EE94659-CFC9-4A50-B384-DC194BBB01CD}"/>
              </a:ext>
            </a:extLst>
          </p:cNvPr>
          <p:cNvSpPr/>
          <p:nvPr userDrawn="1"/>
        </p:nvSpPr>
        <p:spPr>
          <a:xfrm>
            <a:off x="2568706" y="1658932"/>
            <a:ext cx="45719" cy="3396343"/>
          </a:xfrm>
          <a:prstGeom prst="mathMinus">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06CAC7B0-A879-4BE2-A760-50CD68EEFF9E}"/>
              </a:ext>
            </a:extLst>
          </p:cNvPr>
          <p:cNvSpPr txBox="1"/>
          <p:nvPr userDrawn="1"/>
        </p:nvSpPr>
        <p:spPr>
          <a:xfrm>
            <a:off x="2614425" y="3087061"/>
            <a:ext cx="5460217" cy="523220"/>
          </a:xfrm>
          <a:prstGeom prst="rect">
            <a:avLst/>
          </a:prstGeom>
          <a:noFill/>
        </p:spPr>
        <p:txBody>
          <a:bodyPr wrap="square" rtlCol="0">
            <a:spAutoFit/>
          </a:bodyPr>
          <a:lstStyle/>
          <a:p>
            <a:r>
              <a:rPr lang="nl-NL" sz="2800">
                <a:solidFill>
                  <a:schemeClr val="accent2"/>
                </a:solidFill>
              </a:rPr>
              <a:t>Erasmus</a:t>
            </a:r>
            <a:r>
              <a:rPr lang="nl-NL" sz="2800" baseline="0">
                <a:solidFill>
                  <a:schemeClr val="accent2"/>
                </a:solidFill>
              </a:rPr>
              <a:t> University Rotterdam</a:t>
            </a:r>
            <a:endParaRPr lang="nl-NL" sz="2800">
              <a:solidFill>
                <a:schemeClr val="accent2"/>
              </a:solidFill>
            </a:endParaRPr>
          </a:p>
        </p:txBody>
      </p:sp>
      <p:sp>
        <p:nvSpPr>
          <p:cNvPr id="21" name="Ovaal 20">
            <a:extLst>
              <a:ext uri="{FF2B5EF4-FFF2-40B4-BE49-F238E27FC236}">
                <a16:creationId xmlns:a16="http://schemas.microsoft.com/office/drawing/2014/main" id="{89B30E91-CBEB-44CE-A78A-9AC9E72E167E}"/>
              </a:ext>
            </a:extLst>
          </p:cNvPr>
          <p:cNvSpPr/>
          <p:nvPr userDrawn="1"/>
        </p:nvSpPr>
        <p:spPr>
          <a:xfrm>
            <a:off x="8536423" y="2900597"/>
            <a:ext cx="772832" cy="772832"/>
          </a:xfrm>
          <a:prstGeom prst="ellipse">
            <a:avLst/>
          </a:prstGeom>
          <a:solidFill>
            <a:schemeClr val="bg1"/>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2" name="Afbeelding 22" descr="Vinkje">
            <a:extLst>
              <a:ext uri="{FF2B5EF4-FFF2-40B4-BE49-F238E27FC236}">
                <a16:creationId xmlns:a16="http://schemas.microsoft.com/office/drawing/2014/main" id="{38F2B944-2D76-4D87-A685-6556EB90D75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684766" y="3052190"/>
            <a:ext cx="469646" cy="469646"/>
          </a:xfrm>
          <a:prstGeom prst="rect">
            <a:avLst/>
          </a:prstGeom>
          <a:effectLst/>
        </p:spPr>
      </p:pic>
      <p:sp>
        <p:nvSpPr>
          <p:cNvPr id="24" name="Tekstvak 23">
            <a:extLst>
              <a:ext uri="{FF2B5EF4-FFF2-40B4-BE49-F238E27FC236}">
                <a16:creationId xmlns:a16="http://schemas.microsoft.com/office/drawing/2014/main" id="{4A748CB5-0E6E-4C38-A2FC-FE8303654C9E}"/>
              </a:ext>
            </a:extLst>
          </p:cNvPr>
          <p:cNvSpPr txBox="1"/>
          <p:nvPr userDrawn="1"/>
        </p:nvSpPr>
        <p:spPr>
          <a:xfrm>
            <a:off x="3991355" y="4908531"/>
            <a:ext cx="4330700" cy="369332"/>
          </a:xfrm>
          <a:prstGeom prst="rect">
            <a:avLst/>
          </a:prstGeom>
          <a:noFill/>
        </p:spPr>
        <p:txBody>
          <a:bodyPr wrap="square" rtlCol="0">
            <a:spAutoFit/>
          </a:bodyPr>
          <a:lstStyle/>
          <a:p>
            <a:pPr algn="ctr"/>
            <a:r>
              <a:rPr lang="nl-NL">
                <a:solidFill>
                  <a:schemeClr val="bg1"/>
                </a:solidFill>
              </a:rPr>
              <a:t>Zoeken …</a:t>
            </a:r>
          </a:p>
        </p:txBody>
      </p:sp>
      <p:sp>
        <p:nvSpPr>
          <p:cNvPr id="25" name="Search">
            <a:extLst>
              <a:ext uri="{FF2B5EF4-FFF2-40B4-BE49-F238E27FC236}">
                <a16:creationId xmlns:a16="http://schemas.microsoft.com/office/drawing/2014/main" id="{EA3D8A72-34E3-43CF-AEBF-863C27E9AF54}"/>
              </a:ext>
            </a:extLst>
          </p:cNvPr>
          <p:cNvSpPr txBox="1"/>
          <p:nvPr userDrawn="1"/>
        </p:nvSpPr>
        <p:spPr>
          <a:xfrm>
            <a:off x="3930650" y="4908531"/>
            <a:ext cx="4330700" cy="369332"/>
          </a:xfrm>
          <a:prstGeom prst="rect">
            <a:avLst/>
          </a:prstGeom>
          <a:noFill/>
        </p:spPr>
        <p:txBody>
          <a:bodyPr wrap="square" rtlCol="0">
            <a:spAutoFit/>
          </a:bodyPr>
          <a:lstStyle/>
          <a:p>
            <a:pPr algn="ctr"/>
            <a:r>
              <a:rPr lang="nl-NL">
                <a:solidFill>
                  <a:schemeClr val="bg1"/>
                </a:solidFill>
              </a:rPr>
              <a:t>Gevonden</a:t>
            </a:r>
          </a:p>
        </p:txBody>
      </p:sp>
      <p:sp>
        <p:nvSpPr>
          <p:cNvPr id="37" name="Minteken 36">
            <a:extLst>
              <a:ext uri="{FF2B5EF4-FFF2-40B4-BE49-F238E27FC236}">
                <a16:creationId xmlns:a16="http://schemas.microsoft.com/office/drawing/2014/main" id="{3A08DAC0-6C4A-4865-9402-DA0272862717}"/>
              </a:ext>
            </a:extLst>
          </p:cNvPr>
          <p:cNvSpPr/>
          <p:nvPr userDrawn="1"/>
        </p:nvSpPr>
        <p:spPr>
          <a:xfrm>
            <a:off x="7586290" y="1658932"/>
            <a:ext cx="45719" cy="3396343"/>
          </a:xfrm>
          <a:prstGeom prst="mathMinus">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00469069-D37A-411C-9FBB-B604CD8DC0FC}"/>
              </a:ext>
            </a:extLst>
          </p:cNvPr>
          <p:cNvSpPr>
            <a:spLocks noGrp="1"/>
          </p:cNvSpPr>
          <p:nvPr>
            <p:ph type="title" hasCustomPrompt="1"/>
          </p:nvPr>
        </p:nvSpPr>
        <p:spPr>
          <a:xfrm>
            <a:off x="-3175" y="-505137"/>
            <a:ext cx="11114087" cy="354551"/>
          </a:xfrm>
        </p:spPr>
        <p:txBody>
          <a:bodyPr/>
          <a:lstStyle>
            <a:lvl1pPr>
              <a:defRPr sz="1400"/>
            </a:lvl1pPr>
          </a:lstStyle>
          <a:p>
            <a:r>
              <a:rPr lang="nl-NL"/>
              <a:t>INTRO</a:t>
            </a:r>
          </a:p>
        </p:txBody>
      </p:sp>
    </p:spTree>
    <p:extLst>
      <p:ext uri="{BB962C8B-B14F-4D97-AF65-F5344CB8AC3E}">
        <p14:creationId xmlns:p14="http://schemas.microsoft.com/office/powerpoint/2010/main" val="112958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fill="hold" grpId="0" nodeType="afterEffect">
                                  <p:stCondLst>
                                    <p:cond delay="0"/>
                                  </p:stCondLst>
                                  <p:childTnLst>
                                    <p:anim calcmode="discrete" valueType="str">
                                      <p:cBhvr>
                                        <p:cTn id="6" dur="1000" fill="hold"/>
                                        <p:tgtEl>
                                          <p:spTgt spid="9"/>
                                        </p:tgtEl>
                                        <p:attrNameLst>
                                          <p:attrName>style.visibility</p:attrName>
                                        </p:attrNameLst>
                                      </p:cBhvr>
                                      <p:tavLst>
                                        <p:tav tm="0">
                                          <p:val>
                                            <p:strVal val="hidden"/>
                                          </p:val>
                                        </p:tav>
                                        <p:tav tm="50000">
                                          <p:val>
                                            <p:strVal val="visible"/>
                                          </p:val>
                                        </p:tav>
                                      </p:tavLst>
                                    </p:anim>
                                  </p:childTnLst>
                                </p:cTn>
                              </p:par>
                              <p:par>
                                <p:cTn id="7" presetID="26" presetClass="emph" presetSubtype="0" fill="hold" grpId="0" nodeType="withEffect">
                                  <p:stCondLst>
                                    <p:cond delay="100"/>
                                  </p:stCondLst>
                                  <p:childTnLst>
                                    <p:animEffect transition="out" filter="fade">
                                      <p:cBhvr>
                                        <p:cTn id="8" dur="500" tmFilter="0, 0; .2, .5; .8, .5; 1, 0"/>
                                        <p:tgtEl>
                                          <p:spTgt spid="8"/>
                                        </p:tgtEl>
                                      </p:cBhvr>
                                    </p:animEffect>
                                    <p:animScale>
                                      <p:cBhvr>
                                        <p:cTn id="9" dur="250" autoRev="1" fill="hold"/>
                                        <p:tgtEl>
                                          <p:spTgt spid="8"/>
                                        </p:tgtEl>
                                      </p:cBhvr>
                                      <p:by x="105000" y="105000"/>
                                    </p:animScale>
                                  </p:childTnLst>
                                </p:cTn>
                              </p:par>
                              <p:par>
                                <p:cTn id="10" presetID="1" presetClass="exit" presetSubtype="0" fill="hold" grpId="1" nodeType="withEffect">
                                  <p:stCondLst>
                                    <p:cond delay="1000"/>
                                  </p:stCondLst>
                                  <p:childTnLst>
                                    <p:set>
                                      <p:cBhvr>
                                        <p:cTn id="11" dur="1" fill="hold">
                                          <p:stCondLst>
                                            <p:cond delay="0"/>
                                          </p:stCondLst>
                                        </p:cTn>
                                        <p:tgtEl>
                                          <p:spTgt spid="9"/>
                                        </p:tgtEl>
                                        <p:attrNameLst>
                                          <p:attrName>style.visibility</p:attrName>
                                        </p:attrNameLst>
                                      </p:cBhvr>
                                      <p:to>
                                        <p:strVal val="hidden"/>
                                      </p:to>
                                    </p:set>
                                  </p:childTnLst>
                                </p:cTn>
                              </p:par>
                              <p:par>
                                <p:cTn id="12" presetID="16" presetClass="emph" presetSubtype="0" fill="hold" grpId="0" nodeType="withEffect">
                                  <p:stCondLst>
                                    <p:cond delay="1000"/>
                                  </p:stCondLst>
                                  <p:iterate type="lt">
                                    <p:tmPct val="10556"/>
                                  </p:iterate>
                                  <p:childTnLst>
                                    <p:set>
                                      <p:cBhvr override="childStyle">
                                        <p:cTn id="13" dur="1000" fill="hold"/>
                                        <p:tgtEl>
                                          <p:spTgt spid="10"/>
                                        </p:tgtEl>
                                        <p:attrNameLst>
                                          <p:attrName>style.color</p:attrName>
                                        </p:attrNameLst>
                                      </p:cBhvr>
                                      <p:to>
                                        <p:clrVal>
                                          <a:schemeClr val="bg1"/>
                                        </p:clrVal>
                                      </p:to>
                                    </p:set>
                                    <p:set>
                                      <p:cBhvr>
                                        <p:cTn id="14" dur="1000" fill="hold"/>
                                        <p:tgtEl>
                                          <p:spTgt spid="10"/>
                                        </p:tgtEl>
                                        <p:attrNameLst>
                                          <p:attrName>fillcolor</p:attrName>
                                        </p:attrNameLst>
                                      </p:cBhvr>
                                      <p:to>
                                        <p:clrVal>
                                          <a:schemeClr val="bg1"/>
                                        </p:clrVal>
                                      </p:to>
                                    </p:set>
                                    <p:set>
                                      <p:cBhvr>
                                        <p:cTn id="15" dur="1000" fill="hold"/>
                                        <p:tgtEl>
                                          <p:spTgt spid="10"/>
                                        </p:tgtEl>
                                        <p:attrNameLst>
                                          <p:attrName>fill.type</p:attrName>
                                        </p:attrNameLst>
                                      </p:cBhvr>
                                      <p:to>
                                        <p:strVal val="solid"/>
                                      </p:to>
                                    </p:set>
                                  </p:childTnLst>
                                </p:cTn>
                              </p:par>
                              <p:par>
                                <p:cTn id="16" presetID="22" presetClass="exit" presetSubtype="4" fill="hold" grpId="0" nodeType="withEffect">
                                  <p:stCondLst>
                                    <p:cond delay="3250"/>
                                  </p:stCondLst>
                                  <p:childTnLst>
                                    <p:animEffect transition="out" filter="wipe(down)">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0" presetClass="entr" presetSubtype="0" fill="hold" grpId="0" nodeType="withEffect">
                                  <p:stCondLst>
                                    <p:cond delay="350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 presetClass="entr" presetSubtype="0" fill="hold" grpId="0" nodeType="withEffect">
                                  <p:stCondLst>
                                    <p:cond delay="3500"/>
                                  </p:stCondLst>
                                  <p:childTnLst>
                                    <p:set>
                                      <p:cBhvr>
                                        <p:cTn id="23" dur="1" fill="hold">
                                          <p:stCondLst>
                                            <p:cond delay="0"/>
                                          </p:stCondLst>
                                        </p:cTn>
                                        <p:tgtEl>
                                          <p:spTgt spid="21"/>
                                        </p:tgtEl>
                                        <p:attrNameLst>
                                          <p:attrName>style.visibility</p:attrName>
                                        </p:attrNameLst>
                                      </p:cBhvr>
                                      <p:to>
                                        <p:strVal val="visible"/>
                                      </p:to>
                                    </p:set>
                                  </p:childTnLst>
                                </p:cTn>
                              </p:par>
                              <p:par>
                                <p:cTn id="24" presetID="21" presetClass="entr" presetSubtype="1" fill="hold" grpId="1" nodeType="withEffect">
                                  <p:stCondLst>
                                    <p:cond delay="3500"/>
                                  </p:stCondLst>
                                  <p:childTnLst>
                                    <p:set>
                                      <p:cBhvr>
                                        <p:cTn id="25" dur="1" fill="hold">
                                          <p:stCondLst>
                                            <p:cond delay="0"/>
                                          </p:stCondLst>
                                        </p:cTn>
                                        <p:tgtEl>
                                          <p:spTgt spid="21"/>
                                        </p:tgtEl>
                                        <p:attrNameLst>
                                          <p:attrName>style.visibility</p:attrName>
                                        </p:attrNameLst>
                                      </p:cBhvr>
                                      <p:to>
                                        <p:strVal val="visible"/>
                                      </p:to>
                                    </p:set>
                                    <p:animEffect transition="in" filter="wheel(1)">
                                      <p:cBhvr>
                                        <p:cTn id="26" dur="500"/>
                                        <p:tgtEl>
                                          <p:spTgt spid="21"/>
                                        </p:tgtEl>
                                      </p:cBhvr>
                                    </p:animEffect>
                                  </p:childTnLst>
                                </p:cTn>
                              </p:par>
                              <p:par>
                                <p:cTn id="27" presetID="10" presetClass="exit" presetSubtype="0" fill="hold" grpId="1" nodeType="withEffect">
                                  <p:stCondLst>
                                    <p:cond delay="3500"/>
                                  </p:stCondLst>
                                  <p:childTnLst>
                                    <p:animEffect transition="out" filter="fade">
                                      <p:cBhvr>
                                        <p:cTn id="28" dur="500"/>
                                        <p:tgtEl>
                                          <p:spTgt spid="24"/>
                                        </p:tgtEl>
                                      </p:cBhvr>
                                    </p:animEffect>
                                    <p:set>
                                      <p:cBhvr>
                                        <p:cTn id="29" dur="1" fill="hold">
                                          <p:stCondLst>
                                            <p:cond delay="499"/>
                                          </p:stCondLst>
                                        </p:cTn>
                                        <p:tgtEl>
                                          <p:spTgt spid="24"/>
                                        </p:tgtEl>
                                        <p:attrNameLst>
                                          <p:attrName>style.visibility</p:attrName>
                                        </p:attrNameLst>
                                      </p:cBhvr>
                                      <p:to>
                                        <p:strVal val="hidden"/>
                                      </p:to>
                                    </p:set>
                                  </p:childTnLst>
                                </p:cTn>
                              </p:par>
                              <p:par>
                                <p:cTn id="30" presetID="23" presetClass="entr" presetSubtype="16" fill="hold" nodeType="withEffect">
                                  <p:stCondLst>
                                    <p:cond delay="4000"/>
                                  </p:stCondLst>
                                  <p:childTnLst>
                                    <p:set>
                                      <p:cBhvr>
                                        <p:cTn id="31" dur="1" fill="hold">
                                          <p:stCondLst>
                                            <p:cond delay="0"/>
                                          </p:stCondLst>
                                        </p:cTn>
                                        <p:tgtEl>
                                          <p:spTgt spid="22"/>
                                        </p:tgtEl>
                                        <p:attrNameLst>
                                          <p:attrName>style.visibility</p:attrName>
                                        </p:attrNameLst>
                                      </p:cBhvr>
                                      <p:to>
                                        <p:strVal val="visible"/>
                                      </p:to>
                                    </p:set>
                                    <p:anim calcmode="lin" valueType="num">
                                      <p:cBhvr>
                                        <p:cTn id="32" dur="250" fill="hold"/>
                                        <p:tgtEl>
                                          <p:spTgt spid="22"/>
                                        </p:tgtEl>
                                        <p:attrNameLst>
                                          <p:attrName>ppt_w</p:attrName>
                                        </p:attrNameLst>
                                      </p:cBhvr>
                                      <p:tavLst>
                                        <p:tav tm="0">
                                          <p:val>
                                            <p:fltVal val="0"/>
                                          </p:val>
                                        </p:tav>
                                        <p:tav tm="100000">
                                          <p:val>
                                            <p:strVal val="#ppt_w"/>
                                          </p:val>
                                        </p:tav>
                                      </p:tavLst>
                                    </p:anim>
                                    <p:anim calcmode="lin" valueType="num">
                                      <p:cBhvr>
                                        <p:cTn id="33" dur="250" fill="hold"/>
                                        <p:tgtEl>
                                          <p:spTgt spid="22"/>
                                        </p:tgtEl>
                                        <p:attrNameLst>
                                          <p:attrName>ppt_h</p:attrName>
                                        </p:attrNameLst>
                                      </p:cBhvr>
                                      <p:tavLst>
                                        <p:tav tm="0">
                                          <p:val>
                                            <p:fltVal val="0"/>
                                          </p:val>
                                        </p:tav>
                                        <p:tav tm="100000">
                                          <p:val>
                                            <p:strVal val="#ppt_h"/>
                                          </p:val>
                                        </p:tav>
                                      </p:tavLst>
                                    </p:anim>
                                  </p:childTnLst>
                                </p:cTn>
                              </p:par>
                              <p:par>
                                <p:cTn id="34" presetID="10" presetClass="entr" presetSubtype="0" fill="hold" grpId="0" nodeType="withEffect">
                                  <p:stCondLst>
                                    <p:cond delay="400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 presetClass="entr" presetSubtype="0" fill="hold" grpId="2" nodeType="withEffect">
                                  <p:stCondLst>
                                    <p:cond delay="4000"/>
                                  </p:stCondLst>
                                  <p:childTnLst>
                                    <p:set>
                                      <p:cBhvr>
                                        <p:cTn id="38" dur="1" fill="hold">
                                          <p:stCondLst>
                                            <p:cond delay="0"/>
                                          </p:stCondLst>
                                        </p:cTn>
                                        <p:tgtEl>
                                          <p:spTgt spid="37"/>
                                        </p:tgtEl>
                                        <p:attrNameLst>
                                          <p:attrName>style.visibility</p:attrName>
                                        </p:attrNameLst>
                                      </p:cBhvr>
                                      <p:to>
                                        <p:strVal val="visible"/>
                                      </p:to>
                                    </p:set>
                                  </p:childTnLst>
                                </p:cTn>
                              </p:par>
                              <p:par>
                                <p:cTn id="39" presetID="35" presetClass="emph" presetSubtype="0" fill="hold" grpId="0" nodeType="withEffect">
                                  <p:stCondLst>
                                    <p:cond delay="4000"/>
                                  </p:stCondLst>
                                  <p:childTnLst>
                                    <p:anim calcmode="discrete" valueType="str">
                                      <p:cBhvr>
                                        <p:cTn id="40" dur="750" fill="hold"/>
                                        <p:tgtEl>
                                          <p:spTgt spid="37"/>
                                        </p:tgtEl>
                                        <p:attrNameLst>
                                          <p:attrName>style.visibility</p:attrName>
                                        </p:attrNameLst>
                                      </p:cBhvr>
                                      <p:tavLst>
                                        <p:tav tm="0">
                                          <p:val>
                                            <p:strVal val="hidden"/>
                                          </p:val>
                                        </p:tav>
                                        <p:tav tm="50000">
                                          <p:val>
                                            <p:strVal val="visible"/>
                                          </p:val>
                                        </p:tav>
                                      </p:tavLst>
                                    </p:anim>
                                  </p:childTnLst>
                                </p:cTn>
                              </p:par>
                            </p:childTnLst>
                          </p:cTn>
                        </p:par>
                        <p:par>
                          <p:cTn id="41" fill="hold">
                            <p:stCondLst>
                              <p:cond delay="4750"/>
                            </p:stCondLst>
                            <p:childTnLst>
                              <p:par>
                                <p:cTn id="42" presetID="1" presetClass="exit" presetSubtype="0" fill="hold" grpId="1" nodeType="afterEffect">
                                  <p:stCondLst>
                                    <p:cond delay="0"/>
                                  </p:stCondLst>
                                  <p:childTnLst>
                                    <p:set>
                                      <p:cBhvr>
                                        <p:cTn id="43" dur="1" fill="hold">
                                          <p:stCondLst>
                                            <p:cond delay="0"/>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9" grpId="1" animBg="1"/>
      <p:bldP spid="10" grpId="0"/>
      <p:bldP spid="21" grpId="0" animBg="1"/>
      <p:bldP spid="21" grpId="1" animBg="1"/>
      <p:bldP spid="24" grpId="0"/>
      <p:bldP spid="24" grpId="1"/>
      <p:bldP spid="25" grpId="0"/>
      <p:bldP spid="37" grpId="0" animBg="1"/>
      <p:bldP spid="37" grpId="1" animBg="1"/>
      <p:bldP spid="37" grpId="2"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ductie [1x]">
    <p:spTree>
      <p:nvGrpSpPr>
        <p:cNvPr id="1" name=""/>
        <p:cNvGrpSpPr/>
        <p:nvPr/>
      </p:nvGrpSpPr>
      <p:grpSpPr>
        <a:xfrm>
          <a:off x="0" y="0"/>
          <a:ext cx="0" cy="0"/>
          <a:chOff x="0" y="0"/>
          <a:chExt cx="0" cy="0"/>
        </a:xfrm>
      </p:grpSpPr>
      <p:sp>
        <p:nvSpPr>
          <p:cNvPr id="26" name="Tijdelijke aanduiding voor afbeelding 25">
            <a:extLst>
              <a:ext uri="{FF2B5EF4-FFF2-40B4-BE49-F238E27FC236}">
                <a16:creationId xmlns:a16="http://schemas.microsoft.com/office/drawing/2014/main" id="{9066ED4A-0165-46F5-987D-21C25B742B7B}"/>
              </a:ext>
            </a:extLst>
          </p:cNvPr>
          <p:cNvSpPr>
            <a:spLocks noGrp="1"/>
          </p:cNvSpPr>
          <p:nvPr userDrawn="1">
            <p:ph type="pic" sz="quarter" idx="17" hasCustomPrompt="1"/>
          </p:nvPr>
        </p:nvSpPr>
        <p:spPr>
          <a:xfrm>
            <a:off x="0" y="0"/>
            <a:ext cx="13023648" cy="6858000"/>
          </a:xfrm>
          <a:custGeom>
            <a:avLst/>
            <a:gdLst>
              <a:gd name="connsiteX0" fmla="*/ 0 w 13023648"/>
              <a:gd name="connsiteY0" fmla="*/ 0 h 6858000"/>
              <a:gd name="connsiteX1" fmla="*/ 12191999 w 13023648"/>
              <a:gd name="connsiteY1" fmla="*/ 0 h 6858000"/>
              <a:gd name="connsiteX2" fmla="*/ 12191999 w 13023648"/>
              <a:gd name="connsiteY2" fmla="*/ 5232201 h 6858000"/>
              <a:gd name="connsiteX3" fmla="*/ 12752185 w 13023648"/>
              <a:gd name="connsiteY3" fmla="*/ 5232201 h 6858000"/>
              <a:gd name="connsiteX4" fmla="*/ 13023648 w 13023648"/>
              <a:gd name="connsiteY4" fmla="*/ 5503664 h 6858000"/>
              <a:gd name="connsiteX5" fmla="*/ 13023647 w 13023648"/>
              <a:gd name="connsiteY5" fmla="*/ 5503664 h 6858000"/>
              <a:gd name="connsiteX6" fmla="*/ 12752184 w 13023648"/>
              <a:gd name="connsiteY6" fmla="*/ 5775127 h 6858000"/>
              <a:gd name="connsiteX7" fmla="*/ 12191999 w 13023648"/>
              <a:gd name="connsiteY7" fmla="*/ 5775127 h 6858000"/>
              <a:gd name="connsiteX8" fmla="*/ 12191999 w 13023648"/>
              <a:gd name="connsiteY8" fmla="*/ 6858000 h 6858000"/>
              <a:gd name="connsiteX9" fmla="*/ 0 w 1302364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23648" h="6858000">
                <a:moveTo>
                  <a:pt x="0" y="0"/>
                </a:moveTo>
                <a:lnTo>
                  <a:pt x="12191999" y="0"/>
                </a:lnTo>
                <a:lnTo>
                  <a:pt x="12191999" y="5232201"/>
                </a:lnTo>
                <a:lnTo>
                  <a:pt x="12752185" y="5232201"/>
                </a:lnTo>
                <a:cubicBezTo>
                  <a:pt x="12902110" y="5232201"/>
                  <a:pt x="13023648" y="5353739"/>
                  <a:pt x="13023648" y="5503664"/>
                </a:cubicBezTo>
                <a:lnTo>
                  <a:pt x="13023647" y="5503664"/>
                </a:lnTo>
                <a:cubicBezTo>
                  <a:pt x="13023647" y="5653589"/>
                  <a:pt x="12902109" y="5775127"/>
                  <a:pt x="12752184" y="5775127"/>
                </a:cubicBezTo>
                <a:lnTo>
                  <a:pt x="12191999" y="5775127"/>
                </a:lnTo>
                <a:lnTo>
                  <a:pt x="12191999" y="6858000"/>
                </a:lnTo>
                <a:lnTo>
                  <a:pt x="0" y="6858000"/>
                </a:lnTo>
                <a:close/>
              </a:path>
            </a:pathLst>
          </a:custGeom>
          <a:solidFill>
            <a:schemeClr val="bg1">
              <a:lumMod val="95000"/>
            </a:schemeClr>
          </a:solidFill>
        </p:spPr>
        <p:txBody>
          <a:bodyPr wrap="square" bIns="1260000" anchor="ctr" anchorCtr="0">
            <a:noAutofit/>
          </a:bodyPr>
          <a:lstStyle>
            <a:lvl1pPr marL="0" indent="0" algn="ctr">
              <a:lnSpc>
                <a:spcPct val="100000"/>
              </a:lnSpc>
              <a:spcBef>
                <a:spcPts val="0"/>
              </a:spcBef>
              <a:buNone/>
              <a:defRPr sz="1400">
                <a:solidFill>
                  <a:schemeClr val="bg1">
                    <a:lumMod val="95000"/>
                  </a:schemeClr>
                </a:solidFill>
              </a:defRPr>
            </a:lvl1pPr>
          </a:lstStyle>
          <a:p>
            <a:r>
              <a:rPr lang="nl-NL"/>
              <a:t>Klik op onderstaand icon</a:t>
            </a:r>
            <a:br>
              <a:rPr lang="nl-NL"/>
            </a:br>
            <a:r>
              <a:rPr lang="nl-NL"/>
              <a:t>om een afbeelding in te voegen</a:t>
            </a:r>
          </a:p>
        </p:txBody>
      </p:sp>
      <p:sp>
        <p:nvSpPr>
          <p:cNvPr id="24" name="Tijdelijke aanduiding voor afbeelding 23">
            <a:extLst>
              <a:ext uri="{FF2B5EF4-FFF2-40B4-BE49-F238E27FC236}">
                <a16:creationId xmlns:a16="http://schemas.microsoft.com/office/drawing/2014/main" id="{184ADAAC-C3A5-4304-92CD-C6685E4843DF}"/>
              </a:ext>
            </a:extLst>
          </p:cNvPr>
          <p:cNvSpPr>
            <a:spLocks noGrp="1"/>
          </p:cNvSpPr>
          <p:nvPr userDrawn="1">
            <p:ph type="pic" sz="quarter" idx="16" hasCustomPrompt="1"/>
          </p:nvPr>
        </p:nvSpPr>
        <p:spPr>
          <a:xfrm>
            <a:off x="1" y="0"/>
            <a:ext cx="12752185" cy="6858000"/>
          </a:xfrm>
          <a:custGeom>
            <a:avLst/>
            <a:gdLst>
              <a:gd name="connsiteX0" fmla="*/ 0 w 12752185"/>
              <a:gd name="connsiteY0" fmla="*/ 0 h 6858000"/>
              <a:gd name="connsiteX1" fmla="*/ 12191999 w 12752185"/>
              <a:gd name="connsiteY1" fmla="*/ 0 h 6858000"/>
              <a:gd name="connsiteX2" fmla="*/ 12191999 w 12752185"/>
              <a:gd name="connsiteY2" fmla="*/ 5759450 h 6858000"/>
              <a:gd name="connsiteX3" fmla="*/ 12477547 w 12752185"/>
              <a:gd name="connsiteY3" fmla="*/ 5759450 h 6858000"/>
              <a:gd name="connsiteX4" fmla="*/ 12752185 w 12752185"/>
              <a:gd name="connsiteY4" fmla="*/ 6034088 h 6858000"/>
              <a:gd name="connsiteX5" fmla="*/ 12752184 w 12752185"/>
              <a:gd name="connsiteY5" fmla="*/ 6034088 h 6858000"/>
              <a:gd name="connsiteX6" fmla="*/ 12477546 w 12752185"/>
              <a:gd name="connsiteY6" fmla="*/ 6308726 h 6858000"/>
              <a:gd name="connsiteX7" fmla="*/ 12192004 w 12752185"/>
              <a:gd name="connsiteY7" fmla="*/ 6308726 h 6858000"/>
              <a:gd name="connsiteX8" fmla="*/ 12191999 w 12752185"/>
              <a:gd name="connsiteY8" fmla="*/ 6308726 h 6858000"/>
              <a:gd name="connsiteX9" fmla="*/ 12191999 w 12752185"/>
              <a:gd name="connsiteY9" fmla="*/ 6858000 h 6858000"/>
              <a:gd name="connsiteX10" fmla="*/ 0 w 12752185"/>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52185" h="6858000">
                <a:moveTo>
                  <a:pt x="0" y="0"/>
                </a:moveTo>
                <a:lnTo>
                  <a:pt x="12191999" y="0"/>
                </a:lnTo>
                <a:lnTo>
                  <a:pt x="12191999" y="5759450"/>
                </a:lnTo>
                <a:lnTo>
                  <a:pt x="12477547" y="5759450"/>
                </a:lnTo>
                <a:cubicBezTo>
                  <a:pt x="12629225" y="5759450"/>
                  <a:pt x="12752185" y="5882410"/>
                  <a:pt x="12752185" y="6034088"/>
                </a:cubicBezTo>
                <a:lnTo>
                  <a:pt x="12752184" y="6034088"/>
                </a:lnTo>
                <a:cubicBezTo>
                  <a:pt x="12752184" y="6185766"/>
                  <a:pt x="12629224" y="6308726"/>
                  <a:pt x="12477546" y="6308726"/>
                </a:cubicBezTo>
                <a:lnTo>
                  <a:pt x="12192004" y="6308726"/>
                </a:lnTo>
                <a:lnTo>
                  <a:pt x="12191999" y="6308726"/>
                </a:lnTo>
                <a:lnTo>
                  <a:pt x="12191999" y="6858000"/>
                </a:lnTo>
                <a:lnTo>
                  <a:pt x="0" y="6858000"/>
                </a:lnTo>
                <a:close/>
              </a:path>
            </a:pathLst>
          </a:custGeom>
          <a:solidFill>
            <a:schemeClr val="bg1">
              <a:lumMod val="85000"/>
            </a:schemeClr>
          </a:solidFill>
        </p:spPr>
        <p:txBody>
          <a:bodyPr wrap="square" bIns="1260000" anchor="ctr" anchorCtr="0">
            <a:noAutofit/>
          </a:bodyPr>
          <a:lstStyle>
            <a:lvl1pPr marL="0" indent="0" algn="ctr">
              <a:lnSpc>
                <a:spcPct val="100000"/>
              </a:lnSpc>
              <a:spcBef>
                <a:spcPts val="0"/>
              </a:spcBef>
              <a:buNone/>
              <a:defRPr sz="1400">
                <a:solidFill>
                  <a:schemeClr val="bg1">
                    <a:lumMod val="95000"/>
                  </a:schemeClr>
                </a:solidFill>
              </a:defRPr>
            </a:lvl1pPr>
          </a:lstStyle>
          <a:p>
            <a:r>
              <a:rPr lang="nl-NL"/>
              <a:t>Klik op onderstaand icon</a:t>
            </a:r>
            <a:br>
              <a:rPr lang="nl-NL"/>
            </a:br>
            <a:r>
              <a:rPr lang="nl-NL"/>
              <a:t>om een afbeelding in te voegen</a:t>
            </a:r>
          </a:p>
        </p:txBody>
      </p:sp>
      <p:sp>
        <p:nvSpPr>
          <p:cNvPr id="14" name="Tijdelijke aanduiding voor afbeelding 13">
            <a:extLst>
              <a:ext uri="{FF2B5EF4-FFF2-40B4-BE49-F238E27FC236}">
                <a16:creationId xmlns:a16="http://schemas.microsoft.com/office/drawing/2014/main" id="{6CD4DFED-7561-4B86-98D4-CB0CDF44DEAD}"/>
              </a:ext>
            </a:extLst>
          </p:cNvPr>
          <p:cNvSpPr>
            <a:spLocks noGrp="1"/>
          </p:cNvSpPr>
          <p:nvPr userDrawn="1">
            <p:ph type="pic" sz="quarter" idx="14" hasCustomPrompt="1"/>
          </p:nvPr>
        </p:nvSpPr>
        <p:spPr>
          <a:xfrm>
            <a:off x="1" y="0"/>
            <a:ext cx="12453937" cy="6858000"/>
          </a:xfrm>
          <a:custGeom>
            <a:avLst/>
            <a:gdLst>
              <a:gd name="connsiteX0" fmla="*/ 0 w 12453937"/>
              <a:gd name="connsiteY0" fmla="*/ 0 h 6858000"/>
              <a:gd name="connsiteX1" fmla="*/ 12191999 w 12453937"/>
              <a:gd name="connsiteY1" fmla="*/ 0 h 6858000"/>
              <a:gd name="connsiteX2" fmla="*/ 12191999 w 12453937"/>
              <a:gd name="connsiteY2" fmla="*/ 6310004 h 6858000"/>
              <a:gd name="connsiteX3" fmla="*/ 12234648 w 12453937"/>
              <a:gd name="connsiteY3" fmla="*/ 6314304 h 6858000"/>
              <a:gd name="connsiteX4" fmla="*/ 12453937 w 12453937"/>
              <a:gd name="connsiteY4" fmla="*/ 6583362 h 6858000"/>
              <a:gd name="connsiteX5" fmla="*/ 12234648 w 12453937"/>
              <a:gd name="connsiteY5" fmla="*/ 6852421 h 6858000"/>
              <a:gd name="connsiteX6" fmla="*/ 12191999 w 12453937"/>
              <a:gd name="connsiteY6" fmla="*/ 6856720 h 6858000"/>
              <a:gd name="connsiteX7" fmla="*/ 12191999 w 12453937"/>
              <a:gd name="connsiteY7" fmla="*/ 6858000 h 6858000"/>
              <a:gd name="connsiteX8" fmla="*/ 12179299 w 12453937"/>
              <a:gd name="connsiteY8" fmla="*/ 6858000 h 6858000"/>
              <a:gd name="connsiteX9" fmla="*/ 0 w 12453937"/>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53937" h="6858000">
                <a:moveTo>
                  <a:pt x="0" y="0"/>
                </a:moveTo>
                <a:lnTo>
                  <a:pt x="12191999" y="0"/>
                </a:lnTo>
                <a:lnTo>
                  <a:pt x="12191999" y="6310004"/>
                </a:lnTo>
                <a:lnTo>
                  <a:pt x="12234648" y="6314304"/>
                </a:lnTo>
                <a:cubicBezTo>
                  <a:pt x="12359796" y="6339913"/>
                  <a:pt x="12453937" y="6450644"/>
                  <a:pt x="12453937" y="6583362"/>
                </a:cubicBezTo>
                <a:cubicBezTo>
                  <a:pt x="12453937" y="6716081"/>
                  <a:pt x="12359796" y="6826812"/>
                  <a:pt x="12234648" y="6852421"/>
                </a:cubicBezTo>
                <a:lnTo>
                  <a:pt x="12191999" y="6856720"/>
                </a:lnTo>
                <a:lnTo>
                  <a:pt x="12191999" y="6858000"/>
                </a:lnTo>
                <a:lnTo>
                  <a:pt x="12179299" y="6858000"/>
                </a:lnTo>
                <a:lnTo>
                  <a:pt x="0" y="6858000"/>
                </a:lnTo>
                <a:close/>
              </a:path>
            </a:pathLst>
          </a:custGeom>
          <a:solidFill>
            <a:schemeClr val="bg1">
              <a:lumMod val="75000"/>
            </a:schemeClr>
          </a:solidFill>
        </p:spPr>
        <p:txBody>
          <a:bodyPr wrap="square" lIns="6660000" rIns="0" bIns="0" anchor="ctr" anchorCtr="0">
            <a:noAutofit/>
          </a:bodyPr>
          <a:lstStyle>
            <a:lvl1pPr marL="0" indent="0" algn="l">
              <a:lnSpc>
                <a:spcPct val="100000"/>
              </a:lnSpc>
              <a:spcBef>
                <a:spcPts val="0"/>
              </a:spcBef>
              <a:buNone/>
              <a:defRPr sz="1400">
                <a:solidFill>
                  <a:schemeClr val="bg1">
                    <a:lumMod val="95000"/>
                  </a:schemeClr>
                </a:solidFill>
              </a:defRPr>
            </a:lvl1pPr>
          </a:lstStyle>
          <a:p>
            <a:r>
              <a:rPr lang="nl-NL"/>
              <a:t>Selecteer dit kader, ga naar de tab ‘Slidebuilder’, </a:t>
            </a:r>
            <a:br>
              <a:rPr lang="nl-NL"/>
            </a:br>
            <a:r>
              <a:rPr lang="nl-NL"/>
              <a:t>klik op ‘Afbeeldingen’, selecteer de gewenste afbeelding </a:t>
            </a:r>
            <a:br>
              <a:rPr lang="nl-NL"/>
            </a:br>
            <a:r>
              <a:rPr lang="nl-NL"/>
              <a:t>en klik op ‘Invoegen’.</a:t>
            </a:r>
          </a:p>
        </p:txBody>
      </p:sp>
      <p:sp>
        <p:nvSpPr>
          <p:cNvPr id="89" name="Tijdelijke aanduiding voor tekst 88">
            <a:extLst>
              <a:ext uri="{FF2B5EF4-FFF2-40B4-BE49-F238E27FC236}">
                <a16:creationId xmlns:a16="http://schemas.microsoft.com/office/drawing/2014/main" id="{95DEA765-403B-453B-8D53-8E796E459C2D}"/>
              </a:ext>
            </a:extLst>
          </p:cNvPr>
          <p:cNvSpPr>
            <a:spLocks noGrp="1"/>
          </p:cNvSpPr>
          <p:nvPr>
            <p:ph type="body" sz="quarter" idx="21" hasCustomPrompt="1"/>
          </p:nvPr>
        </p:nvSpPr>
        <p:spPr>
          <a:xfrm flipH="1">
            <a:off x="1" y="0"/>
            <a:ext cx="6226969" cy="6858000"/>
          </a:xfrm>
          <a:custGeom>
            <a:avLst/>
            <a:gdLst>
              <a:gd name="connsiteX0" fmla="*/ 6226969 w 6226969"/>
              <a:gd name="connsiteY0" fmla="*/ 0 h 6858000"/>
              <a:gd name="connsiteX1" fmla="*/ 5927890 w 6226969"/>
              <a:gd name="connsiteY1" fmla="*/ 0 h 6858000"/>
              <a:gd name="connsiteX2" fmla="*/ 5909733 w 6226969"/>
              <a:gd name="connsiteY2" fmla="*/ 0 h 6858000"/>
              <a:gd name="connsiteX3" fmla="*/ 5708624 w 6226969"/>
              <a:gd name="connsiteY3" fmla="*/ 0 h 6858000"/>
              <a:gd name="connsiteX4" fmla="*/ 0 w 6226969"/>
              <a:gd name="connsiteY4" fmla="*/ 0 h 6858000"/>
              <a:gd name="connsiteX5" fmla="*/ 2812148 w 6226969"/>
              <a:gd name="connsiteY5" fmla="*/ 6857052 h 6858000"/>
              <a:gd name="connsiteX6" fmla="*/ 5708624 w 6226969"/>
              <a:gd name="connsiteY6" fmla="*/ 6855212 h 6858000"/>
              <a:gd name="connsiteX7" fmla="*/ 5708624 w 6226969"/>
              <a:gd name="connsiteY7" fmla="*/ 6858000 h 6858000"/>
              <a:gd name="connsiteX8" fmla="*/ 5909733 w 6226969"/>
              <a:gd name="connsiteY8" fmla="*/ 6858000 h 6858000"/>
              <a:gd name="connsiteX9" fmla="*/ 6226969 w 6226969"/>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26969" h="6858000">
                <a:moveTo>
                  <a:pt x="6226969" y="0"/>
                </a:moveTo>
                <a:lnTo>
                  <a:pt x="5927890" y="0"/>
                </a:lnTo>
                <a:lnTo>
                  <a:pt x="5909733" y="0"/>
                </a:lnTo>
                <a:lnTo>
                  <a:pt x="5708624" y="0"/>
                </a:lnTo>
                <a:lnTo>
                  <a:pt x="0" y="0"/>
                </a:lnTo>
                <a:cubicBezTo>
                  <a:pt x="5319953" y="2715557"/>
                  <a:pt x="923836" y="4853449"/>
                  <a:pt x="2812148" y="6857052"/>
                </a:cubicBezTo>
                <a:lnTo>
                  <a:pt x="5708624" y="6855212"/>
                </a:lnTo>
                <a:lnTo>
                  <a:pt x="5708624" y="6858000"/>
                </a:lnTo>
                <a:lnTo>
                  <a:pt x="5909733" y="6858000"/>
                </a:lnTo>
                <a:lnTo>
                  <a:pt x="6226969" y="6858000"/>
                </a:lnTo>
                <a:close/>
              </a:path>
            </a:pathLst>
          </a:custGeom>
          <a:solidFill>
            <a:schemeClr val="accent2"/>
          </a:solidFill>
        </p:spPr>
        <p:txBody>
          <a:bodyPr wrap="square">
            <a:noAutofit/>
          </a:bodyPr>
          <a:lstStyle>
            <a:lvl1pPr marL="0" indent="0">
              <a:buNone/>
              <a:defRPr/>
            </a:lvl1pPr>
          </a:lstStyle>
          <a:p>
            <a:pPr lvl="0"/>
            <a:r>
              <a:rPr lang="nl-NL"/>
              <a:t> </a:t>
            </a:r>
          </a:p>
        </p:txBody>
      </p:sp>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Introductie [1x]</a:t>
            </a:r>
          </a:p>
        </p:txBody>
      </p:sp>
      <p:sp>
        <p:nvSpPr>
          <p:cNvPr id="8" name="titel">
            <a:extLst>
              <a:ext uri="{FF2B5EF4-FFF2-40B4-BE49-F238E27FC236}">
                <a16:creationId xmlns:a16="http://schemas.microsoft.com/office/drawing/2014/main" id="{4FCE8B7B-8D3B-466F-8956-5C1F4F50265C}"/>
              </a:ext>
            </a:extLst>
          </p:cNvPr>
          <p:cNvSpPr>
            <a:spLocks noGrp="1"/>
          </p:cNvSpPr>
          <p:nvPr userDrawn="1">
            <p:ph type="title" hasCustomPrompt="1"/>
          </p:nvPr>
        </p:nvSpPr>
        <p:spPr>
          <a:xfrm>
            <a:off x="534988" y="719138"/>
            <a:ext cx="3103506" cy="709102"/>
          </a:xfrm>
        </p:spPr>
        <p:txBody>
          <a:bodyPr/>
          <a:lstStyle>
            <a:lvl1pPr>
              <a:defRPr>
                <a:solidFill>
                  <a:schemeClr val="bg1"/>
                </a:solidFill>
              </a:defRPr>
            </a:lvl1pPr>
          </a:lstStyle>
          <a:p>
            <a:r>
              <a:rPr lang="nl-NL"/>
              <a:t>Naam </a:t>
            </a:r>
            <a:br>
              <a:rPr lang="nl-NL"/>
            </a:br>
            <a:r>
              <a:rPr lang="nl-NL"/>
              <a:t>+ achternaam</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lvl1pPr>
              <a:defRPr>
                <a:solidFill>
                  <a:schemeClr val="bg1"/>
                </a:solidFill>
              </a:defRPr>
            </a:lvl1pPr>
          </a:lstStyle>
          <a:p>
            <a:fld id="{30A935EB-8DE5-48E7-B3C4-0E30D0C52438}"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
        <p:nvSpPr>
          <p:cNvPr id="12" name="tekst">
            <a:extLst>
              <a:ext uri="{FF2B5EF4-FFF2-40B4-BE49-F238E27FC236}">
                <a16:creationId xmlns:a16="http://schemas.microsoft.com/office/drawing/2014/main" id="{35F51B26-035B-45D4-9E4C-150A9963C189}"/>
              </a:ext>
            </a:extLst>
          </p:cNvPr>
          <p:cNvSpPr>
            <a:spLocks noGrp="1"/>
          </p:cNvSpPr>
          <p:nvPr userDrawn="1">
            <p:ph type="body" sz="quarter" idx="13" hasCustomPrompt="1"/>
          </p:nvPr>
        </p:nvSpPr>
        <p:spPr>
          <a:xfrm>
            <a:off x="547689" y="1593341"/>
            <a:ext cx="3099959" cy="557466"/>
          </a:xfrm>
        </p:spPr>
        <p:txBody>
          <a:bodyPr/>
          <a:lstStyle>
            <a:lvl1pPr marL="0" indent="0">
              <a:lnSpc>
                <a:spcPct val="100000"/>
              </a:lnSpc>
              <a:spcBef>
                <a:spcPts val="0"/>
              </a:spcBef>
              <a:buNone/>
              <a:defRPr sz="2000">
                <a:solidFill>
                  <a:schemeClr val="bg1"/>
                </a:solidFill>
              </a:defRPr>
            </a:lvl1pPr>
            <a:lvl2pPr marL="0" indent="0">
              <a:buNone/>
              <a:defRPr sz="1600" b="0" i="0">
                <a:solidFill>
                  <a:schemeClr val="bg1"/>
                </a:solidFill>
              </a:defRPr>
            </a:lvl2pPr>
            <a:lvl3pPr marL="0" indent="0">
              <a:buFont typeface="Arial" panose="020B0604020202020204" pitchFamily="34" charset="0"/>
              <a:buNone/>
              <a:defRPr sz="1600" b="0" i="0">
                <a:solidFill>
                  <a:schemeClr val="bg1"/>
                </a:solidFill>
              </a:defRPr>
            </a:lvl3pPr>
            <a:lvl4pPr marL="0" indent="0">
              <a:buFont typeface="Arial" panose="020B0604020202020204" pitchFamily="34" charset="0"/>
              <a:buNone/>
              <a:defRPr sz="1600" b="0" i="0">
                <a:solidFill>
                  <a:schemeClr val="bg1"/>
                </a:solidFill>
              </a:defRPr>
            </a:lvl4pPr>
            <a:lvl5pPr marL="0" indent="0">
              <a:buFont typeface="Arial" panose="020B0604020202020204" pitchFamily="34" charset="0"/>
              <a:buNone/>
              <a:defRPr sz="1600" b="0" i="0">
                <a:solidFill>
                  <a:schemeClr val="bg1"/>
                </a:solidFill>
              </a:defRPr>
            </a:lvl5pPr>
            <a:lvl6pPr marL="0" indent="0">
              <a:buFont typeface="Arial" panose="020B0604020202020204" pitchFamily="34" charset="0"/>
              <a:buNone/>
              <a:defRPr sz="1600" b="0" i="0">
                <a:solidFill>
                  <a:schemeClr val="bg1"/>
                </a:solidFill>
              </a:defRPr>
            </a:lvl6pPr>
            <a:lvl7pPr marL="0" indent="0">
              <a:buFont typeface="Arial" panose="020B0604020202020204" pitchFamily="34" charset="0"/>
              <a:buNone/>
              <a:defRPr sz="1600" b="0" i="0">
                <a:solidFill>
                  <a:schemeClr val="bg1"/>
                </a:solidFill>
              </a:defRPr>
            </a:lvl7pPr>
            <a:lvl8pPr marL="0" indent="0">
              <a:buFont typeface="Arial" panose="020B0604020202020204" pitchFamily="34" charset="0"/>
              <a:buNone/>
              <a:defRPr sz="1600" b="0" i="0">
                <a:solidFill>
                  <a:schemeClr val="bg1"/>
                </a:solidFill>
              </a:defRPr>
            </a:lvl8pPr>
            <a:lvl9pPr marL="0" indent="0">
              <a:buFont typeface="Arial" panose="020B0604020202020204" pitchFamily="34" charset="0"/>
              <a:buNone/>
              <a:defRPr sz="1600" b="0" i="0">
                <a:solidFill>
                  <a:schemeClr val="bg1"/>
                </a:solidFill>
              </a:defRPr>
            </a:lvl9pPr>
          </a:lstStyle>
          <a:p>
            <a:pPr lvl="0"/>
            <a:r>
              <a:rPr lang="nl-NL"/>
              <a:t>Functie</a:t>
            </a:r>
            <a:br>
              <a:rPr lang="nl-NL"/>
            </a:br>
            <a:r>
              <a:rPr lang="nl-NL"/>
              <a:t>(max. 2lines)</a:t>
            </a:r>
          </a:p>
        </p:txBody>
      </p:sp>
      <p:sp>
        <p:nvSpPr>
          <p:cNvPr id="28" name="tekst">
            <a:extLst>
              <a:ext uri="{FF2B5EF4-FFF2-40B4-BE49-F238E27FC236}">
                <a16:creationId xmlns:a16="http://schemas.microsoft.com/office/drawing/2014/main" id="{57BE6FF1-07C5-4879-8583-F614F9ED3A07}"/>
              </a:ext>
            </a:extLst>
          </p:cNvPr>
          <p:cNvSpPr>
            <a:spLocks noGrp="1"/>
          </p:cNvSpPr>
          <p:nvPr userDrawn="1">
            <p:ph type="body" sz="quarter" idx="18" hasCustomPrompt="1"/>
          </p:nvPr>
        </p:nvSpPr>
        <p:spPr>
          <a:xfrm>
            <a:off x="547690" y="2590800"/>
            <a:ext cx="3090804" cy="3717925"/>
          </a:xfrm>
        </p:spPr>
        <p:txBody>
          <a:bodyPr anchor="b" anchorCtr="0"/>
          <a:lstStyle>
            <a:lvl1pPr marL="0" indent="0">
              <a:buNone/>
              <a:defRPr sz="1800" b="0" i="1">
                <a:solidFill>
                  <a:schemeClr val="bg1"/>
                </a:solidFill>
              </a:defRPr>
            </a:lvl1pPr>
            <a:lvl2pPr marL="0" indent="0">
              <a:buNone/>
              <a:defRPr sz="1800" b="1" i="1">
                <a:solidFill>
                  <a:schemeClr val="bg1"/>
                </a:solidFill>
              </a:defRPr>
            </a:lvl2pPr>
            <a:lvl3pPr marL="0" indent="0">
              <a:buFont typeface="Arial" panose="020B0604020202020204" pitchFamily="34" charset="0"/>
              <a:buNone/>
              <a:defRPr sz="1800" b="1" i="1">
                <a:solidFill>
                  <a:schemeClr val="bg1"/>
                </a:solidFill>
              </a:defRPr>
            </a:lvl3pPr>
            <a:lvl4pPr marL="0" indent="0">
              <a:buFont typeface="Arial" panose="020B0604020202020204" pitchFamily="34" charset="0"/>
              <a:buNone/>
              <a:defRPr sz="1800" b="1" i="1">
                <a:solidFill>
                  <a:schemeClr val="bg1"/>
                </a:solidFill>
              </a:defRPr>
            </a:lvl4pPr>
            <a:lvl5pPr marL="0" indent="0">
              <a:buFont typeface="Arial" panose="020B0604020202020204" pitchFamily="34" charset="0"/>
              <a:buNone/>
              <a:defRPr sz="1800" b="1" i="1">
                <a:solidFill>
                  <a:schemeClr val="bg1"/>
                </a:solidFill>
              </a:defRPr>
            </a:lvl5pPr>
            <a:lvl6pPr marL="0" indent="0">
              <a:buFont typeface="Arial" panose="020B0604020202020204" pitchFamily="34" charset="0"/>
              <a:buNone/>
              <a:defRPr sz="1800" b="1" i="1">
                <a:solidFill>
                  <a:schemeClr val="bg1"/>
                </a:solidFill>
              </a:defRPr>
            </a:lvl6pPr>
            <a:lvl7pPr marL="0" indent="0">
              <a:buFont typeface="Arial" panose="020B0604020202020204" pitchFamily="34" charset="0"/>
              <a:buNone/>
              <a:defRPr sz="1800" b="1" i="1">
                <a:solidFill>
                  <a:schemeClr val="bg1"/>
                </a:solidFill>
              </a:defRPr>
            </a:lvl7pPr>
            <a:lvl8pPr marL="0" indent="0">
              <a:buFont typeface="Arial" panose="020B0604020202020204" pitchFamily="34" charset="0"/>
              <a:buNone/>
              <a:defRPr sz="1800" b="1" i="1">
                <a:solidFill>
                  <a:schemeClr val="bg1"/>
                </a:solidFill>
              </a:defRPr>
            </a:lvl8pPr>
            <a:lvl9pPr marL="0" indent="0">
              <a:buFont typeface="Arial" panose="020B0604020202020204" pitchFamily="34" charset="0"/>
              <a:buNone/>
              <a:defRPr sz="1800" b="1" i="1">
                <a:solidFill>
                  <a:schemeClr val="bg1"/>
                </a:solidFill>
              </a:defRPr>
            </a:lvl9pPr>
          </a:lstStyle>
          <a:p>
            <a:pPr lvl="0"/>
            <a:r>
              <a:rPr lang="nl-NL"/>
              <a:t>“Plaats hier een quote van Erasmus die bij je past”</a:t>
            </a:r>
          </a:p>
        </p:txBody>
      </p:sp>
    </p:spTree>
    <p:extLst>
      <p:ext uri="{BB962C8B-B14F-4D97-AF65-F5344CB8AC3E}">
        <p14:creationId xmlns:p14="http://schemas.microsoft.com/office/powerpoint/2010/main" val="2373094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3000"/>
                                  </p:stCondLst>
                                  <p:childTnLst>
                                    <p:animEffect transition="out" filter="fade">
                                      <p:cBhvr>
                                        <p:cTn id="6" dur="1000"/>
                                        <p:tgtEl>
                                          <p:spTgt spid="14"/>
                                        </p:tgtEl>
                                      </p:cBhvr>
                                    </p:animEffect>
                                    <p:set>
                                      <p:cBhvr>
                                        <p:cTn id="7" dur="1" fill="hold">
                                          <p:stCondLst>
                                            <p:cond delay="999"/>
                                          </p:stCondLst>
                                        </p:cTn>
                                        <p:tgtEl>
                                          <p:spTgt spid="14"/>
                                        </p:tgtEl>
                                        <p:attrNameLst>
                                          <p:attrName>style.visibility</p:attrName>
                                        </p:attrNameLst>
                                      </p:cBhvr>
                                      <p:to>
                                        <p:strVal val="hidden"/>
                                      </p:to>
                                    </p:set>
                                  </p:childTnLst>
                                </p:cTn>
                              </p:par>
                              <p:par>
                                <p:cTn id="8" presetID="10" presetClass="exit" presetSubtype="0" fill="hold" grpId="0" nodeType="withEffect">
                                  <p:stCondLst>
                                    <p:cond delay="7000"/>
                                  </p:stCondLst>
                                  <p:childTnLst>
                                    <p:animEffect transition="out" filter="fade">
                                      <p:cBhvr>
                                        <p:cTn id="9" dur="1000"/>
                                        <p:tgtEl>
                                          <p:spTgt spid="24"/>
                                        </p:tgtEl>
                                      </p:cBhvr>
                                    </p:animEffect>
                                    <p:set>
                                      <p:cBhvr>
                                        <p:cTn id="10" dur="1" fill="hold">
                                          <p:stCondLst>
                                            <p:cond delay="999"/>
                                          </p:stCondLst>
                                        </p:cTn>
                                        <p:tgtEl>
                                          <p:spTgt spid="24"/>
                                        </p:tgtEl>
                                        <p:attrNameLst>
                                          <p:attrName>style.visibility</p:attrName>
                                        </p:attrNameLst>
                                      </p:cBhvr>
                                      <p:to>
                                        <p:strVal val="hidden"/>
                                      </p:to>
                                    </p:set>
                                  </p:childTnLst>
                                </p:cTn>
                              </p:par>
                              <p:par>
                                <p:cTn id="11" presetID="10" presetClass="entr" presetSubtype="0" fill="hold" grpId="1" nodeType="withEffect">
                                  <p:stCondLst>
                                    <p:cond delay="110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4" grpId="1"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roductie Team [4x]">
    <p:bg>
      <p:bgPr>
        <a:solidFill>
          <a:schemeClr val="accent2"/>
        </a:solidFill>
        <a:effectLst/>
      </p:bgPr>
    </p:bg>
    <p:spTree>
      <p:nvGrpSpPr>
        <p:cNvPr id="1" name=""/>
        <p:cNvGrpSpPr/>
        <p:nvPr/>
      </p:nvGrpSpPr>
      <p:grpSpPr>
        <a:xfrm>
          <a:off x="0" y="0"/>
          <a:ext cx="0" cy="0"/>
          <a:chOff x="0" y="0"/>
          <a:chExt cx="0" cy="0"/>
        </a:xfrm>
      </p:grpSpPr>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Introductie team [4x]</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p:txBody>
          <a:bodyPr/>
          <a:lstStyle>
            <a:lvl1pPr>
              <a:defRPr>
                <a:solidFill>
                  <a:schemeClr val="bg1"/>
                </a:solidFill>
              </a:defRPr>
            </a:lvl1pPr>
          </a:lstStyle>
          <a:p>
            <a:r>
              <a:rPr lang="nl-NL"/>
              <a:t>Titel</a:t>
            </a:r>
            <a:br>
              <a:rPr lang="nl-NL"/>
            </a:br>
            <a:r>
              <a:rPr lang="nl-NL"/>
              <a:t>max. 2 regels</a:t>
            </a:r>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1D10CF52-C558-4416-8AF1-DAC24B0DADE4}"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
        <p:nvSpPr>
          <p:cNvPr id="13" name="Tijdelijke aanduiding voor tekst 15">
            <a:extLst>
              <a:ext uri="{FF2B5EF4-FFF2-40B4-BE49-F238E27FC236}">
                <a16:creationId xmlns:a16="http://schemas.microsoft.com/office/drawing/2014/main" id="{EEED7274-6252-47CE-A5B5-D914A6BE6110}"/>
              </a:ext>
            </a:extLst>
          </p:cNvPr>
          <p:cNvSpPr>
            <a:spLocks noGrp="1"/>
          </p:cNvSpPr>
          <p:nvPr>
            <p:ph type="body" sz="quarter" idx="18" hasCustomPrompt="1"/>
          </p:nvPr>
        </p:nvSpPr>
        <p:spPr>
          <a:xfrm>
            <a:off x="534880" y="2244030"/>
            <a:ext cx="2621201" cy="3891402"/>
          </a:xfrm>
          <a:prstGeom prst="roundRect">
            <a:avLst>
              <a:gd name="adj" fmla="val 0"/>
            </a:avLst>
          </a:prstGeom>
          <a:solidFill>
            <a:schemeClr val="bg1"/>
          </a:soli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21" name="afbeelding">
            <a:extLst>
              <a:ext uri="{FF2B5EF4-FFF2-40B4-BE49-F238E27FC236}">
                <a16:creationId xmlns:a16="http://schemas.microsoft.com/office/drawing/2014/main" id="{45E18A08-F819-46A7-8431-9FA68293A55B}"/>
              </a:ext>
            </a:extLst>
          </p:cNvPr>
          <p:cNvSpPr>
            <a:spLocks noGrp="1"/>
          </p:cNvSpPr>
          <p:nvPr>
            <p:ph type="pic" sz="quarter" idx="14" hasCustomPrompt="1"/>
          </p:nvPr>
        </p:nvSpPr>
        <p:spPr>
          <a:xfrm>
            <a:off x="738300" y="2454977"/>
            <a:ext cx="2214359" cy="2710824"/>
          </a:xfrm>
          <a:solidFill>
            <a:schemeClr val="bg1">
              <a:lumMod val="75000"/>
            </a:schemeClr>
          </a:solidFill>
        </p:spPr>
        <p:txBody>
          <a:bodyPr bIns="1620000" anchor="ctr" anchorCtr="0">
            <a:normAutofit/>
          </a:bodyPr>
          <a:lstStyle>
            <a:lvl1pPr marL="0" indent="0" algn="ctr">
              <a:lnSpc>
                <a:spcPct val="100000"/>
              </a:lnSpc>
              <a:spcBef>
                <a:spcPts val="0"/>
              </a:spcBef>
              <a:buNone/>
              <a:defRPr sz="1200">
                <a:solidFill>
                  <a:schemeClr val="bg1">
                    <a:lumMod val="95000"/>
                  </a:schemeClr>
                </a:solidFill>
              </a:defRPr>
            </a:lvl1pPr>
          </a:lstStyle>
          <a:p>
            <a:r>
              <a:rPr lang="nl-NL"/>
              <a:t>Selecteer dit kader, ga naar </a:t>
            </a:r>
            <a:br>
              <a:rPr lang="nl-NL"/>
            </a:br>
            <a:r>
              <a:rPr lang="nl-NL"/>
              <a:t>de tab ‘</a:t>
            </a:r>
            <a:r>
              <a:rPr lang="nl-NL" err="1"/>
              <a:t>Slidebuilder’,klik</a:t>
            </a:r>
            <a:r>
              <a:rPr lang="nl-NL"/>
              <a:t> op ‘Afbeeldingen’, selecteer </a:t>
            </a:r>
            <a:br>
              <a:rPr lang="nl-NL"/>
            </a:br>
            <a:r>
              <a:rPr lang="nl-NL"/>
              <a:t>de gewenste afbeelding </a:t>
            </a:r>
            <a:br>
              <a:rPr lang="nl-NL"/>
            </a:br>
            <a:r>
              <a:rPr lang="nl-NL"/>
              <a:t>en klik op ‘Invoegen’.</a:t>
            </a:r>
          </a:p>
        </p:txBody>
      </p:sp>
      <p:sp>
        <p:nvSpPr>
          <p:cNvPr id="22" name="tekst">
            <a:extLst>
              <a:ext uri="{FF2B5EF4-FFF2-40B4-BE49-F238E27FC236}">
                <a16:creationId xmlns:a16="http://schemas.microsoft.com/office/drawing/2014/main" id="{DCEBED52-CA0A-47FC-BA0C-540072A3CF32}"/>
              </a:ext>
            </a:extLst>
          </p:cNvPr>
          <p:cNvSpPr>
            <a:spLocks noGrp="1"/>
          </p:cNvSpPr>
          <p:nvPr>
            <p:ph type="body" sz="quarter" idx="13" hasCustomPrompt="1"/>
          </p:nvPr>
        </p:nvSpPr>
        <p:spPr>
          <a:xfrm>
            <a:off x="738300" y="5322446"/>
            <a:ext cx="2214359" cy="257365"/>
          </a:xfrm>
        </p:spPr>
        <p:txBody>
          <a:bodyPr/>
          <a:lstStyle>
            <a:lvl1pPr>
              <a:buNone/>
              <a:defRPr sz="1800" b="1"/>
            </a:lvl1pPr>
            <a:lvl2pPr marL="536575" indent="-536575">
              <a:buNone/>
              <a:defRPr sz="1800" b="1"/>
            </a:lvl2pPr>
            <a:lvl3pPr>
              <a:defRPr sz="1800" b="1"/>
            </a:lvl3pPr>
            <a:lvl4pPr>
              <a:defRPr sz="1800"/>
            </a:lvl4pPr>
            <a:lvl5pPr>
              <a:defRPr/>
            </a:lvl5pPr>
            <a:lvl6pPr>
              <a:defRPr sz="1800"/>
            </a:lvl6pPr>
            <a:lvl7pPr>
              <a:buNone/>
              <a:defRPr sz="1800" b="1"/>
            </a:lvl7pPr>
            <a:lvl8pPr>
              <a:buNone/>
              <a:defRPr sz="1800" b="1"/>
            </a:lvl8pPr>
            <a:lvl9pPr>
              <a:defRPr sz="1800" b="1" i="0"/>
            </a:lvl9pPr>
          </a:lstStyle>
          <a:p>
            <a:pPr lvl="0"/>
            <a:r>
              <a:rPr lang="nl-NL"/>
              <a:t>Naam</a:t>
            </a:r>
          </a:p>
        </p:txBody>
      </p:sp>
      <p:sp>
        <p:nvSpPr>
          <p:cNvPr id="23" name="tekst">
            <a:extLst>
              <a:ext uri="{FF2B5EF4-FFF2-40B4-BE49-F238E27FC236}">
                <a16:creationId xmlns:a16="http://schemas.microsoft.com/office/drawing/2014/main" id="{F5A530A6-3693-40FE-91B3-8C40AF72BB58}"/>
              </a:ext>
            </a:extLst>
          </p:cNvPr>
          <p:cNvSpPr>
            <a:spLocks noGrp="1"/>
          </p:cNvSpPr>
          <p:nvPr>
            <p:ph type="body" sz="quarter" idx="19" hasCustomPrompt="1"/>
          </p:nvPr>
        </p:nvSpPr>
        <p:spPr>
          <a:xfrm>
            <a:off x="738300" y="5579811"/>
            <a:ext cx="2214359" cy="210948"/>
          </a:xfrm>
        </p:spPr>
        <p:txBody>
          <a:bodyPr/>
          <a:lstStyle>
            <a:lvl1pPr>
              <a:buNone/>
              <a:defRPr sz="1400"/>
            </a:lvl1pPr>
            <a:lvl2pPr marL="0" indent="0">
              <a:buNone/>
              <a:defRPr sz="1400"/>
            </a:lvl2pPr>
            <a:lvl4pPr>
              <a:defRPr sz="1400" b="0"/>
            </a:lvl4pPr>
            <a:lvl5pPr>
              <a:defRPr sz="1400" b="0"/>
            </a:lvl5pPr>
            <a:lvl6pPr>
              <a:defRPr b="0"/>
            </a:lvl6pPr>
            <a:lvl7pPr>
              <a:buNone/>
              <a:defRPr/>
            </a:lvl7pPr>
            <a:lvl8pPr>
              <a:buNone/>
              <a:defRPr/>
            </a:lvl8pPr>
            <a:lvl9pPr>
              <a:defRPr sz="1400" i="0"/>
            </a:lvl9pPr>
          </a:lstStyle>
          <a:p>
            <a:pPr lvl="0"/>
            <a:r>
              <a:rPr lang="nl-NL"/>
              <a:t>Functie omschrijving</a:t>
            </a:r>
          </a:p>
        </p:txBody>
      </p:sp>
      <p:sp>
        <p:nvSpPr>
          <p:cNvPr id="24" name="Tijdelijke aanduiding voor tekst 15">
            <a:extLst>
              <a:ext uri="{FF2B5EF4-FFF2-40B4-BE49-F238E27FC236}">
                <a16:creationId xmlns:a16="http://schemas.microsoft.com/office/drawing/2014/main" id="{9C409648-6F29-4D99-A130-1CDB96BC5861}"/>
              </a:ext>
            </a:extLst>
          </p:cNvPr>
          <p:cNvSpPr>
            <a:spLocks noGrp="1"/>
          </p:cNvSpPr>
          <p:nvPr>
            <p:ph type="body" sz="quarter" idx="20" hasCustomPrompt="1"/>
          </p:nvPr>
        </p:nvSpPr>
        <p:spPr>
          <a:xfrm>
            <a:off x="3364358" y="2244030"/>
            <a:ext cx="2621201" cy="3891402"/>
          </a:xfrm>
          <a:prstGeom prst="roundRect">
            <a:avLst>
              <a:gd name="adj" fmla="val 0"/>
            </a:avLst>
          </a:prstGeom>
          <a:solidFill>
            <a:schemeClr val="bg1"/>
          </a:soli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25" name="afbeelding">
            <a:extLst>
              <a:ext uri="{FF2B5EF4-FFF2-40B4-BE49-F238E27FC236}">
                <a16:creationId xmlns:a16="http://schemas.microsoft.com/office/drawing/2014/main" id="{89563284-7864-4B55-9FBC-C14EF0497482}"/>
              </a:ext>
            </a:extLst>
          </p:cNvPr>
          <p:cNvSpPr>
            <a:spLocks noGrp="1"/>
          </p:cNvSpPr>
          <p:nvPr>
            <p:ph type="pic" sz="quarter" idx="21" hasCustomPrompt="1"/>
          </p:nvPr>
        </p:nvSpPr>
        <p:spPr>
          <a:xfrm>
            <a:off x="3567778" y="2454977"/>
            <a:ext cx="2214359" cy="2710824"/>
          </a:xfrm>
          <a:solidFill>
            <a:schemeClr val="bg1">
              <a:lumMod val="75000"/>
            </a:schemeClr>
          </a:solidFill>
        </p:spPr>
        <p:txBody>
          <a:bodyPr bIns="1620000" anchor="ctr" anchorCtr="0">
            <a:normAutofit/>
          </a:bodyPr>
          <a:lstStyle>
            <a:lvl1pPr marL="0" indent="0" algn="ctr">
              <a:lnSpc>
                <a:spcPct val="100000"/>
              </a:lnSpc>
              <a:spcBef>
                <a:spcPts val="0"/>
              </a:spcBef>
              <a:buNone/>
              <a:defRPr sz="1200">
                <a:solidFill>
                  <a:schemeClr val="bg1">
                    <a:lumMod val="95000"/>
                  </a:schemeClr>
                </a:solidFill>
              </a:defRPr>
            </a:lvl1pPr>
          </a:lstStyle>
          <a:p>
            <a:r>
              <a:rPr lang="nl-NL"/>
              <a:t>Selecteer dit kader, ga naar </a:t>
            </a:r>
            <a:br>
              <a:rPr lang="nl-NL"/>
            </a:br>
            <a:r>
              <a:rPr lang="nl-NL"/>
              <a:t>de tab ‘</a:t>
            </a:r>
            <a:r>
              <a:rPr lang="nl-NL" err="1"/>
              <a:t>Slidebuilder’,klik</a:t>
            </a:r>
            <a:r>
              <a:rPr lang="nl-NL"/>
              <a:t> op ‘Afbeeldingen’, selecteer </a:t>
            </a:r>
            <a:br>
              <a:rPr lang="nl-NL"/>
            </a:br>
            <a:r>
              <a:rPr lang="nl-NL"/>
              <a:t>de gewenste afbeelding </a:t>
            </a:r>
            <a:br>
              <a:rPr lang="nl-NL"/>
            </a:br>
            <a:r>
              <a:rPr lang="nl-NL"/>
              <a:t>en klik op ‘Invoegen’.</a:t>
            </a:r>
          </a:p>
        </p:txBody>
      </p:sp>
      <p:sp>
        <p:nvSpPr>
          <p:cNvPr id="26" name="tekst">
            <a:extLst>
              <a:ext uri="{FF2B5EF4-FFF2-40B4-BE49-F238E27FC236}">
                <a16:creationId xmlns:a16="http://schemas.microsoft.com/office/drawing/2014/main" id="{669C15D7-E1F7-4886-AFD4-71007FB9C759}"/>
              </a:ext>
            </a:extLst>
          </p:cNvPr>
          <p:cNvSpPr>
            <a:spLocks noGrp="1"/>
          </p:cNvSpPr>
          <p:nvPr>
            <p:ph type="body" sz="quarter" idx="22" hasCustomPrompt="1"/>
          </p:nvPr>
        </p:nvSpPr>
        <p:spPr>
          <a:xfrm>
            <a:off x="3567778" y="5322446"/>
            <a:ext cx="2214359" cy="257365"/>
          </a:xfrm>
        </p:spPr>
        <p:txBody>
          <a:bodyPr/>
          <a:lstStyle>
            <a:lvl1pPr>
              <a:buNone/>
              <a:defRPr sz="1800" b="1"/>
            </a:lvl1pPr>
            <a:lvl2pPr marL="536575" indent="-536575">
              <a:buNone/>
              <a:defRPr sz="1800" b="1"/>
            </a:lvl2pPr>
            <a:lvl3pPr>
              <a:defRPr sz="1800" b="1"/>
            </a:lvl3pPr>
            <a:lvl4pPr>
              <a:defRPr sz="1800"/>
            </a:lvl4pPr>
            <a:lvl5pPr>
              <a:defRPr/>
            </a:lvl5pPr>
            <a:lvl6pPr>
              <a:defRPr sz="1800"/>
            </a:lvl6pPr>
            <a:lvl7pPr>
              <a:buNone/>
              <a:defRPr sz="1800" b="1"/>
            </a:lvl7pPr>
            <a:lvl8pPr>
              <a:buNone/>
              <a:defRPr sz="1800" b="1"/>
            </a:lvl8pPr>
            <a:lvl9pPr>
              <a:defRPr sz="1800" b="1" i="0"/>
            </a:lvl9pPr>
          </a:lstStyle>
          <a:p>
            <a:pPr lvl="0"/>
            <a:r>
              <a:rPr lang="nl-NL"/>
              <a:t>Naam</a:t>
            </a:r>
          </a:p>
        </p:txBody>
      </p:sp>
      <p:sp>
        <p:nvSpPr>
          <p:cNvPr id="27" name="tekst">
            <a:extLst>
              <a:ext uri="{FF2B5EF4-FFF2-40B4-BE49-F238E27FC236}">
                <a16:creationId xmlns:a16="http://schemas.microsoft.com/office/drawing/2014/main" id="{65AD85E4-5168-4AE3-8F49-CD69E751986F}"/>
              </a:ext>
            </a:extLst>
          </p:cNvPr>
          <p:cNvSpPr>
            <a:spLocks noGrp="1"/>
          </p:cNvSpPr>
          <p:nvPr>
            <p:ph type="body" sz="quarter" idx="23" hasCustomPrompt="1"/>
          </p:nvPr>
        </p:nvSpPr>
        <p:spPr>
          <a:xfrm>
            <a:off x="3567778" y="5579811"/>
            <a:ext cx="2214359" cy="210948"/>
          </a:xfrm>
        </p:spPr>
        <p:txBody>
          <a:bodyPr/>
          <a:lstStyle>
            <a:lvl1pPr>
              <a:buNone/>
              <a:defRPr sz="1400"/>
            </a:lvl1pPr>
            <a:lvl2pPr marL="0" indent="0">
              <a:buNone/>
              <a:defRPr sz="1400"/>
            </a:lvl2pPr>
            <a:lvl4pPr>
              <a:defRPr sz="1400" b="0"/>
            </a:lvl4pPr>
            <a:lvl5pPr>
              <a:defRPr sz="1400" b="0"/>
            </a:lvl5pPr>
            <a:lvl6pPr>
              <a:defRPr b="0"/>
            </a:lvl6pPr>
            <a:lvl7pPr>
              <a:buNone/>
              <a:defRPr/>
            </a:lvl7pPr>
            <a:lvl8pPr>
              <a:buNone/>
              <a:defRPr/>
            </a:lvl8pPr>
            <a:lvl9pPr>
              <a:defRPr sz="1400" i="0"/>
            </a:lvl9pPr>
          </a:lstStyle>
          <a:p>
            <a:pPr lvl="0"/>
            <a:r>
              <a:rPr lang="nl-NL"/>
              <a:t>Functie omschrijving</a:t>
            </a:r>
          </a:p>
        </p:txBody>
      </p:sp>
      <p:sp>
        <p:nvSpPr>
          <p:cNvPr id="28" name="Tijdelijke aanduiding voor tekst 15">
            <a:extLst>
              <a:ext uri="{FF2B5EF4-FFF2-40B4-BE49-F238E27FC236}">
                <a16:creationId xmlns:a16="http://schemas.microsoft.com/office/drawing/2014/main" id="{1E9214B0-6068-4085-B017-C17272478984}"/>
              </a:ext>
            </a:extLst>
          </p:cNvPr>
          <p:cNvSpPr>
            <a:spLocks noGrp="1"/>
          </p:cNvSpPr>
          <p:nvPr>
            <p:ph type="body" sz="quarter" idx="24" hasCustomPrompt="1"/>
          </p:nvPr>
        </p:nvSpPr>
        <p:spPr>
          <a:xfrm>
            <a:off x="6193836" y="2244030"/>
            <a:ext cx="2621201" cy="3891402"/>
          </a:xfrm>
          <a:prstGeom prst="roundRect">
            <a:avLst>
              <a:gd name="adj" fmla="val 0"/>
            </a:avLst>
          </a:prstGeom>
          <a:solidFill>
            <a:schemeClr val="bg1"/>
          </a:soli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29" name="afbeelding">
            <a:extLst>
              <a:ext uri="{FF2B5EF4-FFF2-40B4-BE49-F238E27FC236}">
                <a16:creationId xmlns:a16="http://schemas.microsoft.com/office/drawing/2014/main" id="{CF6C9DD1-64F3-46DC-9A51-9F4F26BE0085}"/>
              </a:ext>
            </a:extLst>
          </p:cNvPr>
          <p:cNvSpPr>
            <a:spLocks noGrp="1"/>
          </p:cNvSpPr>
          <p:nvPr>
            <p:ph type="pic" sz="quarter" idx="25" hasCustomPrompt="1"/>
          </p:nvPr>
        </p:nvSpPr>
        <p:spPr>
          <a:xfrm>
            <a:off x="6397256" y="2454977"/>
            <a:ext cx="2214359" cy="2710824"/>
          </a:xfrm>
          <a:solidFill>
            <a:schemeClr val="bg1">
              <a:lumMod val="75000"/>
            </a:schemeClr>
          </a:solidFill>
        </p:spPr>
        <p:txBody>
          <a:bodyPr bIns="1620000" anchor="ctr" anchorCtr="0">
            <a:normAutofit/>
          </a:bodyPr>
          <a:lstStyle>
            <a:lvl1pPr marL="0" indent="0" algn="ctr">
              <a:lnSpc>
                <a:spcPct val="100000"/>
              </a:lnSpc>
              <a:spcBef>
                <a:spcPts val="0"/>
              </a:spcBef>
              <a:buNone/>
              <a:defRPr sz="1200">
                <a:solidFill>
                  <a:schemeClr val="bg1">
                    <a:lumMod val="95000"/>
                  </a:schemeClr>
                </a:solidFill>
              </a:defRPr>
            </a:lvl1pPr>
          </a:lstStyle>
          <a:p>
            <a:r>
              <a:rPr lang="nl-NL"/>
              <a:t>Selecteer dit kader, ga naar </a:t>
            </a:r>
            <a:br>
              <a:rPr lang="nl-NL"/>
            </a:br>
            <a:r>
              <a:rPr lang="nl-NL"/>
              <a:t>de tab ‘</a:t>
            </a:r>
            <a:r>
              <a:rPr lang="nl-NL" err="1"/>
              <a:t>Slidebuilder’,klik</a:t>
            </a:r>
            <a:r>
              <a:rPr lang="nl-NL"/>
              <a:t> op ‘Afbeeldingen’, selecteer </a:t>
            </a:r>
            <a:br>
              <a:rPr lang="nl-NL"/>
            </a:br>
            <a:r>
              <a:rPr lang="nl-NL"/>
              <a:t>de gewenste afbeelding </a:t>
            </a:r>
            <a:br>
              <a:rPr lang="nl-NL"/>
            </a:br>
            <a:r>
              <a:rPr lang="nl-NL"/>
              <a:t>en klik op ‘Invoegen’.</a:t>
            </a:r>
          </a:p>
        </p:txBody>
      </p:sp>
      <p:sp>
        <p:nvSpPr>
          <p:cNvPr id="30" name="tekst">
            <a:extLst>
              <a:ext uri="{FF2B5EF4-FFF2-40B4-BE49-F238E27FC236}">
                <a16:creationId xmlns:a16="http://schemas.microsoft.com/office/drawing/2014/main" id="{9B6D6610-D149-4E3F-B6F8-E0FA4A9BCA84}"/>
              </a:ext>
            </a:extLst>
          </p:cNvPr>
          <p:cNvSpPr>
            <a:spLocks noGrp="1"/>
          </p:cNvSpPr>
          <p:nvPr>
            <p:ph type="body" sz="quarter" idx="26" hasCustomPrompt="1"/>
          </p:nvPr>
        </p:nvSpPr>
        <p:spPr>
          <a:xfrm>
            <a:off x="6397256" y="5322446"/>
            <a:ext cx="2214359" cy="257365"/>
          </a:xfrm>
        </p:spPr>
        <p:txBody>
          <a:bodyPr/>
          <a:lstStyle>
            <a:lvl1pPr>
              <a:buNone/>
              <a:defRPr sz="1800" b="1"/>
            </a:lvl1pPr>
            <a:lvl2pPr marL="536575" indent="-536575">
              <a:buNone/>
              <a:defRPr sz="1800" b="1"/>
            </a:lvl2pPr>
            <a:lvl3pPr>
              <a:defRPr sz="1800" b="1"/>
            </a:lvl3pPr>
            <a:lvl4pPr>
              <a:defRPr sz="1800"/>
            </a:lvl4pPr>
            <a:lvl5pPr>
              <a:defRPr/>
            </a:lvl5pPr>
            <a:lvl6pPr>
              <a:defRPr sz="1800"/>
            </a:lvl6pPr>
            <a:lvl7pPr>
              <a:buNone/>
              <a:defRPr sz="1800" b="1"/>
            </a:lvl7pPr>
            <a:lvl8pPr>
              <a:buNone/>
              <a:defRPr sz="1800" b="1"/>
            </a:lvl8pPr>
            <a:lvl9pPr>
              <a:defRPr sz="1800" b="1" i="0"/>
            </a:lvl9pPr>
          </a:lstStyle>
          <a:p>
            <a:pPr lvl="0"/>
            <a:r>
              <a:rPr lang="nl-NL"/>
              <a:t>Naam</a:t>
            </a:r>
          </a:p>
        </p:txBody>
      </p:sp>
      <p:sp>
        <p:nvSpPr>
          <p:cNvPr id="31" name="tekst">
            <a:extLst>
              <a:ext uri="{FF2B5EF4-FFF2-40B4-BE49-F238E27FC236}">
                <a16:creationId xmlns:a16="http://schemas.microsoft.com/office/drawing/2014/main" id="{88E14D14-CF98-4F77-B5BC-43A3E5E9E997}"/>
              </a:ext>
            </a:extLst>
          </p:cNvPr>
          <p:cNvSpPr>
            <a:spLocks noGrp="1"/>
          </p:cNvSpPr>
          <p:nvPr>
            <p:ph type="body" sz="quarter" idx="27" hasCustomPrompt="1"/>
          </p:nvPr>
        </p:nvSpPr>
        <p:spPr>
          <a:xfrm>
            <a:off x="6397256" y="5579811"/>
            <a:ext cx="2214359" cy="210948"/>
          </a:xfrm>
        </p:spPr>
        <p:txBody>
          <a:bodyPr/>
          <a:lstStyle>
            <a:lvl1pPr>
              <a:buNone/>
              <a:defRPr sz="1400"/>
            </a:lvl1pPr>
            <a:lvl2pPr marL="0" indent="0">
              <a:buNone/>
              <a:defRPr sz="1400"/>
            </a:lvl2pPr>
            <a:lvl4pPr>
              <a:defRPr sz="1400" b="0"/>
            </a:lvl4pPr>
            <a:lvl5pPr>
              <a:defRPr sz="1400" b="0"/>
            </a:lvl5pPr>
            <a:lvl6pPr>
              <a:defRPr b="0"/>
            </a:lvl6pPr>
            <a:lvl7pPr>
              <a:buNone/>
              <a:defRPr/>
            </a:lvl7pPr>
            <a:lvl8pPr>
              <a:buNone/>
              <a:defRPr/>
            </a:lvl8pPr>
            <a:lvl9pPr>
              <a:defRPr sz="1400" i="0"/>
            </a:lvl9pPr>
          </a:lstStyle>
          <a:p>
            <a:pPr lvl="0"/>
            <a:r>
              <a:rPr lang="nl-NL"/>
              <a:t>Functie omschrijving</a:t>
            </a:r>
          </a:p>
        </p:txBody>
      </p:sp>
      <p:sp>
        <p:nvSpPr>
          <p:cNvPr id="32" name="Tijdelijke aanduiding voor tekst 15">
            <a:extLst>
              <a:ext uri="{FF2B5EF4-FFF2-40B4-BE49-F238E27FC236}">
                <a16:creationId xmlns:a16="http://schemas.microsoft.com/office/drawing/2014/main" id="{CA7D654C-3C7D-4279-BB94-E834C965A896}"/>
              </a:ext>
            </a:extLst>
          </p:cNvPr>
          <p:cNvSpPr>
            <a:spLocks noGrp="1"/>
          </p:cNvSpPr>
          <p:nvPr>
            <p:ph type="body" sz="quarter" idx="28" hasCustomPrompt="1"/>
          </p:nvPr>
        </p:nvSpPr>
        <p:spPr>
          <a:xfrm>
            <a:off x="9023315" y="2244030"/>
            <a:ext cx="2621201" cy="3891402"/>
          </a:xfrm>
          <a:prstGeom prst="roundRect">
            <a:avLst>
              <a:gd name="adj" fmla="val 0"/>
            </a:avLst>
          </a:prstGeom>
          <a:solidFill>
            <a:schemeClr val="bg1"/>
          </a:soli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33" name="afbeelding">
            <a:extLst>
              <a:ext uri="{FF2B5EF4-FFF2-40B4-BE49-F238E27FC236}">
                <a16:creationId xmlns:a16="http://schemas.microsoft.com/office/drawing/2014/main" id="{3F90428F-B257-43E1-99D1-448F1A5309D6}"/>
              </a:ext>
            </a:extLst>
          </p:cNvPr>
          <p:cNvSpPr>
            <a:spLocks noGrp="1"/>
          </p:cNvSpPr>
          <p:nvPr>
            <p:ph type="pic" sz="quarter" idx="29" hasCustomPrompt="1"/>
          </p:nvPr>
        </p:nvSpPr>
        <p:spPr>
          <a:xfrm>
            <a:off x="9226735" y="2454977"/>
            <a:ext cx="2214359" cy="2710824"/>
          </a:xfrm>
          <a:solidFill>
            <a:schemeClr val="bg1">
              <a:lumMod val="75000"/>
            </a:schemeClr>
          </a:solidFill>
        </p:spPr>
        <p:txBody>
          <a:bodyPr bIns="1620000" anchor="ctr" anchorCtr="0">
            <a:normAutofit/>
          </a:bodyPr>
          <a:lstStyle>
            <a:lvl1pPr marL="0" indent="0" algn="ctr">
              <a:lnSpc>
                <a:spcPct val="100000"/>
              </a:lnSpc>
              <a:spcBef>
                <a:spcPts val="0"/>
              </a:spcBef>
              <a:buNone/>
              <a:defRPr sz="1200">
                <a:solidFill>
                  <a:schemeClr val="bg1">
                    <a:lumMod val="95000"/>
                  </a:schemeClr>
                </a:solidFill>
              </a:defRPr>
            </a:lvl1pPr>
          </a:lstStyle>
          <a:p>
            <a:r>
              <a:rPr lang="nl-NL"/>
              <a:t>Selecteer dit kader, ga naar </a:t>
            </a:r>
            <a:br>
              <a:rPr lang="nl-NL"/>
            </a:br>
            <a:r>
              <a:rPr lang="nl-NL"/>
              <a:t>de tab ‘</a:t>
            </a:r>
            <a:r>
              <a:rPr lang="nl-NL" err="1"/>
              <a:t>Slidebuilder’,klik</a:t>
            </a:r>
            <a:r>
              <a:rPr lang="nl-NL"/>
              <a:t> op ‘Afbeeldingen’, selecteer </a:t>
            </a:r>
            <a:br>
              <a:rPr lang="nl-NL"/>
            </a:br>
            <a:r>
              <a:rPr lang="nl-NL"/>
              <a:t>de gewenste afbeelding </a:t>
            </a:r>
            <a:br>
              <a:rPr lang="nl-NL"/>
            </a:br>
            <a:r>
              <a:rPr lang="nl-NL"/>
              <a:t>en klik op ‘Invoegen’.</a:t>
            </a:r>
          </a:p>
        </p:txBody>
      </p:sp>
      <p:sp>
        <p:nvSpPr>
          <p:cNvPr id="34" name="tekst">
            <a:extLst>
              <a:ext uri="{FF2B5EF4-FFF2-40B4-BE49-F238E27FC236}">
                <a16:creationId xmlns:a16="http://schemas.microsoft.com/office/drawing/2014/main" id="{7C049511-33BD-4EE0-9372-25D7FC220DC2}"/>
              </a:ext>
            </a:extLst>
          </p:cNvPr>
          <p:cNvSpPr>
            <a:spLocks noGrp="1"/>
          </p:cNvSpPr>
          <p:nvPr>
            <p:ph type="body" sz="quarter" idx="30" hasCustomPrompt="1"/>
          </p:nvPr>
        </p:nvSpPr>
        <p:spPr>
          <a:xfrm>
            <a:off x="9226735" y="5322446"/>
            <a:ext cx="2214359" cy="257365"/>
          </a:xfrm>
        </p:spPr>
        <p:txBody>
          <a:bodyPr/>
          <a:lstStyle>
            <a:lvl1pPr>
              <a:buNone/>
              <a:defRPr sz="1800" b="1"/>
            </a:lvl1pPr>
            <a:lvl2pPr marL="536575" indent="-536575">
              <a:buNone/>
              <a:defRPr sz="1800" b="1"/>
            </a:lvl2pPr>
            <a:lvl3pPr>
              <a:defRPr sz="1800" b="1"/>
            </a:lvl3pPr>
            <a:lvl4pPr>
              <a:defRPr sz="1800"/>
            </a:lvl4pPr>
            <a:lvl5pPr>
              <a:defRPr/>
            </a:lvl5pPr>
            <a:lvl6pPr>
              <a:defRPr sz="1800"/>
            </a:lvl6pPr>
            <a:lvl7pPr>
              <a:buNone/>
              <a:defRPr sz="1800" b="1"/>
            </a:lvl7pPr>
            <a:lvl8pPr>
              <a:buNone/>
              <a:defRPr sz="1800" b="1"/>
            </a:lvl8pPr>
            <a:lvl9pPr>
              <a:defRPr sz="1800" b="1" i="0"/>
            </a:lvl9pPr>
          </a:lstStyle>
          <a:p>
            <a:pPr lvl="0"/>
            <a:r>
              <a:rPr lang="nl-NL"/>
              <a:t>Naam</a:t>
            </a:r>
          </a:p>
        </p:txBody>
      </p:sp>
      <p:sp>
        <p:nvSpPr>
          <p:cNvPr id="35" name="tekst">
            <a:extLst>
              <a:ext uri="{FF2B5EF4-FFF2-40B4-BE49-F238E27FC236}">
                <a16:creationId xmlns:a16="http://schemas.microsoft.com/office/drawing/2014/main" id="{D287F5A7-8186-4041-A204-EAA4DA154F71}"/>
              </a:ext>
            </a:extLst>
          </p:cNvPr>
          <p:cNvSpPr>
            <a:spLocks noGrp="1"/>
          </p:cNvSpPr>
          <p:nvPr>
            <p:ph type="body" sz="quarter" idx="31" hasCustomPrompt="1"/>
          </p:nvPr>
        </p:nvSpPr>
        <p:spPr>
          <a:xfrm>
            <a:off x="9226735" y="5579811"/>
            <a:ext cx="2214359" cy="210948"/>
          </a:xfrm>
        </p:spPr>
        <p:txBody>
          <a:bodyPr/>
          <a:lstStyle>
            <a:lvl1pPr>
              <a:buNone/>
              <a:defRPr sz="1400"/>
            </a:lvl1pPr>
            <a:lvl2pPr marL="0" indent="0">
              <a:buNone/>
              <a:defRPr sz="1400"/>
            </a:lvl2pPr>
            <a:lvl4pPr>
              <a:defRPr sz="1400" b="0"/>
            </a:lvl4pPr>
            <a:lvl5pPr>
              <a:defRPr sz="1400" b="0"/>
            </a:lvl5pPr>
            <a:lvl6pPr>
              <a:defRPr b="0"/>
            </a:lvl6pPr>
            <a:lvl7pPr>
              <a:buNone/>
              <a:defRPr/>
            </a:lvl7pPr>
            <a:lvl8pPr>
              <a:buNone/>
              <a:defRPr/>
            </a:lvl8pPr>
            <a:lvl9pPr>
              <a:defRPr sz="1400" i="0"/>
            </a:lvl9pPr>
          </a:lstStyle>
          <a:p>
            <a:pPr lvl="0"/>
            <a:r>
              <a:rPr lang="nl-NL"/>
              <a:t>Functie omschrijving</a:t>
            </a:r>
          </a:p>
        </p:txBody>
      </p:sp>
    </p:spTree>
    <p:extLst>
      <p:ext uri="{BB962C8B-B14F-4D97-AF65-F5344CB8AC3E}">
        <p14:creationId xmlns:p14="http://schemas.microsoft.com/office/powerpoint/2010/main" val="377414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ductie [5x]">
    <p:bg>
      <p:bgPr>
        <a:solidFill>
          <a:schemeClr val="accent2"/>
        </a:solidFill>
        <a:effectLst/>
      </p:bgPr>
    </p:bg>
    <p:spTree>
      <p:nvGrpSpPr>
        <p:cNvPr id="1" name=""/>
        <p:cNvGrpSpPr/>
        <p:nvPr/>
      </p:nvGrpSpPr>
      <p:grpSpPr>
        <a:xfrm>
          <a:off x="0" y="0"/>
          <a:ext cx="0" cy="0"/>
          <a:chOff x="0" y="0"/>
          <a:chExt cx="0" cy="0"/>
        </a:xfrm>
      </p:grpSpPr>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Titel [donker groen]</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p:txBody>
          <a:bodyPr/>
          <a:lstStyle>
            <a:lvl1pPr>
              <a:defRPr>
                <a:solidFill>
                  <a:schemeClr val="bg1"/>
                </a:solidFill>
              </a:defRPr>
            </a:lvl1pPr>
          </a:lstStyle>
          <a:p>
            <a:r>
              <a:rPr lang="nl-NL"/>
              <a:t>Titel</a:t>
            </a:r>
            <a:br>
              <a:rPr lang="nl-NL"/>
            </a:br>
            <a:r>
              <a:rPr lang="nl-NL"/>
              <a:t>max. 2 regels</a:t>
            </a:r>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F33AFFEE-5F8C-4DAE-9A66-2D585103931A}"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
        <p:nvSpPr>
          <p:cNvPr id="19" name="Tijdelijke aanduiding voor tekst 15">
            <a:extLst>
              <a:ext uri="{FF2B5EF4-FFF2-40B4-BE49-F238E27FC236}">
                <a16:creationId xmlns:a16="http://schemas.microsoft.com/office/drawing/2014/main" id="{4761650A-3B35-43BC-BAFB-F77520D29486}"/>
              </a:ext>
            </a:extLst>
          </p:cNvPr>
          <p:cNvSpPr>
            <a:spLocks noGrp="1"/>
          </p:cNvSpPr>
          <p:nvPr>
            <p:ph type="body" sz="quarter" idx="18" hasCustomPrompt="1"/>
          </p:nvPr>
        </p:nvSpPr>
        <p:spPr>
          <a:xfrm>
            <a:off x="534881" y="2446444"/>
            <a:ext cx="2057058" cy="3053882"/>
          </a:xfrm>
          <a:prstGeom prst="roundRect">
            <a:avLst>
              <a:gd name="adj" fmla="val 0"/>
            </a:avLst>
          </a:prstGeom>
          <a:solidFill>
            <a:schemeClr val="bg1"/>
          </a:soli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20" name="afbeelding">
            <a:extLst>
              <a:ext uri="{FF2B5EF4-FFF2-40B4-BE49-F238E27FC236}">
                <a16:creationId xmlns:a16="http://schemas.microsoft.com/office/drawing/2014/main" id="{819ACFBE-1687-48B1-A3F9-041BD6CCDD61}"/>
              </a:ext>
            </a:extLst>
          </p:cNvPr>
          <p:cNvSpPr>
            <a:spLocks noGrp="1"/>
          </p:cNvSpPr>
          <p:nvPr>
            <p:ph type="pic" sz="quarter" idx="14" hasCustomPrompt="1"/>
          </p:nvPr>
        </p:nvSpPr>
        <p:spPr>
          <a:xfrm>
            <a:off x="694521" y="2595676"/>
            <a:ext cx="1737778" cy="2127392"/>
          </a:xfrm>
          <a:solidFill>
            <a:schemeClr val="bg1">
              <a:lumMod val="75000"/>
            </a:schemeClr>
          </a:solidFill>
        </p:spPr>
        <p:txBody>
          <a:bodyPr bIns="1260000" anchor="ctr" anchorCtr="0">
            <a:noAutofit/>
          </a:bodyPr>
          <a:lstStyle>
            <a:lvl1pPr marL="0" indent="0" algn="ctr">
              <a:lnSpc>
                <a:spcPct val="100000"/>
              </a:lnSpc>
              <a:spcBef>
                <a:spcPts val="0"/>
              </a:spcBef>
              <a:buNone/>
              <a:defRPr sz="1050">
                <a:solidFill>
                  <a:schemeClr val="bg1">
                    <a:lumMod val="95000"/>
                  </a:schemeClr>
                </a:solidFill>
              </a:defRPr>
            </a:lvl1pPr>
          </a:lstStyle>
          <a:p>
            <a:r>
              <a:rPr lang="nl-NL"/>
              <a:t>Selecteer dit kader, ga naar </a:t>
            </a:r>
            <a:br>
              <a:rPr lang="nl-NL"/>
            </a:br>
            <a:r>
              <a:rPr lang="nl-NL"/>
              <a:t>de tab ‘</a:t>
            </a:r>
            <a:r>
              <a:rPr lang="nl-NL" err="1"/>
              <a:t>Slidebuilder’,klik</a:t>
            </a:r>
            <a:r>
              <a:rPr lang="nl-NL"/>
              <a:t> op ‘Afbeeldingen’, selecteer de gewenste afbeelding </a:t>
            </a:r>
            <a:br>
              <a:rPr lang="nl-NL"/>
            </a:br>
            <a:r>
              <a:rPr lang="nl-NL"/>
              <a:t>en klik op ‘Invoegen’.</a:t>
            </a:r>
          </a:p>
        </p:txBody>
      </p:sp>
      <p:sp>
        <p:nvSpPr>
          <p:cNvPr id="21" name="tekst">
            <a:extLst>
              <a:ext uri="{FF2B5EF4-FFF2-40B4-BE49-F238E27FC236}">
                <a16:creationId xmlns:a16="http://schemas.microsoft.com/office/drawing/2014/main" id="{E52A89A0-B58B-42EF-A280-C4153628EAF1}"/>
              </a:ext>
            </a:extLst>
          </p:cNvPr>
          <p:cNvSpPr>
            <a:spLocks noGrp="1"/>
          </p:cNvSpPr>
          <p:nvPr>
            <p:ph type="body" sz="quarter" idx="13" hasCustomPrompt="1"/>
          </p:nvPr>
        </p:nvSpPr>
        <p:spPr>
          <a:xfrm>
            <a:off x="694521" y="4832073"/>
            <a:ext cx="1737777" cy="201974"/>
          </a:xfrm>
        </p:spPr>
        <p:txBody>
          <a:bodyPr/>
          <a:lstStyle>
            <a:lvl1pPr>
              <a:buNone/>
              <a:defRPr sz="1800" b="1"/>
            </a:lvl1pPr>
            <a:lvl2pPr marL="536575" indent="-536575">
              <a:buNone/>
              <a:defRPr sz="1800" b="1"/>
            </a:lvl2pPr>
            <a:lvl3pPr>
              <a:defRPr sz="1800" b="1"/>
            </a:lvl3pPr>
            <a:lvl4pPr>
              <a:defRPr sz="1800"/>
            </a:lvl4pPr>
            <a:lvl5pPr>
              <a:defRPr/>
            </a:lvl5pPr>
            <a:lvl6pPr>
              <a:defRPr sz="1800"/>
            </a:lvl6pPr>
            <a:lvl7pPr>
              <a:buNone/>
              <a:defRPr sz="1800" b="1"/>
            </a:lvl7pPr>
            <a:lvl8pPr>
              <a:buNone/>
              <a:defRPr sz="1800" b="1"/>
            </a:lvl8pPr>
            <a:lvl9pPr>
              <a:defRPr sz="1800" b="1" i="0"/>
            </a:lvl9pPr>
          </a:lstStyle>
          <a:p>
            <a:pPr lvl="0"/>
            <a:r>
              <a:rPr lang="nl-NL"/>
              <a:t>Naam</a:t>
            </a:r>
          </a:p>
        </p:txBody>
      </p:sp>
      <p:sp>
        <p:nvSpPr>
          <p:cNvPr id="22" name="tekst">
            <a:extLst>
              <a:ext uri="{FF2B5EF4-FFF2-40B4-BE49-F238E27FC236}">
                <a16:creationId xmlns:a16="http://schemas.microsoft.com/office/drawing/2014/main" id="{CDB9542E-2ECB-42CC-9927-0991270D112A}"/>
              </a:ext>
            </a:extLst>
          </p:cNvPr>
          <p:cNvSpPr>
            <a:spLocks noGrp="1"/>
          </p:cNvSpPr>
          <p:nvPr>
            <p:ph type="body" sz="quarter" idx="19" hasCustomPrompt="1"/>
          </p:nvPr>
        </p:nvSpPr>
        <p:spPr>
          <a:xfrm>
            <a:off x="694521" y="5079447"/>
            <a:ext cx="1737777" cy="165547"/>
          </a:xfrm>
        </p:spPr>
        <p:txBody>
          <a:bodyPr/>
          <a:lstStyle>
            <a:lvl1pPr>
              <a:buNone/>
              <a:defRPr sz="1400"/>
            </a:lvl1pPr>
            <a:lvl2pPr marL="0" indent="0">
              <a:buNone/>
              <a:defRPr sz="1400"/>
            </a:lvl2pPr>
            <a:lvl4pPr>
              <a:defRPr sz="1400" b="0"/>
            </a:lvl4pPr>
            <a:lvl5pPr>
              <a:defRPr sz="1400" b="0"/>
            </a:lvl5pPr>
            <a:lvl6pPr>
              <a:defRPr b="0"/>
            </a:lvl6pPr>
            <a:lvl7pPr>
              <a:buNone/>
              <a:defRPr/>
            </a:lvl7pPr>
            <a:lvl8pPr>
              <a:buNone/>
              <a:defRPr/>
            </a:lvl8pPr>
            <a:lvl9pPr>
              <a:defRPr sz="1400" i="0"/>
            </a:lvl9pPr>
          </a:lstStyle>
          <a:p>
            <a:pPr lvl="0"/>
            <a:r>
              <a:rPr lang="nl-NL"/>
              <a:t>Functie omschrijving</a:t>
            </a:r>
          </a:p>
        </p:txBody>
      </p:sp>
      <p:sp>
        <p:nvSpPr>
          <p:cNvPr id="23" name="Tijdelijke aanduiding voor tekst 15">
            <a:extLst>
              <a:ext uri="{FF2B5EF4-FFF2-40B4-BE49-F238E27FC236}">
                <a16:creationId xmlns:a16="http://schemas.microsoft.com/office/drawing/2014/main" id="{A4DD163D-B908-4706-800B-C0FD1A123016}"/>
              </a:ext>
            </a:extLst>
          </p:cNvPr>
          <p:cNvSpPr>
            <a:spLocks noGrp="1"/>
          </p:cNvSpPr>
          <p:nvPr>
            <p:ph type="body" sz="quarter" idx="20" hasCustomPrompt="1"/>
          </p:nvPr>
        </p:nvSpPr>
        <p:spPr>
          <a:xfrm>
            <a:off x="2801176" y="2446444"/>
            <a:ext cx="2057058" cy="3053882"/>
          </a:xfrm>
          <a:prstGeom prst="roundRect">
            <a:avLst>
              <a:gd name="adj" fmla="val 0"/>
            </a:avLst>
          </a:prstGeom>
          <a:solidFill>
            <a:schemeClr val="bg1"/>
          </a:soli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24" name="afbeelding">
            <a:extLst>
              <a:ext uri="{FF2B5EF4-FFF2-40B4-BE49-F238E27FC236}">
                <a16:creationId xmlns:a16="http://schemas.microsoft.com/office/drawing/2014/main" id="{3231EA06-57A9-4A88-97B7-3169E1529536}"/>
              </a:ext>
            </a:extLst>
          </p:cNvPr>
          <p:cNvSpPr>
            <a:spLocks noGrp="1"/>
          </p:cNvSpPr>
          <p:nvPr>
            <p:ph type="pic" sz="quarter" idx="21" hasCustomPrompt="1"/>
          </p:nvPr>
        </p:nvSpPr>
        <p:spPr>
          <a:xfrm>
            <a:off x="2960816" y="2595676"/>
            <a:ext cx="1737778" cy="2127392"/>
          </a:xfrm>
          <a:solidFill>
            <a:schemeClr val="bg1">
              <a:lumMod val="75000"/>
            </a:schemeClr>
          </a:solidFill>
        </p:spPr>
        <p:txBody>
          <a:bodyPr bIns="1260000" anchor="ctr" anchorCtr="0">
            <a:noAutofit/>
          </a:bodyPr>
          <a:lstStyle>
            <a:lvl1pPr marL="0" indent="0" algn="ctr">
              <a:lnSpc>
                <a:spcPct val="100000"/>
              </a:lnSpc>
              <a:spcBef>
                <a:spcPts val="0"/>
              </a:spcBef>
              <a:buNone/>
              <a:defRPr sz="1050">
                <a:solidFill>
                  <a:schemeClr val="bg1">
                    <a:lumMod val="95000"/>
                  </a:schemeClr>
                </a:solidFill>
              </a:defRPr>
            </a:lvl1pPr>
          </a:lstStyle>
          <a:p>
            <a:r>
              <a:rPr lang="nl-NL"/>
              <a:t>Selecteer dit kader, ga naar </a:t>
            </a:r>
            <a:br>
              <a:rPr lang="nl-NL"/>
            </a:br>
            <a:r>
              <a:rPr lang="nl-NL"/>
              <a:t>de tab ‘</a:t>
            </a:r>
            <a:r>
              <a:rPr lang="nl-NL" err="1"/>
              <a:t>Slidebuilder’,klik</a:t>
            </a:r>
            <a:r>
              <a:rPr lang="nl-NL"/>
              <a:t> op ‘Afbeeldingen’, selecteer de gewenste afbeelding </a:t>
            </a:r>
            <a:br>
              <a:rPr lang="nl-NL"/>
            </a:br>
            <a:r>
              <a:rPr lang="nl-NL"/>
              <a:t>en klik op ‘Invoegen’.</a:t>
            </a:r>
          </a:p>
        </p:txBody>
      </p:sp>
      <p:sp>
        <p:nvSpPr>
          <p:cNvPr id="25" name="tekst">
            <a:extLst>
              <a:ext uri="{FF2B5EF4-FFF2-40B4-BE49-F238E27FC236}">
                <a16:creationId xmlns:a16="http://schemas.microsoft.com/office/drawing/2014/main" id="{2512A147-6620-4B90-85DC-15815D60FB86}"/>
              </a:ext>
            </a:extLst>
          </p:cNvPr>
          <p:cNvSpPr>
            <a:spLocks noGrp="1"/>
          </p:cNvSpPr>
          <p:nvPr>
            <p:ph type="body" sz="quarter" idx="22" hasCustomPrompt="1"/>
          </p:nvPr>
        </p:nvSpPr>
        <p:spPr>
          <a:xfrm>
            <a:off x="2960816" y="4832073"/>
            <a:ext cx="1737777" cy="201974"/>
          </a:xfrm>
        </p:spPr>
        <p:txBody>
          <a:bodyPr/>
          <a:lstStyle>
            <a:lvl1pPr>
              <a:buNone/>
              <a:defRPr sz="1800" b="1"/>
            </a:lvl1pPr>
            <a:lvl2pPr marL="536575" indent="-536575">
              <a:buNone/>
              <a:defRPr sz="1800" b="1"/>
            </a:lvl2pPr>
            <a:lvl3pPr>
              <a:defRPr sz="1800" b="1"/>
            </a:lvl3pPr>
            <a:lvl4pPr>
              <a:defRPr sz="1800"/>
            </a:lvl4pPr>
            <a:lvl5pPr>
              <a:defRPr/>
            </a:lvl5pPr>
            <a:lvl6pPr>
              <a:defRPr sz="1800"/>
            </a:lvl6pPr>
            <a:lvl7pPr>
              <a:buNone/>
              <a:defRPr sz="1800" b="1"/>
            </a:lvl7pPr>
            <a:lvl8pPr>
              <a:buNone/>
              <a:defRPr sz="1800" b="1"/>
            </a:lvl8pPr>
            <a:lvl9pPr>
              <a:defRPr sz="1800" b="1" i="0"/>
            </a:lvl9pPr>
          </a:lstStyle>
          <a:p>
            <a:pPr lvl="0"/>
            <a:r>
              <a:rPr lang="nl-NL"/>
              <a:t>Naam</a:t>
            </a:r>
          </a:p>
        </p:txBody>
      </p:sp>
      <p:sp>
        <p:nvSpPr>
          <p:cNvPr id="26" name="tekst">
            <a:extLst>
              <a:ext uri="{FF2B5EF4-FFF2-40B4-BE49-F238E27FC236}">
                <a16:creationId xmlns:a16="http://schemas.microsoft.com/office/drawing/2014/main" id="{825C421C-6BFC-4F86-AB20-B899E12E3FD3}"/>
              </a:ext>
            </a:extLst>
          </p:cNvPr>
          <p:cNvSpPr>
            <a:spLocks noGrp="1"/>
          </p:cNvSpPr>
          <p:nvPr>
            <p:ph type="body" sz="quarter" idx="23" hasCustomPrompt="1"/>
          </p:nvPr>
        </p:nvSpPr>
        <p:spPr>
          <a:xfrm>
            <a:off x="2960816" y="5079447"/>
            <a:ext cx="1737777" cy="165547"/>
          </a:xfrm>
        </p:spPr>
        <p:txBody>
          <a:bodyPr/>
          <a:lstStyle>
            <a:lvl1pPr>
              <a:buNone/>
              <a:defRPr sz="1400"/>
            </a:lvl1pPr>
            <a:lvl2pPr marL="0" indent="0">
              <a:buNone/>
              <a:defRPr sz="1400"/>
            </a:lvl2pPr>
            <a:lvl4pPr>
              <a:defRPr sz="1400" b="0"/>
            </a:lvl4pPr>
            <a:lvl5pPr>
              <a:defRPr sz="1400" b="0"/>
            </a:lvl5pPr>
            <a:lvl6pPr>
              <a:defRPr b="0"/>
            </a:lvl6pPr>
            <a:lvl7pPr>
              <a:buNone/>
              <a:defRPr/>
            </a:lvl7pPr>
            <a:lvl8pPr>
              <a:buNone/>
              <a:defRPr/>
            </a:lvl8pPr>
            <a:lvl9pPr>
              <a:defRPr sz="1400" i="0"/>
            </a:lvl9pPr>
          </a:lstStyle>
          <a:p>
            <a:pPr lvl="0"/>
            <a:r>
              <a:rPr lang="nl-NL"/>
              <a:t>Functie omschrijving</a:t>
            </a:r>
          </a:p>
        </p:txBody>
      </p:sp>
      <p:sp>
        <p:nvSpPr>
          <p:cNvPr id="27" name="Tijdelijke aanduiding voor tekst 15">
            <a:extLst>
              <a:ext uri="{FF2B5EF4-FFF2-40B4-BE49-F238E27FC236}">
                <a16:creationId xmlns:a16="http://schemas.microsoft.com/office/drawing/2014/main" id="{0E60DB0A-94B9-4659-AADA-7CF91FBCC36B}"/>
              </a:ext>
            </a:extLst>
          </p:cNvPr>
          <p:cNvSpPr>
            <a:spLocks noGrp="1"/>
          </p:cNvSpPr>
          <p:nvPr>
            <p:ph type="body" sz="quarter" idx="24" hasCustomPrompt="1"/>
          </p:nvPr>
        </p:nvSpPr>
        <p:spPr>
          <a:xfrm>
            <a:off x="5067471" y="2446444"/>
            <a:ext cx="2057058" cy="3053882"/>
          </a:xfrm>
          <a:prstGeom prst="roundRect">
            <a:avLst>
              <a:gd name="adj" fmla="val 0"/>
            </a:avLst>
          </a:prstGeom>
          <a:solidFill>
            <a:schemeClr val="bg1"/>
          </a:soli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28" name="afbeelding">
            <a:extLst>
              <a:ext uri="{FF2B5EF4-FFF2-40B4-BE49-F238E27FC236}">
                <a16:creationId xmlns:a16="http://schemas.microsoft.com/office/drawing/2014/main" id="{85B02DD3-0659-432D-AA34-1D5035D1E03A}"/>
              </a:ext>
            </a:extLst>
          </p:cNvPr>
          <p:cNvSpPr>
            <a:spLocks noGrp="1"/>
          </p:cNvSpPr>
          <p:nvPr>
            <p:ph type="pic" sz="quarter" idx="25" hasCustomPrompt="1"/>
          </p:nvPr>
        </p:nvSpPr>
        <p:spPr>
          <a:xfrm>
            <a:off x="5227111" y="2595676"/>
            <a:ext cx="1737778" cy="2127392"/>
          </a:xfrm>
          <a:solidFill>
            <a:schemeClr val="bg1">
              <a:lumMod val="75000"/>
            </a:schemeClr>
          </a:solidFill>
        </p:spPr>
        <p:txBody>
          <a:bodyPr bIns="1260000" anchor="ctr" anchorCtr="0">
            <a:noAutofit/>
          </a:bodyPr>
          <a:lstStyle>
            <a:lvl1pPr marL="0" indent="0" algn="ctr">
              <a:lnSpc>
                <a:spcPct val="100000"/>
              </a:lnSpc>
              <a:spcBef>
                <a:spcPts val="0"/>
              </a:spcBef>
              <a:buNone/>
              <a:defRPr sz="1050">
                <a:solidFill>
                  <a:schemeClr val="bg1">
                    <a:lumMod val="95000"/>
                  </a:schemeClr>
                </a:solidFill>
              </a:defRPr>
            </a:lvl1pPr>
          </a:lstStyle>
          <a:p>
            <a:r>
              <a:rPr lang="nl-NL"/>
              <a:t>Selecteer dit kader, ga naar </a:t>
            </a:r>
            <a:br>
              <a:rPr lang="nl-NL"/>
            </a:br>
            <a:r>
              <a:rPr lang="nl-NL"/>
              <a:t>de tab ‘</a:t>
            </a:r>
            <a:r>
              <a:rPr lang="nl-NL" err="1"/>
              <a:t>Slidebuilder’,klik</a:t>
            </a:r>
            <a:r>
              <a:rPr lang="nl-NL"/>
              <a:t> op ‘Afbeeldingen’, selecteer de gewenste afbeelding </a:t>
            </a:r>
            <a:br>
              <a:rPr lang="nl-NL"/>
            </a:br>
            <a:r>
              <a:rPr lang="nl-NL"/>
              <a:t>en klik op ‘Invoegen’.</a:t>
            </a:r>
          </a:p>
        </p:txBody>
      </p:sp>
      <p:sp>
        <p:nvSpPr>
          <p:cNvPr id="29" name="tekst">
            <a:extLst>
              <a:ext uri="{FF2B5EF4-FFF2-40B4-BE49-F238E27FC236}">
                <a16:creationId xmlns:a16="http://schemas.microsoft.com/office/drawing/2014/main" id="{B9048DC6-DA57-4FEB-818D-B9EE69DA9D5C}"/>
              </a:ext>
            </a:extLst>
          </p:cNvPr>
          <p:cNvSpPr>
            <a:spLocks noGrp="1"/>
          </p:cNvSpPr>
          <p:nvPr>
            <p:ph type="body" sz="quarter" idx="26" hasCustomPrompt="1"/>
          </p:nvPr>
        </p:nvSpPr>
        <p:spPr>
          <a:xfrm>
            <a:off x="5227111" y="4832073"/>
            <a:ext cx="1737777" cy="201974"/>
          </a:xfrm>
        </p:spPr>
        <p:txBody>
          <a:bodyPr/>
          <a:lstStyle>
            <a:lvl1pPr>
              <a:buNone/>
              <a:defRPr sz="1800" b="1"/>
            </a:lvl1pPr>
            <a:lvl2pPr marL="536575" indent="-536575">
              <a:buNone/>
              <a:defRPr sz="1800" b="1"/>
            </a:lvl2pPr>
            <a:lvl3pPr>
              <a:defRPr sz="1800" b="1"/>
            </a:lvl3pPr>
            <a:lvl4pPr>
              <a:defRPr sz="1800"/>
            </a:lvl4pPr>
            <a:lvl5pPr>
              <a:defRPr/>
            </a:lvl5pPr>
            <a:lvl6pPr>
              <a:defRPr sz="1800"/>
            </a:lvl6pPr>
            <a:lvl7pPr>
              <a:buNone/>
              <a:defRPr sz="1800" b="1"/>
            </a:lvl7pPr>
            <a:lvl8pPr>
              <a:buNone/>
              <a:defRPr sz="1800" b="1"/>
            </a:lvl8pPr>
            <a:lvl9pPr>
              <a:defRPr sz="1800" b="1" i="0"/>
            </a:lvl9pPr>
          </a:lstStyle>
          <a:p>
            <a:pPr lvl="0"/>
            <a:r>
              <a:rPr lang="nl-NL"/>
              <a:t>Naam</a:t>
            </a:r>
          </a:p>
        </p:txBody>
      </p:sp>
      <p:sp>
        <p:nvSpPr>
          <p:cNvPr id="30" name="tekst">
            <a:extLst>
              <a:ext uri="{FF2B5EF4-FFF2-40B4-BE49-F238E27FC236}">
                <a16:creationId xmlns:a16="http://schemas.microsoft.com/office/drawing/2014/main" id="{8E5F2326-69E9-43FB-8770-74D38F98A697}"/>
              </a:ext>
            </a:extLst>
          </p:cNvPr>
          <p:cNvSpPr>
            <a:spLocks noGrp="1"/>
          </p:cNvSpPr>
          <p:nvPr>
            <p:ph type="body" sz="quarter" idx="27" hasCustomPrompt="1"/>
          </p:nvPr>
        </p:nvSpPr>
        <p:spPr>
          <a:xfrm>
            <a:off x="5227111" y="5079447"/>
            <a:ext cx="1737777" cy="165547"/>
          </a:xfrm>
        </p:spPr>
        <p:txBody>
          <a:bodyPr/>
          <a:lstStyle>
            <a:lvl1pPr>
              <a:buNone/>
              <a:defRPr sz="1400"/>
            </a:lvl1pPr>
            <a:lvl2pPr marL="0" indent="0">
              <a:buNone/>
              <a:defRPr sz="1400"/>
            </a:lvl2pPr>
            <a:lvl4pPr>
              <a:defRPr sz="1400" b="0"/>
            </a:lvl4pPr>
            <a:lvl5pPr>
              <a:defRPr sz="1400" b="0"/>
            </a:lvl5pPr>
            <a:lvl6pPr>
              <a:defRPr b="0"/>
            </a:lvl6pPr>
            <a:lvl7pPr>
              <a:buNone/>
              <a:defRPr/>
            </a:lvl7pPr>
            <a:lvl8pPr>
              <a:buNone/>
              <a:defRPr/>
            </a:lvl8pPr>
            <a:lvl9pPr>
              <a:defRPr sz="1400" i="0"/>
            </a:lvl9pPr>
          </a:lstStyle>
          <a:p>
            <a:pPr lvl="0"/>
            <a:r>
              <a:rPr lang="nl-NL"/>
              <a:t>Functie omschrijving</a:t>
            </a:r>
          </a:p>
        </p:txBody>
      </p:sp>
      <p:sp>
        <p:nvSpPr>
          <p:cNvPr id="31" name="Tijdelijke aanduiding voor tekst 15">
            <a:extLst>
              <a:ext uri="{FF2B5EF4-FFF2-40B4-BE49-F238E27FC236}">
                <a16:creationId xmlns:a16="http://schemas.microsoft.com/office/drawing/2014/main" id="{1FD15D59-A304-4150-8683-C6514C4EAD0A}"/>
              </a:ext>
            </a:extLst>
          </p:cNvPr>
          <p:cNvSpPr>
            <a:spLocks noGrp="1"/>
          </p:cNvSpPr>
          <p:nvPr>
            <p:ph type="body" sz="quarter" idx="28" hasCustomPrompt="1"/>
          </p:nvPr>
        </p:nvSpPr>
        <p:spPr>
          <a:xfrm>
            <a:off x="7333766" y="2446444"/>
            <a:ext cx="2057058" cy="3053882"/>
          </a:xfrm>
          <a:prstGeom prst="roundRect">
            <a:avLst>
              <a:gd name="adj" fmla="val 0"/>
            </a:avLst>
          </a:prstGeom>
          <a:solidFill>
            <a:schemeClr val="bg1"/>
          </a:soli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32" name="afbeelding">
            <a:extLst>
              <a:ext uri="{FF2B5EF4-FFF2-40B4-BE49-F238E27FC236}">
                <a16:creationId xmlns:a16="http://schemas.microsoft.com/office/drawing/2014/main" id="{D67FEB58-17DA-4CD4-8A97-BD7F8FD55F59}"/>
              </a:ext>
            </a:extLst>
          </p:cNvPr>
          <p:cNvSpPr>
            <a:spLocks noGrp="1"/>
          </p:cNvSpPr>
          <p:nvPr>
            <p:ph type="pic" sz="quarter" idx="29" hasCustomPrompt="1"/>
          </p:nvPr>
        </p:nvSpPr>
        <p:spPr>
          <a:xfrm>
            <a:off x="7493406" y="2595676"/>
            <a:ext cx="1737778" cy="2127392"/>
          </a:xfrm>
          <a:solidFill>
            <a:schemeClr val="bg1">
              <a:lumMod val="75000"/>
            </a:schemeClr>
          </a:solidFill>
        </p:spPr>
        <p:txBody>
          <a:bodyPr bIns="1260000" anchor="ctr" anchorCtr="0">
            <a:noAutofit/>
          </a:bodyPr>
          <a:lstStyle>
            <a:lvl1pPr marL="0" indent="0" algn="ctr">
              <a:lnSpc>
                <a:spcPct val="100000"/>
              </a:lnSpc>
              <a:spcBef>
                <a:spcPts val="0"/>
              </a:spcBef>
              <a:buNone/>
              <a:defRPr sz="1050">
                <a:solidFill>
                  <a:schemeClr val="bg1">
                    <a:lumMod val="95000"/>
                  </a:schemeClr>
                </a:solidFill>
              </a:defRPr>
            </a:lvl1pPr>
          </a:lstStyle>
          <a:p>
            <a:r>
              <a:rPr lang="nl-NL"/>
              <a:t>Selecteer dit kader, ga naar </a:t>
            </a:r>
            <a:br>
              <a:rPr lang="nl-NL"/>
            </a:br>
            <a:r>
              <a:rPr lang="nl-NL"/>
              <a:t>de tab ‘</a:t>
            </a:r>
            <a:r>
              <a:rPr lang="nl-NL" err="1"/>
              <a:t>Slidebuilder’,klik</a:t>
            </a:r>
            <a:r>
              <a:rPr lang="nl-NL"/>
              <a:t> op ‘Afbeeldingen’, selecteer de gewenste afbeelding </a:t>
            </a:r>
            <a:br>
              <a:rPr lang="nl-NL"/>
            </a:br>
            <a:r>
              <a:rPr lang="nl-NL"/>
              <a:t>en klik op ‘Invoegen’.</a:t>
            </a:r>
          </a:p>
        </p:txBody>
      </p:sp>
      <p:sp>
        <p:nvSpPr>
          <p:cNvPr id="33" name="tekst">
            <a:extLst>
              <a:ext uri="{FF2B5EF4-FFF2-40B4-BE49-F238E27FC236}">
                <a16:creationId xmlns:a16="http://schemas.microsoft.com/office/drawing/2014/main" id="{AEC48573-7652-4D58-A60E-DE50685FCD0D}"/>
              </a:ext>
            </a:extLst>
          </p:cNvPr>
          <p:cNvSpPr>
            <a:spLocks noGrp="1"/>
          </p:cNvSpPr>
          <p:nvPr>
            <p:ph type="body" sz="quarter" idx="30" hasCustomPrompt="1"/>
          </p:nvPr>
        </p:nvSpPr>
        <p:spPr>
          <a:xfrm>
            <a:off x="7493406" y="4832073"/>
            <a:ext cx="1737777" cy="201974"/>
          </a:xfrm>
        </p:spPr>
        <p:txBody>
          <a:bodyPr/>
          <a:lstStyle>
            <a:lvl1pPr>
              <a:buNone/>
              <a:defRPr sz="1800" b="1"/>
            </a:lvl1pPr>
            <a:lvl2pPr marL="536575" indent="-536575">
              <a:buNone/>
              <a:defRPr sz="1800" b="1"/>
            </a:lvl2pPr>
            <a:lvl3pPr>
              <a:defRPr sz="1800" b="1"/>
            </a:lvl3pPr>
            <a:lvl4pPr>
              <a:defRPr sz="1800"/>
            </a:lvl4pPr>
            <a:lvl5pPr>
              <a:defRPr/>
            </a:lvl5pPr>
            <a:lvl6pPr>
              <a:defRPr sz="1800"/>
            </a:lvl6pPr>
            <a:lvl7pPr>
              <a:buNone/>
              <a:defRPr sz="1800" b="1"/>
            </a:lvl7pPr>
            <a:lvl8pPr>
              <a:buNone/>
              <a:defRPr sz="1800" b="1"/>
            </a:lvl8pPr>
            <a:lvl9pPr>
              <a:defRPr sz="1800" b="1" i="0"/>
            </a:lvl9pPr>
          </a:lstStyle>
          <a:p>
            <a:pPr lvl="0"/>
            <a:r>
              <a:rPr lang="nl-NL"/>
              <a:t>Naam</a:t>
            </a:r>
          </a:p>
        </p:txBody>
      </p:sp>
      <p:sp>
        <p:nvSpPr>
          <p:cNvPr id="34" name="tekst">
            <a:extLst>
              <a:ext uri="{FF2B5EF4-FFF2-40B4-BE49-F238E27FC236}">
                <a16:creationId xmlns:a16="http://schemas.microsoft.com/office/drawing/2014/main" id="{32C0B55B-FB41-4954-98F9-F09EA843D6AC}"/>
              </a:ext>
            </a:extLst>
          </p:cNvPr>
          <p:cNvSpPr>
            <a:spLocks noGrp="1"/>
          </p:cNvSpPr>
          <p:nvPr>
            <p:ph type="body" sz="quarter" idx="31" hasCustomPrompt="1"/>
          </p:nvPr>
        </p:nvSpPr>
        <p:spPr>
          <a:xfrm>
            <a:off x="7493406" y="5079447"/>
            <a:ext cx="1737777" cy="165547"/>
          </a:xfrm>
        </p:spPr>
        <p:txBody>
          <a:bodyPr/>
          <a:lstStyle>
            <a:lvl1pPr>
              <a:buNone/>
              <a:defRPr sz="1400"/>
            </a:lvl1pPr>
            <a:lvl2pPr marL="0" indent="0">
              <a:buNone/>
              <a:defRPr sz="1400"/>
            </a:lvl2pPr>
            <a:lvl4pPr>
              <a:defRPr sz="1400" b="0"/>
            </a:lvl4pPr>
            <a:lvl5pPr>
              <a:defRPr sz="1400" b="0"/>
            </a:lvl5pPr>
            <a:lvl6pPr>
              <a:defRPr b="0"/>
            </a:lvl6pPr>
            <a:lvl7pPr>
              <a:buNone/>
              <a:defRPr/>
            </a:lvl7pPr>
            <a:lvl8pPr>
              <a:buNone/>
              <a:defRPr/>
            </a:lvl8pPr>
            <a:lvl9pPr>
              <a:defRPr sz="1400" i="0"/>
            </a:lvl9pPr>
          </a:lstStyle>
          <a:p>
            <a:pPr lvl="0"/>
            <a:r>
              <a:rPr lang="nl-NL"/>
              <a:t>Functie omschrijving</a:t>
            </a:r>
          </a:p>
        </p:txBody>
      </p:sp>
      <p:sp>
        <p:nvSpPr>
          <p:cNvPr id="35" name="Tijdelijke aanduiding voor tekst 15">
            <a:extLst>
              <a:ext uri="{FF2B5EF4-FFF2-40B4-BE49-F238E27FC236}">
                <a16:creationId xmlns:a16="http://schemas.microsoft.com/office/drawing/2014/main" id="{894F2C6F-C6CE-4B6C-98C2-9C66C62B8B95}"/>
              </a:ext>
            </a:extLst>
          </p:cNvPr>
          <p:cNvSpPr>
            <a:spLocks noGrp="1"/>
          </p:cNvSpPr>
          <p:nvPr>
            <p:ph type="body" sz="quarter" idx="32" hasCustomPrompt="1"/>
          </p:nvPr>
        </p:nvSpPr>
        <p:spPr>
          <a:xfrm>
            <a:off x="9600061" y="2446444"/>
            <a:ext cx="2057058" cy="3053882"/>
          </a:xfrm>
          <a:prstGeom prst="roundRect">
            <a:avLst>
              <a:gd name="adj" fmla="val 0"/>
            </a:avLst>
          </a:prstGeom>
          <a:solidFill>
            <a:schemeClr val="bg1"/>
          </a:soli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36" name="afbeelding">
            <a:extLst>
              <a:ext uri="{FF2B5EF4-FFF2-40B4-BE49-F238E27FC236}">
                <a16:creationId xmlns:a16="http://schemas.microsoft.com/office/drawing/2014/main" id="{0EA5D3A3-EF37-48F2-AB6C-83DF03390C12}"/>
              </a:ext>
            </a:extLst>
          </p:cNvPr>
          <p:cNvSpPr>
            <a:spLocks noGrp="1"/>
          </p:cNvSpPr>
          <p:nvPr>
            <p:ph type="pic" sz="quarter" idx="33" hasCustomPrompt="1"/>
          </p:nvPr>
        </p:nvSpPr>
        <p:spPr>
          <a:xfrm>
            <a:off x="9759701" y="2595676"/>
            <a:ext cx="1737778" cy="2127392"/>
          </a:xfrm>
          <a:solidFill>
            <a:schemeClr val="bg1">
              <a:lumMod val="75000"/>
            </a:schemeClr>
          </a:solidFill>
        </p:spPr>
        <p:txBody>
          <a:bodyPr bIns="1260000" anchor="ctr" anchorCtr="0">
            <a:noAutofit/>
          </a:bodyPr>
          <a:lstStyle>
            <a:lvl1pPr marL="0" indent="0" algn="ctr">
              <a:lnSpc>
                <a:spcPct val="100000"/>
              </a:lnSpc>
              <a:spcBef>
                <a:spcPts val="0"/>
              </a:spcBef>
              <a:buNone/>
              <a:defRPr sz="1050">
                <a:solidFill>
                  <a:schemeClr val="bg1">
                    <a:lumMod val="95000"/>
                  </a:schemeClr>
                </a:solidFill>
              </a:defRPr>
            </a:lvl1pPr>
          </a:lstStyle>
          <a:p>
            <a:r>
              <a:rPr lang="nl-NL"/>
              <a:t>Selecteer dit kader, ga naar </a:t>
            </a:r>
            <a:br>
              <a:rPr lang="nl-NL"/>
            </a:br>
            <a:r>
              <a:rPr lang="nl-NL"/>
              <a:t>de tab ‘</a:t>
            </a:r>
            <a:r>
              <a:rPr lang="nl-NL" err="1"/>
              <a:t>Slidebuilder’,klik</a:t>
            </a:r>
            <a:r>
              <a:rPr lang="nl-NL"/>
              <a:t> op ‘Afbeeldingen’, selecteer de gewenste afbeelding </a:t>
            </a:r>
            <a:br>
              <a:rPr lang="nl-NL"/>
            </a:br>
            <a:r>
              <a:rPr lang="nl-NL"/>
              <a:t>en klik op ‘Invoegen’.</a:t>
            </a:r>
          </a:p>
        </p:txBody>
      </p:sp>
      <p:sp>
        <p:nvSpPr>
          <p:cNvPr id="37" name="tekst">
            <a:extLst>
              <a:ext uri="{FF2B5EF4-FFF2-40B4-BE49-F238E27FC236}">
                <a16:creationId xmlns:a16="http://schemas.microsoft.com/office/drawing/2014/main" id="{F950A9D3-BA58-4004-847D-49AF8D7F08B8}"/>
              </a:ext>
            </a:extLst>
          </p:cNvPr>
          <p:cNvSpPr>
            <a:spLocks noGrp="1"/>
          </p:cNvSpPr>
          <p:nvPr>
            <p:ph type="body" sz="quarter" idx="34" hasCustomPrompt="1"/>
          </p:nvPr>
        </p:nvSpPr>
        <p:spPr>
          <a:xfrm>
            <a:off x="9759701" y="4832073"/>
            <a:ext cx="1737777" cy="201974"/>
          </a:xfrm>
        </p:spPr>
        <p:txBody>
          <a:bodyPr/>
          <a:lstStyle>
            <a:lvl1pPr>
              <a:buNone/>
              <a:defRPr sz="1800" b="1"/>
            </a:lvl1pPr>
            <a:lvl2pPr marL="536575" indent="-536575">
              <a:buNone/>
              <a:defRPr sz="1800" b="1"/>
            </a:lvl2pPr>
            <a:lvl3pPr>
              <a:defRPr sz="1800" b="1"/>
            </a:lvl3pPr>
            <a:lvl4pPr>
              <a:defRPr sz="1800"/>
            </a:lvl4pPr>
            <a:lvl5pPr>
              <a:defRPr/>
            </a:lvl5pPr>
            <a:lvl6pPr>
              <a:defRPr sz="1800"/>
            </a:lvl6pPr>
            <a:lvl7pPr>
              <a:buNone/>
              <a:defRPr sz="1800" b="1"/>
            </a:lvl7pPr>
            <a:lvl8pPr>
              <a:buNone/>
              <a:defRPr sz="1800" b="1"/>
            </a:lvl8pPr>
            <a:lvl9pPr>
              <a:defRPr sz="1800" b="1" i="0"/>
            </a:lvl9pPr>
          </a:lstStyle>
          <a:p>
            <a:pPr lvl="0"/>
            <a:r>
              <a:rPr lang="nl-NL"/>
              <a:t>Naam</a:t>
            </a:r>
          </a:p>
        </p:txBody>
      </p:sp>
      <p:sp>
        <p:nvSpPr>
          <p:cNvPr id="38" name="tekst">
            <a:extLst>
              <a:ext uri="{FF2B5EF4-FFF2-40B4-BE49-F238E27FC236}">
                <a16:creationId xmlns:a16="http://schemas.microsoft.com/office/drawing/2014/main" id="{13E82B4B-C340-40F8-9639-4016A47C2B7B}"/>
              </a:ext>
            </a:extLst>
          </p:cNvPr>
          <p:cNvSpPr>
            <a:spLocks noGrp="1"/>
          </p:cNvSpPr>
          <p:nvPr>
            <p:ph type="body" sz="quarter" idx="35" hasCustomPrompt="1"/>
          </p:nvPr>
        </p:nvSpPr>
        <p:spPr>
          <a:xfrm>
            <a:off x="9759701" y="5079447"/>
            <a:ext cx="1737777" cy="165547"/>
          </a:xfrm>
        </p:spPr>
        <p:txBody>
          <a:bodyPr/>
          <a:lstStyle>
            <a:lvl1pPr>
              <a:buNone/>
              <a:defRPr sz="1400"/>
            </a:lvl1pPr>
            <a:lvl2pPr marL="0" indent="0">
              <a:buNone/>
              <a:defRPr sz="1400"/>
            </a:lvl2pPr>
            <a:lvl4pPr>
              <a:defRPr sz="1400" b="0"/>
            </a:lvl4pPr>
            <a:lvl5pPr>
              <a:defRPr sz="1400" b="0"/>
            </a:lvl5pPr>
            <a:lvl6pPr>
              <a:defRPr b="0"/>
            </a:lvl6pPr>
            <a:lvl7pPr>
              <a:buNone/>
              <a:defRPr/>
            </a:lvl7pPr>
            <a:lvl8pPr>
              <a:buNone/>
              <a:defRPr/>
            </a:lvl8pPr>
            <a:lvl9pPr>
              <a:defRPr sz="1400" i="0"/>
            </a:lvl9pPr>
          </a:lstStyle>
          <a:p>
            <a:pPr lvl="0"/>
            <a:r>
              <a:rPr lang="nl-NL"/>
              <a:t>Functie omschrijving</a:t>
            </a:r>
          </a:p>
        </p:txBody>
      </p:sp>
    </p:spTree>
    <p:extLst>
      <p:ext uri="{BB962C8B-B14F-4D97-AF65-F5344CB8AC3E}">
        <p14:creationId xmlns:p14="http://schemas.microsoft.com/office/powerpoint/2010/main" val="23932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wit]">
    <p:spTree>
      <p:nvGrpSpPr>
        <p:cNvPr id="1" name=""/>
        <p:cNvGrpSpPr/>
        <p:nvPr/>
      </p:nvGrpSpPr>
      <p:grpSpPr>
        <a:xfrm>
          <a:off x="0" y="0"/>
          <a:ext cx="0" cy="0"/>
          <a:chOff x="0" y="0"/>
          <a:chExt cx="0" cy="0"/>
        </a:xfrm>
      </p:grpSpPr>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Titel [wit]</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p:txBody>
          <a:bodyPr/>
          <a:lstStyle>
            <a:lvl1pPr>
              <a:defRPr>
                <a:solidFill>
                  <a:schemeClr val="tx2"/>
                </a:solidFill>
              </a:defRPr>
            </a:lvl1pPr>
          </a:lstStyle>
          <a:p>
            <a:r>
              <a:rPr lang="nl-NL"/>
              <a:t>Titel</a:t>
            </a:r>
            <a:br>
              <a:rPr lang="nl-NL"/>
            </a:br>
            <a:r>
              <a:rPr lang="nl-NL"/>
              <a:t>max. 2 regels</a:t>
            </a:r>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tx2"/>
                </a:solidFill>
              </a:defRPr>
            </a:lvl1pPr>
          </a:lstStyle>
          <a:p>
            <a:fld id="{AC9E5EC4-62CA-4FE2-89F4-F767160BDBB6}" type="datetime1">
              <a:rPr lang="nl-NL" smtClean="0"/>
              <a:pPr/>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tx2"/>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2"/>
                </a:solidFill>
              </a:defRPr>
            </a:lvl1pPr>
          </a:lstStyle>
          <a:p>
            <a:fld id="{361A1203-CA3D-4D48-AFA0-9D668419C1D5}" type="slidenum">
              <a:rPr lang="nl-NL" smtClean="0"/>
              <a:pPr/>
              <a:t>‹nr.›</a:t>
            </a:fld>
            <a:endParaRPr lang="nl-NL"/>
          </a:p>
        </p:txBody>
      </p:sp>
    </p:spTree>
    <p:extLst>
      <p:ext uri="{BB962C8B-B14F-4D97-AF65-F5344CB8AC3E}">
        <p14:creationId xmlns:p14="http://schemas.microsoft.com/office/powerpoint/2010/main" val="3233803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groen]">
    <p:bg>
      <p:bgPr>
        <a:solidFill>
          <a:schemeClr val="accent2"/>
        </a:solidFill>
        <a:effectLst/>
      </p:bgPr>
    </p:bg>
    <p:spTree>
      <p:nvGrpSpPr>
        <p:cNvPr id="1" name=""/>
        <p:cNvGrpSpPr/>
        <p:nvPr/>
      </p:nvGrpSpPr>
      <p:grpSpPr>
        <a:xfrm>
          <a:off x="0" y="0"/>
          <a:ext cx="0" cy="0"/>
          <a:chOff x="0" y="0"/>
          <a:chExt cx="0" cy="0"/>
        </a:xfrm>
      </p:grpSpPr>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Titel [groen]</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p:txBody>
          <a:bodyPr/>
          <a:lstStyle>
            <a:lvl1pPr>
              <a:defRPr>
                <a:solidFill>
                  <a:schemeClr val="bg1"/>
                </a:solidFill>
              </a:defRPr>
            </a:lvl1pPr>
          </a:lstStyle>
          <a:p>
            <a:r>
              <a:rPr lang="nl-NL"/>
              <a:t>Titel</a:t>
            </a:r>
            <a:br>
              <a:rPr lang="nl-NL"/>
            </a:br>
            <a:r>
              <a:rPr lang="nl-NL"/>
              <a:t>max. 2 regels</a:t>
            </a:r>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F70B9E93-1BBC-4AD1-8569-8F603492F6A7}"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Tree>
    <p:extLst>
      <p:ext uri="{BB962C8B-B14F-4D97-AF65-F5344CB8AC3E}">
        <p14:creationId xmlns:p14="http://schemas.microsoft.com/office/powerpoint/2010/main" val="1575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donker groen]">
    <p:bg>
      <p:bgPr>
        <a:solidFill>
          <a:schemeClr val="accent1"/>
        </a:solidFill>
        <a:effectLst/>
      </p:bgPr>
    </p:bg>
    <p:spTree>
      <p:nvGrpSpPr>
        <p:cNvPr id="1" name=""/>
        <p:cNvGrpSpPr/>
        <p:nvPr/>
      </p:nvGrpSpPr>
      <p:grpSpPr>
        <a:xfrm>
          <a:off x="0" y="0"/>
          <a:ext cx="0" cy="0"/>
          <a:chOff x="0" y="0"/>
          <a:chExt cx="0" cy="0"/>
        </a:xfrm>
      </p:grpSpPr>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Titel [donker groen]</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p:txBody>
          <a:bodyPr/>
          <a:lstStyle>
            <a:lvl1pPr>
              <a:defRPr>
                <a:solidFill>
                  <a:schemeClr val="bg1"/>
                </a:solidFill>
              </a:defRPr>
            </a:lvl1pPr>
          </a:lstStyle>
          <a:p>
            <a:r>
              <a:rPr lang="nl-NL"/>
              <a:t>Titel</a:t>
            </a:r>
            <a:br>
              <a:rPr lang="nl-NL"/>
            </a:br>
            <a:r>
              <a:rPr lang="nl-NL"/>
              <a:t>max. 2 regels</a:t>
            </a:r>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8DF169CD-1007-4507-ADC2-43B463C284C9}"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Tree>
    <p:extLst>
      <p:ext uri="{BB962C8B-B14F-4D97-AF65-F5344CB8AC3E}">
        <p14:creationId xmlns:p14="http://schemas.microsoft.com/office/powerpoint/2010/main" val="73211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wit]">
    <p:spTree>
      <p:nvGrpSpPr>
        <p:cNvPr id="1" name=""/>
        <p:cNvGrpSpPr/>
        <p:nvPr/>
      </p:nvGrpSpPr>
      <p:grpSpPr>
        <a:xfrm>
          <a:off x="0" y="0"/>
          <a:ext cx="0" cy="0"/>
          <a:chOff x="0" y="0"/>
          <a:chExt cx="0" cy="0"/>
        </a:xfrm>
      </p:grpSpPr>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Tekst [wit]</a:t>
            </a:r>
          </a:p>
        </p:txBody>
      </p:sp>
      <p:sp>
        <p:nvSpPr>
          <p:cNvPr id="8" name="titel">
            <a:extLst>
              <a:ext uri="{FF2B5EF4-FFF2-40B4-BE49-F238E27FC236}">
                <a16:creationId xmlns:a16="http://schemas.microsoft.com/office/drawing/2014/main" id="{4FCE8B7B-8D3B-466F-8956-5C1F4F50265C}"/>
              </a:ext>
            </a:extLst>
          </p:cNvPr>
          <p:cNvSpPr>
            <a:spLocks noGrp="1"/>
          </p:cNvSpPr>
          <p:nvPr userDrawn="1">
            <p:ph type="title" hasCustomPrompt="1"/>
          </p:nvPr>
        </p:nvSpPr>
        <p:spPr/>
        <p:txBody>
          <a:bodyPr/>
          <a:lstStyle/>
          <a:p>
            <a:r>
              <a:rPr lang="nl-NL"/>
              <a:t>Titel</a:t>
            </a:r>
            <a:br>
              <a:rPr lang="nl-NL"/>
            </a:br>
            <a:r>
              <a:rPr lang="nl-NL"/>
              <a:t>max. 2 regels</a:t>
            </a:r>
          </a:p>
        </p:txBody>
      </p:sp>
      <p:sp>
        <p:nvSpPr>
          <p:cNvPr id="10" name="tekst">
            <a:extLst>
              <a:ext uri="{FF2B5EF4-FFF2-40B4-BE49-F238E27FC236}">
                <a16:creationId xmlns:a16="http://schemas.microsoft.com/office/drawing/2014/main" id="{1666EADC-9024-4FF6-9D2D-3372EA71A6E1}"/>
              </a:ext>
            </a:extLst>
          </p:cNvPr>
          <p:cNvSpPr>
            <a:spLocks noGrp="1"/>
          </p:cNvSpPr>
          <p:nvPr userDrawn="1">
            <p:ph type="body" sz="quarter" idx="13" hasCustomPrompt="1"/>
          </p:nvPr>
        </p:nvSpPr>
        <p:spPr>
          <a:xfrm>
            <a:off x="547689" y="1963738"/>
            <a:ext cx="11101386" cy="4344987"/>
          </a:xfrm>
        </p:spPr>
        <p:txBody>
          <a:bodyPr/>
          <a:lstStyle>
            <a:lvl5pPr>
              <a:defRPr/>
            </a:lvl5pPr>
          </a:lstStyle>
          <a:p>
            <a:pPr lvl="0"/>
            <a:r>
              <a:rPr lang="nl-NL"/>
              <a:t>Bullet</a:t>
            </a:r>
          </a:p>
          <a:p>
            <a:pPr lvl="1"/>
            <a:r>
              <a:rPr lang="nl-NL"/>
              <a:t>Sub-</a:t>
            </a:r>
            <a:r>
              <a:rPr lang="nl-NL" err="1"/>
              <a:t>bullet</a:t>
            </a:r>
            <a:endParaRPr lang="nl-NL"/>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a:t>
            </a:r>
            <a:r>
              <a:rPr lang="nl-NL" err="1"/>
              <a:t>bullet</a:t>
            </a:r>
            <a:endParaRPr lang="nl-NL"/>
          </a:p>
          <a:p>
            <a:pPr lvl="7"/>
            <a:r>
              <a:rPr lang="nl-NL"/>
              <a:t>Alfabetische </a:t>
            </a:r>
            <a:r>
              <a:rPr lang="nl-NL" err="1"/>
              <a:t>bullet</a:t>
            </a:r>
            <a:endParaRPr lang="nl-NL"/>
          </a:p>
          <a:p>
            <a:pPr lvl="7"/>
            <a:endParaRPr lang="nl-NL"/>
          </a:p>
          <a:p>
            <a:pPr lvl="8"/>
            <a:r>
              <a:rPr lang="nl-NL"/>
              <a:t>*Bronvermelding</a:t>
            </a:r>
          </a:p>
          <a:p>
            <a:pPr lvl="4"/>
            <a:endParaRPr lang="nl-NL"/>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p>
            <a:fld id="{01CC20F5-3345-40A9-835F-579B47BF4C25}"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p>
            <a:fld id="{361A1203-CA3D-4D48-AFA0-9D668419C1D5}" type="slidenum">
              <a:rPr lang="nl-NL" smtClean="0"/>
              <a:t>‹nr.›</a:t>
            </a:fld>
            <a:endParaRPr lang="nl-NL"/>
          </a:p>
        </p:txBody>
      </p:sp>
    </p:spTree>
    <p:extLst>
      <p:ext uri="{BB962C8B-B14F-4D97-AF65-F5344CB8AC3E}">
        <p14:creationId xmlns:p14="http://schemas.microsoft.com/office/powerpoint/2010/main" val="273702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groen]">
    <p:bg>
      <p:bgPr>
        <a:solidFill>
          <a:schemeClr val="accent2"/>
        </a:solidFill>
        <a:effectLst/>
      </p:bgPr>
    </p:bg>
    <p:spTree>
      <p:nvGrpSpPr>
        <p:cNvPr id="1" name=""/>
        <p:cNvGrpSpPr/>
        <p:nvPr/>
      </p:nvGrpSpPr>
      <p:grpSpPr>
        <a:xfrm>
          <a:off x="0" y="0"/>
          <a:ext cx="0" cy="0"/>
          <a:chOff x="0" y="0"/>
          <a:chExt cx="0" cy="0"/>
        </a:xfrm>
      </p:grpSpPr>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Tekst [groen]</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p:txBody>
          <a:bodyPr/>
          <a:lstStyle>
            <a:lvl1pPr>
              <a:defRPr>
                <a:solidFill>
                  <a:schemeClr val="bg1"/>
                </a:solidFill>
              </a:defRPr>
            </a:lvl1pPr>
          </a:lstStyle>
          <a:p>
            <a:r>
              <a:rPr lang="nl-NL"/>
              <a:t>Titel</a:t>
            </a:r>
            <a:br>
              <a:rPr lang="nl-NL"/>
            </a:br>
            <a:r>
              <a:rPr lang="nl-NL"/>
              <a:t>max. 2 regels</a:t>
            </a:r>
          </a:p>
        </p:txBody>
      </p:sp>
      <p:sp>
        <p:nvSpPr>
          <p:cNvPr id="10" name="tekst">
            <a:extLst>
              <a:ext uri="{FF2B5EF4-FFF2-40B4-BE49-F238E27FC236}">
                <a16:creationId xmlns:a16="http://schemas.microsoft.com/office/drawing/2014/main" id="{1666EADC-9024-4FF6-9D2D-3372EA71A6E1}"/>
              </a:ext>
            </a:extLst>
          </p:cNvPr>
          <p:cNvSpPr>
            <a:spLocks noGrp="1"/>
          </p:cNvSpPr>
          <p:nvPr>
            <p:ph type="body" sz="quarter" idx="13" hasCustomPrompt="1"/>
          </p:nvPr>
        </p:nvSpPr>
        <p:spPr>
          <a:xfrm>
            <a:off x="547689" y="1963738"/>
            <a:ext cx="11101386" cy="4344987"/>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a:t>Bullet</a:t>
            </a:r>
          </a:p>
          <a:p>
            <a:pPr lvl="1"/>
            <a:r>
              <a:rPr lang="nl-NL"/>
              <a:t>Sub-bullet</a:t>
            </a:r>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bullet</a:t>
            </a:r>
          </a:p>
          <a:p>
            <a:pPr lvl="7"/>
            <a:r>
              <a:rPr lang="nl-NL"/>
              <a:t>Alfabetische bullet</a:t>
            </a:r>
          </a:p>
          <a:p>
            <a:pPr lvl="7"/>
            <a:endParaRPr lang="nl-NL"/>
          </a:p>
          <a:p>
            <a:pPr lvl="8"/>
            <a:r>
              <a:rPr lang="nl-NL"/>
              <a:t>*Bronvermelding</a:t>
            </a:r>
          </a:p>
          <a:p>
            <a:pPr lvl="4"/>
            <a:endParaRPr lang="nl-NL"/>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624AE732-D85F-49F9-85E8-71A4F6811F05}"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Tree>
    <p:extLst>
      <p:ext uri="{BB962C8B-B14F-4D97-AF65-F5344CB8AC3E}">
        <p14:creationId xmlns:p14="http://schemas.microsoft.com/office/powerpoint/2010/main" val="6324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donker groen]">
    <p:bg>
      <p:bgPr>
        <a:solidFill>
          <a:schemeClr val="accent1"/>
        </a:solidFill>
        <a:effectLst/>
      </p:bgPr>
    </p:bg>
    <p:spTree>
      <p:nvGrpSpPr>
        <p:cNvPr id="1" name=""/>
        <p:cNvGrpSpPr/>
        <p:nvPr/>
      </p:nvGrpSpPr>
      <p:grpSpPr>
        <a:xfrm>
          <a:off x="0" y="0"/>
          <a:ext cx="0" cy="0"/>
          <a:chOff x="0" y="0"/>
          <a:chExt cx="0" cy="0"/>
        </a:xfrm>
      </p:grpSpPr>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Tekst [donker groen]</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p:txBody>
          <a:bodyPr/>
          <a:lstStyle>
            <a:lvl1pPr>
              <a:defRPr>
                <a:solidFill>
                  <a:schemeClr val="bg1"/>
                </a:solidFill>
              </a:defRPr>
            </a:lvl1pPr>
          </a:lstStyle>
          <a:p>
            <a:r>
              <a:rPr lang="nl-NL"/>
              <a:t>Titel</a:t>
            </a:r>
            <a:br>
              <a:rPr lang="nl-NL"/>
            </a:br>
            <a:r>
              <a:rPr lang="nl-NL"/>
              <a:t>max. 2 regels</a:t>
            </a:r>
          </a:p>
        </p:txBody>
      </p:sp>
      <p:sp>
        <p:nvSpPr>
          <p:cNvPr id="10" name="tekst">
            <a:extLst>
              <a:ext uri="{FF2B5EF4-FFF2-40B4-BE49-F238E27FC236}">
                <a16:creationId xmlns:a16="http://schemas.microsoft.com/office/drawing/2014/main" id="{1666EADC-9024-4FF6-9D2D-3372EA71A6E1}"/>
              </a:ext>
            </a:extLst>
          </p:cNvPr>
          <p:cNvSpPr>
            <a:spLocks noGrp="1"/>
          </p:cNvSpPr>
          <p:nvPr>
            <p:ph type="body" sz="quarter" idx="13" hasCustomPrompt="1"/>
          </p:nvPr>
        </p:nvSpPr>
        <p:spPr>
          <a:xfrm>
            <a:off x="547689" y="1963738"/>
            <a:ext cx="11101386" cy="4344987"/>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a:t>Bullet</a:t>
            </a:r>
          </a:p>
          <a:p>
            <a:pPr lvl="1"/>
            <a:r>
              <a:rPr lang="nl-NL"/>
              <a:t>Sub-bullet</a:t>
            </a:r>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bullet</a:t>
            </a:r>
          </a:p>
          <a:p>
            <a:pPr lvl="7"/>
            <a:r>
              <a:rPr lang="nl-NL"/>
              <a:t>Alfabetische bullet</a:t>
            </a:r>
          </a:p>
          <a:p>
            <a:pPr lvl="7"/>
            <a:endParaRPr lang="nl-NL"/>
          </a:p>
          <a:p>
            <a:pPr lvl="8"/>
            <a:r>
              <a:rPr lang="nl-NL"/>
              <a:t>*Bronvermelding</a:t>
            </a:r>
          </a:p>
          <a:p>
            <a:pPr lvl="4"/>
            <a:endParaRPr lang="nl-NL"/>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B003FABD-3768-41CE-A027-83002904881E}"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Tree>
    <p:extLst>
      <p:ext uri="{BB962C8B-B14F-4D97-AF65-F5344CB8AC3E}">
        <p14:creationId xmlns:p14="http://schemas.microsoft.com/office/powerpoint/2010/main" val="372430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 + Beeld S - 2 kolommen">
    <p:spTree>
      <p:nvGrpSpPr>
        <p:cNvPr id="1" name=""/>
        <p:cNvGrpSpPr/>
        <p:nvPr/>
      </p:nvGrpSpPr>
      <p:grpSpPr>
        <a:xfrm>
          <a:off x="0" y="0"/>
          <a:ext cx="0" cy="0"/>
          <a:chOff x="0" y="0"/>
          <a:chExt cx="0" cy="0"/>
        </a:xfrm>
      </p:grpSpPr>
      <p:sp>
        <p:nvSpPr>
          <p:cNvPr id="12" name="- INFO">
            <a:extLst>
              <a:ext uri="{FF2B5EF4-FFF2-40B4-BE49-F238E27FC236}">
                <a16:creationId xmlns:a16="http://schemas.microsoft.com/office/drawing/2014/main" id="{618D8543-DAE1-4890-8399-868CB9C8A47A}"/>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Tekst + beeld s - 2 kolommen</a:t>
            </a:r>
          </a:p>
        </p:txBody>
      </p:sp>
      <p:sp>
        <p:nvSpPr>
          <p:cNvPr id="29" name="Tijdelijke aanduiding voor afbeelding 28">
            <a:extLst>
              <a:ext uri="{FF2B5EF4-FFF2-40B4-BE49-F238E27FC236}">
                <a16:creationId xmlns:a16="http://schemas.microsoft.com/office/drawing/2014/main" id="{D3B79BBA-8746-41DC-B767-A8B13B525B11}"/>
              </a:ext>
            </a:extLst>
          </p:cNvPr>
          <p:cNvSpPr>
            <a:spLocks noGrp="1"/>
          </p:cNvSpPr>
          <p:nvPr>
            <p:ph type="pic" sz="quarter" idx="14" hasCustomPrompt="1"/>
          </p:nvPr>
        </p:nvSpPr>
        <p:spPr>
          <a:xfrm>
            <a:off x="4385890" y="0"/>
            <a:ext cx="7806110" cy="2868071"/>
          </a:xfrm>
          <a:custGeom>
            <a:avLst/>
            <a:gdLst>
              <a:gd name="connsiteX0" fmla="*/ 0 w 7806110"/>
              <a:gd name="connsiteY0" fmla="*/ 0 h 2868071"/>
              <a:gd name="connsiteX1" fmla="*/ 7806110 w 7806110"/>
              <a:gd name="connsiteY1" fmla="*/ 0 h 2868071"/>
              <a:gd name="connsiteX2" fmla="*/ 7806110 w 7806110"/>
              <a:gd name="connsiteY2" fmla="*/ 1071713 h 2868071"/>
              <a:gd name="connsiteX3" fmla="*/ 7713334 w 7806110"/>
              <a:gd name="connsiteY3" fmla="*/ 1238231 h 2868071"/>
              <a:gd name="connsiteX4" fmla="*/ 4822273 w 7806110"/>
              <a:gd name="connsiteY4" fmla="*/ 2868071 h 2868071"/>
              <a:gd name="connsiteX5" fmla="*/ 238465 w 7806110"/>
              <a:gd name="connsiteY5" fmla="*/ 284453 h 286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06110" h="2868071">
                <a:moveTo>
                  <a:pt x="0" y="0"/>
                </a:moveTo>
                <a:lnTo>
                  <a:pt x="7806110" y="0"/>
                </a:lnTo>
                <a:lnTo>
                  <a:pt x="7806110" y="1071713"/>
                </a:lnTo>
                <a:lnTo>
                  <a:pt x="7713334" y="1238231"/>
                </a:lnTo>
                <a:cubicBezTo>
                  <a:pt x="7048591" y="2338396"/>
                  <a:pt x="5935432" y="2868071"/>
                  <a:pt x="4822273" y="2868071"/>
                </a:cubicBezTo>
                <a:cubicBezTo>
                  <a:pt x="3160266" y="2860331"/>
                  <a:pt x="1541740" y="1785985"/>
                  <a:pt x="238465" y="284453"/>
                </a:cubicBezTo>
                <a:close/>
              </a:path>
            </a:pathLst>
          </a:custGeom>
          <a:solidFill>
            <a:schemeClr val="bg1">
              <a:lumMod val="75000"/>
            </a:schemeClr>
          </a:solidFill>
        </p:spPr>
        <p:txBody>
          <a:bodyPr wrap="square" lIns="0" tIns="720000" rIns="540000" bIns="2520000" anchor="t" anchorCtr="0">
            <a:noAutofit/>
          </a:bodyPr>
          <a:lstStyle>
            <a:lvl1pPr marL="0" indent="0" algn="r">
              <a:lnSpc>
                <a:spcPct val="100000"/>
              </a:lnSpc>
              <a:spcBef>
                <a:spcPts val="0"/>
              </a:spcBef>
              <a:buNone/>
              <a:defRPr sz="1400">
                <a:solidFill>
                  <a:schemeClr val="bg1">
                    <a:lumMod val="95000"/>
                  </a:schemeClr>
                </a:solidFill>
              </a:defRPr>
            </a:lvl1pPr>
          </a:lstStyle>
          <a:p>
            <a:r>
              <a:rPr lang="nl-NL"/>
              <a:t>Selecteer dit kader, ga naar de tab ‘Slidebuilder’, klik op ‘Afbeeldingen’, </a:t>
            </a:r>
            <a:br>
              <a:rPr lang="nl-NL"/>
            </a:br>
            <a:r>
              <a:rPr lang="nl-NL"/>
              <a:t>selecteer de gewenste afbeelding en klik op ‘Invoegen’.</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a:xfrm>
            <a:off x="534988" y="722568"/>
            <a:ext cx="4272539" cy="709102"/>
          </a:xfrm>
        </p:spPr>
        <p:txBody>
          <a:bodyPr/>
          <a:lstStyle/>
          <a:p>
            <a:r>
              <a:rPr lang="nl-NL"/>
              <a:t>Titel</a:t>
            </a:r>
            <a:br>
              <a:rPr lang="nl-NL"/>
            </a:br>
            <a:r>
              <a:rPr lang="nl-NL"/>
              <a:t>max. 2 regels</a:t>
            </a:r>
          </a:p>
        </p:txBody>
      </p:sp>
      <p:sp>
        <p:nvSpPr>
          <p:cNvPr id="10" name="tekst">
            <a:extLst>
              <a:ext uri="{FF2B5EF4-FFF2-40B4-BE49-F238E27FC236}">
                <a16:creationId xmlns:a16="http://schemas.microsoft.com/office/drawing/2014/main" id="{1666EADC-9024-4FF6-9D2D-3372EA71A6E1}"/>
              </a:ext>
            </a:extLst>
          </p:cNvPr>
          <p:cNvSpPr>
            <a:spLocks noGrp="1"/>
          </p:cNvSpPr>
          <p:nvPr>
            <p:ph type="body" sz="quarter" idx="13" hasCustomPrompt="1"/>
          </p:nvPr>
        </p:nvSpPr>
        <p:spPr>
          <a:xfrm>
            <a:off x="547688" y="1963738"/>
            <a:ext cx="4259839" cy="4344987"/>
          </a:xfrm>
        </p:spPr>
        <p:txBody>
          <a:bodyPr/>
          <a:lstStyle/>
          <a:p>
            <a:pPr lvl="0"/>
            <a:r>
              <a:rPr lang="nl-NL"/>
              <a:t>Bullet</a:t>
            </a:r>
          </a:p>
          <a:p>
            <a:pPr lvl="1"/>
            <a:r>
              <a:rPr lang="nl-NL"/>
              <a:t>Sub-</a:t>
            </a:r>
            <a:r>
              <a:rPr lang="nl-NL" err="1"/>
              <a:t>bullet</a:t>
            </a:r>
            <a:endParaRPr lang="nl-NL"/>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a:t>
            </a:r>
            <a:r>
              <a:rPr lang="nl-NL" err="1"/>
              <a:t>bullet</a:t>
            </a:r>
            <a:endParaRPr lang="nl-NL"/>
          </a:p>
          <a:p>
            <a:pPr lvl="7"/>
            <a:r>
              <a:rPr lang="nl-NL"/>
              <a:t>Alfabetische </a:t>
            </a:r>
            <a:r>
              <a:rPr lang="nl-NL" err="1"/>
              <a:t>bullet</a:t>
            </a:r>
            <a:endParaRPr lang="nl-NL"/>
          </a:p>
          <a:p>
            <a:pPr lvl="7"/>
            <a:endParaRPr lang="nl-NL"/>
          </a:p>
          <a:p>
            <a:pPr lvl="8"/>
            <a:r>
              <a:rPr lang="nl-NL"/>
              <a:t>*Bronvermelding</a:t>
            </a:r>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tx1"/>
                </a:solidFill>
              </a:defRPr>
            </a:lvl1pPr>
          </a:lstStyle>
          <a:p>
            <a:fld id="{28C1145B-C1BB-4CF5-B3D1-172B1993C9FC}"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‹nr.›</a:t>
            </a:fld>
            <a:endParaRPr lang="nl-NL"/>
          </a:p>
        </p:txBody>
      </p:sp>
      <p:sp>
        <p:nvSpPr>
          <p:cNvPr id="31" name="tekst">
            <a:extLst>
              <a:ext uri="{FF2B5EF4-FFF2-40B4-BE49-F238E27FC236}">
                <a16:creationId xmlns:a16="http://schemas.microsoft.com/office/drawing/2014/main" id="{B38D71CC-AEDB-4FC6-B46B-02E7D0B8B339}"/>
              </a:ext>
            </a:extLst>
          </p:cNvPr>
          <p:cNvSpPr>
            <a:spLocks noGrp="1"/>
          </p:cNvSpPr>
          <p:nvPr>
            <p:ph type="body" sz="quarter" idx="15" hasCustomPrompt="1"/>
          </p:nvPr>
        </p:nvSpPr>
        <p:spPr>
          <a:xfrm>
            <a:off x="5600918" y="3602182"/>
            <a:ext cx="5641871" cy="2706543"/>
          </a:xfrm>
        </p:spPr>
        <p:txBody>
          <a:bodyPr/>
          <a:lstStyle/>
          <a:p>
            <a:pPr lvl="0"/>
            <a:r>
              <a:rPr lang="nl-NL"/>
              <a:t>Bullet</a:t>
            </a:r>
          </a:p>
          <a:p>
            <a:pPr lvl="1"/>
            <a:r>
              <a:rPr lang="nl-NL"/>
              <a:t>Sub-</a:t>
            </a:r>
            <a:r>
              <a:rPr lang="nl-NL" err="1"/>
              <a:t>bullet</a:t>
            </a:r>
            <a:endParaRPr lang="nl-NL"/>
          </a:p>
          <a:p>
            <a:pPr lvl="2"/>
            <a:r>
              <a:rPr lang="nl-NL"/>
              <a:t>Platte tekst</a:t>
            </a:r>
          </a:p>
          <a:p>
            <a:pPr lvl="2"/>
            <a:endParaRPr lang="nl-NL"/>
          </a:p>
          <a:p>
            <a:pPr lvl="3"/>
            <a:r>
              <a:rPr lang="nl-NL"/>
              <a:t>Titel / quote</a:t>
            </a:r>
          </a:p>
          <a:p>
            <a:pPr lvl="4"/>
            <a:r>
              <a:rPr lang="nl-NL"/>
              <a:t>Subtitel</a:t>
            </a:r>
          </a:p>
        </p:txBody>
      </p:sp>
    </p:spTree>
    <p:extLst>
      <p:ext uri="{BB962C8B-B14F-4D97-AF65-F5344CB8AC3E}">
        <p14:creationId xmlns:p14="http://schemas.microsoft.com/office/powerpoint/2010/main" val="244240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 Outro [logo animatie]">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2B9603-7A4F-4E68-BB03-E44F6512E26D}"/>
              </a:ext>
            </a:extLst>
          </p:cNvPr>
          <p:cNvSpPr>
            <a:spLocks noGrp="1"/>
          </p:cNvSpPr>
          <p:nvPr>
            <p:ph type="title" hasCustomPrompt="1"/>
          </p:nvPr>
        </p:nvSpPr>
        <p:spPr>
          <a:xfrm>
            <a:off x="-1814" y="-504436"/>
            <a:ext cx="11114087" cy="398396"/>
          </a:xfrm>
        </p:spPr>
        <p:txBody>
          <a:bodyPr/>
          <a:lstStyle>
            <a:lvl1pPr>
              <a:defRPr sz="1400" cap="all" baseline="0">
                <a:solidFill>
                  <a:schemeClr val="tx1"/>
                </a:solidFill>
              </a:defRPr>
            </a:lvl1pPr>
          </a:lstStyle>
          <a:p>
            <a:r>
              <a:rPr lang="nl-NL"/>
              <a:t>INTRO + OUTRO [LOGO ANIMATIE]</a:t>
            </a:r>
          </a:p>
        </p:txBody>
      </p:sp>
      <p:grpSp>
        <p:nvGrpSpPr>
          <p:cNvPr id="40" name="Groep 39">
            <a:extLst>
              <a:ext uri="{FF2B5EF4-FFF2-40B4-BE49-F238E27FC236}">
                <a16:creationId xmlns:a16="http://schemas.microsoft.com/office/drawing/2014/main" id="{7F164FC8-464F-4218-B7DA-CD14D7ED8E11}"/>
              </a:ext>
            </a:extLst>
          </p:cNvPr>
          <p:cNvGrpSpPr/>
          <p:nvPr userDrawn="1"/>
        </p:nvGrpSpPr>
        <p:grpSpPr>
          <a:xfrm>
            <a:off x="4361097" y="2040734"/>
            <a:ext cx="2444869" cy="435851"/>
            <a:chOff x="4361097" y="2040734"/>
            <a:chExt cx="2444869" cy="435851"/>
          </a:xfrm>
        </p:grpSpPr>
        <p:sp>
          <p:nvSpPr>
            <p:cNvPr id="7" name="Vrije vorm: vorm 6">
              <a:extLst>
                <a:ext uri="{FF2B5EF4-FFF2-40B4-BE49-F238E27FC236}">
                  <a16:creationId xmlns:a16="http://schemas.microsoft.com/office/drawing/2014/main" id="{DC315016-754B-4603-BB7E-87593139F8E7}"/>
                </a:ext>
              </a:extLst>
            </p:cNvPr>
            <p:cNvSpPr/>
            <p:nvPr/>
          </p:nvSpPr>
          <p:spPr>
            <a:xfrm>
              <a:off x="4361097" y="2040734"/>
              <a:ext cx="275813" cy="429041"/>
            </a:xfrm>
            <a:custGeom>
              <a:avLst/>
              <a:gdLst>
                <a:gd name="connsiteX0" fmla="*/ 0 w 77152"/>
                <a:gd name="connsiteY0" fmla="*/ 0 h 120014"/>
                <a:gd name="connsiteX1" fmla="*/ 75248 w 77152"/>
                <a:gd name="connsiteY1" fmla="*/ 0 h 120014"/>
                <a:gd name="connsiteX2" fmla="*/ 75248 w 77152"/>
                <a:gd name="connsiteY2" fmla="*/ 24765 h 120014"/>
                <a:gd name="connsiteX3" fmla="*/ 29527 w 77152"/>
                <a:gd name="connsiteY3" fmla="*/ 24765 h 120014"/>
                <a:gd name="connsiteX4" fmla="*/ 29527 w 77152"/>
                <a:gd name="connsiteY4" fmla="*/ 46673 h 120014"/>
                <a:gd name="connsiteX5" fmla="*/ 65723 w 77152"/>
                <a:gd name="connsiteY5" fmla="*/ 46673 h 120014"/>
                <a:gd name="connsiteX6" fmla="*/ 65723 w 77152"/>
                <a:gd name="connsiteY6" fmla="*/ 71438 h 120014"/>
                <a:gd name="connsiteX7" fmla="*/ 29527 w 77152"/>
                <a:gd name="connsiteY7" fmla="*/ 71438 h 120014"/>
                <a:gd name="connsiteX8" fmla="*/ 29527 w 77152"/>
                <a:gd name="connsiteY8" fmla="*/ 95250 h 120014"/>
                <a:gd name="connsiteX9" fmla="*/ 77152 w 77152"/>
                <a:gd name="connsiteY9" fmla="*/ 95250 h 120014"/>
                <a:gd name="connsiteX10" fmla="*/ 77152 w 77152"/>
                <a:gd name="connsiteY10" fmla="*/ 120015 h 120014"/>
                <a:gd name="connsiteX11" fmla="*/ 0 w 77152"/>
                <a:gd name="connsiteY11" fmla="*/ 120015 h 120014"/>
                <a:gd name="connsiteX12" fmla="*/ 0 w 77152"/>
                <a:gd name="connsiteY12" fmla="*/ 0 h 12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152" h="120014">
                  <a:moveTo>
                    <a:pt x="0" y="0"/>
                  </a:moveTo>
                  <a:lnTo>
                    <a:pt x="75248" y="0"/>
                  </a:lnTo>
                  <a:lnTo>
                    <a:pt x="75248" y="24765"/>
                  </a:lnTo>
                  <a:lnTo>
                    <a:pt x="29527" y="24765"/>
                  </a:lnTo>
                  <a:lnTo>
                    <a:pt x="29527" y="46673"/>
                  </a:lnTo>
                  <a:lnTo>
                    <a:pt x="65723" y="46673"/>
                  </a:lnTo>
                  <a:lnTo>
                    <a:pt x="65723" y="71438"/>
                  </a:lnTo>
                  <a:lnTo>
                    <a:pt x="29527" y="71438"/>
                  </a:lnTo>
                  <a:lnTo>
                    <a:pt x="29527" y="95250"/>
                  </a:lnTo>
                  <a:lnTo>
                    <a:pt x="77152" y="95250"/>
                  </a:lnTo>
                  <a:lnTo>
                    <a:pt x="77152" y="120015"/>
                  </a:lnTo>
                  <a:lnTo>
                    <a:pt x="0" y="120015"/>
                  </a:lnTo>
                  <a:lnTo>
                    <a:pt x="0" y="0"/>
                  </a:lnTo>
                  <a:close/>
                </a:path>
              </a:pathLst>
            </a:custGeom>
            <a:solidFill>
              <a:schemeClr val="bg2"/>
            </a:solidFill>
            <a:ln w="9525" cap="flat">
              <a:noFill/>
              <a:prstDash val="solid"/>
              <a:miter/>
            </a:ln>
          </p:spPr>
          <p:txBody>
            <a:bodyPr rtlCol="0" anchor="ctr"/>
            <a:lstStyle/>
            <a:p>
              <a:endParaRPr lang="nl-NL"/>
            </a:p>
          </p:txBody>
        </p:sp>
        <p:sp>
          <p:nvSpPr>
            <p:cNvPr id="8" name="Vrije vorm: vorm 7">
              <a:extLst>
                <a:ext uri="{FF2B5EF4-FFF2-40B4-BE49-F238E27FC236}">
                  <a16:creationId xmlns:a16="http://schemas.microsoft.com/office/drawing/2014/main" id="{97052BA1-D3EC-4D83-AA45-E15BFEF019C1}"/>
                </a:ext>
              </a:extLst>
            </p:cNvPr>
            <p:cNvSpPr/>
            <p:nvPr/>
          </p:nvSpPr>
          <p:spPr>
            <a:xfrm>
              <a:off x="4715229" y="2153101"/>
              <a:ext cx="211114" cy="309864"/>
            </a:xfrm>
            <a:custGeom>
              <a:avLst/>
              <a:gdLst>
                <a:gd name="connsiteX0" fmla="*/ 0 w 59054"/>
                <a:gd name="connsiteY0" fmla="*/ 1905 h 86677"/>
                <a:gd name="connsiteX1" fmla="*/ 27622 w 59054"/>
                <a:gd name="connsiteY1" fmla="*/ 1905 h 86677"/>
                <a:gd name="connsiteX2" fmla="*/ 27622 w 59054"/>
                <a:gd name="connsiteY2" fmla="*/ 16193 h 86677"/>
                <a:gd name="connsiteX3" fmla="*/ 27622 w 59054"/>
                <a:gd name="connsiteY3" fmla="*/ 21907 h 86677"/>
                <a:gd name="connsiteX4" fmla="*/ 27622 w 59054"/>
                <a:gd name="connsiteY4" fmla="*/ 21907 h 86677"/>
                <a:gd name="connsiteX5" fmla="*/ 55245 w 59054"/>
                <a:gd name="connsiteY5" fmla="*/ 0 h 86677"/>
                <a:gd name="connsiteX6" fmla="*/ 59055 w 59054"/>
                <a:gd name="connsiteY6" fmla="*/ 0 h 86677"/>
                <a:gd name="connsiteX7" fmla="*/ 59055 w 59054"/>
                <a:gd name="connsiteY7" fmla="*/ 28575 h 86677"/>
                <a:gd name="connsiteX8" fmla="*/ 53340 w 59054"/>
                <a:gd name="connsiteY8" fmla="*/ 27623 h 86677"/>
                <a:gd name="connsiteX9" fmla="*/ 31432 w 59054"/>
                <a:gd name="connsiteY9" fmla="*/ 42863 h 86677"/>
                <a:gd name="connsiteX10" fmla="*/ 29527 w 59054"/>
                <a:gd name="connsiteY10" fmla="*/ 54293 h 86677"/>
                <a:gd name="connsiteX11" fmla="*/ 29527 w 59054"/>
                <a:gd name="connsiteY11" fmla="*/ 86678 h 86677"/>
                <a:gd name="connsiteX12" fmla="*/ 952 w 59054"/>
                <a:gd name="connsiteY12" fmla="*/ 86678 h 86677"/>
                <a:gd name="connsiteX13" fmla="*/ 952 w 59054"/>
                <a:gd name="connsiteY13" fmla="*/ 1905 h 86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54" h="86677">
                  <a:moveTo>
                    <a:pt x="0" y="1905"/>
                  </a:moveTo>
                  <a:lnTo>
                    <a:pt x="27622" y="1905"/>
                  </a:lnTo>
                  <a:lnTo>
                    <a:pt x="27622" y="16193"/>
                  </a:lnTo>
                  <a:cubicBezTo>
                    <a:pt x="27622" y="19050"/>
                    <a:pt x="27622" y="21907"/>
                    <a:pt x="27622" y="21907"/>
                  </a:cubicBezTo>
                  <a:lnTo>
                    <a:pt x="27622" y="21907"/>
                  </a:lnTo>
                  <a:cubicBezTo>
                    <a:pt x="31432" y="10478"/>
                    <a:pt x="41910" y="0"/>
                    <a:pt x="55245" y="0"/>
                  </a:cubicBezTo>
                  <a:cubicBezTo>
                    <a:pt x="57150" y="0"/>
                    <a:pt x="59055" y="0"/>
                    <a:pt x="59055" y="0"/>
                  </a:cubicBezTo>
                  <a:lnTo>
                    <a:pt x="59055" y="28575"/>
                  </a:lnTo>
                  <a:cubicBezTo>
                    <a:pt x="59055" y="28575"/>
                    <a:pt x="57150" y="27623"/>
                    <a:pt x="53340" y="27623"/>
                  </a:cubicBezTo>
                  <a:cubicBezTo>
                    <a:pt x="46672" y="27623"/>
                    <a:pt x="35242" y="29528"/>
                    <a:pt x="31432" y="42863"/>
                  </a:cubicBezTo>
                  <a:cubicBezTo>
                    <a:pt x="30480" y="45720"/>
                    <a:pt x="29527" y="49530"/>
                    <a:pt x="29527" y="54293"/>
                  </a:cubicBezTo>
                  <a:lnTo>
                    <a:pt x="29527" y="86678"/>
                  </a:lnTo>
                  <a:lnTo>
                    <a:pt x="952" y="86678"/>
                  </a:lnTo>
                  <a:lnTo>
                    <a:pt x="952" y="1905"/>
                  </a:lnTo>
                  <a:close/>
                </a:path>
              </a:pathLst>
            </a:custGeom>
            <a:solidFill>
              <a:schemeClr val="bg2"/>
            </a:solidFill>
            <a:ln w="9525" cap="flat">
              <a:noFill/>
              <a:prstDash val="solid"/>
              <a:miter/>
            </a:ln>
          </p:spPr>
          <p:txBody>
            <a:bodyPr rtlCol="0" anchor="ctr"/>
            <a:lstStyle/>
            <a:p>
              <a:endParaRPr lang="nl-NL"/>
            </a:p>
          </p:txBody>
        </p:sp>
        <p:sp>
          <p:nvSpPr>
            <p:cNvPr id="9" name="Vrije vorm: vorm 8">
              <a:extLst>
                <a:ext uri="{FF2B5EF4-FFF2-40B4-BE49-F238E27FC236}">
                  <a16:creationId xmlns:a16="http://schemas.microsoft.com/office/drawing/2014/main" id="{F02203B3-49EF-4035-B3E1-2723F26E0E96}"/>
                </a:ext>
              </a:extLst>
            </p:cNvPr>
            <p:cNvSpPr/>
            <p:nvPr/>
          </p:nvSpPr>
          <p:spPr>
            <a:xfrm>
              <a:off x="4960393" y="2153101"/>
              <a:ext cx="289433" cy="320081"/>
            </a:xfrm>
            <a:custGeom>
              <a:avLst/>
              <a:gdLst>
                <a:gd name="connsiteX0" fmla="*/ 50483 w 80962"/>
                <a:gd name="connsiteY0" fmla="*/ 34290 h 89535"/>
                <a:gd name="connsiteX1" fmla="*/ 51435 w 80962"/>
                <a:gd name="connsiteY1" fmla="*/ 34290 h 89535"/>
                <a:gd name="connsiteX2" fmla="*/ 51435 w 80962"/>
                <a:gd name="connsiteY2" fmla="*/ 32385 h 89535"/>
                <a:gd name="connsiteX3" fmla="*/ 39053 w 80962"/>
                <a:gd name="connsiteY3" fmla="*/ 22860 h 89535"/>
                <a:gd name="connsiteX4" fmla="*/ 16193 w 80962"/>
                <a:gd name="connsiteY4" fmla="*/ 31432 h 89535"/>
                <a:gd name="connsiteX5" fmla="*/ 5715 w 80962"/>
                <a:gd name="connsiteY5" fmla="*/ 11430 h 89535"/>
                <a:gd name="connsiteX6" fmla="*/ 41910 w 80962"/>
                <a:gd name="connsiteY6" fmla="*/ 0 h 89535"/>
                <a:gd name="connsiteX7" fmla="*/ 80963 w 80962"/>
                <a:gd name="connsiteY7" fmla="*/ 35243 h 89535"/>
                <a:gd name="connsiteX8" fmla="*/ 80963 w 80962"/>
                <a:gd name="connsiteY8" fmla="*/ 88582 h 89535"/>
                <a:gd name="connsiteX9" fmla="*/ 54293 w 80962"/>
                <a:gd name="connsiteY9" fmla="*/ 88582 h 89535"/>
                <a:gd name="connsiteX10" fmla="*/ 54293 w 80962"/>
                <a:gd name="connsiteY10" fmla="*/ 82868 h 89535"/>
                <a:gd name="connsiteX11" fmla="*/ 54293 w 80962"/>
                <a:gd name="connsiteY11" fmla="*/ 77153 h 89535"/>
                <a:gd name="connsiteX12" fmla="*/ 54293 w 80962"/>
                <a:gd name="connsiteY12" fmla="*/ 77153 h 89535"/>
                <a:gd name="connsiteX13" fmla="*/ 29528 w 80962"/>
                <a:gd name="connsiteY13" fmla="*/ 89535 h 89535"/>
                <a:gd name="connsiteX14" fmla="*/ 0 w 80962"/>
                <a:gd name="connsiteY14" fmla="*/ 61913 h 89535"/>
                <a:gd name="connsiteX15" fmla="*/ 50483 w 80962"/>
                <a:gd name="connsiteY15" fmla="*/ 34290 h 89535"/>
                <a:gd name="connsiteX16" fmla="*/ 37148 w 80962"/>
                <a:gd name="connsiteY16" fmla="*/ 68580 h 89535"/>
                <a:gd name="connsiteX17" fmla="*/ 51435 w 80962"/>
                <a:gd name="connsiteY17" fmla="*/ 53340 h 89535"/>
                <a:gd name="connsiteX18" fmla="*/ 51435 w 80962"/>
                <a:gd name="connsiteY18" fmla="*/ 51435 h 89535"/>
                <a:gd name="connsiteX19" fmla="*/ 48578 w 80962"/>
                <a:gd name="connsiteY19" fmla="*/ 51435 h 89535"/>
                <a:gd name="connsiteX20" fmla="*/ 28575 w 80962"/>
                <a:gd name="connsiteY20" fmla="*/ 60960 h 89535"/>
                <a:gd name="connsiteX21" fmla="*/ 37148 w 80962"/>
                <a:gd name="connsiteY21" fmla="*/ 68580 h 8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0962" h="89535">
                  <a:moveTo>
                    <a:pt x="50483" y="34290"/>
                  </a:moveTo>
                  <a:lnTo>
                    <a:pt x="51435" y="34290"/>
                  </a:lnTo>
                  <a:lnTo>
                    <a:pt x="51435" y="32385"/>
                  </a:lnTo>
                  <a:cubicBezTo>
                    <a:pt x="51435" y="24765"/>
                    <a:pt x="45720" y="22860"/>
                    <a:pt x="39053" y="22860"/>
                  </a:cubicBezTo>
                  <a:cubicBezTo>
                    <a:pt x="28575" y="22860"/>
                    <a:pt x="16193" y="31432"/>
                    <a:pt x="16193" y="31432"/>
                  </a:cubicBezTo>
                  <a:lnTo>
                    <a:pt x="5715" y="11430"/>
                  </a:lnTo>
                  <a:cubicBezTo>
                    <a:pt x="5715" y="11430"/>
                    <a:pt x="20955" y="0"/>
                    <a:pt x="41910" y="0"/>
                  </a:cubicBezTo>
                  <a:cubicBezTo>
                    <a:pt x="66675" y="0"/>
                    <a:pt x="80963" y="13335"/>
                    <a:pt x="80963" y="35243"/>
                  </a:cubicBezTo>
                  <a:lnTo>
                    <a:pt x="80963" y="88582"/>
                  </a:lnTo>
                  <a:lnTo>
                    <a:pt x="54293" y="88582"/>
                  </a:lnTo>
                  <a:lnTo>
                    <a:pt x="54293" y="82868"/>
                  </a:lnTo>
                  <a:cubicBezTo>
                    <a:pt x="54293" y="80010"/>
                    <a:pt x="54293" y="77153"/>
                    <a:pt x="54293" y="77153"/>
                  </a:cubicBezTo>
                  <a:lnTo>
                    <a:pt x="54293" y="77153"/>
                  </a:lnTo>
                  <a:cubicBezTo>
                    <a:pt x="54293" y="77153"/>
                    <a:pt x="47625" y="89535"/>
                    <a:pt x="29528" y="89535"/>
                  </a:cubicBezTo>
                  <a:cubicBezTo>
                    <a:pt x="13335" y="89535"/>
                    <a:pt x="0" y="79057"/>
                    <a:pt x="0" y="61913"/>
                  </a:cubicBezTo>
                  <a:cubicBezTo>
                    <a:pt x="0" y="37148"/>
                    <a:pt x="37148" y="34290"/>
                    <a:pt x="50483" y="34290"/>
                  </a:cubicBezTo>
                  <a:close/>
                  <a:moveTo>
                    <a:pt x="37148" y="68580"/>
                  </a:moveTo>
                  <a:cubicBezTo>
                    <a:pt x="44768" y="68580"/>
                    <a:pt x="51435" y="60007"/>
                    <a:pt x="51435" y="53340"/>
                  </a:cubicBezTo>
                  <a:lnTo>
                    <a:pt x="51435" y="51435"/>
                  </a:lnTo>
                  <a:lnTo>
                    <a:pt x="48578" y="51435"/>
                  </a:lnTo>
                  <a:cubicBezTo>
                    <a:pt x="39053" y="51435"/>
                    <a:pt x="28575" y="54293"/>
                    <a:pt x="28575" y="60960"/>
                  </a:cubicBezTo>
                  <a:cubicBezTo>
                    <a:pt x="29528" y="64770"/>
                    <a:pt x="31433" y="68580"/>
                    <a:pt x="37148" y="68580"/>
                  </a:cubicBezTo>
                  <a:close/>
                </a:path>
              </a:pathLst>
            </a:custGeom>
            <a:solidFill>
              <a:schemeClr val="bg2"/>
            </a:solidFill>
            <a:ln w="9525" cap="flat">
              <a:noFill/>
              <a:prstDash val="solid"/>
              <a:miter/>
            </a:ln>
          </p:spPr>
          <p:txBody>
            <a:bodyPr rtlCol="0" anchor="ctr"/>
            <a:lstStyle/>
            <a:p>
              <a:endParaRPr lang="nl-NL"/>
            </a:p>
          </p:txBody>
        </p:sp>
        <p:sp>
          <p:nvSpPr>
            <p:cNvPr id="10" name="Vrije vorm: vorm 9">
              <a:extLst>
                <a:ext uri="{FF2B5EF4-FFF2-40B4-BE49-F238E27FC236}">
                  <a16:creationId xmlns:a16="http://schemas.microsoft.com/office/drawing/2014/main" id="{AF00FAF7-6B45-4391-9B43-EBB2FCD293F6}"/>
                </a:ext>
              </a:extLst>
            </p:cNvPr>
            <p:cNvSpPr/>
            <p:nvPr/>
          </p:nvSpPr>
          <p:spPr>
            <a:xfrm>
              <a:off x="5311122" y="2153101"/>
              <a:ext cx="248572" cy="323484"/>
            </a:xfrm>
            <a:custGeom>
              <a:avLst/>
              <a:gdLst>
                <a:gd name="connsiteX0" fmla="*/ 11430 w 69532"/>
                <a:gd name="connsiteY0" fmla="*/ 58103 h 90487"/>
                <a:gd name="connsiteX1" fmla="*/ 33338 w 69532"/>
                <a:gd name="connsiteY1" fmla="*/ 66675 h 90487"/>
                <a:gd name="connsiteX2" fmla="*/ 41910 w 69532"/>
                <a:gd name="connsiteY2" fmla="*/ 62865 h 90487"/>
                <a:gd name="connsiteX3" fmla="*/ 1905 w 69532"/>
                <a:gd name="connsiteY3" fmla="*/ 26670 h 90487"/>
                <a:gd name="connsiteX4" fmla="*/ 37148 w 69532"/>
                <a:gd name="connsiteY4" fmla="*/ 0 h 90487"/>
                <a:gd name="connsiteX5" fmla="*/ 67627 w 69532"/>
                <a:gd name="connsiteY5" fmla="*/ 9525 h 90487"/>
                <a:gd name="connsiteX6" fmla="*/ 58102 w 69532"/>
                <a:gd name="connsiteY6" fmla="*/ 30480 h 90487"/>
                <a:gd name="connsiteX7" fmla="*/ 38100 w 69532"/>
                <a:gd name="connsiteY7" fmla="*/ 23813 h 90487"/>
                <a:gd name="connsiteX8" fmla="*/ 29527 w 69532"/>
                <a:gd name="connsiteY8" fmla="*/ 27623 h 90487"/>
                <a:gd name="connsiteX9" fmla="*/ 69532 w 69532"/>
                <a:gd name="connsiteY9" fmla="*/ 62865 h 90487"/>
                <a:gd name="connsiteX10" fmla="*/ 34290 w 69532"/>
                <a:gd name="connsiteY10" fmla="*/ 90488 h 90487"/>
                <a:gd name="connsiteX11" fmla="*/ 0 w 69532"/>
                <a:gd name="connsiteY11" fmla="*/ 78105 h 90487"/>
                <a:gd name="connsiteX12" fmla="*/ 11430 w 69532"/>
                <a:gd name="connsiteY12" fmla="*/ 58103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2" h="90487">
                  <a:moveTo>
                    <a:pt x="11430" y="58103"/>
                  </a:moveTo>
                  <a:cubicBezTo>
                    <a:pt x="11430" y="58103"/>
                    <a:pt x="20955" y="66675"/>
                    <a:pt x="33338" y="66675"/>
                  </a:cubicBezTo>
                  <a:cubicBezTo>
                    <a:pt x="38100" y="66675"/>
                    <a:pt x="41910" y="65723"/>
                    <a:pt x="41910" y="62865"/>
                  </a:cubicBezTo>
                  <a:cubicBezTo>
                    <a:pt x="41910" y="55245"/>
                    <a:pt x="1905" y="54293"/>
                    <a:pt x="1905" y="26670"/>
                  </a:cubicBezTo>
                  <a:cubicBezTo>
                    <a:pt x="1905" y="10478"/>
                    <a:pt x="17145" y="0"/>
                    <a:pt x="37148" y="0"/>
                  </a:cubicBezTo>
                  <a:cubicBezTo>
                    <a:pt x="57150" y="0"/>
                    <a:pt x="67627" y="9525"/>
                    <a:pt x="67627" y="9525"/>
                  </a:cubicBezTo>
                  <a:lnTo>
                    <a:pt x="58102" y="30480"/>
                  </a:lnTo>
                  <a:cubicBezTo>
                    <a:pt x="58102" y="30480"/>
                    <a:pt x="49530" y="23813"/>
                    <a:pt x="38100" y="23813"/>
                  </a:cubicBezTo>
                  <a:cubicBezTo>
                    <a:pt x="33338" y="23813"/>
                    <a:pt x="29527" y="24765"/>
                    <a:pt x="29527" y="27623"/>
                  </a:cubicBezTo>
                  <a:cubicBezTo>
                    <a:pt x="29527" y="34290"/>
                    <a:pt x="69532" y="35243"/>
                    <a:pt x="69532" y="62865"/>
                  </a:cubicBezTo>
                  <a:cubicBezTo>
                    <a:pt x="69532" y="77153"/>
                    <a:pt x="56198" y="90488"/>
                    <a:pt x="34290" y="90488"/>
                  </a:cubicBezTo>
                  <a:cubicBezTo>
                    <a:pt x="12382" y="90488"/>
                    <a:pt x="0" y="78105"/>
                    <a:pt x="0" y="78105"/>
                  </a:cubicBezTo>
                  <a:lnTo>
                    <a:pt x="11430" y="58103"/>
                  </a:lnTo>
                  <a:close/>
                </a:path>
              </a:pathLst>
            </a:custGeom>
            <a:solidFill>
              <a:schemeClr val="bg2"/>
            </a:solidFill>
            <a:ln w="9525" cap="flat">
              <a:noFill/>
              <a:prstDash val="solid"/>
              <a:miter/>
            </a:ln>
          </p:spPr>
          <p:txBody>
            <a:bodyPr rtlCol="0" anchor="ctr"/>
            <a:lstStyle/>
            <a:p>
              <a:endParaRPr lang="nl-NL"/>
            </a:p>
          </p:txBody>
        </p:sp>
        <p:sp>
          <p:nvSpPr>
            <p:cNvPr id="11" name="Vrije vorm: vorm 10">
              <a:extLst>
                <a:ext uri="{FF2B5EF4-FFF2-40B4-BE49-F238E27FC236}">
                  <a16:creationId xmlns:a16="http://schemas.microsoft.com/office/drawing/2014/main" id="{2BC5B4DE-CD17-4FF4-9967-E89A272C6D8D}"/>
                </a:ext>
              </a:extLst>
            </p:cNvPr>
            <p:cNvSpPr/>
            <p:nvPr/>
          </p:nvSpPr>
          <p:spPr>
            <a:xfrm>
              <a:off x="5620989" y="2153101"/>
              <a:ext cx="476716" cy="316674"/>
            </a:xfrm>
            <a:custGeom>
              <a:avLst/>
              <a:gdLst>
                <a:gd name="connsiteX0" fmla="*/ 952 w 133350"/>
                <a:gd name="connsiteY0" fmla="*/ 1905 h 88582"/>
                <a:gd name="connsiteX1" fmla="*/ 28575 w 133350"/>
                <a:gd name="connsiteY1" fmla="*/ 1905 h 88582"/>
                <a:gd name="connsiteX2" fmla="*/ 28575 w 133350"/>
                <a:gd name="connsiteY2" fmla="*/ 9525 h 88582"/>
                <a:gd name="connsiteX3" fmla="*/ 28575 w 133350"/>
                <a:gd name="connsiteY3" fmla="*/ 15240 h 88582"/>
                <a:gd name="connsiteX4" fmla="*/ 28575 w 133350"/>
                <a:gd name="connsiteY4" fmla="*/ 15240 h 88582"/>
                <a:gd name="connsiteX5" fmla="*/ 54292 w 133350"/>
                <a:gd name="connsiteY5" fmla="*/ 0 h 88582"/>
                <a:gd name="connsiteX6" fmla="*/ 78105 w 133350"/>
                <a:gd name="connsiteY6" fmla="*/ 14288 h 88582"/>
                <a:gd name="connsiteX7" fmla="*/ 78105 w 133350"/>
                <a:gd name="connsiteY7" fmla="*/ 14288 h 88582"/>
                <a:gd name="connsiteX8" fmla="*/ 105727 w 133350"/>
                <a:gd name="connsiteY8" fmla="*/ 0 h 88582"/>
                <a:gd name="connsiteX9" fmla="*/ 133350 w 133350"/>
                <a:gd name="connsiteY9" fmla="*/ 32385 h 88582"/>
                <a:gd name="connsiteX10" fmla="*/ 133350 w 133350"/>
                <a:gd name="connsiteY10" fmla="*/ 88582 h 88582"/>
                <a:gd name="connsiteX11" fmla="*/ 104775 w 133350"/>
                <a:gd name="connsiteY11" fmla="*/ 88582 h 88582"/>
                <a:gd name="connsiteX12" fmla="*/ 104775 w 133350"/>
                <a:gd name="connsiteY12" fmla="*/ 37148 h 88582"/>
                <a:gd name="connsiteX13" fmla="*/ 98108 w 133350"/>
                <a:gd name="connsiteY13" fmla="*/ 26670 h 88582"/>
                <a:gd name="connsiteX14" fmla="*/ 81915 w 133350"/>
                <a:gd name="connsiteY14" fmla="*/ 42863 h 88582"/>
                <a:gd name="connsiteX15" fmla="*/ 80963 w 133350"/>
                <a:gd name="connsiteY15" fmla="*/ 53340 h 88582"/>
                <a:gd name="connsiteX16" fmla="*/ 80963 w 133350"/>
                <a:gd name="connsiteY16" fmla="*/ 88582 h 88582"/>
                <a:gd name="connsiteX17" fmla="*/ 52388 w 133350"/>
                <a:gd name="connsiteY17" fmla="*/ 88582 h 88582"/>
                <a:gd name="connsiteX18" fmla="*/ 52388 w 133350"/>
                <a:gd name="connsiteY18" fmla="*/ 37148 h 88582"/>
                <a:gd name="connsiteX19" fmla="*/ 45720 w 133350"/>
                <a:gd name="connsiteY19" fmla="*/ 26670 h 88582"/>
                <a:gd name="connsiteX20" fmla="*/ 29527 w 133350"/>
                <a:gd name="connsiteY20" fmla="*/ 41910 h 88582"/>
                <a:gd name="connsiteX21" fmla="*/ 28575 w 133350"/>
                <a:gd name="connsiteY21" fmla="*/ 52388 h 88582"/>
                <a:gd name="connsiteX22" fmla="*/ 28575 w 133350"/>
                <a:gd name="connsiteY22" fmla="*/ 87630 h 88582"/>
                <a:gd name="connsiteX23" fmla="*/ 0 w 133350"/>
                <a:gd name="connsiteY23" fmla="*/ 87630 h 88582"/>
                <a:gd name="connsiteX24" fmla="*/ 0 w 133350"/>
                <a:gd name="connsiteY24" fmla="*/ 1905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3350" h="88582">
                  <a:moveTo>
                    <a:pt x="952" y="1905"/>
                  </a:moveTo>
                  <a:lnTo>
                    <a:pt x="28575" y="1905"/>
                  </a:lnTo>
                  <a:lnTo>
                    <a:pt x="28575" y="9525"/>
                  </a:lnTo>
                  <a:cubicBezTo>
                    <a:pt x="28575" y="12382"/>
                    <a:pt x="28575" y="15240"/>
                    <a:pt x="28575" y="15240"/>
                  </a:cubicBezTo>
                  <a:lnTo>
                    <a:pt x="28575" y="15240"/>
                  </a:lnTo>
                  <a:cubicBezTo>
                    <a:pt x="32385" y="9525"/>
                    <a:pt x="40958" y="0"/>
                    <a:pt x="54292" y="0"/>
                  </a:cubicBezTo>
                  <a:cubicBezTo>
                    <a:pt x="64770" y="0"/>
                    <a:pt x="74295" y="4763"/>
                    <a:pt x="78105" y="14288"/>
                  </a:cubicBezTo>
                  <a:lnTo>
                    <a:pt x="78105" y="14288"/>
                  </a:lnTo>
                  <a:cubicBezTo>
                    <a:pt x="82867" y="6668"/>
                    <a:pt x="92392" y="0"/>
                    <a:pt x="105727" y="0"/>
                  </a:cubicBezTo>
                  <a:cubicBezTo>
                    <a:pt x="121920" y="0"/>
                    <a:pt x="133350" y="8573"/>
                    <a:pt x="133350" y="32385"/>
                  </a:cubicBezTo>
                  <a:lnTo>
                    <a:pt x="133350" y="88582"/>
                  </a:lnTo>
                  <a:lnTo>
                    <a:pt x="104775" y="88582"/>
                  </a:lnTo>
                  <a:lnTo>
                    <a:pt x="104775" y="37148"/>
                  </a:lnTo>
                  <a:cubicBezTo>
                    <a:pt x="104775" y="30480"/>
                    <a:pt x="103823" y="26670"/>
                    <a:pt x="98108" y="26670"/>
                  </a:cubicBezTo>
                  <a:cubicBezTo>
                    <a:pt x="88583" y="26670"/>
                    <a:pt x="83820" y="33338"/>
                    <a:pt x="81915" y="42863"/>
                  </a:cubicBezTo>
                  <a:cubicBezTo>
                    <a:pt x="80963" y="45720"/>
                    <a:pt x="80963" y="49530"/>
                    <a:pt x="80963" y="53340"/>
                  </a:cubicBezTo>
                  <a:lnTo>
                    <a:pt x="80963" y="88582"/>
                  </a:lnTo>
                  <a:lnTo>
                    <a:pt x="52388" y="88582"/>
                  </a:lnTo>
                  <a:lnTo>
                    <a:pt x="52388" y="37148"/>
                  </a:lnTo>
                  <a:cubicBezTo>
                    <a:pt x="52388" y="30480"/>
                    <a:pt x="51435" y="26670"/>
                    <a:pt x="45720" y="26670"/>
                  </a:cubicBezTo>
                  <a:cubicBezTo>
                    <a:pt x="36195" y="26670"/>
                    <a:pt x="32385" y="33338"/>
                    <a:pt x="29527" y="41910"/>
                  </a:cubicBezTo>
                  <a:cubicBezTo>
                    <a:pt x="28575" y="44768"/>
                    <a:pt x="28575" y="48578"/>
                    <a:pt x="28575" y="52388"/>
                  </a:cubicBezTo>
                  <a:lnTo>
                    <a:pt x="28575" y="87630"/>
                  </a:lnTo>
                  <a:lnTo>
                    <a:pt x="0" y="87630"/>
                  </a:lnTo>
                  <a:lnTo>
                    <a:pt x="0" y="1905"/>
                  </a:lnTo>
                  <a:close/>
                </a:path>
              </a:pathLst>
            </a:custGeom>
            <a:solidFill>
              <a:schemeClr val="bg2"/>
            </a:solidFill>
            <a:ln w="9525" cap="flat">
              <a:noFill/>
              <a:prstDash val="solid"/>
              <a:miter/>
            </a:ln>
          </p:spPr>
          <p:txBody>
            <a:bodyPr rtlCol="0" anchor="ctr"/>
            <a:lstStyle/>
            <a:p>
              <a:endParaRPr lang="nl-NL"/>
            </a:p>
          </p:txBody>
        </p:sp>
        <p:sp>
          <p:nvSpPr>
            <p:cNvPr id="12" name="Vrije vorm: vorm 11">
              <a:extLst>
                <a:ext uri="{FF2B5EF4-FFF2-40B4-BE49-F238E27FC236}">
                  <a16:creationId xmlns:a16="http://schemas.microsoft.com/office/drawing/2014/main" id="{0BA365A1-004C-4662-BC8D-90B21B1C10B3}"/>
                </a:ext>
              </a:extLst>
            </p:cNvPr>
            <p:cNvSpPr/>
            <p:nvPr/>
          </p:nvSpPr>
          <p:spPr>
            <a:xfrm>
              <a:off x="6182832" y="2159911"/>
              <a:ext cx="303053" cy="316674"/>
            </a:xfrm>
            <a:custGeom>
              <a:avLst/>
              <a:gdLst>
                <a:gd name="connsiteX0" fmla="*/ 0 w 84772"/>
                <a:gd name="connsiteY0" fmla="*/ 0 h 88582"/>
                <a:gd name="connsiteX1" fmla="*/ 28575 w 84772"/>
                <a:gd name="connsiteY1" fmla="*/ 0 h 88582"/>
                <a:gd name="connsiteX2" fmla="*/ 28575 w 84772"/>
                <a:gd name="connsiteY2" fmla="*/ 50482 h 88582"/>
                <a:gd name="connsiteX3" fmla="*/ 38100 w 84772"/>
                <a:gd name="connsiteY3" fmla="*/ 61913 h 88582"/>
                <a:gd name="connsiteX4" fmla="*/ 56198 w 84772"/>
                <a:gd name="connsiteY4" fmla="*/ 38100 h 88582"/>
                <a:gd name="connsiteX5" fmla="*/ 56198 w 84772"/>
                <a:gd name="connsiteY5" fmla="*/ 0 h 88582"/>
                <a:gd name="connsiteX6" fmla="*/ 84773 w 84772"/>
                <a:gd name="connsiteY6" fmla="*/ 0 h 88582"/>
                <a:gd name="connsiteX7" fmla="*/ 84773 w 84772"/>
                <a:gd name="connsiteY7" fmla="*/ 86677 h 88582"/>
                <a:gd name="connsiteX8" fmla="*/ 57150 w 84772"/>
                <a:gd name="connsiteY8" fmla="*/ 86677 h 88582"/>
                <a:gd name="connsiteX9" fmla="*/ 57150 w 84772"/>
                <a:gd name="connsiteY9" fmla="*/ 79057 h 88582"/>
                <a:gd name="connsiteX10" fmla="*/ 57150 w 84772"/>
                <a:gd name="connsiteY10" fmla="*/ 73343 h 88582"/>
                <a:gd name="connsiteX11" fmla="*/ 57150 w 84772"/>
                <a:gd name="connsiteY11" fmla="*/ 73343 h 88582"/>
                <a:gd name="connsiteX12" fmla="*/ 30480 w 84772"/>
                <a:gd name="connsiteY12" fmla="*/ 88582 h 88582"/>
                <a:gd name="connsiteX13" fmla="*/ 0 w 84772"/>
                <a:gd name="connsiteY13" fmla="*/ 56198 h 88582"/>
                <a:gd name="connsiteX14" fmla="*/ 0 w 84772"/>
                <a:gd name="connsiteY14" fmla="*/ 0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772" h="88582">
                  <a:moveTo>
                    <a:pt x="0" y="0"/>
                  </a:moveTo>
                  <a:lnTo>
                    <a:pt x="28575" y="0"/>
                  </a:lnTo>
                  <a:lnTo>
                    <a:pt x="28575" y="50482"/>
                  </a:lnTo>
                  <a:cubicBezTo>
                    <a:pt x="28575" y="58102"/>
                    <a:pt x="31433" y="61913"/>
                    <a:pt x="38100" y="61913"/>
                  </a:cubicBezTo>
                  <a:cubicBezTo>
                    <a:pt x="50483" y="61913"/>
                    <a:pt x="56198" y="51435"/>
                    <a:pt x="56198" y="38100"/>
                  </a:cubicBezTo>
                  <a:lnTo>
                    <a:pt x="56198" y="0"/>
                  </a:lnTo>
                  <a:lnTo>
                    <a:pt x="84773" y="0"/>
                  </a:lnTo>
                  <a:lnTo>
                    <a:pt x="84773" y="86677"/>
                  </a:lnTo>
                  <a:lnTo>
                    <a:pt x="57150" y="86677"/>
                  </a:lnTo>
                  <a:lnTo>
                    <a:pt x="57150" y="79057"/>
                  </a:lnTo>
                  <a:cubicBezTo>
                    <a:pt x="57150" y="76200"/>
                    <a:pt x="57150" y="73343"/>
                    <a:pt x="57150" y="73343"/>
                  </a:cubicBezTo>
                  <a:lnTo>
                    <a:pt x="57150" y="73343"/>
                  </a:lnTo>
                  <a:cubicBezTo>
                    <a:pt x="52388" y="82868"/>
                    <a:pt x="41910" y="88582"/>
                    <a:pt x="30480" y="88582"/>
                  </a:cubicBezTo>
                  <a:cubicBezTo>
                    <a:pt x="13335" y="88582"/>
                    <a:pt x="0" y="80963"/>
                    <a:pt x="0" y="56198"/>
                  </a:cubicBezTo>
                  <a:lnTo>
                    <a:pt x="0" y="0"/>
                  </a:lnTo>
                  <a:close/>
                </a:path>
              </a:pathLst>
            </a:custGeom>
            <a:solidFill>
              <a:schemeClr val="bg2"/>
            </a:solidFill>
            <a:ln w="9525" cap="flat">
              <a:noFill/>
              <a:prstDash val="solid"/>
              <a:miter/>
            </a:ln>
          </p:spPr>
          <p:txBody>
            <a:bodyPr rtlCol="0" anchor="ctr"/>
            <a:lstStyle/>
            <a:p>
              <a:endParaRPr lang="nl-NL"/>
            </a:p>
          </p:txBody>
        </p:sp>
        <p:sp>
          <p:nvSpPr>
            <p:cNvPr id="13" name="Vrije vorm: vorm 12">
              <a:extLst>
                <a:ext uri="{FF2B5EF4-FFF2-40B4-BE49-F238E27FC236}">
                  <a16:creationId xmlns:a16="http://schemas.microsoft.com/office/drawing/2014/main" id="{A468D9FB-9E6A-4B48-984D-96948A717B5B}"/>
                </a:ext>
              </a:extLst>
            </p:cNvPr>
            <p:cNvSpPr/>
            <p:nvPr/>
          </p:nvSpPr>
          <p:spPr>
            <a:xfrm>
              <a:off x="6557394" y="2153101"/>
              <a:ext cx="248572" cy="323484"/>
            </a:xfrm>
            <a:custGeom>
              <a:avLst/>
              <a:gdLst>
                <a:gd name="connsiteX0" fmla="*/ 11430 w 69532"/>
                <a:gd name="connsiteY0" fmla="*/ 58103 h 90487"/>
                <a:gd name="connsiteX1" fmla="*/ 33338 w 69532"/>
                <a:gd name="connsiteY1" fmla="*/ 66675 h 90487"/>
                <a:gd name="connsiteX2" fmla="*/ 41910 w 69532"/>
                <a:gd name="connsiteY2" fmla="*/ 62865 h 90487"/>
                <a:gd name="connsiteX3" fmla="*/ 1905 w 69532"/>
                <a:gd name="connsiteY3" fmla="*/ 26670 h 90487"/>
                <a:gd name="connsiteX4" fmla="*/ 37148 w 69532"/>
                <a:gd name="connsiteY4" fmla="*/ 0 h 90487"/>
                <a:gd name="connsiteX5" fmla="*/ 67627 w 69532"/>
                <a:gd name="connsiteY5" fmla="*/ 9525 h 90487"/>
                <a:gd name="connsiteX6" fmla="*/ 58102 w 69532"/>
                <a:gd name="connsiteY6" fmla="*/ 30480 h 90487"/>
                <a:gd name="connsiteX7" fmla="*/ 38100 w 69532"/>
                <a:gd name="connsiteY7" fmla="*/ 23813 h 90487"/>
                <a:gd name="connsiteX8" fmla="*/ 29527 w 69532"/>
                <a:gd name="connsiteY8" fmla="*/ 27623 h 90487"/>
                <a:gd name="connsiteX9" fmla="*/ 69533 w 69532"/>
                <a:gd name="connsiteY9" fmla="*/ 62865 h 90487"/>
                <a:gd name="connsiteX10" fmla="*/ 34290 w 69532"/>
                <a:gd name="connsiteY10" fmla="*/ 90488 h 90487"/>
                <a:gd name="connsiteX11" fmla="*/ 0 w 69532"/>
                <a:gd name="connsiteY11" fmla="*/ 78105 h 90487"/>
                <a:gd name="connsiteX12" fmla="*/ 11430 w 69532"/>
                <a:gd name="connsiteY12" fmla="*/ 58103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2" h="90487">
                  <a:moveTo>
                    <a:pt x="11430" y="58103"/>
                  </a:moveTo>
                  <a:cubicBezTo>
                    <a:pt x="11430" y="58103"/>
                    <a:pt x="20955" y="66675"/>
                    <a:pt x="33338" y="66675"/>
                  </a:cubicBezTo>
                  <a:cubicBezTo>
                    <a:pt x="38100" y="66675"/>
                    <a:pt x="41910" y="65723"/>
                    <a:pt x="41910" y="62865"/>
                  </a:cubicBezTo>
                  <a:cubicBezTo>
                    <a:pt x="41910" y="55245"/>
                    <a:pt x="1905" y="54293"/>
                    <a:pt x="1905" y="26670"/>
                  </a:cubicBezTo>
                  <a:cubicBezTo>
                    <a:pt x="1905" y="10478"/>
                    <a:pt x="17145" y="0"/>
                    <a:pt x="37148" y="0"/>
                  </a:cubicBezTo>
                  <a:cubicBezTo>
                    <a:pt x="57150" y="0"/>
                    <a:pt x="67627" y="9525"/>
                    <a:pt x="67627" y="9525"/>
                  </a:cubicBezTo>
                  <a:lnTo>
                    <a:pt x="58102" y="30480"/>
                  </a:lnTo>
                  <a:cubicBezTo>
                    <a:pt x="58102" y="30480"/>
                    <a:pt x="49530" y="23813"/>
                    <a:pt x="38100" y="23813"/>
                  </a:cubicBezTo>
                  <a:cubicBezTo>
                    <a:pt x="33338" y="23813"/>
                    <a:pt x="29527" y="24765"/>
                    <a:pt x="29527" y="27623"/>
                  </a:cubicBezTo>
                  <a:cubicBezTo>
                    <a:pt x="29527" y="34290"/>
                    <a:pt x="69533" y="35243"/>
                    <a:pt x="69533" y="62865"/>
                  </a:cubicBezTo>
                  <a:cubicBezTo>
                    <a:pt x="69533" y="77153"/>
                    <a:pt x="56198" y="90488"/>
                    <a:pt x="34290" y="90488"/>
                  </a:cubicBezTo>
                  <a:cubicBezTo>
                    <a:pt x="12383" y="90488"/>
                    <a:pt x="0" y="78105"/>
                    <a:pt x="0" y="78105"/>
                  </a:cubicBezTo>
                  <a:lnTo>
                    <a:pt x="11430" y="58103"/>
                  </a:lnTo>
                  <a:close/>
                </a:path>
              </a:pathLst>
            </a:custGeom>
            <a:solidFill>
              <a:schemeClr val="bg2"/>
            </a:solidFill>
            <a:ln w="9525" cap="flat">
              <a:noFill/>
              <a:prstDash val="solid"/>
              <a:miter/>
            </a:ln>
          </p:spPr>
          <p:txBody>
            <a:bodyPr rtlCol="0" anchor="ctr"/>
            <a:lstStyle/>
            <a:p>
              <a:endParaRPr lang="nl-NL"/>
            </a:p>
          </p:txBody>
        </p:sp>
      </p:grpSp>
      <p:grpSp>
        <p:nvGrpSpPr>
          <p:cNvPr id="42" name="Groep 41">
            <a:extLst>
              <a:ext uri="{FF2B5EF4-FFF2-40B4-BE49-F238E27FC236}">
                <a16:creationId xmlns:a16="http://schemas.microsoft.com/office/drawing/2014/main" id="{2EC1E8AA-E5A8-4E8B-9383-F91003EB7223}"/>
              </a:ext>
            </a:extLst>
          </p:cNvPr>
          <p:cNvGrpSpPr/>
          <p:nvPr userDrawn="1"/>
        </p:nvGrpSpPr>
        <p:grpSpPr>
          <a:xfrm>
            <a:off x="4354283" y="2687706"/>
            <a:ext cx="3033955" cy="551625"/>
            <a:chOff x="4354283" y="2687706"/>
            <a:chExt cx="3033955" cy="551625"/>
          </a:xfrm>
        </p:grpSpPr>
        <p:sp>
          <p:nvSpPr>
            <p:cNvPr id="14" name="Vrije vorm: vorm 13">
              <a:extLst>
                <a:ext uri="{FF2B5EF4-FFF2-40B4-BE49-F238E27FC236}">
                  <a16:creationId xmlns:a16="http://schemas.microsoft.com/office/drawing/2014/main" id="{EFA52198-CAC7-41AE-B161-A56F22D0E909}"/>
                </a:ext>
              </a:extLst>
            </p:cNvPr>
            <p:cNvSpPr/>
            <p:nvPr/>
          </p:nvSpPr>
          <p:spPr>
            <a:xfrm>
              <a:off x="4354283" y="2687706"/>
              <a:ext cx="360942" cy="435855"/>
            </a:xfrm>
            <a:custGeom>
              <a:avLst/>
              <a:gdLst>
                <a:gd name="connsiteX0" fmla="*/ 0 w 100965"/>
                <a:gd name="connsiteY0" fmla="*/ 0 h 121920"/>
                <a:gd name="connsiteX1" fmla="*/ 29528 w 100965"/>
                <a:gd name="connsiteY1" fmla="*/ 0 h 121920"/>
                <a:gd name="connsiteX2" fmla="*/ 29528 w 100965"/>
                <a:gd name="connsiteY2" fmla="*/ 76200 h 121920"/>
                <a:gd name="connsiteX3" fmla="*/ 50482 w 100965"/>
                <a:gd name="connsiteY3" fmla="*/ 95250 h 121920"/>
                <a:gd name="connsiteX4" fmla="*/ 71438 w 100965"/>
                <a:gd name="connsiteY4" fmla="*/ 76200 h 121920"/>
                <a:gd name="connsiteX5" fmla="*/ 71438 w 100965"/>
                <a:gd name="connsiteY5" fmla="*/ 0 h 121920"/>
                <a:gd name="connsiteX6" fmla="*/ 100965 w 100965"/>
                <a:gd name="connsiteY6" fmla="*/ 0 h 121920"/>
                <a:gd name="connsiteX7" fmla="*/ 100965 w 100965"/>
                <a:gd name="connsiteY7" fmla="*/ 76200 h 121920"/>
                <a:gd name="connsiteX8" fmla="*/ 51435 w 100965"/>
                <a:gd name="connsiteY8" fmla="*/ 121920 h 121920"/>
                <a:gd name="connsiteX9" fmla="*/ 953 w 100965"/>
                <a:gd name="connsiteY9" fmla="*/ 76200 h 121920"/>
                <a:gd name="connsiteX10" fmla="*/ 953 w 100965"/>
                <a:gd name="connsiteY10" fmla="*/ 0 h 12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65" h="121920">
                  <a:moveTo>
                    <a:pt x="0" y="0"/>
                  </a:moveTo>
                  <a:lnTo>
                    <a:pt x="29528" y="0"/>
                  </a:lnTo>
                  <a:lnTo>
                    <a:pt x="29528" y="76200"/>
                  </a:lnTo>
                  <a:cubicBezTo>
                    <a:pt x="29528" y="88582"/>
                    <a:pt x="38100" y="95250"/>
                    <a:pt x="50482" y="95250"/>
                  </a:cubicBezTo>
                  <a:cubicBezTo>
                    <a:pt x="62865" y="95250"/>
                    <a:pt x="71438" y="88582"/>
                    <a:pt x="71438" y="76200"/>
                  </a:cubicBezTo>
                  <a:lnTo>
                    <a:pt x="71438" y="0"/>
                  </a:lnTo>
                  <a:lnTo>
                    <a:pt x="100965" y="0"/>
                  </a:lnTo>
                  <a:lnTo>
                    <a:pt x="100965" y="76200"/>
                  </a:lnTo>
                  <a:cubicBezTo>
                    <a:pt x="100965" y="102870"/>
                    <a:pt x="80963" y="121920"/>
                    <a:pt x="51435" y="121920"/>
                  </a:cubicBezTo>
                  <a:cubicBezTo>
                    <a:pt x="20955" y="121920"/>
                    <a:pt x="953" y="102870"/>
                    <a:pt x="953" y="76200"/>
                  </a:cubicBezTo>
                  <a:lnTo>
                    <a:pt x="953" y="0"/>
                  </a:lnTo>
                  <a:close/>
                </a:path>
              </a:pathLst>
            </a:custGeom>
            <a:solidFill>
              <a:schemeClr val="bg2"/>
            </a:solidFill>
            <a:ln w="9525" cap="flat">
              <a:noFill/>
              <a:prstDash val="solid"/>
              <a:miter/>
            </a:ln>
          </p:spPr>
          <p:txBody>
            <a:bodyPr rtlCol="0" anchor="ctr"/>
            <a:lstStyle/>
            <a:p>
              <a:endParaRPr lang="nl-NL"/>
            </a:p>
          </p:txBody>
        </p:sp>
        <p:sp>
          <p:nvSpPr>
            <p:cNvPr id="15" name="Vrije vorm: vorm 14">
              <a:extLst>
                <a:ext uri="{FF2B5EF4-FFF2-40B4-BE49-F238E27FC236}">
                  <a16:creationId xmlns:a16="http://schemas.microsoft.com/office/drawing/2014/main" id="{3F20BB96-9381-47D5-ABBA-4C1F3DEF845E}"/>
                </a:ext>
              </a:extLst>
            </p:cNvPr>
            <p:cNvSpPr/>
            <p:nvPr/>
          </p:nvSpPr>
          <p:spPr>
            <a:xfrm>
              <a:off x="4807165" y="2800073"/>
              <a:ext cx="309864" cy="316674"/>
            </a:xfrm>
            <a:custGeom>
              <a:avLst/>
              <a:gdLst>
                <a:gd name="connsiteX0" fmla="*/ 0 w 86677"/>
                <a:gd name="connsiteY0" fmla="*/ 1905 h 88582"/>
                <a:gd name="connsiteX1" fmla="*/ 27623 w 86677"/>
                <a:gd name="connsiteY1" fmla="*/ 1905 h 88582"/>
                <a:gd name="connsiteX2" fmla="*/ 27623 w 86677"/>
                <a:gd name="connsiteY2" fmla="*/ 9525 h 88582"/>
                <a:gd name="connsiteX3" fmla="*/ 27623 w 86677"/>
                <a:gd name="connsiteY3" fmla="*/ 15240 h 88582"/>
                <a:gd name="connsiteX4" fmla="*/ 27623 w 86677"/>
                <a:gd name="connsiteY4" fmla="*/ 15240 h 88582"/>
                <a:gd name="connsiteX5" fmla="*/ 55245 w 86677"/>
                <a:gd name="connsiteY5" fmla="*/ 0 h 88582"/>
                <a:gd name="connsiteX6" fmla="*/ 86678 w 86677"/>
                <a:gd name="connsiteY6" fmla="*/ 32385 h 88582"/>
                <a:gd name="connsiteX7" fmla="*/ 86678 w 86677"/>
                <a:gd name="connsiteY7" fmla="*/ 88582 h 88582"/>
                <a:gd name="connsiteX8" fmla="*/ 58103 w 86677"/>
                <a:gd name="connsiteY8" fmla="*/ 88582 h 88582"/>
                <a:gd name="connsiteX9" fmla="*/ 58103 w 86677"/>
                <a:gd name="connsiteY9" fmla="*/ 38100 h 88582"/>
                <a:gd name="connsiteX10" fmla="*/ 48578 w 86677"/>
                <a:gd name="connsiteY10" fmla="*/ 26670 h 88582"/>
                <a:gd name="connsiteX11" fmla="*/ 31433 w 86677"/>
                <a:gd name="connsiteY11" fmla="*/ 39053 h 88582"/>
                <a:gd name="connsiteX12" fmla="*/ 29528 w 86677"/>
                <a:gd name="connsiteY12" fmla="*/ 50482 h 88582"/>
                <a:gd name="connsiteX13" fmla="*/ 29528 w 86677"/>
                <a:gd name="connsiteY13" fmla="*/ 88582 h 88582"/>
                <a:gd name="connsiteX14" fmla="*/ 953 w 86677"/>
                <a:gd name="connsiteY14" fmla="*/ 88582 h 88582"/>
                <a:gd name="connsiteX15" fmla="*/ 953 w 86677"/>
                <a:gd name="connsiteY15" fmla="*/ 1905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6677" h="88582">
                  <a:moveTo>
                    <a:pt x="0" y="1905"/>
                  </a:moveTo>
                  <a:lnTo>
                    <a:pt x="27623" y="1905"/>
                  </a:lnTo>
                  <a:lnTo>
                    <a:pt x="27623" y="9525"/>
                  </a:lnTo>
                  <a:cubicBezTo>
                    <a:pt x="27623" y="12382"/>
                    <a:pt x="27623" y="15240"/>
                    <a:pt x="27623" y="15240"/>
                  </a:cubicBezTo>
                  <a:lnTo>
                    <a:pt x="27623" y="15240"/>
                  </a:lnTo>
                  <a:cubicBezTo>
                    <a:pt x="31433" y="8573"/>
                    <a:pt x="40005" y="0"/>
                    <a:pt x="55245" y="0"/>
                  </a:cubicBezTo>
                  <a:cubicBezTo>
                    <a:pt x="72390" y="0"/>
                    <a:pt x="86678" y="7620"/>
                    <a:pt x="86678" y="32385"/>
                  </a:cubicBezTo>
                  <a:lnTo>
                    <a:pt x="86678" y="88582"/>
                  </a:lnTo>
                  <a:lnTo>
                    <a:pt x="58103" y="88582"/>
                  </a:lnTo>
                  <a:lnTo>
                    <a:pt x="58103" y="38100"/>
                  </a:lnTo>
                  <a:cubicBezTo>
                    <a:pt x="58103" y="30480"/>
                    <a:pt x="55245" y="26670"/>
                    <a:pt x="48578" y="26670"/>
                  </a:cubicBezTo>
                  <a:cubicBezTo>
                    <a:pt x="40005" y="26670"/>
                    <a:pt x="34290" y="31432"/>
                    <a:pt x="31433" y="39053"/>
                  </a:cubicBezTo>
                  <a:cubicBezTo>
                    <a:pt x="30480" y="42863"/>
                    <a:pt x="29528" y="46673"/>
                    <a:pt x="29528" y="50482"/>
                  </a:cubicBezTo>
                  <a:lnTo>
                    <a:pt x="29528" y="88582"/>
                  </a:lnTo>
                  <a:lnTo>
                    <a:pt x="953" y="88582"/>
                  </a:lnTo>
                  <a:lnTo>
                    <a:pt x="953" y="1905"/>
                  </a:lnTo>
                  <a:close/>
                </a:path>
              </a:pathLst>
            </a:custGeom>
            <a:solidFill>
              <a:schemeClr val="bg2"/>
            </a:solidFill>
            <a:ln w="9525" cap="flat">
              <a:noFill/>
              <a:prstDash val="solid"/>
              <a:miter/>
            </a:ln>
          </p:spPr>
          <p:txBody>
            <a:bodyPr rtlCol="0" anchor="ctr"/>
            <a:lstStyle/>
            <a:p>
              <a:endParaRPr lang="nl-NL"/>
            </a:p>
          </p:txBody>
        </p:sp>
        <p:sp>
          <p:nvSpPr>
            <p:cNvPr id="16" name="Vrije vorm: vorm 15">
              <a:extLst>
                <a:ext uri="{FF2B5EF4-FFF2-40B4-BE49-F238E27FC236}">
                  <a16:creationId xmlns:a16="http://schemas.microsoft.com/office/drawing/2014/main" id="{F0B93A72-5783-4E75-809F-9CC49065B4E5}"/>
                </a:ext>
              </a:extLst>
            </p:cNvPr>
            <p:cNvSpPr/>
            <p:nvPr/>
          </p:nvSpPr>
          <p:spPr>
            <a:xfrm>
              <a:off x="5198752" y="2687706"/>
              <a:ext cx="105557" cy="429041"/>
            </a:xfrm>
            <a:custGeom>
              <a:avLst/>
              <a:gdLst>
                <a:gd name="connsiteX0" fmla="*/ 0 w 29527"/>
                <a:gd name="connsiteY0" fmla="*/ 33338 h 120014"/>
                <a:gd name="connsiteX1" fmla="*/ 28575 w 29527"/>
                <a:gd name="connsiteY1" fmla="*/ 33338 h 120014"/>
                <a:gd name="connsiteX2" fmla="*/ 28575 w 29527"/>
                <a:gd name="connsiteY2" fmla="*/ 120015 h 120014"/>
                <a:gd name="connsiteX3" fmla="*/ 0 w 29527"/>
                <a:gd name="connsiteY3" fmla="*/ 120015 h 120014"/>
                <a:gd name="connsiteX4" fmla="*/ 0 w 29527"/>
                <a:gd name="connsiteY4" fmla="*/ 33338 h 120014"/>
                <a:gd name="connsiteX5" fmla="*/ 953 w 29527"/>
                <a:gd name="connsiteY5" fmla="*/ 0 h 120014"/>
                <a:gd name="connsiteX6" fmla="*/ 29528 w 29527"/>
                <a:gd name="connsiteY6" fmla="*/ 0 h 120014"/>
                <a:gd name="connsiteX7" fmla="*/ 29528 w 29527"/>
                <a:gd name="connsiteY7" fmla="*/ 22860 h 120014"/>
                <a:gd name="connsiteX8" fmla="*/ 953 w 29527"/>
                <a:gd name="connsiteY8" fmla="*/ 22860 h 120014"/>
                <a:gd name="connsiteX9" fmla="*/ 953 w 29527"/>
                <a:gd name="connsiteY9" fmla="*/ 0 h 12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 h="120014">
                  <a:moveTo>
                    <a:pt x="0" y="33338"/>
                  </a:moveTo>
                  <a:lnTo>
                    <a:pt x="28575" y="33338"/>
                  </a:lnTo>
                  <a:lnTo>
                    <a:pt x="28575" y="120015"/>
                  </a:lnTo>
                  <a:lnTo>
                    <a:pt x="0" y="120015"/>
                  </a:lnTo>
                  <a:lnTo>
                    <a:pt x="0" y="33338"/>
                  </a:lnTo>
                  <a:close/>
                  <a:moveTo>
                    <a:pt x="953" y="0"/>
                  </a:moveTo>
                  <a:lnTo>
                    <a:pt x="29528" y="0"/>
                  </a:lnTo>
                  <a:lnTo>
                    <a:pt x="29528" y="22860"/>
                  </a:lnTo>
                  <a:lnTo>
                    <a:pt x="953" y="22860"/>
                  </a:lnTo>
                  <a:lnTo>
                    <a:pt x="953" y="0"/>
                  </a:lnTo>
                  <a:close/>
                </a:path>
              </a:pathLst>
            </a:custGeom>
            <a:solidFill>
              <a:schemeClr val="bg2"/>
            </a:solidFill>
            <a:ln w="9525" cap="flat">
              <a:noFill/>
              <a:prstDash val="solid"/>
              <a:miter/>
            </a:ln>
          </p:spPr>
          <p:txBody>
            <a:bodyPr rtlCol="0" anchor="ctr"/>
            <a:lstStyle/>
            <a:p>
              <a:endParaRPr lang="nl-NL"/>
            </a:p>
          </p:txBody>
        </p:sp>
        <p:sp>
          <p:nvSpPr>
            <p:cNvPr id="17" name="Vrije vorm: vorm 16">
              <a:extLst>
                <a:ext uri="{FF2B5EF4-FFF2-40B4-BE49-F238E27FC236}">
                  <a16:creationId xmlns:a16="http://schemas.microsoft.com/office/drawing/2014/main" id="{2C954D20-9FDD-47FC-B3FF-2CC53DA94EE3}"/>
                </a:ext>
              </a:extLst>
            </p:cNvPr>
            <p:cNvSpPr/>
            <p:nvPr/>
          </p:nvSpPr>
          <p:spPr>
            <a:xfrm>
              <a:off x="5351983" y="2806883"/>
              <a:ext cx="337105" cy="309864"/>
            </a:xfrm>
            <a:custGeom>
              <a:avLst/>
              <a:gdLst>
                <a:gd name="connsiteX0" fmla="*/ 0 w 94297"/>
                <a:gd name="connsiteY0" fmla="*/ 0 h 86677"/>
                <a:gd name="connsiteX1" fmla="*/ 30480 w 94297"/>
                <a:gd name="connsiteY1" fmla="*/ 0 h 86677"/>
                <a:gd name="connsiteX2" fmla="*/ 43815 w 94297"/>
                <a:gd name="connsiteY2" fmla="*/ 45720 h 86677"/>
                <a:gd name="connsiteX3" fmla="*/ 46673 w 94297"/>
                <a:gd name="connsiteY3" fmla="*/ 60960 h 86677"/>
                <a:gd name="connsiteX4" fmla="*/ 46673 w 94297"/>
                <a:gd name="connsiteY4" fmla="*/ 60960 h 86677"/>
                <a:gd name="connsiteX5" fmla="*/ 49530 w 94297"/>
                <a:gd name="connsiteY5" fmla="*/ 45720 h 86677"/>
                <a:gd name="connsiteX6" fmla="*/ 62865 w 94297"/>
                <a:gd name="connsiteY6" fmla="*/ 0 h 86677"/>
                <a:gd name="connsiteX7" fmla="*/ 94298 w 94297"/>
                <a:gd name="connsiteY7" fmla="*/ 0 h 86677"/>
                <a:gd name="connsiteX8" fmla="*/ 65723 w 94297"/>
                <a:gd name="connsiteY8" fmla="*/ 86677 h 86677"/>
                <a:gd name="connsiteX9" fmla="*/ 30480 w 94297"/>
                <a:gd name="connsiteY9" fmla="*/ 86677 h 86677"/>
                <a:gd name="connsiteX10" fmla="*/ 0 w 94297"/>
                <a:gd name="connsiteY10" fmla="*/ 0 h 86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297" h="86677">
                  <a:moveTo>
                    <a:pt x="0" y="0"/>
                  </a:moveTo>
                  <a:lnTo>
                    <a:pt x="30480" y="0"/>
                  </a:lnTo>
                  <a:lnTo>
                    <a:pt x="43815" y="45720"/>
                  </a:lnTo>
                  <a:cubicBezTo>
                    <a:pt x="45720" y="51435"/>
                    <a:pt x="46673" y="60960"/>
                    <a:pt x="46673" y="60960"/>
                  </a:cubicBezTo>
                  <a:lnTo>
                    <a:pt x="46673" y="60960"/>
                  </a:lnTo>
                  <a:cubicBezTo>
                    <a:pt x="46673" y="60960"/>
                    <a:pt x="48577" y="51435"/>
                    <a:pt x="49530" y="45720"/>
                  </a:cubicBezTo>
                  <a:lnTo>
                    <a:pt x="62865" y="0"/>
                  </a:lnTo>
                  <a:lnTo>
                    <a:pt x="94298" y="0"/>
                  </a:lnTo>
                  <a:lnTo>
                    <a:pt x="65723" y="86677"/>
                  </a:lnTo>
                  <a:lnTo>
                    <a:pt x="30480" y="86677"/>
                  </a:lnTo>
                  <a:lnTo>
                    <a:pt x="0" y="0"/>
                  </a:lnTo>
                  <a:close/>
                </a:path>
              </a:pathLst>
            </a:custGeom>
            <a:solidFill>
              <a:schemeClr val="bg2"/>
            </a:solidFill>
            <a:ln w="9525" cap="flat">
              <a:noFill/>
              <a:prstDash val="solid"/>
              <a:miter/>
            </a:ln>
          </p:spPr>
          <p:txBody>
            <a:bodyPr rtlCol="0" anchor="ctr"/>
            <a:lstStyle/>
            <a:p>
              <a:endParaRPr lang="nl-NL"/>
            </a:p>
          </p:txBody>
        </p:sp>
        <p:sp>
          <p:nvSpPr>
            <p:cNvPr id="18" name="Vrije vorm: vorm 17">
              <a:extLst>
                <a:ext uri="{FF2B5EF4-FFF2-40B4-BE49-F238E27FC236}">
                  <a16:creationId xmlns:a16="http://schemas.microsoft.com/office/drawing/2014/main" id="{A8E5AB73-6690-4594-B7E7-AC8B77DCE8C4}"/>
                </a:ext>
              </a:extLst>
            </p:cNvPr>
            <p:cNvSpPr/>
            <p:nvPr/>
          </p:nvSpPr>
          <p:spPr>
            <a:xfrm>
              <a:off x="5716333" y="2800073"/>
              <a:ext cx="306460" cy="320077"/>
            </a:xfrm>
            <a:custGeom>
              <a:avLst/>
              <a:gdLst>
                <a:gd name="connsiteX0" fmla="*/ 45720 w 85725"/>
                <a:gd name="connsiteY0" fmla="*/ 0 h 89534"/>
                <a:gd name="connsiteX1" fmla="*/ 85725 w 85725"/>
                <a:gd name="connsiteY1" fmla="*/ 41910 h 89534"/>
                <a:gd name="connsiteX2" fmla="*/ 84772 w 85725"/>
                <a:gd name="connsiteY2" fmla="*/ 50482 h 89534"/>
                <a:gd name="connsiteX3" fmla="*/ 30480 w 85725"/>
                <a:gd name="connsiteY3" fmla="*/ 50482 h 89534"/>
                <a:gd name="connsiteX4" fmla="*/ 50482 w 85725"/>
                <a:gd name="connsiteY4" fmla="*/ 65723 h 89534"/>
                <a:gd name="connsiteX5" fmla="*/ 74295 w 85725"/>
                <a:gd name="connsiteY5" fmla="*/ 57150 h 89534"/>
                <a:gd name="connsiteX6" fmla="*/ 84772 w 85725"/>
                <a:gd name="connsiteY6" fmla="*/ 77153 h 89534"/>
                <a:gd name="connsiteX7" fmla="*/ 47625 w 85725"/>
                <a:gd name="connsiteY7" fmla="*/ 89535 h 89534"/>
                <a:gd name="connsiteX8" fmla="*/ 0 w 85725"/>
                <a:gd name="connsiteY8" fmla="*/ 43815 h 89534"/>
                <a:gd name="connsiteX9" fmla="*/ 45720 w 85725"/>
                <a:gd name="connsiteY9" fmla="*/ 0 h 89534"/>
                <a:gd name="connsiteX10" fmla="*/ 56197 w 85725"/>
                <a:gd name="connsiteY10" fmla="*/ 34290 h 89534"/>
                <a:gd name="connsiteX11" fmla="*/ 44767 w 85725"/>
                <a:gd name="connsiteY11" fmla="*/ 21907 h 89534"/>
                <a:gd name="connsiteX12" fmla="*/ 30480 w 85725"/>
                <a:gd name="connsiteY12" fmla="*/ 34290 h 89534"/>
                <a:gd name="connsiteX13" fmla="*/ 56197 w 85725"/>
                <a:gd name="connsiteY13" fmla="*/ 34290 h 8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725" h="89534">
                  <a:moveTo>
                    <a:pt x="45720" y="0"/>
                  </a:moveTo>
                  <a:cubicBezTo>
                    <a:pt x="71438" y="0"/>
                    <a:pt x="85725" y="18098"/>
                    <a:pt x="85725" y="41910"/>
                  </a:cubicBezTo>
                  <a:cubicBezTo>
                    <a:pt x="85725" y="44768"/>
                    <a:pt x="84772" y="50482"/>
                    <a:pt x="84772" y="50482"/>
                  </a:cubicBezTo>
                  <a:lnTo>
                    <a:pt x="30480" y="50482"/>
                  </a:lnTo>
                  <a:cubicBezTo>
                    <a:pt x="32385" y="60960"/>
                    <a:pt x="40957" y="65723"/>
                    <a:pt x="50482" y="65723"/>
                  </a:cubicBezTo>
                  <a:cubicBezTo>
                    <a:pt x="62865" y="65723"/>
                    <a:pt x="74295" y="57150"/>
                    <a:pt x="74295" y="57150"/>
                  </a:cubicBezTo>
                  <a:lnTo>
                    <a:pt x="84772" y="77153"/>
                  </a:lnTo>
                  <a:cubicBezTo>
                    <a:pt x="84772" y="77153"/>
                    <a:pt x="70485" y="89535"/>
                    <a:pt x="47625" y="89535"/>
                  </a:cubicBezTo>
                  <a:cubicBezTo>
                    <a:pt x="17145" y="89535"/>
                    <a:pt x="0" y="67628"/>
                    <a:pt x="0" y="43815"/>
                  </a:cubicBezTo>
                  <a:cubicBezTo>
                    <a:pt x="952" y="20003"/>
                    <a:pt x="18097" y="0"/>
                    <a:pt x="45720" y="0"/>
                  </a:cubicBezTo>
                  <a:close/>
                  <a:moveTo>
                    <a:pt x="56197" y="34290"/>
                  </a:moveTo>
                  <a:cubicBezTo>
                    <a:pt x="56197" y="27623"/>
                    <a:pt x="51435" y="21907"/>
                    <a:pt x="44767" y="21907"/>
                  </a:cubicBezTo>
                  <a:cubicBezTo>
                    <a:pt x="36195" y="21907"/>
                    <a:pt x="32385" y="27623"/>
                    <a:pt x="30480" y="34290"/>
                  </a:cubicBezTo>
                  <a:lnTo>
                    <a:pt x="56197" y="34290"/>
                  </a:lnTo>
                  <a:close/>
                </a:path>
              </a:pathLst>
            </a:custGeom>
            <a:solidFill>
              <a:schemeClr val="bg2"/>
            </a:solidFill>
            <a:ln w="9525" cap="flat">
              <a:noFill/>
              <a:prstDash val="solid"/>
              <a:miter/>
            </a:ln>
          </p:spPr>
          <p:txBody>
            <a:bodyPr rtlCol="0" anchor="ctr"/>
            <a:lstStyle/>
            <a:p>
              <a:endParaRPr lang="nl-NL"/>
            </a:p>
          </p:txBody>
        </p:sp>
        <p:sp>
          <p:nvSpPr>
            <p:cNvPr id="19" name="Vrije vorm: vorm 18">
              <a:extLst>
                <a:ext uri="{FF2B5EF4-FFF2-40B4-BE49-F238E27FC236}">
                  <a16:creationId xmlns:a16="http://schemas.microsoft.com/office/drawing/2014/main" id="{88A82032-3B94-4D7E-BF31-F922F7792FF3}"/>
                </a:ext>
              </a:extLst>
            </p:cNvPr>
            <p:cNvSpPr/>
            <p:nvPr/>
          </p:nvSpPr>
          <p:spPr>
            <a:xfrm>
              <a:off x="6090895" y="2800073"/>
              <a:ext cx="211114" cy="309864"/>
            </a:xfrm>
            <a:custGeom>
              <a:avLst/>
              <a:gdLst>
                <a:gd name="connsiteX0" fmla="*/ 0 w 59054"/>
                <a:gd name="connsiteY0" fmla="*/ 1905 h 86677"/>
                <a:gd name="connsiteX1" fmla="*/ 27622 w 59054"/>
                <a:gd name="connsiteY1" fmla="*/ 1905 h 86677"/>
                <a:gd name="connsiteX2" fmla="*/ 27622 w 59054"/>
                <a:gd name="connsiteY2" fmla="*/ 16193 h 86677"/>
                <a:gd name="connsiteX3" fmla="*/ 27622 w 59054"/>
                <a:gd name="connsiteY3" fmla="*/ 21907 h 86677"/>
                <a:gd name="connsiteX4" fmla="*/ 27622 w 59054"/>
                <a:gd name="connsiteY4" fmla="*/ 21907 h 86677"/>
                <a:gd name="connsiteX5" fmla="*/ 55245 w 59054"/>
                <a:gd name="connsiteY5" fmla="*/ 0 h 86677"/>
                <a:gd name="connsiteX6" fmla="*/ 59055 w 59054"/>
                <a:gd name="connsiteY6" fmla="*/ 0 h 86677"/>
                <a:gd name="connsiteX7" fmla="*/ 59055 w 59054"/>
                <a:gd name="connsiteY7" fmla="*/ 28575 h 86677"/>
                <a:gd name="connsiteX8" fmla="*/ 53340 w 59054"/>
                <a:gd name="connsiteY8" fmla="*/ 27623 h 86677"/>
                <a:gd name="connsiteX9" fmla="*/ 31432 w 59054"/>
                <a:gd name="connsiteY9" fmla="*/ 42863 h 86677"/>
                <a:gd name="connsiteX10" fmla="*/ 29527 w 59054"/>
                <a:gd name="connsiteY10" fmla="*/ 54293 h 86677"/>
                <a:gd name="connsiteX11" fmla="*/ 29527 w 59054"/>
                <a:gd name="connsiteY11" fmla="*/ 86678 h 86677"/>
                <a:gd name="connsiteX12" fmla="*/ 952 w 59054"/>
                <a:gd name="connsiteY12" fmla="*/ 86678 h 86677"/>
                <a:gd name="connsiteX13" fmla="*/ 952 w 59054"/>
                <a:gd name="connsiteY13" fmla="*/ 1905 h 86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54" h="86677">
                  <a:moveTo>
                    <a:pt x="0" y="1905"/>
                  </a:moveTo>
                  <a:lnTo>
                    <a:pt x="27622" y="1905"/>
                  </a:lnTo>
                  <a:lnTo>
                    <a:pt x="27622" y="16193"/>
                  </a:lnTo>
                  <a:cubicBezTo>
                    <a:pt x="27622" y="19050"/>
                    <a:pt x="27622" y="21907"/>
                    <a:pt x="27622" y="21907"/>
                  </a:cubicBezTo>
                  <a:lnTo>
                    <a:pt x="27622" y="21907"/>
                  </a:lnTo>
                  <a:cubicBezTo>
                    <a:pt x="31432" y="10478"/>
                    <a:pt x="41910" y="0"/>
                    <a:pt x="55245" y="0"/>
                  </a:cubicBezTo>
                  <a:cubicBezTo>
                    <a:pt x="57150" y="0"/>
                    <a:pt x="59055" y="0"/>
                    <a:pt x="59055" y="0"/>
                  </a:cubicBezTo>
                  <a:lnTo>
                    <a:pt x="59055" y="28575"/>
                  </a:lnTo>
                  <a:cubicBezTo>
                    <a:pt x="59055" y="28575"/>
                    <a:pt x="57150" y="27623"/>
                    <a:pt x="53340" y="27623"/>
                  </a:cubicBezTo>
                  <a:cubicBezTo>
                    <a:pt x="46672" y="27623"/>
                    <a:pt x="35242" y="29528"/>
                    <a:pt x="31432" y="42863"/>
                  </a:cubicBezTo>
                  <a:cubicBezTo>
                    <a:pt x="30480" y="45720"/>
                    <a:pt x="29527" y="49530"/>
                    <a:pt x="29527" y="54293"/>
                  </a:cubicBezTo>
                  <a:lnTo>
                    <a:pt x="29527" y="86678"/>
                  </a:lnTo>
                  <a:lnTo>
                    <a:pt x="952" y="86678"/>
                  </a:lnTo>
                  <a:lnTo>
                    <a:pt x="952" y="1905"/>
                  </a:lnTo>
                  <a:close/>
                </a:path>
              </a:pathLst>
            </a:custGeom>
            <a:solidFill>
              <a:schemeClr val="bg2"/>
            </a:solidFill>
            <a:ln w="9525" cap="flat">
              <a:noFill/>
              <a:prstDash val="solid"/>
              <a:miter/>
            </a:ln>
          </p:spPr>
          <p:txBody>
            <a:bodyPr rtlCol="0" anchor="ctr"/>
            <a:lstStyle/>
            <a:p>
              <a:endParaRPr lang="nl-NL"/>
            </a:p>
          </p:txBody>
        </p:sp>
        <p:sp>
          <p:nvSpPr>
            <p:cNvPr id="20" name="Vrije vorm: vorm 19">
              <a:extLst>
                <a:ext uri="{FF2B5EF4-FFF2-40B4-BE49-F238E27FC236}">
                  <a16:creationId xmlns:a16="http://schemas.microsoft.com/office/drawing/2014/main" id="{68C6D5C1-EF2A-450D-A305-DAE3F8EA246F}"/>
                </a:ext>
              </a:extLst>
            </p:cNvPr>
            <p:cNvSpPr/>
            <p:nvPr/>
          </p:nvSpPr>
          <p:spPr>
            <a:xfrm>
              <a:off x="6339467" y="2800073"/>
              <a:ext cx="248572" cy="323484"/>
            </a:xfrm>
            <a:custGeom>
              <a:avLst/>
              <a:gdLst>
                <a:gd name="connsiteX0" fmla="*/ 11430 w 69532"/>
                <a:gd name="connsiteY0" fmla="*/ 58103 h 90487"/>
                <a:gd name="connsiteX1" fmla="*/ 33338 w 69532"/>
                <a:gd name="connsiteY1" fmla="*/ 66675 h 90487"/>
                <a:gd name="connsiteX2" fmla="*/ 41910 w 69532"/>
                <a:gd name="connsiteY2" fmla="*/ 62865 h 90487"/>
                <a:gd name="connsiteX3" fmla="*/ 1905 w 69532"/>
                <a:gd name="connsiteY3" fmla="*/ 26670 h 90487"/>
                <a:gd name="connsiteX4" fmla="*/ 37148 w 69532"/>
                <a:gd name="connsiteY4" fmla="*/ 0 h 90487"/>
                <a:gd name="connsiteX5" fmla="*/ 67627 w 69532"/>
                <a:gd name="connsiteY5" fmla="*/ 9525 h 90487"/>
                <a:gd name="connsiteX6" fmla="*/ 58102 w 69532"/>
                <a:gd name="connsiteY6" fmla="*/ 30480 h 90487"/>
                <a:gd name="connsiteX7" fmla="*/ 38100 w 69532"/>
                <a:gd name="connsiteY7" fmla="*/ 23813 h 90487"/>
                <a:gd name="connsiteX8" fmla="*/ 29527 w 69532"/>
                <a:gd name="connsiteY8" fmla="*/ 27623 h 90487"/>
                <a:gd name="connsiteX9" fmla="*/ 69533 w 69532"/>
                <a:gd name="connsiteY9" fmla="*/ 62865 h 90487"/>
                <a:gd name="connsiteX10" fmla="*/ 34290 w 69532"/>
                <a:gd name="connsiteY10" fmla="*/ 90488 h 90487"/>
                <a:gd name="connsiteX11" fmla="*/ 0 w 69532"/>
                <a:gd name="connsiteY11" fmla="*/ 78105 h 90487"/>
                <a:gd name="connsiteX12" fmla="*/ 11430 w 69532"/>
                <a:gd name="connsiteY12" fmla="*/ 58103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2" h="90487">
                  <a:moveTo>
                    <a:pt x="11430" y="58103"/>
                  </a:moveTo>
                  <a:cubicBezTo>
                    <a:pt x="11430" y="58103"/>
                    <a:pt x="20955" y="66675"/>
                    <a:pt x="33338" y="66675"/>
                  </a:cubicBezTo>
                  <a:cubicBezTo>
                    <a:pt x="38100" y="66675"/>
                    <a:pt x="41910" y="65723"/>
                    <a:pt x="41910" y="62865"/>
                  </a:cubicBezTo>
                  <a:cubicBezTo>
                    <a:pt x="41910" y="55245"/>
                    <a:pt x="1905" y="54293"/>
                    <a:pt x="1905" y="26670"/>
                  </a:cubicBezTo>
                  <a:cubicBezTo>
                    <a:pt x="1905" y="10478"/>
                    <a:pt x="17145" y="0"/>
                    <a:pt x="37148" y="0"/>
                  </a:cubicBezTo>
                  <a:cubicBezTo>
                    <a:pt x="57150" y="0"/>
                    <a:pt x="67627" y="9525"/>
                    <a:pt x="67627" y="9525"/>
                  </a:cubicBezTo>
                  <a:lnTo>
                    <a:pt x="58102" y="30480"/>
                  </a:lnTo>
                  <a:cubicBezTo>
                    <a:pt x="58102" y="30480"/>
                    <a:pt x="49530" y="23813"/>
                    <a:pt x="38100" y="23813"/>
                  </a:cubicBezTo>
                  <a:cubicBezTo>
                    <a:pt x="33338" y="23813"/>
                    <a:pt x="29527" y="24765"/>
                    <a:pt x="29527" y="27623"/>
                  </a:cubicBezTo>
                  <a:cubicBezTo>
                    <a:pt x="29527" y="34290"/>
                    <a:pt x="69533" y="35243"/>
                    <a:pt x="69533" y="62865"/>
                  </a:cubicBezTo>
                  <a:cubicBezTo>
                    <a:pt x="69533" y="77153"/>
                    <a:pt x="56198" y="90488"/>
                    <a:pt x="34290" y="90488"/>
                  </a:cubicBezTo>
                  <a:cubicBezTo>
                    <a:pt x="12383" y="90488"/>
                    <a:pt x="0" y="78105"/>
                    <a:pt x="0" y="78105"/>
                  </a:cubicBezTo>
                  <a:lnTo>
                    <a:pt x="11430" y="58103"/>
                  </a:lnTo>
                  <a:close/>
                </a:path>
              </a:pathLst>
            </a:custGeom>
            <a:solidFill>
              <a:schemeClr val="bg2"/>
            </a:solidFill>
            <a:ln w="9525" cap="flat">
              <a:noFill/>
              <a:prstDash val="solid"/>
              <a:miter/>
            </a:ln>
          </p:spPr>
          <p:txBody>
            <a:bodyPr rtlCol="0" anchor="ctr"/>
            <a:lstStyle/>
            <a:p>
              <a:endParaRPr lang="nl-NL"/>
            </a:p>
          </p:txBody>
        </p:sp>
        <p:sp>
          <p:nvSpPr>
            <p:cNvPr id="21" name="Vrije vorm: vorm 20">
              <a:extLst>
                <a:ext uri="{FF2B5EF4-FFF2-40B4-BE49-F238E27FC236}">
                  <a16:creationId xmlns:a16="http://schemas.microsoft.com/office/drawing/2014/main" id="{EFAAAF49-AAC4-42B1-B5AC-CBEC5DF462B4}"/>
                </a:ext>
              </a:extLst>
            </p:cNvPr>
            <p:cNvSpPr/>
            <p:nvPr/>
          </p:nvSpPr>
          <p:spPr>
            <a:xfrm>
              <a:off x="6656144" y="2687706"/>
              <a:ext cx="102153" cy="429041"/>
            </a:xfrm>
            <a:custGeom>
              <a:avLst/>
              <a:gdLst>
                <a:gd name="connsiteX0" fmla="*/ 0 w 28575"/>
                <a:gd name="connsiteY0" fmla="*/ 33338 h 120014"/>
                <a:gd name="connsiteX1" fmla="*/ 28575 w 28575"/>
                <a:gd name="connsiteY1" fmla="*/ 33338 h 120014"/>
                <a:gd name="connsiteX2" fmla="*/ 28575 w 28575"/>
                <a:gd name="connsiteY2" fmla="*/ 120015 h 120014"/>
                <a:gd name="connsiteX3" fmla="*/ 0 w 28575"/>
                <a:gd name="connsiteY3" fmla="*/ 120015 h 120014"/>
                <a:gd name="connsiteX4" fmla="*/ 0 w 28575"/>
                <a:gd name="connsiteY4" fmla="*/ 33338 h 120014"/>
                <a:gd name="connsiteX5" fmla="*/ 0 w 28575"/>
                <a:gd name="connsiteY5" fmla="*/ 0 h 120014"/>
                <a:gd name="connsiteX6" fmla="*/ 28575 w 28575"/>
                <a:gd name="connsiteY6" fmla="*/ 0 h 120014"/>
                <a:gd name="connsiteX7" fmla="*/ 28575 w 28575"/>
                <a:gd name="connsiteY7" fmla="*/ 22860 h 120014"/>
                <a:gd name="connsiteX8" fmla="*/ 0 w 28575"/>
                <a:gd name="connsiteY8" fmla="*/ 22860 h 120014"/>
                <a:gd name="connsiteX9" fmla="*/ 0 w 28575"/>
                <a:gd name="connsiteY9" fmla="*/ 0 h 12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5" h="120014">
                  <a:moveTo>
                    <a:pt x="0" y="33338"/>
                  </a:moveTo>
                  <a:lnTo>
                    <a:pt x="28575" y="33338"/>
                  </a:lnTo>
                  <a:lnTo>
                    <a:pt x="28575" y="120015"/>
                  </a:lnTo>
                  <a:lnTo>
                    <a:pt x="0" y="120015"/>
                  </a:lnTo>
                  <a:lnTo>
                    <a:pt x="0" y="33338"/>
                  </a:lnTo>
                  <a:close/>
                  <a:moveTo>
                    <a:pt x="0" y="0"/>
                  </a:moveTo>
                  <a:lnTo>
                    <a:pt x="28575" y="0"/>
                  </a:lnTo>
                  <a:lnTo>
                    <a:pt x="28575" y="22860"/>
                  </a:lnTo>
                  <a:lnTo>
                    <a:pt x="0" y="22860"/>
                  </a:lnTo>
                  <a:lnTo>
                    <a:pt x="0" y="0"/>
                  </a:lnTo>
                  <a:close/>
                </a:path>
              </a:pathLst>
            </a:custGeom>
            <a:solidFill>
              <a:schemeClr val="bg2"/>
            </a:solidFill>
            <a:ln w="9525" cap="flat">
              <a:noFill/>
              <a:prstDash val="solid"/>
              <a:miter/>
            </a:ln>
          </p:spPr>
          <p:txBody>
            <a:bodyPr rtlCol="0" anchor="ctr"/>
            <a:lstStyle/>
            <a:p>
              <a:endParaRPr lang="nl-NL"/>
            </a:p>
          </p:txBody>
        </p:sp>
        <p:sp>
          <p:nvSpPr>
            <p:cNvPr id="22" name="Vrije vorm: vorm 21">
              <a:extLst>
                <a:ext uri="{FF2B5EF4-FFF2-40B4-BE49-F238E27FC236}">
                  <a16:creationId xmlns:a16="http://schemas.microsoft.com/office/drawing/2014/main" id="{6E7E083A-B961-49A2-A4A3-766962A5439C}"/>
                </a:ext>
              </a:extLst>
            </p:cNvPr>
            <p:cNvSpPr/>
            <p:nvPr/>
          </p:nvSpPr>
          <p:spPr>
            <a:xfrm>
              <a:off x="6822993" y="2725160"/>
              <a:ext cx="211114" cy="398397"/>
            </a:xfrm>
            <a:custGeom>
              <a:avLst/>
              <a:gdLst>
                <a:gd name="connsiteX0" fmla="*/ 11430 w 59054"/>
                <a:gd name="connsiteY0" fmla="*/ 47625 h 111442"/>
                <a:gd name="connsiteX1" fmla="*/ 0 w 59054"/>
                <a:gd name="connsiteY1" fmla="*/ 47625 h 111442"/>
                <a:gd name="connsiteX2" fmla="*/ 0 w 59054"/>
                <a:gd name="connsiteY2" fmla="*/ 24765 h 111442"/>
                <a:gd name="connsiteX3" fmla="*/ 11430 w 59054"/>
                <a:gd name="connsiteY3" fmla="*/ 24765 h 111442"/>
                <a:gd name="connsiteX4" fmla="*/ 11430 w 59054"/>
                <a:gd name="connsiteY4" fmla="*/ 0 h 111442"/>
                <a:gd name="connsiteX5" fmla="*/ 40005 w 59054"/>
                <a:gd name="connsiteY5" fmla="*/ 0 h 111442"/>
                <a:gd name="connsiteX6" fmla="*/ 40005 w 59054"/>
                <a:gd name="connsiteY6" fmla="*/ 24765 h 111442"/>
                <a:gd name="connsiteX7" fmla="*/ 58102 w 59054"/>
                <a:gd name="connsiteY7" fmla="*/ 24765 h 111442"/>
                <a:gd name="connsiteX8" fmla="*/ 58102 w 59054"/>
                <a:gd name="connsiteY8" fmla="*/ 47625 h 111442"/>
                <a:gd name="connsiteX9" fmla="*/ 40005 w 59054"/>
                <a:gd name="connsiteY9" fmla="*/ 47625 h 111442"/>
                <a:gd name="connsiteX10" fmla="*/ 40005 w 59054"/>
                <a:gd name="connsiteY10" fmla="*/ 74295 h 111442"/>
                <a:gd name="connsiteX11" fmla="*/ 55245 w 59054"/>
                <a:gd name="connsiteY11" fmla="*/ 85725 h 111442"/>
                <a:gd name="connsiteX12" fmla="*/ 59055 w 59054"/>
                <a:gd name="connsiteY12" fmla="*/ 85725 h 111442"/>
                <a:gd name="connsiteX13" fmla="*/ 59055 w 59054"/>
                <a:gd name="connsiteY13" fmla="*/ 110490 h 111442"/>
                <a:gd name="connsiteX14" fmla="*/ 51435 w 59054"/>
                <a:gd name="connsiteY14" fmla="*/ 111443 h 111442"/>
                <a:gd name="connsiteX15" fmla="*/ 11430 w 59054"/>
                <a:gd name="connsiteY15" fmla="*/ 79058 h 111442"/>
                <a:gd name="connsiteX16" fmla="*/ 11430 w 59054"/>
                <a:gd name="connsiteY16" fmla="*/ 47625 h 1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054" h="111442">
                  <a:moveTo>
                    <a:pt x="11430" y="47625"/>
                  </a:moveTo>
                  <a:lnTo>
                    <a:pt x="0" y="47625"/>
                  </a:lnTo>
                  <a:lnTo>
                    <a:pt x="0" y="24765"/>
                  </a:lnTo>
                  <a:lnTo>
                    <a:pt x="11430" y="24765"/>
                  </a:lnTo>
                  <a:lnTo>
                    <a:pt x="11430" y="0"/>
                  </a:lnTo>
                  <a:lnTo>
                    <a:pt x="40005" y="0"/>
                  </a:lnTo>
                  <a:lnTo>
                    <a:pt x="40005" y="24765"/>
                  </a:lnTo>
                  <a:lnTo>
                    <a:pt x="58102" y="24765"/>
                  </a:lnTo>
                  <a:lnTo>
                    <a:pt x="58102" y="47625"/>
                  </a:lnTo>
                  <a:lnTo>
                    <a:pt x="40005" y="47625"/>
                  </a:lnTo>
                  <a:lnTo>
                    <a:pt x="40005" y="74295"/>
                  </a:lnTo>
                  <a:cubicBezTo>
                    <a:pt x="40005" y="83820"/>
                    <a:pt x="49530" y="85725"/>
                    <a:pt x="55245" y="85725"/>
                  </a:cubicBezTo>
                  <a:cubicBezTo>
                    <a:pt x="57150" y="85725"/>
                    <a:pt x="59055" y="85725"/>
                    <a:pt x="59055" y="85725"/>
                  </a:cubicBezTo>
                  <a:lnTo>
                    <a:pt x="59055" y="110490"/>
                  </a:lnTo>
                  <a:cubicBezTo>
                    <a:pt x="59055" y="110490"/>
                    <a:pt x="56197" y="111443"/>
                    <a:pt x="51435" y="111443"/>
                  </a:cubicBezTo>
                  <a:cubicBezTo>
                    <a:pt x="38100" y="111443"/>
                    <a:pt x="11430" y="107633"/>
                    <a:pt x="11430" y="79058"/>
                  </a:cubicBezTo>
                  <a:lnTo>
                    <a:pt x="11430" y="47625"/>
                  </a:lnTo>
                  <a:close/>
                </a:path>
              </a:pathLst>
            </a:custGeom>
            <a:solidFill>
              <a:schemeClr val="bg2"/>
            </a:solidFill>
            <a:ln w="9525" cap="flat">
              <a:noFill/>
              <a:prstDash val="solid"/>
              <a:miter/>
            </a:ln>
          </p:spPr>
          <p:txBody>
            <a:bodyPr rtlCol="0" anchor="ctr"/>
            <a:lstStyle/>
            <a:p>
              <a:endParaRPr lang="nl-NL"/>
            </a:p>
          </p:txBody>
        </p:sp>
        <p:sp>
          <p:nvSpPr>
            <p:cNvPr id="23" name="Vrije vorm: vorm 22">
              <a:extLst>
                <a:ext uri="{FF2B5EF4-FFF2-40B4-BE49-F238E27FC236}">
                  <a16:creationId xmlns:a16="http://schemas.microsoft.com/office/drawing/2014/main" id="{EE5D4C6F-AF62-4406-B434-6D5FEC982072}"/>
                </a:ext>
              </a:extLst>
            </p:cNvPr>
            <p:cNvSpPr/>
            <p:nvPr/>
          </p:nvSpPr>
          <p:spPr>
            <a:xfrm>
              <a:off x="7057944" y="2806883"/>
              <a:ext cx="330294" cy="432448"/>
            </a:xfrm>
            <a:custGeom>
              <a:avLst/>
              <a:gdLst>
                <a:gd name="connsiteX0" fmla="*/ 12383 w 92392"/>
                <a:gd name="connsiteY0" fmla="*/ 94298 h 120967"/>
                <a:gd name="connsiteX1" fmla="*/ 20955 w 92392"/>
                <a:gd name="connsiteY1" fmla="*/ 97155 h 120967"/>
                <a:gd name="connsiteX2" fmla="*/ 35243 w 92392"/>
                <a:gd name="connsiteY2" fmla="*/ 88583 h 120967"/>
                <a:gd name="connsiteX3" fmla="*/ 37148 w 92392"/>
                <a:gd name="connsiteY3" fmla="*/ 84773 h 120967"/>
                <a:gd name="connsiteX4" fmla="*/ 0 w 92392"/>
                <a:gd name="connsiteY4" fmla="*/ 0 h 120967"/>
                <a:gd name="connsiteX5" fmla="*/ 32385 w 92392"/>
                <a:gd name="connsiteY5" fmla="*/ 0 h 120967"/>
                <a:gd name="connsiteX6" fmla="*/ 44768 w 92392"/>
                <a:gd name="connsiteY6" fmla="*/ 40005 h 120967"/>
                <a:gd name="connsiteX7" fmla="*/ 47625 w 92392"/>
                <a:gd name="connsiteY7" fmla="*/ 53340 h 120967"/>
                <a:gd name="connsiteX8" fmla="*/ 47625 w 92392"/>
                <a:gd name="connsiteY8" fmla="*/ 53340 h 120967"/>
                <a:gd name="connsiteX9" fmla="*/ 50483 w 92392"/>
                <a:gd name="connsiteY9" fmla="*/ 40005 h 120967"/>
                <a:gd name="connsiteX10" fmla="*/ 60960 w 92392"/>
                <a:gd name="connsiteY10" fmla="*/ 0 h 120967"/>
                <a:gd name="connsiteX11" fmla="*/ 92393 w 92392"/>
                <a:gd name="connsiteY11" fmla="*/ 0 h 120967"/>
                <a:gd name="connsiteX12" fmla="*/ 57150 w 92392"/>
                <a:gd name="connsiteY12" fmla="*/ 95250 h 120967"/>
                <a:gd name="connsiteX13" fmla="*/ 20955 w 92392"/>
                <a:gd name="connsiteY13" fmla="*/ 120967 h 120967"/>
                <a:gd name="connsiteX14" fmla="*/ 953 w 92392"/>
                <a:gd name="connsiteY14" fmla="*/ 115252 h 120967"/>
                <a:gd name="connsiteX15" fmla="*/ 12383 w 92392"/>
                <a:gd name="connsiteY15" fmla="*/ 94298 h 120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392" h="120967">
                  <a:moveTo>
                    <a:pt x="12383" y="94298"/>
                  </a:moveTo>
                  <a:cubicBezTo>
                    <a:pt x="12383" y="94298"/>
                    <a:pt x="17145" y="97155"/>
                    <a:pt x="20955" y="97155"/>
                  </a:cubicBezTo>
                  <a:cubicBezTo>
                    <a:pt x="25718" y="97155"/>
                    <a:pt x="31433" y="96202"/>
                    <a:pt x="35243" y="88583"/>
                  </a:cubicBezTo>
                  <a:lnTo>
                    <a:pt x="37148" y="84773"/>
                  </a:lnTo>
                  <a:lnTo>
                    <a:pt x="0" y="0"/>
                  </a:lnTo>
                  <a:lnTo>
                    <a:pt x="32385" y="0"/>
                  </a:lnTo>
                  <a:lnTo>
                    <a:pt x="44768" y="40005"/>
                  </a:lnTo>
                  <a:cubicBezTo>
                    <a:pt x="46673" y="44768"/>
                    <a:pt x="47625" y="53340"/>
                    <a:pt x="47625" y="53340"/>
                  </a:cubicBezTo>
                  <a:lnTo>
                    <a:pt x="47625" y="53340"/>
                  </a:lnTo>
                  <a:cubicBezTo>
                    <a:pt x="47625" y="53340"/>
                    <a:pt x="49530" y="44768"/>
                    <a:pt x="50483" y="40005"/>
                  </a:cubicBezTo>
                  <a:lnTo>
                    <a:pt x="60960" y="0"/>
                  </a:lnTo>
                  <a:lnTo>
                    <a:pt x="92393" y="0"/>
                  </a:lnTo>
                  <a:lnTo>
                    <a:pt x="57150" y="95250"/>
                  </a:lnTo>
                  <a:cubicBezTo>
                    <a:pt x="49530" y="114300"/>
                    <a:pt x="35243" y="120967"/>
                    <a:pt x="20955" y="120967"/>
                  </a:cubicBezTo>
                  <a:cubicBezTo>
                    <a:pt x="9525" y="120967"/>
                    <a:pt x="953" y="115252"/>
                    <a:pt x="953" y="115252"/>
                  </a:cubicBezTo>
                  <a:lnTo>
                    <a:pt x="12383" y="94298"/>
                  </a:lnTo>
                  <a:close/>
                </a:path>
              </a:pathLst>
            </a:custGeom>
            <a:solidFill>
              <a:schemeClr val="bg2"/>
            </a:solidFill>
            <a:ln w="9525" cap="flat">
              <a:noFill/>
              <a:prstDash val="solid"/>
              <a:miter/>
            </a:ln>
          </p:spPr>
          <p:txBody>
            <a:bodyPr rtlCol="0" anchor="ctr"/>
            <a:lstStyle/>
            <a:p>
              <a:endParaRPr lang="nl-NL"/>
            </a:p>
          </p:txBody>
        </p:sp>
      </p:grpSp>
      <p:grpSp>
        <p:nvGrpSpPr>
          <p:cNvPr id="43" name="Groep 42">
            <a:extLst>
              <a:ext uri="{FF2B5EF4-FFF2-40B4-BE49-F238E27FC236}">
                <a16:creationId xmlns:a16="http://schemas.microsoft.com/office/drawing/2014/main" id="{F93E14F7-F60C-4A64-AB60-031B45201180}"/>
              </a:ext>
            </a:extLst>
          </p:cNvPr>
          <p:cNvGrpSpPr/>
          <p:nvPr userDrawn="1"/>
        </p:nvGrpSpPr>
        <p:grpSpPr>
          <a:xfrm>
            <a:off x="4361097" y="3334677"/>
            <a:ext cx="3156539" cy="435855"/>
            <a:chOff x="4361097" y="3334677"/>
            <a:chExt cx="3156539" cy="435855"/>
          </a:xfrm>
        </p:grpSpPr>
        <p:sp>
          <p:nvSpPr>
            <p:cNvPr id="24" name="Vrije vorm: vorm 23">
              <a:extLst>
                <a:ext uri="{FF2B5EF4-FFF2-40B4-BE49-F238E27FC236}">
                  <a16:creationId xmlns:a16="http://schemas.microsoft.com/office/drawing/2014/main" id="{026E3D35-99B8-4EF7-B916-167C89C413FD}"/>
                </a:ext>
              </a:extLst>
            </p:cNvPr>
            <p:cNvSpPr/>
            <p:nvPr/>
          </p:nvSpPr>
          <p:spPr>
            <a:xfrm>
              <a:off x="4361097" y="3334677"/>
              <a:ext cx="343915" cy="429041"/>
            </a:xfrm>
            <a:custGeom>
              <a:avLst/>
              <a:gdLst>
                <a:gd name="connsiteX0" fmla="*/ 0 w 96202"/>
                <a:gd name="connsiteY0" fmla="*/ 0 h 120014"/>
                <a:gd name="connsiteX1" fmla="*/ 41910 w 96202"/>
                <a:gd name="connsiteY1" fmla="*/ 0 h 120014"/>
                <a:gd name="connsiteX2" fmla="*/ 64770 w 96202"/>
                <a:gd name="connsiteY2" fmla="*/ 2858 h 120014"/>
                <a:gd name="connsiteX3" fmla="*/ 86677 w 96202"/>
                <a:gd name="connsiteY3" fmla="*/ 38100 h 120014"/>
                <a:gd name="connsiteX4" fmla="*/ 68580 w 96202"/>
                <a:gd name="connsiteY4" fmla="*/ 70485 h 120014"/>
                <a:gd name="connsiteX5" fmla="*/ 68580 w 96202"/>
                <a:gd name="connsiteY5" fmla="*/ 70485 h 120014"/>
                <a:gd name="connsiteX6" fmla="*/ 73343 w 96202"/>
                <a:gd name="connsiteY6" fmla="*/ 78105 h 120014"/>
                <a:gd name="connsiteX7" fmla="*/ 96202 w 96202"/>
                <a:gd name="connsiteY7" fmla="*/ 120015 h 120014"/>
                <a:gd name="connsiteX8" fmla="*/ 63818 w 96202"/>
                <a:gd name="connsiteY8" fmla="*/ 120015 h 120014"/>
                <a:gd name="connsiteX9" fmla="*/ 42863 w 96202"/>
                <a:gd name="connsiteY9" fmla="*/ 80010 h 120014"/>
                <a:gd name="connsiteX10" fmla="*/ 29527 w 96202"/>
                <a:gd name="connsiteY10" fmla="*/ 80010 h 120014"/>
                <a:gd name="connsiteX11" fmla="*/ 29527 w 96202"/>
                <a:gd name="connsiteY11" fmla="*/ 120015 h 120014"/>
                <a:gd name="connsiteX12" fmla="*/ 0 w 96202"/>
                <a:gd name="connsiteY12" fmla="*/ 120015 h 120014"/>
                <a:gd name="connsiteX13" fmla="*/ 0 w 96202"/>
                <a:gd name="connsiteY13" fmla="*/ 0 h 120014"/>
                <a:gd name="connsiteX14" fmla="*/ 41910 w 96202"/>
                <a:gd name="connsiteY14" fmla="*/ 54292 h 120014"/>
                <a:gd name="connsiteX15" fmla="*/ 57150 w 96202"/>
                <a:gd name="connsiteY15" fmla="*/ 40005 h 120014"/>
                <a:gd name="connsiteX16" fmla="*/ 39052 w 96202"/>
                <a:gd name="connsiteY16" fmla="*/ 25717 h 120014"/>
                <a:gd name="connsiteX17" fmla="*/ 29527 w 96202"/>
                <a:gd name="connsiteY17" fmla="*/ 25717 h 120014"/>
                <a:gd name="connsiteX18" fmla="*/ 29527 w 96202"/>
                <a:gd name="connsiteY18" fmla="*/ 55245 h 120014"/>
                <a:gd name="connsiteX19" fmla="*/ 41910 w 96202"/>
                <a:gd name="connsiteY19" fmla="*/ 55245 h 12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202" h="120014">
                  <a:moveTo>
                    <a:pt x="0" y="0"/>
                  </a:moveTo>
                  <a:lnTo>
                    <a:pt x="41910" y="0"/>
                  </a:lnTo>
                  <a:cubicBezTo>
                    <a:pt x="54293" y="0"/>
                    <a:pt x="60007" y="952"/>
                    <a:pt x="64770" y="2858"/>
                  </a:cubicBezTo>
                  <a:cubicBezTo>
                    <a:pt x="78105" y="7620"/>
                    <a:pt x="86677" y="20002"/>
                    <a:pt x="86677" y="38100"/>
                  </a:cubicBezTo>
                  <a:cubicBezTo>
                    <a:pt x="86677" y="50483"/>
                    <a:pt x="80963" y="64770"/>
                    <a:pt x="68580" y="70485"/>
                  </a:cubicBezTo>
                  <a:lnTo>
                    <a:pt x="68580" y="70485"/>
                  </a:lnTo>
                  <a:cubicBezTo>
                    <a:pt x="68580" y="70485"/>
                    <a:pt x="70485" y="72390"/>
                    <a:pt x="73343" y="78105"/>
                  </a:cubicBezTo>
                  <a:lnTo>
                    <a:pt x="96202" y="120015"/>
                  </a:lnTo>
                  <a:lnTo>
                    <a:pt x="63818" y="120015"/>
                  </a:lnTo>
                  <a:lnTo>
                    <a:pt x="42863" y="80010"/>
                  </a:lnTo>
                  <a:lnTo>
                    <a:pt x="29527" y="80010"/>
                  </a:lnTo>
                  <a:lnTo>
                    <a:pt x="29527" y="120015"/>
                  </a:lnTo>
                  <a:lnTo>
                    <a:pt x="0" y="120015"/>
                  </a:lnTo>
                  <a:lnTo>
                    <a:pt x="0" y="0"/>
                  </a:lnTo>
                  <a:close/>
                  <a:moveTo>
                    <a:pt x="41910" y="54292"/>
                  </a:moveTo>
                  <a:cubicBezTo>
                    <a:pt x="51435" y="54292"/>
                    <a:pt x="57150" y="49530"/>
                    <a:pt x="57150" y="40005"/>
                  </a:cubicBezTo>
                  <a:cubicBezTo>
                    <a:pt x="57150" y="31433"/>
                    <a:pt x="53340" y="25717"/>
                    <a:pt x="39052" y="25717"/>
                  </a:cubicBezTo>
                  <a:lnTo>
                    <a:pt x="29527" y="25717"/>
                  </a:lnTo>
                  <a:lnTo>
                    <a:pt x="29527" y="55245"/>
                  </a:lnTo>
                  <a:lnTo>
                    <a:pt x="41910" y="55245"/>
                  </a:lnTo>
                  <a:close/>
                </a:path>
              </a:pathLst>
            </a:custGeom>
            <a:solidFill>
              <a:schemeClr val="bg2"/>
            </a:solidFill>
            <a:ln w="9525" cap="flat">
              <a:noFill/>
              <a:prstDash val="solid"/>
              <a:miter/>
            </a:ln>
          </p:spPr>
          <p:txBody>
            <a:bodyPr rtlCol="0" anchor="ctr"/>
            <a:lstStyle/>
            <a:p>
              <a:endParaRPr lang="nl-NL"/>
            </a:p>
          </p:txBody>
        </p:sp>
        <p:sp>
          <p:nvSpPr>
            <p:cNvPr id="25" name="Vrije vorm: vorm 24">
              <a:extLst>
                <a:ext uri="{FF2B5EF4-FFF2-40B4-BE49-F238E27FC236}">
                  <a16:creationId xmlns:a16="http://schemas.microsoft.com/office/drawing/2014/main" id="{90FFE07C-9C98-4D81-8F1A-E4DFBC806CA9}"/>
                </a:ext>
              </a:extLst>
            </p:cNvPr>
            <p:cNvSpPr/>
            <p:nvPr/>
          </p:nvSpPr>
          <p:spPr>
            <a:xfrm>
              <a:off x="4749173" y="3447044"/>
              <a:ext cx="347425" cy="323484"/>
            </a:xfrm>
            <a:custGeom>
              <a:avLst/>
              <a:gdLst>
                <a:gd name="connsiteX0" fmla="*/ 47655 w 97184"/>
                <a:gd name="connsiteY0" fmla="*/ 0 h 90487"/>
                <a:gd name="connsiteX1" fmla="*/ 97185 w 97184"/>
                <a:gd name="connsiteY1" fmla="*/ 45720 h 90487"/>
                <a:gd name="connsiteX2" fmla="*/ 48607 w 97184"/>
                <a:gd name="connsiteY2" fmla="*/ 90488 h 90487"/>
                <a:gd name="connsiteX3" fmla="*/ 30 w 97184"/>
                <a:gd name="connsiteY3" fmla="*/ 45720 h 90487"/>
                <a:gd name="connsiteX4" fmla="*/ 47655 w 97184"/>
                <a:gd name="connsiteY4" fmla="*/ 0 h 90487"/>
                <a:gd name="connsiteX5" fmla="*/ 48607 w 97184"/>
                <a:gd name="connsiteY5" fmla="*/ 66675 h 90487"/>
                <a:gd name="connsiteX6" fmla="*/ 68610 w 97184"/>
                <a:gd name="connsiteY6" fmla="*/ 45720 h 90487"/>
                <a:gd name="connsiteX7" fmla="*/ 48607 w 97184"/>
                <a:gd name="connsiteY7" fmla="*/ 24765 h 90487"/>
                <a:gd name="connsiteX8" fmla="*/ 28605 w 97184"/>
                <a:gd name="connsiteY8" fmla="*/ 45720 h 90487"/>
                <a:gd name="connsiteX9" fmla="*/ 48607 w 97184"/>
                <a:gd name="connsiteY9" fmla="*/ 66675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184" h="90487">
                  <a:moveTo>
                    <a:pt x="47655" y="0"/>
                  </a:moveTo>
                  <a:cubicBezTo>
                    <a:pt x="75277" y="0"/>
                    <a:pt x="97185" y="18097"/>
                    <a:pt x="97185" y="45720"/>
                  </a:cubicBezTo>
                  <a:cubicBezTo>
                    <a:pt x="97185" y="72390"/>
                    <a:pt x="75277" y="90488"/>
                    <a:pt x="48607" y="90488"/>
                  </a:cubicBezTo>
                  <a:cubicBezTo>
                    <a:pt x="20985" y="90488"/>
                    <a:pt x="30" y="72390"/>
                    <a:pt x="30" y="45720"/>
                  </a:cubicBezTo>
                  <a:cubicBezTo>
                    <a:pt x="-923" y="18097"/>
                    <a:pt x="20985" y="0"/>
                    <a:pt x="47655" y="0"/>
                  </a:cubicBezTo>
                  <a:close/>
                  <a:moveTo>
                    <a:pt x="48607" y="66675"/>
                  </a:moveTo>
                  <a:cubicBezTo>
                    <a:pt x="59085" y="66675"/>
                    <a:pt x="68610" y="59055"/>
                    <a:pt x="68610" y="45720"/>
                  </a:cubicBezTo>
                  <a:cubicBezTo>
                    <a:pt x="68610" y="32385"/>
                    <a:pt x="59085" y="24765"/>
                    <a:pt x="48607" y="24765"/>
                  </a:cubicBezTo>
                  <a:cubicBezTo>
                    <a:pt x="38130" y="24765"/>
                    <a:pt x="28605" y="33338"/>
                    <a:pt x="28605" y="45720"/>
                  </a:cubicBezTo>
                  <a:cubicBezTo>
                    <a:pt x="28605" y="58102"/>
                    <a:pt x="37177" y="66675"/>
                    <a:pt x="48607" y="66675"/>
                  </a:cubicBezTo>
                  <a:close/>
                </a:path>
              </a:pathLst>
            </a:custGeom>
            <a:solidFill>
              <a:schemeClr val="bg2"/>
            </a:solidFill>
            <a:ln w="9525" cap="flat">
              <a:noFill/>
              <a:prstDash val="solid"/>
              <a:miter/>
            </a:ln>
          </p:spPr>
          <p:txBody>
            <a:bodyPr rtlCol="0" anchor="ctr"/>
            <a:lstStyle/>
            <a:p>
              <a:endParaRPr lang="nl-NL"/>
            </a:p>
          </p:txBody>
        </p:sp>
        <p:sp>
          <p:nvSpPr>
            <p:cNvPr id="26" name="Vrije vorm: vorm 25">
              <a:extLst>
                <a:ext uri="{FF2B5EF4-FFF2-40B4-BE49-F238E27FC236}">
                  <a16:creationId xmlns:a16="http://schemas.microsoft.com/office/drawing/2014/main" id="{8FE59109-6CF0-4282-B81E-955662909901}"/>
                </a:ext>
              </a:extLst>
            </p:cNvPr>
            <p:cNvSpPr/>
            <p:nvPr/>
          </p:nvSpPr>
          <p:spPr>
            <a:xfrm>
              <a:off x="5137459" y="3372132"/>
              <a:ext cx="211117" cy="398397"/>
            </a:xfrm>
            <a:custGeom>
              <a:avLst/>
              <a:gdLst>
                <a:gd name="connsiteX0" fmla="*/ 11430 w 59055"/>
                <a:gd name="connsiteY0" fmla="*/ 47625 h 111442"/>
                <a:gd name="connsiteX1" fmla="*/ 0 w 59055"/>
                <a:gd name="connsiteY1" fmla="*/ 47625 h 111442"/>
                <a:gd name="connsiteX2" fmla="*/ 0 w 59055"/>
                <a:gd name="connsiteY2" fmla="*/ 24765 h 111442"/>
                <a:gd name="connsiteX3" fmla="*/ 11430 w 59055"/>
                <a:gd name="connsiteY3" fmla="*/ 24765 h 111442"/>
                <a:gd name="connsiteX4" fmla="*/ 11430 w 59055"/>
                <a:gd name="connsiteY4" fmla="*/ 0 h 111442"/>
                <a:gd name="connsiteX5" fmla="*/ 40005 w 59055"/>
                <a:gd name="connsiteY5" fmla="*/ 0 h 111442"/>
                <a:gd name="connsiteX6" fmla="*/ 40005 w 59055"/>
                <a:gd name="connsiteY6" fmla="*/ 24765 h 111442"/>
                <a:gd name="connsiteX7" fmla="*/ 58103 w 59055"/>
                <a:gd name="connsiteY7" fmla="*/ 24765 h 111442"/>
                <a:gd name="connsiteX8" fmla="*/ 58103 w 59055"/>
                <a:gd name="connsiteY8" fmla="*/ 47625 h 111442"/>
                <a:gd name="connsiteX9" fmla="*/ 40005 w 59055"/>
                <a:gd name="connsiteY9" fmla="*/ 47625 h 111442"/>
                <a:gd name="connsiteX10" fmla="*/ 40005 w 59055"/>
                <a:gd name="connsiteY10" fmla="*/ 74295 h 111442"/>
                <a:gd name="connsiteX11" fmla="*/ 55245 w 59055"/>
                <a:gd name="connsiteY11" fmla="*/ 85725 h 111442"/>
                <a:gd name="connsiteX12" fmla="*/ 59055 w 59055"/>
                <a:gd name="connsiteY12" fmla="*/ 85725 h 111442"/>
                <a:gd name="connsiteX13" fmla="*/ 59055 w 59055"/>
                <a:gd name="connsiteY13" fmla="*/ 110490 h 111442"/>
                <a:gd name="connsiteX14" fmla="*/ 51435 w 59055"/>
                <a:gd name="connsiteY14" fmla="*/ 111443 h 111442"/>
                <a:gd name="connsiteX15" fmla="*/ 11430 w 59055"/>
                <a:gd name="connsiteY15" fmla="*/ 79058 h 111442"/>
                <a:gd name="connsiteX16" fmla="*/ 11430 w 59055"/>
                <a:gd name="connsiteY16" fmla="*/ 47625 h 1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055" h="111442">
                  <a:moveTo>
                    <a:pt x="11430" y="47625"/>
                  </a:moveTo>
                  <a:lnTo>
                    <a:pt x="0" y="47625"/>
                  </a:lnTo>
                  <a:lnTo>
                    <a:pt x="0" y="24765"/>
                  </a:lnTo>
                  <a:lnTo>
                    <a:pt x="11430" y="24765"/>
                  </a:lnTo>
                  <a:lnTo>
                    <a:pt x="11430" y="0"/>
                  </a:lnTo>
                  <a:lnTo>
                    <a:pt x="40005" y="0"/>
                  </a:lnTo>
                  <a:lnTo>
                    <a:pt x="40005" y="24765"/>
                  </a:lnTo>
                  <a:lnTo>
                    <a:pt x="58103" y="24765"/>
                  </a:lnTo>
                  <a:lnTo>
                    <a:pt x="58103" y="47625"/>
                  </a:lnTo>
                  <a:lnTo>
                    <a:pt x="40005" y="47625"/>
                  </a:lnTo>
                  <a:lnTo>
                    <a:pt x="40005" y="74295"/>
                  </a:lnTo>
                  <a:cubicBezTo>
                    <a:pt x="40005" y="83820"/>
                    <a:pt x="49530" y="85725"/>
                    <a:pt x="55245" y="85725"/>
                  </a:cubicBezTo>
                  <a:cubicBezTo>
                    <a:pt x="57150" y="85725"/>
                    <a:pt x="59055" y="85725"/>
                    <a:pt x="59055" y="85725"/>
                  </a:cubicBezTo>
                  <a:lnTo>
                    <a:pt x="59055" y="110490"/>
                  </a:lnTo>
                  <a:cubicBezTo>
                    <a:pt x="59055" y="110490"/>
                    <a:pt x="56198" y="111443"/>
                    <a:pt x="51435" y="111443"/>
                  </a:cubicBezTo>
                  <a:cubicBezTo>
                    <a:pt x="38100" y="111443"/>
                    <a:pt x="11430" y="107633"/>
                    <a:pt x="11430" y="79058"/>
                  </a:cubicBezTo>
                  <a:lnTo>
                    <a:pt x="11430" y="47625"/>
                  </a:lnTo>
                  <a:close/>
                </a:path>
              </a:pathLst>
            </a:custGeom>
            <a:solidFill>
              <a:schemeClr val="bg2"/>
            </a:solidFill>
            <a:ln w="9525" cap="flat">
              <a:noFill/>
              <a:prstDash val="solid"/>
              <a:miter/>
            </a:ln>
          </p:spPr>
          <p:txBody>
            <a:bodyPr rtlCol="0" anchor="ctr"/>
            <a:lstStyle/>
            <a:p>
              <a:endParaRPr lang="nl-NL"/>
            </a:p>
          </p:txBody>
        </p:sp>
        <p:sp>
          <p:nvSpPr>
            <p:cNvPr id="27" name="Vrije vorm: vorm 26">
              <a:extLst>
                <a:ext uri="{FF2B5EF4-FFF2-40B4-BE49-F238E27FC236}">
                  <a16:creationId xmlns:a16="http://schemas.microsoft.com/office/drawing/2014/main" id="{EC13EE3F-4BDE-4052-82D4-BC5BF7F212B1}"/>
                </a:ext>
              </a:extLst>
            </p:cNvPr>
            <p:cNvSpPr/>
            <p:nvPr/>
          </p:nvSpPr>
          <p:spPr>
            <a:xfrm>
              <a:off x="5396252" y="3372132"/>
              <a:ext cx="211114" cy="398397"/>
            </a:xfrm>
            <a:custGeom>
              <a:avLst/>
              <a:gdLst>
                <a:gd name="connsiteX0" fmla="*/ 11430 w 59054"/>
                <a:gd name="connsiteY0" fmla="*/ 47625 h 111442"/>
                <a:gd name="connsiteX1" fmla="*/ 0 w 59054"/>
                <a:gd name="connsiteY1" fmla="*/ 47625 h 111442"/>
                <a:gd name="connsiteX2" fmla="*/ 0 w 59054"/>
                <a:gd name="connsiteY2" fmla="*/ 24765 h 111442"/>
                <a:gd name="connsiteX3" fmla="*/ 11430 w 59054"/>
                <a:gd name="connsiteY3" fmla="*/ 24765 h 111442"/>
                <a:gd name="connsiteX4" fmla="*/ 11430 w 59054"/>
                <a:gd name="connsiteY4" fmla="*/ 0 h 111442"/>
                <a:gd name="connsiteX5" fmla="*/ 40005 w 59054"/>
                <a:gd name="connsiteY5" fmla="*/ 0 h 111442"/>
                <a:gd name="connsiteX6" fmla="*/ 40005 w 59054"/>
                <a:gd name="connsiteY6" fmla="*/ 24765 h 111442"/>
                <a:gd name="connsiteX7" fmla="*/ 58102 w 59054"/>
                <a:gd name="connsiteY7" fmla="*/ 24765 h 111442"/>
                <a:gd name="connsiteX8" fmla="*/ 58102 w 59054"/>
                <a:gd name="connsiteY8" fmla="*/ 47625 h 111442"/>
                <a:gd name="connsiteX9" fmla="*/ 40005 w 59054"/>
                <a:gd name="connsiteY9" fmla="*/ 47625 h 111442"/>
                <a:gd name="connsiteX10" fmla="*/ 40005 w 59054"/>
                <a:gd name="connsiteY10" fmla="*/ 74295 h 111442"/>
                <a:gd name="connsiteX11" fmla="*/ 55245 w 59054"/>
                <a:gd name="connsiteY11" fmla="*/ 85725 h 111442"/>
                <a:gd name="connsiteX12" fmla="*/ 59055 w 59054"/>
                <a:gd name="connsiteY12" fmla="*/ 85725 h 111442"/>
                <a:gd name="connsiteX13" fmla="*/ 59055 w 59054"/>
                <a:gd name="connsiteY13" fmla="*/ 110490 h 111442"/>
                <a:gd name="connsiteX14" fmla="*/ 51435 w 59054"/>
                <a:gd name="connsiteY14" fmla="*/ 111443 h 111442"/>
                <a:gd name="connsiteX15" fmla="*/ 11430 w 59054"/>
                <a:gd name="connsiteY15" fmla="*/ 79058 h 111442"/>
                <a:gd name="connsiteX16" fmla="*/ 11430 w 59054"/>
                <a:gd name="connsiteY16" fmla="*/ 47625 h 1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054" h="111442">
                  <a:moveTo>
                    <a:pt x="11430" y="47625"/>
                  </a:moveTo>
                  <a:lnTo>
                    <a:pt x="0" y="47625"/>
                  </a:lnTo>
                  <a:lnTo>
                    <a:pt x="0" y="24765"/>
                  </a:lnTo>
                  <a:lnTo>
                    <a:pt x="11430" y="24765"/>
                  </a:lnTo>
                  <a:lnTo>
                    <a:pt x="11430" y="0"/>
                  </a:lnTo>
                  <a:lnTo>
                    <a:pt x="40005" y="0"/>
                  </a:lnTo>
                  <a:lnTo>
                    <a:pt x="40005" y="24765"/>
                  </a:lnTo>
                  <a:lnTo>
                    <a:pt x="58102" y="24765"/>
                  </a:lnTo>
                  <a:lnTo>
                    <a:pt x="58102" y="47625"/>
                  </a:lnTo>
                  <a:lnTo>
                    <a:pt x="40005" y="47625"/>
                  </a:lnTo>
                  <a:lnTo>
                    <a:pt x="40005" y="74295"/>
                  </a:lnTo>
                  <a:cubicBezTo>
                    <a:pt x="40005" y="83820"/>
                    <a:pt x="49530" y="85725"/>
                    <a:pt x="55245" y="85725"/>
                  </a:cubicBezTo>
                  <a:cubicBezTo>
                    <a:pt x="57150" y="85725"/>
                    <a:pt x="59055" y="85725"/>
                    <a:pt x="59055" y="85725"/>
                  </a:cubicBezTo>
                  <a:lnTo>
                    <a:pt x="59055" y="110490"/>
                  </a:lnTo>
                  <a:cubicBezTo>
                    <a:pt x="59055" y="110490"/>
                    <a:pt x="56198" y="111443"/>
                    <a:pt x="51435" y="111443"/>
                  </a:cubicBezTo>
                  <a:cubicBezTo>
                    <a:pt x="38100" y="111443"/>
                    <a:pt x="11430" y="107633"/>
                    <a:pt x="11430" y="79058"/>
                  </a:cubicBezTo>
                  <a:lnTo>
                    <a:pt x="11430" y="47625"/>
                  </a:lnTo>
                  <a:close/>
                </a:path>
              </a:pathLst>
            </a:custGeom>
            <a:solidFill>
              <a:schemeClr val="bg2"/>
            </a:solidFill>
            <a:ln w="9525" cap="flat">
              <a:noFill/>
              <a:prstDash val="solid"/>
              <a:miter/>
            </a:ln>
          </p:spPr>
          <p:txBody>
            <a:bodyPr rtlCol="0" anchor="ctr"/>
            <a:lstStyle/>
            <a:p>
              <a:endParaRPr lang="nl-NL"/>
            </a:p>
          </p:txBody>
        </p:sp>
        <p:sp>
          <p:nvSpPr>
            <p:cNvPr id="28" name="Vrije vorm: vorm 27">
              <a:extLst>
                <a:ext uri="{FF2B5EF4-FFF2-40B4-BE49-F238E27FC236}">
                  <a16:creationId xmlns:a16="http://schemas.microsoft.com/office/drawing/2014/main" id="{5AF63B7B-B11B-4F5A-821D-343D578F9177}"/>
                </a:ext>
              </a:extLst>
            </p:cNvPr>
            <p:cNvSpPr/>
            <p:nvPr/>
          </p:nvSpPr>
          <p:spPr>
            <a:xfrm>
              <a:off x="5658444" y="3447044"/>
              <a:ext cx="306460" cy="320077"/>
            </a:xfrm>
            <a:custGeom>
              <a:avLst/>
              <a:gdLst>
                <a:gd name="connsiteX0" fmla="*/ 45720 w 85725"/>
                <a:gd name="connsiteY0" fmla="*/ 0 h 89534"/>
                <a:gd name="connsiteX1" fmla="*/ 85725 w 85725"/>
                <a:gd name="connsiteY1" fmla="*/ 41910 h 89534"/>
                <a:gd name="connsiteX2" fmla="*/ 84773 w 85725"/>
                <a:gd name="connsiteY2" fmla="*/ 50482 h 89534"/>
                <a:gd name="connsiteX3" fmla="*/ 30480 w 85725"/>
                <a:gd name="connsiteY3" fmla="*/ 50482 h 89534"/>
                <a:gd name="connsiteX4" fmla="*/ 50483 w 85725"/>
                <a:gd name="connsiteY4" fmla="*/ 65722 h 89534"/>
                <a:gd name="connsiteX5" fmla="*/ 74295 w 85725"/>
                <a:gd name="connsiteY5" fmla="*/ 57150 h 89534"/>
                <a:gd name="connsiteX6" fmla="*/ 84773 w 85725"/>
                <a:gd name="connsiteY6" fmla="*/ 77152 h 89534"/>
                <a:gd name="connsiteX7" fmla="*/ 47625 w 85725"/>
                <a:gd name="connsiteY7" fmla="*/ 89535 h 89534"/>
                <a:gd name="connsiteX8" fmla="*/ 0 w 85725"/>
                <a:gd name="connsiteY8" fmla="*/ 43815 h 89534"/>
                <a:gd name="connsiteX9" fmla="*/ 45720 w 85725"/>
                <a:gd name="connsiteY9" fmla="*/ 0 h 89534"/>
                <a:gd name="connsiteX10" fmla="*/ 56198 w 85725"/>
                <a:gd name="connsiteY10" fmla="*/ 34290 h 89534"/>
                <a:gd name="connsiteX11" fmla="*/ 44768 w 85725"/>
                <a:gd name="connsiteY11" fmla="*/ 21907 h 89534"/>
                <a:gd name="connsiteX12" fmla="*/ 30480 w 85725"/>
                <a:gd name="connsiteY12" fmla="*/ 34290 h 89534"/>
                <a:gd name="connsiteX13" fmla="*/ 56198 w 85725"/>
                <a:gd name="connsiteY13" fmla="*/ 34290 h 8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725" h="89534">
                  <a:moveTo>
                    <a:pt x="45720" y="0"/>
                  </a:moveTo>
                  <a:cubicBezTo>
                    <a:pt x="71438" y="0"/>
                    <a:pt x="85725" y="18097"/>
                    <a:pt x="85725" y="41910"/>
                  </a:cubicBezTo>
                  <a:cubicBezTo>
                    <a:pt x="85725" y="44767"/>
                    <a:pt x="84773" y="50482"/>
                    <a:pt x="84773" y="50482"/>
                  </a:cubicBezTo>
                  <a:lnTo>
                    <a:pt x="30480" y="50482"/>
                  </a:lnTo>
                  <a:cubicBezTo>
                    <a:pt x="32385" y="60960"/>
                    <a:pt x="40958" y="65722"/>
                    <a:pt x="50483" y="65722"/>
                  </a:cubicBezTo>
                  <a:cubicBezTo>
                    <a:pt x="62865" y="65722"/>
                    <a:pt x="74295" y="57150"/>
                    <a:pt x="74295" y="57150"/>
                  </a:cubicBezTo>
                  <a:lnTo>
                    <a:pt x="84773" y="77152"/>
                  </a:lnTo>
                  <a:cubicBezTo>
                    <a:pt x="84773" y="77152"/>
                    <a:pt x="70485" y="89535"/>
                    <a:pt x="47625" y="89535"/>
                  </a:cubicBezTo>
                  <a:cubicBezTo>
                    <a:pt x="17145" y="89535"/>
                    <a:pt x="0" y="67627"/>
                    <a:pt x="0" y="43815"/>
                  </a:cubicBezTo>
                  <a:cubicBezTo>
                    <a:pt x="952" y="20002"/>
                    <a:pt x="18098" y="0"/>
                    <a:pt x="45720" y="0"/>
                  </a:cubicBezTo>
                  <a:close/>
                  <a:moveTo>
                    <a:pt x="56198" y="34290"/>
                  </a:moveTo>
                  <a:cubicBezTo>
                    <a:pt x="56198" y="27622"/>
                    <a:pt x="51435" y="21907"/>
                    <a:pt x="44768" y="21907"/>
                  </a:cubicBezTo>
                  <a:cubicBezTo>
                    <a:pt x="36195" y="21907"/>
                    <a:pt x="32385" y="27622"/>
                    <a:pt x="30480" y="34290"/>
                  </a:cubicBezTo>
                  <a:lnTo>
                    <a:pt x="56198" y="34290"/>
                  </a:lnTo>
                  <a:close/>
                </a:path>
              </a:pathLst>
            </a:custGeom>
            <a:solidFill>
              <a:schemeClr val="bg2"/>
            </a:solidFill>
            <a:ln w="9525" cap="flat">
              <a:noFill/>
              <a:prstDash val="solid"/>
              <a:miter/>
            </a:ln>
          </p:spPr>
          <p:txBody>
            <a:bodyPr rtlCol="0" anchor="ctr"/>
            <a:lstStyle/>
            <a:p>
              <a:endParaRPr lang="nl-NL"/>
            </a:p>
          </p:txBody>
        </p:sp>
        <p:sp>
          <p:nvSpPr>
            <p:cNvPr id="29" name="Vrije vorm: vorm 28">
              <a:extLst>
                <a:ext uri="{FF2B5EF4-FFF2-40B4-BE49-F238E27FC236}">
                  <a16:creationId xmlns:a16="http://schemas.microsoft.com/office/drawing/2014/main" id="{1EC6E0D1-54E5-4B3C-B3A3-8CEDEBF0042B}"/>
                </a:ext>
              </a:extLst>
            </p:cNvPr>
            <p:cNvSpPr/>
            <p:nvPr/>
          </p:nvSpPr>
          <p:spPr>
            <a:xfrm>
              <a:off x="6033006" y="3447044"/>
              <a:ext cx="211117" cy="309864"/>
            </a:xfrm>
            <a:custGeom>
              <a:avLst/>
              <a:gdLst>
                <a:gd name="connsiteX0" fmla="*/ 0 w 59055"/>
                <a:gd name="connsiteY0" fmla="*/ 1905 h 86677"/>
                <a:gd name="connsiteX1" fmla="*/ 27623 w 59055"/>
                <a:gd name="connsiteY1" fmla="*/ 1905 h 86677"/>
                <a:gd name="connsiteX2" fmla="*/ 27623 w 59055"/>
                <a:gd name="connsiteY2" fmla="*/ 16192 h 86677"/>
                <a:gd name="connsiteX3" fmla="*/ 27623 w 59055"/>
                <a:gd name="connsiteY3" fmla="*/ 21907 h 86677"/>
                <a:gd name="connsiteX4" fmla="*/ 27623 w 59055"/>
                <a:gd name="connsiteY4" fmla="*/ 21907 h 86677"/>
                <a:gd name="connsiteX5" fmla="*/ 55245 w 59055"/>
                <a:gd name="connsiteY5" fmla="*/ 0 h 86677"/>
                <a:gd name="connsiteX6" fmla="*/ 59055 w 59055"/>
                <a:gd name="connsiteY6" fmla="*/ 0 h 86677"/>
                <a:gd name="connsiteX7" fmla="*/ 59055 w 59055"/>
                <a:gd name="connsiteY7" fmla="*/ 28575 h 86677"/>
                <a:gd name="connsiteX8" fmla="*/ 53340 w 59055"/>
                <a:gd name="connsiteY8" fmla="*/ 27622 h 86677"/>
                <a:gd name="connsiteX9" fmla="*/ 31433 w 59055"/>
                <a:gd name="connsiteY9" fmla="*/ 42863 h 86677"/>
                <a:gd name="connsiteX10" fmla="*/ 29527 w 59055"/>
                <a:gd name="connsiteY10" fmla="*/ 54292 h 86677"/>
                <a:gd name="connsiteX11" fmla="*/ 29527 w 59055"/>
                <a:gd name="connsiteY11" fmla="*/ 86677 h 86677"/>
                <a:gd name="connsiteX12" fmla="*/ 952 w 59055"/>
                <a:gd name="connsiteY12" fmla="*/ 86677 h 86677"/>
                <a:gd name="connsiteX13" fmla="*/ 952 w 59055"/>
                <a:gd name="connsiteY13" fmla="*/ 1905 h 86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55" h="86677">
                  <a:moveTo>
                    <a:pt x="0" y="1905"/>
                  </a:moveTo>
                  <a:lnTo>
                    <a:pt x="27623" y="1905"/>
                  </a:lnTo>
                  <a:lnTo>
                    <a:pt x="27623" y="16192"/>
                  </a:lnTo>
                  <a:cubicBezTo>
                    <a:pt x="27623" y="19050"/>
                    <a:pt x="27623" y="21907"/>
                    <a:pt x="27623" y="21907"/>
                  </a:cubicBezTo>
                  <a:lnTo>
                    <a:pt x="27623" y="21907"/>
                  </a:lnTo>
                  <a:cubicBezTo>
                    <a:pt x="31433" y="10477"/>
                    <a:pt x="41910" y="0"/>
                    <a:pt x="55245" y="0"/>
                  </a:cubicBezTo>
                  <a:cubicBezTo>
                    <a:pt x="57150" y="0"/>
                    <a:pt x="59055" y="0"/>
                    <a:pt x="59055" y="0"/>
                  </a:cubicBezTo>
                  <a:lnTo>
                    <a:pt x="59055" y="28575"/>
                  </a:lnTo>
                  <a:cubicBezTo>
                    <a:pt x="59055" y="28575"/>
                    <a:pt x="57150" y="27622"/>
                    <a:pt x="53340" y="27622"/>
                  </a:cubicBezTo>
                  <a:cubicBezTo>
                    <a:pt x="46673" y="27622"/>
                    <a:pt x="35243" y="29527"/>
                    <a:pt x="31433" y="42863"/>
                  </a:cubicBezTo>
                  <a:cubicBezTo>
                    <a:pt x="30480" y="45720"/>
                    <a:pt x="29527" y="49530"/>
                    <a:pt x="29527" y="54292"/>
                  </a:cubicBezTo>
                  <a:lnTo>
                    <a:pt x="29527" y="86677"/>
                  </a:lnTo>
                  <a:lnTo>
                    <a:pt x="952" y="86677"/>
                  </a:lnTo>
                  <a:lnTo>
                    <a:pt x="952" y="1905"/>
                  </a:lnTo>
                  <a:close/>
                </a:path>
              </a:pathLst>
            </a:custGeom>
            <a:solidFill>
              <a:schemeClr val="bg2"/>
            </a:solidFill>
            <a:ln w="9525" cap="flat">
              <a:noFill/>
              <a:prstDash val="solid"/>
              <a:miter/>
            </a:ln>
          </p:spPr>
          <p:txBody>
            <a:bodyPr rtlCol="0" anchor="ctr"/>
            <a:lstStyle/>
            <a:p>
              <a:endParaRPr lang="nl-NL"/>
            </a:p>
          </p:txBody>
        </p:sp>
        <p:sp>
          <p:nvSpPr>
            <p:cNvPr id="30" name="Vrije vorm: vorm 29">
              <a:extLst>
                <a:ext uri="{FF2B5EF4-FFF2-40B4-BE49-F238E27FC236}">
                  <a16:creationId xmlns:a16="http://schemas.microsoft.com/office/drawing/2014/main" id="{C73540B9-F392-4998-9325-6087071F425F}"/>
                </a:ext>
              </a:extLst>
            </p:cNvPr>
            <p:cNvSpPr/>
            <p:nvPr/>
          </p:nvSpPr>
          <p:spPr>
            <a:xfrm>
              <a:off x="6278175" y="3334677"/>
              <a:ext cx="326887" cy="435855"/>
            </a:xfrm>
            <a:custGeom>
              <a:avLst/>
              <a:gdLst>
                <a:gd name="connsiteX0" fmla="*/ 40005 w 91439"/>
                <a:gd name="connsiteY0" fmla="*/ 31433 h 121920"/>
                <a:gd name="connsiteX1" fmla="*/ 62865 w 91439"/>
                <a:gd name="connsiteY1" fmla="*/ 38100 h 121920"/>
                <a:gd name="connsiteX2" fmla="*/ 62865 w 91439"/>
                <a:gd name="connsiteY2" fmla="*/ 38100 h 121920"/>
                <a:gd name="connsiteX3" fmla="*/ 62865 w 91439"/>
                <a:gd name="connsiteY3" fmla="*/ 34290 h 121920"/>
                <a:gd name="connsiteX4" fmla="*/ 62865 w 91439"/>
                <a:gd name="connsiteY4" fmla="*/ 0 h 121920"/>
                <a:gd name="connsiteX5" fmla="*/ 91440 w 91439"/>
                <a:gd name="connsiteY5" fmla="*/ 0 h 121920"/>
                <a:gd name="connsiteX6" fmla="*/ 91440 w 91439"/>
                <a:gd name="connsiteY6" fmla="*/ 120015 h 121920"/>
                <a:gd name="connsiteX7" fmla="*/ 63817 w 91439"/>
                <a:gd name="connsiteY7" fmla="*/ 120015 h 121920"/>
                <a:gd name="connsiteX8" fmla="*/ 63817 w 91439"/>
                <a:gd name="connsiteY8" fmla="*/ 114300 h 121920"/>
                <a:gd name="connsiteX9" fmla="*/ 63817 w 91439"/>
                <a:gd name="connsiteY9" fmla="*/ 109538 h 121920"/>
                <a:gd name="connsiteX10" fmla="*/ 63817 w 91439"/>
                <a:gd name="connsiteY10" fmla="*/ 109538 h 121920"/>
                <a:gd name="connsiteX11" fmla="*/ 39052 w 91439"/>
                <a:gd name="connsiteY11" fmla="*/ 121920 h 121920"/>
                <a:gd name="connsiteX12" fmla="*/ 0 w 91439"/>
                <a:gd name="connsiteY12" fmla="*/ 76200 h 121920"/>
                <a:gd name="connsiteX13" fmla="*/ 40005 w 91439"/>
                <a:gd name="connsiteY13" fmla="*/ 31433 h 121920"/>
                <a:gd name="connsiteX14" fmla="*/ 46672 w 91439"/>
                <a:gd name="connsiteY14" fmla="*/ 98108 h 121920"/>
                <a:gd name="connsiteX15" fmla="*/ 63817 w 91439"/>
                <a:gd name="connsiteY15" fmla="*/ 77152 h 121920"/>
                <a:gd name="connsiteX16" fmla="*/ 46672 w 91439"/>
                <a:gd name="connsiteY16" fmla="*/ 56198 h 121920"/>
                <a:gd name="connsiteX17" fmla="*/ 29527 w 91439"/>
                <a:gd name="connsiteY17" fmla="*/ 77152 h 121920"/>
                <a:gd name="connsiteX18" fmla="*/ 46672 w 91439"/>
                <a:gd name="connsiteY18" fmla="*/ 98108 h 12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439" h="121920">
                  <a:moveTo>
                    <a:pt x="40005" y="31433"/>
                  </a:moveTo>
                  <a:cubicBezTo>
                    <a:pt x="57150" y="31433"/>
                    <a:pt x="62865" y="38100"/>
                    <a:pt x="62865" y="38100"/>
                  </a:cubicBezTo>
                  <a:lnTo>
                    <a:pt x="62865" y="38100"/>
                  </a:lnTo>
                  <a:cubicBezTo>
                    <a:pt x="62865" y="38100"/>
                    <a:pt x="62865" y="36195"/>
                    <a:pt x="62865" y="34290"/>
                  </a:cubicBezTo>
                  <a:lnTo>
                    <a:pt x="62865" y="0"/>
                  </a:lnTo>
                  <a:lnTo>
                    <a:pt x="91440" y="0"/>
                  </a:lnTo>
                  <a:lnTo>
                    <a:pt x="91440" y="120015"/>
                  </a:lnTo>
                  <a:lnTo>
                    <a:pt x="63817" y="120015"/>
                  </a:lnTo>
                  <a:lnTo>
                    <a:pt x="63817" y="114300"/>
                  </a:lnTo>
                  <a:cubicBezTo>
                    <a:pt x="63817" y="111442"/>
                    <a:pt x="63817" y="109538"/>
                    <a:pt x="63817" y="109538"/>
                  </a:cubicBezTo>
                  <a:lnTo>
                    <a:pt x="63817" y="109538"/>
                  </a:lnTo>
                  <a:cubicBezTo>
                    <a:pt x="63817" y="109538"/>
                    <a:pt x="56197" y="121920"/>
                    <a:pt x="39052" y="121920"/>
                  </a:cubicBezTo>
                  <a:cubicBezTo>
                    <a:pt x="15240" y="121920"/>
                    <a:pt x="0" y="103823"/>
                    <a:pt x="0" y="76200"/>
                  </a:cubicBezTo>
                  <a:cubicBezTo>
                    <a:pt x="952" y="49530"/>
                    <a:pt x="17145" y="31433"/>
                    <a:pt x="40005" y="31433"/>
                  </a:cubicBezTo>
                  <a:close/>
                  <a:moveTo>
                    <a:pt x="46672" y="98108"/>
                  </a:moveTo>
                  <a:cubicBezTo>
                    <a:pt x="55245" y="98108"/>
                    <a:pt x="63817" y="91440"/>
                    <a:pt x="63817" y="77152"/>
                  </a:cubicBezTo>
                  <a:cubicBezTo>
                    <a:pt x="63817" y="66675"/>
                    <a:pt x="58102" y="56198"/>
                    <a:pt x="46672" y="56198"/>
                  </a:cubicBezTo>
                  <a:cubicBezTo>
                    <a:pt x="37147" y="56198"/>
                    <a:pt x="29527" y="63817"/>
                    <a:pt x="29527" y="77152"/>
                  </a:cubicBezTo>
                  <a:cubicBezTo>
                    <a:pt x="30480" y="89535"/>
                    <a:pt x="37147" y="98108"/>
                    <a:pt x="46672" y="98108"/>
                  </a:cubicBezTo>
                  <a:close/>
                </a:path>
              </a:pathLst>
            </a:custGeom>
            <a:solidFill>
              <a:schemeClr val="bg2"/>
            </a:solidFill>
            <a:ln w="9525" cap="flat">
              <a:noFill/>
              <a:prstDash val="solid"/>
              <a:miter/>
            </a:ln>
          </p:spPr>
          <p:txBody>
            <a:bodyPr rtlCol="0" anchor="ctr"/>
            <a:lstStyle/>
            <a:p>
              <a:endParaRPr lang="nl-NL"/>
            </a:p>
          </p:txBody>
        </p:sp>
        <p:sp>
          <p:nvSpPr>
            <p:cNvPr id="31" name="Vrije vorm: vorm 30">
              <a:extLst>
                <a:ext uri="{FF2B5EF4-FFF2-40B4-BE49-F238E27FC236}">
                  <a16:creationId xmlns:a16="http://schemas.microsoft.com/office/drawing/2014/main" id="{2102E4A9-76DA-48FB-8449-CA652BCE07F2}"/>
                </a:ext>
              </a:extLst>
            </p:cNvPr>
            <p:cNvSpPr/>
            <p:nvPr/>
          </p:nvSpPr>
          <p:spPr>
            <a:xfrm>
              <a:off x="6673168" y="3447044"/>
              <a:ext cx="289433" cy="320077"/>
            </a:xfrm>
            <a:custGeom>
              <a:avLst/>
              <a:gdLst>
                <a:gd name="connsiteX0" fmla="*/ 50482 w 80962"/>
                <a:gd name="connsiteY0" fmla="*/ 34290 h 89534"/>
                <a:gd name="connsiteX1" fmla="*/ 51435 w 80962"/>
                <a:gd name="connsiteY1" fmla="*/ 34290 h 89534"/>
                <a:gd name="connsiteX2" fmla="*/ 51435 w 80962"/>
                <a:gd name="connsiteY2" fmla="*/ 32385 h 89534"/>
                <a:gd name="connsiteX3" fmla="*/ 39052 w 80962"/>
                <a:gd name="connsiteY3" fmla="*/ 22860 h 89534"/>
                <a:gd name="connsiteX4" fmla="*/ 16192 w 80962"/>
                <a:gd name="connsiteY4" fmla="*/ 31432 h 89534"/>
                <a:gd name="connsiteX5" fmla="*/ 5715 w 80962"/>
                <a:gd name="connsiteY5" fmla="*/ 11430 h 89534"/>
                <a:gd name="connsiteX6" fmla="*/ 41910 w 80962"/>
                <a:gd name="connsiteY6" fmla="*/ 0 h 89534"/>
                <a:gd name="connsiteX7" fmla="*/ 80963 w 80962"/>
                <a:gd name="connsiteY7" fmla="*/ 35242 h 89534"/>
                <a:gd name="connsiteX8" fmla="*/ 80963 w 80962"/>
                <a:gd name="connsiteY8" fmla="*/ 88582 h 89534"/>
                <a:gd name="connsiteX9" fmla="*/ 54292 w 80962"/>
                <a:gd name="connsiteY9" fmla="*/ 88582 h 89534"/>
                <a:gd name="connsiteX10" fmla="*/ 54292 w 80962"/>
                <a:gd name="connsiteY10" fmla="*/ 82867 h 89534"/>
                <a:gd name="connsiteX11" fmla="*/ 54292 w 80962"/>
                <a:gd name="connsiteY11" fmla="*/ 77152 h 89534"/>
                <a:gd name="connsiteX12" fmla="*/ 54292 w 80962"/>
                <a:gd name="connsiteY12" fmla="*/ 77152 h 89534"/>
                <a:gd name="connsiteX13" fmla="*/ 29527 w 80962"/>
                <a:gd name="connsiteY13" fmla="*/ 89535 h 89534"/>
                <a:gd name="connsiteX14" fmla="*/ 0 w 80962"/>
                <a:gd name="connsiteY14" fmla="*/ 61913 h 89534"/>
                <a:gd name="connsiteX15" fmla="*/ 50482 w 80962"/>
                <a:gd name="connsiteY15" fmla="*/ 34290 h 89534"/>
                <a:gd name="connsiteX16" fmla="*/ 37148 w 80962"/>
                <a:gd name="connsiteY16" fmla="*/ 68580 h 89534"/>
                <a:gd name="connsiteX17" fmla="*/ 51435 w 80962"/>
                <a:gd name="connsiteY17" fmla="*/ 53340 h 89534"/>
                <a:gd name="connsiteX18" fmla="*/ 51435 w 80962"/>
                <a:gd name="connsiteY18" fmla="*/ 51435 h 89534"/>
                <a:gd name="connsiteX19" fmla="*/ 48577 w 80962"/>
                <a:gd name="connsiteY19" fmla="*/ 51435 h 89534"/>
                <a:gd name="connsiteX20" fmla="*/ 28575 w 80962"/>
                <a:gd name="connsiteY20" fmla="*/ 60960 h 89534"/>
                <a:gd name="connsiteX21" fmla="*/ 37148 w 80962"/>
                <a:gd name="connsiteY21" fmla="*/ 68580 h 8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0962" h="89534">
                  <a:moveTo>
                    <a:pt x="50482" y="34290"/>
                  </a:moveTo>
                  <a:lnTo>
                    <a:pt x="51435" y="34290"/>
                  </a:lnTo>
                  <a:lnTo>
                    <a:pt x="51435" y="32385"/>
                  </a:lnTo>
                  <a:cubicBezTo>
                    <a:pt x="51435" y="24765"/>
                    <a:pt x="45720" y="22860"/>
                    <a:pt x="39052" y="22860"/>
                  </a:cubicBezTo>
                  <a:cubicBezTo>
                    <a:pt x="28575" y="22860"/>
                    <a:pt x="16192" y="31432"/>
                    <a:pt x="16192" y="31432"/>
                  </a:cubicBezTo>
                  <a:lnTo>
                    <a:pt x="5715" y="11430"/>
                  </a:lnTo>
                  <a:cubicBezTo>
                    <a:pt x="5715" y="11430"/>
                    <a:pt x="20955" y="0"/>
                    <a:pt x="41910" y="0"/>
                  </a:cubicBezTo>
                  <a:cubicBezTo>
                    <a:pt x="66675" y="0"/>
                    <a:pt x="80963" y="13335"/>
                    <a:pt x="80963" y="35242"/>
                  </a:cubicBezTo>
                  <a:lnTo>
                    <a:pt x="80963" y="88582"/>
                  </a:lnTo>
                  <a:lnTo>
                    <a:pt x="54292" y="88582"/>
                  </a:lnTo>
                  <a:lnTo>
                    <a:pt x="54292" y="82867"/>
                  </a:lnTo>
                  <a:cubicBezTo>
                    <a:pt x="54292" y="80010"/>
                    <a:pt x="54292" y="77152"/>
                    <a:pt x="54292" y="77152"/>
                  </a:cubicBezTo>
                  <a:lnTo>
                    <a:pt x="54292" y="77152"/>
                  </a:lnTo>
                  <a:cubicBezTo>
                    <a:pt x="54292" y="77152"/>
                    <a:pt x="47625" y="89535"/>
                    <a:pt x="29527" y="89535"/>
                  </a:cubicBezTo>
                  <a:cubicBezTo>
                    <a:pt x="13335" y="89535"/>
                    <a:pt x="0" y="79057"/>
                    <a:pt x="0" y="61913"/>
                  </a:cubicBezTo>
                  <a:cubicBezTo>
                    <a:pt x="0" y="37147"/>
                    <a:pt x="37148" y="34290"/>
                    <a:pt x="50482" y="34290"/>
                  </a:cubicBezTo>
                  <a:close/>
                  <a:moveTo>
                    <a:pt x="37148" y="68580"/>
                  </a:moveTo>
                  <a:cubicBezTo>
                    <a:pt x="44767" y="68580"/>
                    <a:pt x="51435" y="60007"/>
                    <a:pt x="51435" y="53340"/>
                  </a:cubicBezTo>
                  <a:lnTo>
                    <a:pt x="51435" y="51435"/>
                  </a:lnTo>
                  <a:lnTo>
                    <a:pt x="48577" y="51435"/>
                  </a:lnTo>
                  <a:cubicBezTo>
                    <a:pt x="39052" y="51435"/>
                    <a:pt x="28575" y="54292"/>
                    <a:pt x="28575" y="60960"/>
                  </a:cubicBezTo>
                  <a:cubicBezTo>
                    <a:pt x="29527" y="64770"/>
                    <a:pt x="31432" y="68580"/>
                    <a:pt x="37148" y="68580"/>
                  </a:cubicBezTo>
                  <a:close/>
                </a:path>
              </a:pathLst>
            </a:custGeom>
            <a:solidFill>
              <a:schemeClr val="bg2"/>
            </a:solidFill>
            <a:ln w="9525" cap="flat">
              <a:noFill/>
              <a:prstDash val="solid"/>
              <a:miter/>
            </a:ln>
          </p:spPr>
          <p:txBody>
            <a:bodyPr rtlCol="0" anchor="ctr"/>
            <a:lstStyle/>
            <a:p>
              <a:endParaRPr lang="nl-NL"/>
            </a:p>
          </p:txBody>
        </p:sp>
        <p:sp>
          <p:nvSpPr>
            <p:cNvPr id="32" name="Vrije vorm: vorm 31">
              <a:extLst>
                <a:ext uri="{FF2B5EF4-FFF2-40B4-BE49-F238E27FC236}">
                  <a16:creationId xmlns:a16="http://schemas.microsoft.com/office/drawing/2014/main" id="{78DC7490-0F8A-4935-B673-6FF90DD53D74}"/>
                </a:ext>
              </a:extLst>
            </p:cNvPr>
            <p:cNvSpPr/>
            <p:nvPr/>
          </p:nvSpPr>
          <p:spPr>
            <a:xfrm>
              <a:off x="7040920" y="3447044"/>
              <a:ext cx="476716" cy="316674"/>
            </a:xfrm>
            <a:custGeom>
              <a:avLst/>
              <a:gdLst>
                <a:gd name="connsiteX0" fmla="*/ 953 w 133350"/>
                <a:gd name="connsiteY0" fmla="*/ 1905 h 88582"/>
                <a:gd name="connsiteX1" fmla="*/ 28575 w 133350"/>
                <a:gd name="connsiteY1" fmla="*/ 1905 h 88582"/>
                <a:gd name="connsiteX2" fmla="*/ 28575 w 133350"/>
                <a:gd name="connsiteY2" fmla="*/ 9525 h 88582"/>
                <a:gd name="connsiteX3" fmla="*/ 28575 w 133350"/>
                <a:gd name="connsiteY3" fmla="*/ 15240 h 88582"/>
                <a:gd name="connsiteX4" fmla="*/ 28575 w 133350"/>
                <a:gd name="connsiteY4" fmla="*/ 15240 h 88582"/>
                <a:gd name="connsiteX5" fmla="*/ 54293 w 133350"/>
                <a:gd name="connsiteY5" fmla="*/ 0 h 88582"/>
                <a:gd name="connsiteX6" fmla="*/ 78105 w 133350"/>
                <a:gd name="connsiteY6" fmla="*/ 14288 h 88582"/>
                <a:gd name="connsiteX7" fmla="*/ 78105 w 133350"/>
                <a:gd name="connsiteY7" fmla="*/ 14288 h 88582"/>
                <a:gd name="connsiteX8" fmla="*/ 105728 w 133350"/>
                <a:gd name="connsiteY8" fmla="*/ 0 h 88582"/>
                <a:gd name="connsiteX9" fmla="*/ 133350 w 133350"/>
                <a:gd name="connsiteY9" fmla="*/ 32385 h 88582"/>
                <a:gd name="connsiteX10" fmla="*/ 133350 w 133350"/>
                <a:gd name="connsiteY10" fmla="*/ 88582 h 88582"/>
                <a:gd name="connsiteX11" fmla="*/ 104775 w 133350"/>
                <a:gd name="connsiteY11" fmla="*/ 88582 h 88582"/>
                <a:gd name="connsiteX12" fmla="*/ 104775 w 133350"/>
                <a:gd name="connsiteY12" fmla="*/ 37147 h 88582"/>
                <a:gd name="connsiteX13" fmla="*/ 98108 w 133350"/>
                <a:gd name="connsiteY13" fmla="*/ 26670 h 88582"/>
                <a:gd name="connsiteX14" fmla="*/ 81915 w 133350"/>
                <a:gd name="connsiteY14" fmla="*/ 42863 h 88582"/>
                <a:gd name="connsiteX15" fmla="*/ 80963 w 133350"/>
                <a:gd name="connsiteY15" fmla="*/ 53340 h 88582"/>
                <a:gd name="connsiteX16" fmla="*/ 80963 w 133350"/>
                <a:gd name="connsiteY16" fmla="*/ 88582 h 88582"/>
                <a:gd name="connsiteX17" fmla="*/ 52388 w 133350"/>
                <a:gd name="connsiteY17" fmla="*/ 88582 h 88582"/>
                <a:gd name="connsiteX18" fmla="*/ 52388 w 133350"/>
                <a:gd name="connsiteY18" fmla="*/ 37147 h 88582"/>
                <a:gd name="connsiteX19" fmla="*/ 45720 w 133350"/>
                <a:gd name="connsiteY19" fmla="*/ 26670 h 88582"/>
                <a:gd name="connsiteX20" fmla="*/ 29528 w 133350"/>
                <a:gd name="connsiteY20" fmla="*/ 41910 h 88582"/>
                <a:gd name="connsiteX21" fmla="*/ 28575 w 133350"/>
                <a:gd name="connsiteY21" fmla="*/ 52388 h 88582"/>
                <a:gd name="connsiteX22" fmla="*/ 28575 w 133350"/>
                <a:gd name="connsiteY22" fmla="*/ 87630 h 88582"/>
                <a:gd name="connsiteX23" fmla="*/ 0 w 133350"/>
                <a:gd name="connsiteY23" fmla="*/ 87630 h 88582"/>
                <a:gd name="connsiteX24" fmla="*/ 0 w 133350"/>
                <a:gd name="connsiteY24" fmla="*/ 1905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3350" h="88582">
                  <a:moveTo>
                    <a:pt x="953" y="1905"/>
                  </a:moveTo>
                  <a:lnTo>
                    <a:pt x="28575" y="1905"/>
                  </a:lnTo>
                  <a:lnTo>
                    <a:pt x="28575" y="9525"/>
                  </a:lnTo>
                  <a:cubicBezTo>
                    <a:pt x="28575" y="12382"/>
                    <a:pt x="28575" y="15240"/>
                    <a:pt x="28575" y="15240"/>
                  </a:cubicBezTo>
                  <a:lnTo>
                    <a:pt x="28575" y="15240"/>
                  </a:lnTo>
                  <a:cubicBezTo>
                    <a:pt x="32385" y="9525"/>
                    <a:pt x="40958" y="0"/>
                    <a:pt x="54293" y="0"/>
                  </a:cubicBezTo>
                  <a:cubicBezTo>
                    <a:pt x="64770" y="0"/>
                    <a:pt x="74295" y="4763"/>
                    <a:pt x="78105" y="14288"/>
                  </a:cubicBezTo>
                  <a:lnTo>
                    <a:pt x="78105" y="14288"/>
                  </a:lnTo>
                  <a:cubicBezTo>
                    <a:pt x="82868" y="6667"/>
                    <a:pt x="92393" y="0"/>
                    <a:pt x="105728" y="0"/>
                  </a:cubicBezTo>
                  <a:cubicBezTo>
                    <a:pt x="121920" y="0"/>
                    <a:pt x="133350" y="8572"/>
                    <a:pt x="133350" y="32385"/>
                  </a:cubicBezTo>
                  <a:lnTo>
                    <a:pt x="133350" y="88582"/>
                  </a:lnTo>
                  <a:lnTo>
                    <a:pt x="104775" y="88582"/>
                  </a:lnTo>
                  <a:lnTo>
                    <a:pt x="104775" y="37147"/>
                  </a:lnTo>
                  <a:cubicBezTo>
                    <a:pt x="104775" y="30480"/>
                    <a:pt x="103823" y="26670"/>
                    <a:pt x="98108" y="26670"/>
                  </a:cubicBezTo>
                  <a:cubicBezTo>
                    <a:pt x="88583" y="26670"/>
                    <a:pt x="83820" y="33338"/>
                    <a:pt x="81915" y="42863"/>
                  </a:cubicBezTo>
                  <a:cubicBezTo>
                    <a:pt x="80963" y="45720"/>
                    <a:pt x="80963" y="49530"/>
                    <a:pt x="80963" y="53340"/>
                  </a:cubicBezTo>
                  <a:lnTo>
                    <a:pt x="80963" y="88582"/>
                  </a:lnTo>
                  <a:lnTo>
                    <a:pt x="52388" y="88582"/>
                  </a:lnTo>
                  <a:lnTo>
                    <a:pt x="52388" y="37147"/>
                  </a:lnTo>
                  <a:cubicBezTo>
                    <a:pt x="52388" y="30480"/>
                    <a:pt x="51435" y="26670"/>
                    <a:pt x="45720" y="26670"/>
                  </a:cubicBezTo>
                  <a:cubicBezTo>
                    <a:pt x="36195" y="26670"/>
                    <a:pt x="32385" y="33338"/>
                    <a:pt x="29528" y="41910"/>
                  </a:cubicBezTo>
                  <a:cubicBezTo>
                    <a:pt x="28575" y="44767"/>
                    <a:pt x="28575" y="48577"/>
                    <a:pt x="28575" y="52388"/>
                  </a:cubicBezTo>
                  <a:lnTo>
                    <a:pt x="28575" y="87630"/>
                  </a:lnTo>
                  <a:lnTo>
                    <a:pt x="0" y="87630"/>
                  </a:lnTo>
                  <a:lnTo>
                    <a:pt x="0" y="1905"/>
                  </a:lnTo>
                  <a:close/>
                </a:path>
              </a:pathLst>
            </a:custGeom>
            <a:solidFill>
              <a:schemeClr val="bg2"/>
            </a:solidFill>
            <a:ln w="9525" cap="flat">
              <a:noFill/>
              <a:prstDash val="solid"/>
              <a:miter/>
            </a:ln>
          </p:spPr>
          <p:txBody>
            <a:bodyPr rtlCol="0" anchor="ctr"/>
            <a:lstStyle/>
            <a:p>
              <a:endParaRPr lang="nl-NL"/>
            </a:p>
          </p:txBody>
        </p:sp>
      </p:grpSp>
      <p:sp>
        <p:nvSpPr>
          <p:cNvPr id="58" name="Vrije vorm: vorm 57">
            <a:extLst>
              <a:ext uri="{FF2B5EF4-FFF2-40B4-BE49-F238E27FC236}">
                <a16:creationId xmlns:a16="http://schemas.microsoft.com/office/drawing/2014/main" id="{1F25C178-B253-4442-8B4B-F50B4251EE07}"/>
              </a:ext>
            </a:extLst>
          </p:cNvPr>
          <p:cNvSpPr/>
          <p:nvPr userDrawn="1"/>
        </p:nvSpPr>
        <p:spPr>
          <a:xfrm>
            <a:off x="6292115" y="4872243"/>
            <a:ext cx="359170" cy="203760"/>
          </a:xfrm>
          <a:custGeom>
            <a:avLst/>
            <a:gdLst>
              <a:gd name="connsiteX0" fmla="*/ 934073 w 1187176"/>
              <a:gd name="connsiteY0" fmla="*/ 98118 h 971927"/>
              <a:gd name="connsiteX1" fmla="*/ 464024 w 1187176"/>
              <a:gd name="connsiteY1" fmla="*/ 586246 h 971927"/>
              <a:gd name="connsiteX2" fmla="*/ 289261 w 1187176"/>
              <a:gd name="connsiteY2" fmla="*/ 357247 h 971927"/>
              <a:gd name="connsiteX3" fmla="*/ 0 w 1187176"/>
              <a:gd name="connsiteY3" fmla="*/ 598299 h 971927"/>
              <a:gd name="connsiteX4" fmla="*/ 132578 w 1187176"/>
              <a:gd name="connsiteY4" fmla="*/ 712798 h 971927"/>
              <a:gd name="connsiteX5" fmla="*/ 283235 w 1187176"/>
              <a:gd name="connsiteY5" fmla="*/ 574193 h 971927"/>
              <a:gd name="connsiteX6" fmla="*/ 464024 w 1187176"/>
              <a:gd name="connsiteY6" fmla="*/ 682666 h 971927"/>
              <a:gd name="connsiteX7" fmla="*/ 626733 w 1187176"/>
              <a:gd name="connsiteY7" fmla="*/ 604325 h 971927"/>
              <a:gd name="connsiteX8" fmla="*/ 650838 w 1187176"/>
              <a:gd name="connsiteY8" fmla="*/ 646509 h 971927"/>
              <a:gd name="connsiteX9" fmla="*/ 584549 w 1187176"/>
              <a:gd name="connsiteY9" fmla="*/ 923718 h 971927"/>
              <a:gd name="connsiteX10" fmla="*/ 638785 w 1187176"/>
              <a:gd name="connsiteY10" fmla="*/ 971927 h 971927"/>
              <a:gd name="connsiteX11" fmla="*/ 686996 w 1187176"/>
              <a:gd name="connsiteY11" fmla="*/ 941796 h 971927"/>
              <a:gd name="connsiteX12" fmla="*/ 735206 w 1187176"/>
              <a:gd name="connsiteY12" fmla="*/ 779087 h 971927"/>
              <a:gd name="connsiteX13" fmla="*/ 1187177 w 1187176"/>
              <a:gd name="connsiteY13" fmla="*/ 80039 h 971927"/>
              <a:gd name="connsiteX14" fmla="*/ 1078704 w 1187176"/>
              <a:gd name="connsiteY14" fmla="*/ 1697 h 971927"/>
              <a:gd name="connsiteX15" fmla="*/ 934073 w 1187176"/>
              <a:gd name="connsiteY15" fmla="*/ 98118 h 971927"/>
              <a:gd name="connsiteX16" fmla="*/ 126552 w 1187176"/>
              <a:gd name="connsiteY16" fmla="*/ 580220 h 971927"/>
              <a:gd name="connsiteX17" fmla="*/ 108473 w 1187176"/>
              <a:gd name="connsiteY17" fmla="*/ 562141 h 971927"/>
              <a:gd name="connsiteX18" fmla="*/ 216946 w 1187176"/>
              <a:gd name="connsiteY18" fmla="*/ 459694 h 971927"/>
              <a:gd name="connsiteX19" fmla="*/ 241051 w 1187176"/>
              <a:gd name="connsiteY19" fmla="*/ 477773 h 971927"/>
              <a:gd name="connsiteX20" fmla="*/ 126552 w 1187176"/>
              <a:gd name="connsiteY20" fmla="*/ 580220 h 971927"/>
              <a:gd name="connsiteX0" fmla="*/ 934073 w 1187177"/>
              <a:gd name="connsiteY0" fmla="*/ 98118 h 971927"/>
              <a:gd name="connsiteX1" fmla="*/ 464024 w 1187177"/>
              <a:gd name="connsiteY1" fmla="*/ 586246 h 971927"/>
              <a:gd name="connsiteX2" fmla="*/ 289261 w 1187177"/>
              <a:gd name="connsiteY2" fmla="*/ 357247 h 971927"/>
              <a:gd name="connsiteX3" fmla="*/ 0 w 1187177"/>
              <a:gd name="connsiteY3" fmla="*/ 598299 h 971927"/>
              <a:gd name="connsiteX4" fmla="*/ 132578 w 1187177"/>
              <a:gd name="connsiteY4" fmla="*/ 712798 h 971927"/>
              <a:gd name="connsiteX5" fmla="*/ 283235 w 1187177"/>
              <a:gd name="connsiteY5" fmla="*/ 574193 h 971927"/>
              <a:gd name="connsiteX6" fmla="*/ 464024 w 1187177"/>
              <a:gd name="connsiteY6" fmla="*/ 682666 h 971927"/>
              <a:gd name="connsiteX7" fmla="*/ 626733 w 1187177"/>
              <a:gd name="connsiteY7" fmla="*/ 604325 h 971927"/>
              <a:gd name="connsiteX8" fmla="*/ 650838 w 1187177"/>
              <a:gd name="connsiteY8" fmla="*/ 646509 h 971927"/>
              <a:gd name="connsiteX9" fmla="*/ 638785 w 1187177"/>
              <a:gd name="connsiteY9" fmla="*/ 971927 h 971927"/>
              <a:gd name="connsiteX10" fmla="*/ 686996 w 1187177"/>
              <a:gd name="connsiteY10" fmla="*/ 941796 h 971927"/>
              <a:gd name="connsiteX11" fmla="*/ 735206 w 1187177"/>
              <a:gd name="connsiteY11" fmla="*/ 779087 h 971927"/>
              <a:gd name="connsiteX12" fmla="*/ 1187177 w 1187177"/>
              <a:gd name="connsiteY12" fmla="*/ 80039 h 971927"/>
              <a:gd name="connsiteX13" fmla="*/ 1078704 w 1187177"/>
              <a:gd name="connsiteY13" fmla="*/ 1697 h 971927"/>
              <a:gd name="connsiteX14" fmla="*/ 934073 w 1187177"/>
              <a:gd name="connsiteY14" fmla="*/ 98118 h 971927"/>
              <a:gd name="connsiteX15" fmla="*/ 126552 w 1187177"/>
              <a:gd name="connsiteY15" fmla="*/ 580220 h 971927"/>
              <a:gd name="connsiteX16" fmla="*/ 108473 w 1187177"/>
              <a:gd name="connsiteY16" fmla="*/ 562141 h 971927"/>
              <a:gd name="connsiteX17" fmla="*/ 216946 w 1187177"/>
              <a:gd name="connsiteY17" fmla="*/ 459694 h 971927"/>
              <a:gd name="connsiteX18" fmla="*/ 241051 w 1187177"/>
              <a:gd name="connsiteY18" fmla="*/ 477773 h 971927"/>
              <a:gd name="connsiteX19" fmla="*/ 126552 w 1187177"/>
              <a:gd name="connsiteY19" fmla="*/ 580220 h 971927"/>
              <a:gd name="connsiteX0" fmla="*/ 934073 w 1187177"/>
              <a:gd name="connsiteY0" fmla="*/ 98118 h 976082"/>
              <a:gd name="connsiteX1" fmla="*/ 464024 w 1187177"/>
              <a:gd name="connsiteY1" fmla="*/ 586246 h 976082"/>
              <a:gd name="connsiteX2" fmla="*/ 289261 w 1187177"/>
              <a:gd name="connsiteY2" fmla="*/ 357247 h 976082"/>
              <a:gd name="connsiteX3" fmla="*/ 0 w 1187177"/>
              <a:gd name="connsiteY3" fmla="*/ 598299 h 976082"/>
              <a:gd name="connsiteX4" fmla="*/ 132578 w 1187177"/>
              <a:gd name="connsiteY4" fmla="*/ 712798 h 976082"/>
              <a:gd name="connsiteX5" fmla="*/ 283235 w 1187177"/>
              <a:gd name="connsiteY5" fmla="*/ 574193 h 976082"/>
              <a:gd name="connsiteX6" fmla="*/ 464024 w 1187177"/>
              <a:gd name="connsiteY6" fmla="*/ 682666 h 976082"/>
              <a:gd name="connsiteX7" fmla="*/ 626733 w 1187177"/>
              <a:gd name="connsiteY7" fmla="*/ 604325 h 976082"/>
              <a:gd name="connsiteX8" fmla="*/ 650838 w 1187177"/>
              <a:gd name="connsiteY8" fmla="*/ 646509 h 976082"/>
              <a:gd name="connsiteX9" fmla="*/ 638785 w 1187177"/>
              <a:gd name="connsiteY9" fmla="*/ 971927 h 976082"/>
              <a:gd name="connsiteX10" fmla="*/ 735206 w 1187177"/>
              <a:gd name="connsiteY10" fmla="*/ 779087 h 976082"/>
              <a:gd name="connsiteX11" fmla="*/ 1187177 w 1187177"/>
              <a:gd name="connsiteY11" fmla="*/ 80039 h 976082"/>
              <a:gd name="connsiteX12" fmla="*/ 1078704 w 1187177"/>
              <a:gd name="connsiteY12" fmla="*/ 1697 h 976082"/>
              <a:gd name="connsiteX13" fmla="*/ 934073 w 1187177"/>
              <a:gd name="connsiteY13" fmla="*/ 98118 h 976082"/>
              <a:gd name="connsiteX14" fmla="*/ 126552 w 1187177"/>
              <a:gd name="connsiteY14" fmla="*/ 580220 h 976082"/>
              <a:gd name="connsiteX15" fmla="*/ 108473 w 1187177"/>
              <a:gd name="connsiteY15" fmla="*/ 562141 h 976082"/>
              <a:gd name="connsiteX16" fmla="*/ 216946 w 1187177"/>
              <a:gd name="connsiteY16" fmla="*/ 459694 h 976082"/>
              <a:gd name="connsiteX17" fmla="*/ 241051 w 1187177"/>
              <a:gd name="connsiteY17" fmla="*/ 477773 h 976082"/>
              <a:gd name="connsiteX18" fmla="*/ 126552 w 1187177"/>
              <a:gd name="connsiteY18" fmla="*/ 580220 h 976082"/>
              <a:gd name="connsiteX0" fmla="*/ 934073 w 1210004"/>
              <a:gd name="connsiteY0" fmla="*/ 117903 h 991713"/>
              <a:gd name="connsiteX1" fmla="*/ 464024 w 1210004"/>
              <a:gd name="connsiteY1" fmla="*/ 606031 h 991713"/>
              <a:gd name="connsiteX2" fmla="*/ 289261 w 1210004"/>
              <a:gd name="connsiteY2" fmla="*/ 377032 h 991713"/>
              <a:gd name="connsiteX3" fmla="*/ 0 w 1210004"/>
              <a:gd name="connsiteY3" fmla="*/ 618084 h 991713"/>
              <a:gd name="connsiteX4" fmla="*/ 132578 w 1210004"/>
              <a:gd name="connsiteY4" fmla="*/ 732583 h 991713"/>
              <a:gd name="connsiteX5" fmla="*/ 283235 w 1210004"/>
              <a:gd name="connsiteY5" fmla="*/ 593978 h 991713"/>
              <a:gd name="connsiteX6" fmla="*/ 464024 w 1210004"/>
              <a:gd name="connsiteY6" fmla="*/ 702451 h 991713"/>
              <a:gd name="connsiteX7" fmla="*/ 626733 w 1210004"/>
              <a:gd name="connsiteY7" fmla="*/ 624110 h 991713"/>
              <a:gd name="connsiteX8" fmla="*/ 650838 w 1210004"/>
              <a:gd name="connsiteY8" fmla="*/ 666294 h 991713"/>
              <a:gd name="connsiteX9" fmla="*/ 638785 w 1210004"/>
              <a:gd name="connsiteY9" fmla="*/ 991712 h 991713"/>
              <a:gd name="connsiteX10" fmla="*/ 1187177 w 1210004"/>
              <a:gd name="connsiteY10" fmla="*/ 99824 h 991713"/>
              <a:gd name="connsiteX11" fmla="*/ 1078704 w 1210004"/>
              <a:gd name="connsiteY11" fmla="*/ 21482 h 991713"/>
              <a:gd name="connsiteX12" fmla="*/ 934073 w 1210004"/>
              <a:gd name="connsiteY12" fmla="*/ 117903 h 991713"/>
              <a:gd name="connsiteX13" fmla="*/ 126552 w 1210004"/>
              <a:gd name="connsiteY13" fmla="*/ 600005 h 991713"/>
              <a:gd name="connsiteX14" fmla="*/ 108473 w 1210004"/>
              <a:gd name="connsiteY14" fmla="*/ 581926 h 991713"/>
              <a:gd name="connsiteX15" fmla="*/ 216946 w 1210004"/>
              <a:gd name="connsiteY15" fmla="*/ 479479 h 991713"/>
              <a:gd name="connsiteX16" fmla="*/ 241051 w 1210004"/>
              <a:gd name="connsiteY16" fmla="*/ 497558 h 991713"/>
              <a:gd name="connsiteX17" fmla="*/ 126552 w 1210004"/>
              <a:gd name="connsiteY17" fmla="*/ 600005 h 991713"/>
              <a:gd name="connsiteX0" fmla="*/ 934073 w 1209196"/>
              <a:gd name="connsiteY0" fmla="*/ 100019 h 714700"/>
              <a:gd name="connsiteX1" fmla="*/ 464024 w 1209196"/>
              <a:gd name="connsiteY1" fmla="*/ 588147 h 714700"/>
              <a:gd name="connsiteX2" fmla="*/ 289261 w 1209196"/>
              <a:gd name="connsiteY2" fmla="*/ 359148 h 714700"/>
              <a:gd name="connsiteX3" fmla="*/ 0 w 1209196"/>
              <a:gd name="connsiteY3" fmla="*/ 600200 h 714700"/>
              <a:gd name="connsiteX4" fmla="*/ 132578 w 1209196"/>
              <a:gd name="connsiteY4" fmla="*/ 714699 h 714700"/>
              <a:gd name="connsiteX5" fmla="*/ 283235 w 1209196"/>
              <a:gd name="connsiteY5" fmla="*/ 576094 h 714700"/>
              <a:gd name="connsiteX6" fmla="*/ 464024 w 1209196"/>
              <a:gd name="connsiteY6" fmla="*/ 684567 h 714700"/>
              <a:gd name="connsiteX7" fmla="*/ 626733 w 1209196"/>
              <a:gd name="connsiteY7" fmla="*/ 606226 h 714700"/>
              <a:gd name="connsiteX8" fmla="*/ 650838 w 1209196"/>
              <a:gd name="connsiteY8" fmla="*/ 648410 h 714700"/>
              <a:gd name="connsiteX9" fmla="*/ 1187177 w 1209196"/>
              <a:gd name="connsiteY9" fmla="*/ 81940 h 714700"/>
              <a:gd name="connsiteX10" fmla="*/ 1078704 w 1209196"/>
              <a:gd name="connsiteY10" fmla="*/ 3598 h 714700"/>
              <a:gd name="connsiteX11" fmla="*/ 934073 w 1209196"/>
              <a:gd name="connsiteY11" fmla="*/ 100019 h 714700"/>
              <a:gd name="connsiteX12" fmla="*/ 126552 w 1209196"/>
              <a:gd name="connsiteY12" fmla="*/ 582121 h 714700"/>
              <a:gd name="connsiteX13" fmla="*/ 108473 w 1209196"/>
              <a:gd name="connsiteY13" fmla="*/ 564042 h 714700"/>
              <a:gd name="connsiteX14" fmla="*/ 216946 w 1209196"/>
              <a:gd name="connsiteY14" fmla="*/ 461595 h 714700"/>
              <a:gd name="connsiteX15" fmla="*/ 241051 w 1209196"/>
              <a:gd name="connsiteY15" fmla="*/ 479674 h 714700"/>
              <a:gd name="connsiteX16" fmla="*/ 126552 w 1209196"/>
              <a:gd name="connsiteY16" fmla="*/ 582121 h 714700"/>
              <a:gd name="connsiteX0" fmla="*/ 934073 w 1078704"/>
              <a:gd name="connsiteY0" fmla="*/ 98119 h 712798"/>
              <a:gd name="connsiteX1" fmla="*/ 464024 w 1078704"/>
              <a:gd name="connsiteY1" fmla="*/ 586247 h 712798"/>
              <a:gd name="connsiteX2" fmla="*/ 289261 w 1078704"/>
              <a:gd name="connsiteY2" fmla="*/ 357248 h 712798"/>
              <a:gd name="connsiteX3" fmla="*/ 0 w 1078704"/>
              <a:gd name="connsiteY3" fmla="*/ 598300 h 712798"/>
              <a:gd name="connsiteX4" fmla="*/ 132578 w 1078704"/>
              <a:gd name="connsiteY4" fmla="*/ 712799 h 712798"/>
              <a:gd name="connsiteX5" fmla="*/ 283235 w 1078704"/>
              <a:gd name="connsiteY5" fmla="*/ 574194 h 712798"/>
              <a:gd name="connsiteX6" fmla="*/ 464024 w 1078704"/>
              <a:gd name="connsiteY6" fmla="*/ 682667 h 712798"/>
              <a:gd name="connsiteX7" fmla="*/ 626733 w 1078704"/>
              <a:gd name="connsiteY7" fmla="*/ 604326 h 712798"/>
              <a:gd name="connsiteX8" fmla="*/ 650838 w 1078704"/>
              <a:gd name="connsiteY8" fmla="*/ 646510 h 712798"/>
              <a:gd name="connsiteX9" fmla="*/ 1078704 w 1078704"/>
              <a:gd name="connsiteY9" fmla="*/ 1698 h 712798"/>
              <a:gd name="connsiteX10" fmla="*/ 934073 w 1078704"/>
              <a:gd name="connsiteY10" fmla="*/ 98119 h 712798"/>
              <a:gd name="connsiteX11" fmla="*/ 126552 w 1078704"/>
              <a:gd name="connsiteY11" fmla="*/ 580221 h 712798"/>
              <a:gd name="connsiteX12" fmla="*/ 108473 w 1078704"/>
              <a:gd name="connsiteY12" fmla="*/ 562142 h 712798"/>
              <a:gd name="connsiteX13" fmla="*/ 216946 w 1078704"/>
              <a:gd name="connsiteY13" fmla="*/ 459695 h 712798"/>
              <a:gd name="connsiteX14" fmla="*/ 241051 w 1078704"/>
              <a:gd name="connsiteY14" fmla="*/ 477774 h 712798"/>
              <a:gd name="connsiteX15" fmla="*/ 126552 w 1078704"/>
              <a:gd name="connsiteY15" fmla="*/ 580221 h 712798"/>
              <a:gd name="connsiteX0" fmla="*/ 934073 w 936624"/>
              <a:gd name="connsiteY0" fmla="*/ 0 h 614680"/>
              <a:gd name="connsiteX1" fmla="*/ 464024 w 936624"/>
              <a:gd name="connsiteY1" fmla="*/ 488128 h 614680"/>
              <a:gd name="connsiteX2" fmla="*/ 289261 w 936624"/>
              <a:gd name="connsiteY2" fmla="*/ 259129 h 614680"/>
              <a:gd name="connsiteX3" fmla="*/ 0 w 936624"/>
              <a:gd name="connsiteY3" fmla="*/ 500181 h 614680"/>
              <a:gd name="connsiteX4" fmla="*/ 132578 w 936624"/>
              <a:gd name="connsiteY4" fmla="*/ 614680 h 614680"/>
              <a:gd name="connsiteX5" fmla="*/ 283235 w 936624"/>
              <a:gd name="connsiteY5" fmla="*/ 476075 h 614680"/>
              <a:gd name="connsiteX6" fmla="*/ 464024 w 936624"/>
              <a:gd name="connsiteY6" fmla="*/ 584548 h 614680"/>
              <a:gd name="connsiteX7" fmla="*/ 626733 w 936624"/>
              <a:gd name="connsiteY7" fmla="*/ 506207 h 614680"/>
              <a:gd name="connsiteX8" fmla="*/ 650838 w 936624"/>
              <a:gd name="connsiteY8" fmla="*/ 548391 h 614680"/>
              <a:gd name="connsiteX9" fmla="*/ 934073 w 936624"/>
              <a:gd name="connsiteY9" fmla="*/ 0 h 614680"/>
              <a:gd name="connsiteX10" fmla="*/ 126552 w 936624"/>
              <a:gd name="connsiteY10" fmla="*/ 482102 h 614680"/>
              <a:gd name="connsiteX11" fmla="*/ 108473 w 936624"/>
              <a:gd name="connsiteY11" fmla="*/ 464023 h 614680"/>
              <a:gd name="connsiteX12" fmla="*/ 216946 w 936624"/>
              <a:gd name="connsiteY12" fmla="*/ 361576 h 614680"/>
              <a:gd name="connsiteX13" fmla="*/ 241051 w 936624"/>
              <a:gd name="connsiteY13" fmla="*/ 379655 h 614680"/>
              <a:gd name="connsiteX14" fmla="*/ 126552 w 936624"/>
              <a:gd name="connsiteY14" fmla="*/ 482102 h 614680"/>
              <a:gd name="connsiteX0" fmla="*/ 650838 w 660207"/>
              <a:gd name="connsiteY0" fmla="*/ 289261 h 355550"/>
              <a:gd name="connsiteX1" fmla="*/ 464024 w 660207"/>
              <a:gd name="connsiteY1" fmla="*/ 228998 h 355550"/>
              <a:gd name="connsiteX2" fmla="*/ 289261 w 660207"/>
              <a:gd name="connsiteY2" fmla="*/ -1 h 355550"/>
              <a:gd name="connsiteX3" fmla="*/ 0 w 660207"/>
              <a:gd name="connsiteY3" fmla="*/ 241051 h 355550"/>
              <a:gd name="connsiteX4" fmla="*/ 132578 w 660207"/>
              <a:gd name="connsiteY4" fmla="*/ 355550 h 355550"/>
              <a:gd name="connsiteX5" fmla="*/ 283235 w 660207"/>
              <a:gd name="connsiteY5" fmla="*/ 216945 h 355550"/>
              <a:gd name="connsiteX6" fmla="*/ 464024 w 660207"/>
              <a:gd name="connsiteY6" fmla="*/ 325418 h 355550"/>
              <a:gd name="connsiteX7" fmla="*/ 626733 w 660207"/>
              <a:gd name="connsiteY7" fmla="*/ 247077 h 355550"/>
              <a:gd name="connsiteX8" fmla="*/ 650838 w 660207"/>
              <a:gd name="connsiteY8" fmla="*/ 289261 h 355550"/>
              <a:gd name="connsiteX9" fmla="*/ 126552 w 660207"/>
              <a:gd name="connsiteY9" fmla="*/ 222972 h 355550"/>
              <a:gd name="connsiteX10" fmla="*/ 108473 w 660207"/>
              <a:gd name="connsiteY10" fmla="*/ 204893 h 355550"/>
              <a:gd name="connsiteX11" fmla="*/ 216946 w 660207"/>
              <a:gd name="connsiteY11" fmla="*/ 102446 h 355550"/>
              <a:gd name="connsiteX12" fmla="*/ 241051 w 660207"/>
              <a:gd name="connsiteY12" fmla="*/ 120525 h 355550"/>
              <a:gd name="connsiteX13" fmla="*/ 126552 w 660207"/>
              <a:gd name="connsiteY13" fmla="*/ 222972 h 355550"/>
              <a:gd name="connsiteX0" fmla="*/ 626733 w 626734"/>
              <a:gd name="connsiteY0" fmla="*/ 247078 h 355551"/>
              <a:gd name="connsiteX1" fmla="*/ 464024 w 626734"/>
              <a:gd name="connsiteY1" fmla="*/ 228999 h 355551"/>
              <a:gd name="connsiteX2" fmla="*/ 289261 w 626734"/>
              <a:gd name="connsiteY2" fmla="*/ 0 h 355551"/>
              <a:gd name="connsiteX3" fmla="*/ 0 w 626734"/>
              <a:gd name="connsiteY3" fmla="*/ 241052 h 355551"/>
              <a:gd name="connsiteX4" fmla="*/ 132578 w 626734"/>
              <a:gd name="connsiteY4" fmla="*/ 355551 h 355551"/>
              <a:gd name="connsiteX5" fmla="*/ 283235 w 626734"/>
              <a:gd name="connsiteY5" fmla="*/ 216946 h 355551"/>
              <a:gd name="connsiteX6" fmla="*/ 464024 w 626734"/>
              <a:gd name="connsiteY6" fmla="*/ 325419 h 355551"/>
              <a:gd name="connsiteX7" fmla="*/ 626733 w 626734"/>
              <a:gd name="connsiteY7" fmla="*/ 247078 h 355551"/>
              <a:gd name="connsiteX8" fmla="*/ 126552 w 626734"/>
              <a:gd name="connsiteY8" fmla="*/ 222973 h 355551"/>
              <a:gd name="connsiteX9" fmla="*/ 108473 w 626734"/>
              <a:gd name="connsiteY9" fmla="*/ 204894 h 355551"/>
              <a:gd name="connsiteX10" fmla="*/ 216946 w 626734"/>
              <a:gd name="connsiteY10" fmla="*/ 102447 h 355551"/>
              <a:gd name="connsiteX11" fmla="*/ 241051 w 626734"/>
              <a:gd name="connsiteY11" fmla="*/ 120526 h 355551"/>
              <a:gd name="connsiteX12" fmla="*/ 126552 w 626734"/>
              <a:gd name="connsiteY12" fmla="*/ 222973 h 35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6734" h="355551">
                <a:moveTo>
                  <a:pt x="626733" y="247078"/>
                </a:moveTo>
                <a:cubicBezTo>
                  <a:pt x="626733" y="231008"/>
                  <a:pt x="520269" y="270179"/>
                  <a:pt x="464024" y="228999"/>
                </a:cubicBezTo>
                <a:cubicBezTo>
                  <a:pt x="407779" y="187819"/>
                  <a:pt x="451971" y="0"/>
                  <a:pt x="289261" y="0"/>
                </a:cubicBezTo>
                <a:cubicBezTo>
                  <a:pt x="180788" y="0"/>
                  <a:pt x="0" y="114500"/>
                  <a:pt x="0" y="241052"/>
                </a:cubicBezTo>
                <a:cubicBezTo>
                  <a:pt x="0" y="295288"/>
                  <a:pt x="42184" y="355551"/>
                  <a:pt x="132578" y="355551"/>
                </a:cubicBezTo>
                <a:cubicBezTo>
                  <a:pt x="241051" y="355551"/>
                  <a:pt x="216946" y="216946"/>
                  <a:pt x="283235" y="216946"/>
                </a:cubicBezTo>
                <a:cubicBezTo>
                  <a:pt x="343498" y="216946"/>
                  <a:pt x="325419" y="325419"/>
                  <a:pt x="464024" y="325419"/>
                </a:cubicBezTo>
                <a:cubicBezTo>
                  <a:pt x="542365" y="325419"/>
                  <a:pt x="626733" y="263148"/>
                  <a:pt x="626733" y="247078"/>
                </a:cubicBezTo>
                <a:close/>
                <a:moveTo>
                  <a:pt x="126552" y="222973"/>
                </a:moveTo>
                <a:cubicBezTo>
                  <a:pt x="108473" y="222973"/>
                  <a:pt x="108473" y="216946"/>
                  <a:pt x="108473" y="204894"/>
                </a:cubicBezTo>
                <a:cubicBezTo>
                  <a:pt x="108473" y="162710"/>
                  <a:pt x="180788" y="102447"/>
                  <a:pt x="216946" y="102447"/>
                </a:cubicBezTo>
                <a:cubicBezTo>
                  <a:pt x="228999" y="102447"/>
                  <a:pt x="241051" y="108474"/>
                  <a:pt x="241051" y="120526"/>
                </a:cubicBezTo>
                <a:cubicBezTo>
                  <a:pt x="235025" y="138605"/>
                  <a:pt x="156683" y="222973"/>
                  <a:pt x="126552" y="222973"/>
                </a:cubicBezTo>
                <a:close/>
              </a:path>
            </a:pathLst>
          </a:custGeom>
          <a:solidFill>
            <a:schemeClr val="bg2"/>
          </a:solidFill>
          <a:ln w="60232" cap="flat">
            <a:noFill/>
            <a:prstDash val="solid"/>
            <a:miter/>
          </a:ln>
        </p:spPr>
        <p:txBody>
          <a:bodyPr rtlCol="0" anchor="ctr"/>
          <a:lstStyle/>
          <a:p>
            <a:endParaRPr lang="nl-NL"/>
          </a:p>
        </p:txBody>
      </p:sp>
      <p:sp>
        <p:nvSpPr>
          <p:cNvPr id="59" name="Vrije vorm: vorm 58">
            <a:extLst>
              <a:ext uri="{FF2B5EF4-FFF2-40B4-BE49-F238E27FC236}">
                <a16:creationId xmlns:a16="http://schemas.microsoft.com/office/drawing/2014/main" id="{AE3DC955-58F8-46E0-9B59-9C12458A13A1}"/>
              </a:ext>
            </a:extLst>
          </p:cNvPr>
          <p:cNvSpPr/>
          <p:nvPr userDrawn="1"/>
        </p:nvSpPr>
        <p:spPr>
          <a:xfrm>
            <a:off x="5984748" y="4816987"/>
            <a:ext cx="259015" cy="307366"/>
          </a:xfrm>
          <a:custGeom>
            <a:avLst/>
            <a:gdLst>
              <a:gd name="connsiteX0" fmla="*/ 30131 w 451970"/>
              <a:gd name="connsiteY0" fmla="*/ 84368 h 536338"/>
              <a:gd name="connsiteX1" fmla="*/ 78342 w 451970"/>
              <a:gd name="connsiteY1" fmla="*/ 162709 h 536338"/>
              <a:gd name="connsiteX2" fmla="*/ 253104 w 451970"/>
              <a:gd name="connsiteY2" fmla="*/ 96420 h 536338"/>
              <a:gd name="connsiteX3" fmla="*/ 289261 w 451970"/>
              <a:gd name="connsiteY3" fmla="*/ 120526 h 536338"/>
              <a:gd name="connsiteX4" fmla="*/ 0 w 451970"/>
              <a:gd name="connsiteY4" fmla="*/ 457997 h 536338"/>
              <a:gd name="connsiteX5" fmla="*/ 126552 w 451970"/>
              <a:gd name="connsiteY5" fmla="*/ 536339 h 536338"/>
              <a:gd name="connsiteX6" fmla="*/ 451971 w 451970"/>
              <a:gd name="connsiteY6" fmla="*/ 409787 h 536338"/>
              <a:gd name="connsiteX7" fmla="*/ 427866 w 451970"/>
              <a:gd name="connsiteY7" fmla="*/ 385682 h 536338"/>
              <a:gd name="connsiteX8" fmla="*/ 180788 w 451970"/>
              <a:gd name="connsiteY8" fmla="*/ 445945 h 536338"/>
              <a:gd name="connsiteX9" fmla="*/ 132578 w 451970"/>
              <a:gd name="connsiteY9" fmla="*/ 415813 h 536338"/>
              <a:gd name="connsiteX10" fmla="*/ 409787 w 451970"/>
              <a:gd name="connsiteY10" fmla="*/ 108473 h 536338"/>
              <a:gd name="connsiteX11" fmla="*/ 283235 w 451970"/>
              <a:gd name="connsiteY11" fmla="*/ 0 h 536338"/>
              <a:gd name="connsiteX12" fmla="*/ 30131 w 451970"/>
              <a:gd name="connsiteY12" fmla="*/ 84368 h 53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1970" h="536338">
                <a:moveTo>
                  <a:pt x="30131" y="84368"/>
                </a:moveTo>
                <a:cubicBezTo>
                  <a:pt x="6027" y="102447"/>
                  <a:pt x="48210" y="174762"/>
                  <a:pt x="78342" y="162709"/>
                </a:cubicBezTo>
                <a:cubicBezTo>
                  <a:pt x="102447" y="150657"/>
                  <a:pt x="198867" y="96420"/>
                  <a:pt x="253104" y="96420"/>
                </a:cubicBezTo>
                <a:cubicBezTo>
                  <a:pt x="277209" y="96420"/>
                  <a:pt x="289261" y="108473"/>
                  <a:pt x="289261" y="120526"/>
                </a:cubicBezTo>
                <a:cubicBezTo>
                  <a:pt x="289261" y="174762"/>
                  <a:pt x="0" y="319392"/>
                  <a:pt x="0" y="457997"/>
                </a:cubicBezTo>
                <a:cubicBezTo>
                  <a:pt x="0" y="488128"/>
                  <a:pt x="30131" y="536339"/>
                  <a:pt x="126552" y="536339"/>
                </a:cubicBezTo>
                <a:cubicBezTo>
                  <a:pt x="277209" y="536339"/>
                  <a:pt x="451971" y="470049"/>
                  <a:pt x="451971" y="409787"/>
                </a:cubicBezTo>
                <a:cubicBezTo>
                  <a:pt x="451971" y="397734"/>
                  <a:pt x="439918" y="385682"/>
                  <a:pt x="427866" y="385682"/>
                </a:cubicBezTo>
                <a:cubicBezTo>
                  <a:pt x="403761" y="385682"/>
                  <a:pt x="259130" y="445945"/>
                  <a:pt x="180788" y="445945"/>
                </a:cubicBezTo>
                <a:cubicBezTo>
                  <a:pt x="156684" y="445945"/>
                  <a:pt x="132578" y="433892"/>
                  <a:pt x="132578" y="415813"/>
                </a:cubicBezTo>
                <a:cubicBezTo>
                  <a:pt x="132578" y="331445"/>
                  <a:pt x="409787" y="204893"/>
                  <a:pt x="409787" y="108473"/>
                </a:cubicBezTo>
                <a:cubicBezTo>
                  <a:pt x="409787" y="24105"/>
                  <a:pt x="331445" y="0"/>
                  <a:pt x="283235" y="0"/>
                </a:cubicBezTo>
                <a:cubicBezTo>
                  <a:pt x="162710" y="6026"/>
                  <a:pt x="54237" y="72315"/>
                  <a:pt x="30131" y="84368"/>
                </a:cubicBezTo>
                <a:close/>
              </a:path>
            </a:pathLst>
          </a:custGeom>
          <a:solidFill>
            <a:schemeClr val="bg2"/>
          </a:solidFill>
          <a:ln w="60232" cap="flat">
            <a:noFill/>
            <a:prstDash val="solid"/>
            <a:miter/>
          </a:ln>
        </p:spPr>
        <p:txBody>
          <a:bodyPr rtlCol="0" anchor="ctr"/>
          <a:lstStyle/>
          <a:p>
            <a:endParaRPr lang="nl-NL"/>
          </a:p>
        </p:txBody>
      </p:sp>
      <p:sp>
        <p:nvSpPr>
          <p:cNvPr id="60" name="Vrije vorm: vorm 59">
            <a:extLst>
              <a:ext uri="{FF2B5EF4-FFF2-40B4-BE49-F238E27FC236}">
                <a16:creationId xmlns:a16="http://schemas.microsoft.com/office/drawing/2014/main" id="{0227D583-04F3-4FA7-A7A0-E1CC0D9EA018}"/>
              </a:ext>
            </a:extLst>
          </p:cNvPr>
          <p:cNvSpPr/>
          <p:nvPr userDrawn="1"/>
        </p:nvSpPr>
        <p:spPr>
          <a:xfrm>
            <a:off x="6851591" y="4823894"/>
            <a:ext cx="998403" cy="393487"/>
          </a:xfrm>
          <a:custGeom>
            <a:avLst/>
            <a:gdLst>
              <a:gd name="connsiteX0" fmla="*/ 1128740 w 1190923"/>
              <a:gd name="connsiteY0" fmla="*/ 131824 h 469363"/>
              <a:gd name="connsiteX1" fmla="*/ 873332 w 1190923"/>
              <a:gd name="connsiteY1" fmla="*/ 411950 h 469363"/>
              <a:gd name="connsiteX2" fmla="*/ 832138 w 1190923"/>
              <a:gd name="connsiteY2" fmla="*/ 453144 h 469363"/>
              <a:gd name="connsiteX3" fmla="*/ 841767 w 1190923"/>
              <a:gd name="connsiteY3" fmla="*/ 469363 h 469363"/>
              <a:gd name="connsiteX4" fmla="*/ 832138 w 1190923"/>
              <a:gd name="connsiteY4" fmla="*/ 453144 h 469363"/>
              <a:gd name="connsiteX5" fmla="*/ 873332 w 1190923"/>
              <a:gd name="connsiteY5" fmla="*/ 411950 h 469363"/>
              <a:gd name="connsiteX6" fmla="*/ 1128740 w 1190923"/>
              <a:gd name="connsiteY6" fmla="*/ 131824 h 469363"/>
              <a:gd name="connsiteX7" fmla="*/ 1117412 w 1190923"/>
              <a:gd name="connsiteY7" fmla="*/ 91144 h 469363"/>
              <a:gd name="connsiteX8" fmla="*/ 1117412 w 1190923"/>
              <a:gd name="connsiteY8" fmla="*/ 91144 h 469363"/>
              <a:gd name="connsiteX9" fmla="*/ 1128740 w 1190923"/>
              <a:gd name="connsiteY9" fmla="*/ 131824 h 469363"/>
              <a:gd name="connsiteX10" fmla="*/ 1125780 w 1190923"/>
              <a:gd name="connsiteY10" fmla="*/ 107815 h 469363"/>
              <a:gd name="connsiteX11" fmla="*/ 1161117 w 1190923"/>
              <a:gd name="connsiteY11" fmla="*/ 19710 h 469363"/>
              <a:gd name="connsiteX12" fmla="*/ 1176115 w 1190923"/>
              <a:gd name="connsiteY12" fmla="*/ 29352 h 469363"/>
              <a:gd name="connsiteX13" fmla="*/ 1190923 w 1190923"/>
              <a:gd name="connsiteY13" fmla="*/ 56583 h 469363"/>
              <a:gd name="connsiteX14" fmla="*/ 1176115 w 1190923"/>
              <a:gd name="connsiteY14" fmla="*/ 29352 h 469363"/>
              <a:gd name="connsiteX15" fmla="*/ 1095785 w 1190923"/>
              <a:gd name="connsiteY15" fmla="*/ 0 h 469363"/>
              <a:gd name="connsiteX16" fmla="*/ 1140971 w 1190923"/>
              <a:gd name="connsiteY16" fmla="*/ 6759 h 469363"/>
              <a:gd name="connsiteX17" fmla="*/ 1147365 w 1190923"/>
              <a:gd name="connsiteY17" fmla="*/ 10870 h 469363"/>
              <a:gd name="connsiteX18" fmla="*/ 1095480 w 1190923"/>
              <a:gd name="connsiteY18" fmla="*/ 81690 h 469363"/>
              <a:gd name="connsiteX19" fmla="*/ 1087546 w 1190923"/>
              <a:gd name="connsiteY19" fmla="*/ 78270 h 469363"/>
              <a:gd name="connsiteX20" fmla="*/ 988678 w 1190923"/>
              <a:gd name="connsiteY20" fmla="*/ 234811 h 469363"/>
              <a:gd name="connsiteX21" fmla="*/ 840376 w 1190923"/>
              <a:gd name="connsiteY21" fmla="*/ 263648 h 469363"/>
              <a:gd name="connsiteX22" fmla="*/ 745628 w 1190923"/>
              <a:gd name="connsiteY22" fmla="*/ 276007 h 469363"/>
              <a:gd name="connsiteX23" fmla="*/ 593206 w 1190923"/>
              <a:gd name="connsiteY23" fmla="*/ 181258 h 469363"/>
              <a:gd name="connsiteX24" fmla="*/ 440785 w 1190923"/>
              <a:gd name="connsiteY24" fmla="*/ 263648 h 469363"/>
              <a:gd name="connsiteX25" fmla="*/ 341918 w 1190923"/>
              <a:gd name="connsiteY25" fmla="*/ 205975 h 469363"/>
              <a:gd name="connsiteX26" fmla="*/ 313082 w 1190923"/>
              <a:gd name="connsiteY26" fmla="*/ 173019 h 469363"/>
              <a:gd name="connsiteX27" fmla="*/ 127704 w 1190923"/>
              <a:gd name="connsiteY27" fmla="*/ 288364 h 469363"/>
              <a:gd name="connsiteX28" fmla="*/ 45315 w 1190923"/>
              <a:gd name="connsiteY28" fmla="*/ 234811 h 469363"/>
              <a:gd name="connsiteX29" fmla="*/ 0 w 1190923"/>
              <a:gd name="connsiteY29" fmla="*/ 160661 h 469363"/>
              <a:gd name="connsiteX30" fmla="*/ 61793 w 1190923"/>
              <a:gd name="connsiteY30" fmla="*/ 102988 h 469363"/>
              <a:gd name="connsiteX31" fmla="*/ 148302 w 1190923"/>
              <a:gd name="connsiteY31" fmla="*/ 210094 h 469363"/>
              <a:gd name="connsiteX32" fmla="*/ 271887 w 1190923"/>
              <a:gd name="connsiteY32" fmla="*/ 115346 h 469363"/>
              <a:gd name="connsiteX33" fmla="*/ 383112 w 1190923"/>
              <a:gd name="connsiteY33" fmla="*/ 37076 h 469363"/>
              <a:gd name="connsiteX34" fmla="*/ 420188 w 1190923"/>
              <a:gd name="connsiteY34" fmla="*/ 90629 h 469363"/>
              <a:gd name="connsiteX35" fmla="*/ 403710 w 1190923"/>
              <a:gd name="connsiteY35" fmla="*/ 148302 h 469363"/>
              <a:gd name="connsiteX36" fmla="*/ 440785 w 1190923"/>
              <a:gd name="connsiteY36" fmla="*/ 197736 h 469363"/>
              <a:gd name="connsiteX37" fmla="*/ 560251 w 1190923"/>
              <a:gd name="connsiteY37" fmla="*/ 94749 h 469363"/>
              <a:gd name="connsiteX38" fmla="*/ 634402 w 1190923"/>
              <a:gd name="connsiteY38" fmla="*/ 45315 h 469363"/>
              <a:gd name="connsiteX39" fmla="*/ 704433 w 1190923"/>
              <a:gd name="connsiteY39" fmla="*/ 119465 h 469363"/>
              <a:gd name="connsiteX40" fmla="*/ 778584 w 1190923"/>
              <a:gd name="connsiteY40" fmla="*/ 197736 h 469363"/>
              <a:gd name="connsiteX41" fmla="*/ 968081 w 1190923"/>
              <a:gd name="connsiteY41" fmla="*/ 119465 h 469363"/>
              <a:gd name="connsiteX42" fmla="*/ 1095785 w 1190923"/>
              <a:gd name="connsiteY42" fmla="*/ 0 h 46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90923" h="469363">
                <a:moveTo>
                  <a:pt x="1128740" y="131824"/>
                </a:moveTo>
                <a:cubicBezTo>
                  <a:pt x="1128740" y="181258"/>
                  <a:pt x="1112263" y="292484"/>
                  <a:pt x="873332" y="411950"/>
                </a:cubicBezTo>
                <a:cubicBezTo>
                  <a:pt x="848615" y="424308"/>
                  <a:pt x="832138" y="440786"/>
                  <a:pt x="832138" y="453144"/>
                </a:cubicBezTo>
                <a:lnTo>
                  <a:pt x="841767" y="469363"/>
                </a:lnTo>
                <a:lnTo>
                  <a:pt x="832138" y="453144"/>
                </a:lnTo>
                <a:cubicBezTo>
                  <a:pt x="832138" y="440786"/>
                  <a:pt x="848615" y="424308"/>
                  <a:pt x="873332" y="411950"/>
                </a:cubicBezTo>
                <a:cubicBezTo>
                  <a:pt x="1112263" y="292484"/>
                  <a:pt x="1128740" y="181258"/>
                  <a:pt x="1128740" y="131824"/>
                </a:cubicBezTo>
                <a:close/>
                <a:moveTo>
                  <a:pt x="1117412" y="91144"/>
                </a:moveTo>
                <a:lnTo>
                  <a:pt x="1117412" y="91144"/>
                </a:lnTo>
                <a:cubicBezTo>
                  <a:pt x="1124621" y="99898"/>
                  <a:pt x="1128740" y="113287"/>
                  <a:pt x="1128740" y="131824"/>
                </a:cubicBezTo>
                <a:cubicBezTo>
                  <a:pt x="1128740" y="122556"/>
                  <a:pt x="1127710" y="114574"/>
                  <a:pt x="1125780" y="107815"/>
                </a:cubicBezTo>
                <a:close/>
                <a:moveTo>
                  <a:pt x="1161117" y="19710"/>
                </a:moveTo>
                <a:lnTo>
                  <a:pt x="1176115" y="29352"/>
                </a:lnTo>
                <a:lnTo>
                  <a:pt x="1190923" y="56583"/>
                </a:lnTo>
                <a:lnTo>
                  <a:pt x="1176115" y="29352"/>
                </a:lnTo>
                <a:close/>
                <a:moveTo>
                  <a:pt x="1095785" y="0"/>
                </a:moveTo>
                <a:cubicBezTo>
                  <a:pt x="1112263" y="0"/>
                  <a:pt x="1127453" y="2060"/>
                  <a:pt x="1140971" y="6759"/>
                </a:cubicBezTo>
                <a:lnTo>
                  <a:pt x="1147365" y="10870"/>
                </a:lnTo>
                <a:lnTo>
                  <a:pt x="1095480" y="81690"/>
                </a:lnTo>
                <a:lnTo>
                  <a:pt x="1087546" y="78270"/>
                </a:lnTo>
                <a:cubicBezTo>
                  <a:pt x="1021634" y="78270"/>
                  <a:pt x="1054589" y="193616"/>
                  <a:pt x="988678" y="234811"/>
                </a:cubicBezTo>
                <a:cubicBezTo>
                  <a:pt x="959842" y="251289"/>
                  <a:pt x="906288" y="255409"/>
                  <a:pt x="840376" y="263648"/>
                </a:cubicBezTo>
                <a:cubicBezTo>
                  <a:pt x="786823" y="271887"/>
                  <a:pt x="778584" y="276007"/>
                  <a:pt x="745628" y="276007"/>
                </a:cubicBezTo>
                <a:cubicBezTo>
                  <a:pt x="659119" y="276007"/>
                  <a:pt x="671477" y="181258"/>
                  <a:pt x="593206" y="181258"/>
                </a:cubicBezTo>
                <a:cubicBezTo>
                  <a:pt x="535534" y="181258"/>
                  <a:pt x="535534" y="263648"/>
                  <a:pt x="440785" y="263648"/>
                </a:cubicBezTo>
                <a:cubicBezTo>
                  <a:pt x="391352" y="263648"/>
                  <a:pt x="346037" y="247170"/>
                  <a:pt x="341918" y="205975"/>
                </a:cubicBezTo>
                <a:cubicBezTo>
                  <a:pt x="337799" y="189497"/>
                  <a:pt x="329559" y="173019"/>
                  <a:pt x="313082" y="173019"/>
                </a:cubicBezTo>
                <a:cubicBezTo>
                  <a:pt x="259528" y="173019"/>
                  <a:pt x="234811" y="288364"/>
                  <a:pt x="127704" y="288364"/>
                </a:cubicBezTo>
                <a:cubicBezTo>
                  <a:pt x="90629" y="288364"/>
                  <a:pt x="70032" y="263648"/>
                  <a:pt x="45315" y="234811"/>
                </a:cubicBezTo>
                <a:cubicBezTo>
                  <a:pt x="20597" y="210094"/>
                  <a:pt x="0" y="193616"/>
                  <a:pt x="0" y="160661"/>
                </a:cubicBezTo>
                <a:cubicBezTo>
                  <a:pt x="0" y="140063"/>
                  <a:pt x="20597" y="102988"/>
                  <a:pt x="61793" y="102988"/>
                </a:cubicBezTo>
                <a:cubicBezTo>
                  <a:pt x="144183" y="102988"/>
                  <a:pt x="78270" y="210094"/>
                  <a:pt x="148302" y="210094"/>
                </a:cubicBezTo>
                <a:cubicBezTo>
                  <a:pt x="193616" y="210094"/>
                  <a:pt x="238931" y="148302"/>
                  <a:pt x="271887" y="115346"/>
                </a:cubicBezTo>
                <a:cubicBezTo>
                  <a:pt x="284245" y="107107"/>
                  <a:pt x="341918" y="37076"/>
                  <a:pt x="383112" y="37076"/>
                </a:cubicBezTo>
                <a:cubicBezTo>
                  <a:pt x="411950" y="37076"/>
                  <a:pt x="420188" y="74151"/>
                  <a:pt x="420188" y="90629"/>
                </a:cubicBezTo>
                <a:cubicBezTo>
                  <a:pt x="420188" y="115346"/>
                  <a:pt x="403710" y="127704"/>
                  <a:pt x="403710" y="148302"/>
                </a:cubicBezTo>
                <a:cubicBezTo>
                  <a:pt x="403710" y="173019"/>
                  <a:pt x="420188" y="197736"/>
                  <a:pt x="440785" y="197736"/>
                </a:cubicBezTo>
                <a:cubicBezTo>
                  <a:pt x="465503" y="197736"/>
                  <a:pt x="514937" y="140063"/>
                  <a:pt x="560251" y="94749"/>
                </a:cubicBezTo>
                <a:cubicBezTo>
                  <a:pt x="584968" y="70032"/>
                  <a:pt x="609685" y="45315"/>
                  <a:pt x="634402" y="45315"/>
                </a:cubicBezTo>
                <a:cubicBezTo>
                  <a:pt x="667358" y="45315"/>
                  <a:pt x="692074" y="61793"/>
                  <a:pt x="704433" y="119465"/>
                </a:cubicBezTo>
                <a:cubicBezTo>
                  <a:pt x="716792" y="181258"/>
                  <a:pt x="716792" y="197736"/>
                  <a:pt x="778584" y="197736"/>
                </a:cubicBezTo>
                <a:cubicBezTo>
                  <a:pt x="840376" y="197736"/>
                  <a:pt x="951602" y="181258"/>
                  <a:pt x="968081" y="119465"/>
                </a:cubicBezTo>
                <a:cubicBezTo>
                  <a:pt x="984559" y="65913"/>
                  <a:pt x="988678" y="4120"/>
                  <a:pt x="1095785" y="0"/>
                </a:cubicBezTo>
                <a:close/>
              </a:path>
            </a:pathLst>
          </a:custGeom>
          <a:solidFill>
            <a:schemeClr val="bg2"/>
          </a:solidFill>
          <a:ln w="60232" cap="flat">
            <a:noFill/>
            <a:prstDash val="solid"/>
            <a:miter/>
          </a:ln>
        </p:spPr>
        <p:txBody>
          <a:bodyPr rtlCol="0" anchor="ctr"/>
          <a:lstStyle/>
          <a:p>
            <a:endParaRPr lang="nl-NL"/>
          </a:p>
        </p:txBody>
      </p:sp>
      <p:sp>
        <p:nvSpPr>
          <p:cNvPr id="61" name="Vrije vorm: vorm 60">
            <a:extLst>
              <a:ext uri="{FF2B5EF4-FFF2-40B4-BE49-F238E27FC236}">
                <a16:creationId xmlns:a16="http://schemas.microsoft.com/office/drawing/2014/main" id="{038FE70B-05C3-43CD-8B60-F86554759EAB}"/>
              </a:ext>
            </a:extLst>
          </p:cNvPr>
          <p:cNvSpPr/>
          <p:nvPr userDrawn="1"/>
        </p:nvSpPr>
        <p:spPr>
          <a:xfrm>
            <a:off x="5109456" y="4347304"/>
            <a:ext cx="1013436" cy="1174207"/>
          </a:xfrm>
          <a:custGeom>
            <a:avLst/>
            <a:gdLst>
              <a:gd name="connsiteX0" fmla="*/ 2802219 w 3115584"/>
              <a:gd name="connsiteY0" fmla="*/ 0 h 2048934"/>
              <a:gd name="connsiteX1" fmla="*/ 1548753 w 3115584"/>
              <a:gd name="connsiteY1" fmla="*/ 903942 h 2048934"/>
              <a:gd name="connsiteX2" fmla="*/ 0 w 3115584"/>
              <a:gd name="connsiteY2" fmla="*/ 1651200 h 2048934"/>
              <a:gd name="connsiteX3" fmla="*/ 204893 w 3115584"/>
              <a:gd name="connsiteY3" fmla="*/ 1789804 h 2048934"/>
              <a:gd name="connsiteX4" fmla="*/ 307340 w 3115584"/>
              <a:gd name="connsiteY4" fmla="*/ 1735568 h 2048934"/>
              <a:gd name="connsiteX5" fmla="*/ 156683 w 3115584"/>
              <a:gd name="connsiteY5" fmla="*/ 1627095 h 2048934"/>
              <a:gd name="connsiteX6" fmla="*/ 1458359 w 3115584"/>
              <a:gd name="connsiteY6" fmla="*/ 1054599 h 2048934"/>
              <a:gd name="connsiteX7" fmla="*/ 1904303 w 3115584"/>
              <a:gd name="connsiteY7" fmla="*/ 2048934 h 2048934"/>
              <a:gd name="connsiteX8" fmla="*/ 2585273 w 3115584"/>
              <a:gd name="connsiteY8" fmla="*/ 1795830 h 2048934"/>
              <a:gd name="connsiteX9" fmla="*/ 2555141 w 3115584"/>
              <a:gd name="connsiteY9" fmla="*/ 1747620 h 2048934"/>
              <a:gd name="connsiteX10" fmla="*/ 1958540 w 3115584"/>
              <a:gd name="connsiteY10" fmla="*/ 1940461 h 2048934"/>
              <a:gd name="connsiteX11" fmla="*/ 1639147 w 3115584"/>
              <a:gd name="connsiteY11" fmla="*/ 1006388 h 2048934"/>
              <a:gd name="connsiteX12" fmla="*/ 2350248 w 3115584"/>
              <a:gd name="connsiteY12" fmla="*/ 891889 h 2048934"/>
              <a:gd name="connsiteX13" fmla="*/ 2645536 w 3115584"/>
              <a:gd name="connsiteY13" fmla="*/ 982283 h 2048934"/>
              <a:gd name="connsiteX14" fmla="*/ 2687719 w 3115584"/>
              <a:gd name="connsiteY14" fmla="*/ 928047 h 2048934"/>
              <a:gd name="connsiteX15" fmla="*/ 2302038 w 3115584"/>
              <a:gd name="connsiteY15" fmla="*/ 777390 h 2048934"/>
              <a:gd name="connsiteX16" fmla="*/ 1723515 w 3115584"/>
              <a:gd name="connsiteY16" fmla="*/ 855731 h 2048934"/>
              <a:gd name="connsiteX17" fmla="*/ 2820298 w 3115584"/>
              <a:gd name="connsiteY17" fmla="*/ 102447 h 2048934"/>
              <a:gd name="connsiteX18" fmla="*/ 3115585 w 3115584"/>
              <a:gd name="connsiteY18" fmla="*/ 84368 h 2048934"/>
              <a:gd name="connsiteX19" fmla="*/ 2802219 w 3115584"/>
              <a:gd name="connsiteY19" fmla="*/ 0 h 2048934"/>
              <a:gd name="connsiteX0" fmla="*/ 2802219 w 3115585"/>
              <a:gd name="connsiteY0" fmla="*/ 0 h 2048934"/>
              <a:gd name="connsiteX1" fmla="*/ 1548753 w 3115585"/>
              <a:gd name="connsiteY1" fmla="*/ 903942 h 2048934"/>
              <a:gd name="connsiteX2" fmla="*/ 0 w 3115585"/>
              <a:gd name="connsiteY2" fmla="*/ 1651200 h 2048934"/>
              <a:gd name="connsiteX3" fmla="*/ 204893 w 3115585"/>
              <a:gd name="connsiteY3" fmla="*/ 1789804 h 2048934"/>
              <a:gd name="connsiteX4" fmla="*/ 156683 w 3115585"/>
              <a:gd name="connsiteY4" fmla="*/ 1627095 h 2048934"/>
              <a:gd name="connsiteX5" fmla="*/ 1458359 w 3115585"/>
              <a:gd name="connsiteY5" fmla="*/ 1054599 h 2048934"/>
              <a:gd name="connsiteX6" fmla="*/ 1904303 w 3115585"/>
              <a:gd name="connsiteY6" fmla="*/ 2048934 h 2048934"/>
              <a:gd name="connsiteX7" fmla="*/ 2585273 w 3115585"/>
              <a:gd name="connsiteY7" fmla="*/ 1795830 h 2048934"/>
              <a:gd name="connsiteX8" fmla="*/ 2555141 w 3115585"/>
              <a:gd name="connsiteY8" fmla="*/ 1747620 h 2048934"/>
              <a:gd name="connsiteX9" fmla="*/ 1958540 w 3115585"/>
              <a:gd name="connsiteY9" fmla="*/ 1940461 h 2048934"/>
              <a:gd name="connsiteX10" fmla="*/ 1639147 w 3115585"/>
              <a:gd name="connsiteY10" fmla="*/ 1006388 h 2048934"/>
              <a:gd name="connsiteX11" fmla="*/ 2350248 w 3115585"/>
              <a:gd name="connsiteY11" fmla="*/ 891889 h 2048934"/>
              <a:gd name="connsiteX12" fmla="*/ 2645536 w 3115585"/>
              <a:gd name="connsiteY12" fmla="*/ 982283 h 2048934"/>
              <a:gd name="connsiteX13" fmla="*/ 2687719 w 3115585"/>
              <a:gd name="connsiteY13" fmla="*/ 928047 h 2048934"/>
              <a:gd name="connsiteX14" fmla="*/ 2302038 w 3115585"/>
              <a:gd name="connsiteY14" fmla="*/ 777390 h 2048934"/>
              <a:gd name="connsiteX15" fmla="*/ 1723515 w 3115585"/>
              <a:gd name="connsiteY15" fmla="*/ 855731 h 2048934"/>
              <a:gd name="connsiteX16" fmla="*/ 2820298 w 3115585"/>
              <a:gd name="connsiteY16" fmla="*/ 102447 h 2048934"/>
              <a:gd name="connsiteX17" fmla="*/ 3115585 w 3115585"/>
              <a:gd name="connsiteY17" fmla="*/ 84368 h 2048934"/>
              <a:gd name="connsiteX18" fmla="*/ 2802219 w 3115585"/>
              <a:gd name="connsiteY18" fmla="*/ 0 h 2048934"/>
              <a:gd name="connsiteX0" fmla="*/ 2919071 w 3232437"/>
              <a:gd name="connsiteY0" fmla="*/ 0 h 2048934"/>
              <a:gd name="connsiteX1" fmla="*/ 1665605 w 3232437"/>
              <a:gd name="connsiteY1" fmla="*/ 903942 h 2048934"/>
              <a:gd name="connsiteX2" fmla="*/ 116852 w 3232437"/>
              <a:gd name="connsiteY2" fmla="*/ 1651200 h 2048934"/>
              <a:gd name="connsiteX3" fmla="*/ 273535 w 3232437"/>
              <a:gd name="connsiteY3" fmla="*/ 1627095 h 2048934"/>
              <a:gd name="connsiteX4" fmla="*/ 1575211 w 3232437"/>
              <a:gd name="connsiteY4" fmla="*/ 1054599 h 2048934"/>
              <a:gd name="connsiteX5" fmla="*/ 2021155 w 3232437"/>
              <a:gd name="connsiteY5" fmla="*/ 2048934 h 2048934"/>
              <a:gd name="connsiteX6" fmla="*/ 2702125 w 3232437"/>
              <a:gd name="connsiteY6" fmla="*/ 1795830 h 2048934"/>
              <a:gd name="connsiteX7" fmla="*/ 2671993 w 3232437"/>
              <a:gd name="connsiteY7" fmla="*/ 1747620 h 2048934"/>
              <a:gd name="connsiteX8" fmla="*/ 2075392 w 3232437"/>
              <a:gd name="connsiteY8" fmla="*/ 1940461 h 2048934"/>
              <a:gd name="connsiteX9" fmla="*/ 1755999 w 3232437"/>
              <a:gd name="connsiteY9" fmla="*/ 1006388 h 2048934"/>
              <a:gd name="connsiteX10" fmla="*/ 2467100 w 3232437"/>
              <a:gd name="connsiteY10" fmla="*/ 891889 h 2048934"/>
              <a:gd name="connsiteX11" fmla="*/ 2762388 w 3232437"/>
              <a:gd name="connsiteY11" fmla="*/ 982283 h 2048934"/>
              <a:gd name="connsiteX12" fmla="*/ 2804571 w 3232437"/>
              <a:gd name="connsiteY12" fmla="*/ 928047 h 2048934"/>
              <a:gd name="connsiteX13" fmla="*/ 2418890 w 3232437"/>
              <a:gd name="connsiteY13" fmla="*/ 777390 h 2048934"/>
              <a:gd name="connsiteX14" fmla="*/ 1840367 w 3232437"/>
              <a:gd name="connsiteY14" fmla="*/ 855731 h 2048934"/>
              <a:gd name="connsiteX15" fmla="*/ 2937150 w 3232437"/>
              <a:gd name="connsiteY15" fmla="*/ 102447 h 2048934"/>
              <a:gd name="connsiteX16" fmla="*/ 3232437 w 3232437"/>
              <a:gd name="connsiteY16" fmla="*/ 84368 h 2048934"/>
              <a:gd name="connsiteX17" fmla="*/ 2919071 w 3232437"/>
              <a:gd name="connsiteY17" fmla="*/ 0 h 2048934"/>
              <a:gd name="connsiteX0" fmla="*/ 2802365 w 3115731"/>
              <a:gd name="connsiteY0" fmla="*/ 0 h 2048934"/>
              <a:gd name="connsiteX1" fmla="*/ 1548899 w 3115731"/>
              <a:gd name="connsiteY1" fmla="*/ 903942 h 2048934"/>
              <a:gd name="connsiteX2" fmla="*/ 146 w 3115731"/>
              <a:gd name="connsiteY2" fmla="*/ 1651200 h 2048934"/>
              <a:gd name="connsiteX3" fmla="*/ 1458505 w 3115731"/>
              <a:gd name="connsiteY3" fmla="*/ 1054599 h 2048934"/>
              <a:gd name="connsiteX4" fmla="*/ 1904449 w 3115731"/>
              <a:gd name="connsiteY4" fmla="*/ 2048934 h 2048934"/>
              <a:gd name="connsiteX5" fmla="*/ 2585419 w 3115731"/>
              <a:gd name="connsiteY5" fmla="*/ 1795830 h 2048934"/>
              <a:gd name="connsiteX6" fmla="*/ 2555287 w 3115731"/>
              <a:gd name="connsiteY6" fmla="*/ 1747620 h 2048934"/>
              <a:gd name="connsiteX7" fmla="*/ 1958686 w 3115731"/>
              <a:gd name="connsiteY7" fmla="*/ 1940461 h 2048934"/>
              <a:gd name="connsiteX8" fmla="*/ 1639293 w 3115731"/>
              <a:gd name="connsiteY8" fmla="*/ 1006388 h 2048934"/>
              <a:gd name="connsiteX9" fmla="*/ 2350394 w 3115731"/>
              <a:gd name="connsiteY9" fmla="*/ 891889 h 2048934"/>
              <a:gd name="connsiteX10" fmla="*/ 2645682 w 3115731"/>
              <a:gd name="connsiteY10" fmla="*/ 982283 h 2048934"/>
              <a:gd name="connsiteX11" fmla="*/ 2687865 w 3115731"/>
              <a:gd name="connsiteY11" fmla="*/ 928047 h 2048934"/>
              <a:gd name="connsiteX12" fmla="*/ 2302184 w 3115731"/>
              <a:gd name="connsiteY12" fmla="*/ 777390 h 2048934"/>
              <a:gd name="connsiteX13" fmla="*/ 1723661 w 3115731"/>
              <a:gd name="connsiteY13" fmla="*/ 855731 h 2048934"/>
              <a:gd name="connsiteX14" fmla="*/ 2820444 w 3115731"/>
              <a:gd name="connsiteY14" fmla="*/ 102447 h 2048934"/>
              <a:gd name="connsiteX15" fmla="*/ 3115731 w 3115731"/>
              <a:gd name="connsiteY15" fmla="*/ 84368 h 2048934"/>
              <a:gd name="connsiteX16" fmla="*/ 2802365 w 3115731"/>
              <a:gd name="connsiteY16" fmla="*/ 0 h 2048934"/>
              <a:gd name="connsiteX0" fmla="*/ 1455030 w 1768396"/>
              <a:gd name="connsiteY0" fmla="*/ 0 h 2048934"/>
              <a:gd name="connsiteX1" fmla="*/ 201564 w 1768396"/>
              <a:gd name="connsiteY1" fmla="*/ 903942 h 2048934"/>
              <a:gd name="connsiteX2" fmla="*/ 111170 w 1768396"/>
              <a:gd name="connsiteY2" fmla="*/ 1054599 h 2048934"/>
              <a:gd name="connsiteX3" fmla="*/ 557114 w 1768396"/>
              <a:gd name="connsiteY3" fmla="*/ 2048934 h 2048934"/>
              <a:gd name="connsiteX4" fmla="*/ 1238084 w 1768396"/>
              <a:gd name="connsiteY4" fmla="*/ 1795830 h 2048934"/>
              <a:gd name="connsiteX5" fmla="*/ 1207952 w 1768396"/>
              <a:gd name="connsiteY5" fmla="*/ 1747620 h 2048934"/>
              <a:gd name="connsiteX6" fmla="*/ 611351 w 1768396"/>
              <a:gd name="connsiteY6" fmla="*/ 1940461 h 2048934"/>
              <a:gd name="connsiteX7" fmla="*/ 291958 w 1768396"/>
              <a:gd name="connsiteY7" fmla="*/ 1006388 h 2048934"/>
              <a:gd name="connsiteX8" fmla="*/ 1003059 w 1768396"/>
              <a:gd name="connsiteY8" fmla="*/ 891889 h 2048934"/>
              <a:gd name="connsiteX9" fmla="*/ 1298347 w 1768396"/>
              <a:gd name="connsiteY9" fmla="*/ 982283 h 2048934"/>
              <a:gd name="connsiteX10" fmla="*/ 1340530 w 1768396"/>
              <a:gd name="connsiteY10" fmla="*/ 928047 h 2048934"/>
              <a:gd name="connsiteX11" fmla="*/ 954849 w 1768396"/>
              <a:gd name="connsiteY11" fmla="*/ 777390 h 2048934"/>
              <a:gd name="connsiteX12" fmla="*/ 376326 w 1768396"/>
              <a:gd name="connsiteY12" fmla="*/ 855731 h 2048934"/>
              <a:gd name="connsiteX13" fmla="*/ 1473109 w 1768396"/>
              <a:gd name="connsiteY13" fmla="*/ 102447 h 2048934"/>
              <a:gd name="connsiteX14" fmla="*/ 1768396 w 1768396"/>
              <a:gd name="connsiteY14" fmla="*/ 84368 h 2048934"/>
              <a:gd name="connsiteX15" fmla="*/ 1455030 w 1768396"/>
              <a:gd name="connsiteY15" fmla="*/ 0 h 2048934"/>
              <a:gd name="connsiteX0" fmla="*/ 1455030 w 1768396"/>
              <a:gd name="connsiteY0" fmla="*/ 0 h 2048934"/>
              <a:gd name="connsiteX1" fmla="*/ 201564 w 1768396"/>
              <a:gd name="connsiteY1" fmla="*/ 903942 h 2048934"/>
              <a:gd name="connsiteX2" fmla="*/ 111170 w 1768396"/>
              <a:gd name="connsiteY2" fmla="*/ 1054599 h 2048934"/>
              <a:gd name="connsiteX3" fmla="*/ 557114 w 1768396"/>
              <a:gd name="connsiteY3" fmla="*/ 2048934 h 2048934"/>
              <a:gd name="connsiteX4" fmla="*/ 1238084 w 1768396"/>
              <a:gd name="connsiteY4" fmla="*/ 1795830 h 2048934"/>
              <a:gd name="connsiteX5" fmla="*/ 1207952 w 1768396"/>
              <a:gd name="connsiteY5" fmla="*/ 1747620 h 2048934"/>
              <a:gd name="connsiteX6" fmla="*/ 611351 w 1768396"/>
              <a:gd name="connsiteY6" fmla="*/ 1940461 h 2048934"/>
              <a:gd name="connsiteX7" fmla="*/ 291958 w 1768396"/>
              <a:gd name="connsiteY7" fmla="*/ 1006388 h 2048934"/>
              <a:gd name="connsiteX8" fmla="*/ 1003059 w 1768396"/>
              <a:gd name="connsiteY8" fmla="*/ 891889 h 2048934"/>
              <a:gd name="connsiteX9" fmla="*/ 1298347 w 1768396"/>
              <a:gd name="connsiteY9" fmla="*/ 982283 h 2048934"/>
              <a:gd name="connsiteX10" fmla="*/ 1340530 w 1768396"/>
              <a:gd name="connsiteY10" fmla="*/ 928047 h 2048934"/>
              <a:gd name="connsiteX11" fmla="*/ 954849 w 1768396"/>
              <a:gd name="connsiteY11" fmla="*/ 777390 h 2048934"/>
              <a:gd name="connsiteX12" fmla="*/ 376326 w 1768396"/>
              <a:gd name="connsiteY12" fmla="*/ 855731 h 2048934"/>
              <a:gd name="connsiteX13" fmla="*/ 1473109 w 1768396"/>
              <a:gd name="connsiteY13" fmla="*/ 102447 h 2048934"/>
              <a:gd name="connsiteX14" fmla="*/ 1768396 w 1768396"/>
              <a:gd name="connsiteY14" fmla="*/ 84368 h 2048934"/>
              <a:gd name="connsiteX15" fmla="*/ 1455030 w 1768396"/>
              <a:gd name="connsiteY15" fmla="*/ 0 h 2048934"/>
              <a:gd name="connsiteX0" fmla="*/ 1455030 w 1768396"/>
              <a:gd name="connsiteY0" fmla="*/ 0 h 2048934"/>
              <a:gd name="connsiteX1" fmla="*/ 201564 w 1768396"/>
              <a:gd name="connsiteY1" fmla="*/ 903942 h 2048934"/>
              <a:gd name="connsiteX2" fmla="*/ 111170 w 1768396"/>
              <a:gd name="connsiteY2" fmla="*/ 1054599 h 2048934"/>
              <a:gd name="connsiteX3" fmla="*/ 557114 w 1768396"/>
              <a:gd name="connsiteY3" fmla="*/ 2048934 h 2048934"/>
              <a:gd name="connsiteX4" fmla="*/ 1238084 w 1768396"/>
              <a:gd name="connsiteY4" fmla="*/ 1795830 h 2048934"/>
              <a:gd name="connsiteX5" fmla="*/ 1207952 w 1768396"/>
              <a:gd name="connsiteY5" fmla="*/ 1747620 h 2048934"/>
              <a:gd name="connsiteX6" fmla="*/ 611351 w 1768396"/>
              <a:gd name="connsiteY6" fmla="*/ 1940461 h 2048934"/>
              <a:gd name="connsiteX7" fmla="*/ 291958 w 1768396"/>
              <a:gd name="connsiteY7" fmla="*/ 1006388 h 2048934"/>
              <a:gd name="connsiteX8" fmla="*/ 1298347 w 1768396"/>
              <a:gd name="connsiteY8" fmla="*/ 982283 h 2048934"/>
              <a:gd name="connsiteX9" fmla="*/ 1340530 w 1768396"/>
              <a:gd name="connsiteY9" fmla="*/ 928047 h 2048934"/>
              <a:gd name="connsiteX10" fmla="*/ 954849 w 1768396"/>
              <a:gd name="connsiteY10" fmla="*/ 777390 h 2048934"/>
              <a:gd name="connsiteX11" fmla="*/ 376326 w 1768396"/>
              <a:gd name="connsiteY11" fmla="*/ 855731 h 2048934"/>
              <a:gd name="connsiteX12" fmla="*/ 1473109 w 1768396"/>
              <a:gd name="connsiteY12" fmla="*/ 102447 h 2048934"/>
              <a:gd name="connsiteX13" fmla="*/ 1768396 w 1768396"/>
              <a:gd name="connsiteY13" fmla="*/ 84368 h 2048934"/>
              <a:gd name="connsiteX14" fmla="*/ 1455030 w 1768396"/>
              <a:gd name="connsiteY14" fmla="*/ 0 h 2048934"/>
              <a:gd name="connsiteX0" fmla="*/ 1455030 w 1768396"/>
              <a:gd name="connsiteY0" fmla="*/ 0 h 2048934"/>
              <a:gd name="connsiteX1" fmla="*/ 201564 w 1768396"/>
              <a:gd name="connsiteY1" fmla="*/ 903942 h 2048934"/>
              <a:gd name="connsiteX2" fmla="*/ 111170 w 1768396"/>
              <a:gd name="connsiteY2" fmla="*/ 1054599 h 2048934"/>
              <a:gd name="connsiteX3" fmla="*/ 557114 w 1768396"/>
              <a:gd name="connsiteY3" fmla="*/ 2048934 h 2048934"/>
              <a:gd name="connsiteX4" fmla="*/ 1238084 w 1768396"/>
              <a:gd name="connsiteY4" fmla="*/ 1795830 h 2048934"/>
              <a:gd name="connsiteX5" fmla="*/ 1207952 w 1768396"/>
              <a:gd name="connsiteY5" fmla="*/ 1747620 h 2048934"/>
              <a:gd name="connsiteX6" fmla="*/ 611351 w 1768396"/>
              <a:gd name="connsiteY6" fmla="*/ 1940461 h 2048934"/>
              <a:gd name="connsiteX7" fmla="*/ 291958 w 1768396"/>
              <a:gd name="connsiteY7" fmla="*/ 1006388 h 2048934"/>
              <a:gd name="connsiteX8" fmla="*/ 1298347 w 1768396"/>
              <a:gd name="connsiteY8" fmla="*/ 982283 h 2048934"/>
              <a:gd name="connsiteX9" fmla="*/ 1340530 w 1768396"/>
              <a:gd name="connsiteY9" fmla="*/ 928047 h 2048934"/>
              <a:gd name="connsiteX10" fmla="*/ 376326 w 1768396"/>
              <a:gd name="connsiteY10" fmla="*/ 855731 h 2048934"/>
              <a:gd name="connsiteX11" fmla="*/ 1473109 w 1768396"/>
              <a:gd name="connsiteY11" fmla="*/ 102447 h 2048934"/>
              <a:gd name="connsiteX12" fmla="*/ 1768396 w 1768396"/>
              <a:gd name="connsiteY12" fmla="*/ 84368 h 2048934"/>
              <a:gd name="connsiteX13" fmla="*/ 1455030 w 1768396"/>
              <a:gd name="connsiteY13" fmla="*/ 0 h 2048934"/>
              <a:gd name="connsiteX0" fmla="*/ 1455030 w 1768396"/>
              <a:gd name="connsiteY0" fmla="*/ 0 h 2048934"/>
              <a:gd name="connsiteX1" fmla="*/ 201564 w 1768396"/>
              <a:gd name="connsiteY1" fmla="*/ 903942 h 2048934"/>
              <a:gd name="connsiteX2" fmla="*/ 111170 w 1768396"/>
              <a:gd name="connsiteY2" fmla="*/ 1054599 h 2048934"/>
              <a:gd name="connsiteX3" fmla="*/ 557114 w 1768396"/>
              <a:gd name="connsiteY3" fmla="*/ 2048934 h 2048934"/>
              <a:gd name="connsiteX4" fmla="*/ 1238084 w 1768396"/>
              <a:gd name="connsiteY4" fmla="*/ 1795830 h 2048934"/>
              <a:gd name="connsiteX5" fmla="*/ 1207952 w 1768396"/>
              <a:gd name="connsiteY5" fmla="*/ 1747620 h 2048934"/>
              <a:gd name="connsiteX6" fmla="*/ 611351 w 1768396"/>
              <a:gd name="connsiteY6" fmla="*/ 1940461 h 2048934"/>
              <a:gd name="connsiteX7" fmla="*/ 291958 w 1768396"/>
              <a:gd name="connsiteY7" fmla="*/ 1006388 h 2048934"/>
              <a:gd name="connsiteX8" fmla="*/ 1298347 w 1768396"/>
              <a:gd name="connsiteY8" fmla="*/ 982283 h 2048934"/>
              <a:gd name="connsiteX9" fmla="*/ 1340530 w 1768396"/>
              <a:gd name="connsiteY9" fmla="*/ 928047 h 2048934"/>
              <a:gd name="connsiteX10" fmla="*/ 1230259 w 1768396"/>
              <a:gd name="connsiteY10" fmla="*/ 938209 h 2048934"/>
              <a:gd name="connsiteX11" fmla="*/ 376326 w 1768396"/>
              <a:gd name="connsiteY11" fmla="*/ 855731 h 2048934"/>
              <a:gd name="connsiteX12" fmla="*/ 1473109 w 1768396"/>
              <a:gd name="connsiteY12" fmla="*/ 102447 h 2048934"/>
              <a:gd name="connsiteX13" fmla="*/ 1768396 w 1768396"/>
              <a:gd name="connsiteY13" fmla="*/ 84368 h 2048934"/>
              <a:gd name="connsiteX14" fmla="*/ 1455030 w 1768396"/>
              <a:gd name="connsiteY14" fmla="*/ 0 h 2048934"/>
              <a:gd name="connsiteX0" fmla="*/ 1455030 w 1768396"/>
              <a:gd name="connsiteY0" fmla="*/ 0 h 2048934"/>
              <a:gd name="connsiteX1" fmla="*/ 201564 w 1768396"/>
              <a:gd name="connsiteY1" fmla="*/ 903942 h 2048934"/>
              <a:gd name="connsiteX2" fmla="*/ 111170 w 1768396"/>
              <a:gd name="connsiteY2" fmla="*/ 1054599 h 2048934"/>
              <a:gd name="connsiteX3" fmla="*/ 557114 w 1768396"/>
              <a:gd name="connsiteY3" fmla="*/ 2048934 h 2048934"/>
              <a:gd name="connsiteX4" fmla="*/ 1238084 w 1768396"/>
              <a:gd name="connsiteY4" fmla="*/ 1795830 h 2048934"/>
              <a:gd name="connsiteX5" fmla="*/ 1207952 w 1768396"/>
              <a:gd name="connsiteY5" fmla="*/ 1747620 h 2048934"/>
              <a:gd name="connsiteX6" fmla="*/ 611351 w 1768396"/>
              <a:gd name="connsiteY6" fmla="*/ 1940461 h 2048934"/>
              <a:gd name="connsiteX7" fmla="*/ 291958 w 1768396"/>
              <a:gd name="connsiteY7" fmla="*/ 1006388 h 2048934"/>
              <a:gd name="connsiteX8" fmla="*/ 1298347 w 1768396"/>
              <a:gd name="connsiteY8" fmla="*/ 982283 h 2048934"/>
              <a:gd name="connsiteX9" fmla="*/ 1230259 w 1768396"/>
              <a:gd name="connsiteY9" fmla="*/ 938209 h 2048934"/>
              <a:gd name="connsiteX10" fmla="*/ 376326 w 1768396"/>
              <a:gd name="connsiteY10" fmla="*/ 855731 h 2048934"/>
              <a:gd name="connsiteX11" fmla="*/ 1473109 w 1768396"/>
              <a:gd name="connsiteY11" fmla="*/ 102447 h 2048934"/>
              <a:gd name="connsiteX12" fmla="*/ 1768396 w 1768396"/>
              <a:gd name="connsiteY12" fmla="*/ 84368 h 2048934"/>
              <a:gd name="connsiteX13" fmla="*/ 1455030 w 1768396"/>
              <a:gd name="connsiteY13" fmla="*/ 0 h 2048934"/>
              <a:gd name="connsiteX0" fmla="*/ 1455030 w 1768396"/>
              <a:gd name="connsiteY0" fmla="*/ 0 h 2048934"/>
              <a:gd name="connsiteX1" fmla="*/ 201564 w 1768396"/>
              <a:gd name="connsiteY1" fmla="*/ 903942 h 2048934"/>
              <a:gd name="connsiteX2" fmla="*/ 111170 w 1768396"/>
              <a:gd name="connsiteY2" fmla="*/ 1054599 h 2048934"/>
              <a:gd name="connsiteX3" fmla="*/ 557114 w 1768396"/>
              <a:gd name="connsiteY3" fmla="*/ 2048934 h 2048934"/>
              <a:gd name="connsiteX4" fmla="*/ 1238084 w 1768396"/>
              <a:gd name="connsiteY4" fmla="*/ 1795830 h 2048934"/>
              <a:gd name="connsiteX5" fmla="*/ 1207952 w 1768396"/>
              <a:gd name="connsiteY5" fmla="*/ 1747620 h 2048934"/>
              <a:gd name="connsiteX6" fmla="*/ 611351 w 1768396"/>
              <a:gd name="connsiteY6" fmla="*/ 1940461 h 2048934"/>
              <a:gd name="connsiteX7" fmla="*/ 291958 w 1768396"/>
              <a:gd name="connsiteY7" fmla="*/ 1006388 h 2048934"/>
              <a:gd name="connsiteX8" fmla="*/ 1230259 w 1768396"/>
              <a:gd name="connsiteY8" fmla="*/ 938209 h 2048934"/>
              <a:gd name="connsiteX9" fmla="*/ 376326 w 1768396"/>
              <a:gd name="connsiteY9" fmla="*/ 855731 h 2048934"/>
              <a:gd name="connsiteX10" fmla="*/ 1473109 w 1768396"/>
              <a:gd name="connsiteY10" fmla="*/ 102447 h 2048934"/>
              <a:gd name="connsiteX11" fmla="*/ 1768396 w 1768396"/>
              <a:gd name="connsiteY11" fmla="*/ 84368 h 2048934"/>
              <a:gd name="connsiteX12" fmla="*/ 1455030 w 1768396"/>
              <a:gd name="connsiteY12" fmla="*/ 0 h 2048934"/>
              <a:gd name="connsiteX0" fmla="*/ 1455030 w 1768396"/>
              <a:gd name="connsiteY0" fmla="*/ 0 h 2048934"/>
              <a:gd name="connsiteX1" fmla="*/ 201564 w 1768396"/>
              <a:gd name="connsiteY1" fmla="*/ 903942 h 2048934"/>
              <a:gd name="connsiteX2" fmla="*/ 111170 w 1768396"/>
              <a:gd name="connsiteY2" fmla="*/ 1054599 h 2048934"/>
              <a:gd name="connsiteX3" fmla="*/ 557114 w 1768396"/>
              <a:gd name="connsiteY3" fmla="*/ 2048934 h 2048934"/>
              <a:gd name="connsiteX4" fmla="*/ 1238084 w 1768396"/>
              <a:gd name="connsiteY4" fmla="*/ 1795830 h 2048934"/>
              <a:gd name="connsiteX5" fmla="*/ 1207952 w 1768396"/>
              <a:gd name="connsiteY5" fmla="*/ 1747620 h 2048934"/>
              <a:gd name="connsiteX6" fmla="*/ 611351 w 1768396"/>
              <a:gd name="connsiteY6" fmla="*/ 1940461 h 2048934"/>
              <a:gd name="connsiteX7" fmla="*/ 291958 w 1768396"/>
              <a:gd name="connsiteY7" fmla="*/ 1006388 h 2048934"/>
              <a:gd name="connsiteX8" fmla="*/ 376326 w 1768396"/>
              <a:gd name="connsiteY8" fmla="*/ 855731 h 2048934"/>
              <a:gd name="connsiteX9" fmla="*/ 1473109 w 1768396"/>
              <a:gd name="connsiteY9" fmla="*/ 102447 h 2048934"/>
              <a:gd name="connsiteX10" fmla="*/ 1768396 w 1768396"/>
              <a:gd name="connsiteY10" fmla="*/ 84368 h 2048934"/>
              <a:gd name="connsiteX11" fmla="*/ 1455030 w 1768396"/>
              <a:gd name="connsiteY11" fmla="*/ 0 h 2048934"/>
              <a:gd name="connsiteX0" fmla="*/ 1455030 w 1768396"/>
              <a:gd name="connsiteY0" fmla="*/ 0 h 2048934"/>
              <a:gd name="connsiteX1" fmla="*/ 201564 w 1768396"/>
              <a:gd name="connsiteY1" fmla="*/ 903942 h 2048934"/>
              <a:gd name="connsiteX2" fmla="*/ 111170 w 1768396"/>
              <a:gd name="connsiteY2" fmla="*/ 1054599 h 2048934"/>
              <a:gd name="connsiteX3" fmla="*/ 557114 w 1768396"/>
              <a:gd name="connsiteY3" fmla="*/ 2048934 h 2048934"/>
              <a:gd name="connsiteX4" fmla="*/ 1238084 w 1768396"/>
              <a:gd name="connsiteY4" fmla="*/ 1795830 h 2048934"/>
              <a:gd name="connsiteX5" fmla="*/ 1207952 w 1768396"/>
              <a:gd name="connsiteY5" fmla="*/ 1747620 h 2048934"/>
              <a:gd name="connsiteX6" fmla="*/ 611351 w 1768396"/>
              <a:gd name="connsiteY6" fmla="*/ 1940461 h 2048934"/>
              <a:gd name="connsiteX7" fmla="*/ 291958 w 1768396"/>
              <a:gd name="connsiteY7" fmla="*/ 1006388 h 2048934"/>
              <a:gd name="connsiteX8" fmla="*/ 376326 w 1768396"/>
              <a:gd name="connsiteY8" fmla="*/ 855731 h 2048934"/>
              <a:gd name="connsiteX9" fmla="*/ 1473109 w 1768396"/>
              <a:gd name="connsiteY9" fmla="*/ 102447 h 2048934"/>
              <a:gd name="connsiteX10" fmla="*/ 1768396 w 1768396"/>
              <a:gd name="connsiteY10" fmla="*/ 84368 h 2048934"/>
              <a:gd name="connsiteX11" fmla="*/ 1455030 w 1768396"/>
              <a:gd name="connsiteY11" fmla="*/ 0 h 2048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8396" h="2048934">
                <a:moveTo>
                  <a:pt x="1455030" y="0"/>
                </a:moveTo>
                <a:cubicBezTo>
                  <a:pt x="1195900" y="0"/>
                  <a:pt x="707771" y="174762"/>
                  <a:pt x="201564" y="903942"/>
                </a:cubicBezTo>
                <a:lnTo>
                  <a:pt x="111170" y="1054599"/>
                </a:lnTo>
                <a:cubicBezTo>
                  <a:pt x="-123855" y="1500543"/>
                  <a:pt x="8723" y="2048934"/>
                  <a:pt x="557114" y="2048934"/>
                </a:cubicBezTo>
                <a:cubicBezTo>
                  <a:pt x="816244" y="2048934"/>
                  <a:pt x="1075374" y="1892251"/>
                  <a:pt x="1238084" y="1795830"/>
                </a:cubicBezTo>
                <a:cubicBezTo>
                  <a:pt x="1268215" y="1777752"/>
                  <a:pt x="1244110" y="1729541"/>
                  <a:pt x="1207952" y="1747620"/>
                </a:cubicBezTo>
                <a:cubicBezTo>
                  <a:pt x="1045243" y="1831988"/>
                  <a:pt x="834323" y="1940461"/>
                  <a:pt x="611351" y="1940461"/>
                </a:cubicBezTo>
                <a:cubicBezTo>
                  <a:pt x="20776" y="1940461"/>
                  <a:pt x="87065" y="1355912"/>
                  <a:pt x="291958" y="1006388"/>
                </a:cubicBezTo>
                <a:lnTo>
                  <a:pt x="376326" y="855731"/>
                </a:lnTo>
                <a:cubicBezTo>
                  <a:pt x="623403" y="518260"/>
                  <a:pt x="1033190" y="102447"/>
                  <a:pt x="1473109" y="102447"/>
                </a:cubicBezTo>
                <a:cubicBezTo>
                  <a:pt x="1599660" y="102447"/>
                  <a:pt x="1768396" y="144631"/>
                  <a:pt x="1768396" y="84368"/>
                </a:cubicBezTo>
                <a:cubicBezTo>
                  <a:pt x="1768396" y="12053"/>
                  <a:pt x="1527345" y="0"/>
                  <a:pt x="1455030" y="0"/>
                </a:cubicBezTo>
                <a:close/>
              </a:path>
            </a:pathLst>
          </a:custGeom>
          <a:solidFill>
            <a:schemeClr val="bg2"/>
          </a:solidFill>
          <a:ln w="60232" cap="flat">
            <a:noFill/>
            <a:prstDash val="solid"/>
            <a:miter/>
          </a:ln>
        </p:spPr>
        <p:txBody>
          <a:bodyPr rtlCol="0" anchor="ctr"/>
          <a:lstStyle/>
          <a:p>
            <a:endParaRPr lang="nl-NL"/>
          </a:p>
        </p:txBody>
      </p:sp>
      <p:sp>
        <p:nvSpPr>
          <p:cNvPr id="62" name="Vrije vorm: vorm 61">
            <a:extLst>
              <a:ext uri="{FF2B5EF4-FFF2-40B4-BE49-F238E27FC236}">
                <a16:creationId xmlns:a16="http://schemas.microsoft.com/office/drawing/2014/main" id="{6F955525-BAF5-449F-81A2-45F01CBD3921}"/>
              </a:ext>
            </a:extLst>
          </p:cNvPr>
          <p:cNvSpPr/>
          <p:nvPr userDrawn="1"/>
        </p:nvSpPr>
        <p:spPr>
          <a:xfrm>
            <a:off x="4337406" y="4792812"/>
            <a:ext cx="1545772" cy="580196"/>
          </a:xfrm>
          <a:custGeom>
            <a:avLst/>
            <a:gdLst>
              <a:gd name="connsiteX0" fmla="*/ 2802219 w 3115584"/>
              <a:gd name="connsiteY0" fmla="*/ 0 h 2048934"/>
              <a:gd name="connsiteX1" fmla="*/ 1548753 w 3115584"/>
              <a:gd name="connsiteY1" fmla="*/ 903942 h 2048934"/>
              <a:gd name="connsiteX2" fmla="*/ 0 w 3115584"/>
              <a:gd name="connsiteY2" fmla="*/ 1651200 h 2048934"/>
              <a:gd name="connsiteX3" fmla="*/ 204893 w 3115584"/>
              <a:gd name="connsiteY3" fmla="*/ 1789804 h 2048934"/>
              <a:gd name="connsiteX4" fmla="*/ 307340 w 3115584"/>
              <a:gd name="connsiteY4" fmla="*/ 1735568 h 2048934"/>
              <a:gd name="connsiteX5" fmla="*/ 156683 w 3115584"/>
              <a:gd name="connsiteY5" fmla="*/ 1627095 h 2048934"/>
              <a:gd name="connsiteX6" fmla="*/ 1458359 w 3115584"/>
              <a:gd name="connsiteY6" fmla="*/ 1054599 h 2048934"/>
              <a:gd name="connsiteX7" fmla="*/ 1904303 w 3115584"/>
              <a:gd name="connsiteY7" fmla="*/ 2048934 h 2048934"/>
              <a:gd name="connsiteX8" fmla="*/ 2585273 w 3115584"/>
              <a:gd name="connsiteY8" fmla="*/ 1795830 h 2048934"/>
              <a:gd name="connsiteX9" fmla="*/ 2555141 w 3115584"/>
              <a:gd name="connsiteY9" fmla="*/ 1747620 h 2048934"/>
              <a:gd name="connsiteX10" fmla="*/ 1958540 w 3115584"/>
              <a:gd name="connsiteY10" fmla="*/ 1940461 h 2048934"/>
              <a:gd name="connsiteX11" fmla="*/ 1639147 w 3115584"/>
              <a:gd name="connsiteY11" fmla="*/ 1006388 h 2048934"/>
              <a:gd name="connsiteX12" fmla="*/ 2350248 w 3115584"/>
              <a:gd name="connsiteY12" fmla="*/ 891889 h 2048934"/>
              <a:gd name="connsiteX13" fmla="*/ 2645536 w 3115584"/>
              <a:gd name="connsiteY13" fmla="*/ 982283 h 2048934"/>
              <a:gd name="connsiteX14" fmla="*/ 2687719 w 3115584"/>
              <a:gd name="connsiteY14" fmla="*/ 928047 h 2048934"/>
              <a:gd name="connsiteX15" fmla="*/ 2302038 w 3115584"/>
              <a:gd name="connsiteY15" fmla="*/ 777390 h 2048934"/>
              <a:gd name="connsiteX16" fmla="*/ 1723515 w 3115584"/>
              <a:gd name="connsiteY16" fmla="*/ 855731 h 2048934"/>
              <a:gd name="connsiteX17" fmla="*/ 2820298 w 3115584"/>
              <a:gd name="connsiteY17" fmla="*/ 102447 h 2048934"/>
              <a:gd name="connsiteX18" fmla="*/ 3115585 w 3115584"/>
              <a:gd name="connsiteY18" fmla="*/ 84368 h 2048934"/>
              <a:gd name="connsiteX19" fmla="*/ 2802219 w 3115584"/>
              <a:gd name="connsiteY19" fmla="*/ 0 h 2048934"/>
              <a:gd name="connsiteX0" fmla="*/ 2802219 w 3115585"/>
              <a:gd name="connsiteY0" fmla="*/ 0 h 2048934"/>
              <a:gd name="connsiteX1" fmla="*/ 1548753 w 3115585"/>
              <a:gd name="connsiteY1" fmla="*/ 903942 h 2048934"/>
              <a:gd name="connsiteX2" fmla="*/ 0 w 3115585"/>
              <a:gd name="connsiteY2" fmla="*/ 1651200 h 2048934"/>
              <a:gd name="connsiteX3" fmla="*/ 204893 w 3115585"/>
              <a:gd name="connsiteY3" fmla="*/ 1789804 h 2048934"/>
              <a:gd name="connsiteX4" fmla="*/ 307340 w 3115585"/>
              <a:gd name="connsiteY4" fmla="*/ 1735568 h 2048934"/>
              <a:gd name="connsiteX5" fmla="*/ 156683 w 3115585"/>
              <a:gd name="connsiteY5" fmla="*/ 1627095 h 2048934"/>
              <a:gd name="connsiteX6" fmla="*/ 1458359 w 3115585"/>
              <a:gd name="connsiteY6" fmla="*/ 1054599 h 2048934"/>
              <a:gd name="connsiteX7" fmla="*/ 1904303 w 3115585"/>
              <a:gd name="connsiteY7" fmla="*/ 2048934 h 2048934"/>
              <a:gd name="connsiteX8" fmla="*/ 2585273 w 3115585"/>
              <a:gd name="connsiteY8" fmla="*/ 1795830 h 2048934"/>
              <a:gd name="connsiteX9" fmla="*/ 2555141 w 3115585"/>
              <a:gd name="connsiteY9" fmla="*/ 1747620 h 2048934"/>
              <a:gd name="connsiteX10" fmla="*/ 1958540 w 3115585"/>
              <a:gd name="connsiteY10" fmla="*/ 1940461 h 2048934"/>
              <a:gd name="connsiteX11" fmla="*/ 1639147 w 3115585"/>
              <a:gd name="connsiteY11" fmla="*/ 1006388 h 2048934"/>
              <a:gd name="connsiteX12" fmla="*/ 2350248 w 3115585"/>
              <a:gd name="connsiteY12" fmla="*/ 891889 h 2048934"/>
              <a:gd name="connsiteX13" fmla="*/ 2645536 w 3115585"/>
              <a:gd name="connsiteY13" fmla="*/ 982283 h 2048934"/>
              <a:gd name="connsiteX14" fmla="*/ 2687719 w 3115585"/>
              <a:gd name="connsiteY14" fmla="*/ 928047 h 2048934"/>
              <a:gd name="connsiteX15" fmla="*/ 2302038 w 3115585"/>
              <a:gd name="connsiteY15" fmla="*/ 777390 h 2048934"/>
              <a:gd name="connsiteX16" fmla="*/ 1723515 w 3115585"/>
              <a:gd name="connsiteY16" fmla="*/ 855731 h 2048934"/>
              <a:gd name="connsiteX17" fmla="*/ 3115585 w 3115585"/>
              <a:gd name="connsiteY17" fmla="*/ 84368 h 2048934"/>
              <a:gd name="connsiteX18" fmla="*/ 2802219 w 3115585"/>
              <a:gd name="connsiteY18" fmla="*/ 0 h 2048934"/>
              <a:gd name="connsiteX0" fmla="*/ 3115585 w 3115585"/>
              <a:gd name="connsiteY0" fmla="*/ 0 h 1964566"/>
              <a:gd name="connsiteX1" fmla="*/ 1548753 w 3115585"/>
              <a:gd name="connsiteY1" fmla="*/ 819574 h 1964566"/>
              <a:gd name="connsiteX2" fmla="*/ 0 w 3115585"/>
              <a:gd name="connsiteY2" fmla="*/ 1566832 h 1964566"/>
              <a:gd name="connsiteX3" fmla="*/ 204893 w 3115585"/>
              <a:gd name="connsiteY3" fmla="*/ 1705436 h 1964566"/>
              <a:gd name="connsiteX4" fmla="*/ 307340 w 3115585"/>
              <a:gd name="connsiteY4" fmla="*/ 1651200 h 1964566"/>
              <a:gd name="connsiteX5" fmla="*/ 156683 w 3115585"/>
              <a:gd name="connsiteY5" fmla="*/ 1542727 h 1964566"/>
              <a:gd name="connsiteX6" fmla="*/ 1458359 w 3115585"/>
              <a:gd name="connsiteY6" fmla="*/ 970231 h 1964566"/>
              <a:gd name="connsiteX7" fmla="*/ 1904303 w 3115585"/>
              <a:gd name="connsiteY7" fmla="*/ 1964566 h 1964566"/>
              <a:gd name="connsiteX8" fmla="*/ 2585273 w 3115585"/>
              <a:gd name="connsiteY8" fmla="*/ 1711462 h 1964566"/>
              <a:gd name="connsiteX9" fmla="*/ 2555141 w 3115585"/>
              <a:gd name="connsiteY9" fmla="*/ 1663252 h 1964566"/>
              <a:gd name="connsiteX10" fmla="*/ 1958540 w 3115585"/>
              <a:gd name="connsiteY10" fmla="*/ 1856093 h 1964566"/>
              <a:gd name="connsiteX11" fmla="*/ 1639147 w 3115585"/>
              <a:gd name="connsiteY11" fmla="*/ 922020 h 1964566"/>
              <a:gd name="connsiteX12" fmla="*/ 2350248 w 3115585"/>
              <a:gd name="connsiteY12" fmla="*/ 807521 h 1964566"/>
              <a:gd name="connsiteX13" fmla="*/ 2645536 w 3115585"/>
              <a:gd name="connsiteY13" fmla="*/ 897915 h 1964566"/>
              <a:gd name="connsiteX14" fmla="*/ 2687719 w 3115585"/>
              <a:gd name="connsiteY14" fmla="*/ 843679 h 1964566"/>
              <a:gd name="connsiteX15" fmla="*/ 2302038 w 3115585"/>
              <a:gd name="connsiteY15" fmla="*/ 693022 h 1964566"/>
              <a:gd name="connsiteX16" fmla="*/ 1723515 w 3115585"/>
              <a:gd name="connsiteY16" fmla="*/ 771363 h 1964566"/>
              <a:gd name="connsiteX17" fmla="*/ 3115585 w 3115585"/>
              <a:gd name="connsiteY17" fmla="*/ 0 h 1964566"/>
              <a:gd name="connsiteX0" fmla="*/ 1723515 w 2697295"/>
              <a:gd name="connsiteY0" fmla="*/ 78341 h 1271544"/>
              <a:gd name="connsiteX1" fmla="*/ 1548753 w 2697295"/>
              <a:gd name="connsiteY1" fmla="*/ 126552 h 1271544"/>
              <a:gd name="connsiteX2" fmla="*/ 0 w 2697295"/>
              <a:gd name="connsiteY2" fmla="*/ 873810 h 1271544"/>
              <a:gd name="connsiteX3" fmla="*/ 204893 w 2697295"/>
              <a:gd name="connsiteY3" fmla="*/ 1012414 h 1271544"/>
              <a:gd name="connsiteX4" fmla="*/ 307340 w 2697295"/>
              <a:gd name="connsiteY4" fmla="*/ 958178 h 1271544"/>
              <a:gd name="connsiteX5" fmla="*/ 156683 w 2697295"/>
              <a:gd name="connsiteY5" fmla="*/ 849705 h 1271544"/>
              <a:gd name="connsiteX6" fmla="*/ 1458359 w 2697295"/>
              <a:gd name="connsiteY6" fmla="*/ 277209 h 1271544"/>
              <a:gd name="connsiteX7" fmla="*/ 1904303 w 2697295"/>
              <a:gd name="connsiteY7" fmla="*/ 1271544 h 1271544"/>
              <a:gd name="connsiteX8" fmla="*/ 2585273 w 2697295"/>
              <a:gd name="connsiteY8" fmla="*/ 1018440 h 1271544"/>
              <a:gd name="connsiteX9" fmla="*/ 2555141 w 2697295"/>
              <a:gd name="connsiteY9" fmla="*/ 970230 h 1271544"/>
              <a:gd name="connsiteX10" fmla="*/ 1958540 w 2697295"/>
              <a:gd name="connsiteY10" fmla="*/ 1163071 h 1271544"/>
              <a:gd name="connsiteX11" fmla="*/ 1639147 w 2697295"/>
              <a:gd name="connsiteY11" fmla="*/ 228998 h 1271544"/>
              <a:gd name="connsiteX12" fmla="*/ 2350248 w 2697295"/>
              <a:gd name="connsiteY12" fmla="*/ 114499 h 1271544"/>
              <a:gd name="connsiteX13" fmla="*/ 2645536 w 2697295"/>
              <a:gd name="connsiteY13" fmla="*/ 204893 h 1271544"/>
              <a:gd name="connsiteX14" fmla="*/ 2687719 w 2697295"/>
              <a:gd name="connsiteY14" fmla="*/ 150657 h 1271544"/>
              <a:gd name="connsiteX15" fmla="*/ 2302038 w 2697295"/>
              <a:gd name="connsiteY15" fmla="*/ 0 h 1271544"/>
              <a:gd name="connsiteX16" fmla="*/ 1723515 w 2697295"/>
              <a:gd name="connsiteY16" fmla="*/ 78341 h 1271544"/>
              <a:gd name="connsiteX0" fmla="*/ 1723515 w 2697295"/>
              <a:gd name="connsiteY0" fmla="*/ 78341 h 1163071"/>
              <a:gd name="connsiteX1" fmla="*/ 1548753 w 2697295"/>
              <a:gd name="connsiteY1" fmla="*/ 126552 h 1163071"/>
              <a:gd name="connsiteX2" fmla="*/ 0 w 2697295"/>
              <a:gd name="connsiteY2" fmla="*/ 873810 h 1163071"/>
              <a:gd name="connsiteX3" fmla="*/ 204893 w 2697295"/>
              <a:gd name="connsiteY3" fmla="*/ 1012414 h 1163071"/>
              <a:gd name="connsiteX4" fmla="*/ 307340 w 2697295"/>
              <a:gd name="connsiteY4" fmla="*/ 958178 h 1163071"/>
              <a:gd name="connsiteX5" fmla="*/ 156683 w 2697295"/>
              <a:gd name="connsiteY5" fmla="*/ 849705 h 1163071"/>
              <a:gd name="connsiteX6" fmla="*/ 1458359 w 2697295"/>
              <a:gd name="connsiteY6" fmla="*/ 277209 h 1163071"/>
              <a:gd name="connsiteX7" fmla="*/ 2585273 w 2697295"/>
              <a:gd name="connsiteY7" fmla="*/ 1018440 h 1163071"/>
              <a:gd name="connsiteX8" fmla="*/ 2555141 w 2697295"/>
              <a:gd name="connsiteY8" fmla="*/ 970230 h 1163071"/>
              <a:gd name="connsiteX9" fmla="*/ 1958540 w 2697295"/>
              <a:gd name="connsiteY9" fmla="*/ 1163071 h 1163071"/>
              <a:gd name="connsiteX10" fmla="*/ 1639147 w 2697295"/>
              <a:gd name="connsiteY10" fmla="*/ 228998 h 1163071"/>
              <a:gd name="connsiteX11" fmla="*/ 2350248 w 2697295"/>
              <a:gd name="connsiteY11" fmla="*/ 114499 h 1163071"/>
              <a:gd name="connsiteX12" fmla="*/ 2645536 w 2697295"/>
              <a:gd name="connsiteY12" fmla="*/ 204893 h 1163071"/>
              <a:gd name="connsiteX13" fmla="*/ 2687719 w 2697295"/>
              <a:gd name="connsiteY13" fmla="*/ 150657 h 1163071"/>
              <a:gd name="connsiteX14" fmla="*/ 2302038 w 2697295"/>
              <a:gd name="connsiteY14" fmla="*/ 0 h 1163071"/>
              <a:gd name="connsiteX15" fmla="*/ 1723515 w 2697295"/>
              <a:gd name="connsiteY15" fmla="*/ 78341 h 1163071"/>
              <a:gd name="connsiteX0" fmla="*/ 1723515 w 2699862"/>
              <a:gd name="connsiteY0" fmla="*/ 78341 h 1089413"/>
              <a:gd name="connsiteX1" fmla="*/ 1548753 w 2699862"/>
              <a:gd name="connsiteY1" fmla="*/ 126552 h 1089413"/>
              <a:gd name="connsiteX2" fmla="*/ 0 w 2699862"/>
              <a:gd name="connsiteY2" fmla="*/ 873810 h 1089413"/>
              <a:gd name="connsiteX3" fmla="*/ 204893 w 2699862"/>
              <a:gd name="connsiteY3" fmla="*/ 1012414 h 1089413"/>
              <a:gd name="connsiteX4" fmla="*/ 307340 w 2699862"/>
              <a:gd name="connsiteY4" fmla="*/ 958178 h 1089413"/>
              <a:gd name="connsiteX5" fmla="*/ 156683 w 2699862"/>
              <a:gd name="connsiteY5" fmla="*/ 849705 h 1089413"/>
              <a:gd name="connsiteX6" fmla="*/ 1458359 w 2699862"/>
              <a:gd name="connsiteY6" fmla="*/ 277209 h 1089413"/>
              <a:gd name="connsiteX7" fmla="*/ 2585273 w 2699862"/>
              <a:gd name="connsiteY7" fmla="*/ 1018440 h 1089413"/>
              <a:gd name="connsiteX8" fmla="*/ 2555141 w 2699862"/>
              <a:gd name="connsiteY8" fmla="*/ 970230 h 1089413"/>
              <a:gd name="connsiteX9" fmla="*/ 1639147 w 2699862"/>
              <a:gd name="connsiteY9" fmla="*/ 228998 h 1089413"/>
              <a:gd name="connsiteX10" fmla="*/ 2350248 w 2699862"/>
              <a:gd name="connsiteY10" fmla="*/ 114499 h 1089413"/>
              <a:gd name="connsiteX11" fmla="*/ 2645536 w 2699862"/>
              <a:gd name="connsiteY11" fmla="*/ 204893 h 1089413"/>
              <a:gd name="connsiteX12" fmla="*/ 2687719 w 2699862"/>
              <a:gd name="connsiteY12" fmla="*/ 150657 h 1089413"/>
              <a:gd name="connsiteX13" fmla="*/ 2302038 w 2699862"/>
              <a:gd name="connsiteY13" fmla="*/ 0 h 1089413"/>
              <a:gd name="connsiteX14" fmla="*/ 1723515 w 2699862"/>
              <a:gd name="connsiteY14" fmla="*/ 78341 h 1089413"/>
              <a:gd name="connsiteX0" fmla="*/ 1723515 w 2697295"/>
              <a:gd name="connsiteY0" fmla="*/ 78341 h 1012413"/>
              <a:gd name="connsiteX1" fmla="*/ 1548753 w 2697295"/>
              <a:gd name="connsiteY1" fmla="*/ 126552 h 1012413"/>
              <a:gd name="connsiteX2" fmla="*/ 0 w 2697295"/>
              <a:gd name="connsiteY2" fmla="*/ 873810 h 1012413"/>
              <a:gd name="connsiteX3" fmla="*/ 204893 w 2697295"/>
              <a:gd name="connsiteY3" fmla="*/ 1012414 h 1012413"/>
              <a:gd name="connsiteX4" fmla="*/ 307340 w 2697295"/>
              <a:gd name="connsiteY4" fmla="*/ 958178 h 1012413"/>
              <a:gd name="connsiteX5" fmla="*/ 156683 w 2697295"/>
              <a:gd name="connsiteY5" fmla="*/ 849705 h 1012413"/>
              <a:gd name="connsiteX6" fmla="*/ 1458359 w 2697295"/>
              <a:gd name="connsiteY6" fmla="*/ 277209 h 1012413"/>
              <a:gd name="connsiteX7" fmla="*/ 2555141 w 2697295"/>
              <a:gd name="connsiteY7" fmla="*/ 970230 h 1012413"/>
              <a:gd name="connsiteX8" fmla="*/ 1639147 w 2697295"/>
              <a:gd name="connsiteY8" fmla="*/ 228998 h 1012413"/>
              <a:gd name="connsiteX9" fmla="*/ 2350248 w 2697295"/>
              <a:gd name="connsiteY9" fmla="*/ 114499 h 1012413"/>
              <a:gd name="connsiteX10" fmla="*/ 2645536 w 2697295"/>
              <a:gd name="connsiteY10" fmla="*/ 204893 h 1012413"/>
              <a:gd name="connsiteX11" fmla="*/ 2687719 w 2697295"/>
              <a:gd name="connsiteY11" fmla="*/ 150657 h 1012413"/>
              <a:gd name="connsiteX12" fmla="*/ 2302038 w 2697295"/>
              <a:gd name="connsiteY12" fmla="*/ 0 h 1012413"/>
              <a:gd name="connsiteX13" fmla="*/ 1723515 w 2697295"/>
              <a:gd name="connsiteY13" fmla="*/ 78341 h 1012413"/>
              <a:gd name="connsiteX0" fmla="*/ 1723515 w 2697295"/>
              <a:gd name="connsiteY0" fmla="*/ 78341 h 1012414"/>
              <a:gd name="connsiteX1" fmla="*/ 1548753 w 2697295"/>
              <a:gd name="connsiteY1" fmla="*/ 126552 h 1012414"/>
              <a:gd name="connsiteX2" fmla="*/ 0 w 2697295"/>
              <a:gd name="connsiteY2" fmla="*/ 873810 h 1012414"/>
              <a:gd name="connsiteX3" fmla="*/ 204893 w 2697295"/>
              <a:gd name="connsiteY3" fmla="*/ 1012414 h 1012414"/>
              <a:gd name="connsiteX4" fmla="*/ 307340 w 2697295"/>
              <a:gd name="connsiteY4" fmla="*/ 958178 h 1012414"/>
              <a:gd name="connsiteX5" fmla="*/ 156683 w 2697295"/>
              <a:gd name="connsiteY5" fmla="*/ 849705 h 1012414"/>
              <a:gd name="connsiteX6" fmla="*/ 1458359 w 2697295"/>
              <a:gd name="connsiteY6" fmla="*/ 277209 h 1012414"/>
              <a:gd name="connsiteX7" fmla="*/ 1639147 w 2697295"/>
              <a:gd name="connsiteY7" fmla="*/ 228998 h 1012414"/>
              <a:gd name="connsiteX8" fmla="*/ 2350248 w 2697295"/>
              <a:gd name="connsiteY8" fmla="*/ 114499 h 1012414"/>
              <a:gd name="connsiteX9" fmla="*/ 2645536 w 2697295"/>
              <a:gd name="connsiteY9" fmla="*/ 204893 h 1012414"/>
              <a:gd name="connsiteX10" fmla="*/ 2687719 w 2697295"/>
              <a:gd name="connsiteY10" fmla="*/ 150657 h 1012414"/>
              <a:gd name="connsiteX11" fmla="*/ 2302038 w 2697295"/>
              <a:gd name="connsiteY11" fmla="*/ 0 h 1012414"/>
              <a:gd name="connsiteX12" fmla="*/ 1723515 w 2697295"/>
              <a:gd name="connsiteY12" fmla="*/ 78341 h 101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7295" h="1012414">
                <a:moveTo>
                  <a:pt x="1723515" y="78341"/>
                </a:moveTo>
                <a:cubicBezTo>
                  <a:pt x="1597968" y="99433"/>
                  <a:pt x="1836006" y="-6026"/>
                  <a:pt x="1548753" y="126552"/>
                </a:cubicBezTo>
                <a:cubicBezTo>
                  <a:pt x="1199229" y="228998"/>
                  <a:pt x="0" y="596601"/>
                  <a:pt x="0" y="873810"/>
                </a:cubicBezTo>
                <a:cubicBezTo>
                  <a:pt x="0" y="928046"/>
                  <a:pt x="84368" y="1012414"/>
                  <a:pt x="204893" y="1012414"/>
                </a:cubicBezTo>
                <a:cubicBezTo>
                  <a:pt x="265156" y="1012414"/>
                  <a:pt x="307340" y="988309"/>
                  <a:pt x="307340" y="958178"/>
                </a:cubicBezTo>
                <a:cubicBezTo>
                  <a:pt x="307340" y="891889"/>
                  <a:pt x="156683" y="897915"/>
                  <a:pt x="156683" y="849705"/>
                </a:cubicBezTo>
                <a:cubicBezTo>
                  <a:pt x="156683" y="729179"/>
                  <a:pt x="855731" y="457997"/>
                  <a:pt x="1458359" y="277209"/>
                </a:cubicBezTo>
                <a:cubicBezTo>
                  <a:pt x="1705436" y="173758"/>
                  <a:pt x="1490499" y="256116"/>
                  <a:pt x="1639147" y="228998"/>
                </a:cubicBezTo>
                <a:cubicBezTo>
                  <a:pt x="1813909" y="180788"/>
                  <a:pt x="2079065" y="114499"/>
                  <a:pt x="2350248" y="114499"/>
                </a:cubicBezTo>
                <a:cubicBezTo>
                  <a:pt x="2555141" y="114499"/>
                  <a:pt x="2609378" y="192841"/>
                  <a:pt x="2645536" y="204893"/>
                </a:cubicBezTo>
                <a:cubicBezTo>
                  <a:pt x="2687719" y="216946"/>
                  <a:pt x="2711825" y="186814"/>
                  <a:pt x="2687719" y="150657"/>
                </a:cubicBezTo>
                <a:cubicBezTo>
                  <a:pt x="2645536" y="96420"/>
                  <a:pt x="2573220" y="0"/>
                  <a:pt x="2302038" y="0"/>
                </a:cubicBezTo>
                <a:cubicBezTo>
                  <a:pt x="2187539" y="0"/>
                  <a:pt x="1952514" y="30131"/>
                  <a:pt x="1723515" y="78341"/>
                </a:cubicBezTo>
                <a:close/>
              </a:path>
            </a:pathLst>
          </a:custGeom>
          <a:solidFill>
            <a:schemeClr val="bg2"/>
          </a:solidFill>
          <a:ln w="60232" cap="flat">
            <a:noFill/>
            <a:prstDash val="solid"/>
            <a:miter/>
          </a:ln>
        </p:spPr>
        <p:txBody>
          <a:bodyPr rtlCol="0" anchor="ctr"/>
          <a:lstStyle/>
          <a:p>
            <a:endParaRPr lang="nl-NL"/>
          </a:p>
        </p:txBody>
      </p:sp>
      <p:sp>
        <p:nvSpPr>
          <p:cNvPr id="70" name="Vrije vorm: vorm 69">
            <a:extLst>
              <a:ext uri="{FF2B5EF4-FFF2-40B4-BE49-F238E27FC236}">
                <a16:creationId xmlns:a16="http://schemas.microsoft.com/office/drawing/2014/main" id="{4967A2DA-3B84-4D15-9291-5AD6041AD317}"/>
              </a:ext>
            </a:extLst>
          </p:cNvPr>
          <p:cNvSpPr/>
          <p:nvPr userDrawn="1"/>
        </p:nvSpPr>
        <p:spPr>
          <a:xfrm>
            <a:off x="6534165" y="4667512"/>
            <a:ext cx="438301" cy="556994"/>
          </a:xfrm>
          <a:custGeom>
            <a:avLst/>
            <a:gdLst>
              <a:gd name="connsiteX0" fmla="*/ 934073 w 1187176"/>
              <a:gd name="connsiteY0" fmla="*/ 98118 h 971927"/>
              <a:gd name="connsiteX1" fmla="*/ 464024 w 1187176"/>
              <a:gd name="connsiteY1" fmla="*/ 586246 h 971927"/>
              <a:gd name="connsiteX2" fmla="*/ 289261 w 1187176"/>
              <a:gd name="connsiteY2" fmla="*/ 357247 h 971927"/>
              <a:gd name="connsiteX3" fmla="*/ 0 w 1187176"/>
              <a:gd name="connsiteY3" fmla="*/ 598299 h 971927"/>
              <a:gd name="connsiteX4" fmla="*/ 132578 w 1187176"/>
              <a:gd name="connsiteY4" fmla="*/ 712798 h 971927"/>
              <a:gd name="connsiteX5" fmla="*/ 283235 w 1187176"/>
              <a:gd name="connsiteY5" fmla="*/ 574193 h 971927"/>
              <a:gd name="connsiteX6" fmla="*/ 464024 w 1187176"/>
              <a:gd name="connsiteY6" fmla="*/ 682666 h 971927"/>
              <a:gd name="connsiteX7" fmla="*/ 626733 w 1187176"/>
              <a:gd name="connsiteY7" fmla="*/ 604325 h 971927"/>
              <a:gd name="connsiteX8" fmla="*/ 650838 w 1187176"/>
              <a:gd name="connsiteY8" fmla="*/ 646509 h 971927"/>
              <a:gd name="connsiteX9" fmla="*/ 584549 w 1187176"/>
              <a:gd name="connsiteY9" fmla="*/ 923718 h 971927"/>
              <a:gd name="connsiteX10" fmla="*/ 638785 w 1187176"/>
              <a:gd name="connsiteY10" fmla="*/ 971927 h 971927"/>
              <a:gd name="connsiteX11" fmla="*/ 686996 w 1187176"/>
              <a:gd name="connsiteY11" fmla="*/ 941796 h 971927"/>
              <a:gd name="connsiteX12" fmla="*/ 735206 w 1187176"/>
              <a:gd name="connsiteY12" fmla="*/ 779087 h 971927"/>
              <a:gd name="connsiteX13" fmla="*/ 1187177 w 1187176"/>
              <a:gd name="connsiteY13" fmla="*/ 80039 h 971927"/>
              <a:gd name="connsiteX14" fmla="*/ 1078704 w 1187176"/>
              <a:gd name="connsiteY14" fmla="*/ 1697 h 971927"/>
              <a:gd name="connsiteX15" fmla="*/ 934073 w 1187176"/>
              <a:gd name="connsiteY15" fmla="*/ 98118 h 971927"/>
              <a:gd name="connsiteX16" fmla="*/ 126552 w 1187176"/>
              <a:gd name="connsiteY16" fmla="*/ 580220 h 971927"/>
              <a:gd name="connsiteX17" fmla="*/ 108473 w 1187176"/>
              <a:gd name="connsiteY17" fmla="*/ 562141 h 971927"/>
              <a:gd name="connsiteX18" fmla="*/ 216946 w 1187176"/>
              <a:gd name="connsiteY18" fmla="*/ 459694 h 971927"/>
              <a:gd name="connsiteX19" fmla="*/ 241051 w 1187176"/>
              <a:gd name="connsiteY19" fmla="*/ 477773 h 971927"/>
              <a:gd name="connsiteX20" fmla="*/ 126552 w 1187176"/>
              <a:gd name="connsiteY20" fmla="*/ 580220 h 971927"/>
              <a:gd name="connsiteX0" fmla="*/ 934076 w 1187180"/>
              <a:gd name="connsiteY0" fmla="*/ 98118 h 971927"/>
              <a:gd name="connsiteX1" fmla="*/ 464027 w 1187180"/>
              <a:gd name="connsiteY1" fmla="*/ 586246 h 971927"/>
              <a:gd name="connsiteX2" fmla="*/ 289264 w 1187180"/>
              <a:gd name="connsiteY2" fmla="*/ 357247 h 971927"/>
              <a:gd name="connsiteX3" fmla="*/ 3 w 1187180"/>
              <a:gd name="connsiteY3" fmla="*/ 598299 h 971927"/>
              <a:gd name="connsiteX4" fmla="*/ 283238 w 1187180"/>
              <a:gd name="connsiteY4" fmla="*/ 574193 h 971927"/>
              <a:gd name="connsiteX5" fmla="*/ 464027 w 1187180"/>
              <a:gd name="connsiteY5" fmla="*/ 682666 h 971927"/>
              <a:gd name="connsiteX6" fmla="*/ 626736 w 1187180"/>
              <a:gd name="connsiteY6" fmla="*/ 604325 h 971927"/>
              <a:gd name="connsiteX7" fmla="*/ 650841 w 1187180"/>
              <a:gd name="connsiteY7" fmla="*/ 646509 h 971927"/>
              <a:gd name="connsiteX8" fmla="*/ 584552 w 1187180"/>
              <a:gd name="connsiteY8" fmla="*/ 923718 h 971927"/>
              <a:gd name="connsiteX9" fmla="*/ 638788 w 1187180"/>
              <a:gd name="connsiteY9" fmla="*/ 971927 h 971927"/>
              <a:gd name="connsiteX10" fmla="*/ 686999 w 1187180"/>
              <a:gd name="connsiteY10" fmla="*/ 941796 h 971927"/>
              <a:gd name="connsiteX11" fmla="*/ 735209 w 1187180"/>
              <a:gd name="connsiteY11" fmla="*/ 779087 h 971927"/>
              <a:gd name="connsiteX12" fmla="*/ 1187180 w 1187180"/>
              <a:gd name="connsiteY12" fmla="*/ 80039 h 971927"/>
              <a:gd name="connsiteX13" fmla="*/ 1078707 w 1187180"/>
              <a:gd name="connsiteY13" fmla="*/ 1697 h 971927"/>
              <a:gd name="connsiteX14" fmla="*/ 934076 w 1187180"/>
              <a:gd name="connsiteY14" fmla="*/ 98118 h 971927"/>
              <a:gd name="connsiteX15" fmla="*/ 126555 w 1187180"/>
              <a:gd name="connsiteY15" fmla="*/ 580220 h 971927"/>
              <a:gd name="connsiteX16" fmla="*/ 108476 w 1187180"/>
              <a:gd name="connsiteY16" fmla="*/ 562141 h 971927"/>
              <a:gd name="connsiteX17" fmla="*/ 216949 w 1187180"/>
              <a:gd name="connsiteY17" fmla="*/ 459694 h 971927"/>
              <a:gd name="connsiteX18" fmla="*/ 241054 w 1187180"/>
              <a:gd name="connsiteY18" fmla="*/ 477773 h 971927"/>
              <a:gd name="connsiteX19" fmla="*/ 126555 w 1187180"/>
              <a:gd name="connsiteY19" fmla="*/ 580220 h 971927"/>
              <a:gd name="connsiteX0" fmla="*/ 825600 w 1078704"/>
              <a:gd name="connsiteY0" fmla="*/ 98118 h 971927"/>
              <a:gd name="connsiteX1" fmla="*/ 355551 w 1078704"/>
              <a:gd name="connsiteY1" fmla="*/ 586246 h 971927"/>
              <a:gd name="connsiteX2" fmla="*/ 180788 w 1078704"/>
              <a:gd name="connsiteY2" fmla="*/ 357247 h 971927"/>
              <a:gd name="connsiteX3" fmla="*/ 174762 w 1078704"/>
              <a:gd name="connsiteY3" fmla="*/ 574193 h 971927"/>
              <a:gd name="connsiteX4" fmla="*/ 355551 w 1078704"/>
              <a:gd name="connsiteY4" fmla="*/ 682666 h 971927"/>
              <a:gd name="connsiteX5" fmla="*/ 518260 w 1078704"/>
              <a:gd name="connsiteY5" fmla="*/ 604325 h 971927"/>
              <a:gd name="connsiteX6" fmla="*/ 542365 w 1078704"/>
              <a:gd name="connsiteY6" fmla="*/ 646509 h 971927"/>
              <a:gd name="connsiteX7" fmla="*/ 476076 w 1078704"/>
              <a:gd name="connsiteY7" fmla="*/ 923718 h 971927"/>
              <a:gd name="connsiteX8" fmla="*/ 530312 w 1078704"/>
              <a:gd name="connsiteY8" fmla="*/ 971927 h 971927"/>
              <a:gd name="connsiteX9" fmla="*/ 578523 w 1078704"/>
              <a:gd name="connsiteY9" fmla="*/ 941796 h 971927"/>
              <a:gd name="connsiteX10" fmla="*/ 626733 w 1078704"/>
              <a:gd name="connsiteY10" fmla="*/ 779087 h 971927"/>
              <a:gd name="connsiteX11" fmla="*/ 1078704 w 1078704"/>
              <a:gd name="connsiteY11" fmla="*/ 80039 h 971927"/>
              <a:gd name="connsiteX12" fmla="*/ 970231 w 1078704"/>
              <a:gd name="connsiteY12" fmla="*/ 1697 h 971927"/>
              <a:gd name="connsiteX13" fmla="*/ 825600 w 1078704"/>
              <a:gd name="connsiteY13" fmla="*/ 98118 h 971927"/>
              <a:gd name="connsiteX14" fmla="*/ 18079 w 1078704"/>
              <a:gd name="connsiteY14" fmla="*/ 580220 h 971927"/>
              <a:gd name="connsiteX15" fmla="*/ 0 w 1078704"/>
              <a:gd name="connsiteY15" fmla="*/ 562141 h 971927"/>
              <a:gd name="connsiteX16" fmla="*/ 108473 w 1078704"/>
              <a:gd name="connsiteY16" fmla="*/ 459694 h 971927"/>
              <a:gd name="connsiteX17" fmla="*/ 132578 w 1078704"/>
              <a:gd name="connsiteY17" fmla="*/ 477773 h 971927"/>
              <a:gd name="connsiteX18" fmla="*/ 18079 w 1078704"/>
              <a:gd name="connsiteY18" fmla="*/ 580220 h 971927"/>
              <a:gd name="connsiteX0" fmla="*/ 825600 w 1078704"/>
              <a:gd name="connsiteY0" fmla="*/ 98118 h 971927"/>
              <a:gd name="connsiteX1" fmla="*/ 355551 w 1078704"/>
              <a:gd name="connsiteY1" fmla="*/ 586246 h 971927"/>
              <a:gd name="connsiteX2" fmla="*/ 174762 w 1078704"/>
              <a:gd name="connsiteY2" fmla="*/ 574193 h 971927"/>
              <a:gd name="connsiteX3" fmla="*/ 355551 w 1078704"/>
              <a:gd name="connsiteY3" fmla="*/ 682666 h 971927"/>
              <a:gd name="connsiteX4" fmla="*/ 518260 w 1078704"/>
              <a:gd name="connsiteY4" fmla="*/ 604325 h 971927"/>
              <a:gd name="connsiteX5" fmla="*/ 542365 w 1078704"/>
              <a:gd name="connsiteY5" fmla="*/ 646509 h 971927"/>
              <a:gd name="connsiteX6" fmla="*/ 476076 w 1078704"/>
              <a:gd name="connsiteY6" fmla="*/ 923718 h 971927"/>
              <a:gd name="connsiteX7" fmla="*/ 530312 w 1078704"/>
              <a:gd name="connsiteY7" fmla="*/ 971927 h 971927"/>
              <a:gd name="connsiteX8" fmla="*/ 578523 w 1078704"/>
              <a:gd name="connsiteY8" fmla="*/ 941796 h 971927"/>
              <a:gd name="connsiteX9" fmla="*/ 626733 w 1078704"/>
              <a:gd name="connsiteY9" fmla="*/ 779087 h 971927"/>
              <a:gd name="connsiteX10" fmla="*/ 1078704 w 1078704"/>
              <a:gd name="connsiteY10" fmla="*/ 80039 h 971927"/>
              <a:gd name="connsiteX11" fmla="*/ 970231 w 1078704"/>
              <a:gd name="connsiteY11" fmla="*/ 1697 h 971927"/>
              <a:gd name="connsiteX12" fmla="*/ 825600 w 1078704"/>
              <a:gd name="connsiteY12" fmla="*/ 98118 h 971927"/>
              <a:gd name="connsiteX13" fmla="*/ 18079 w 1078704"/>
              <a:gd name="connsiteY13" fmla="*/ 580220 h 971927"/>
              <a:gd name="connsiteX14" fmla="*/ 0 w 1078704"/>
              <a:gd name="connsiteY14" fmla="*/ 562141 h 971927"/>
              <a:gd name="connsiteX15" fmla="*/ 108473 w 1078704"/>
              <a:gd name="connsiteY15" fmla="*/ 459694 h 971927"/>
              <a:gd name="connsiteX16" fmla="*/ 132578 w 1078704"/>
              <a:gd name="connsiteY16" fmla="*/ 477773 h 971927"/>
              <a:gd name="connsiteX17" fmla="*/ 18079 w 1078704"/>
              <a:gd name="connsiteY17" fmla="*/ 580220 h 971927"/>
              <a:gd name="connsiteX0" fmla="*/ 825600 w 1078704"/>
              <a:gd name="connsiteY0" fmla="*/ 98118 h 971927"/>
              <a:gd name="connsiteX1" fmla="*/ 355551 w 1078704"/>
              <a:gd name="connsiteY1" fmla="*/ 586246 h 971927"/>
              <a:gd name="connsiteX2" fmla="*/ 355551 w 1078704"/>
              <a:gd name="connsiteY2" fmla="*/ 682666 h 971927"/>
              <a:gd name="connsiteX3" fmla="*/ 518260 w 1078704"/>
              <a:gd name="connsiteY3" fmla="*/ 604325 h 971927"/>
              <a:gd name="connsiteX4" fmla="*/ 542365 w 1078704"/>
              <a:gd name="connsiteY4" fmla="*/ 646509 h 971927"/>
              <a:gd name="connsiteX5" fmla="*/ 476076 w 1078704"/>
              <a:gd name="connsiteY5" fmla="*/ 923718 h 971927"/>
              <a:gd name="connsiteX6" fmla="*/ 530312 w 1078704"/>
              <a:gd name="connsiteY6" fmla="*/ 971927 h 971927"/>
              <a:gd name="connsiteX7" fmla="*/ 578523 w 1078704"/>
              <a:gd name="connsiteY7" fmla="*/ 941796 h 971927"/>
              <a:gd name="connsiteX8" fmla="*/ 626733 w 1078704"/>
              <a:gd name="connsiteY8" fmla="*/ 779087 h 971927"/>
              <a:gd name="connsiteX9" fmla="*/ 1078704 w 1078704"/>
              <a:gd name="connsiteY9" fmla="*/ 80039 h 971927"/>
              <a:gd name="connsiteX10" fmla="*/ 970231 w 1078704"/>
              <a:gd name="connsiteY10" fmla="*/ 1697 h 971927"/>
              <a:gd name="connsiteX11" fmla="*/ 825600 w 1078704"/>
              <a:gd name="connsiteY11" fmla="*/ 98118 h 971927"/>
              <a:gd name="connsiteX12" fmla="*/ 18079 w 1078704"/>
              <a:gd name="connsiteY12" fmla="*/ 580220 h 971927"/>
              <a:gd name="connsiteX13" fmla="*/ 0 w 1078704"/>
              <a:gd name="connsiteY13" fmla="*/ 562141 h 971927"/>
              <a:gd name="connsiteX14" fmla="*/ 108473 w 1078704"/>
              <a:gd name="connsiteY14" fmla="*/ 459694 h 971927"/>
              <a:gd name="connsiteX15" fmla="*/ 132578 w 1078704"/>
              <a:gd name="connsiteY15" fmla="*/ 477773 h 971927"/>
              <a:gd name="connsiteX16" fmla="*/ 18079 w 1078704"/>
              <a:gd name="connsiteY16" fmla="*/ 580220 h 971927"/>
              <a:gd name="connsiteX0" fmla="*/ 825752 w 1078856"/>
              <a:gd name="connsiteY0" fmla="*/ 98118 h 971927"/>
              <a:gd name="connsiteX1" fmla="*/ 355703 w 1078856"/>
              <a:gd name="connsiteY1" fmla="*/ 586246 h 971927"/>
              <a:gd name="connsiteX2" fmla="*/ 355703 w 1078856"/>
              <a:gd name="connsiteY2" fmla="*/ 682666 h 971927"/>
              <a:gd name="connsiteX3" fmla="*/ 518412 w 1078856"/>
              <a:gd name="connsiteY3" fmla="*/ 604325 h 971927"/>
              <a:gd name="connsiteX4" fmla="*/ 542517 w 1078856"/>
              <a:gd name="connsiteY4" fmla="*/ 646509 h 971927"/>
              <a:gd name="connsiteX5" fmla="*/ 476228 w 1078856"/>
              <a:gd name="connsiteY5" fmla="*/ 923718 h 971927"/>
              <a:gd name="connsiteX6" fmla="*/ 530464 w 1078856"/>
              <a:gd name="connsiteY6" fmla="*/ 971927 h 971927"/>
              <a:gd name="connsiteX7" fmla="*/ 578675 w 1078856"/>
              <a:gd name="connsiteY7" fmla="*/ 941796 h 971927"/>
              <a:gd name="connsiteX8" fmla="*/ 626885 w 1078856"/>
              <a:gd name="connsiteY8" fmla="*/ 779087 h 971927"/>
              <a:gd name="connsiteX9" fmla="*/ 1078856 w 1078856"/>
              <a:gd name="connsiteY9" fmla="*/ 80039 h 971927"/>
              <a:gd name="connsiteX10" fmla="*/ 970383 w 1078856"/>
              <a:gd name="connsiteY10" fmla="*/ 1697 h 971927"/>
              <a:gd name="connsiteX11" fmla="*/ 825752 w 1078856"/>
              <a:gd name="connsiteY11" fmla="*/ 98118 h 971927"/>
              <a:gd name="connsiteX12" fmla="*/ 132730 w 1078856"/>
              <a:gd name="connsiteY12" fmla="*/ 477773 h 971927"/>
              <a:gd name="connsiteX13" fmla="*/ 152 w 1078856"/>
              <a:gd name="connsiteY13" fmla="*/ 562141 h 971927"/>
              <a:gd name="connsiteX14" fmla="*/ 108625 w 1078856"/>
              <a:gd name="connsiteY14" fmla="*/ 459694 h 971927"/>
              <a:gd name="connsiteX15" fmla="*/ 132730 w 1078856"/>
              <a:gd name="connsiteY15" fmla="*/ 477773 h 971927"/>
              <a:gd name="connsiteX0" fmla="*/ 825600 w 1078704"/>
              <a:gd name="connsiteY0" fmla="*/ 98118 h 971927"/>
              <a:gd name="connsiteX1" fmla="*/ 355551 w 1078704"/>
              <a:gd name="connsiteY1" fmla="*/ 586246 h 971927"/>
              <a:gd name="connsiteX2" fmla="*/ 355551 w 1078704"/>
              <a:gd name="connsiteY2" fmla="*/ 682666 h 971927"/>
              <a:gd name="connsiteX3" fmla="*/ 518260 w 1078704"/>
              <a:gd name="connsiteY3" fmla="*/ 604325 h 971927"/>
              <a:gd name="connsiteX4" fmla="*/ 542365 w 1078704"/>
              <a:gd name="connsiteY4" fmla="*/ 646509 h 971927"/>
              <a:gd name="connsiteX5" fmla="*/ 476076 w 1078704"/>
              <a:gd name="connsiteY5" fmla="*/ 923718 h 971927"/>
              <a:gd name="connsiteX6" fmla="*/ 530312 w 1078704"/>
              <a:gd name="connsiteY6" fmla="*/ 971927 h 971927"/>
              <a:gd name="connsiteX7" fmla="*/ 578523 w 1078704"/>
              <a:gd name="connsiteY7" fmla="*/ 941796 h 971927"/>
              <a:gd name="connsiteX8" fmla="*/ 626733 w 1078704"/>
              <a:gd name="connsiteY8" fmla="*/ 779087 h 971927"/>
              <a:gd name="connsiteX9" fmla="*/ 1078704 w 1078704"/>
              <a:gd name="connsiteY9" fmla="*/ 80039 h 971927"/>
              <a:gd name="connsiteX10" fmla="*/ 970231 w 1078704"/>
              <a:gd name="connsiteY10" fmla="*/ 1697 h 971927"/>
              <a:gd name="connsiteX11" fmla="*/ 825600 w 1078704"/>
              <a:gd name="connsiteY11" fmla="*/ 98118 h 971927"/>
              <a:gd name="connsiteX12" fmla="*/ 108473 w 1078704"/>
              <a:gd name="connsiteY12" fmla="*/ 459694 h 971927"/>
              <a:gd name="connsiteX13" fmla="*/ 0 w 1078704"/>
              <a:gd name="connsiteY13" fmla="*/ 562141 h 971927"/>
              <a:gd name="connsiteX14" fmla="*/ 108473 w 1078704"/>
              <a:gd name="connsiteY14" fmla="*/ 459694 h 971927"/>
              <a:gd name="connsiteX0" fmla="*/ 511710 w 764814"/>
              <a:gd name="connsiteY0" fmla="*/ 98118 h 971927"/>
              <a:gd name="connsiteX1" fmla="*/ 41661 w 764814"/>
              <a:gd name="connsiteY1" fmla="*/ 586246 h 971927"/>
              <a:gd name="connsiteX2" fmla="*/ 41661 w 764814"/>
              <a:gd name="connsiteY2" fmla="*/ 682666 h 971927"/>
              <a:gd name="connsiteX3" fmla="*/ 204370 w 764814"/>
              <a:gd name="connsiteY3" fmla="*/ 604325 h 971927"/>
              <a:gd name="connsiteX4" fmla="*/ 228475 w 764814"/>
              <a:gd name="connsiteY4" fmla="*/ 646509 h 971927"/>
              <a:gd name="connsiteX5" fmla="*/ 162186 w 764814"/>
              <a:gd name="connsiteY5" fmla="*/ 923718 h 971927"/>
              <a:gd name="connsiteX6" fmla="*/ 216422 w 764814"/>
              <a:gd name="connsiteY6" fmla="*/ 971927 h 971927"/>
              <a:gd name="connsiteX7" fmla="*/ 264633 w 764814"/>
              <a:gd name="connsiteY7" fmla="*/ 941796 h 971927"/>
              <a:gd name="connsiteX8" fmla="*/ 312843 w 764814"/>
              <a:gd name="connsiteY8" fmla="*/ 779087 h 971927"/>
              <a:gd name="connsiteX9" fmla="*/ 764814 w 764814"/>
              <a:gd name="connsiteY9" fmla="*/ 80039 h 971927"/>
              <a:gd name="connsiteX10" fmla="*/ 656341 w 764814"/>
              <a:gd name="connsiteY10" fmla="*/ 1697 h 971927"/>
              <a:gd name="connsiteX11" fmla="*/ 511710 w 764814"/>
              <a:gd name="connsiteY11" fmla="*/ 98118 h 97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14" h="971927">
                <a:moveTo>
                  <a:pt x="511710" y="98118"/>
                </a:moveTo>
                <a:cubicBezTo>
                  <a:pt x="403237" y="393405"/>
                  <a:pt x="120002" y="488821"/>
                  <a:pt x="41661" y="586246"/>
                </a:cubicBezTo>
                <a:cubicBezTo>
                  <a:pt x="-36680" y="683671"/>
                  <a:pt x="14543" y="679653"/>
                  <a:pt x="41661" y="682666"/>
                </a:cubicBezTo>
                <a:cubicBezTo>
                  <a:pt x="68779" y="685679"/>
                  <a:pt x="168212" y="604325"/>
                  <a:pt x="204370" y="604325"/>
                </a:cubicBezTo>
                <a:cubicBezTo>
                  <a:pt x="216422" y="604325"/>
                  <a:pt x="228475" y="610351"/>
                  <a:pt x="228475" y="646509"/>
                </a:cubicBezTo>
                <a:cubicBezTo>
                  <a:pt x="228475" y="700745"/>
                  <a:pt x="162186" y="875507"/>
                  <a:pt x="162186" y="923718"/>
                </a:cubicBezTo>
                <a:cubicBezTo>
                  <a:pt x="162186" y="953849"/>
                  <a:pt x="192318" y="971927"/>
                  <a:pt x="216422" y="971927"/>
                </a:cubicBezTo>
                <a:cubicBezTo>
                  <a:pt x="240527" y="971927"/>
                  <a:pt x="258606" y="959875"/>
                  <a:pt x="264633" y="941796"/>
                </a:cubicBezTo>
                <a:cubicBezTo>
                  <a:pt x="282712" y="881533"/>
                  <a:pt x="294764" y="827297"/>
                  <a:pt x="312843" y="779087"/>
                </a:cubicBezTo>
                <a:cubicBezTo>
                  <a:pt x="547867" y="13750"/>
                  <a:pt x="764814" y="248775"/>
                  <a:pt x="764814" y="80039"/>
                </a:cubicBezTo>
                <a:cubicBezTo>
                  <a:pt x="764814" y="19776"/>
                  <a:pt x="716603" y="1697"/>
                  <a:pt x="656341" y="1697"/>
                </a:cubicBezTo>
                <a:cubicBezTo>
                  <a:pt x="596078" y="-10355"/>
                  <a:pt x="535815" y="43881"/>
                  <a:pt x="511710" y="98118"/>
                </a:cubicBezTo>
                <a:close/>
              </a:path>
            </a:pathLst>
          </a:custGeom>
          <a:solidFill>
            <a:schemeClr val="bg2"/>
          </a:solidFill>
          <a:ln w="60232" cap="flat">
            <a:noFill/>
            <a:prstDash val="solid"/>
            <a:miter/>
          </a:ln>
        </p:spPr>
        <p:txBody>
          <a:bodyPr rtlCol="0" anchor="ctr"/>
          <a:lstStyle/>
          <a:p>
            <a:endParaRPr lang="nl-NL"/>
          </a:p>
        </p:txBody>
      </p:sp>
      <p:sp>
        <p:nvSpPr>
          <p:cNvPr id="71" name="Vrije vorm: vorm 70">
            <a:extLst>
              <a:ext uri="{FF2B5EF4-FFF2-40B4-BE49-F238E27FC236}">
                <a16:creationId xmlns:a16="http://schemas.microsoft.com/office/drawing/2014/main" id="{03BF6193-4E54-422C-99C1-2774EAC0C1F0}"/>
              </a:ext>
            </a:extLst>
          </p:cNvPr>
          <p:cNvSpPr/>
          <p:nvPr userDrawn="1"/>
        </p:nvSpPr>
        <p:spPr>
          <a:xfrm>
            <a:off x="7545216" y="4827207"/>
            <a:ext cx="314272" cy="388047"/>
          </a:xfrm>
          <a:custGeom>
            <a:avLst/>
            <a:gdLst>
              <a:gd name="connsiteX0" fmla="*/ 196492 w 374873"/>
              <a:gd name="connsiteY0" fmla="*/ 162068 h 462873"/>
              <a:gd name="connsiteX1" fmla="*/ 190525 w 374873"/>
              <a:gd name="connsiteY1" fmla="*/ 182104 h 462873"/>
              <a:gd name="connsiteX2" fmla="*/ 156540 w 374873"/>
              <a:gd name="connsiteY2" fmla="*/ 223942 h 462873"/>
              <a:gd name="connsiteX3" fmla="*/ 148969 w 374873"/>
              <a:gd name="connsiteY3" fmla="*/ 226933 h 462873"/>
              <a:gd name="connsiteX4" fmla="*/ 315227 w 374873"/>
              <a:gd name="connsiteY4" fmla="*/ 0 h 462873"/>
              <a:gd name="connsiteX5" fmla="*/ 343977 w 374873"/>
              <a:gd name="connsiteY5" fmla="*/ 18483 h 462873"/>
              <a:gd name="connsiteX6" fmla="*/ 374873 w 374873"/>
              <a:gd name="connsiteY6" fmla="*/ 125074 h 462873"/>
              <a:gd name="connsiteX7" fmla="*/ 28835 w 374873"/>
              <a:gd name="connsiteY7" fmla="*/ 462873 h 462873"/>
              <a:gd name="connsiteX8" fmla="*/ 0 w 374873"/>
              <a:gd name="connsiteY8" fmla="*/ 442275 h 462873"/>
              <a:gd name="connsiteX9" fmla="*/ 41194 w 374873"/>
              <a:gd name="connsiteY9" fmla="*/ 401081 h 462873"/>
              <a:gd name="connsiteX10" fmla="*/ 296602 w 374873"/>
              <a:gd name="connsiteY10" fmla="*/ 120955 h 462873"/>
              <a:gd name="connsiteX11" fmla="*/ 285274 w 374873"/>
              <a:gd name="connsiteY11" fmla="*/ 80275 h 462873"/>
              <a:gd name="connsiteX12" fmla="*/ 263342 w 374873"/>
              <a:gd name="connsiteY12" fmla="*/ 70821 h 462873"/>
              <a:gd name="connsiteX0" fmla="*/ 196492 w 374873"/>
              <a:gd name="connsiteY0" fmla="*/ 162068 h 462873"/>
              <a:gd name="connsiteX1" fmla="*/ 190525 w 374873"/>
              <a:gd name="connsiteY1" fmla="*/ 182104 h 462873"/>
              <a:gd name="connsiteX2" fmla="*/ 156540 w 374873"/>
              <a:gd name="connsiteY2" fmla="*/ 223942 h 462873"/>
              <a:gd name="connsiteX3" fmla="*/ 196492 w 374873"/>
              <a:gd name="connsiteY3" fmla="*/ 162068 h 462873"/>
              <a:gd name="connsiteX4" fmla="*/ 315227 w 374873"/>
              <a:gd name="connsiteY4" fmla="*/ 0 h 462873"/>
              <a:gd name="connsiteX5" fmla="*/ 343977 w 374873"/>
              <a:gd name="connsiteY5" fmla="*/ 18483 h 462873"/>
              <a:gd name="connsiteX6" fmla="*/ 374873 w 374873"/>
              <a:gd name="connsiteY6" fmla="*/ 125074 h 462873"/>
              <a:gd name="connsiteX7" fmla="*/ 28835 w 374873"/>
              <a:gd name="connsiteY7" fmla="*/ 462873 h 462873"/>
              <a:gd name="connsiteX8" fmla="*/ 0 w 374873"/>
              <a:gd name="connsiteY8" fmla="*/ 442275 h 462873"/>
              <a:gd name="connsiteX9" fmla="*/ 41194 w 374873"/>
              <a:gd name="connsiteY9" fmla="*/ 401081 h 462873"/>
              <a:gd name="connsiteX10" fmla="*/ 296602 w 374873"/>
              <a:gd name="connsiteY10" fmla="*/ 120955 h 462873"/>
              <a:gd name="connsiteX11" fmla="*/ 285274 w 374873"/>
              <a:gd name="connsiteY11" fmla="*/ 80275 h 462873"/>
              <a:gd name="connsiteX12" fmla="*/ 263342 w 374873"/>
              <a:gd name="connsiteY12" fmla="*/ 70821 h 462873"/>
              <a:gd name="connsiteX13" fmla="*/ 315227 w 374873"/>
              <a:gd name="connsiteY13" fmla="*/ 0 h 462873"/>
              <a:gd name="connsiteX0" fmla="*/ 156540 w 374873"/>
              <a:gd name="connsiteY0" fmla="*/ 223942 h 462873"/>
              <a:gd name="connsiteX1" fmla="*/ 190525 w 374873"/>
              <a:gd name="connsiteY1" fmla="*/ 182104 h 462873"/>
              <a:gd name="connsiteX2" fmla="*/ 156540 w 374873"/>
              <a:gd name="connsiteY2" fmla="*/ 223942 h 462873"/>
              <a:gd name="connsiteX3" fmla="*/ 315227 w 374873"/>
              <a:gd name="connsiteY3" fmla="*/ 0 h 462873"/>
              <a:gd name="connsiteX4" fmla="*/ 343977 w 374873"/>
              <a:gd name="connsiteY4" fmla="*/ 18483 h 462873"/>
              <a:gd name="connsiteX5" fmla="*/ 374873 w 374873"/>
              <a:gd name="connsiteY5" fmla="*/ 125074 h 462873"/>
              <a:gd name="connsiteX6" fmla="*/ 28835 w 374873"/>
              <a:gd name="connsiteY6" fmla="*/ 462873 h 462873"/>
              <a:gd name="connsiteX7" fmla="*/ 0 w 374873"/>
              <a:gd name="connsiteY7" fmla="*/ 442275 h 462873"/>
              <a:gd name="connsiteX8" fmla="*/ 41194 w 374873"/>
              <a:gd name="connsiteY8" fmla="*/ 401081 h 462873"/>
              <a:gd name="connsiteX9" fmla="*/ 296602 w 374873"/>
              <a:gd name="connsiteY9" fmla="*/ 120955 h 462873"/>
              <a:gd name="connsiteX10" fmla="*/ 285274 w 374873"/>
              <a:gd name="connsiteY10" fmla="*/ 80275 h 462873"/>
              <a:gd name="connsiteX11" fmla="*/ 263342 w 374873"/>
              <a:gd name="connsiteY11" fmla="*/ 70821 h 462873"/>
              <a:gd name="connsiteX12" fmla="*/ 315227 w 374873"/>
              <a:gd name="connsiteY12" fmla="*/ 0 h 462873"/>
              <a:gd name="connsiteX0" fmla="*/ 315227 w 374873"/>
              <a:gd name="connsiteY0" fmla="*/ 0 h 462873"/>
              <a:gd name="connsiteX1" fmla="*/ 343977 w 374873"/>
              <a:gd name="connsiteY1" fmla="*/ 18483 h 462873"/>
              <a:gd name="connsiteX2" fmla="*/ 374873 w 374873"/>
              <a:gd name="connsiteY2" fmla="*/ 125074 h 462873"/>
              <a:gd name="connsiteX3" fmla="*/ 28835 w 374873"/>
              <a:gd name="connsiteY3" fmla="*/ 462873 h 462873"/>
              <a:gd name="connsiteX4" fmla="*/ 0 w 374873"/>
              <a:gd name="connsiteY4" fmla="*/ 442275 h 462873"/>
              <a:gd name="connsiteX5" fmla="*/ 41194 w 374873"/>
              <a:gd name="connsiteY5" fmla="*/ 401081 h 462873"/>
              <a:gd name="connsiteX6" fmla="*/ 296602 w 374873"/>
              <a:gd name="connsiteY6" fmla="*/ 120955 h 462873"/>
              <a:gd name="connsiteX7" fmla="*/ 285274 w 374873"/>
              <a:gd name="connsiteY7" fmla="*/ 80275 h 462873"/>
              <a:gd name="connsiteX8" fmla="*/ 263342 w 374873"/>
              <a:gd name="connsiteY8" fmla="*/ 70821 h 462873"/>
              <a:gd name="connsiteX9" fmla="*/ 315227 w 374873"/>
              <a:gd name="connsiteY9" fmla="*/ 0 h 46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73" h="462873">
                <a:moveTo>
                  <a:pt x="315227" y="0"/>
                </a:moveTo>
                <a:lnTo>
                  <a:pt x="343977" y="18483"/>
                </a:lnTo>
                <a:cubicBezTo>
                  <a:pt x="363545" y="39595"/>
                  <a:pt x="374873" y="73581"/>
                  <a:pt x="374873" y="125074"/>
                </a:cubicBezTo>
                <a:cubicBezTo>
                  <a:pt x="374873" y="306333"/>
                  <a:pt x="82389" y="462873"/>
                  <a:pt x="28835" y="462873"/>
                </a:cubicBezTo>
                <a:cubicBezTo>
                  <a:pt x="16477" y="462873"/>
                  <a:pt x="0" y="458754"/>
                  <a:pt x="0" y="442275"/>
                </a:cubicBezTo>
                <a:cubicBezTo>
                  <a:pt x="0" y="429917"/>
                  <a:pt x="16477" y="413439"/>
                  <a:pt x="41194" y="401081"/>
                </a:cubicBezTo>
                <a:cubicBezTo>
                  <a:pt x="280125" y="281615"/>
                  <a:pt x="296602" y="170389"/>
                  <a:pt x="296602" y="120955"/>
                </a:cubicBezTo>
                <a:cubicBezTo>
                  <a:pt x="296602" y="102418"/>
                  <a:pt x="292483" y="89029"/>
                  <a:pt x="285274" y="80275"/>
                </a:cubicBezTo>
                <a:lnTo>
                  <a:pt x="263342" y="70821"/>
                </a:lnTo>
                <a:lnTo>
                  <a:pt x="315227" y="0"/>
                </a:lnTo>
                <a:close/>
              </a:path>
            </a:pathLst>
          </a:custGeom>
          <a:solidFill>
            <a:schemeClr val="bg2"/>
          </a:solidFill>
          <a:ln w="60232" cap="flat">
            <a:noFill/>
            <a:prstDash val="solid"/>
            <a:miter/>
          </a:ln>
        </p:spPr>
        <p:txBody>
          <a:bodyPr rtlCol="0" anchor="ctr"/>
          <a:lstStyle/>
          <a:p>
            <a:endParaRPr lang="nl-NL"/>
          </a:p>
        </p:txBody>
      </p:sp>
    </p:spTree>
    <p:extLst>
      <p:ext uri="{BB962C8B-B14F-4D97-AF65-F5344CB8AC3E}">
        <p14:creationId xmlns:p14="http://schemas.microsoft.com/office/powerpoint/2010/main" val="186478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ppt_x"/>
                                          </p:val>
                                        </p:tav>
                                        <p:tav tm="100000">
                                          <p:val>
                                            <p:strVal val="#ppt_x"/>
                                          </p:val>
                                        </p:tav>
                                      </p:tavLst>
                                    </p:anim>
                                    <p:anim calcmode="lin" valueType="num">
                                      <p:cBhvr additive="base">
                                        <p:cTn id="8" dur="10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20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ppt_x"/>
                                          </p:val>
                                        </p:tav>
                                        <p:tav tm="100000">
                                          <p:val>
                                            <p:strVal val="#ppt_x"/>
                                          </p:val>
                                        </p:tav>
                                      </p:tavLst>
                                    </p:anim>
                                    <p:anim calcmode="lin" valueType="num">
                                      <p:cBhvr additive="base">
                                        <p:cTn id="12" dur="1000" fill="hold"/>
                                        <p:tgtEl>
                                          <p:spTgt spid="42"/>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40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1000" fill="hold"/>
                                        <p:tgtEl>
                                          <p:spTgt spid="43"/>
                                        </p:tgtEl>
                                        <p:attrNameLst>
                                          <p:attrName>ppt_x</p:attrName>
                                        </p:attrNameLst>
                                      </p:cBhvr>
                                      <p:tavLst>
                                        <p:tav tm="0">
                                          <p:val>
                                            <p:strVal val="#ppt_x"/>
                                          </p:val>
                                        </p:tav>
                                        <p:tav tm="100000">
                                          <p:val>
                                            <p:strVal val="#ppt_x"/>
                                          </p:val>
                                        </p:tav>
                                      </p:tavLst>
                                    </p:anim>
                                    <p:anim calcmode="lin" valueType="num">
                                      <p:cBhvr additive="base">
                                        <p:cTn id="16" dur="1000" fill="hold"/>
                                        <p:tgtEl>
                                          <p:spTgt spid="43"/>
                                        </p:tgtEl>
                                        <p:attrNameLst>
                                          <p:attrName>ppt_y</p:attrName>
                                        </p:attrNameLst>
                                      </p:cBhvr>
                                      <p:tavLst>
                                        <p:tav tm="0">
                                          <p:val>
                                            <p:strVal val="1+#ppt_h/2"/>
                                          </p:val>
                                        </p:tav>
                                        <p:tav tm="100000">
                                          <p:val>
                                            <p:strVal val="#ppt_y"/>
                                          </p:val>
                                        </p:tav>
                                      </p:tavLst>
                                    </p:anim>
                                  </p:childTnLst>
                                </p:cTn>
                              </p:par>
                            </p:childTnLst>
                          </p:cTn>
                        </p:par>
                        <p:par>
                          <p:cTn id="17" fill="hold">
                            <p:stCondLst>
                              <p:cond delay="1400"/>
                            </p:stCondLst>
                            <p:childTnLst>
                              <p:par>
                                <p:cTn id="18" presetID="22" presetClass="entr" presetSubtype="1" fill="hold" grpId="0" nodeType="after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wipe(up)">
                                      <p:cBhvr>
                                        <p:cTn id="20" dur="250"/>
                                        <p:tgtEl>
                                          <p:spTgt spid="61"/>
                                        </p:tgtEl>
                                      </p:cBhvr>
                                    </p:animEffect>
                                  </p:childTnLst>
                                </p:cTn>
                              </p:par>
                            </p:childTnLst>
                          </p:cTn>
                        </p:par>
                        <p:par>
                          <p:cTn id="21" fill="hold">
                            <p:stCondLst>
                              <p:cond delay="1650"/>
                            </p:stCondLst>
                            <p:childTnLst>
                              <p:par>
                                <p:cTn id="22" presetID="22" presetClass="entr" presetSubtype="2"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wipe(right)">
                                      <p:cBhvr>
                                        <p:cTn id="24" dur="250"/>
                                        <p:tgtEl>
                                          <p:spTgt spid="62"/>
                                        </p:tgtEl>
                                      </p:cBhvr>
                                    </p:animEffect>
                                  </p:childTnLst>
                                </p:cTn>
                              </p:par>
                            </p:childTnLst>
                          </p:cTn>
                        </p:par>
                        <p:par>
                          <p:cTn id="25" fill="hold">
                            <p:stCondLst>
                              <p:cond delay="1900"/>
                            </p:stCondLst>
                            <p:childTnLst>
                              <p:par>
                                <p:cTn id="26" presetID="22" presetClass="entr" presetSubtype="1" fill="hold" grpId="0" nodeType="after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wipe(up)">
                                      <p:cBhvr>
                                        <p:cTn id="28" dur="250"/>
                                        <p:tgtEl>
                                          <p:spTgt spid="59"/>
                                        </p:tgtEl>
                                      </p:cBhvr>
                                    </p:animEffect>
                                  </p:childTnLst>
                                </p:cTn>
                              </p:par>
                            </p:childTnLst>
                          </p:cTn>
                        </p:par>
                        <p:par>
                          <p:cTn id="29" fill="hold">
                            <p:stCondLst>
                              <p:cond delay="2150"/>
                            </p:stCondLst>
                            <p:childTnLst>
                              <p:par>
                                <p:cTn id="30" presetID="22" presetClass="entr" presetSubtype="8" fill="hold" grpId="0" nodeType="after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wipe(left)">
                                      <p:cBhvr>
                                        <p:cTn id="32" dur="250"/>
                                        <p:tgtEl>
                                          <p:spTgt spid="58"/>
                                        </p:tgtEl>
                                      </p:cBhvr>
                                    </p:animEffect>
                                  </p:childTnLst>
                                </p:cTn>
                              </p:par>
                              <p:par>
                                <p:cTn id="33" presetID="22" presetClass="entr" presetSubtype="1" fill="hold" grpId="0" nodeType="withEffect">
                                  <p:stCondLst>
                                    <p:cond delay="100"/>
                                  </p:stCondLst>
                                  <p:childTnLst>
                                    <p:set>
                                      <p:cBhvr>
                                        <p:cTn id="34" dur="1" fill="hold">
                                          <p:stCondLst>
                                            <p:cond delay="0"/>
                                          </p:stCondLst>
                                        </p:cTn>
                                        <p:tgtEl>
                                          <p:spTgt spid="70"/>
                                        </p:tgtEl>
                                        <p:attrNameLst>
                                          <p:attrName>style.visibility</p:attrName>
                                        </p:attrNameLst>
                                      </p:cBhvr>
                                      <p:to>
                                        <p:strVal val="visible"/>
                                      </p:to>
                                    </p:set>
                                    <p:animEffect transition="in" filter="wipe(up)">
                                      <p:cBhvr>
                                        <p:cTn id="35" dur="250"/>
                                        <p:tgtEl>
                                          <p:spTgt spid="70"/>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wipe(left)">
                                      <p:cBhvr>
                                        <p:cTn id="39" dur="500"/>
                                        <p:tgtEl>
                                          <p:spTgt spid="60"/>
                                        </p:tgtEl>
                                      </p:cBhvr>
                                    </p:animEffect>
                                  </p:childTnLst>
                                </p:cTn>
                              </p:par>
                              <p:par>
                                <p:cTn id="40" presetID="22" presetClass="entr" presetSubtype="1" fill="hold" grpId="0" nodeType="withEffect">
                                  <p:stCondLst>
                                    <p:cond delay="400"/>
                                  </p:stCondLst>
                                  <p:childTnLst>
                                    <p:set>
                                      <p:cBhvr>
                                        <p:cTn id="41" dur="1" fill="hold">
                                          <p:stCondLst>
                                            <p:cond delay="0"/>
                                          </p:stCondLst>
                                        </p:cTn>
                                        <p:tgtEl>
                                          <p:spTgt spid="71"/>
                                        </p:tgtEl>
                                        <p:attrNameLst>
                                          <p:attrName>style.visibility</p:attrName>
                                        </p:attrNameLst>
                                      </p:cBhvr>
                                      <p:to>
                                        <p:strVal val="visible"/>
                                      </p:to>
                                    </p:set>
                                    <p:animEffect transition="in" filter="wipe(up)">
                                      <p:cBhvr>
                                        <p:cTn id="42" dur="25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2" grpId="0" animBg="1"/>
      <p:bldP spid="70" grpId="0" animBg="1"/>
      <p:bldP spid="71"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 + Beeld S">
    <p:spTree>
      <p:nvGrpSpPr>
        <p:cNvPr id="1" name=""/>
        <p:cNvGrpSpPr/>
        <p:nvPr/>
      </p:nvGrpSpPr>
      <p:grpSpPr>
        <a:xfrm>
          <a:off x="0" y="0"/>
          <a:ext cx="0" cy="0"/>
          <a:chOff x="0" y="0"/>
          <a:chExt cx="0" cy="0"/>
        </a:xfrm>
      </p:grpSpPr>
      <p:sp>
        <p:nvSpPr>
          <p:cNvPr id="12" name="- INFO">
            <a:extLst>
              <a:ext uri="{FF2B5EF4-FFF2-40B4-BE49-F238E27FC236}">
                <a16:creationId xmlns:a16="http://schemas.microsoft.com/office/drawing/2014/main" id="{618D8543-DAE1-4890-8399-868CB9C8A47A}"/>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Tekst + beeld S</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a:xfrm>
            <a:off x="534988" y="722568"/>
            <a:ext cx="5017435" cy="709102"/>
          </a:xfrm>
        </p:spPr>
        <p:txBody>
          <a:bodyPr/>
          <a:lstStyle/>
          <a:p>
            <a:r>
              <a:rPr lang="nl-NL"/>
              <a:t>Titel</a:t>
            </a:r>
            <a:br>
              <a:rPr lang="nl-NL"/>
            </a:br>
            <a:r>
              <a:rPr lang="nl-NL"/>
              <a:t>max. 2 regels</a:t>
            </a:r>
          </a:p>
        </p:txBody>
      </p:sp>
      <p:sp>
        <p:nvSpPr>
          <p:cNvPr id="14" name="Tijdelijke aanduiding voor tekst 13">
            <a:extLst>
              <a:ext uri="{FF2B5EF4-FFF2-40B4-BE49-F238E27FC236}">
                <a16:creationId xmlns:a16="http://schemas.microsoft.com/office/drawing/2014/main" id="{0885F72E-0E00-4A58-A248-7FF26EC6C79A}"/>
              </a:ext>
            </a:extLst>
          </p:cNvPr>
          <p:cNvSpPr>
            <a:spLocks noGrp="1"/>
          </p:cNvSpPr>
          <p:nvPr>
            <p:ph type="body" sz="quarter" idx="13" hasCustomPrompt="1"/>
          </p:nvPr>
        </p:nvSpPr>
        <p:spPr>
          <a:xfrm>
            <a:off x="547689" y="1963738"/>
            <a:ext cx="9879800" cy="4344987"/>
          </a:xfrm>
          <a:custGeom>
            <a:avLst/>
            <a:gdLst>
              <a:gd name="connsiteX0" fmla="*/ 0 w 9864301"/>
              <a:gd name="connsiteY0" fmla="*/ 0 h 4344987"/>
              <a:gd name="connsiteX1" fmla="*/ 7040623 w 9864301"/>
              <a:gd name="connsiteY1" fmla="*/ 0 h 4344987"/>
              <a:gd name="connsiteX2" fmla="*/ 7452808 w 9864301"/>
              <a:gd name="connsiteY2" fmla="*/ 153601 h 4344987"/>
              <a:gd name="connsiteX3" fmla="*/ 9735106 w 9864301"/>
              <a:gd name="connsiteY3" fmla="*/ 1090384 h 4344987"/>
              <a:gd name="connsiteX4" fmla="*/ 9864301 w 9864301"/>
              <a:gd name="connsiteY4" fmla="*/ 1168792 h 4344987"/>
              <a:gd name="connsiteX5" fmla="*/ 9864301 w 9864301"/>
              <a:gd name="connsiteY5" fmla="*/ 4344987 h 4344987"/>
              <a:gd name="connsiteX6" fmla="*/ 0 w 9864301"/>
              <a:gd name="connsiteY6" fmla="*/ 4344987 h 4344987"/>
              <a:gd name="connsiteX0" fmla="*/ 0 w 9864301"/>
              <a:gd name="connsiteY0" fmla="*/ 0 h 4344987"/>
              <a:gd name="connsiteX1" fmla="*/ 5661274 w 9864301"/>
              <a:gd name="connsiteY1" fmla="*/ 0 h 4344987"/>
              <a:gd name="connsiteX2" fmla="*/ 7452808 w 9864301"/>
              <a:gd name="connsiteY2" fmla="*/ 153601 h 4344987"/>
              <a:gd name="connsiteX3" fmla="*/ 9735106 w 9864301"/>
              <a:gd name="connsiteY3" fmla="*/ 1090384 h 4344987"/>
              <a:gd name="connsiteX4" fmla="*/ 9864301 w 9864301"/>
              <a:gd name="connsiteY4" fmla="*/ 1168792 h 4344987"/>
              <a:gd name="connsiteX5" fmla="*/ 9864301 w 9864301"/>
              <a:gd name="connsiteY5" fmla="*/ 4344987 h 4344987"/>
              <a:gd name="connsiteX6" fmla="*/ 0 w 9864301"/>
              <a:gd name="connsiteY6" fmla="*/ 4344987 h 4344987"/>
              <a:gd name="connsiteX7" fmla="*/ 0 w 9864301"/>
              <a:gd name="connsiteY7" fmla="*/ 0 h 4344987"/>
              <a:gd name="connsiteX0" fmla="*/ 0 w 9879800"/>
              <a:gd name="connsiteY0" fmla="*/ 0 h 4344987"/>
              <a:gd name="connsiteX1" fmla="*/ 5661274 w 9879800"/>
              <a:gd name="connsiteY1" fmla="*/ 0 h 4344987"/>
              <a:gd name="connsiteX2" fmla="*/ 7452808 w 9879800"/>
              <a:gd name="connsiteY2" fmla="*/ 153601 h 4344987"/>
              <a:gd name="connsiteX3" fmla="*/ 9735106 w 9879800"/>
              <a:gd name="connsiteY3" fmla="*/ 1090384 h 4344987"/>
              <a:gd name="connsiteX4" fmla="*/ 9879800 w 9879800"/>
              <a:gd name="connsiteY4" fmla="*/ 1819720 h 4344987"/>
              <a:gd name="connsiteX5" fmla="*/ 9864301 w 9879800"/>
              <a:gd name="connsiteY5" fmla="*/ 4344987 h 4344987"/>
              <a:gd name="connsiteX6" fmla="*/ 0 w 9879800"/>
              <a:gd name="connsiteY6" fmla="*/ 4344987 h 4344987"/>
              <a:gd name="connsiteX7" fmla="*/ 0 w 9879800"/>
              <a:gd name="connsiteY7" fmla="*/ 0 h 4344987"/>
              <a:gd name="connsiteX0" fmla="*/ 0 w 9879800"/>
              <a:gd name="connsiteY0" fmla="*/ 0 h 4344987"/>
              <a:gd name="connsiteX1" fmla="*/ 5661274 w 9879800"/>
              <a:gd name="connsiteY1" fmla="*/ 0 h 4344987"/>
              <a:gd name="connsiteX2" fmla="*/ 7452808 w 9879800"/>
              <a:gd name="connsiteY2" fmla="*/ 153601 h 4344987"/>
              <a:gd name="connsiteX3" fmla="*/ 9879800 w 9879800"/>
              <a:gd name="connsiteY3" fmla="*/ 1819720 h 4344987"/>
              <a:gd name="connsiteX4" fmla="*/ 9864301 w 9879800"/>
              <a:gd name="connsiteY4" fmla="*/ 4344987 h 4344987"/>
              <a:gd name="connsiteX5" fmla="*/ 0 w 9879800"/>
              <a:gd name="connsiteY5" fmla="*/ 4344987 h 4344987"/>
              <a:gd name="connsiteX6" fmla="*/ 0 w 9879800"/>
              <a:gd name="connsiteY6" fmla="*/ 0 h 4344987"/>
              <a:gd name="connsiteX0" fmla="*/ 0 w 9879800"/>
              <a:gd name="connsiteY0" fmla="*/ 0 h 4344987"/>
              <a:gd name="connsiteX1" fmla="*/ 5661274 w 9879800"/>
              <a:gd name="connsiteY1" fmla="*/ 0 h 4344987"/>
              <a:gd name="connsiteX2" fmla="*/ 9879800 w 9879800"/>
              <a:gd name="connsiteY2" fmla="*/ 1819720 h 4344987"/>
              <a:gd name="connsiteX3" fmla="*/ 9864301 w 9879800"/>
              <a:gd name="connsiteY3" fmla="*/ 4344987 h 4344987"/>
              <a:gd name="connsiteX4" fmla="*/ 0 w 9879800"/>
              <a:gd name="connsiteY4" fmla="*/ 4344987 h 4344987"/>
              <a:gd name="connsiteX5" fmla="*/ 0 w 9879800"/>
              <a:gd name="connsiteY5" fmla="*/ 0 h 4344987"/>
              <a:gd name="connsiteX0" fmla="*/ 0 w 9879800"/>
              <a:gd name="connsiteY0" fmla="*/ 0 h 4344987"/>
              <a:gd name="connsiteX1" fmla="*/ 5661274 w 9879800"/>
              <a:gd name="connsiteY1" fmla="*/ 0 h 4344987"/>
              <a:gd name="connsiteX2" fmla="*/ 9879800 w 9879800"/>
              <a:gd name="connsiteY2" fmla="*/ 1819720 h 4344987"/>
              <a:gd name="connsiteX3" fmla="*/ 9864301 w 9879800"/>
              <a:gd name="connsiteY3" fmla="*/ 4344987 h 4344987"/>
              <a:gd name="connsiteX4" fmla="*/ 0 w 9879800"/>
              <a:gd name="connsiteY4" fmla="*/ 4344987 h 4344987"/>
              <a:gd name="connsiteX5" fmla="*/ 0 w 9879800"/>
              <a:gd name="connsiteY5" fmla="*/ 0 h 434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79800" h="4344987">
                <a:moveTo>
                  <a:pt x="0" y="0"/>
                </a:moveTo>
                <a:lnTo>
                  <a:pt x="5661274" y="0"/>
                </a:lnTo>
                <a:cubicBezTo>
                  <a:pt x="7152924" y="923219"/>
                  <a:pt x="9179295" y="1095555"/>
                  <a:pt x="9879800" y="1819720"/>
                </a:cubicBezTo>
                <a:cubicBezTo>
                  <a:pt x="9874634" y="2661476"/>
                  <a:pt x="9869467" y="3503231"/>
                  <a:pt x="9864301" y="4344987"/>
                </a:cubicBezTo>
                <a:lnTo>
                  <a:pt x="0" y="4344987"/>
                </a:lnTo>
                <a:lnTo>
                  <a:pt x="0" y="0"/>
                </a:lnTo>
                <a:close/>
              </a:path>
            </a:pathLst>
          </a:custGeom>
        </p:spPr>
        <p:txBody>
          <a:bodyPr wrap="square">
            <a:noAutofit/>
          </a:bodyPr>
          <a:lstStyle/>
          <a:p>
            <a:pPr lvl="0"/>
            <a:r>
              <a:rPr lang="nl-NL"/>
              <a:t>Bullet</a:t>
            </a:r>
          </a:p>
          <a:p>
            <a:pPr lvl="1"/>
            <a:r>
              <a:rPr lang="nl-NL"/>
              <a:t>Sub-</a:t>
            </a:r>
            <a:r>
              <a:rPr lang="nl-NL" err="1"/>
              <a:t>bullet</a:t>
            </a:r>
            <a:endParaRPr lang="nl-NL"/>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a:t>
            </a:r>
            <a:r>
              <a:rPr lang="nl-NL" err="1"/>
              <a:t>bullet</a:t>
            </a:r>
            <a:endParaRPr lang="nl-NL"/>
          </a:p>
          <a:p>
            <a:pPr lvl="7"/>
            <a:r>
              <a:rPr lang="nl-NL"/>
              <a:t>Alfabetische </a:t>
            </a:r>
            <a:r>
              <a:rPr lang="nl-NL" err="1"/>
              <a:t>bullet</a:t>
            </a:r>
            <a:endParaRPr lang="nl-NL"/>
          </a:p>
          <a:p>
            <a:pPr lvl="7"/>
            <a:endParaRPr lang="nl-NL"/>
          </a:p>
          <a:p>
            <a:pPr lvl="8"/>
            <a:r>
              <a:rPr lang="nl-NL"/>
              <a:t>*Bronvermelding</a:t>
            </a:r>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tx1"/>
                </a:solidFill>
              </a:defRPr>
            </a:lvl1pPr>
          </a:lstStyle>
          <a:p>
            <a:fld id="{7750823A-7BF5-4BBC-96D8-6C913DDD682C}"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‹nr.›</a:t>
            </a:fld>
            <a:endParaRPr lang="nl-NL"/>
          </a:p>
        </p:txBody>
      </p:sp>
      <p:sp>
        <p:nvSpPr>
          <p:cNvPr id="153" name="Tijdelijke aanduiding voor afbeelding 17">
            <a:extLst>
              <a:ext uri="{FF2B5EF4-FFF2-40B4-BE49-F238E27FC236}">
                <a16:creationId xmlns:a16="http://schemas.microsoft.com/office/drawing/2014/main" id="{0A65D402-7B27-431B-BE3A-4C20139151AD}"/>
              </a:ext>
            </a:extLst>
          </p:cNvPr>
          <p:cNvSpPr>
            <a:spLocks noGrp="1"/>
          </p:cNvSpPr>
          <p:nvPr>
            <p:ph type="pic" sz="quarter" idx="14" hasCustomPrompt="1"/>
          </p:nvPr>
        </p:nvSpPr>
        <p:spPr>
          <a:xfrm>
            <a:off x="4691221" y="-1"/>
            <a:ext cx="7500779" cy="4352900"/>
          </a:xfrm>
          <a:custGeom>
            <a:avLst/>
            <a:gdLst>
              <a:gd name="connsiteX0" fmla="*/ 4043 w 5820643"/>
              <a:gd name="connsiteY0" fmla="*/ 0 h 4422775"/>
              <a:gd name="connsiteX1" fmla="*/ 5820643 w 5820643"/>
              <a:gd name="connsiteY1" fmla="*/ 0 h 4422775"/>
              <a:gd name="connsiteX2" fmla="*/ 5820643 w 5820643"/>
              <a:gd name="connsiteY2" fmla="*/ 4422775 h 4422775"/>
              <a:gd name="connsiteX3" fmla="*/ 4043 w 5820643"/>
              <a:gd name="connsiteY3" fmla="*/ 0 h 4422775"/>
              <a:gd name="connsiteX0" fmla="*/ 4043 w 5820643"/>
              <a:gd name="connsiteY0" fmla="*/ 0 h 3698439"/>
              <a:gd name="connsiteX1" fmla="*/ 5820643 w 5820643"/>
              <a:gd name="connsiteY1" fmla="*/ 0 h 3698439"/>
              <a:gd name="connsiteX2" fmla="*/ 5820643 w 5820643"/>
              <a:gd name="connsiteY2" fmla="*/ 3698439 h 3698439"/>
              <a:gd name="connsiteX3" fmla="*/ 4043 w 5820643"/>
              <a:gd name="connsiteY3" fmla="*/ 0 h 3698439"/>
              <a:gd name="connsiteX0" fmla="*/ 4222 w 5820822"/>
              <a:gd name="connsiteY0" fmla="*/ 0 h 3698439"/>
              <a:gd name="connsiteX1" fmla="*/ 5820822 w 5820822"/>
              <a:gd name="connsiteY1" fmla="*/ 0 h 3698439"/>
              <a:gd name="connsiteX2" fmla="*/ 5820822 w 5820822"/>
              <a:gd name="connsiteY2" fmla="*/ 3698439 h 3698439"/>
              <a:gd name="connsiteX3" fmla="*/ 4222 w 5820822"/>
              <a:gd name="connsiteY3" fmla="*/ 0 h 3698439"/>
              <a:gd name="connsiteX0" fmla="*/ 0 w 5816600"/>
              <a:gd name="connsiteY0" fmla="*/ 0 h 3698439"/>
              <a:gd name="connsiteX1" fmla="*/ 5816600 w 5816600"/>
              <a:gd name="connsiteY1" fmla="*/ 0 h 3698439"/>
              <a:gd name="connsiteX2" fmla="*/ 5816600 w 5816600"/>
              <a:gd name="connsiteY2" fmla="*/ 3698439 h 3698439"/>
              <a:gd name="connsiteX3" fmla="*/ 0 w 5816600"/>
              <a:gd name="connsiteY3" fmla="*/ 0 h 3698439"/>
              <a:gd name="connsiteX0" fmla="*/ 0 w 5816600"/>
              <a:gd name="connsiteY0" fmla="*/ 0 h 3698439"/>
              <a:gd name="connsiteX1" fmla="*/ 5816600 w 5816600"/>
              <a:gd name="connsiteY1" fmla="*/ 0 h 3698439"/>
              <a:gd name="connsiteX2" fmla="*/ 5816600 w 5816600"/>
              <a:gd name="connsiteY2" fmla="*/ 3698439 h 3698439"/>
              <a:gd name="connsiteX3" fmla="*/ 0 w 5816600"/>
              <a:gd name="connsiteY3" fmla="*/ 0 h 3698439"/>
              <a:gd name="connsiteX0" fmla="*/ 0 w 5816600"/>
              <a:gd name="connsiteY0" fmla="*/ 0 h 3301961"/>
              <a:gd name="connsiteX1" fmla="*/ 5816600 w 5816600"/>
              <a:gd name="connsiteY1" fmla="*/ 0 h 3301961"/>
              <a:gd name="connsiteX2" fmla="*/ 5816600 w 5816600"/>
              <a:gd name="connsiteY2" fmla="*/ 3301961 h 3301961"/>
              <a:gd name="connsiteX3" fmla="*/ 0 w 5816600"/>
              <a:gd name="connsiteY3" fmla="*/ 0 h 3301961"/>
              <a:gd name="connsiteX0" fmla="*/ 0 w 5816600"/>
              <a:gd name="connsiteY0" fmla="*/ 0 h 3301961"/>
              <a:gd name="connsiteX1" fmla="*/ 5816600 w 5816600"/>
              <a:gd name="connsiteY1" fmla="*/ 0 h 3301961"/>
              <a:gd name="connsiteX2" fmla="*/ 5816600 w 5816600"/>
              <a:gd name="connsiteY2" fmla="*/ 3301961 h 3301961"/>
              <a:gd name="connsiteX3" fmla="*/ 0 w 5816600"/>
              <a:gd name="connsiteY3" fmla="*/ 0 h 3301961"/>
              <a:gd name="connsiteX0" fmla="*/ 0 w 5816600"/>
              <a:gd name="connsiteY0" fmla="*/ 0 h 3301961"/>
              <a:gd name="connsiteX1" fmla="*/ 5816600 w 5816600"/>
              <a:gd name="connsiteY1" fmla="*/ 0 h 3301961"/>
              <a:gd name="connsiteX2" fmla="*/ 5816600 w 5816600"/>
              <a:gd name="connsiteY2" fmla="*/ 3301961 h 3301961"/>
              <a:gd name="connsiteX3" fmla="*/ 0 w 5816600"/>
              <a:gd name="connsiteY3" fmla="*/ 0 h 3301961"/>
            </a:gdLst>
            <a:ahLst/>
            <a:cxnLst>
              <a:cxn ang="0">
                <a:pos x="connsiteX0" y="connsiteY0"/>
              </a:cxn>
              <a:cxn ang="0">
                <a:pos x="connsiteX1" y="connsiteY1"/>
              </a:cxn>
              <a:cxn ang="0">
                <a:pos x="connsiteX2" y="connsiteY2"/>
              </a:cxn>
              <a:cxn ang="0">
                <a:pos x="connsiteX3" y="connsiteY3"/>
              </a:cxn>
            </a:cxnLst>
            <a:rect l="l" t="t" r="r" b="b"/>
            <a:pathLst>
              <a:path w="5816600" h="3301961">
                <a:moveTo>
                  <a:pt x="0" y="0"/>
                </a:moveTo>
                <a:lnTo>
                  <a:pt x="5816600" y="0"/>
                </a:lnTo>
                <a:lnTo>
                  <a:pt x="5816600" y="3301961"/>
                </a:lnTo>
                <a:cubicBezTo>
                  <a:pt x="4980062" y="2171635"/>
                  <a:pt x="1858806" y="2683651"/>
                  <a:pt x="0" y="0"/>
                </a:cubicBezTo>
                <a:close/>
              </a:path>
            </a:pathLst>
          </a:custGeom>
          <a:solidFill>
            <a:schemeClr val="bg1">
              <a:lumMod val="75000"/>
            </a:schemeClr>
          </a:solidFill>
        </p:spPr>
        <p:txBody>
          <a:bodyPr wrap="square" tIns="972000" rIns="540000" bIns="0" anchor="t" anchorCtr="0">
            <a:noAutofit/>
          </a:bodyPr>
          <a:lstStyle>
            <a:lvl1pPr marL="0" indent="0" algn="r">
              <a:lnSpc>
                <a:spcPct val="100000"/>
              </a:lnSpc>
              <a:spcBef>
                <a:spcPts val="0"/>
              </a:spcBef>
              <a:buNone/>
              <a:defRPr sz="1400">
                <a:solidFill>
                  <a:schemeClr val="bg1">
                    <a:lumMod val="95000"/>
                  </a:schemeClr>
                </a:solidFill>
              </a:defRPr>
            </a:lvl1pPr>
          </a:lstStyle>
          <a:p>
            <a:r>
              <a:rPr lang="nl-NL"/>
              <a:t>Selecteer dit kader, ga naar de tab ‘Slidebuilder’, klik op ‘Afbeeldingen’, </a:t>
            </a:r>
            <a:br>
              <a:rPr lang="nl-NL"/>
            </a:br>
            <a:r>
              <a:rPr lang="nl-NL"/>
              <a:t>selecteer de gewenste afbeelding en klik op ‘Invoegen’.</a:t>
            </a:r>
          </a:p>
        </p:txBody>
      </p:sp>
    </p:spTree>
    <p:extLst>
      <p:ext uri="{BB962C8B-B14F-4D97-AF65-F5344CB8AC3E}">
        <p14:creationId xmlns:p14="http://schemas.microsoft.com/office/powerpoint/2010/main" val="252761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 + Beeld M">
    <p:spTree>
      <p:nvGrpSpPr>
        <p:cNvPr id="1" name=""/>
        <p:cNvGrpSpPr/>
        <p:nvPr/>
      </p:nvGrpSpPr>
      <p:grpSpPr>
        <a:xfrm>
          <a:off x="0" y="0"/>
          <a:ext cx="0" cy="0"/>
          <a:chOff x="0" y="0"/>
          <a:chExt cx="0" cy="0"/>
        </a:xfrm>
      </p:grpSpPr>
      <p:sp>
        <p:nvSpPr>
          <p:cNvPr id="12" name="- INFO">
            <a:extLst>
              <a:ext uri="{FF2B5EF4-FFF2-40B4-BE49-F238E27FC236}">
                <a16:creationId xmlns:a16="http://schemas.microsoft.com/office/drawing/2014/main" id="{618D8543-DAE1-4890-8399-868CB9C8A47A}"/>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Tekst + beeld m</a:t>
            </a:r>
          </a:p>
        </p:txBody>
      </p:sp>
      <p:sp>
        <p:nvSpPr>
          <p:cNvPr id="8" name="titel">
            <a:extLst>
              <a:ext uri="{FF2B5EF4-FFF2-40B4-BE49-F238E27FC236}">
                <a16:creationId xmlns:a16="http://schemas.microsoft.com/office/drawing/2014/main" id="{4FCE8B7B-8D3B-466F-8956-5C1F4F50265C}"/>
              </a:ext>
            </a:extLst>
          </p:cNvPr>
          <p:cNvSpPr>
            <a:spLocks noGrp="1"/>
          </p:cNvSpPr>
          <p:nvPr userDrawn="1">
            <p:ph type="title" hasCustomPrompt="1"/>
          </p:nvPr>
        </p:nvSpPr>
        <p:spPr>
          <a:xfrm>
            <a:off x="534988" y="722568"/>
            <a:ext cx="5017435" cy="709102"/>
          </a:xfrm>
        </p:spPr>
        <p:txBody>
          <a:bodyPr/>
          <a:lstStyle/>
          <a:p>
            <a:r>
              <a:rPr lang="nl-NL"/>
              <a:t>Titel</a:t>
            </a:r>
            <a:br>
              <a:rPr lang="nl-NL"/>
            </a:br>
            <a:r>
              <a:rPr lang="nl-NL"/>
              <a:t>max. 2 regels</a:t>
            </a:r>
          </a:p>
        </p:txBody>
      </p:sp>
      <p:sp>
        <p:nvSpPr>
          <p:cNvPr id="10" name="tekst">
            <a:extLst>
              <a:ext uri="{FF2B5EF4-FFF2-40B4-BE49-F238E27FC236}">
                <a16:creationId xmlns:a16="http://schemas.microsoft.com/office/drawing/2014/main" id="{1666EADC-9024-4FF6-9D2D-3372EA71A6E1}"/>
              </a:ext>
            </a:extLst>
          </p:cNvPr>
          <p:cNvSpPr>
            <a:spLocks noGrp="1"/>
          </p:cNvSpPr>
          <p:nvPr userDrawn="1">
            <p:ph type="body" sz="quarter" idx="13" hasCustomPrompt="1"/>
          </p:nvPr>
        </p:nvSpPr>
        <p:spPr>
          <a:xfrm>
            <a:off x="547689" y="1963738"/>
            <a:ext cx="5950765" cy="4344987"/>
          </a:xfrm>
        </p:spPr>
        <p:txBody>
          <a:bodyPr/>
          <a:lstStyle/>
          <a:p>
            <a:pPr lvl="0"/>
            <a:r>
              <a:rPr lang="nl-NL"/>
              <a:t>Bullet</a:t>
            </a:r>
          </a:p>
          <a:p>
            <a:pPr lvl="1"/>
            <a:r>
              <a:rPr lang="nl-NL"/>
              <a:t>Sub-</a:t>
            </a:r>
            <a:r>
              <a:rPr lang="nl-NL" err="1"/>
              <a:t>bullet</a:t>
            </a:r>
            <a:endParaRPr lang="nl-NL"/>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a:t>
            </a:r>
            <a:r>
              <a:rPr lang="nl-NL" err="1"/>
              <a:t>bullet</a:t>
            </a:r>
            <a:endParaRPr lang="nl-NL"/>
          </a:p>
          <a:p>
            <a:pPr lvl="7"/>
            <a:r>
              <a:rPr lang="nl-NL"/>
              <a:t>Alfabetische </a:t>
            </a:r>
            <a:r>
              <a:rPr lang="nl-NL" err="1"/>
              <a:t>bullet</a:t>
            </a:r>
            <a:endParaRPr lang="nl-NL"/>
          </a:p>
          <a:p>
            <a:pPr lvl="7"/>
            <a:endParaRPr lang="nl-NL"/>
          </a:p>
          <a:p>
            <a:pPr lvl="8"/>
            <a:r>
              <a:rPr lang="nl-NL"/>
              <a:t>*Bronvermelding</a:t>
            </a:r>
          </a:p>
          <a:p>
            <a:pPr lvl="4"/>
            <a:endParaRPr lang="nl-NL"/>
          </a:p>
        </p:txBody>
      </p:sp>
      <p:sp>
        <p:nvSpPr>
          <p:cNvPr id="11" name="Tijdelijke aanduiding voor afbeelding 10">
            <a:extLst>
              <a:ext uri="{FF2B5EF4-FFF2-40B4-BE49-F238E27FC236}">
                <a16:creationId xmlns:a16="http://schemas.microsoft.com/office/drawing/2014/main" id="{6D76FEA7-21C6-4BC1-A2CA-A192BE27D87A}"/>
              </a:ext>
            </a:extLst>
          </p:cNvPr>
          <p:cNvSpPr>
            <a:spLocks noGrp="1"/>
          </p:cNvSpPr>
          <p:nvPr>
            <p:ph type="pic" sz="quarter" idx="14" hasCustomPrompt="1"/>
          </p:nvPr>
        </p:nvSpPr>
        <p:spPr>
          <a:xfrm>
            <a:off x="6241235" y="0"/>
            <a:ext cx="5950765" cy="6874365"/>
          </a:xfrm>
          <a:custGeom>
            <a:avLst/>
            <a:gdLst>
              <a:gd name="connsiteX0" fmla="*/ 0 w 5950765"/>
              <a:gd name="connsiteY0" fmla="*/ 0 h 6874365"/>
              <a:gd name="connsiteX1" fmla="*/ 3000132 w 5950765"/>
              <a:gd name="connsiteY1" fmla="*/ 0 h 6874365"/>
              <a:gd name="connsiteX2" fmla="*/ 4507198 w 5950765"/>
              <a:gd name="connsiteY2" fmla="*/ 0 h 6874365"/>
              <a:gd name="connsiteX3" fmla="*/ 5950765 w 5950765"/>
              <a:gd name="connsiteY3" fmla="*/ 0 h 6874365"/>
              <a:gd name="connsiteX4" fmla="*/ 5950765 w 5950765"/>
              <a:gd name="connsiteY4" fmla="*/ 6858000 h 6874365"/>
              <a:gd name="connsiteX5" fmla="*/ 4507198 w 5950765"/>
              <a:gd name="connsiteY5" fmla="*/ 6858000 h 6874365"/>
              <a:gd name="connsiteX6" fmla="*/ 4507198 w 5950765"/>
              <a:gd name="connsiteY6" fmla="*/ 6874365 h 6874365"/>
              <a:gd name="connsiteX7" fmla="*/ 2770754 w 5950765"/>
              <a:gd name="connsiteY7" fmla="*/ 6874365 h 6874365"/>
              <a:gd name="connsiteX8" fmla="*/ 2554784 w 5950765"/>
              <a:gd name="connsiteY8" fmla="*/ 6466934 h 6874365"/>
              <a:gd name="connsiteX9" fmla="*/ 62660 w 5950765"/>
              <a:gd name="connsiteY9" fmla="*/ 237369 h 6874365"/>
              <a:gd name="connsiteX0" fmla="*/ 1861 w 5952626"/>
              <a:gd name="connsiteY0" fmla="*/ 0 h 6874365"/>
              <a:gd name="connsiteX1" fmla="*/ 3001993 w 5952626"/>
              <a:gd name="connsiteY1" fmla="*/ 0 h 6874365"/>
              <a:gd name="connsiteX2" fmla="*/ 4509059 w 5952626"/>
              <a:gd name="connsiteY2" fmla="*/ 0 h 6874365"/>
              <a:gd name="connsiteX3" fmla="*/ 5952626 w 5952626"/>
              <a:gd name="connsiteY3" fmla="*/ 0 h 6874365"/>
              <a:gd name="connsiteX4" fmla="*/ 5952626 w 5952626"/>
              <a:gd name="connsiteY4" fmla="*/ 6858000 h 6874365"/>
              <a:gd name="connsiteX5" fmla="*/ 4509059 w 5952626"/>
              <a:gd name="connsiteY5" fmla="*/ 6858000 h 6874365"/>
              <a:gd name="connsiteX6" fmla="*/ 4509059 w 5952626"/>
              <a:gd name="connsiteY6" fmla="*/ 6874365 h 6874365"/>
              <a:gd name="connsiteX7" fmla="*/ 2772615 w 5952626"/>
              <a:gd name="connsiteY7" fmla="*/ 6874365 h 6874365"/>
              <a:gd name="connsiteX8" fmla="*/ 2556645 w 5952626"/>
              <a:gd name="connsiteY8" fmla="*/ 6466934 h 6874365"/>
              <a:gd name="connsiteX9" fmla="*/ 1861 w 5952626"/>
              <a:gd name="connsiteY9" fmla="*/ 0 h 6874365"/>
              <a:gd name="connsiteX0" fmla="*/ 0 w 5950765"/>
              <a:gd name="connsiteY0" fmla="*/ 0 h 6874365"/>
              <a:gd name="connsiteX1" fmla="*/ 3000132 w 5950765"/>
              <a:gd name="connsiteY1" fmla="*/ 0 h 6874365"/>
              <a:gd name="connsiteX2" fmla="*/ 4507198 w 5950765"/>
              <a:gd name="connsiteY2" fmla="*/ 0 h 6874365"/>
              <a:gd name="connsiteX3" fmla="*/ 5950765 w 5950765"/>
              <a:gd name="connsiteY3" fmla="*/ 0 h 6874365"/>
              <a:gd name="connsiteX4" fmla="*/ 5950765 w 5950765"/>
              <a:gd name="connsiteY4" fmla="*/ 6858000 h 6874365"/>
              <a:gd name="connsiteX5" fmla="*/ 4507198 w 5950765"/>
              <a:gd name="connsiteY5" fmla="*/ 6858000 h 6874365"/>
              <a:gd name="connsiteX6" fmla="*/ 4507198 w 5950765"/>
              <a:gd name="connsiteY6" fmla="*/ 6874365 h 6874365"/>
              <a:gd name="connsiteX7" fmla="*/ 2770754 w 5950765"/>
              <a:gd name="connsiteY7" fmla="*/ 6874365 h 6874365"/>
              <a:gd name="connsiteX8" fmla="*/ 0 w 5950765"/>
              <a:gd name="connsiteY8" fmla="*/ 0 h 6874365"/>
              <a:gd name="connsiteX0" fmla="*/ 0 w 5950765"/>
              <a:gd name="connsiteY0" fmla="*/ 0 h 6874365"/>
              <a:gd name="connsiteX1" fmla="*/ 3000132 w 5950765"/>
              <a:gd name="connsiteY1" fmla="*/ 0 h 6874365"/>
              <a:gd name="connsiteX2" fmla="*/ 4507198 w 5950765"/>
              <a:gd name="connsiteY2" fmla="*/ 0 h 6874365"/>
              <a:gd name="connsiteX3" fmla="*/ 5950765 w 5950765"/>
              <a:gd name="connsiteY3" fmla="*/ 0 h 6874365"/>
              <a:gd name="connsiteX4" fmla="*/ 5950765 w 5950765"/>
              <a:gd name="connsiteY4" fmla="*/ 6858000 h 6874365"/>
              <a:gd name="connsiteX5" fmla="*/ 4507198 w 5950765"/>
              <a:gd name="connsiteY5" fmla="*/ 6858000 h 6874365"/>
              <a:gd name="connsiteX6" fmla="*/ 4507198 w 5950765"/>
              <a:gd name="connsiteY6" fmla="*/ 6874365 h 6874365"/>
              <a:gd name="connsiteX7" fmla="*/ 2770754 w 5950765"/>
              <a:gd name="connsiteY7" fmla="*/ 6874365 h 6874365"/>
              <a:gd name="connsiteX8" fmla="*/ 0 w 5950765"/>
              <a:gd name="connsiteY8" fmla="*/ 0 h 6874365"/>
              <a:gd name="connsiteX0" fmla="*/ 0 w 5950765"/>
              <a:gd name="connsiteY0" fmla="*/ 0 h 6874365"/>
              <a:gd name="connsiteX1" fmla="*/ 3000132 w 5950765"/>
              <a:gd name="connsiteY1" fmla="*/ 0 h 6874365"/>
              <a:gd name="connsiteX2" fmla="*/ 4507198 w 5950765"/>
              <a:gd name="connsiteY2" fmla="*/ 0 h 6874365"/>
              <a:gd name="connsiteX3" fmla="*/ 5950765 w 5950765"/>
              <a:gd name="connsiteY3" fmla="*/ 0 h 6874365"/>
              <a:gd name="connsiteX4" fmla="*/ 5950765 w 5950765"/>
              <a:gd name="connsiteY4" fmla="*/ 6858000 h 6874365"/>
              <a:gd name="connsiteX5" fmla="*/ 4507198 w 5950765"/>
              <a:gd name="connsiteY5" fmla="*/ 6858000 h 6874365"/>
              <a:gd name="connsiteX6" fmla="*/ 4507198 w 5950765"/>
              <a:gd name="connsiteY6" fmla="*/ 6874365 h 6874365"/>
              <a:gd name="connsiteX7" fmla="*/ 2770754 w 5950765"/>
              <a:gd name="connsiteY7" fmla="*/ 6874365 h 6874365"/>
              <a:gd name="connsiteX8" fmla="*/ 0 w 5950765"/>
              <a:gd name="connsiteY8" fmla="*/ 0 h 6874365"/>
              <a:gd name="connsiteX0" fmla="*/ 0 w 5950765"/>
              <a:gd name="connsiteY0" fmla="*/ 0 h 6874365"/>
              <a:gd name="connsiteX1" fmla="*/ 3000132 w 5950765"/>
              <a:gd name="connsiteY1" fmla="*/ 0 h 6874365"/>
              <a:gd name="connsiteX2" fmla="*/ 4507198 w 5950765"/>
              <a:gd name="connsiteY2" fmla="*/ 0 h 6874365"/>
              <a:gd name="connsiteX3" fmla="*/ 5950765 w 5950765"/>
              <a:gd name="connsiteY3" fmla="*/ 0 h 6874365"/>
              <a:gd name="connsiteX4" fmla="*/ 5950765 w 5950765"/>
              <a:gd name="connsiteY4" fmla="*/ 6858000 h 6874365"/>
              <a:gd name="connsiteX5" fmla="*/ 4507198 w 5950765"/>
              <a:gd name="connsiteY5" fmla="*/ 6858000 h 6874365"/>
              <a:gd name="connsiteX6" fmla="*/ 4507198 w 5950765"/>
              <a:gd name="connsiteY6" fmla="*/ 6874365 h 6874365"/>
              <a:gd name="connsiteX7" fmla="*/ 2770754 w 5950765"/>
              <a:gd name="connsiteY7" fmla="*/ 6874365 h 6874365"/>
              <a:gd name="connsiteX8" fmla="*/ 0 w 5950765"/>
              <a:gd name="connsiteY8" fmla="*/ 0 h 687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50765" h="6874365">
                <a:moveTo>
                  <a:pt x="0" y="0"/>
                </a:moveTo>
                <a:lnTo>
                  <a:pt x="3000132" y="0"/>
                </a:lnTo>
                <a:lnTo>
                  <a:pt x="4507198" y="0"/>
                </a:lnTo>
                <a:lnTo>
                  <a:pt x="5950765" y="0"/>
                </a:lnTo>
                <a:lnTo>
                  <a:pt x="5950765" y="6858000"/>
                </a:lnTo>
                <a:lnTo>
                  <a:pt x="4507198" y="6858000"/>
                </a:lnTo>
                <a:lnTo>
                  <a:pt x="4507198" y="6874365"/>
                </a:lnTo>
                <a:lnTo>
                  <a:pt x="2770754" y="6874365"/>
                </a:lnTo>
                <a:cubicBezTo>
                  <a:pt x="1389969" y="5788255"/>
                  <a:pt x="71531" y="4806055"/>
                  <a:pt x="0" y="0"/>
                </a:cubicBezTo>
                <a:close/>
              </a:path>
            </a:pathLst>
          </a:custGeom>
          <a:solidFill>
            <a:schemeClr val="bg1">
              <a:lumMod val="75000"/>
            </a:schemeClr>
          </a:solidFill>
        </p:spPr>
        <p:txBody>
          <a:bodyPr wrap="square" bIns="1260000" anchor="ctr" anchorCtr="0">
            <a:noAutofit/>
          </a:bodyPr>
          <a:lstStyle>
            <a:lvl1pPr marL="0" indent="0" algn="ctr">
              <a:lnSpc>
                <a:spcPct val="100000"/>
              </a:lnSpc>
              <a:spcBef>
                <a:spcPts val="0"/>
              </a:spcBef>
              <a:buNone/>
              <a:defRPr sz="1400">
                <a:solidFill>
                  <a:schemeClr val="bg1">
                    <a:lumMod val="95000"/>
                  </a:schemeClr>
                </a:solidFill>
              </a:defRPr>
            </a:lvl1pPr>
          </a:lstStyle>
          <a:p>
            <a:r>
              <a:rPr lang="nl-NL"/>
              <a:t>Selecteer dit kader, ga naar de tab ‘Slidebuilder’, </a:t>
            </a:r>
            <a:br>
              <a:rPr lang="nl-NL"/>
            </a:br>
            <a:r>
              <a:rPr lang="nl-NL"/>
              <a:t>klik op ‘Afbeeldingen’, selecteer de gewenste afbeelding </a:t>
            </a:r>
            <a:br>
              <a:rPr lang="nl-NL"/>
            </a:br>
            <a:r>
              <a:rPr lang="nl-NL"/>
              <a:t>en klik op ‘Invoegen’.</a:t>
            </a:r>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lvl1pPr>
              <a:defRPr>
                <a:solidFill>
                  <a:schemeClr val="bg1"/>
                </a:solidFill>
              </a:defRPr>
            </a:lvl1pPr>
          </a:lstStyle>
          <a:p>
            <a:fld id="{DE16A502-F537-4563-8110-E77277F53ABC}"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Tree>
    <p:extLst>
      <p:ext uri="{BB962C8B-B14F-4D97-AF65-F5344CB8AC3E}">
        <p14:creationId xmlns:p14="http://schemas.microsoft.com/office/powerpoint/2010/main" val="138497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 Beeld L">
    <p:spTree>
      <p:nvGrpSpPr>
        <p:cNvPr id="1" name=""/>
        <p:cNvGrpSpPr/>
        <p:nvPr/>
      </p:nvGrpSpPr>
      <p:grpSpPr>
        <a:xfrm>
          <a:off x="0" y="0"/>
          <a:ext cx="0" cy="0"/>
          <a:chOff x="0" y="0"/>
          <a:chExt cx="0" cy="0"/>
        </a:xfrm>
      </p:grpSpPr>
      <p:sp>
        <p:nvSpPr>
          <p:cNvPr id="12" name="- INFO">
            <a:extLst>
              <a:ext uri="{FF2B5EF4-FFF2-40B4-BE49-F238E27FC236}">
                <a16:creationId xmlns:a16="http://schemas.microsoft.com/office/drawing/2014/main" id="{618D8543-DAE1-4890-8399-868CB9C8A47A}"/>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Tekst + beeld L</a:t>
            </a:r>
          </a:p>
        </p:txBody>
      </p:sp>
      <p:sp>
        <p:nvSpPr>
          <p:cNvPr id="20" name="Tijdelijke aanduiding voor afbeelding 19">
            <a:extLst>
              <a:ext uri="{FF2B5EF4-FFF2-40B4-BE49-F238E27FC236}">
                <a16:creationId xmlns:a16="http://schemas.microsoft.com/office/drawing/2014/main" id="{9FFAA759-9847-479B-B929-7E8AD15A267C}"/>
              </a:ext>
            </a:extLst>
          </p:cNvPr>
          <p:cNvSpPr>
            <a:spLocks noGrp="1"/>
          </p:cNvSpPr>
          <p:nvPr>
            <p:ph type="pic" sz="quarter" idx="14" hasCustomPrompt="1"/>
          </p:nvPr>
        </p:nvSpPr>
        <p:spPr>
          <a:xfrm>
            <a:off x="3483247" y="0"/>
            <a:ext cx="8708753" cy="6858000"/>
          </a:xfrm>
          <a:custGeom>
            <a:avLst/>
            <a:gdLst>
              <a:gd name="connsiteX0" fmla="*/ 4869557 w 8753737"/>
              <a:gd name="connsiteY0" fmla="*/ 0 h 6858000"/>
              <a:gd name="connsiteX1" fmla="*/ 7458512 w 8753737"/>
              <a:gd name="connsiteY1" fmla="*/ 0 h 6858000"/>
              <a:gd name="connsiteX2" fmla="*/ 8226774 w 8753737"/>
              <a:gd name="connsiteY2" fmla="*/ 0 h 6858000"/>
              <a:gd name="connsiteX3" fmla="*/ 8753737 w 8753737"/>
              <a:gd name="connsiteY3" fmla="*/ 0 h 6858000"/>
              <a:gd name="connsiteX4" fmla="*/ 8753737 w 8753737"/>
              <a:gd name="connsiteY4" fmla="*/ 6858000 h 6858000"/>
              <a:gd name="connsiteX5" fmla="*/ 8226774 w 8753737"/>
              <a:gd name="connsiteY5" fmla="*/ 6858000 h 6858000"/>
              <a:gd name="connsiteX6" fmla="*/ 7458512 w 8753737"/>
              <a:gd name="connsiteY6" fmla="*/ 6858000 h 6858000"/>
              <a:gd name="connsiteX7" fmla="*/ 388154 w 8753737"/>
              <a:gd name="connsiteY7" fmla="*/ 6858000 h 6858000"/>
              <a:gd name="connsiteX8" fmla="*/ 388154 w 8753737"/>
              <a:gd name="connsiteY8" fmla="*/ 6857999 h 6858000"/>
              <a:gd name="connsiteX9" fmla="*/ 394311 w 8753737"/>
              <a:gd name="connsiteY9" fmla="*/ 6857999 h 6858000"/>
              <a:gd name="connsiteX10" fmla="*/ 402887 w 8753737"/>
              <a:gd name="connsiteY10" fmla="*/ 6857999 h 6858000"/>
              <a:gd name="connsiteX11" fmla="*/ 135429 w 8753737"/>
              <a:gd name="connsiteY11" fmla="*/ 5728976 h 6858000"/>
              <a:gd name="connsiteX12" fmla="*/ 2567627 w 8753737"/>
              <a:gd name="connsiteY12" fmla="*/ 2400449 h 6858000"/>
              <a:gd name="connsiteX13" fmla="*/ 4861770 w 8753737"/>
              <a:gd name="connsiteY13" fmla="*/ 106018 h 6858000"/>
              <a:gd name="connsiteX0" fmla="*/ 4782938 w 8667118"/>
              <a:gd name="connsiteY0" fmla="*/ 0 h 6858000"/>
              <a:gd name="connsiteX1" fmla="*/ 7371893 w 8667118"/>
              <a:gd name="connsiteY1" fmla="*/ 0 h 6858000"/>
              <a:gd name="connsiteX2" fmla="*/ 8140155 w 8667118"/>
              <a:gd name="connsiteY2" fmla="*/ 0 h 6858000"/>
              <a:gd name="connsiteX3" fmla="*/ 8667118 w 8667118"/>
              <a:gd name="connsiteY3" fmla="*/ 0 h 6858000"/>
              <a:gd name="connsiteX4" fmla="*/ 8667118 w 8667118"/>
              <a:gd name="connsiteY4" fmla="*/ 6858000 h 6858000"/>
              <a:gd name="connsiteX5" fmla="*/ 8140155 w 8667118"/>
              <a:gd name="connsiteY5" fmla="*/ 6858000 h 6858000"/>
              <a:gd name="connsiteX6" fmla="*/ 7371893 w 8667118"/>
              <a:gd name="connsiteY6" fmla="*/ 6858000 h 6858000"/>
              <a:gd name="connsiteX7" fmla="*/ 301535 w 8667118"/>
              <a:gd name="connsiteY7" fmla="*/ 6858000 h 6858000"/>
              <a:gd name="connsiteX8" fmla="*/ 301535 w 8667118"/>
              <a:gd name="connsiteY8" fmla="*/ 6857999 h 6858000"/>
              <a:gd name="connsiteX9" fmla="*/ 307692 w 8667118"/>
              <a:gd name="connsiteY9" fmla="*/ 6857999 h 6858000"/>
              <a:gd name="connsiteX10" fmla="*/ 316268 w 8667118"/>
              <a:gd name="connsiteY10" fmla="*/ 6857999 h 6858000"/>
              <a:gd name="connsiteX11" fmla="*/ 48810 w 8667118"/>
              <a:gd name="connsiteY11" fmla="*/ 5728976 h 6858000"/>
              <a:gd name="connsiteX12" fmla="*/ 2481008 w 8667118"/>
              <a:gd name="connsiteY12" fmla="*/ 2400449 h 6858000"/>
              <a:gd name="connsiteX13" fmla="*/ 4775151 w 8667118"/>
              <a:gd name="connsiteY13" fmla="*/ 106018 h 6858000"/>
              <a:gd name="connsiteX14" fmla="*/ 4782938 w 8667118"/>
              <a:gd name="connsiteY14" fmla="*/ 0 h 6858000"/>
              <a:gd name="connsiteX0" fmla="*/ 4824573 w 8708753"/>
              <a:gd name="connsiteY0" fmla="*/ 0 h 6858000"/>
              <a:gd name="connsiteX1" fmla="*/ 7413528 w 8708753"/>
              <a:gd name="connsiteY1" fmla="*/ 0 h 6858000"/>
              <a:gd name="connsiteX2" fmla="*/ 8181790 w 8708753"/>
              <a:gd name="connsiteY2" fmla="*/ 0 h 6858000"/>
              <a:gd name="connsiteX3" fmla="*/ 8708753 w 8708753"/>
              <a:gd name="connsiteY3" fmla="*/ 0 h 6858000"/>
              <a:gd name="connsiteX4" fmla="*/ 8708753 w 8708753"/>
              <a:gd name="connsiteY4" fmla="*/ 6858000 h 6858000"/>
              <a:gd name="connsiteX5" fmla="*/ 8181790 w 8708753"/>
              <a:gd name="connsiteY5" fmla="*/ 6858000 h 6858000"/>
              <a:gd name="connsiteX6" fmla="*/ 7413528 w 8708753"/>
              <a:gd name="connsiteY6" fmla="*/ 6858000 h 6858000"/>
              <a:gd name="connsiteX7" fmla="*/ 343170 w 8708753"/>
              <a:gd name="connsiteY7" fmla="*/ 6858000 h 6858000"/>
              <a:gd name="connsiteX8" fmla="*/ 343170 w 8708753"/>
              <a:gd name="connsiteY8" fmla="*/ 6857999 h 6858000"/>
              <a:gd name="connsiteX9" fmla="*/ 349327 w 8708753"/>
              <a:gd name="connsiteY9" fmla="*/ 6857999 h 6858000"/>
              <a:gd name="connsiteX10" fmla="*/ 357903 w 8708753"/>
              <a:gd name="connsiteY10" fmla="*/ 6857999 h 6858000"/>
              <a:gd name="connsiteX11" fmla="*/ 90445 w 8708753"/>
              <a:gd name="connsiteY11" fmla="*/ 5728976 h 6858000"/>
              <a:gd name="connsiteX12" fmla="*/ 2522643 w 8708753"/>
              <a:gd name="connsiteY12" fmla="*/ 2400449 h 6858000"/>
              <a:gd name="connsiteX13" fmla="*/ 4816786 w 8708753"/>
              <a:gd name="connsiteY13" fmla="*/ 106018 h 6858000"/>
              <a:gd name="connsiteX14" fmla="*/ 4824573 w 8708753"/>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8753" h="6858000">
                <a:moveTo>
                  <a:pt x="4824573" y="0"/>
                </a:moveTo>
                <a:lnTo>
                  <a:pt x="7413528" y="0"/>
                </a:lnTo>
                <a:lnTo>
                  <a:pt x="8181790" y="0"/>
                </a:lnTo>
                <a:lnTo>
                  <a:pt x="8708753" y="0"/>
                </a:lnTo>
                <a:lnTo>
                  <a:pt x="8708753" y="6858000"/>
                </a:lnTo>
                <a:lnTo>
                  <a:pt x="8181790" y="6858000"/>
                </a:lnTo>
                <a:lnTo>
                  <a:pt x="7413528" y="6858000"/>
                </a:lnTo>
                <a:lnTo>
                  <a:pt x="343170" y="6858000"/>
                </a:lnTo>
                <a:lnTo>
                  <a:pt x="343170" y="6857999"/>
                </a:lnTo>
                <a:lnTo>
                  <a:pt x="349327" y="6857999"/>
                </a:lnTo>
                <a:lnTo>
                  <a:pt x="357903" y="6857999"/>
                </a:lnTo>
                <a:cubicBezTo>
                  <a:pt x="240890" y="6448206"/>
                  <a:pt x="157309" y="6071865"/>
                  <a:pt x="90445" y="5728976"/>
                </a:cubicBezTo>
                <a:cubicBezTo>
                  <a:pt x="-239868" y="3921571"/>
                  <a:pt x="282680" y="3337120"/>
                  <a:pt x="2522643" y="2400449"/>
                </a:cubicBezTo>
                <a:cubicBezTo>
                  <a:pt x="4121124" y="1718331"/>
                  <a:pt x="4720554" y="962708"/>
                  <a:pt x="4816786" y="106018"/>
                </a:cubicBezTo>
                <a:lnTo>
                  <a:pt x="4824573" y="0"/>
                </a:lnTo>
                <a:close/>
              </a:path>
            </a:pathLst>
          </a:custGeom>
          <a:solidFill>
            <a:schemeClr val="bg1">
              <a:lumMod val="75000"/>
            </a:schemeClr>
          </a:solidFill>
        </p:spPr>
        <p:txBody>
          <a:bodyPr wrap="square" lIns="4860000" bIns="0" anchor="ctr" anchorCtr="0">
            <a:noAutofit/>
          </a:bodyPr>
          <a:lstStyle>
            <a:lvl1pPr marL="0" indent="0" algn="l">
              <a:lnSpc>
                <a:spcPct val="100000"/>
              </a:lnSpc>
              <a:spcBef>
                <a:spcPts val="0"/>
              </a:spcBef>
              <a:buNone/>
              <a:defRPr sz="1400">
                <a:solidFill>
                  <a:schemeClr val="bg1">
                    <a:lumMod val="95000"/>
                  </a:schemeClr>
                </a:solidFill>
              </a:defRPr>
            </a:lvl1pPr>
          </a:lstStyle>
          <a:p>
            <a:r>
              <a:rPr lang="nl-NL"/>
              <a:t>Selecteer dit kader, ga naar de tab </a:t>
            </a:r>
            <a:br>
              <a:rPr lang="nl-NL"/>
            </a:br>
            <a:r>
              <a:rPr lang="nl-NL"/>
              <a:t>‘Slidebuilder’, klik op ‘Afbeeldingen’, </a:t>
            </a:r>
            <a:br>
              <a:rPr lang="nl-NL"/>
            </a:br>
            <a:r>
              <a:rPr lang="nl-NL"/>
              <a:t>selecteer de gewenste afbeelding </a:t>
            </a:r>
            <a:br>
              <a:rPr lang="nl-NL"/>
            </a:br>
            <a:r>
              <a:rPr lang="nl-NL"/>
              <a:t>en klik op ‘Invoegen’.</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a:xfrm>
            <a:off x="534988" y="722568"/>
            <a:ext cx="5017435" cy="709102"/>
          </a:xfrm>
        </p:spPr>
        <p:txBody>
          <a:bodyPr/>
          <a:lstStyle/>
          <a:p>
            <a:r>
              <a:rPr lang="nl-NL"/>
              <a:t>Titel</a:t>
            </a:r>
            <a:br>
              <a:rPr lang="nl-NL"/>
            </a:br>
            <a:r>
              <a:rPr lang="nl-NL"/>
              <a:t>max. 2 regels</a:t>
            </a:r>
          </a:p>
        </p:txBody>
      </p:sp>
      <p:sp>
        <p:nvSpPr>
          <p:cNvPr id="10" name="tekst">
            <a:extLst>
              <a:ext uri="{FF2B5EF4-FFF2-40B4-BE49-F238E27FC236}">
                <a16:creationId xmlns:a16="http://schemas.microsoft.com/office/drawing/2014/main" id="{1666EADC-9024-4FF6-9D2D-3372EA71A6E1}"/>
              </a:ext>
            </a:extLst>
          </p:cNvPr>
          <p:cNvSpPr>
            <a:spLocks noGrp="1"/>
          </p:cNvSpPr>
          <p:nvPr>
            <p:ph type="body" sz="quarter" idx="13" hasCustomPrompt="1"/>
          </p:nvPr>
        </p:nvSpPr>
        <p:spPr>
          <a:xfrm>
            <a:off x="547690" y="1963738"/>
            <a:ext cx="2569584" cy="4344987"/>
          </a:xfrm>
        </p:spPr>
        <p:txBody>
          <a:bodyPr/>
          <a:lstStyle/>
          <a:p>
            <a:pPr lvl="0"/>
            <a:r>
              <a:rPr lang="nl-NL"/>
              <a:t>Bullet</a:t>
            </a:r>
          </a:p>
          <a:p>
            <a:pPr lvl="1"/>
            <a:r>
              <a:rPr lang="nl-NL"/>
              <a:t>Sub-</a:t>
            </a:r>
            <a:r>
              <a:rPr lang="nl-NL" err="1"/>
              <a:t>bullet</a:t>
            </a:r>
            <a:endParaRPr lang="nl-NL"/>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a:t>
            </a:r>
            <a:r>
              <a:rPr lang="nl-NL" err="1"/>
              <a:t>bullet</a:t>
            </a:r>
            <a:endParaRPr lang="nl-NL"/>
          </a:p>
          <a:p>
            <a:pPr lvl="7"/>
            <a:r>
              <a:rPr lang="nl-NL"/>
              <a:t>Alfabetische </a:t>
            </a:r>
            <a:r>
              <a:rPr lang="nl-NL" err="1"/>
              <a:t>bullet</a:t>
            </a:r>
            <a:endParaRPr lang="nl-NL"/>
          </a:p>
          <a:p>
            <a:pPr lvl="7"/>
            <a:endParaRPr lang="nl-NL"/>
          </a:p>
          <a:p>
            <a:pPr lvl="8"/>
            <a:r>
              <a:rPr lang="nl-NL"/>
              <a:t>*Bronvermelding</a:t>
            </a:r>
          </a:p>
          <a:p>
            <a:pPr lvl="4"/>
            <a:endParaRPr lang="nl-NL"/>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9D415E15-7B5D-450B-9B20-1A5120475E5D}"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Tree>
    <p:extLst>
      <p:ext uri="{BB962C8B-B14F-4D97-AF65-F5344CB8AC3E}">
        <p14:creationId xmlns:p14="http://schemas.microsoft.com/office/powerpoint/2010/main" val="280892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S [boven]+ Beeld ">
    <p:spTree>
      <p:nvGrpSpPr>
        <p:cNvPr id="1" name=""/>
        <p:cNvGrpSpPr/>
        <p:nvPr/>
      </p:nvGrpSpPr>
      <p:grpSpPr>
        <a:xfrm>
          <a:off x="0" y="0"/>
          <a:ext cx="0" cy="0"/>
          <a:chOff x="0" y="0"/>
          <a:chExt cx="0" cy="0"/>
        </a:xfrm>
      </p:grpSpPr>
      <p:sp>
        <p:nvSpPr>
          <p:cNvPr id="11" name="afbeelding">
            <a:extLst>
              <a:ext uri="{FF2B5EF4-FFF2-40B4-BE49-F238E27FC236}">
                <a16:creationId xmlns:a16="http://schemas.microsoft.com/office/drawing/2014/main" id="{03C08519-3E76-4451-9937-53BC61C959E6}"/>
              </a:ext>
            </a:extLst>
          </p:cNvPr>
          <p:cNvSpPr>
            <a:spLocks noGrp="1"/>
          </p:cNvSpPr>
          <p:nvPr>
            <p:ph type="pic" sz="quarter" idx="14" hasCustomPrompt="1"/>
          </p:nvPr>
        </p:nvSpPr>
        <p:spPr>
          <a:xfrm>
            <a:off x="1" y="0"/>
            <a:ext cx="12191999" cy="6858000"/>
          </a:xfrm>
          <a:solidFill>
            <a:schemeClr val="bg1">
              <a:lumMod val="75000"/>
            </a:schemeClr>
          </a:solidFill>
        </p:spPr>
        <p:txBody>
          <a:bodyPr lIns="6660000" bIns="0" anchor="ctr" anchorCtr="0">
            <a:normAutofit/>
          </a:bodyPr>
          <a:lstStyle>
            <a:lvl1pPr marL="0" indent="0" algn="l">
              <a:lnSpc>
                <a:spcPct val="100000"/>
              </a:lnSpc>
              <a:spcBef>
                <a:spcPts val="0"/>
              </a:spcBef>
              <a:buNone/>
              <a:defRPr sz="1400">
                <a:solidFill>
                  <a:schemeClr val="bg1">
                    <a:lumMod val="95000"/>
                  </a:schemeClr>
                </a:solidFill>
              </a:defRPr>
            </a:lvl1pPr>
          </a:lstStyle>
          <a:p>
            <a:r>
              <a:rPr lang="nl-NL"/>
              <a:t>Selecteer dit kader, ga naar de tab ‘Slidebuilder’, </a:t>
            </a:r>
            <a:br>
              <a:rPr lang="nl-NL"/>
            </a:br>
            <a:r>
              <a:rPr lang="nl-NL"/>
              <a:t>klik op ‘Afbeeldingen’, selecteer de gewenste afbeelding </a:t>
            </a:r>
            <a:br>
              <a:rPr lang="nl-NL"/>
            </a:br>
            <a:r>
              <a:rPr lang="nl-NL"/>
              <a:t>en klik op ‘Invoegen’.</a:t>
            </a:r>
          </a:p>
        </p:txBody>
      </p:sp>
      <p:sp>
        <p:nvSpPr>
          <p:cNvPr id="9" name="- INFO">
            <a:extLst>
              <a:ext uri="{FF2B5EF4-FFF2-40B4-BE49-F238E27FC236}">
                <a16:creationId xmlns:a16="http://schemas.microsoft.com/office/drawing/2014/main" id="{3F2430C1-3A47-4C5A-9C4D-B45BF29A6CEE}"/>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Tekst S [boven] + beeld</a:t>
            </a:r>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9A9E83FB-A634-446C-86D3-C97DEB84ED7E}"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
        <p:nvSpPr>
          <p:cNvPr id="23" name="Tijdelijke aanduiding voor tekst 22">
            <a:extLst>
              <a:ext uri="{FF2B5EF4-FFF2-40B4-BE49-F238E27FC236}">
                <a16:creationId xmlns:a16="http://schemas.microsoft.com/office/drawing/2014/main" id="{2B53245B-0771-4D62-830D-18434D5CD895}"/>
              </a:ext>
            </a:extLst>
          </p:cNvPr>
          <p:cNvSpPr>
            <a:spLocks noGrp="1"/>
          </p:cNvSpPr>
          <p:nvPr>
            <p:ph type="body" sz="quarter" idx="15" hasCustomPrompt="1"/>
          </p:nvPr>
        </p:nvSpPr>
        <p:spPr>
          <a:xfrm>
            <a:off x="0" y="1"/>
            <a:ext cx="5005387" cy="5877185"/>
          </a:xfrm>
          <a:custGeom>
            <a:avLst/>
            <a:gdLst>
              <a:gd name="connsiteX0" fmla="*/ 0 w 3429309"/>
              <a:gd name="connsiteY0" fmla="*/ 0 h 4026599"/>
              <a:gd name="connsiteX1" fmla="*/ 3324022 w 3429309"/>
              <a:gd name="connsiteY1" fmla="*/ 0 h 4026599"/>
              <a:gd name="connsiteX2" fmla="*/ 3426776 w 3429309"/>
              <a:gd name="connsiteY2" fmla="*/ 395603 h 4026599"/>
              <a:gd name="connsiteX3" fmla="*/ 40873 w 3429309"/>
              <a:gd name="connsiteY3" fmla="*/ 3836031 h 4026599"/>
              <a:gd name="connsiteX4" fmla="*/ 0 w 3429309"/>
              <a:gd name="connsiteY4" fmla="*/ 4026599 h 4026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309" h="4026599">
                <a:moveTo>
                  <a:pt x="0" y="0"/>
                </a:moveTo>
                <a:lnTo>
                  <a:pt x="3324022" y="0"/>
                </a:lnTo>
                <a:cubicBezTo>
                  <a:pt x="3380537" y="115598"/>
                  <a:pt x="3419069" y="244041"/>
                  <a:pt x="3426776" y="395603"/>
                </a:cubicBezTo>
                <a:cubicBezTo>
                  <a:pt x="3527925" y="1948954"/>
                  <a:pt x="569785" y="1829292"/>
                  <a:pt x="40873" y="3836031"/>
                </a:cubicBezTo>
                <a:lnTo>
                  <a:pt x="0" y="4026599"/>
                </a:lnTo>
                <a:close/>
              </a:path>
            </a:pathLst>
          </a:custGeom>
          <a:solidFill>
            <a:schemeClr val="accent2"/>
          </a:solidFill>
        </p:spPr>
        <p:txBody>
          <a:bodyPr wrap="square">
            <a:noAutofit/>
          </a:bodyPr>
          <a:lstStyle>
            <a:lvl1pPr marL="0" indent="0">
              <a:buNone/>
              <a:defRPr/>
            </a:lvl1pPr>
          </a:lstStyle>
          <a:p>
            <a:pPr lvl="0"/>
            <a:r>
              <a:rPr lang="nl-NL"/>
              <a:t> </a:t>
            </a:r>
          </a:p>
        </p:txBody>
      </p:sp>
      <p:sp>
        <p:nvSpPr>
          <p:cNvPr id="30" name="tekst">
            <a:extLst>
              <a:ext uri="{FF2B5EF4-FFF2-40B4-BE49-F238E27FC236}">
                <a16:creationId xmlns:a16="http://schemas.microsoft.com/office/drawing/2014/main" id="{6DB3FFE6-3A9E-47B1-AB57-A1E3841F3F62}"/>
              </a:ext>
            </a:extLst>
          </p:cNvPr>
          <p:cNvSpPr>
            <a:spLocks noGrp="1"/>
          </p:cNvSpPr>
          <p:nvPr>
            <p:ph type="body" sz="quarter" idx="13" hasCustomPrompt="1"/>
          </p:nvPr>
        </p:nvSpPr>
        <p:spPr>
          <a:xfrm>
            <a:off x="547689" y="722568"/>
            <a:ext cx="3925160" cy="5575997"/>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a:t>Bullet</a:t>
            </a:r>
          </a:p>
          <a:p>
            <a:pPr lvl="1"/>
            <a:r>
              <a:rPr lang="nl-NL"/>
              <a:t>Sub-</a:t>
            </a:r>
            <a:r>
              <a:rPr lang="nl-NL" err="1"/>
              <a:t>bullet</a:t>
            </a:r>
            <a:endParaRPr lang="nl-NL"/>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a:t>
            </a:r>
            <a:r>
              <a:rPr lang="nl-NL" err="1"/>
              <a:t>bullet</a:t>
            </a:r>
            <a:endParaRPr lang="nl-NL"/>
          </a:p>
          <a:p>
            <a:pPr lvl="7"/>
            <a:r>
              <a:rPr lang="nl-NL"/>
              <a:t>Alfabetische </a:t>
            </a:r>
            <a:r>
              <a:rPr lang="nl-NL" err="1"/>
              <a:t>bullet</a:t>
            </a:r>
            <a:endParaRPr lang="nl-NL"/>
          </a:p>
          <a:p>
            <a:pPr lvl="7"/>
            <a:endParaRPr lang="nl-NL"/>
          </a:p>
          <a:p>
            <a:pPr lvl="8"/>
            <a:r>
              <a:rPr lang="nl-NL"/>
              <a:t>*Bronvermelding</a:t>
            </a:r>
          </a:p>
          <a:p>
            <a:pPr lvl="4"/>
            <a:endParaRPr lang="nl-NL"/>
          </a:p>
        </p:txBody>
      </p:sp>
      <p:sp>
        <p:nvSpPr>
          <p:cNvPr id="2" name="Titel 1">
            <a:extLst>
              <a:ext uri="{FF2B5EF4-FFF2-40B4-BE49-F238E27FC236}">
                <a16:creationId xmlns:a16="http://schemas.microsoft.com/office/drawing/2014/main" id="{0AF5574F-39CF-44B1-B944-6A8DBAEAED67}"/>
              </a:ext>
            </a:extLst>
          </p:cNvPr>
          <p:cNvSpPr>
            <a:spLocks noGrp="1"/>
          </p:cNvSpPr>
          <p:nvPr>
            <p:ph type="title" hasCustomPrompt="1"/>
          </p:nvPr>
        </p:nvSpPr>
        <p:spPr>
          <a:xfrm>
            <a:off x="0" y="-511936"/>
            <a:ext cx="11114087" cy="495215"/>
          </a:xfrm>
        </p:spPr>
        <p:txBody>
          <a:bodyPr/>
          <a:lstStyle>
            <a:lvl1pPr>
              <a:defRPr sz="1400" cap="all" baseline="0"/>
            </a:lvl1pPr>
          </a:lstStyle>
          <a:p>
            <a:r>
              <a:rPr lang="nl-NL"/>
              <a:t>Tekst S [boven] + Beeld</a:t>
            </a:r>
          </a:p>
        </p:txBody>
      </p:sp>
    </p:spTree>
    <p:extLst>
      <p:ext uri="{BB962C8B-B14F-4D97-AF65-F5344CB8AC3E}">
        <p14:creationId xmlns:p14="http://schemas.microsoft.com/office/powerpoint/2010/main" val="2461516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grpId="0" nodeType="afterEffect">
                                  <p:stCondLst>
                                    <p:cond delay="0"/>
                                  </p:stCondLst>
                                  <p:childTnLst>
                                    <p:animScale>
                                      <p:cBhvr>
                                        <p:cTn id="6" dur="20000" fill="hold"/>
                                        <p:tgtEl>
                                          <p:spTgt spid="1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 S [onder] + Beeld ">
    <p:spTree>
      <p:nvGrpSpPr>
        <p:cNvPr id="1" name=""/>
        <p:cNvGrpSpPr/>
        <p:nvPr/>
      </p:nvGrpSpPr>
      <p:grpSpPr>
        <a:xfrm>
          <a:off x="0" y="0"/>
          <a:ext cx="0" cy="0"/>
          <a:chOff x="0" y="0"/>
          <a:chExt cx="0" cy="0"/>
        </a:xfrm>
      </p:grpSpPr>
      <p:sp>
        <p:nvSpPr>
          <p:cNvPr id="11" name="afbeelding">
            <a:extLst>
              <a:ext uri="{FF2B5EF4-FFF2-40B4-BE49-F238E27FC236}">
                <a16:creationId xmlns:a16="http://schemas.microsoft.com/office/drawing/2014/main" id="{03C08519-3E76-4451-9937-53BC61C959E6}"/>
              </a:ext>
            </a:extLst>
          </p:cNvPr>
          <p:cNvSpPr>
            <a:spLocks noGrp="1"/>
          </p:cNvSpPr>
          <p:nvPr>
            <p:ph type="pic" sz="quarter" idx="14" hasCustomPrompt="1"/>
          </p:nvPr>
        </p:nvSpPr>
        <p:spPr>
          <a:xfrm>
            <a:off x="1" y="0"/>
            <a:ext cx="12191999" cy="6858000"/>
          </a:xfrm>
          <a:solidFill>
            <a:schemeClr val="bg1">
              <a:lumMod val="75000"/>
            </a:schemeClr>
          </a:solidFill>
        </p:spPr>
        <p:txBody>
          <a:bodyPr lIns="6660000" bIns="0" anchor="ctr" anchorCtr="0">
            <a:normAutofit/>
          </a:bodyPr>
          <a:lstStyle>
            <a:lvl1pPr marL="0" indent="0" algn="l">
              <a:lnSpc>
                <a:spcPct val="100000"/>
              </a:lnSpc>
              <a:spcBef>
                <a:spcPts val="0"/>
              </a:spcBef>
              <a:buNone/>
              <a:defRPr sz="1400">
                <a:solidFill>
                  <a:schemeClr val="bg1">
                    <a:lumMod val="95000"/>
                  </a:schemeClr>
                </a:solidFill>
              </a:defRPr>
            </a:lvl1pPr>
          </a:lstStyle>
          <a:p>
            <a:r>
              <a:rPr lang="nl-NL"/>
              <a:t>Selecteer dit kader, ga naar de tab ‘Slidebuilder’, </a:t>
            </a:r>
            <a:br>
              <a:rPr lang="nl-NL"/>
            </a:br>
            <a:r>
              <a:rPr lang="nl-NL"/>
              <a:t>klik op ‘Afbeeldingen’, selecteer de gewenste afbeelding </a:t>
            </a:r>
            <a:br>
              <a:rPr lang="nl-NL"/>
            </a:br>
            <a:r>
              <a:rPr lang="nl-NL"/>
              <a:t>en klik op ‘Invoegen’.</a:t>
            </a:r>
          </a:p>
        </p:txBody>
      </p:sp>
      <p:sp>
        <p:nvSpPr>
          <p:cNvPr id="9" name="- INFO">
            <a:extLst>
              <a:ext uri="{FF2B5EF4-FFF2-40B4-BE49-F238E27FC236}">
                <a16:creationId xmlns:a16="http://schemas.microsoft.com/office/drawing/2014/main" id="{3F2430C1-3A47-4C5A-9C4D-B45BF29A6CEE}"/>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Tekst S [onder] + beeld</a:t>
            </a:r>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8530CC18-75A1-4B5B-9B78-5DEBA0A38924}"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
        <p:nvSpPr>
          <p:cNvPr id="23" name="Tijdelijke aanduiding voor tekst 22">
            <a:extLst>
              <a:ext uri="{FF2B5EF4-FFF2-40B4-BE49-F238E27FC236}">
                <a16:creationId xmlns:a16="http://schemas.microsoft.com/office/drawing/2014/main" id="{2B53245B-0771-4D62-830D-18434D5CD895}"/>
              </a:ext>
            </a:extLst>
          </p:cNvPr>
          <p:cNvSpPr>
            <a:spLocks noGrp="1"/>
          </p:cNvSpPr>
          <p:nvPr>
            <p:ph type="body" sz="quarter" idx="15" hasCustomPrompt="1"/>
          </p:nvPr>
        </p:nvSpPr>
        <p:spPr>
          <a:xfrm flipV="1">
            <a:off x="0" y="1795748"/>
            <a:ext cx="4311337" cy="5062251"/>
          </a:xfrm>
          <a:custGeom>
            <a:avLst/>
            <a:gdLst>
              <a:gd name="connsiteX0" fmla="*/ 0 w 3429309"/>
              <a:gd name="connsiteY0" fmla="*/ 0 h 4026599"/>
              <a:gd name="connsiteX1" fmla="*/ 3324022 w 3429309"/>
              <a:gd name="connsiteY1" fmla="*/ 0 h 4026599"/>
              <a:gd name="connsiteX2" fmla="*/ 3426776 w 3429309"/>
              <a:gd name="connsiteY2" fmla="*/ 395603 h 4026599"/>
              <a:gd name="connsiteX3" fmla="*/ 40873 w 3429309"/>
              <a:gd name="connsiteY3" fmla="*/ 3836031 h 4026599"/>
              <a:gd name="connsiteX4" fmla="*/ 0 w 3429309"/>
              <a:gd name="connsiteY4" fmla="*/ 4026599 h 4026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309" h="4026599">
                <a:moveTo>
                  <a:pt x="0" y="0"/>
                </a:moveTo>
                <a:lnTo>
                  <a:pt x="3324022" y="0"/>
                </a:lnTo>
                <a:cubicBezTo>
                  <a:pt x="3380537" y="115598"/>
                  <a:pt x="3419069" y="244041"/>
                  <a:pt x="3426776" y="395603"/>
                </a:cubicBezTo>
                <a:cubicBezTo>
                  <a:pt x="3527925" y="1948954"/>
                  <a:pt x="569785" y="1829292"/>
                  <a:pt x="40873" y="3836031"/>
                </a:cubicBezTo>
                <a:lnTo>
                  <a:pt x="0" y="4026599"/>
                </a:lnTo>
                <a:close/>
              </a:path>
            </a:pathLst>
          </a:custGeom>
          <a:solidFill>
            <a:schemeClr val="accent2"/>
          </a:solidFill>
        </p:spPr>
        <p:txBody>
          <a:bodyPr wrap="square">
            <a:noAutofit/>
          </a:bodyPr>
          <a:lstStyle>
            <a:lvl1pPr marL="0" indent="0">
              <a:buNone/>
              <a:defRPr/>
            </a:lvl1pPr>
          </a:lstStyle>
          <a:p>
            <a:pPr lvl="0"/>
            <a:r>
              <a:rPr lang="nl-NL"/>
              <a:t> </a:t>
            </a:r>
          </a:p>
        </p:txBody>
      </p:sp>
      <p:sp>
        <p:nvSpPr>
          <p:cNvPr id="30" name="tekst">
            <a:extLst>
              <a:ext uri="{FF2B5EF4-FFF2-40B4-BE49-F238E27FC236}">
                <a16:creationId xmlns:a16="http://schemas.microsoft.com/office/drawing/2014/main" id="{6DB3FFE6-3A9E-47B1-AB57-A1E3841F3F62}"/>
              </a:ext>
            </a:extLst>
          </p:cNvPr>
          <p:cNvSpPr>
            <a:spLocks noGrp="1"/>
          </p:cNvSpPr>
          <p:nvPr>
            <p:ph type="body" sz="quarter" idx="13" hasCustomPrompt="1"/>
          </p:nvPr>
        </p:nvSpPr>
        <p:spPr>
          <a:xfrm>
            <a:off x="547689" y="4649117"/>
            <a:ext cx="3120928" cy="1649447"/>
          </a:xfrm>
        </p:spPr>
        <p:txBody>
          <a:bodyPr anchor="b" anchorCtr="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a:t>Bullet</a:t>
            </a:r>
          </a:p>
          <a:p>
            <a:pPr lvl="1"/>
            <a:r>
              <a:rPr lang="nl-NL"/>
              <a:t>Sub-</a:t>
            </a:r>
            <a:r>
              <a:rPr lang="nl-NL" err="1"/>
              <a:t>bullet</a:t>
            </a:r>
            <a:endParaRPr lang="nl-NL"/>
          </a:p>
          <a:p>
            <a:pPr lvl="2"/>
            <a:r>
              <a:rPr lang="nl-NL"/>
              <a:t>Platte tekst</a:t>
            </a:r>
          </a:p>
          <a:p>
            <a:pPr lvl="2"/>
            <a:endParaRPr lang="nl-NL"/>
          </a:p>
          <a:p>
            <a:pPr lvl="3"/>
            <a:r>
              <a:rPr lang="nl-NL"/>
              <a:t>Titel / quote</a:t>
            </a:r>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2" name="Titel 1">
            <a:extLst>
              <a:ext uri="{FF2B5EF4-FFF2-40B4-BE49-F238E27FC236}">
                <a16:creationId xmlns:a16="http://schemas.microsoft.com/office/drawing/2014/main" id="{FDE59907-BFA8-4690-91B5-63EA479A7C1E}"/>
              </a:ext>
            </a:extLst>
          </p:cNvPr>
          <p:cNvSpPr>
            <a:spLocks noGrp="1"/>
          </p:cNvSpPr>
          <p:nvPr>
            <p:ph type="title" hasCustomPrompt="1"/>
          </p:nvPr>
        </p:nvSpPr>
        <p:spPr>
          <a:xfrm>
            <a:off x="-1814" y="-506329"/>
            <a:ext cx="11114087" cy="506328"/>
          </a:xfrm>
        </p:spPr>
        <p:txBody>
          <a:bodyPr/>
          <a:lstStyle>
            <a:lvl1pPr>
              <a:defRPr sz="1400" cap="all" baseline="0"/>
            </a:lvl1pPr>
          </a:lstStyle>
          <a:p>
            <a:r>
              <a:rPr lang="nl-NL"/>
              <a:t>Tekst S [onder] + Beeld</a:t>
            </a:r>
          </a:p>
        </p:txBody>
      </p:sp>
    </p:spTree>
    <p:extLst>
      <p:ext uri="{BB962C8B-B14F-4D97-AF65-F5344CB8AC3E}">
        <p14:creationId xmlns:p14="http://schemas.microsoft.com/office/powerpoint/2010/main" val="407559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grpId="0" nodeType="afterEffect">
                                  <p:stCondLst>
                                    <p:cond delay="0"/>
                                  </p:stCondLst>
                                  <p:childTnLst>
                                    <p:animScale>
                                      <p:cBhvr>
                                        <p:cTn id="6" dur="20000" fill="hold"/>
                                        <p:tgtEl>
                                          <p:spTgt spid="1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M + Beeld">
    <p:spTree>
      <p:nvGrpSpPr>
        <p:cNvPr id="1" name=""/>
        <p:cNvGrpSpPr/>
        <p:nvPr/>
      </p:nvGrpSpPr>
      <p:grpSpPr>
        <a:xfrm>
          <a:off x="0" y="0"/>
          <a:ext cx="0" cy="0"/>
          <a:chOff x="0" y="0"/>
          <a:chExt cx="0" cy="0"/>
        </a:xfrm>
      </p:grpSpPr>
      <p:sp>
        <p:nvSpPr>
          <p:cNvPr id="10" name="afbeelding">
            <a:extLst>
              <a:ext uri="{FF2B5EF4-FFF2-40B4-BE49-F238E27FC236}">
                <a16:creationId xmlns:a16="http://schemas.microsoft.com/office/drawing/2014/main" id="{C7934A83-FE0C-48ED-A22D-6F5AD565E50E}"/>
              </a:ext>
            </a:extLst>
          </p:cNvPr>
          <p:cNvSpPr>
            <a:spLocks noGrp="1"/>
          </p:cNvSpPr>
          <p:nvPr>
            <p:ph type="pic" sz="quarter" idx="14" hasCustomPrompt="1"/>
          </p:nvPr>
        </p:nvSpPr>
        <p:spPr>
          <a:xfrm>
            <a:off x="1" y="0"/>
            <a:ext cx="12191999" cy="6858000"/>
          </a:xfrm>
          <a:solidFill>
            <a:schemeClr val="bg1">
              <a:lumMod val="75000"/>
            </a:schemeClr>
          </a:solidFill>
        </p:spPr>
        <p:txBody>
          <a:bodyPr lIns="6660000" bIns="0" anchor="ctr" anchorCtr="0">
            <a:normAutofit/>
          </a:bodyPr>
          <a:lstStyle>
            <a:lvl1pPr marL="0" indent="0" algn="l">
              <a:lnSpc>
                <a:spcPct val="100000"/>
              </a:lnSpc>
              <a:spcBef>
                <a:spcPts val="0"/>
              </a:spcBef>
              <a:buNone/>
              <a:defRPr sz="1400">
                <a:solidFill>
                  <a:schemeClr val="bg1">
                    <a:lumMod val="95000"/>
                  </a:schemeClr>
                </a:solidFill>
              </a:defRPr>
            </a:lvl1pPr>
          </a:lstStyle>
          <a:p>
            <a:r>
              <a:rPr lang="nl-NL"/>
              <a:t>Selecteer dit kader, ga naar de tab ‘Slidebuilder’, </a:t>
            </a:r>
            <a:br>
              <a:rPr lang="nl-NL"/>
            </a:br>
            <a:r>
              <a:rPr lang="nl-NL"/>
              <a:t>klik op ‘Afbeeldingen’, selecteer de gewenste afbeelding </a:t>
            </a:r>
            <a:br>
              <a:rPr lang="nl-NL"/>
            </a:br>
            <a:r>
              <a:rPr lang="nl-NL"/>
              <a:t>en klik op ‘Invoegen’.</a:t>
            </a:r>
          </a:p>
        </p:txBody>
      </p:sp>
      <p:sp>
        <p:nvSpPr>
          <p:cNvPr id="17" name="Tijdelijke aanduiding voor tekst 16">
            <a:extLst>
              <a:ext uri="{FF2B5EF4-FFF2-40B4-BE49-F238E27FC236}">
                <a16:creationId xmlns:a16="http://schemas.microsoft.com/office/drawing/2014/main" id="{F793F3E3-1A53-4744-A010-2053E9135883}"/>
              </a:ext>
            </a:extLst>
          </p:cNvPr>
          <p:cNvSpPr>
            <a:spLocks noGrp="1"/>
          </p:cNvSpPr>
          <p:nvPr>
            <p:ph type="body" sz="quarter" idx="21" hasCustomPrompt="1"/>
          </p:nvPr>
        </p:nvSpPr>
        <p:spPr>
          <a:xfrm flipH="1">
            <a:off x="1" y="0"/>
            <a:ext cx="6226969" cy="6858000"/>
          </a:xfrm>
          <a:custGeom>
            <a:avLst/>
            <a:gdLst>
              <a:gd name="connsiteX0" fmla="*/ 6226969 w 6226969"/>
              <a:gd name="connsiteY0" fmla="*/ 0 h 6858000"/>
              <a:gd name="connsiteX1" fmla="*/ 5927890 w 6226969"/>
              <a:gd name="connsiteY1" fmla="*/ 0 h 6858000"/>
              <a:gd name="connsiteX2" fmla="*/ 5909733 w 6226969"/>
              <a:gd name="connsiteY2" fmla="*/ 0 h 6858000"/>
              <a:gd name="connsiteX3" fmla="*/ 5708624 w 6226969"/>
              <a:gd name="connsiteY3" fmla="*/ 0 h 6858000"/>
              <a:gd name="connsiteX4" fmla="*/ 0 w 6226969"/>
              <a:gd name="connsiteY4" fmla="*/ 0 h 6858000"/>
              <a:gd name="connsiteX5" fmla="*/ 2812148 w 6226969"/>
              <a:gd name="connsiteY5" fmla="*/ 6857052 h 6858000"/>
              <a:gd name="connsiteX6" fmla="*/ 5708624 w 6226969"/>
              <a:gd name="connsiteY6" fmla="*/ 6855212 h 6858000"/>
              <a:gd name="connsiteX7" fmla="*/ 5708624 w 6226969"/>
              <a:gd name="connsiteY7" fmla="*/ 6858000 h 6858000"/>
              <a:gd name="connsiteX8" fmla="*/ 5909733 w 6226969"/>
              <a:gd name="connsiteY8" fmla="*/ 6858000 h 6858000"/>
              <a:gd name="connsiteX9" fmla="*/ 6226969 w 6226969"/>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26969" h="6858000">
                <a:moveTo>
                  <a:pt x="6226969" y="0"/>
                </a:moveTo>
                <a:lnTo>
                  <a:pt x="5927890" y="0"/>
                </a:lnTo>
                <a:lnTo>
                  <a:pt x="5909733" y="0"/>
                </a:lnTo>
                <a:lnTo>
                  <a:pt x="5708624" y="0"/>
                </a:lnTo>
                <a:lnTo>
                  <a:pt x="0" y="0"/>
                </a:lnTo>
                <a:cubicBezTo>
                  <a:pt x="5319953" y="2715557"/>
                  <a:pt x="923836" y="4853449"/>
                  <a:pt x="2812148" y="6857052"/>
                </a:cubicBezTo>
                <a:lnTo>
                  <a:pt x="5708624" y="6855212"/>
                </a:lnTo>
                <a:lnTo>
                  <a:pt x="5708624" y="6858000"/>
                </a:lnTo>
                <a:lnTo>
                  <a:pt x="5909733" y="6858000"/>
                </a:lnTo>
                <a:lnTo>
                  <a:pt x="6226969" y="6858000"/>
                </a:lnTo>
                <a:close/>
              </a:path>
            </a:pathLst>
          </a:custGeom>
          <a:solidFill>
            <a:schemeClr val="accent2"/>
          </a:solidFill>
        </p:spPr>
        <p:txBody>
          <a:bodyPr wrap="square">
            <a:noAutofit/>
          </a:bodyPr>
          <a:lstStyle>
            <a:lvl1pPr marL="0" indent="0">
              <a:buNone/>
              <a:defRPr/>
            </a:lvl1pPr>
          </a:lstStyle>
          <a:p>
            <a:pPr lvl="0"/>
            <a:r>
              <a:rPr lang="nl-NL"/>
              <a:t> </a:t>
            </a:r>
          </a:p>
        </p:txBody>
      </p:sp>
      <p:sp>
        <p:nvSpPr>
          <p:cNvPr id="3" name="Tijdelijke aanduiding voor datum 2">
            <a:extLst>
              <a:ext uri="{FF2B5EF4-FFF2-40B4-BE49-F238E27FC236}">
                <a16:creationId xmlns:a16="http://schemas.microsoft.com/office/drawing/2014/main" id="{3A5F0EA5-C728-43C3-9961-76816C74F040}"/>
              </a:ext>
            </a:extLst>
          </p:cNvPr>
          <p:cNvSpPr>
            <a:spLocks noGrp="1"/>
          </p:cNvSpPr>
          <p:nvPr>
            <p:ph type="dt" sz="half" idx="10"/>
          </p:nvPr>
        </p:nvSpPr>
        <p:spPr/>
        <p:txBody>
          <a:bodyPr/>
          <a:lstStyle>
            <a:lvl1pPr>
              <a:defRPr>
                <a:solidFill>
                  <a:schemeClr val="bg1"/>
                </a:solidFill>
              </a:defRPr>
            </a:lvl1pPr>
          </a:lstStyle>
          <a:p>
            <a:fld id="{D1227323-0856-4EEC-B191-2F8FA49B8F77}" type="datetime1">
              <a:rPr lang="nl-NL" smtClean="0"/>
              <a:t>24-02-2026</a:t>
            </a:fld>
            <a:endParaRPr lang="nl-NL"/>
          </a:p>
        </p:txBody>
      </p:sp>
      <p:sp>
        <p:nvSpPr>
          <p:cNvPr id="4" name="Tijdelijke aanduiding voor voettekst 3">
            <a:extLst>
              <a:ext uri="{FF2B5EF4-FFF2-40B4-BE49-F238E27FC236}">
                <a16:creationId xmlns:a16="http://schemas.microsoft.com/office/drawing/2014/main" id="{694C8395-E270-46ED-8451-E12DA6B75A53}"/>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5" name="Tijdelijke aanduiding voor dianummer 4">
            <a:extLst>
              <a:ext uri="{FF2B5EF4-FFF2-40B4-BE49-F238E27FC236}">
                <a16:creationId xmlns:a16="http://schemas.microsoft.com/office/drawing/2014/main" id="{B9D4F1F4-CAC9-4D63-8BA4-25867D80BBCA}"/>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
        <p:nvSpPr>
          <p:cNvPr id="8" name="- INFO">
            <a:extLst>
              <a:ext uri="{FF2B5EF4-FFF2-40B4-BE49-F238E27FC236}">
                <a16:creationId xmlns:a16="http://schemas.microsoft.com/office/drawing/2014/main" id="{32F620CA-8583-4139-8379-8671C99AE382}"/>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Tekst m + Beeld</a:t>
            </a:r>
          </a:p>
        </p:txBody>
      </p:sp>
      <p:sp>
        <p:nvSpPr>
          <p:cNvPr id="9" name="tekst">
            <a:extLst>
              <a:ext uri="{FF2B5EF4-FFF2-40B4-BE49-F238E27FC236}">
                <a16:creationId xmlns:a16="http://schemas.microsoft.com/office/drawing/2014/main" id="{C6037BA4-4233-4C01-BF0C-DDFD5138FB3A}"/>
              </a:ext>
            </a:extLst>
          </p:cNvPr>
          <p:cNvSpPr>
            <a:spLocks noGrp="1"/>
          </p:cNvSpPr>
          <p:nvPr>
            <p:ph type="body" sz="quarter" idx="13" hasCustomPrompt="1"/>
          </p:nvPr>
        </p:nvSpPr>
        <p:spPr>
          <a:xfrm>
            <a:off x="547688" y="722568"/>
            <a:ext cx="3636385" cy="5586157"/>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a:t>Bullet</a:t>
            </a:r>
          </a:p>
          <a:p>
            <a:pPr lvl="1"/>
            <a:r>
              <a:rPr lang="nl-NL"/>
              <a:t>Sub-bullet</a:t>
            </a:r>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bullet</a:t>
            </a:r>
          </a:p>
          <a:p>
            <a:pPr lvl="7"/>
            <a:r>
              <a:rPr lang="nl-NL"/>
              <a:t>Alfabetische bullet</a:t>
            </a:r>
          </a:p>
          <a:p>
            <a:pPr lvl="7"/>
            <a:endParaRPr lang="nl-NL"/>
          </a:p>
          <a:p>
            <a:pPr lvl="8"/>
            <a:r>
              <a:rPr lang="nl-NL"/>
              <a:t>*Bronvermelding</a:t>
            </a:r>
          </a:p>
          <a:p>
            <a:pPr lvl="4"/>
            <a:endParaRPr lang="nl-NL"/>
          </a:p>
        </p:txBody>
      </p:sp>
      <p:sp>
        <p:nvSpPr>
          <p:cNvPr id="2" name="Titel 1">
            <a:extLst>
              <a:ext uri="{FF2B5EF4-FFF2-40B4-BE49-F238E27FC236}">
                <a16:creationId xmlns:a16="http://schemas.microsoft.com/office/drawing/2014/main" id="{A328878A-DE85-41E7-B61A-DB981A77290F}"/>
              </a:ext>
            </a:extLst>
          </p:cNvPr>
          <p:cNvSpPr>
            <a:spLocks noGrp="1"/>
          </p:cNvSpPr>
          <p:nvPr>
            <p:ph type="title" hasCustomPrompt="1"/>
          </p:nvPr>
        </p:nvSpPr>
        <p:spPr>
          <a:xfrm>
            <a:off x="-7479" y="-507081"/>
            <a:ext cx="11114087" cy="492566"/>
          </a:xfrm>
        </p:spPr>
        <p:txBody>
          <a:bodyPr/>
          <a:lstStyle>
            <a:lvl1pPr>
              <a:defRPr sz="1400" cap="all" baseline="0"/>
            </a:lvl1pPr>
          </a:lstStyle>
          <a:p>
            <a:r>
              <a:rPr lang="nl-NL"/>
              <a:t>Tekst M + Beeld</a:t>
            </a:r>
          </a:p>
        </p:txBody>
      </p:sp>
    </p:spTree>
    <p:extLst>
      <p:ext uri="{BB962C8B-B14F-4D97-AF65-F5344CB8AC3E}">
        <p14:creationId xmlns:p14="http://schemas.microsoft.com/office/powerpoint/2010/main" val="82818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grpId="0" nodeType="afterEffect">
                                  <p:stCondLst>
                                    <p:cond delay="0"/>
                                  </p:stCondLst>
                                  <p:childTnLst>
                                    <p:animScale>
                                      <p:cBhvr>
                                        <p:cTn id="6" dur="2000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eeld">
    <p:spTree>
      <p:nvGrpSpPr>
        <p:cNvPr id="1" name=""/>
        <p:cNvGrpSpPr/>
        <p:nvPr/>
      </p:nvGrpSpPr>
      <p:grpSpPr>
        <a:xfrm>
          <a:off x="0" y="0"/>
          <a:ext cx="0" cy="0"/>
          <a:chOff x="0" y="0"/>
          <a:chExt cx="0" cy="0"/>
        </a:xfrm>
      </p:grpSpPr>
      <p:sp>
        <p:nvSpPr>
          <p:cNvPr id="9" name="- INFO">
            <a:extLst>
              <a:ext uri="{FF2B5EF4-FFF2-40B4-BE49-F238E27FC236}">
                <a16:creationId xmlns:a16="http://schemas.microsoft.com/office/drawing/2014/main" id="{3F2430C1-3A47-4C5A-9C4D-B45BF29A6CEE}"/>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beeld</a:t>
            </a:r>
          </a:p>
        </p:txBody>
      </p:sp>
      <p:sp>
        <p:nvSpPr>
          <p:cNvPr id="11" name="afbeelding">
            <a:extLst>
              <a:ext uri="{FF2B5EF4-FFF2-40B4-BE49-F238E27FC236}">
                <a16:creationId xmlns:a16="http://schemas.microsoft.com/office/drawing/2014/main" id="{03C08519-3E76-4451-9937-53BC61C959E6}"/>
              </a:ext>
            </a:extLst>
          </p:cNvPr>
          <p:cNvSpPr>
            <a:spLocks noGrp="1"/>
          </p:cNvSpPr>
          <p:nvPr>
            <p:ph type="pic" sz="quarter" idx="14" hasCustomPrompt="1"/>
          </p:nvPr>
        </p:nvSpPr>
        <p:spPr>
          <a:xfrm>
            <a:off x="1" y="0"/>
            <a:ext cx="12191999" cy="6858000"/>
          </a:xfrm>
          <a:solidFill>
            <a:schemeClr val="bg1">
              <a:lumMod val="75000"/>
            </a:schemeClr>
          </a:solidFill>
        </p:spPr>
        <p:txBody>
          <a:bodyPr bIns="1260000" anchor="ctr" anchorCtr="0">
            <a:normAutofit/>
          </a:bodyPr>
          <a:lstStyle>
            <a:lvl1pPr marL="0" indent="0" algn="ctr">
              <a:lnSpc>
                <a:spcPct val="100000"/>
              </a:lnSpc>
              <a:spcBef>
                <a:spcPts val="0"/>
              </a:spcBef>
              <a:buNone/>
              <a:defRPr sz="1400">
                <a:solidFill>
                  <a:schemeClr val="bg1">
                    <a:lumMod val="95000"/>
                  </a:schemeClr>
                </a:solidFill>
              </a:defRPr>
            </a:lvl1pPr>
          </a:lstStyle>
          <a:p>
            <a:r>
              <a:rPr lang="nl-NL"/>
              <a:t>Selecteer dit kader, ga naar de tab ‘Slidebuilder’, klik op ‘Afbeeldingen’, </a:t>
            </a:r>
            <a:br>
              <a:rPr lang="nl-NL"/>
            </a:br>
            <a:r>
              <a:rPr lang="nl-NL"/>
              <a:t>selecteer de gewenste afbeelding en klik op ‘Invoegen’.</a:t>
            </a:r>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9F0E309D-842B-4A1D-90B7-490C521E229F}"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Tree>
    <p:extLst>
      <p:ext uri="{BB962C8B-B14F-4D97-AF65-F5344CB8AC3E}">
        <p14:creationId xmlns:p14="http://schemas.microsoft.com/office/powerpoint/2010/main" val="1271730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grpId="0" nodeType="afterEffect">
                                  <p:stCondLst>
                                    <p:cond delay="0"/>
                                  </p:stCondLst>
                                  <p:childTnLst>
                                    <p:animScale>
                                      <p:cBhvr>
                                        <p:cTn id="6" dur="20000" fill="hold"/>
                                        <p:tgtEl>
                                          <p:spTgt spid="1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 + Grafiek">
    <p:bg>
      <p:bgPr>
        <a:solidFill>
          <a:schemeClr val="bg1">
            <a:lumMod val="95000"/>
          </a:schemeClr>
        </a:solidFill>
        <a:effectLst/>
      </p:bgPr>
    </p:bg>
    <p:spTree>
      <p:nvGrpSpPr>
        <p:cNvPr id="1" name=""/>
        <p:cNvGrpSpPr/>
        <p:nvPr/>
      </p:nvGrpSpPr>
      <p:grpSpPr>
        <a:xfrm>
          <a:off x="0" y="0"/>
          <a:ext cx="0" cy="0"/>
          <a:chOff x="0" y="0"/>
          <a:chExt cx="0" cy="0"/>
        </a:xfrm>
      </p:grpSpPr>
      <p:sp>
        <p:nvSpPr>
          <p:cNvPr id="12" name="- INFO">
            <a:extLst>
              <a:ext uri="{FF2B5EF4-FFF2-40B4-BE49-F238E27FC236}">
                <a16:creationId xmlns:a16="http://schemas.microsoft.com/office/drawing/2014/main" id="{618D8543-DAE1-4890-8399-868CB9C8A47A}"/>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Tekst + grafiek</a:t>
            </a:r>
          </a:p>
        </p:txBody>
      </p:sp>
      <p:sp>
        <p:nvSpPr>
          <p:cNvPr id="8" name="titel">
            <a:extLst>
              <a:ext uri="{FF2B5EF4-FFF2-40B4-BE49-F238E27FC236}">
                <a16:creationId xmlns:a16="http://schemas.microsoft.com/office/drawing/2014/main" id="{4FCE8B7B-8D3B-466F-8956-5C1F4F50265C}"/>
              </a:ext>
            </a:extLst>
          </p:cNvPr>
          <p:cNvSpPr>
            <a:spLocks noGrp="1"/>
          </p:cNvSpPr>
          <p:nvPr userDrawn="1">
            <p:ph type="title" hasCustomPrompt="1"/>
          </p:nvPr>
        </p:nvSpPr>
        <p:spPr>
          <a:xfrm>
            <a:off x="534988" y="722568"/>
            <a:ext cx="5287305" cy="709102"/>
          </a:xfrm>
        </p:spPr>
        <p:txBody>
          <a:bodyPr/>
          <a:lstStyle/>
          <a:p>
            <a:r>
              <a:rPr lang="nl-NL"/>
              <a:t>Titel</a:t>
            </a:r>
            <a:br>
              <a:rPr lang="nl-NL"/>
            </a:br>
            <a:r>
              <a:rPr lang="nl-NL"/>
              <a:t>max. 2 regels</a:t>
            </a:r>
          </a:p>
        </p:txBody>
      </p:sp>
      <p:sp>
        <p:nvSpPr>
          <p:cNvPr id="10" name="tekst">
            <a:extLst>
              <a:ext uri="{FF2B5EF4-FFF2-40B4-BE49-F238E27FC236}">
                <a16:creationId xmlns:a16="http://schemas.microsoft.com/office/drawing/2014/main" id="{1666EADC-9024-4FF6-9D2D-3372EA71A6E1}"/>
              </a:ext>
            </a:extLst>
          </p:cNvPr>
          <p:cNvSpPr>
            <a:spLocks noGrp="1"/>
          </p:cNvSpPr>
          <p:nvPr userDrawn="1">
            <p:ph type="body" sz="quarter" idx="13" hasCustomPrompt="1"/>
          </p:nvPr>
        </p:nvSpPr>
        <p:spPr>
          <a:xfrm>
            <a:off x="547690" y="1963738"/>
            <a:ext cx="5274603" cy="4344987"/>
          </a:xfrm>
        </p:spPr>
        <p:txBody>
          <a:bodyPr/>
          <a:lstStyle/>
          <a:p>
            <a:pPr lvl="0"/>
            <a:r>
              <a:rPr lang="nl-NL"/>
              <a:t>Bullet</a:t>
            </a:r>
          </a:p>
          <a:p>
            <a:pPr lvl="1"/>
            <a:r>
              <a:rPr lang="nl-NL"/>
              <a:t>Sub-</a:t>
            </a:r>
            <a:r>
              <a:rPr lang="nl-NL" err="1"/>
              <a:t>bullet</a:t>
            </a:r>
            <a:endParaRPr lang="nl-NL"/>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a:t>
            </a:r>
            <a:r>
              <a:rPr lang="nl-NL" err="1"/>
              <a:t>bullet</a:t>
            </a:r>
            <a:endParaRPr lang="nl-NL"/>
          </a:p>
          <a:p>
            <a:pPr lvl="7"/>
            <a:r>
              <a:rPr lang="nl-NL"/>
              <a:t>Alfabetische </a:t>
            </a:r>
            <a:r>
              <a:rPr lang="nl-NL" err="1"/>
              <a:t>bullet</a:t>
            </a:r>
            <a:endParaRPr lang="nl-NL"/>
          </a:p>
          <a:p>
            <a:pPr lvl="7"/>
            <a:endParaRPr lang="nl-NL"/>
          </a:p>
          <a:p>
            <a:pPr lvl="8"/>
            <a:r>
              <a:rPr lang="nl-NL"/>
              <a:t>*Bronvermelding</a:t>
            </a:r>
          </a:p>
          <a:p>
            <a:pPr lvl="4"/>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lvl1pPr>
              <a:defRPr>
                <a:solidFill>
                  <a:schemeClr val="tx1"/>
                </a:solidFill>
              </a:defRPr>
            </a:lvl1pPr>
          </a:lstStyle>
          <a:p>
            <a:fld id="{915276D0-409F-4B72-9B52-3A5E3261B54E}"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lvl1pPr>
              <a:defRPr>
                <a:solidFill>
                  <a:schemeClr val="tx1"/>
                </a:solidFill>
              </a:defRPr>
            </a:lvl1pPr>
          </a:lstStyle>
          <a:p>
            <a:fld id="{361A1203-CA3D-4D48-AFA0-9D668419C1D5}" type="slidenum">
              <a:rPr lang="nl-NL" smtClean="0"/>
              <a:pPr/>
              <a:t>‹nr.›</a:t>
            </a:fld>
            <a:endParaRPr lang="nl-NL"/>
          </a:p>
        </p:txBody>
      </p:sp>
      <p:sp>
        <p:nvSpPr>
          <p:cNvPr id="153" name="grafiek">
            <a:extLst>
              <a:ext uri="{FF2B5EF4-FFF2-40B4-BE49-F238E27FC236}">
                <a16:creationId xmlns:a16="http://schemas.microsoft.com/office/drawing/2014/main" id="{D0E7D95D-7742-475E-8D71-98391749B406}"/>
              </a:ext>
            </a:extLst>
          </p:cNvPr>
          <p:cNvSpPr>
            <a:spLocks noGrp="1"/>
          </p:cNvSpPr>
          <p:nvPr>
            <p:ph type="chart" sz="quarter" idx="15" hasCustomPrompt="1"/>
          </p:nvPr>
        </p:nvSpPr>
        <p:spPr>
          <a:xfrm>
            <a:off x="6369708" y="719138"/>
            <a:ext cx="5274605" cy="5589587"/>
          </a:xfrm>
        </p:spPr>
        <p:txBody>
          <a:bodyPr bIns="1260000" anchor="ctr" anchorCtr="0">
            <a:normAutofit/>
          </a:bodyPr>
          <a:lstStyle>
            <a:lvl1pPr marL="0" indent="0" algn="ctr">
              <a:lnSpc>
                <a:spcPct val="100000"/>
              </a:lnSpc>
              <a:spcBef>
                <a:spcPts val="0"/>
              </a:spcBef>
              <a:buNone/>
              <a:defRPr sz="1400">
                <a:solidFill>
                  <a:schemeClr val="bg1">
                    <a:lumMod val="50000"/>
                  </a:schemeClr>
                </a:solidFill>
              </a:defRPr>
            </a:lvl1pPr>
          </a:lstStyle>
          <a:p>
            <a:r>
              <a:rPr lang="nl-NL"/>
              <a:t>Klik op onderstaand icon</a:t>
            </a:r>
            <a:br>
              <a:rPr lang="nl-NL"/>
            </a:br>
            <a:r>
              <a:rPr lang="nl-NL"/>
              <a:t>om een grafiek in te voegen</a:t>
            </a:r>
          </a:p>
        </p:txBody>
      </p:sp>
    </p:spTree>
    <p:extLst>
      <p:ext uri="{BB962C8B-B14F-4D97-AF65-F5344CB8AC3E}">
        <p14:creationId xmlns:p14="http://schemas.microsoft.com/office/powerpoint/2010/main" val="170466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afiek [2x]">
    <p:bg>
      <p:bgPr>
        <a:solidFill>
          <a:schemeClr val="bg1">
            <a:lumMod val="95000"/>
          </a:schemeClr>
        </a:solidFill>
        <a:effectLst/>
      </p:bgPr>
    </p:bg>
    <p:spTree>
      <p:nvGrpSpPr>
        <p:cNvPr id="1" name=""/>
        <p:cNvGrpSpPr/>
        <p:nvPr/>
      </p:nvGrpSpPr>
      <p:grpSpPr>
        <a:xfrm>
          <a:off x="0" y="0"/>
          <a:ext cx="0" cy="0"/>
          <a:chOff x="0" y="0"/>
          <a:chExt cx="0" cy="0"/>
        </a:xfrm>
      </p:grpSpPr>
      <p:sp>
        <p:nvSpPr>
          <p:cNvPr id="12" name="- INFO">
            <a:extLst>
              <a:ext uri="{FF2B5EF4-FFF2-40B4-BE49-F238E27FC236}">
                <a16:creationId xmlns:a16="http://schemas.microsoft.com/office/drawing/2014/main" id="{618D8543-DAE1-4890-8399-868CB9C8A47A}"/>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Grafiek [2x]</a:t>
            </a:r>
          </a:p>
        </p:txBody>
      </p:sp>
      <p:sp>
        <p:nvSpPr>
          <p:cNvPr id="8" name="titel">
            <a:extLst>
              <a:ext uri="{FF2B5EF4-FFF2-40B4-BE49-F238E27FC236}">
                <a16:creationId xmlns:a16="http://schemas.microsoft.com/office/drawing/2014/main" id="{4FCE8B7B-8D3B-466F-8956-5C1F4F50265C}"/>
              </a:ext>
            </a:extLst>
          </p:cNvPr>
          <p:cNvSpPr>
            <a:spLocks noGrp="1"/>
          </p:cNvSpPr>
          <p:nvPr userDrawn="1">
            <p:ph type="title" hasCustomPrompt="1"/>
          </p:nvPr>
        </p:nvSpPr>
        <p:spPr>
          <a:xfrm>
            <a:off x="534988" y="722568"/>
            <a:ext cx="11109325" cy="709102"/>
          </a:xfrm>
        </p:spPr>
        <p:txBody>
          <a:bodyPr/>
          <a:lstStyle/>
          <a:p>
            <a:r>
              <a:rPr lang="nl-NL"/>
              <a:t>Titel</a:t>
            </a:r>
            <a:br>
              <a:rPr lang="nl-NL"/>
            </a:br>
            <a:r>
              <a:rPr lang="nl-NL"/>
              <a:t>max. 2 regels</a:t>
            </a:r>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lvl1pPr>
              <a:defRPr>
                <a:solidFill>
                  <a:schemeClr val="tx1"/>
                </a:solidFill>
              </a:defRPr>
            </a:lvl1pPr>
          </a:lstStyle>
          <a:p>
            <a:fld id="{BC724EB9-697C-4B32-B028-11C0B350573B}"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lvl1pPr>
              <a:defRPr>
                <a:solidFill>
                  <a:schemeClr val="tx1"/>
                </a:solidFill>
              </a:defRPr>
            </a:lvl1pPr>
          </a:lstStyle>
          <a:p>
            <a:fld id="{361A1203-CA3D-4D48-AFA0-9D668419C1D5}" type="slidenum">
              <a:rPr lang="nl-NL" smtClean="0"/>
              <a:pPr/>
              <a:t>‹nr.›</a:t>
            </a:fld>
            <a:endParaRPr lang="nl-NL"/>
          </a:p>
        </p:txBody>
      </p:sp>
      <p:sp>
        <p:nvSpPr>
          <p:cNvPr id="153" name="grafiek">
            <a:extLst>
              <a:ext uri="{FF2B5EF4-FFF2-40B4-BE49-F238E27FC236}">
                <a16:creationId xmlns:a16="http://schemas.microsoft.com/office/drawing/2014/main" id="{D0E7D95D-7742-475E-8D71-98391749B406}"/>
              </a:ext>
            </a:extLst>
          </p:cNvPr>
          <p:cNvSpPr>
            <a:spLocks noGrp="1"/>
          </p:cNvSpPr>
          <p:nvPr>
            <p:ph type="chart" sz="quarter" idx="15" hasCustomPrompt="1"/>
          </p:nvPr>
        </p:nvSpPr>
        <p:spPr>
          <a:xfrm>
            <a:off x="6369708" y="1963738"/>
            <a:ext cx="5274605" cy="4344987"/>
          </a:xfrm>
        </p:spPr>
        <p:txBody>
          <a:bodyPr bIns="1260000" anchor="ctr" anchorCtr="0">
            <a:normAutofit/>
          </a:bodyPr>
          <a:lstStyle>
            <a:lvl1pPr marL="0" indent="0" algn="ctr">
              <a:lnSpc>
                <a:spcPct val="100000"/>
              </a:lnSpc>
              <a:spcBef>
                <a:spcPts val="0"/>
              </a:spcBef>
              <a:buNone/>
              <a:defRPr sz="1400">
                <a:solidFill>
                  <a:schemeClr val="bg1">
                    <a:lumMod val="50000"/>
                  </a:schemeClr>
                </a:solidFill>
              </a:defRPr>
            </a:lvl1pPr>
          </a:lstStyle>
          <a:p>
            <a:r>
              <a:rPr lang="nl-NL"/>
              <a:t>Klik op onderstaand icon</a:t>
            </a:r>
            <a:br>
              <a:rPr lang="nl-NL"/>
            </a:br>
            <a:r>
              <a:rPr lang="nl-NL"/>
              <a:t>om een grafiek in te voegen</a:t>
            </a:r>
          </a:p>
        </p:txBody>
      </p:sp>
      <p:sp>
        <p:nvSpPr>
          <p:cNvPr id="154" name="grafiek">
            <a:extLst>
              <a:ext uri="{FF2B5EF4-FFF2-40B4-BE49-F238E27FC236}">
                <a16:creationId xmlns:a16="http://schemas.microsoft.com/office/drawing/2014/main" id="{82407C48-E22A-4E0B-B445-39516DB0AD1C}"/>
              </a:ext>
            </a:extLst>
          </p:cNvPr>
          <p:cNvSpPr>
            <a:spLocks noGrp="1"/>
          </p:cNvSpPr>
          <p:nvPr>
            <p:ph type="chart" sz="quarter" idx="16" hasCustomPrompt="1"/>
          </p:nvPr>
        </p:nvSpPr>
        <p:spPr>
          <a:xfrm>
            <a:off x="547690" y="1963738"/>
            <a:ext cx="5274605" cy="4344987"/>
          </a:xfrm>
        </p:spPr>
        <p:txBody>
          <a:bodyPr bIns="1260000" anchor="ctr" anchorCtr="0">
            <a:normAutofit/>
          </a:bodyPr>
          <a:lstStyle>
            <a:lvl1pPr marL="0" indent="0" algn="ctr">
              <a:lnSpc>
                <a:spcPct val="100000"/>
              </a:lnSpc>
              <a:spcBef>
                <a:spcPts val="0"/>
              </a:spcBef>
              <a:buNone/>
              <a:defRPr sz="1400">
                <a:solidFill>
                  <a:schemeClr val="bg1">
                    <a:lumMod val="50000"/>
                  </a:schemeClr>
                </a:solidFill>
              </a:defRPr>
            </a:lvl1pPr>
          </a:lstStyle>
          <a:p>
            <a:r>
              <a:rPr lang="nl-NL"/>
              <a:t>Klik op onderstaand icon</a:t>
            </a:r>
            <a:br>
              <a:rPr lang="nl-NL"/>
            </a:br>
            <a:r>
              <a:rPr lang="nl-NL"/>
              <a:t>om een grafiek in te voegen</a:t>
            </a:r>
          </a:p>
        </p:txBody>
      </p:sp>
    </p:spTree>
    <p:extLst>
      <p:ext uri="{BB962C8B-B14F-4D97-AF65-F5344CB8AC3E}">
        <p14:creationId xmlns:p14="http://schemas.microsoft.com/office/powerpoint/2010/main" val="1437645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afiek">
    <p:bg>
      <p:bgPr>
        <a:solidFill>
          <a:schemeClr val="bg1">
            <a:lumMod val="95000"/>
          </a:schemeClr>
        </a:solidFill>
        <a:effectLst/>
      </p:bgPr>
    </p:bg>
    <p:spTree>
      <p:nvGrpSpPr>
        <p:cNvPr id="1" name=""/>
        <p:cNvGrpSpPr/>
        <p:nvPr/>
      </p:nvGrpSpPr>
      <p:grpSpPr>
        <a:xfrm>
          <a:off x="0" y="0"/>
          <a:ext cx="0" cy="0"/>
          <a:chOff x="0" y="0"/>
          <a:chExt cx="0" cy="0"/>
        </a:xfrm>
      </p:grpSpPr>
      <p:sp>
        <p:nvSpPr>
          <p:cNvPr id="12" name="- INFO">
            <a:extLst>
              <a:ext uri="{FF2B5EF4-FFF2-40B4-BE49-F238E27FC236}">
                <a16:creationId xmlns:a16="http://schemas.microsoft.com/office/drawing/2014/main" id="{618D8543-DAE1-4890-8399-868CB9C8A47A}"/>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grafiek</a:t>
            </a:r>
          </a:p>
        </p:txBody>
      </p:sp>
      <p:sp>
        <p:nvSpPr>
          <p:cNvPr id="8" name="titel">
            <a:extLst>
              <a:ext uri="{FF2B5EF4-FFF2-40B4-BE49-F238E27FC236}">
                <a16:creationId xmlns:a16="http://schemas.microsoft.com/office/drawing/2014/main" id="{4FCE8B7B-8D3B-466F-8956-5C1F4F50265C}"/>
              </a:ext>
            </a:extLst>
          </p:cNvPr>
          <p:cNvSpPr>
            <a:spLocks noGrp="1"/>
          </p:cNvSpPr>
          <p:nvPr userDrawn="1">
            <p:ph type="title" hasCustomPrompt="1"/>
          </p:nvPr>
        </p:nvSpPr>
        <p:spPr>
          <a:xfrm>
            <a:off x="534988" y="722568"/>
            <a:ext cx="11109323" cy="709102"/>
          </a:xfrm>
        </p:spPr>
        <p:txBody>
          <a:bodyPr/>
          <a:lstStyle/>
          <a:p>
            <a:r>
              <a:rPr lang="nl-NL"/>
              <a:t>Titel</a:t>
            </a:r>
            <a:br>
              <a:rPr lang="nl-NL"/>
            </a:br>
            <a:r>
              <a:rPr lang="nl-NL"/>
              <a:t>max. 2 regels</a:t>
            </a:r>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lvl1pPr>
              <a:defRPr>
                <a:solidFill>
                  <a:schemeClr val="tx1"/>
                </a:solidFill>
              </a:defRPr>
            </a:lvl1pPr>
          </a:lstStyle>
          <a:p>
            <a:fld id="{E38F5A50-5C2A-4C9F-B24A-EF048D4D74C0}"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lvl1pPr>
              <a:defRPr>
                <a:solidFill>
                  <a:schemeClr val="tx1"/>
                </a:solidFill>
              </a:defRPr>
            </a:lvl1pPr>
          </a:lstStyle>
          <a:p>
            <a:fld id="{361A1203-CA3D-4D48-AFA0-9D668419C1D5}" type="slidenum">
              <a:rPr lang="nl-NL" smtClean="0"/>
              <a:pPr/>
              <a:t>‹nr.›</a:t>
            </a:fld>
            <a:endParaRPr lang="nl-NL"/>
          </a:p>
        </p:txBody>
      </p:sp>
      <p:sp>
        <p:nvSpPr>
          <p:cNvPr id="153" name="grafiek">
            <a:extLst>
              <a:ext uri="{FF2B5EF4-FFF2-40B4-BE49-F238E27FC236}">
                <a16:creationId xmlns:a16="http://schemas.microsoft.com/office/drawing/2014/main" id="{D0E7D95D-7742-475E-8D71-98391749B406}"/>
              </a:ext>
            </a:extLst>
          </p:cNvPr>
          <p:cNvSpPr>
            <a:spLocks noGrp="1"/>
          </p:cNvSpPr>
          <p:nvPr>
            <p:ph type="chart" sz="quarter" idx="15" hasCustomPrompt="1"/>
          </p:nvPr>
        </p:nvSpPr>
        <p:spPr>
          <a:xfrm>
            <a:off x="547485" y="1963738"/>
            <a:ext cx="11096826" cy="4348417"/>
          </a:xfrm>
        </p:spPr>
        <p:txBody>
          <a:bodyPr bIns="1260000" anchor="ctr" anchorCtr="0">
            <a:normAutofit/>
          </a:bodyPr>
          <a:lstStyle>
            <a:lvl1pPr marL="0" indent="0" algn="ctr">
              <a:lnSpc>
                <a:spcPct val="100000"/>
              </a:lnSpc>
              <a:spcBef>
                <a:spcPts val="0"/>
              </a:spcBef>
              <a:buNone/>
              <a:defRPr sz="1400">
                <a:solidFill>
                  <a:schemeClr val="bg1">
                    <a:lumMod val="50000"/>
                  </a:schemeClr>
                </a:solidFill>
              </a:defRPr>
            </a:lvl1pPr>
          </a:lstStyle>
          <a:p>
            <a:r>
              <a:rPr lang="nl-NL"/>
              <a:t>Klik op onderstaand icon</a:t>
            </a:r>
            <a:br>
              <a:rPr lang="nl-NL"/>
            </a:br>
            <a:r>
              <a:rPr lang="nl-NL"/>
              <a:t>om een grafiek in te voegen</a:t>
            </a:r>
          </a:p>
        </p:txBody>
      </p:sp>
    </p:spTree>
    <p:extLst>
      <p:ext uri="{BB962C8B-B14F-4D97-AF65-F5344CB8AC3E}">
        <p14:creationId xmlns:p14="http://schemas.microsoft.com/office/powerpoint/2010/main" val="93315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slide [video]">
    <p:spTree>
      <p:nvGrpSpPr>
        <p:cNvPr id="1" name=""/>
        <p:cNvGrpSpPr/>
        <p:nvPr/>
      </p:nvGrpSpPr>
      <p:grpSpPr>
        <a:xfrm>
          <a:off x="0" y="0"/>
          <a:ext cx="0" cy="0"/>
          <a:chOff x="0" y="0"/>
          <a:chExt cx="0" cy="0"/>
        </a:xfrm>
      </p:grpSpPr>
      <p:sp>
        <p:nvSpPr>
          <p:cNvPr id="6" name="- INFO">
            <a:extLst>
              <a:ext uri="{FF2B5EF4-FFF2-40B4-BE49-F238E27FC236}">
                <a16:creationId xmlns:a16="http://schemas.microsoft.com/office/drawing/2014/main" id="{B10543DB-D9D8-47C4-865B-BE11B7029992}"/>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Titel slide [VIDEO]</a:t>
            </a:r>
          </a:p>
        </p:txBody>
      </p:sp>
      <p:sp>
        <p:nvSpPr>
          <p:cNvPr id="13" name="Tijdelijke aanduiding voor media 12">
            <a:extLst>
              <a:ext uri="{FF2B5EF4-FFF2-40B4-BE49-F238E27FC236}">
                <a16:creationId xmlns:a16="http://schemas.microsoft.com/office/drawing/2014/main" id="{E225D8F7-E2F5-4DA6-B6BE-FADF3D26511E}"/>
              </a:ext>
            </a:extLst>
          </p:cNvPr>
          <p:cNvSpPr>
            <a:spLocks noGrp="1"/>
          </p:cNvSpPr>
          <p:nvPr userDrawn="1">
            <p:ph type="media" sz="quarter" idx="14" hasCustomPrompt="1"/>
          </p:nvPr>
        </p:nvSpPr>
        <p:spPr>
          <a:xfrm>
            <a:off x="0" y="1"/>
            <a:ext cx="12471400" cy="6857999"/>
          </a:xfrm>
          <a:custGeom>
            <a:avLst/>
            <a:gdLst>
              <a:gd name="connsiteX0" fmla="*/ 0 w 12475960"/>
              <a:gd name="connsiteY0" fmla="*/ 0 h 6858001"/>
              <a:gd name="connsiteX1" fmla="*/ 12192000 w 12475960"/>
              <a:gd name="connsiteY1" fmla="*/ 0 h 6858001"/>
              <a:gd name="connsiteX2" fmla="*/ 12192000 w 12475960"/>
              <a:gd name="connsiteY2" fmla="*/ 6309665 h 6858001"/>
              <a:gd name="connsiteX3" fmla="*/ 12201322 w 12475960"/>
              <a:gd name="connsiteY3" fmla="*/ 6308725 h 6858001"/>
              <a:gd name="connsiteX4" fmla="*/ 12475960 w 12475960"/>
              <a:gd name="connsiteY4" fmla="*/ 6583363 h 6858001"/>
              <a:gd name="connsiteX5" fmla="*/ 12201322 w 12475960"/>
              <a:gd name="connsiteY5" fmla="*/ 6858001 h 6858001"/>
              <a:gd name="connsiteX6" fmla="*/ 12192000 w 12475960"/>
              <a:gd name="connsiteY6" fmla="*/ 6857062 h 6858001"/>
              <a:gd name="connsiteX7" fmla="*/ 12192000 w 12475960"/>
              <a:gd name="connsiteY7" fmla="*/ 6858000 h 6858001"/>
              <a:gd name="connsiteX8" fmla="*/ 0 w 12475960"/>
              <a:gd name="connsiteY8"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75960" h="6858001">
                <a:moveTo>
                  <a:pt x="0" y="0"/>
                </a:moveTo>
                <a:lnTo>
                  <a:pt x="12192000" y="0"/>
                </a:lnTo>
                <a:lnTo>
                  <a:pt x="12192000" y="6309665"/>
                </a:lnTo>
                <a:lnTo>
                  <a:pt x="12201322" y="6308725"/>
                </a:lnTo>
                <a:cubicBezTo>
                  <a:pt x="12353000" y="6308725"/>
                  <a:pt x="12475960" y="6431685"/>
                  <a:pt x="12475960" y="6583363"/>
                </a:cubicBezTo>
                <a:cubicBezTo>
                  <a:pt x="12475960" y="6735041"/>
                  <a:pt x="12353000" y="6858001"/>
                  <a:pt x="12201322" y="6858001"/>
                </a:cubicBezTo>
                <a:lnTo>
                  <a:pt x="12192000" y="6857062"/>
                </a:lnTo>
                <a:lnTo>
                  <a:pt x="12192000" y="6858000"/>
                </a:lnTo>
                <a:lnTo>
                  <a:pt x="0" y="6858000"/>
                </a:lnTo>
                <a:close/>
              </a:path>
            </a:pathLst>
          </a:custGeom>
          <a:solidFill>
            <a:schemeClr val="bg1">
              <a:lumMod val="75000"/>
            </a:schemeClr>
          </a:solidFill>
        </p:spPr>
        <p:txBody>
          <a:bodyPr wrap="square" bIns="1080000" anchor="ctr" anchorCtr="0">
            <a:noAutofit/>
          </a:bodyPr>
          <a:lstStyle>
            <a:lvl1pPr marL="0" indent="0" algn="ctr">
              <a:lnSpc>
                <a:spcPct val="100000"/>
              </a:lnSpc>
              <a:spcBef>
                <a:spcPts val="0"/>
              </a:spcBef>
              <a:buNone/>
              <a:defRPr>
                <a:solidFill>
                  <a:schemeClr val="bg1">
                    <a:lumMod val="95000"/>
                  </a:schemeClr>
                </a:solidFill>
              </a:defRPr>
            </a:lvl1pPr>
          </a:lstStyle>
          <a:p>
            <a:r>
              <a:rPr lang="nl-NL"/>
              <a:t>Klik op onderstaand icon</a:t>
            </a:r>
            <a:br>
              <a:rPr lang="nl-NL"/>
            </a:br>
            <a:r>
              <a:rPr lang="nl-NL"/>
              <a:t>om een video in te voegen            </a:t>
            </a:r>
          </a:p>
        </p:txBody>
      </p:sp>
      <p:sp>
        <p:nvSpPr>
          <p:cNvPr id="12" name="Tijdelijke aanduiding voor tekst 11">
            <a:extLst>
              <a:ext uri="{FF2B5EF4-FFF2-40B4-BE49-F238E27FC236}">
                <a16:creationId xmlns:a16="http://schemas.microsoft.com/office/drawing/2014/main" id="{C2311990-CF9A-440D-B735-525CD8AFCB4F}"/>
              </a:ext>
            </a:extLst>
          </p:cNvPr>
          <p:cNvSpPr>
            <a:spLocks noGrp="1"/>
          </p:cNvSpPr>
          <p:nvPr userDrawn="1">
            <p:ph type="body" sz="quarter" idx="16" hasCustomPrompt="1"/>
          </p:nvPr>
        </p:nvSpPr>
        <p:spPr>
          <a:xfrm>
            <a:off x="0" y="0"/>
            <a:ext cx="12192000" cy="6858000"/>
          </a:xfrm>
          <a:solidFill>
            <a:schemeClr val="tx2">
              <a:alpha val="50000"/>
            </a:schemeClr>
          </a:solidFill>
        </p:spPr>
        <p:txBody>
          <a:bodyPr/>
          <a:lstStyle>
            <a:lvl1pPr marL="0" indent="0">
              <a:buNone/>
              <a:defRPr/>
            </a:lvl1pPr>
          </a:lstStyle>
          <a:p>
            <a:pPr lvl="0"/>
            <a:r>
              <a:rPr lang="nl-NL"/>
              <a:t> </a:t>
            </a:r>
          </a:p>
        </p:txBody>
      </p:sp>
      <p:sp>
        <p:nvSpPr>
          <p:cNvPr id="10" name="Tijdelijke aanduiding voor tekst 9">
            <a:extLst>
              <a:ext uri="{FF2B5EF4-FFF2-40B4-BE49-F238E27FC236}">
                <a16:creationId xmlns:a16="http://schemas.microsoft.com/office/drawing/2014/main" id="{32DE5F66-ECCB-4780-BDD5-08E9A47629C4}"/>
              </a:ext>
            </a:extLst>
          </p:cNvPr>
          <p:cNvSpPr>
            <a:spLocks noGrp="1"/>
          </p:cNvSpPr>
          <p:nvPr userDrawn="1">
            <p:ph type="body" sz="quarter" idx="15" hasCustomPrompt="1"/>
          </p:nvPr>
        </p:nvSpPr>
        <p:spPr>
          <a:xfrm>
            <a:off x="6371357" y="0"/>
            <a:ext cx="5820643" cy="4422775"/>
          </a:xfrm>
          <a:custGeom>
            <a:avLst/>
            <a:gdLst>
              <a:gd name="connsiteX0" fmla="*/ 0 w 5816600"/>
              <a:gd name="connsiteY0" fmla="*/ 0 h 4422775"/>
              <a:gd name="connsiteX1" fmla="*/ 5816600 w 5816600"/>
              <a:gd name="connsiteY1" fmla="*/ 0 h 4422775"/>
              <a:gd name="connsiteX2" fmla="*/ 5816600 w 5816600"/>
              <a:gd name="connsiteY2" fmla="*/ 4422775 h 4422775"/>
              <a:gd name="connsiteX3" fmla="*/ 0 w 5816600"/>
              <a:gd name="connsiteY3" fmla="*/ 4422775 h 4422775"/>
              <a:gd name="connsiteX4" fmla="*/ 0 w 5816600"/>
              <a:gd name="connsiteY4" fmla="*/ 0 h 4422775"/>
              <a:gd name="connsiteX0" fmla="*/ 0 w 5816600"/>
              <a:gd name="connsiteY0" fmla="*/ 0 h 4422775"/>
              <a:gd name="connsiteX1" fmla="*/ 5816600 w 5816600"/>
              <a:gd name="connsiteY1" fmla="*/ 0 h 4422775"/>
              <a:gd name="connsiteX2" fmla="*/ 5816600 w 5816600"/>
              <a:gd name="connsiteY2" fmla="*/ 4422775 h 4422775"/>
              <a:gd name="connsiteX3" fmla="*/ 0 w 5816600"/>
              <a:gd name="connsiteY3" fmla="*/ 0 h 4422775"/>
              <a:gd name="connsiteX0" fmla="*/ 5152 w 5821752"/>
              <a:gd name="connsiteY0" fmla="*/ 0 h 4422775"/>
              <a:gd name="connsiteX1" fmla="*/ 5821752 w 5821752"/>
              <a:gd name="connsiteY1" fmla="*/ 0 h 4422775"/>
              <a:gd name="connsiteX2" fmla="*/ 5821752 w 5821752"/>
              <a:gd name="connsiteY2" fmla="*/ 4422775 h 4422775"/>
              <a:gd name="connsiteX3" fmla="*/ 5152 w 5821752"/>
              <a:gd name="connsiteY3" fmla="*/ 0 h 4422775"/>
              <a:gd name="connsiteX0" fmla="*/ 4043 w 5820643"/>
              <a:gd name="connsiteY0" fmla="*/ 0 h 4422775"/>
              <a:gd name="connsiteX1" fmla="*/ 5820643 w 5820643"/>
              <a:gd name="connsiteY1" fmla="*/ 0 h 4422775"/>
              <a:gd name="connsiteX2" fmla="*/ 5820643 w 5820643"/>
              <a:gd name="connsiteY2" fmla="*/ 4422775 h 4422775"/>
              <a:gd name="connsiteX3" fmla="*/ 4043 w 5820643"/>
              <a:gd name="connsiteY3" fmla="*/ 0 h 4422775"/>
            </a:gdLst>
            <a:ahLst/>
            <a:cxnLst>
              <a:cxn ang="0">
                <a:pos x="connsiteX0" y="connsiteY0"/>
              </a:cxn>
              <a:cxn ang="0">
                <a:pos x="connsiteX1" y="connsiteY1"/>
              </a:cxn>
              <a:cxn ang="0">
                <a:pos x="connsiteX2" y="connsiteY2"/>
              </a:cxn>
              <a:cxn ang="0">
                <a:pos x="connsiteX3" y="connsiteY3"/>
              </a:cxn>
            </a:cxnLst>
            <a:rect l="l" t="t" r="r" b="b"/>
            <a:pathLst>
              <a:path w="5820643" h="4422775">
                <a:moveTo>
                  <a:pt x="4043" y="0"/>
                </a:moveTo>
                <a:lnTo>
                  <a:pt x="5820643" y="0"/>
                </a:lnTo>
                <a:lnTo>
                  <a:pt x="5820643" y="4422775"/>
                </a:lnTo>
                <a:cubicBezTo>
                  <a:pt x="5037476" y="1576917"/>
                  <a:pt x="-165290" y="2096558"/>
                  <a:pt x="4043" y="0"/>
                </a:cubicBezTo>
                <a:close/>
              </a:path>
            </a:pathLst>
          </a:custGeom>
          <a:solidFill>
            <a:schemeClr val="accent2"/>
          </a:solidFill>
        </p:spPr>
        <p:txBody>
          <a:bodyPr/>
          <a:lstStyle>
            <a:lvl1pPr marL="0" indent="0">
              <a:buNone/>
              <a:defRPr/>
            </a:lvl1pPr>
          </a:lstStyle>
          <a:p>
            <a:pPr lvl="0"/>
            <a:r>
              <a:rPr lang="nl-NL"/>
              <a:t> </a:t>
            </a:r>
          </a:p>
        </p:txBody>
      </p:sp>
      <p:sp>
        <p:nvSpPr>
          <p:cNvPr id="2" name="titel">
            <a:extLst>
              <a:ext uri="{FF2B5EF4-FFF2-40B4-BE49-F238E27FC236}">
                <a16:creationId xmlns:a16="http://schemas.microsoft.com/office/drawing/2014/main" id="{D343BD9E-9AEB-4DF2-BA9D-F7BEF898D6EE}"/>
              </a:ext>
            </a:extLst>
          </p:cNvPr>
          <p:cNvSpPr>
            <a:spLocks noGrp="1"/>
          </p:cNvSpPr>
          <p:nvPr>
            <p:ph type="title" hasCustomPrompt="1"/>
          </p:nvPr>
        </p:nvSpPr>
        <p:spPr>
          <a:xfrm>
            <a:off x="534987" y="3767746"/>
            <a:ext cx="11114087" cy="723106"/>
          </a:xfrm>
        </p:spPr>
        <p:txBody>
          <a:bodyPr tIns="72000"/>
          <a:lstStyle>
            <a:lvl1pPr>
              <a:lnSpc>
                <a:spcPts val="5000"/>
              </a:lnSpc>
              <a:defRPr sz="6000" baseline="0">
                <a:solidFill>
                  <a:schemeClr val="bg1"/>
                </a:solidFill>
              </a:defRPr>
            </a:lvl1pPr>
          </a:lstStyle>
          <a:p>
            <a:r>
              <a:rPr lang="nl-NL"/>
              <a:t>Titel slide</a:t>
            </a:r>
          </a:p>
        </p:txBody>
      </p:sp>
      <p:sp>
        <p:nvSpPr>
          <p:cNvPr id="96" name="tekst">
            <a:extLst>
              <a:ext uri="{FF2B5EF4-FFF2-40B4-BE49-F238E27FC236}">
                <a16:creationId xmlns:a16="http://schemas.microsoft.com/office/drawing/2014/main" id="{64C41C71-9734-4A66-954F-FAC0366D4D86}"/>
              </a:ext>
            </a:extLst>
          </p:cNvPr>
          <p:cNvSpPr>
            <a:spLocks noGrp="1"/>
          </p:cNvSpPr>
          <p:nvPr userDrawn="1">
            <p:ph type="body" sz="quarter" idx="19" hasCustomPrompt="1"/>
          </p:nvPr>
        </p:nvSpPr>
        <p:spPr>
          <a:xfrm>
            <a:off x="547689" y="4571169"/>
            <a:ext cx="11101386" cy="262816"/>
          </a:xfrm>
        </p:spPr>
        <p:txBody>
          <a:bodyPr/>
          <a:lstStyle>
            <a:lvl1pPr marL="0" indent="0">
              <a:buNone/>
              <a:defRPr sz="1600" b="0">
                <a:solidFill>
                  <a:schemeClr val="bg1"/>
                </a:solidFill>
              </a:defRPr>
            </a:lvl1pPr>
            <a:lvl2pPr marL="0" indent="0">
              <a:buFont typeface="Arial" panose="020B0604020202020204" pitchFamily="34" charset="0"/>
              <a:buNone/>
              <a:defRPr sz="1400" b="0">
                <a:solidFill>
                  <a:schemeClr val="bg1"/>
                </a:solidFill>
              </a:defRPr>
            </a:lvl2pPr>
            <a:lvl3pPr marL="0" indent="0">
              <a:buFont typeface="Arial" panose="020B0604020202020204" pitchFamily="34" charset="0"/>
              <a:buNone/>
              <a:defRPr sz="1400" b="0">
                <a:solidFill>
                  <a:schemeClr val="bg1"/>
                </a:solidFill>
              </a:defRPr>
            </a:lvl3pPr>
            <a:lvl4pPr marL="0" indent="0">
              <a:buFont typeface="Arial" panose="020B0604020202020204" pitchFamily="34" charset="0"/>
              <a:buNone/>
              <a:defRPr sz="1400" b="0">
                <a:solidFill>
                  <a:schemeClr val="bg1"/>
                </a:solidFill>
              </a:defRPr>
            </a:lvl4pPr>
            <a:lvl5pPr marL="0" indent="0">
              <a:buFont typeface="Arial" panose="020B0604020202020204" pitchFamily="34" charset="0"/>
              <a:buNone/>
              <a:defRPr sz="1600" b="0">
                <a:solidFill>
                  <a:schemeClr val="bg1"/>
                </a:solidFill>
              </a:defRPr>
            </a:lvl5pPr>
            <a:lvl6pPr marL="0" indent="0">
              <a:buFont typeface="Arial" panose="020B0604020202020204" pitchFamily="34" charset="0"/>
              <a:buNone/>
              <a:defRPr sz="1400" b="0">
                <a:solidFill>
                  <a:schemeClr val="bg1"/>
                </a:solidFill>
              </a:defRPr>
            </a:lvl6pPr>
            <a:lvl7pPr marL="0" indent="0">
              <a:buFont typeface="Arial" panose="020B0604020202020204" pitchFamily="34" charset="0"/>
              <a:buNone/>
              <a:defRPr sz="1400" b="0">
                <a:solidFill>
                  <a:schemeClr val="bg1"/>
                </a:solidFill>
              </a:defRPr>
            </a:lvl7pPr>
            <a:lvl8pPr marL="0" indent="0">
              <a:buFont typeface="Arial" panose="020B0604020202020204" pitchFamily="34" charset="0"/>
              <a:buNone/>
              <a:defRPr sz="1400" b="0">
                <a:solidFill>
                  <a:schemeClr val="bg1"/>
                </a:solidFill>
              </a:defRPr>
            </a:lvl8pPr>
            <a:lvl9pPr marL="0" indent="0">
              <a:buFont typeface="Arial" panose="020B0604020202020204" pitchFamily="34" charset="0"/>
              <a:buNone/>
              <a:defRPr sz="1400" b="0" i="0">
                <a:solidFill>
                  <a:schemeClr val="bg1"/>
                </a:solidFill>
              </a:defRPr>
            </a:lvl9pPr>
          </a:lstStyle>
          <a:p>
            <a:pPr lvl="0"/>
            <a:r>
              <a:rPr lang="nl-NL"/>
              <a:t>Naam spreker</a:t>
            </a:r>
          </a:p>
          <a:p>
            <a:pPr lvl="4"/>
            <a:endParaRPr lang="nl-NL"/>
          </a:p>
        </p:txBody>
      </p:sp>
      <p:sp>
        <p:nvSpPr>
          <p:cNvPr id="123" name="Tijdelijke aanduiding voor tekst 122">
            <a:extLst>
              <a:ext uri="{FF2B5EF4-FFF2-40B4-BE49-F238E27FC236}">
                <a16:creationId xmlns:a16="http://schemas.microsoft.com/office/drawing/2014/main" id="{7A4AB76B-610E-4570-9063-EEDD22668729}"/>
              </a:ext>
            </a:extLst>
          </p:cNvPr>
          <p:cNvSpPr>
            <a:spLocks noGrp="1"/>
          </p:cNvSpPr>
          <p:nvPr userDrawn="1">
            <p:ph type="body" sz="quarter" idx="21" hasCustomPrompt="1"/>
          </p:nvPr>
        </p:nvSpPr>
        <p:spPr>
          <a:xfrm>
            <a:off x="9567539" y="5843000"/>
            <a:ext cx="2084956" cy="694304"/>
          </a:xfrm>
          <a:custGeom>
            <a:avLst/>
            <a:gdLst>
              <a:gd name="connsiteX0" fmla="*/ 1229325 w 2084956"/>
              <a:gd name="connsiteY0" fmla="*/ 345109 h 694304"/>
              <a:gd name="connsiteX1" fmla="*/ 1192567 w 2084956"/>
              <a:gd name="connsiteY1" fmla="*/ 379826 h 694304"/>
              <a:gd name="connsiteX2" fmla="*/ 1198692 w 2084956"/>
              <a:gd name="connsiteY2" fmla="*/ 385951 h 694304"/>
              <a:gd name="connsiteX3" fmla="*/ 1237493 w 2084956"/>
              <a:gd name="connsiteY3" fmla="*/ 351237 h 694304"/>
              <a:gd name="connsiteX4" fmla="*/ 1229325 w 2084956"/>
              <a:gd name="connsiteY4" fmla="*/ 345109 h 694304"/>
              <a:gd name="connsiteX5" fmla="*/ 2029819 w 2084956"/>
              <a:gd name="connsiteY5" fmla="*/ 281805 h 694304"/>
              <a:gd name="connsiteX6" fmla="*/ 2084956 w 2084956"/>
              <a:gd name="connsiteY6" fmla="*/ 349192 h 694304"/>
              <a:gd name="connsiteX7" fmla="*/ 1913420 w 2084956"/>
              <a:gd name="connsiteY7" fmla="*/ 516644 h 694304"/>
              <a:gd name="connsiteX8" fmla="*/ 1899127 w 2084956"/>
              <a:gd name="connsiteY8" fmla="*/ 506433 h 694304"/>
              <a:gd name="connsiteX9" fmla="*/ 1919547 w 2084956"/>
              <a:gd name="connsiteY9" fmla="*/ 486012 h 694304"/>
              <a:gd name="connsiteX10" fmla="*/ 2046156 w 2084956"/>
              <a:gd name="connsiteY10" fmla="*/ 347151 h 694304"/>
              <a:gd name="connsiteX11" fmla="*/ 2025735 w 2084956"/>
              <a:gd name="connsiteY11" fmla="*/ 320604 h 694304"/>
              <a:gd name="connsiteX12" fmla="*/ 1976725 w 2084956"/>
              <a:gd name="connsiteY12" fmla="*/ 398202 h 694304"/>
              <a:gd name="connsiteX13" fmla="*/ 1903211 w 2084956"/>
              <a:gd name="connsiteY13" fmla="*/ 412498 h 694304"/>
              <a:gd name="connsiteX14" fmla="*/ 1856242 w 2084956"/>
              <a:gd name="connsiteY14" fmla="*/ 418623 h 694304"/>
              <a:gd name="connsiteX15" fmla="*/ 1780686 w 2084956"/>
              <a:gd name="connsiteY15" fmla="*/ 371656 h 694304"/>
              <a:gd name="connsiteX16" fmla="*/ 1705129 w 2084956"/>
              <a:gd name="connsiteY16" fmla="*/ 412498 h 694304"/>
              <a:gd name="connsiteX17" fmla="*/ 1656119 w 2084956"/>
              <a:gd name="connsiteY17" fmla="*/ 383909 h 694304"/>
              <a:gd name="connsiteX18" fmla="*/ 1641825 w 2084956"/>
              <a:gd name="connsiteY18" fmla="*/ 367572 h 694304"/>
              <a:gd name="connsiteX19" fmla="*/ 1549931 w 2084956"/>
              <a:gd name="connsiteY19" fmla="*/ 424750 h 694304"/>
              <a:gd name="connsiteX20" fmla="*/ 1509090 w 2084956"/>
              <a:gd name="connsiteY20" fmla="*/ 398202 h 694304"/>
              <a:gd name="connsiteX21" fmla="*/ 1486628 w 2084956"/>
              <a:gd name="connsiteY21" fmla="*/ 361445 h 694304"/>
              <a:gd name="connsiteX22" fmla="*/ 1517260 w 2084956"/>
              <a:gd name="connsiteY22" fmla="*/ 332858 h 694304"/>
              <a:gd name="connsiteX23" fmla="*/ 1560143 w 2084956"/>
              <a:gd name="connsiteY23" fmla="*/ 385950 h 694304"/>
              <a:gd name="connsiteX24" fmla="*/ 1621405 w 2084956"/>
              <a:gd name="connsiteY24" fmla="*/ 338983 h 694304"/>
              <a:gd name="connsiteX25" fmla="*/ 1676540 w 2084956"/>
              <a:gd name="connsiteY25" fmla="*/ 300183 h 694304"/>
              <a:gd name="connsiteX26" fmla="*/ 1694919 w 2084956"/>
              <a:gd name="connsiteY26" fmla="*/ 326731 h 694304"/>
              <a:gd name="connsiteX27" fmla="*/ 1686751 w 2084956"/>
              <a:gd name="connsiteY27" fmla="*/ 355320 h 694304"/>
              <a:gd name="connsiteX28" fmla="*/ 1705129 w 2084956"/>
              <a:gd name="connsiteY28" fmla="*/ 379825 h 694304"/>
              <a:gd name="connsiteX29" fmla="*/ 1764350 w 2084956"/>
              <a:gd name="connsiteY29" fmla="*/ 328772 h 694304"/>
              <a:gd name="connsiteX30" fmla="*/ 1801107 w 2084956"/>
              <a:gd name="connsiteY30" fmla="*/ 304267 h 694304"/>
              <a:gd name="connsiteX31" fmla="*/ 1835821 w 2084956"/>
              <a:gd name="connsiteY31" fmla="*/ 341024 h 694304"/>
              <a:gd name="connsiteX32" fmla="*/ 1872579 w 2084956"/>
              <a:gd name="connsiteY32" fmla="*/ 379825 h 694304"/>
              <a:gd name="connsiteX33" fmla="*/ 1966516 w 2084956"/>
              <a:gd name="connsiteY33" fmla="*/ 341024 h 694304"/>
              <a:gd name="connsiteX34" fmla="*/ 2029819 w 2084956"/>
              <a:gd name="connsiteY34" fmla="*/ 281805 h 694304"/>
              <a:gd name="connsiteX35" fmla="*/ 1070046 w 2084956"/>
              <a:gd name="connsiteY35" fmla="*/ 277720 h 694304"/>
              <a:gd name="connsiteX36" fmla="*/ 1112928 w 2084956"/>
              <a:gd name="connsiteY36" fmla="*/ 314477 h 694304"/>
              <a:gd name="connsiteX37" fmla="*/ 1018993 w 2084956"/>
              <a:gd name="connsiteY37" fmla="*/ 418624 h 694304"/>
              <a:gd name="connsiteX38" fmla="*/ 1035329 w 2084956"/>
              <a:gd name="connsiteY38" fmla="*/ 428833 h 694304"/>
              <a:gd name="connsiteX39" fmla="*/ 1119056 w 2084956"/>
              <a:gd name="connsiteY39" fmla="*/ 408413 h 694304"/>
              <a:gd name="connsiteX40" fmla="*/ 1127224 w 2084956"/>
              <a:gd name="connsiteY40" fmla="*/ 416581 h 694304"/>
              <a:gd name="connsiteX41" fmla="*/ 1016952 w 2084956"/>
              <a:gd name="connsiteY41" fmla="*/ 459465 h 694304"/>
              <a:gd name="connsiteX42" fmla="*/ 974067 w 2084956"/>
              <a:gd name="connsiteY42" fmla="*/ 432917 h 694304"/>
              <a:gd name="connsiteX43" fmla="*/ 1072087 w 2084956"/>
              <a:gd name="connsiteY43" fmla="*/ 318562 h 694304"/>
              <a:gd name="connsiteX44" fmla="*/ 1059834 w 2084956"/>
              <a:gd name="connsiteY44" fmla="*/ 310393 h 694304"/>
              <a:gd name="connsiteX45" fmla="*/ 1000615 w 2084956"/>
              <a:gd name="connsiteY45" fmla="*/ 332857 h 694304"/>
              <a:gd name="connsiteX46" fmla="*/ 984278 w 2084956"/>
              <a:gd name="connsiteY46" fmla="*/ 306309 h 694304"/>
              <a:gd name="connsiteX47" fmla="*/ 1070046 w 2084956"/>
              <a:gd name="connsiteY47" fmla="*/ 277720 h 694304"/>
              <a:gd name="connsiteX48" fmla="*/ 1521342 w 2084956"/>
              <a:gd name="connsiteY48" fmla="*/ 189912 h 694304"/>
              <a:gd name="connsiteX49" fmla="*/ 1558099 w 2084956"/>
              <a:gd name="connsiteY49" fmla="*/ 216460 h 694304"/>
              <a:gd name="connsiteX50" fmla="*/ 1404943 w 2084956"/>
              <a:gd name="connsiteY50" fmla="*/ 453340 h 694304"/>
              <a:gd name="connsiteX51" fmla="*/ 1388606 w 2084956"/>
              <a:gd name="connsiteY51" fmla="*/ 508475 h 694304"/>
              <a:gd name="connsiteX52" fmla="*/ 1372270 w 2084956"/>
              <a:gd name="connsiteY52" fmla="*/ 518686 h 694304"/>
              <a:gd name="connsiteX53" fmla="*/ 1353892 w 2084956"/>
              <a:gd name="connsiteY53" fmla="*/ 502350 h 694304"/>
              <a:gd name="connsiteX54" fmla="*/ 1376354 w 2084956"/>
              <a:gd name="connsiteY54" fmla="*/ 408415 h 694304"/>
              <a:gd name="connsiteX55" fmla="*/ 1368185 w 2084956"/>
              <a:gd name="connsiteY55" fmla="*/ 394119 h 694304"/>
              <a:gd name="connsiteX56" fmla="*/ 1313051 w 2084956"/>
              <a:gd name="connsiteY56" fmla="*/ 420667 h 694304"/>
              <a:gd name="connsiteX57" fmla="*/ 1251788 w 2084956"/>
              <a:gd name="connsiteY57" fmla="*/ 383910 h 694304"/>
              <a:gd name="connsiteX58" fmla="*/ 1200736 w 2084956"/>
              <a:gd name="connsiteY58" fmla="*/ 430876 h 694304"/>
              <a:gd name="connsiteX59" fmla="*/ 1155810 w 2084956"/>
              <a:gd name="connsiteY59" fmla="*/ 392078 h 694304"/>
              <a:gd name="connsiteX60" fmla="*/ 1253829 w 2084956"/>
              <a:gd name="connsiteY60" fmla="*/ 310395 h 694304"/>
              <a:gd name="connsiteX61" fmla="*/ 1313051 w 2084956"/>
              <a:gd name="connsiteY61" fmla="*/ 387994 h 694304"/>
              <a:gd name="connsiteX62" fmla="*/ 1472332 w 2084956"/>
              <a:gd name="connsiteY62" fmla="*/ 222585 h 694304"/>
              <a:gd name="connsiteX63" fmla="*/ 1521342 w 2084956"/>
              <a:gd name="connsiteY63" fmla="*/ 189912 h 694304"/>
              <a:gd name="connsiteX64" fmla="*/ 949564 w 2084956"/>
              <a:gd name="connsiteY64" fmla="*/ 0 h 694304"/>
              <a:gd name="connsiteX65" fmla="*/ 1055750 w 2084956"/>
              <a:gd name="connsiteY65" fmla="*/ 28589 h 694304"/>
              <a:gd name="connsiteX66" fmla="*/ 955690 w 2084956"/>
              <a:gd name="connsiteY66" fmla="*/ 34714 h 694304"/>
              <a:gd name="connsiteX67" fmla="*/ 584032 w 2084956"/>
              <a:gd name="connsiteY67" fmla="*/ 289974 h 694304"/>
              <a:gd name="connsiteX68" fmla="*/ 780071 w 2084956"/>
              <a:gd name="connsiteY68" fmla="*/ 263428 h 694304"/>
              <a:gd name="connsiteX69" fmla="*/ 910764 w 2084956"/>
              <a:gd name="connsiteY69" fmla="*/ 314479 h 694304"/>
              <a:gd name="connsiteX70" fmla="*/ 896471 w 2084956"/>
              <a:gd name="connsiteY70" fmla="*/ 332859 h 694304"/>
              <a:gd name="connsiteX71" fmla="*/ 796408 w 2084956"/>
              <a:gd name="connsiteY71" fmla="*/ 302227 h 694304"/>
              <a:gd name="connsiteX72" fmla="*/ 555444 w 2084956"/>
              <a:gd name="connsiteY72" fmla="*/ 341025 h 694304"/>
              <a:gd name="connsiteX73" fmla="*/ 663674 w 2084956"/>
              <a:gd name="connsiteY73" fmla="*/ 657547 h 694304"/>
              <a:gd name="connsiteX74" fmla="*/ 865838 w 2084956"/>
              <a:gd name="connsiteY74" fmla="*/ 592201 h 694304"/>
              <a:gd name="connsiteX75" fmla="*/ 876050 w 2084956"/>
              <a:gd name="connsiteY75" fmla="*/ 608537 h 694304"/>
              <a:gd name="connsiteX76" fmla="*/ 645295 w 2084956"/>
              <a:gd name="connsiteY76" fmla="*/ 694304 h 694304"/>
              <a:gd name="connsiteX77" fmla="*/ 494181 w 2084956"/>
              <a:gd name="connsiteY77" fmla="*/ 357364 h 694304"/>
              <a:gd name="connsiteX78" fmla="*/ 53094 w 2084956"/>
              <a:gd name="connsiteY78" fmla="*/ 551359 h 694304"/>
              <a:gd name="connsiteX79" fmla="*/ 104145 w 2084956"/>
              <a:gd name="connsiteY79" fmla="*/ 588117 h 694304"/>
              <a:gd name="connsiteX80" fmla="*/ 69430 w 2084956"/>
              <a:gd name="connsiteY80" fmla="*/ 606494 h 694304"/>
              <a:gd name="connsiteX81" fmla="*/ 0 w 2084956"/>
              <a:gd name="connsiteY81" fmla="*/ 559528 h 694304"/>
              <a:gd name="connsiteX82" fmla="*/ 524814 w 2084956"/>
              <a:gd name="connsiteY82" fmla="*/ 306311 h 694304"/>
              <a:gd name="connsiteX83" fmla="*/ 949564 w 2084956"/>
              <a:gd name="connsiteY83" fmla="*/ 0 h 69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084956" h="694304">
                <a:moveTo>
                  <a:pt x="1229325" y="345109"/>
                </a:moveTo>
                <a:cubicBezTo>
                  <a:pt x="1217072" y="345109"/>
                  <a:pt x="1192567" y="365530"/>
                  <a:pt x="1192567" y="379826"/>
                </a:cubicBezTo>
                <a:cubicBezTo>
                  <a:pt x="1192567" y="383910"/>
                  <a:pt x="1192567" y="385951"/>
                  <a:pt x="1198692" y="385951"/>
                </a:cubicBezTo>
                <a:cubicBezTo>
                  <a:pt x="1208904" y="385951"/>
                  <a:pt x="1235452" y="357362"/>
                  <a:pt x="1237493" y="351237"/>
                </a:cubicBezTo>
                <a:cubicBezTo>
                  <a:pt x="1237493" y="347152"/>
                  <a:pt x="1233409" y="345109"/>
                  <a:pt x="1229325" y="345109"/>
                </a:cubicBezTo>
                <a:close/>
                <a:moveTo>
                  <a:pt x="2029819" y="281805"/>
                </a:moveTo>
                <a:cubicBezTo>
                  <a:pt x="2062492" y="281805"/>
                  <a:pt x="2084956" y="298142"/>
                  <a:pt x="2084956" y="349192"/>
                </a:cubicBezTo>
                <a:cubicBezTo>
                  <a:pt x="2084956" y="439044"/>
                  <a:pt x="1939968" y="516644"/>
                  <a:pt x="1913420" y="516644"/>
                </a:cubicBezTo>
                <a:cubicBezTo>
                  <a:pt x="1907295" y="516644"/>
                  <a:pt x="1899127" y="514601"/>
                  <a:pt x="1899127" y="506433"/>
                </a:cubicBezTo>
                <a:cubicBezTo>
                  <a:pt x="1899127" y="500306"/>
                  <a:pt x="1907295" y="492137"/>
                  <a:pt x="1919547" y="486012"/>
                </a:cubicBezTo>
                <a:cubicBezTo>
                  <a:pt x="2037987" y="426791"/>
                  <a:pt x="2046156" y="371656"/>
                  <a:pt x="2046156" y="347151"/>
                </a:cubicBezTo>
                <a:cubicBezTo>
                  <a:pt x="2046156" y="328772"/>
                  <a:pt x="2037987" y="320604"/>
                  <a:pt x="2025735" y="320604"/>
                </a:cubicBezTo>
                <a:cubicBezTo>
                  <a:pt x="1993062" y="320604"/>
                  <a:pt x="2009398" y="377781"/>
                  <a:pt x="1976725" y="398202"/>
                </a:cubicBezTo>
                <a:cubicBezTo>
                  <a:pt x="1962432" y="406370"/>
                  <a:pt x="1935884" y="408414"/>
                  <a:pt x="1903211" y="412498"/>
                </a:cubicBezTo>
                <a:cubicBezTo>
                  <a:pt x="1876663" y="416582"/>
                  <a:pt x="1872579" y="418623"/>
                  <a:pt x="1856242" y="418623"/>
                </a:cubicBezTo>
                <a:cubicBezTo>
                  <a:pt x="1813360" y="418623"/>
                  <a:pt x="1819485" y="371656"/>
                  <a:pt x="1780686" y="371656"/>
                </a:cubicBezTo>
                <a:cubicBezTo>
                  <a:pt x="1752097" y="371656"/>
                  <a:pt x="1752097" y="412498"/>
                  <a:pt x="1705129" y="412498"/>
                </a:cubicBezTo>
                <a:cubicBezTo>
                  <a:pt x="1680626" y="412498"/>
                  <a:pt x="1658162" y="404329"/>
                  <a:pt x="1656119" y="383909"/>
                </a:cubicBezTo>
                <a:cubicBezTo>
                  <a:pt x="1654078" y="375740"/>
                  <a:pt x="1649994" y="367572"/>
                  <a:pt x="1641825" y="367572"/>
                </a:cubicBezTo>
                <a:cubicBezTo>
                  <a:pt x="1615277" y="367572"/>
                  <a:pt x="1603025" y="424750"/>
                  <a:pt x="1549931" y="424750"/>
                </a:cubicBezTo>
                <a:cubicBezTo>
                  <a:pt x="1531554" y="424750"/>
                  <a:pt x="1521342" y="412498"/>
                  <a:pt x="1509090" y="398202"/>
                </a:cubicBezTo>
                <a:cubicBezTo>
                  <a:pt x="1496839" y="385950"/>
                  <a:pt x="1486628" y="377781"/>
                  <a:pt x="1486628" y="361445"/>
                </a:cubicBezTo>
                <a:cubicBezTo>
                  <a:pt x="1486628" y="351236"/>
                  <a:pt x="1496839" y="332858"/>
                  <a:pt x="1517260" y="332858"/>
                </a:cubicBezTo>
                <a:cubicBezTo>
                  <a:pt x="1558102" y="332858"/>
                  <a:pt x="1525426" y="385950"/>
                  <a:pt x="1560143" y="385950"/>
                </a:cubicBezTo>
                <a:cubicBezTo>
                  <a:pt x="1582604" y="385950"/>
                  <a:pt x="1605068" y="355320"/>
                  <a:pt x="1621405" y="338983"/>
                </a:cubicBezTo>
                <a:cubicBezTo>
                  <a:pt x="1627530" y="334899"/>
                  <a:pt x="1656119" y="300183"/>
                  <a:pt x="1676540" y="300183"/>
                </a:cubicBezTo>
                <a:cubicBezTo>
                  <a:pt x="1690835" y="300183"/>
                  <a:pt x="1694919" y="318563"/>
                  <a:pt x="1694919" y="326731"/>
                </a:cubicBezTo>
                <a:cubicBezTo>
                  <a:pt x="1694919" y="338983"/>
                  <a:pt x="1686751" y="345108"/>
                  <a:pt x="1686751" y="355320"/>
                </a:cubicBezTo>
                <a:cubicBezTo>
                  <a:pt x="1686751" y="367572"/>
                  <a:pt x="1694919" y="379825"/>
                  <a:pt x="1705129" y="379825"/>
                </a:cubicBezTo>
                <a:cubicBezTo>
                  <a:pt x="1717381" y="379825"/>
                  <a:pt x="1741888" y="351236"/>
                  <a:pt x="1764350" y="328772"/>
                </a:cubicBezTo>
                <a:cubicBezTo>
                  <a:pt x="1776602" y="316519"/>
                  <a:pt x="1788855" y="304267"/>
                  <a:pt x="1801107" y="304267"/>
                </a:cubicBezTo>
                <a:cubicBezTo>
                  <a:pt x="1817444" y="304267"/>
                  <a:pt x="1829696" y="312437"/>
                  <a:pt x="1835821" y="341024"/>
                </a:cubicBezTo>
                <a:cubicBezTo>
                  <a:pt x="1841948" y="371656"/>
                  <a:pt x="1841948" y="379825"/>
                  <a:pt x="1872579" y="379825"/>
                </a:cubicBezTo>
                <a:cubicBezTo>
                  <a:pt x="1903211" y="379825"/>
                  <a:pt x="1958346" y="371656"/>
                  <a:pt x="1966516" y="341024"/>
                </a:cubicBezTo>
                <a:cubicBezTo>
                  <a:pt x="1974682" y="314478"/>
                  <a:pt x="1976725" y="283846"/>
                  <a:pt x="2029819" y="281805"/>
                </a:cubicBezTo>
                <a:close/>
                <a:moveTo>
                  <a:pt x="1070046" y="277720"/>
                </a:moveTo>
                <a:cubicBezTo>
                  <a:pt x="1086383" y="277720"/>
                  <a:pt x="1112928" y="285889"/>
                  <a:pt x="1112928" y="314477"/>
                </a:cubicBezTo>
                <a:cubicBezTo>
                  <a:pt x="1112928" y="347151"/>
                  <a:pt x="1018993" y="390035"/>
                  <a:pt x="1018993" y="418624"/>
                </a:cubicBezTo>
                <a:cubicBezTo>
                  <a:pt x="1018993" y="424749"/>
                  <a:pt x="1027161" y="428833"/>
                  <a:pt x="1035329" y="428833"/>
                </a:cubicBezTo>
                <a:cubicBezTo>
                  <a:pt x="1061878" y="428833"/>
                  <a:pt x="1110888" y="408413"/>
                  <a:pt x="1119056" y="408413"/>
                </a:cubicBezTo>
                <a:cubicBezTo>
                  <a:pt x="1123140" y="408413"/>
                  <a:pt x="1127224" y="412497"/>
                  <a:pt x="1127224" y="416581"/>
                </a:cubicBezTo>
                <a:cubicBezTo>
                  <a:pt x="1127224" y="437002"/>
                  <a:pt x="1068003" y="459465"/>
                  <a:pt x="1016952" y="459465"/>
                </a:cubicBezTo>
                <a:cubicBezTo>
                  <a:pt x="984278" y="459465"/>
                  <a:pt x="974067" y="443127"/>
                  <a:pt x="974067" y="432917"/>
                </a:cubicBezTo>
                <a:cubicBezTo>
                  <a:pt x="974067" y="385951"/>
                  <a:pt x="1072087" y="336941"/>
                  <a:pt x="1072087" y="318562"/>
                </a:cubicBezTo>
                <a:cubicBezTo>
                  <a:pt x="1072087" y="314477"/>
                  <a:pt x="1068003" y="310393"/>
                  <a:pt x="1059834" y="310393"/>
                </a:cubicBezTo>
                <a:cubicBezTo>
                  <a:pt x="1041457" y="310393"/>
                  <a:pt x="1008783" y="328773"/>
                  <a:pt x="1000615" y="332857"/>
                </a:cubicBezTo>
                <a:cubicBezTo>
                  <a:pt x="990404" y="336941"/>
                  <a:pt x="976110" y="312436"/>
                  <a:pt x="984278" y="306309"/>
                </a:cubicBezTo>
                <a:cubicBezTo>
                  <a:pt x="992447" y="302225"/>
                  <a:pt x="1029204" y="279761"/>
                  <a:pt x="1070046" y="277720"/>
                </a:cubicBezTo>
                <a:close/>
                <a:moveTo>
                  <a:pt x="1521342" y="189912"/>
                </a:moveTo>
                <a:cubicBezTo>
                  <a:pt x="1541763" y="189912"/>
                  <a:pt x="1558099" y="196039"/>
                  <a:pt x="1558099" y="216460"/>
                </a:cubicBezTo>
                <a:cubicBezTo>
                  <a:pt x="1558099" y="273638"/>
                  <a:pt x="1484582" y="193996"/>
                  <a:pt x="1404943" y="453340"/>
                </a:cubicBezTo>
                <a:cubicBezTo>
                  <a:pt x="1398818" y="469677"/>
                  <a:pt x="1394733" y="488054"/>
                  <a:pt x="1388606" y="508475"/>
                </a:cubicBezTo>
                <a:cubicBezTo>
                  <a:pt x="1386565" y="514602"/>
                  <a:pt x="1380438" y="518686"/>
                  <a:pt x="1372270" y="518686"/>
                </a:cubicBezTo>
                <a:cubicBezTo>
                  <a:pt x="1364101" y="518686"/>
                  <a:pt x="1353892" y="512559"/>
                  <a:pt x="1353892" y="502350"/>
                </a:cubicBezTo>
                <a:cubicBezTo>
                  <a:pt x="1353892" y="486013"/>
                  <a:pt x="1376354" y="426792"/>
                  <a:pt x="1376354" y="408415"/>
                </a:cubicBezTo>
                <a:cubicBezTo>
                  <a:pt x="1376354" y="396162"/>
                  <a:pt x="1372270" y="394119"/>
                  <a:pt x="1368185" y="394119"/>
                </a:cubicBezTo>
                <a:cubicBezTo>
                  <a:pt x="1355933" y="394119"/>
                  <a:pt x="1339596" y="420667"/>
                  <a:pt x="1313051" y="420667"/>
                </a:cubicBezTo>
                <a:cubicBezTo>
                  <a:pt x="1266082" y="420667"/>
                  <a:pt x="1272209" y="383910"/>
                  <a:pt x="1251788" y="383910"/>
                </a:cubicBezTo>
                <a:cubicBezTo>
                  <a:pt x="1229325" y="383910"/>
                  <a:pt x="1237493" y="430876"/>
                  <a:pt x="1200736" y="430876"/>
                </a:cubicBezTo>
                <a:cubicBezTo>
                  <a:pt x="1170106" y="430876"/>
                  <a:pt x="1155810" y="410456"/>
                  <a:pt x="1155810" y="392078"/>
                </a:cubicBezTo>
                <a:cubicBezTo>
                  <a:pt x="1155810" y="349193"/>
                  <a:pt x="1217072" y="310395"/>
                  <a:pt x="1253829" y="310395"/>
                </a:cubicBezTo>
                <a:cubicBezTo>
                  <a:pt x="1308966" y="310395"/>
                  <a:pt x="1274250" y="387994"/>
                  <a:pt x="1313051" y="387994"/>
                </a:cubicBezTo>
                <a:cubicBezTo>
                  <a:pt x="1335512" y="387994"/>
                  <a:pt x="1435575" y="322648"/>
                  <a:pt x="1472332" y="222585"/>
                </a:cubicBezTo>
                <a:cubicBezTo>
                  <a:pt x="1480500" y="204207"/>
                  <a:pt x="1500921" y="185828"/>
                  <a:pt x="1521342" y="189912"/>
                </a:cubicBezTo>
                <a:close/>
                <a:moveTo>
                  <a:pt x="949564" y="0"/>
                </a:moveTo>
                <a:cubicBezTo>
                  <a:pt x="974067" y="0"/>
                  <a:pt x="1055750" y="6128"/>
                  <a:pt x="1055750" y="28589"/>
                </a:cubicBezTo>
                <a:cubicBezTo>
                  <a:pt x="1055750" y="49010"/>
                  <a:pt x="998574" y="34714"/>
                  <a:pt x="955690" y="34714"/>
                </a:cubicBezTo>
                <a:cubicBezTo>
                  <a:pt x="806619" y="34714"/>
                  <a:pt x="667756" y="175618"/>
                  <a:pt x="584032" y="289974"/>
                </a:cubicBezTo>
                <a:cubicBezTo>
                  <a:pt x="661631" y="273638"/>
                  <a:pt x="741273" y="263428"/>
                  <a:pt x="780071" y="263428"/>
                </a:cubicBezTo>
                <a:cubicBezTo>
                  <a:pt x="871964" y="263428"/>
                  <a:pt x="896471" y="296102"/>
                  <a:pt x="910764" y="314479"/>
                </a:cubicBezTo>
                <a:cubicBezTo>
                  <a:pt x="918932" y="326732"/>
                  <a:pt x="910764" y="336943"/>
                  <a:pt x="896471" y="332859"/>
                </a:cubicBezTo>
                <a:cubicBezTo>
                  <a:pt x="884218" y="328773"/>
                  <a:pt x="865838" y="302227"/>
                  <a:pt x="796408" y="302227"/>
                </a:cubicBezTo>
                <a:cubicBezTo>
                  <a:pt x="704516" y="302227"/>
                  <a:pt x="614665" y="324691"/>
                  <a:pt x="555444" y="341025"/>
                </a:cubicBezTo>
                <a:cubicBezTo>
                  <a:pt x="486013" y="459467"/>
                  <a:pt x="463551" y="657547"/>
                  <a:pt x="663674" y="657547"/>
                </a:cubicBezTo>
                <a:cubicBezTo>
                  <a:pt x="739230" y="657547"/>
                  <a:pt x="810701" y="620790"/>
                  <a:pt x="865838" y="592201"/>
                </a:cubicBezTo>
                <a:cubicBezTo>
                  <a:pt x="878091" y="586073"/>
                  <a:pt x="886259" y="602412"/>
                  <a:pt x="876050" y="608537"/>
                </a:cubicBezTo>
                <a:cubicBezTo>
                  <a:pt x="820913" y="641210"/>
                  <a:pt x="733105" y="694304"/>
                  <a:pt x="645295" y="694304"/>
                </a:cubicBezTo>
                <a:cubicBezTo>
                  <a:pt x="459467" y="694304"/>
                  <a:pt x="414542" y="508477"/>
                  <a:pt x="494181" y="357364"/>
                </a:cubicBezTo>
                <a:cubicBezTo>
                  <a:pt x="289974" y="418626"/>
                  <a:pt x="53094" y="510518"/>
                  <a:pt x="53094" y="551359"/>
                </a:cubicBezTo>
                <a:cubicBezTo>
                  <a:pt x="53094" y="567696"/>
                  <a:pt x="104145" y="565653"/>
                  <a:pt x="104145" y="588117"/>
                </a:cubicBezTo>
                <a:cubicBezTo>
                  <a:pt x="104145" y="598328"/>
                  <a:pt x="89851" y="606494"/>
                  <a:pt x="69430" y="606494"/>
                </a:cubicBezTo>
                <a:cubicBezTo>
                  <a:pt x="28589" y="606494"/>
                  <a:pt x="0" y="577907"/>
                  <a:pt x="0" y="559528"/>
                </a:cubicBezTo>
                <a:cubicBezTo>
                  <a:pt x="0" y="465592"/>
                  <a:pt x="406373" y="338984"/>
                  <a:pt x="524814" y="306311"/>
                </a:cubicBezTo>
                <a:cubicBezTo>
                  <a:pt x="696348" y="59221"/>
                  <a:pt x="861754" y="0"/>
                  <a:pt x="949564" y="0"/>
                </a:cubicBezTo>
                <a:close/>
              </a:path>
            </a:pathLst>
          </a:custGeom>
          <a:solidFill>
            <a:schemeClr val="bg1"/>
          </a:solidFill>
        </p:spPr>
        <p:txBody>
          <a:bodyPr wrap="square">
            <a:noAutofit/>
          </a:bodyPr>
          <a:lstStyle>
            <a:lvl1pPr marL="0" indent="0">
              <a:buNone/>
              <a:defRPr/>
            </a:lvl1pPr>
          </a:lstStyle>
          <a:p>
            <a:pPr lvl="0"/>
            <a:r>
              <a:rPr lang="nl-NL"/>
              <a:t> </a:t>
            </a:r>
          </a:p>
        </p:txBody>
      </p:sp>
      <p:sp>
        <p:nvSpPr>
          <p:cNvPr id="81" name="Tijdelijke aanduiding voor tekst 143">
            <a:extLst>
              <a:ext uri="{FF2B5EF4-FFF2-40B4-BE49-F238E27FC236}">
                <a16:creationId xmlns:a16="http://schemas.microsoft.com/office/drawing/2014/main" id="{3D231CD5-47B7-408B-8537-2D0E66273B0A}"/>
              </a:ext>
            </a:extLst>
          </p:cNvPr>
          <p:cNvSpPr>
            <a:spLocks noGrp="1"/>
          </p:cNvSpPr>
          <p:nvPr>
            <p:ph type="body" sz="quarter" idx="22" hasCustomPrompt="1"/>
          </p:nvPr>
        </p:nvSpPr>
        <p:spPr>
          <a:xfrm>
            <a:off x="539505" y="5908884"/>
            <a:ext cx="3381331" cy="401383"/>
          </a:xfrm>
          <a:custGeom>
            <a:avLst/>
            <a:gdLst>
              <a:gd name="connsiteX0" fmla="*/ 1853937 w 4627560"/>
              <a:gd name="connsiteY0" fmla="*/ 635556 h 1990725"/>
              <a:gd name="connsiteX1" fmla="*/ 1819207 w 4627560"/>
              <a:gd name="connsiteY1" fmla="*/ 651765 h 1990725"/>
              <a:gd name="connsiteX2" fmla="*/ 1835414 w 4627560"/>
              <a:gd name="connsiteY2" fmla="*/ 665656 h 1990725"/>
              <a:gd name="connsiteX3" fmla="*/ 1858569 w 4627560"/>
              <a:gd name="connsiteY3" fmla="*/ 637872 h 1990725"/>
              <a:gd name="connsiteX4" fmla="*/ 1858569 w 4627560"/>
              <a:gd name="connsiteY4" fmla="*/ 635556 h 1990725"/>
              <a:gd name="connsiteX5" fmla="*/ 392950 w 4627560"/>
              <a:gd name="connsiteY5" fmla="*/ 635556 h 1990725"/>
              <a:gd name="connsiteX6" fmla="*/ 358220 w 4627560"/>
              <a:gd name="connsiteY6" fmla="*/ 651765 h 1990725"/>
              <a:gd name="connsiteX7" fmla="*/ 374427 w 4627560"/>
              <a:gd name="connsiteY7" fmla="*/ 665656 h 1990725"/>
              <a:gd name="connsiteX8" fmla="*/ 397582 w 4627560"/>
              <a:gd name="connsiteY8" fmla="*/ 637872 h 1990725"/>
              <a:gd name="connsiteX9" fmla="*/ 397582 w 4627560"/>
              <a:gd name="connsiteY9" fmla="*/ 635556 h 1990725"/>
              <a:gd name="connsiteX10" fmla="*/ 1379291 w 4627560"/>
              <a:gd name="connsiteY10" fmla="*/ 600826 h 1990725"/>
              <a:gd name="connsiteX11" fmla="*/ 1351506 w 4627560"/>
              <a:gd name="connsiteY11" fmla="*/ 633242 h 1990725"/>
              <a:gd name="connsiteX12" fmla="*/ 1376975 w 4627560"/>
              <a:gd name="connsiteY12" fmla="*/ 665656 h 1990725"/>
              <a:gd name="connsiteX13" fmla="*/ 1404759 w 4627560"/>
              <a:gd name="connsiteY13" fmla="*/ 633242 h 1990725"/>
              <a:gd name="connsiteX14" fmla="*/ 1379291 w 4627560"/>
              <a:gd name="connsiteY14" fmla="*/ 600826 h 1990725"/>
              <a:gd name="connsiteX15" fmla="*/ 812029 w 4627560"/>
              <a:gd name="connsiteY15" fmla="*/ 598513 h 1990725"/>
              <a:gd name="connsiteX16" fmla="*/ 786560 w 4627560"/>
              <a:gd name="connsiteY16" fmla="*/ 628611 h 1990725"/>
              <a:gd name="connsiteX17" fmla="*/ 814344 w 4627560"/>
              <a:gd name="connsiteY17" fmla="*/ 661026 h 1990725"/>
              <a:gd name="connsiteX18" fmla="*/ 837498 w 4627560"/>
              <a:gd name="connsiteY18" fmla="*/ 628611 h 1990725"/>
              <a:gd name="connsiteX19" fmla="*/ 812029 w 4627560"/>
              <a:gd name="connsiteY19" fmla="*/ 598513 h 1990725"/>
              <a:gd name="connsiteX20" fmla="*/ 2127149 w 4627560"/>
              <a:gd name="connsiteY20" fmla="*/ 596197 h 1990725"/>
              <a:gd name="connsiteX21" fmla="*/ 2101680 w 4627560"/>
              <a:gd name="connsiteY21" fmla="*/ 619350 h 1990725"/>
              <a:gd name="connsiteX22" fmla="*/ 2147987 w 4627560"/>
              <a:gd name="connsiteY22" fmla="*/ 619350 h 1990725"/>
              <a:gd name="connsiteX23" fmla="*/ 2127149 w 4627560"/>
              <a:gd name="connsiteY23" fmla="*/ 596197 h 1990725"/>
              <a:gd name="connsiteX24" fmla="*/ 1138495 w 4627560"/>
              <a:gd name="connsiteY24" fmla="*/ 577673 h 1990725"/>
              <a:gd name="connsiteX25" fmla="*/ 1163963 w 4627560"/>
              <a:gd name="connsiteY25" fmla="*/ 577673 h 1990725"/>
              <a:gd name="connsiteX26" fmla="*/ 1163963 w 4627560"/>
              <a:gd name="connsiteY26" fmla="*/ 684178 h 1990725"/>
              <a:gd name="connsiteX27" fmla="*/ 1138495 w 4627560"/>
              <a:gd name="connsiteY27" fmla="*/ 684178 h 1990725"/>
              <a:gd name="connsiteX28" fmla="*/ 573548 w 4627560"/>
              <a:gd name="connsiteY28" fmla="*/ 577673 h 1990725"/>
              <a:gd name="connsiteX29" fmla="*/ 599016 w 4627560"/>
              <a:gd name="connsiteY29" fmla="*/ 577673 h 1990725"/>
              <a:gd name="connsiteX30" fmla="*/ 599016 w 4627560"/>
              <a:gd name="connsiteY30" fmla="*/ 684178 h 1990725"/>
              <a:gd name="connsiteX31" fmla="*/ 573548 w 4627560"/>
              <a:gd name="connsiteY31" fmla="*/ 684178 h 1990725"/>
              <a:gd name="connsiteX32" fmla="*/ 2261441 w 4627560"/>
              <a:gd name="connsiteY32" fmla="*/ 575358 h 1990725"/>
              <a:gd name="connsiteX33" fmla="*/ 2266071 w 4627560"/>
              <a:gd name="connsiteY33" fmla="*/ 575358 h 1990725"/>
              <a:gd name="connsiteX34" fmla="*/ 2266071 w 4627560"/>
              <a:gd name="connsiteY34" fmla="*/ 600827 h 1990725"/>
              <a:gd name="connsiteX35" fmla="*/ 2259125 w 4627560"/>
              <a:gd name="connsiteY35" fmla="*/ 600827 h 1990725"/>
              <a:gd name="connsiteX36" fmla="*/ 2229025 w 4627560"/>
              <a:gd name="connsiteY36" fmla="*/ 623981 h 1990725"/>
              <a:gd name="connsiteX37" fmla="*/ 2226710 w 4627560"/>
              <a:gd name="connsiteY37" fmla="*/ 640188 h 1990725"/>
              <a:gd name="connsiteX38" fmla="*/ 2226710 w 4627560"/>
              <a:gd name="connsiteY38" fmla="*/ 684179 h 1990725"/>
              <a:gd name="connsiteX39" fmla="*/ 2201241 w 4627560"/>
              <a:gd name="connsiteY39" fmla="*/ 684179 h 1990725"/>
              <a:gd name="connsiteX40" fmla="*/ 2201241 w 4627560"/>
              <a:gd name="connsiteY40" fmla="*/ 577674 h 1990725"/>
              <a:gd name="connsiteX41" fmla="*/ 2226710 w 4627560"/>
              <a:gd name="connsiteY41" fmla="*/ 577674 h 1990725"/>
              <a:gd name="connsiteX42" fmla="*/ 2226710 w 4627560"/>
              <a:gd name="connsiteY42" fmla="*/ 596197 h 1990725"/>
              <a:gd name="connsiteX43" fmla="*/ 2226710 w 4627560"/>
              <a:gd name="connsiteY43" fmla="*/ 603142 h 1990725"/>
              <a:gd name="connsiteX44" fmla="*/ 2261441 w 4627560"/>
              <a:gd name="connsiteY44" fmla="*/ 575358 h 1990725"/>
              <a:gd name="connsiteX45" fmla="*/ 2129464 w 4627560"/>
              <a:gd name="connsiteY45" fmla="*/ 575358 h 1990725"/>
              <a:gd name="connsiteX46" fmla="*/ 2175771 w 4627560"/>
              <a:gd name="connsiteY46" fmla="*/ 626297 h 1990725"/>
              <a:gd name="connsiteX47" fmla="*/ 2175771 w 4627560"/>
              <a:gd name="connsiteY47" fmla="*/ 635558 h 1990725"/>
              <a:gd name="connsiteX48" fmla="*/ 2101680 w 4627560"/>
              <a:gd name="connsiteY48" fmla="*/ 635558 h 1990725"/>
              <a:gd name="connsiteX49" fmla="*/ 2134096 w 4627560"/>
              <a:gd name="connsiteY49" fmla="*/ 663343 h 1990725"/>
              <a:gd name="connsiteX50" fmla="*/ 2164194 w 4627560"/>
              <a:gd name="connsiteY50" fmla="*/ 651765 h 1990725"/>
              <a:gd name="connsiteX51" fmla="*/ 2173455 w 4627560"/>
              <a:gd name="connsiteY51" fmla="*/ 670288 h 1990725"/>
              <a:gd name="connsiteX52" fmla="*/ 2131780 w 4627560"/>
              <a:gd name="connsiteY52" fmla="*/ 686495 h 1990725"/>
              <a:gd name="connsiteX53" fmla="*/ 2073896 w 4627560"/>
              <a:gd name="connsiteY53" fmla="*/ 630927 h 1990725"/>
              <a:gd name="connsiteX54" fmla="*/ 2129464 w 4627560"/>
              <a:gd name="connsiteY54" fmla="*/ 575358 h 1990725"/>
              <a:gd name="connsiteX55" fmla="*/ 1499691 w 4627560"/>
              <a:gd name="connsiteY55" fmla="*/ 575358 h 1990725"/>
              <a:gd name="connsiteX56" fmla="*/ 1534421 w 4627560"/>
              <a:gd name="connsiteY56" fmla="*/ 586935 h 1990725"/>
              <a:gd name="connsiteX57" fmla="*/ 1522843 w 4627560"/>
              <a:gd name="connsiteY57" fmla="*/ 607774 h 1990725"/>
              <a:gd name="connsiteX58" fmla="*/ 1497375 w 4627560"/>
              <a:gd name="connsiteY58" fmla="*/ 598513 h 1990725"/>
              <a:gd name="connsiteX59" fmla="*/ 1483484 w 4627560"/>
              <a:gd name="connsiteY59" fmla="*/ 607774 h 1990725"/>
              <a:gd name="connsiteX60" fmla="*/ 1534421 w 4627560"/>
              <a:gd name="connsiteY60" fmla="*/ 654081 h 1990725"/>
              <a:gd name="connsiteX61" fmla="*/ 1492745 w 4627560"/>
              <a:gd name="connsiteY61" fmla="*/ 686495 h 1990725"/>
              <a:gd name="connsiteX62" fmla="*/ 1451068 w 4627560"/>
              <a:gd name="connsiteY62" fmla="*/ 670288 h 1990725"/>
              <a:gd name="connsiteX63" fmla="*/ 1464961 w 4627560"/>
              <a:gd name="connsiteY63" fmla="*/ 654081 h 1990725"/>
              <a:gd name="connsiteX64" fmla="*/ 1495059 w 4627560"/>
              <a:gd name="connsiteY64" fmla="*/ 665657 h 1990725"/>
              <a:gd name="connsiteX65" fmla="*/ 1508952 w 4627560"/>
              <a:gd name="connsiteY65" fmla="*/ 656395 h 1990725"/>
              <a:gd name="connsiteX66" fmla="*/ 1458013 w 4627560"/>
              <a:gd name="connsiteY66" fmla="*/ 607774 h 1990725"/>
              <a:gd name="connsiteX67" fmla="*/ 1499691 w 4627560"/>
              <a:gd name="connsiteY67" fmla="*/ 575358 h 1990725"/>
              <a:gd name="connsiteX68" fmla="*/ 1261207 w 4627560"/>
              <a:gd name="connsiteY68" fmla="*/ 575358 h 1990725"/>
              <a:gd name="connsiteX69" fmla="*/ 1298253 w 4627560"/>
              <a:gd name="connsiteY69" fmla="*/ 614720 h 1990725"/>
              <a:gd name="connsiteX70" fmla="*/ 1298253 w 4627560"/>
              <a:gd name="connsiteY70" fmla="*/ 684179 h 1990725"/>
              <a:gd name="connsiteX71" fmla="*/ 1272784 w 4627560"/>
              <a:gd name="connsiteY71" fmla="*/ 684179 h 1990725"/>
              <a:gd name="connsiteX72" fmla="*/ 1272784 w 4627560"/>
              <a:gd name="connsiteY72" fmla="*/ 621665 h 1990725"/>
              <a:gd name="connsiteX73" fmla="*/ 1256577 w 4627560"/>
              <a:gd name="connsiteY73" fmla="*/ 600827 h 1990725"/>
              <a:gd name="connsiteX74" fmla="*/ 1228793 w 4627560"/>
              <a:gd name="connsiteY74" fmla="*/ 621665 h 1990725"/>
              <a:gd name="connsiteX75" fmla="*/ 1226477 w 4627560"/>
              <a:gd name="connsiteY75" fmla="*/ 635558 h 1990725"/>
              <a:gd name="connsiteX76" fmla="*/ 1226477 w 4627560"/>
              <a:gd name="connsiteY76" fmla="*/ 684179 h 1990725"/>
              <a:gd name="connsiteX77" fmla="*/ 1198693 w 4627560"/>
              <a:gd name="connsiteY77" fmla="*/ 684179 h 1990725"/>
              <a:gd name="connsiteX78" fmla="*/ 1198693 w 4627560"/>
              <a:gd name="connsiteY78" fmla="*/ 577674 h 1990725"/>
              <a:gd name="connsiteX79" fmla="*/ 1224161 w 4627560"/>
              <a:gd name="connsiteY79" fmla="*/ 577674 h 1990725"/>
              <a:gd name="connsiteX80" fmla="*/ 1224161 w 4627560"/>
              <a:gd name="connsiteY80" fmla="*/ 591565 h 1990725"/>
              <a:gd name="connsiteX81" fmla="*/ 1224161 w 4627560"/>
              <a:gd name="connsiteY81" fmla="*/ 598513 h 1990725"/>
              <a:gd name="connsiteX82" fmla="*/ 1261207 w 4627560"/>
              <a:gd name="connsiteY82" fmla="*/ 575358 h 1990725"/>
              <a:gd name="connsiteX83" fmla="*/ 805083 w 4627560"/>
              <a:gd name="connsiteY83" fmla="*/ 575358 h 1990725"/>
              <a:gd name="connsiteX84" fmla="*/ 837498 w 4627560"/>
              <a:gd name="connsiteY84" fmla="*/ 589251 h 1990725"/>
              <a:gd name="connsiteX85" fmla="*/ 837498 w 4627560"/>
              <a:gd name="connsiteY85" fmla="*/ 586935 h 1990725"/>
              <a:gd name="connsiteX86" fmla="*/ 837498 w 4627560"/>
              <a:gd name="connsiteY86" fmla="*/ 577674 h 1990725"/>
              <a:gd name="connsiteX87" fmla="*/ 862967 w 4627560"/>
              <a:gd name="connsiteY87" fmla="*/ 577674 h 1990725"/>
              <a:gd name="connsiteX88" fmla="*/ 862967 w 4627560"/>
              <a:gd name="connsiteY88" fmla="*/ 677233 h 1990725"/>
              <a:gd name="connsiteX89" fmla="*/ 807399 w 4627560"/>
              <a:gd name="connsiteY89" fmla="*/ 728172 h 1990725"/>
              <a:gd name="connsiteX90" fmla="*/ 770353 w 4627560"/>
              <a:gd name="connsiteY90" fmla="*/ 718910 h 1990725"/>
              <a:gd name="connsiteX91" fmla="*/ 777299 w 4627560"/>
              <a:gd name="connsiteY91" fmla="*/ 698072 h 1990725"/>
              <a:gd name="connsiteX92" fmla="*/ 807399 w 4627560"/>
              <a:gd name="connsiteY92" fmla="*/ 705018 h 1990725"/>
              <a:gd name="connsiteX93" fmla="*/ 837498 w 4627560"/>
              <a:gd name="connsiteY93" fmla="*/ 679549 h 1990725"/>
              <a:gd name="connsiteX94" fmla="*/ 837498 w 4627560"/>
              <a:gd name="connsiteY94" fmla="*/ 672604 h 1990725"/>
              <a:gd name="connsiteX95" fmla="*/ 837498 w 4627560"/>
              <a:gd name="connsiteY95" fmla="*/ 667972 h 1990725"/>
              <a:gd name="connsiteX96" fmla="*/ 807399 w 4627560"/>
              <a:gd name="connsiteY96" fmla="*/ 681865 h 1990725"/>
              <a:gd name="connsiteX97" fmla="*/ 758776 w 4627560"/>
              <a:gd name="connsiteY97" fmla="*/ 628611 h 1990725"/>
              <a:gd name="connsiteX98" fmla="*/ 805083 w 4627560"/>
              <a:gd name="connsiteY98" fmla="*/ 575358 h 1990725"/>
              <a:gd name="connsiteX99" fmla="*/ 696261 w 4627560"/>
              <a:gd name="connsiteY99" fmla="*/ 575358 h 1990725"/>
              <a:gd name="connsiteX100" fmla="*/ 733306 w 4627560"/>
              <a:gd name="connsiteY100" fmla="*/ 614720 h 1990725"/>
              <a:gd name="connsiteX101" fmla="*/ 733306 w 4627560"/>
              <a:gd name="connsiteY101" fmla="*/ 684179 h 1990725"/>
              <a:gd name="connsiteX102" fmla="*/ 707838 w 4627560"/>
              <a:gd name="connsiteY102" fmla="*/ 684179 h 1990725"/>
              <a:gd name="connsiteX103" fmla="*/ 707838 w 4627560"/>
              <a:gd name="connsiteY103" fmla="*/ 621665 h 1990725"/>
              <a:gd name="connsiteX104" fmla="*/ 691631 w 4627560"/>
              <a:gd name="connsiteY104" fmla="*/ 600827 h 1990725"/>
              <a:gd name="connsiteX105" fmla="*/ 663846 w 4627560"/>
              <a:gd name="connsiteY105" fmla="*/ 621665 h 1990725"/>
              <a:gd name="connsiteX106" fmla="*/ 661531 w 4627560"/>
              <a:gd name="connsiteY106" fmla="*/ 635558 h 1990725"/>
              <a:gd name="connsiteX107" fmla="*/ 661531 w 4627560"/>
              <a:gd name="connsiteY107" fmla="*/ 684179 h 1990725"/>
              <a:gd name="connsiteX108" fmla="*/ 636062 w 4627560"/>
              <a:gd name="connsiteY108" fmla="*/ 684179 h 1990725"/>
              <a:gd name="connsiteX109" fmla="*/ 636062 w 4627560"/>
              <a:gd name="connsiteY109" fmla="*/ 577674 h 1990725"/>
              <a:gd name="connsiteX110" fmla="*/ 659215 w 4627560"/>
              <a:gd name="connsiteY110" fmla="*/ 577674 h 1990725"/>
              <a:gd name="connsiteX111" fmla="*/ 659215 w 4627560"/>
              <a:gd name="connsiteY111" fmla="*/ 591565 h 1990725"/>
              <a:gd name="connsiteX112" fmla="*/ 659215 w 4627560"/>
              <a:gd name="connsiteY112" fmla="*/ 598513 h 1990725"/>
              <a:gd name="connsiteX113" fmla="*/ 696261 w 4627560"/>
              <a:gd name="connsiteY113" fmla="*/ 575358 h 1990725"/>
              <a:gd name="connsiteX114" fmla="*/ 1842362 w 4627560"/>
              <a:gd name="connsiteY114" fmla="*/ 573042 h 1990725"/>
              <a:gd name="connsiteX115" fmla="*/ 1886353 w 4627560"/>
              <a:gd name="connsiteY115" fmla="*/ 614719 h 1990725"/>
              <a:gd name="connsiteX116" fmla="*/ 1886353 w 4627560"/>
              <a:gd name="connsiteY116" fmla="*/ 684179 h 1990725"/>
              <a:gd name="connsiteX117" fmla="*/ 1860884 w 4627560"/>
              <a:gd name="connsiteY117" fmla="*/ 684179 h 1990725"/>
              <a:gd name="connsiteX118" fmla="*/ 1860884 w 4627560"/>
              <a:gd name="connsiteY118" fmla="*/ 674918 h 1990725"/>
              <a:gd name="connsiteX119" fmla="*/ 1860884 w 4627560"/>
              <a:gd name="connsiteY119" fmla="*/ 667972 h 1990725"/>
              <a:gd name="connsiteX120" fmla="*/ 1828469 w 4627560"/>
              <a:gd name="connsiteY120" fmla="*/ 686495 h 1990725"/>
              <a:gd name="connsiteX121" fmla="*/ 1791423 w 4627560"/>
              <a:gd name="connsiteY121" fmla="*/ 654079 h 1990725"/>
              <a:gd name="connsiteX122" fmla="*/ 1856253 w 4627560"/>
              <a:gd name="connsiteY122" fmla="*/ 617034 h 1990725"/>
              <a:gd name="connsiteX123" fmla="*/ 1860884 w 4627560"/>
              <a:gd name="connsiteY123" fmla="*/ 617034 h 1990725"/>
              <a:gd name="connsiteX124" fmla="*/ 1860884 w 4627560"/>
              <a:gd name="connsiteY124" fmla="*/ 614719 h 1990725"/>
              <a:gd name="connsiteX125" fmla="*/ 1840046 w 4627560"/>
              <a:gd name="connsiteY125" fmla="*/ 596195 h 1990725"/>
              <a:gd name="connsiteX126" fmla="*/ 1809946 w 4627560"/>
              <a:gd name="connsiteY126" fmla="*/ 605458 h 1990725"/>
              <a:gd name="connsiteX127" fmla="*/ 1800685 w 4627560"/>
              <a:gd name="connsiteY127" fmla="*/ 586935 h 1990725"/>
              <a:gd name="connsiteX128" fmla="*/ 1842362 w 4627560"/>
              <a:gd name="connsiteY128" fmla="*/ 573042 h 1990725"/>
              <a:gd name="connsiteX129" fmla="*/ 379059 w 4627560"/>
              <a:gd name="connsiteY129" fmla="*/ 573042 h 1990725"/>
              <a:gd name="connsiteX130" fmla="*/ 423050 w 4627560"/>
              <a:gd name="connsiteY130" fmla="*/ 614719 h 1990725"/>
              <a:gd name="connsiteX131" fmla="*/ 423050 w 4627560"/>
              <a:gd name="connsiteY131" fmla="*/ 684179 h 1990725"/>
              <a:gd name="connsiteX132" fmla="*/ 397582 w 4627560"/>
              <a:gd name="connsiteY132" fmla="*/ 684179 h 1990725"/>
              <a:gd name="connsiteX133" fmla="*/ 397582 w 4627560"/>
              <a:gd name="connsiteY133" fmla="*/ 674918 h 1990725"/>
              <a:gd name="connsiteX134" fmla="*/ 397582 w 4627560"/>
              <a:gd name="connsiteY134" fmla="*/ 667972 h 1990725"/>
              <a:gd name="connsiteX135" fmla="*/ 365166 w 4627560"/>
              <a:gd name="connsiteY135" fmla="*/ 686495 h 1990725"/>
              <a:gd name="connsiteX136" fmla="*/ 328120 w 4627560"/>
              <a:gd name="connsiteY136" fmla="*/ 654079 h 1990725"/>
              <a:gd name="connsiteX137" fmla="*/ 392950 w 4627560"/>
              <a:gd name="connsiteY137" fmla="*/ 617034 h 1990725"/>
              <a:gd name="connsiteX138" fmla="*/ 397582 w 4627560"/>
              <a:gd name="connsiteY138" fmla="*/ 617034 h 1990725"/>
              <a:gd name="connsiteX139" fmla="*/ 397582 w 4627560"/>
              <a:gd name="connsiteY139" fmla="*/ 614719 h 1990725"/>
              <a:gd name="connsiteX140" fmla="*/ 376743 w 4627560"/>
              <a:gd name="connsiteY140" fmla="*/ 596195 h 1990725"/>
              <a:gd name="connsiteX141" fmla="*/ 346643 w 4627560"/>
              <a:gd name="connsiteY141" fmla="*/ 605458 h 1990725"/>
              <a:gd name="connsiteX142" fmla="*/ 337381 w 4627560"/>
              <a:gd name="connsiteY142" fmla="*/ 586935 h 1990725"/>
              <a:gd name="connsiteX143" fmla="*/ 379059 w 4627560"/>
              <a:gd name="connsiteY143" fmla="*/ 573042 h 1990725"/>
              <a:gd name="connsiteX144" fmla="*/ 2004437 w 4627560"/>
              <a:gd name="connsiteY144" fmla="*/ 549888 h 1990725"/>
              <a:gd name="connsiteX145" fmla="*/ 2029906 w 4627560"/>
              <a:gd name="connsiteY145" fmla="*/ 549888 h 1990725"/>
              <a:gd name="connsiteX146" fmla="*/ 2029906 w 4627560"/>
              <a:gd name="connsiteY146" fmla="*/ 579988 h 1990725"/>
              <a:gd name="connsiteX147" fmla="*/ 2053058 w 4627560"/>
              <a:gd name="connsiteY147" fmla="*/ 579988 h 1990725"/>
              <a:gd name="connsiteX148" fmla="*/ 2053058 w 4627560"/>
              <a:gd name="connsiteY148" fmla="*/ 600827 h 1990725"/>
              <a:gd name="connsiteX149" fmla="*/ 2029906 w 4627560"/>
              <a:gd name="connsiteY149" fmla="*/ 600827 h 1990725"/>
              <a:gd name="connsiteX150" fmla="*/ 2029906 w 4627560"/>
              <a:gd name="connsiteY150" fmla="*/ 642502 h 1990725"/>
              <a:gd name="connsiteX151" fmla="*/ 2050744 w 4627560"/>
              <a:gd name="connsiteY151" fmla="*/ 663341 h 1990725"/>
              <a:gd name="connsiteX152" fmla="*/ 2055374 w 4627560"/>
              <a:gd name="connsiteY152" fmla="*/ 663341 h 1990725"/>
              <a:gd name="connsiteX153" fmla="*/ 2055374 w 4627560"/>
              <a:gd name="connsiteY153" fmla="*/ 686493 h 1990725"/>
              <a:gd name="connsiteX154" fmla="*/ 2046113 w 4627560"/>
              <a:gd name="connsiteY154" fmla="*/ 686493 h 1990725"/>
              <a:gd name="connsiteX155" fmla="*/ 2002121 w 4627560"/>
              <a:gd name="connsiteY155" fmla="*/ 647134 h 1990725"/>
              <a:gd name="connsiteX156" fmla="*/ 2002121 w 4627560"/>
              <a:gd name="connsiteY156" fmla="*/ 600827 h 1990725"/>
              <a:gd name="connsiteX157" fmla="*/ 1990544 w 4627560"/>
              <a:gd name="connsiteY157" fmla="*/ 600827 h 1990725"/>
              <a:gd name="connsiteX158" fmla="*/ 1990544 w 4627560"/>
              <a:gd name="connsiteY158" fmla="*/ 579988 h 1990725"/>
              <a:gd name="connsiteX159" fmla="*/ 2004437 w 4627560"/>
              <a:gd name="connsiteY159" fmla="*/ 579988 h 1990725"/>
              <a:gd name="connsiteX160" fmla="*/ 1921084 w 4627560"/>
              <a:gd name="connsiteY160" fmla="*/ 549888 h 1990725"/>
              <a:gd name="connsiteX161" fmla="*/ 1946553 w 4627560"/>
              <a:gd name="connsiteY161" fmla="*/ 549888 h 1990725"/>
              <a:gd name="connsiteX162" fmla="*/ 1946553 w 4627560"/>
              <a:gd name="connsiteY162" fmla="*/ 579988 h 1990725"/>
              <a:gd name="connsiteX163" fmla="*/ 1969705 w 4627560"/>
              <a:gd name="connsiteY163" fmla="*/ 579988 h 1990725"/>
              <a:gd name="connsiteX164" fmla="*/ 1969705 w 4627560"/>
              <a:gd name="connsiteY164" fmla="*/ 600827 h 1990725"/>
              <a:gd name="connsiteX165" fmla="*/ 1946553 w 4627560"/>
              <a:gd name="connsiteY165" fmla="*/ 600827 h 1990725"/>
              <a:gd name="connsiteX166" fmla="*/ 1946553 w 4627560"/>
              <a:gd name="connsiteY166" fmla="*/ 642502 h 1990725"/>
              <a:gd name="connsiteX167" fmla="*/ 1967391 w 4627560"/>
              <a:gd name="connsiteY167" fmla="*/ 663341 h 1990725"/>
              <a:gd name="connsiteX168" fmla="*/ 1972021 w 4627560"/>
              <a:gd name="connsiteY168" fmla="*/ 663341 h 1990725"/>
              <a:gd name="connsiteX169" fmla="*/ 1972021 w 4627560"/>
              <a:gd name="connsiteY169" fmla="*/ 686493 h 1990725"/>
              <a:gd name="connsiteX170" fmla="*/ 1962760 w 4627560"/>
              <a:gd name="connsiteY170" fmla="*/ 686493 h 1990725"/>
              <a:gd name="connsiteX171" fmla="*/ 1918768 w 4627560"/>
              <a:gd name="connsiteY171" fmla="*/ 647134 h 1990725"/>
              <a:gd name="connsiteX172" fmla="*/ 1918768 w 4627560"/>
              <a:gd name="connsiteY172" fmla="*/ 600827 h 1990725"/>
              <a:gd name="connsiteX173" fmla="*/ 1907191 w 4627560"/>
              <a:gd name="connsiteY173" fmla="*/ 600827 h 1990725"/>
              <a:gd name="connsiteX174" fmla="*/ 1907191 w 4627560"/>
              <a:gd name="connsiteY174" fmla="*/ 579988 h 1990725"/>
              <a:gd name="connsiteX175" fmla="*/ 1921084 w 4627560"/>
              <a:gd name="connsiteY175" fmla="*/ 579988 h 1990725"/>
              <a:gd name="connsiteX176" fmla="*/ 1627033 w 4627560"/>
              <a:gd name="connsiteY176" fmla="*/ 535996 h 1990725"/>
              <a:gd name="connsiteX177" fmla="*/ 1654818 w 4627560"/>
              <a:gd name="connsiteY177" fmla="*/ 535996 h 1990725"/>
              <a:gd name="connsiteX178" fmla="*/ 1684916 w 4627560"/>
              <a:gd name="connsiteY178" fmla="*/ 610087 h 1990725"/>
              <a:gd name="connsiteX179" fmla="*/ 1691863 w 4627560"/>
              <a:gd name="connsiteY179" fmla="*/ 630926 h 1990725"/>
              <a:gd name="connsiteX180" fmla="*/ 1698809 w 4627560"/>
              <a:gd name="connsiteY180" fmla="*/ 610087 h 1990725"/>
              <a:gd name="connsiteX181" fmla="*/ 1728908 w 4627560"/>
              <a:gd name="connsiteY181" fmla="*/ 535996 h 1990725"/>
              <a:gd name="connsiteX182" fmla="*/ 1756693 w 4627560"/>
              <a:gd name="connsiteY182" fmla="*/ 535996 h 1990725"/>
              <a:gd name="connsiteX183" fmla="*/ 1768268 w 4627560"/>
              <a:gd name="connsiteY183" fmla="*/ 684178 h 1990725"/>
              <a:gd name="connsiteX184" fmla="*/ 1740484 w 4627560"/>
              <a:gd name="connsiteY184" fmla="*/ 684178 h 1990725"/>
              <a:gd name="connsiteX185" fmla="*/ 1733538 w 4627560"/>
              <a:gd name="connsiteY185" fmla="*/ 600826 h 1990725"/>
              <a:gd name="connsiteX186" fmla="*/ 1733538 w 4627560"/>
              <a:gd name="connsiteY186" fmla="*/ 577673 h 1990725"/>
              <a:gd name="connsiteX187" fmla="*/ 1726593 w 4627560"/>
              <a:gd name="connsiteY187" fmla="*/ 600826 h 1990725"/>
              <a:gd name="connsiteX188" fmla="*/ 1703439 w 4627560"/>
              <a:gd name="connsiteY188" fmla="*/ 658710 h 1990725"/>
              <a:gd name="connsiteX189" fmla="*/ 1680286 w 4627560"/>
              <a:gd name="connsiteY189" fmla="*/ 658710 h 1990725"/>
              <a:gd name="connsiteX190" fmla="*/ 1657132 w 4627560"/>
              <a:gd name="connsiteY190" fmla="*/ 600826 h 1990725"/>
              <a:gd name="connsiteX191" fmla="*/ 1647870 w 4627560"/>
              <a:gd name="connsiteY191" fmla="*/ 577673 h 1990725"/>
              <a:gd name="connsiteX192" fmla="*/ 1647870 w 4627560"/>
              <a:gd name="connsiteY192" fmla="*/ 600826 h 1990725"/>
              <a:gd name="connsiteX193" fmla="*/ 1640925 w 4627560"/>
              <a:gd name="connsiteY193" fmla="*/ 684178 h 1990725"/>
              <a:gd name="connsiteX194" fmla="*/ 1613141 w 4627560"/>
              <a:gd name="connsiteY194" fmla="*/ 684178 h 1990725"/>
              <a:gd name="connsiteX195" fmla="*/ 1400129 w 4627560"/>
              <a:gd name="connsiteY195" fmla="*/ 535996 h 1990725"/>
              <a:gd name="connsiteX196" fmla="*/ 1425598 w 4627560"/>
              <a:gd name="connsiteY196" fmla="*/ 535996 h 1990725"/>
              <a:gd name="connsiteX197" fmla="*/ 1425598 w 4627560"/>
              <a:gd name="connsiteY197" fmla="*/ 684178 h 1990725"/>
              <a:gd name="connsiteX198" fmla="*/ 1400129 w 4627560"/>
              <a:gd name="connsiteY198" fmla="*/ 684178 h 1990725"/>
              <a:gd name="connsiteX199" fmla="*/ 1400129 w 4627560"/>
              <a:gd name="connsiteY199" fmla="*/ 674917 h 1990725"/>
              <a:gd name="connsiteX200" fmla="*/ 1400129 w 4627560"/>
              <a:gd name="connsiteY200" fmla="*/ 667971 h 1990725"/>
              <a:gd name="connsiteX201" fmla="*/ 1367713 w 4627560"/>
              <a:gd name="connsiteY201" fmla="*/ 686494 h 1990725"/>
              <a:gd name="connsiteX202" fmla="*/ 1321407 w 4627560"/>
              <a:gd name="connsiteY202" fmla="*/ 630926 h 1990725"/>
              <a:gd name="connsiteX203" fmla="*/ 1370029 w 4627560"/>
              <a:gd name="connsiteY203" fmla="*/ 575358 h 1990725"/>
              <a:gd name="connsiteX204" fmla="*/ 1400129 w 4627560"/>
              <a:gd name="connsiteY204" fmla="*/ 589249 h 1990725"/>
              <a:gd name="connsiteX205" fmla="*/ 1400129 w 4627560"/>
              <a:gd name="connsiteY205" fmla="*/ 582303 h 1990725"/>
              <a:gd name="connsiteX206" fmla="*/ 1138495 w 4627560"/>
              <a:gd name="connsiteY206" fmla="*/ 535996 h 1990725"/>
              <a:gd name="connsiteX207" fmla="*/ 1163963 w 4627560"/>
              <a:gd name="connsiteY207" fmla="*/ 535996 h 1990725"/>
              <a:gd name="connsiteX208" fmla="*/ 1163963 w 4627560"/>
              <a:gd name="connsiteY208" fmla="*/ 559150 h 1990725"/>
              <a:gd name="connsiteX209" fmla="*/ 1138495 w 4627560"/>
              <a:gd name="connsiteY209" fmla="*/ 559150 h 1990725"/>
              <a:gd name="connsiteX210" fmla="*/ 962528 w 4627560"/>
              <a:gd name="connsiteY210" fmla="*/ 535996 h 1990725"/>
              <a:gd name="connsiteX211" fmla="*/ 990312 w 4627560"/>
              <a:gd name="connsiteY211" fmla="*/ 535996 h 1990725"/>
              <a:gd name="connsiteX212" fmla="*/ 1020412 w 4627560"/>
              <a:gd name="connsiteY212" fmla="*/ 610087 h 1990725"/>
              <a:gd name="connsiteX213" fmla="*/ 1027358 w 4627560"/>
              <a:gd name="connsiteY213" fmla="*/ 630926 h 1990725"/>
              <a:gd name="connsiteX214" fmla="*/ 1034304 w 4627560"/>
              <a:gd name="connsiteY214" fmla="*/ 610087 h 1990725"/>
              <a:gd name="connsiteX215" fmla="*/ 1064404 w 4627560"/>
              <a:gd name="connsiteY215" fmla="*/ 535996 h 1990725"/>
              <a:gd name="connsiteX216" fmla="*/ 1092188 w 4627560"/>
              <a:gd name="connsiteY216" fmla="*/ 535996 h 1990725"/>
              <a:gd name="connsiteX217" fmla="*/ 1106079 w 4627560"/>
              <a:gd name="connsiteY217" fmla="*/ 684178 h 1990725"/>
              <a:gd name="connsiteX218" fmla="*/ 1078295 w 4627560"/>
              <a:gd name="connsiteY218" fmla="*/ 684178 h 1990725"/>
              <a:gd name="connsiteX219" fmla="*/ 1071349 w 4627560"/>
              <a:gd name="connsiteY219" fmla="*/ 600826 h 1990725"/>
              <a:gd name="connsiteX220" fmla="*/ 1071349 w 4627560"/>
              <a:gd name="connsiteY220" fmla="*/ 577673 h 1990725"/>
              <a:gd name="connsiteX221" fmla="*/ 1064404 w 4627560"/>
              <a:gd name="connsiteY221" fmla="*/ 600826 h 1990725"/>
              <a:gd name="connsiteX222" fmla="*/ 1041249 w 4627560"/>
              <a:gd name="connsiteY222" fmla="*/ 658710 h 1990725"/>
              <a:gd name="connsiteX223" fmla="*/ 1018097 w 4627560"/>
              <a:gd name="connsiteY223" fmla="*/ 658710 h 1990725"/>
              <a:gd name="connsiteX224" fmla="*/ 994942 w 4627560"/>
              <a:gd name="connsiteY224" fmla="*/ 600826 h 1990725"/>
              <a:gd name="connsiteX225" fmla="*/ 985681 w 4627560"/>
              <a:gd name="connsiteY225" fmla="*/ 577673 h 1990725"/>
              <a:gd name="connsiteX226" fmla="*/ 985681 w 4627560"/>
              <a:gd name="connsiteY226" fmla="*/ 600826 h 1990725"/>
              <a:gd name="connsiteX227" fmla="*/ 978735 w 4627560"/>
              <a:gd name="connsiteY227" fmla="*/ 684178 h 1990725"/>
              <a:gd name="connsiteX228" fmla="*/ 950951 w 4627560"/>
              <a:gd name="connsiteY228" fmla="*/ 684178 h 1990725"/>
              <a:gd name="connsiteX229" fmla="*/ 573548 w 4627560"/>
              <a:gd name="connsiteY229" fmla="*/ 535996 h 1990725"/>
              <a:gd name="connsiteX230" fmla="*/ 599016 w 4627560"/>
              <a:gd name="connsiteY230" fmla="*/ 535996 h 1990725"/>
              <a:gd name="connsiteX231" fmla="*/ 599016 w 4627560"/>
              <a:gd name="connsiteY231" fmla="*/ 559150 h 1990725"/>
              <a:gd name="connsiteX232" fmla="*/ 573548 w 4627560"/>
              <a:gd name="connsiteY232" fmla="*/ 559150 h 1990725"/>
              <a:gd name="connsiteX233" fmla="*/ 455465 w 4627560"/>
              <a:gd name="connsiteY233" fmla="*/ 535996 h 1990725"/>
              <a:gd name="connsiteX234" fmla="*/ 480933 w 4627560"/>
              <a:gd name="connsiteY234" fmla="*/ 535996 h 1990725"/>
              <a:gd name="connsiteX235" fmla="*/ 480933 w 4627560"/>
              <a:gd name="connsiteY235" fmla="*/ 614719 h 1990725"/>
              <a:gd name="connsiteX236" fmla="*/ 494826 w 4627560"/>
              <a:gd name="connsiteY236" fmla="*/ 614719 h 1990725"/>
              <a:gd name="connsiteX237" fmla="*/ 520294 w 4627560"/>
              <a:gd name="connsiteY237" fmla="*/ 577673 h 1990725"/>
              <a:gd name="connsiteX238" fmla="*/ 550395 w 4627560"/>
              <a:gd name="connsiteY238" fmla="*/ 577673 h 1990725"/>
              <a:gd name="connsiteX239" fmla="*/ 517978 w 4627560"/>
              <a:gd name="connsiteY239" fmla="*/ 626294 h 1990725"/>
              <a:gd name="connsiteX240" fmla="*/ 555024 w 4627560"/>
              <a:gd name="connsiteY240" fmla="*/ 684178 h 1990725"/>
              <a:gd name="connsiteX241" fmla="*/ 524926 w 4627560"/>
              <a:gd name="connsiteY241" fmla="*/ 684178 h 1990725"/>
              <a:gd name="connsiteX242" fmla="*/ 497142 w 4627560"/>
              <a:gd name="connsiteY242" fmla="*/ 637871 h 1990725"/>
              <a:gd name="connsiteX243" fmla="*/ 480933 w 4627560"/>
              <a:gd name="connsiteY243" fmla="*/ 637871 h 1990725"/>
              <a:gd name="connsiteX244" fmla="*/ 480933 w 4627560"/>
              <a:gd name="connsiteY244" fmla="*/ 684178 h 1990725"/>
              <a:gd name="connsiteX245" fmla="*/ 455465 w 4627560"/>
              <a:gd name="connsiteY245" fmla="*/ 684178 h 1990725"/>
              <a:gd name="connsiteX246" fmla="*/ 163729 w 4627560"/>
              <a:gd name="connsiteY246" fmla="*/ 535996 h 1990725"/>
              <a:gd name="connsiteX247" fmla="*/ 191513 w 4627560"/>
              <a:gd name="connsiteY247" fmla="*/ 535996 h 1990725"/>
              <a:gd name="connsiteX248" fmla="*/ 221613 w 4627560"/>
              <a:gd name="connsiteY248" fmla="*/ 610087 h 1990725"/>
              <a:gd name="connsiteX249" fmla="*/ 228559 w 4627560"/>
              <a:gd name="connsiteY249" fmla="*/ 630926 h 1990725"/>
              <a:gd name="connsiteX250" fmla="*/ 235505 w 4627560"/>
              <a:gd name="connsiteY250" fmla="*/ 610087 h 1990725"/>
              <a:gd name="connsiteX251" fmla="*/ 265605 w 4627560"/>
              <a:gd name="connsiteY251" fmla="*/ 535996 h 1990725"/>
              <a:gd name="connsiteX252" fmla="*/ 295705 w 4627560"/>
              <a:gd name="connsiteY252" fmla="*/ 535996 h 1990725"/>
              <a:gd name="connsiteX253" fmla="*/ 307282 w 4627560"/>
              <a:gd name="connsiteY253" fmla="*/ 684178 h 1990725"/>
              <a:gd name="connsiteX254" fmla="*/ 279496 w 4627560"/>
              <a:gd name="connsiteY254" fmla="*/ 684178 h 1990725"/>
              <a:gd name="connsiteX255" fmla="*/ 272550 w 4627560"/>
              <a:gd name="connsiteY255" fmla="*/ 600826 h 1990725"/>
              <a:gd name="connsiteX256" fmla="*/ 272550 w 4627560"/>
              <a:gd name="connsiteY256" fmla="*/ 577673 h 1990725"/>
              <a:gd name="connsiteX257" fmla="*/ 265605 w 4627560"/>
              <a:gd name="connsiteY257" fmla="*/ 600826 h 1990725"/>
              <a:gd name="connsiteX258" fmla="*/ 242450 w 4627560"/>
              <a:gd name="connsiteY258" fmla="*/ 658710 h 1990725"/>
              <a:gd name="connsiteX259" fmla="*/ 219298 w 4627560"/>
              <a:gd name="connsiteY259" fmla="*/ 658710 h 1990725"/>
              <a:gd name="connsiteX260" fmla="*/ 196143 w 4627560"/>
              <a:gd name="connsiteY260" fmla="*/ 600826 h 1990725"/>
              <a:gd name="connsiteX261" fmla="*/ 186882 w 4627560"/>
              <a:gd name="connsiteY261" fmla="*/ 577673 h 1990725"/>
              <a:gd name="connsiteX262" fmla="*/ 186882 w 4627560"/>
              <a:gd name="connsiteY262" fmla="*/ 600826 h 1990725"/>
              <a:gd name="connsiteX263" fmla="*/ 179937 w 4627560"/>
              <a:gd name="connsiteY263" fmla="*/ 684178 h 1990725"/>
              <a:gd name="connsiteX264" fmla="*/ 152152 w 4627560"/>
              <a:gd name="connsiteY264" fmla="*/ 684178 h 1990725"/>
              <a:gd name="connsiteX265" fmla="*/ 3727060 w 4627560"/>
              <a:gd name="connsiteY265" fmla="*/ 397075 h 1990725"/>
              <a:gd name="connsiteX266" fmla="*/ 3696961 w 4627560"/>
              <a:gd name="connsiteY266" fmla="*/ 410966 h 1990725"/>
              <a:gd name="connsiteX267" fmla="*/ 3710853 w 4627560"/>
              <a:gd name="connsiteY267" fmla="*/ 422543 h 1990725"/>
              <a:gd name="connsiteX268" fmla="*/ 3731692 w 4627560"/>
              <a:gd name="connsiteY268" fmla="*/ 399391 h 1990725"/>
              <a:gd name="connsiteX269" fmla="*/ 3731692 w 4627560"/>
              <a:gd name="connsiteY269" fmla="*/ 397075 h 1990725"/>
              <a:gd name="connsiteX270" fmla="*/ 485567 w 4627560"/>
              <a:gd name="connsiteY270" fmla="*/ 397075 h 1990725"/>
              <a:gd name="connsiteX271" fmla="*/ 455467 w 4627560"/>
              <a:gd name="connsiteY271" fmla="*/ 410966 h 1990725"/>
              <a:gd name="connsiteX272" fmla="*/ 469360 w 4627560"/>
              <a:gd name="connsiteY272" fmla="*/ 422543 h 1990725"/>
              <a:gd name="connsiteX273" fmla="*/ 490199 w 4627560"/>
              <a:gd name="connsiteY273" fmla="*/ 399391 h 1990725"/>
              <a:gd name="connsiteX274" fmla="*/ 490199 w 4627560"/>
              <a:gd name="connsiteY274" fmla="*/ 397075 h 1990725"/>
              <a:gd name="connsiteX275" fmla="*/ 3558040 w 4627560"/>
              <a:gd name="connsiteY275" fmla="*/ 355399 h 1990725"/>
              <a:gd name="connsiteX276" fmla="*/ 3532570 w 4627560"/>
              <a:gd name="connsiteY276" fmla="*/ 387813 h 1990725"/>
              <a:gd name="connsiteX277" fmla="*/ 3558040 w 4627560"/>
              <a:gd name="connsiteY277" fmla="*/ 420228 h 1990725"/>
              <a:gd name="connsiteX278" fmla="*/ 3583509 w 4627560"/>
              <a:gd name="connsiteY278" fmla="*/ 387813 h 1990725"/>
              <a:gd name="connsiteX279" fmla="*/ 3558040 w 4627560"/>
              <a:gd name="connsiteY279" fmla="*/ 355399 h 1990725"/>
              <a:gd name="connsiteX280" fmla="*/ 2909739 w 4627560"/>
              <a:gd name="connsiteY280" fmla="*/ 355399 h 1990725"/>
              <a:gd name="connsiteX281" fmla="*/ 2879639 w 4627560"/>
              <a:gd name="connsiteY281" fmla="*/ 387814 h 1990725"/>
              <a:gd name="connsiteX282" fmla="*/ 2909739 w 4627560"/>
              <a:gd name="connsiteY282" fmla="*/ 420228 h 1990725"/>
              <a:gd name="connsiteX283" fmla="*/ 2939839 w 4627560"/>
              <a:gd name="connsiteY283" fmla="*/ 387814 h 1990725"/>
              <a:gd name="connsiteX284" fmla="*/ 2909739 w 4627560"/>
              <a:gd name="connsiteY284" fmla="*/ 355399 h 1990725"/>
              <a:gd name="connsiteX285" fmla="*/ 3294090 w 4627560"/>
              <a:gd name="connsiteY285" fmla="*/ 353083 h 1990725"/>
              <a:gd name="connsiteX286" fmla="*/ 3273251 w 4627560"/>
              <a:gd name="connsiteY286" fmla="*/ 371606 h 1990725"/>
              <a:gd name="connsiteX287" fmla="*/ 3310297 w 4627560"/>
              <a:gd name="connsiteY287" fmla="*/ 371606 h 1990725"/>
              <a:gd name="connsiteX288" fmla="*/ 3294090 w 4627560"/>
              <a:gd name="connsiteY288" fmla="*/ 353083 h 1990725"/>
              <a:gd name="connsiteX289" fmla="*/ 1937291 w 4627560"/>
              <a:gd name="connsiteY289" fmla="*/ 353083 h 1990725"/>
              <a:gd name="connsiteX290" fmla="*/ 1916452 w 4627560"/>
              <a:gd name="connsiteY290" fmla="*/ 371606 h 1990725"/>
              <a:gd name="connsiteX291" fmla="*/ 1953498 w 4627560"/>
              <a:gd name="connsiteY291" fmla="*/ 371606 h 1990725"/>
              <a:gd name="connsiteX292" fmla="*/ 1937291 w 4627560"/>
              <a:gd name="connsiteY292" fmla="*/ 353083 h 1990725"/>
              <a:gd name="connsiteX293" fmla="*/ 2266071 w 4627560"/>
              <a:gd name="connsiteY293" fmla="*/ 322985 h 1990725"/>
              <a:gd name="connsiteX294" fmla="*/ 2310062 w 4627560"/>
              <a:gd name="connsiteY294" fmla="*/ 322985 h 1990725"/>
              <a:gd name="connsiteX295" fmla="*/ 2310062 w 4627560"/>
              <a:gd name="connsiteY295" fmla="*/ 452644 h 1990725"/>
              <a:gd name="connsiteX296" fmla="*/ 2266071 w 4627560"/>
              <a:gd name="connsiteY296" fmla="*/ 452644 h 1990725"/>
              <a:gd name="connsiteX297" fmla="*/ 1647875 w 4627560"/>
              <a:gd name="connsiteY297" fmla="*/ 322985 h 1990725"/>
              <a:gd name="connsiteX298" fmla="*/ 1691866 w 4627560"/>
              <a:gd name="connsiteY298" fmla="*/ 322985 h 1990725"/>
              <a:gd name="connsiteX299" fmla="*/ 1691866 w 4627560"/>
              <a:gd name="connsiteY299" fmla="*/ 452644 h 1990725"/>
              <a:gd name="connsiteX300" fmla="*/ 1647875 w 4627560"/>
              <a:gd name="connsiteY300" fmla="*/ 452644 h 1990725"/>
              <a:gd name="connsiteX301" fmla="*/ 3379758 w 4627560"/>
              <a:gd name="connsiteY301" fmla="*/ 322984 h 1990725"/>
              <a:gd name="connsiteX302" fmla="*/ 3382074 w 4627560"/>
              <a:gd name="connsiteY302" fmla="*/ 322984 h 1990725"/>
              <a:gd name="connsiteX303" fmla="*/ 3423749 w 4627560"/>
              <a:gd name="connsiteY303" fmla="*/ 322984 h 1990725"/>
              <a:gd name="connsiteX304" fmla="*/ 3423749 w 4627560"/>
              <a:gd name="connsiteY304" fmla="*/ 346139 h 1990725"/>
              <a:gd name="connsiteX305" fmla="*/ 3423749 w 4627560"/>
              <a:gd name="connsiteY305" fmla="*/ 355400 h 1990725"/>
              <a:gd name="connsiteX306" fmla="*/ 3465426 w 4627560"/>
              <a:gd name="connsiteY306" fmla="*/ 322984 h 1990725"/>
              <a:gd name="connsiteX307" fmla="*/ 3470058 w 4627560"/>
              <a:gd name="connsiteY307" fmla="*/ 322984 h 1990725"/>
              <a:gd name="connsiteX308" fmla="*/ 3470058 w 4627560"/>
              <a:gd name="connsiteY308" fmla="*/ 366976 h 1990725"/>
              <a:gd name="connsiteX309" fmla="*/ 3460795 w 4627560"/>
              <a:gd name="connsiteY309" fmla="*/ 366976 h 1990725"/>
              <a:gd name="connsiteX310" fmla="*/ 3426065 w 4627560"/>
              <a:gd name="connsiteY310" fmla="*/ 390130 h 1990725"/>
              <a:gd name="connsiteX311" fmla="*/ 3423749 w 4627560"/>
              <a:gd name="connsiteY311" fmla="*/ 408653 h 1990725"/>
              <a:gd name="connsiteX312" fmla="*/ 3423749 w 4627560"/>
              <a:gd name="connsiteY312" fmla="*/ 452644 h 1990725"/>
              <a:gd name="connsiteX313" fmla="*/ 3379758 w 4627560"/>
              <a:gd name="connsiteY313" fmla="*/ 452644 h 1990725"/>
              <a:gd name="connsiteX314" fmla="*/ 2025275 w 4627560"/>
              <a:gd name="connsiteY314" fmla="*/ 322984 h 1990725"/>
              <a:gd name="connsiteX315" fmla="*/ 2027591 w 4627560"/>
              <a:gd name="connsiteY315" fmla="*/ 322984 h 1990725"/>
              <a:gd name="connsiteX316" fmla="*/ 2069266 w 4627560"/>
              <a:gd name="connsiteY316" fmla="*/ 322984 h 1990725"/>
              <a:gd name="connsiteX317" fmla="*/ 2069266 w 4627560"/>
              <a:gd name="connsiteY317" fmla="*/ 346139 h 1990725"/>
              <a:gd name="connsiteX318" fmla="*/ 2069266 w 4627560"/>
              <a:gd name="connsiteY318" fmla="*/ 355400 h 1990725"/>
              <a:gd name="connsiteX319" fmla="*/ 2110943 w 4627560"/>
              <a:gd name="connsiteY319" fmla="*/ 322984 h 1990725"/>
              <a:gd name="connsiteX320" fmla="*/ 2115573 w 4627560"/>
              <a:gd name="connsiteY320" fmla="*/ 322984 h 1990725"/>
              <a:gd name="connsiteX321" fmla="*/ 2115573 w 4627560"/>
              <a:gd name="connsiteY321" fmla="*/ 366976 h 1990725"/>
              <a:gd name="connsiteX322" fmla="*/ 2106312 w 4627560"/>
              <a:gd name="connsiteY322" fmla="*/ 366976 h 1990725"/>
              <a:gd name="connsiteX323" fmla="*/ 2071582 w 4627560"/>
              <a:gd name="connsiteY323" fmla="*/ 390130 h 1990725"/>
              <a:gd name="connsiteX324" fmla="*/ 2069266 w 4627560"/>
              <a:gd name="connsiteY324" fmla="*/ 408653 h 1990725"/>
              <a:gd name="connsiteX325" fmla="*/ 2069266 w 4627560"/>
              <a:gd name="connsiteY325" fmla="*/ 452644 h 1990725"/>
              <a:gd name="connsiteX326" fmla="*/ 2025275 w 4627560"/>
              <a:gd name="connsiteY326" fmla="*/ 452644 h 1990725"/>
              <a:gd name="connsiteX327" fmla="*/ 1712702 w 4627560"/>
              <a:gd name="connsiteY327" fmla="*/ 322984 h 1990725"/>
              <a:gd name="connsiteX328" fmla="*/ 1759009 w 4627560"/>
              <a:gd name="connsiteY328" fmla="*/ 322984 h 1990725"/>
              <a:gd name="connsiteX329" fmla="*/ 1779848 w 4627560"/>
              <a:gd name="connsiteY329" fmla="*/ 392446 h 1990725"/>
              <a:gd name="connsiteX330" fmla="*/ 1784478 w 4627560"/>
              <a:gd name="connsiteY330" fmla="*/ 415598 h 1990725"/>
              <a:gd name="connsiteX331" fmla="*/ 1789109 w 4627560"/>
              <a:gd name="connsiteY331" fmla="*/ 392446 h 1990725"/>
              <a:gd name="connsiteX332" fmla="*/ 1809948 w 4627560"/>
              <a:gd name="connsiteY332" fmla="*/ 322984 h 1990725"/>
              <a:gd name="connsiteX333" fmla="*/ 1856255 w 4627560"/>
              <a:gd name="connsiteY333" fmla="*/ 322984 h 1990725"/>
              <a:gd name="connsiteX334" fmla="*/ 1812262 w 4627560"/>
              <a:gd name="connsiteY334" fmla="*/ 454960 h 1990725"/>
              <a:gd name="connsiteX335" fmla="*/ 1759009 w 4627560"/>
              <a:gd name="connsiteY335" fmla="*/ 454960 h 1990725"/>
              <a:gd name="connsiteX336" fmla="*/ 304969 w 4627560"/>
              <a:gd name="connsiteY336" fmla="*/ 322984 h 1990725"/>
              <a:gd name="connsiteX337" fmla="*/ 307285 w 4627560"/>
              <a:gd name="connsiteY337" fmla="*/ 322984 h 1990725"/>
              <a:gd name="connsiteX338" fmla="*/ 348960 w 4627560"/>
              <a:gd name="connsiteY338" fmla="*/ 322984 h 1990725"/>
              <a:gd name="connsiteX339" fmla="*/ 348960 w 4627560"/>
              <a:gd name="connsiteY339" fmla="*/ 346139 h 1990725"/>
              <a:gd name="connsiteX340" fmla="*/ 348960 w 4627560"/>
              <a:gd name="connsiteY340" fmla="*/ 355400 h 1990725"/>
              <a:gd name="connsiteX341" fmla="*/ 390637 w 4627560"/>
              <a:gd name="connsiteY341" fmla="*/ 322984 h 1990725"/>
              <a:gd name="connsiteX342" fmla="*/ 395267 w 4627560"/>
              <a:gd name="connsiteY342" fmla="*/ 322984 h 1990725"/>
              <a:gd name="connsiteX343" fmla="*/ 395267 w 4627560"/>
              <a:gd name="connsiteY343" fmla="*/ 366976 h 1990725"/>
              <a:gd name="connsiteX344" fmla="*/ 386005 w 4627560"/>
              <a:gd name="connsiteY344" fmla="*/ 366976 h 1990725"/>
              <a:gd name="connsiteX345" fmla="*/ 351276 w 4627560"/>
              <a:gd name="connsiteY345" fmla="*/ 390130 h 1990725"/>
              <a:gd name="connsiteX346" fmla="*/ 348960 w 4627560"/>
              <a:gd name="connsiteY346" fmla="*/ 408653 h 1990725"/>
              <a:gd name="connsiteX347" fmla="*/ 348960 w 4627560"/>
              <a:gd name="connsiteY347" fmla="*/ 452644 h 1990725"/>
              <a:gd name="connsiteX348" fmla="*/ 304969 w 4627560"/>
              <a:gd name="connsiteY348" fmla="*/ 452644 h 1990725"/>
              <a:gd name="connsiteX349" fmla="*/ 3893766 w 4627560"/>
              <a:gd name="connsiteY349" fmla="*/ 320668 h 1990725"/>
              <a:gd name="connsiteX350" fmla="*/ 3930813 w 4627560"/>
              <a:gd name="connsiteY350" fmla="*/ 343823 h 1990725"/>
              <a:gd name="connsiteX351" fmla="*/ 3972489 w 4627560"/>
              <a:gd name="connsiteY351" fmla="*/ 320668 h 1990725"/>
              <a:gd name="connsiteX352" fmla="*/ 4014166 w 4627560"/>
              <a:gd name="connsiteY352" fmla="*/ 369291 h 1990725"/>
              <a:gd name="connsiteX353" fmla="*/ 4014166 w 4627560"/>
              <a:gd name="connsiteY353" fmla="*/ 452644 h 1990725"/>
              <a:gd name="connsiteX354" fmla="*/ 3970173 w 4627560"/>
              <a:gd name="connsiteY354" fmla="*/ 452644 h 1990725"/>
              <a:gd name="connsiteX355" fmla="*/ 3970173 w 4627560"/>
              <a:gd name="connsiteY355" fmla="*/ 373921 h 1990725"/>
              <a:gd name="connsiteX356" fmla="*/ 3960912 w 4627560"/>
              <a:gd name="connsiteY356" fmla="*/ 357714 h 1990725"/>
              <a:gd name="connsiteX357" fmla="*/ 3937759 w 4627560"/>
              <a:gd name="connsiteY357" fmla="*/ 383182 h 1990725"/>
              <a:gd name="connsiteX358" fmla="*/ 3937759 w 4627560"/>
              <a:gd name="connsiteY358" fmla="*/ 399391 h 1990725"/>
              <a:gd name="connsiteX359" fmla="*/ 3937759 w 4627560"/>
              <a:gd name="connsiteY359" fmla="*/ 452644 h 1990725"/>
              <a:gd name="connsiteX360" fmla="*/ 3893766 w 4627560"/>
              <a:gd name="connsiteY360" fmla="*/ 452644 h 1990725"/>
              <a:gd name="connsiteX361" fmla="*/ 3893766 w 4627560"/>
              <a:gd name="connsiteY361" fmla="*/ 373921 h 1990725"/>
              <a:gd name="connsiteX362" fmla="*/ 3884505 w 4627560"/>
              <a:gd name="connsiteY362" fmla="*/ 357714 h 1990725"/>
              <a:gd name="connsiteX363" fmla="*/ 3861352 w 4627560"/>
              <a:gd name="connsiteY363" fmla="*/ 380868 h 1990725"/>
              <a:gd name="connsiteX364" fmla="*/ 3859036 w 4627560"/>
              <a:gd name="connsiteY364" fmla="*/ 397075 h 1990725"/>
              <a:gd name="connsiteX365" fmla="*/ 3859036 w 4627560"/>
              <a:gd name="connsiteY365" fmla="*/ 452644 h 1990725"/>
              <a:gd name="connsiteX366" fmla="*/ 3815045 w 4627560"/>
              <a:gd name="connsiteY366" fmla="*/ 452644 h 1990725"/>
              <a:gd name="connsiteX367" fmla="*/ 3815045 w 4627560"/>
              <a:gd name="connsiteY367" fmla="*/ 322984 h 1990725"/>
              <a:gd name="connsiteX368" fmla="*/ 3854406 w 4627560"/>
              <a:gd name="connsiteY368" fmla="*/ 322984 h 1990725"/>
              <a:gd name="connsiteX369" fmla="*/ 3854406 w 4627560"/>
              <a:gd name="connsiteY369" fmla="*/ 334561 h 1990725"/>
              <a:gd name="connsiteX370" fmla="*/ 3854406 w 4627560"/>
              <a:gd name="connsiteY370" fmla="*/ 343823 h 1990725"/>
              <a:gd name="connsiteX371" fmla="*/ 3893766 w 4627560"/>
              <a:gd name="connsiteY371" fmla="*/ 320668 h 1990725"/>
              <a:gd name="connsiteX372" fmla="*/ 3717799 w 4627560"/>
              <a:gd name="connsiteY372" fmla="*/ 320668 h 1990725"/>
              <a:gd name="connsiteX373" fmla="*/ 3777999 w 4627560"/>
              <a:gd name="connsiteY373" fmla="*/ 373921 h 1990725"/>
              <a:gd name="connsiteX374" fmla="*/ 3777999 w 4627560"/>
              <a:gd name="connsiteY374" fmla="*/ 452643 h 1990725"/>
              <a:gd name="connsiteX375" fmla="*/ 3738638 w 4627560"/>
              <a:gd name="connsiteY375" fmla="*/ 452643 h 1990725"/>
              <a:gd name="connsiteX376" fmla="*/ 3738638 w 4627560"/>
              <a:gd name="connsiteY376" fmla="*/ 445697 h 1990725"/>
              <a:gd name="connsiteX377" fmla="*/ 3738638 w 4627560"/>
              <a:gd name="connsiteY377" fmla="*/ 436436 h 1990725"/>
              <a:gd name="connsiteX378" fmla="*/ 3701592 w 4627560"/>
              <a:gd name="connsiteY378" fmla="*/ 454959 h 1990725"/>
              <a:gd name="connsiteX379" fmla="*/ 3657601 w 4627560"/>
              <a:gd name="connsiteY379" fmla="*/ 413282 h 1990725"/>
              <a:gd name="connsiteX380" fmla="*/ 3731692 w 4627560"/>
              <a:gd name="connsiteY380" fmla="*/ 371607 h 1990725"/>
              <a:gd name="connsiteX381" fmla="*/ 3713169 w 4627560"/>
              <a:gd name="connsiteY381" fmla="*/ 355398 h 1990725"/>
              <a:gd name="connsiteX382" fmla="*/ 3678438 w 4627560"/>
              <a:gd name="connsiteY382" fmla="*/ 366975 h 1990725"/>
              <a:gd name="connsiteX383" fmla="*/ 3662231 w 4627560"/>
              <a:gd name="connsiteY383" fmla="*/ 336875 h 1990725"/>
              <a:gd name="connsiteX384" fmla="*/ 3717799 w 4627560"/>
              <a:gd name="connsiteY384" fmla="*/ 320668 h 1990725"/>
              <a:gd name="connsiteX385" fmla="*/ 2187348 w 4627560"/>
              <a:gd name="connsiteY385" fmla="*/ 320668 h 1990725"/>
              <a:gd name="connsiteX386" fmla="*/ 2233655 w 4627560"/>
              <a:gd name="connsiteY386" fmla="*/ 334561 h 1990725"/>
              <a:gd name="connsiteX387" fmla="*/ 2219764 w 4627560"/>
              <a:gd name="connsiteY387" fmla="*/ 366975 h 1990725"/>
              <a:gd name="connsiteX388" fmla="*/ 2189664 w 4627560"/>
              <a:gd name="connsiteY388" fmla="*/ 355398 h 1990725"/>
              <a:gd name="connsiteX389" fmla="*/ 2175771 w 4627560"/>
              <a:gd name="connsiteY389" fmla="*/ 362345 h 1990725"/>
              <a:gd name="connsiteX390" fmla="*/ 2238287 w 4627560"/>
              <a:gd name="connsiteY390" fmla="*/ 415598 h 1990725"/>
              <a:gd name="connsiteX391" fmla="*/ 2185033 w 4627560"/>
              <a:gd name="connsiteY391" fmla="*/ 457275 h 1990725"/>
              <a:gd name="connsiteX392" fmla="*/ 2131780 w 4627560"/>
              <a:gd name="connsiteY392" fmla="*/ 438750 h 1990725"/>
              <a:gd name="connsiteX393" fmla="*/ 2150303 w 4627560"/>
              <a:gd name="connsiteY393" fmla="*/ 408652 h 1990725"/>
              <a:gd name="connsiteX394" fmla="*/ 2182718 w 4627560"/>
              <a:gd name="connsiteY394" fmla="*/ 422543 h 1990725"/>
              <a:gd name="connsiteX395" fmla="*/ 2196610 w 4627560"/>
              <a:gd name="connsiteY395" fmla="*/ 415598 h 1990725"/>
              <a:gd name="connsiteX396" fmla="*/ 2134096 w 4627560"/>
              <a:gd name="connsiteY396" fmla="*/ 360030 h 1990725"/>
              <a:gd name="connsiteX397" fmla="*/ 2187348 w 4627560"/>
              <a:gd name="connsiteY397" fmla="*/ 320668 h 1990725"/>
              <a:gd name="connsiteX398" fmla="*/ 1564521 w 4627560"/>
              <a:gd name="connsiteY398" fmla="*/ 320668 h 1990725"/>
              <a:gd name="connsiteX399" fmla="*/ 1610828 w 4627560"/>
              <a:gd name="connsiteY399" fmla="*/ 369291 h 1990725"/>
              <a:gd name="connsiteX400" fmla="*/ 1610828 w 4627560"/>
              <a:gd name="connsiteY400" fmla="*/ 452644 h 1990725"/>
              <a:gd name="connsiteX401" fmla="*/ 1569152 w 4627560"/>
              <a:gd name="connsiteY401" fmla="*/ 452644 h 1990725"/>
              <a:gd name="connsiteX402" fmla="*/ 1569152 w 4627560"/>
              <a:gd name="connsiteY402" fmla="*/ 376237 h 1990725"/>
              <a:gd name="connsiteX403" fmla="*/ 1555260 w 4627560"/>
              <a:gd name="connsiteY403" fmla="*/ 360030 h 1990725"/>
              <a:gd name="connsiteX404" fmla="*/ 1529791 w 4627560"/>
              <a:gd name="connsiteY404" fmla="*/ 378553 h 1990725"/>
              <a:gd name="connsiteX405" fmla="*/ 1527475 w 4627560"/>
              <a:gd name="connsiteY405" fmla="*/ 394760 h 1990725"/>
              <a:gd name="connsiteX406" fmla="*/ 1527475 w 4627560"/>
              <a:gd name="connsiteY406" fmla="*/ 452644 h 1990725"/>
              <a:gd name="connsiteX407" fmla="*/ 1483484 w 4627560"/>
              <a:gd name="connsiteY407" fmla="*/ 452644 h 1990725"/>
              <a:gd name="connsiteX408" fmla="*/ 1483484 w 4627560"/>
              <a:gd name="connsiteY408" fmla="*/ 322984 h 1990725"/>
              <a:gd name="connsiteX409" fmla="*/ 1522846 w 4627560"/>
              <a:gd name="connsiteY409" fmla="*/ 322984 h 1990725"/>
              <a:gd name="connsiteX410" fmla="*/ 1522846 w 4627560"/>
              <a:gd name="connsiteY410" fmla="*/ 334561 h 1990725"/>
              <a:gd name="connsiteX411" fmla="*/ 1522846 w 4627560"/>
              <a:gd name="connsiteY411" fmla="*/ 343823 h 1990725"/>
              <a:gd name="connsiteX412" fmla="*/ 1564521 w 4627560"/>
              <a:gd name="connsiteY412" fmla="*/ 320668 h 1990725"/>
              <a:gd name="connsiteX413" fmla="*/ 1145442 w 4627560"/>
              <a:gd name="connsiteY413" fmla="*/ 320668 h 1990725"/>
              <a:gd name="connsiteX414" fmla="*/ 1191749 w 4627560"/>
              <a:gd name="connsiteY414" fmla="*/ 334561 h 1990725"/>
              <a:gd name="connsiteX415" fmla="*/ 1175542 w 4627560"/>
              <a:gd name="connsiteY415" fmla="*/ 366975 h 1990725"/>
              <a:gd name="connsiteX416" fmla="*/ 1145442 w 4627560"/>
              <a:gd name="connsiteY416" fmla="*/ 355398 h 1990725"/>
              <a:gd name="connsiteX417" fmla="*/ 1131549 w 4627560"/>
              <a:gd name="connsiteY417" fmla="*/ 362345 h 1990725"/>
              <a:gd name="connsiteX418" fmla="*/ 1194065 w 4627560"/>
              <a:gd name="connsiteY418" fmla="*/ 415598 h 1990725"/>
              <a:gd name="connsiteX419" fmla="*/ 1140811 w 4627560"/>
              <a:gd name="connsiteY419" fmla="*/ 457275 h 1990725"/>
              <a:gd name="connsiteX420" fmla="*/ 1087558 w 4627560"/>
              <a:gd name="connsiteY420" fmla="*/ 438750 h 1990725"/>
              <a:gd name="connsiteX421" fmla="*/ 1108397 w 4627560"/>
              <a:gd name="connsiteY421" fmla="*/ 408652 h 1990725"/>
              <a:gd name="connsiteX422" fmla="*/ 1140811 w 4627560"/>
              <a:gd name="connsiteY422" fmla="*/ 422543 h 1990725"/>
              <a:gd name="connsiteX423" fmla="*/ 1154703 w 4627560"/>
              <a:gd name="connsiteY423" fmla="*/ 415598 h 1990725"/>
              <a:gd name="connsiteX424" fmla="*/ 1092190 w 4627560"/>
              <a:gd name="connsiteY424" fmla="*/ 360030 h 1990725"/>
              <a:gd name="connsiteX425" fmla="*/ 1145442 w 4627560"/>
              <a:gd name="connsiteY425" fmla="*/ 320668 h 1990725"/>
              <a:gd name="connsiteX426" fmla="*/ 1018099 w 4627560"/>
              <a:gd name="connsiteY426" fmla="*/ 320668 h 1990725"/>
              <a:gd name="connsiteX427" fmla="*/ 1062090 w 4627560"/>
              <a:gd name="connsiteY427" fmla="*/ 320668 h 1990725"/>
              <a:gd name="connsiteX428" fmla="*/ 1062090 w 4627560"/>
              <a:gd name="connsiteY428" fmla="*/ 452643 h 1990725"/>
              <a:gd name="connsiteX429" fmla="*/ 1020415 w 4627560"/>
              <a:gd name="connsiteY429" fmla="*/ 452643 h 1990725"/>
              <a:gd name="connsiteX430" fmla="*/ 1020415 w 4627560"/>
              <a:gd name="connsiteY430" fmla="*/ 441066 h 1990725"/>
              <a:gd name="connsiteX431" fmla="*/ 1020415 w 4627560"/>
              <a:gd name="connsiteY431" fmla="*/ 431805 h 1990725"/>
              <a:gd name="connsiteX432" fmla="*/ 978738 w 4627560"/>
              <a:gd name="connsiteY432" fmla="*/ 454959 h 1990725"/>
              <a:gd name="connsiteX433" fmla="*/ 932431 w 4627560"/>
              <a:gd name="connsiteY433" fmla="*/ 406336 h 1990725"/>
              <a:gd name="connsiteX434" fmla="*/ 932431 w 4627560"/>
              <a:gd name="connsiteY434" fmla="*/ 322984 h 1990725"/>
              <a:gd name="connsiteX435" fmla="*/ 976422 w 4627560"/>
              <a:gd name="connsiteY435" fmla="*/ 322984 h 1990725"/>
              <a:gd name="connsiteX436" fmla="*/ 976422 w 4627560"/>
              <a:gd name="connsiteY436" fmla="*/ 399391 h 1990725"/>
              <a:gd name="connsiteX437" fmla="*/ 990315 w 4627560"/>
              <a:gd name="connsiteY437" fmla="*/ 415598 h 1990725"/>
              <a:gd name="connsiteX438" fmla="*/ 1018099 w 4627560"/>
              <a:gd name="connsiteY438" fmla="*/ 378552 h 1990725"/>
              <a:gd name="connsiteX439" fmla="*/ 774986 w 4627560"/>
              <a:gd name="connsiteY439" fmla="*/ 320668 h 1990725"/>
              <a:gd name="connsiteX440" fmla="*/ 812032 w 4627560"/>
              <a:gd name="connsiteY440" fmla="*/ 343823 h 1990725"/>
              <a:gd name="connsiteX441" fmla="*/ 853708 w 4627560"/>
              <a:gd name="connsiteY441" fmla="*/ 320668 h 1990725"/>
              <a:gd name="connsiteX442" fmla="*/ 895385 w 4627560"/>
              <a:gd name="connsiteY442" fmla="*/ 369291 h 1990725"/>
              <a:gd name="connsiteX443" fmla="*/ 895385 w 4627560"/>
              <a:gd name="connsiteY443" fmla="*/ 452644 h 1990725"/>
              <a:gd name="connsiteX444" fmla="*/ 851393 w 4627560"/>
              <a:gd name="connsiteY444" fmla="*/ 452644 h 1990725"/>
              <a:gd name="connsiteX445" fmla="*/ 851393 w 4627560"/>
              <a:gd name="connsiteY445" fmla="*/ 373921 h 1990725"/>
              <a:gd name="connsiteX446" fmla="*/ 842131 w 4627560"/>
              <a:gd name="connsiteY446" fmla="*/ 357714 h 1990725"/>
              <a:gd name="connsiteX447" fmla="*/ 818979 w 4627560"/>
              <a:gd name="connsiteY447" fmla="*/ 383182 h 1990725"/>
              <a:gd name="connsiteX448" fmla="*/ 818979 w 4627560"/>
              <a:gd name="connsiteY448" fmla="*/ 399391 h 1990725"/>
              <a:gd name="connsiteX449" fmla="*/ 818979 w 4627560"/>
              <a:gd name="connsiteY449" fmla="*/ 452644 h 1990725"/>
              <a:gd name="connsiteX450" fmla="*/ 774986 w 4627560"/>
              <a:gd name="connsiteY450" fmla="*/ 452644 h 1990725"/>
              <a:gd name="connsiteX451" fmla="*/ 774986 w 4627560"/>
              <a:gd name="connsiteY451" fmla="*/ 373921 h 1990725"/>
              <a:gd name="connsiteX452" fmla="*/ 765725 w 4627560"/>
              <a:gd name="connsiteY452" fmla="*/ 357714 h 1990725"/>
              <a:gd name="connsiteX453" fmla="*/ 742572 w 4627560"/>
              <a:gd name="connsiteY453" fmla="*/ 380868 h 1990725"/>
              <a:gd name="connsiteX454" fmla="*/ 740256 w 4627560"/>
              <a:gd name="connsiteY454" fmla="*/ 397075 h 1990725"/>
              <a:gd name="connsiteX455" fmla="*/ 740256 w 4627560"/>
              <a:gd name="connsiteY455" fmla="*/ 452644 h 1990725"/>
              <a:gd name="connsiteX456" fmla="*/ 696265 w 4627560"/>
              <a:gd name="connsiteY456" fmla="*/ 452644 h 1990725"/>
              <a:gd name="connsiteX457" fmla="*/ 696265 w 4627560"/>
              <a:gd name="connsiteY457" fmla="*/ 322984 h 1990725"/>
              <a:gd name="connsiteX458" fmla="*/ 735627 w 4627560"/>
              <a:gd name="connsiteY458" fmla="*/ 322984 h 1990725"/>
              <a:gd name="connsiteX459" fmla="*/ 735627 w 4627560"/>
              <a:gd name="connsiteY459" fmla="*/ 334561 h 1990725"/>
              <a:gd name="connsiteX460" fmla="*/ 735627 w 4627560"/>
              <a:gd name="connsiteY460" fmla="*/ 343823 h 1990725"/>
              <a:gd name="connsiteX461" fmla="*/ 774986 w 4627560"/>
              <a:gd name="connsiteY461" fmla="*/ 320668 h 1990725"/>
              <a:gd name="connsiteX462" fmla="*/ 615226 w 4627560"/>
              <a:gd name="connsiteY462" fmla="*/ 320668 h 1990725"/>
              <a:gd name="connsiteX463" fmla="*/ 661534 w 4627560"/>
              <a:gd name="connsiteY463" fmla="*/ 334561 h 1990725"/>
              <a:gd name="connsiteX464" fmla="*/ 647642 w 4627560"/>
              <a:gd name="connsiteY464" fmla="*/ 366975 h 1990725"/>
              <a:gd name="connsiteX465" fmla="*/ 617542 w 4627560"/>
              <a:gd name="connsiteY465" fmla="*/ 355398 h 1990725"/>
              <a:gd name="connsiteX466" fmla="*/ 603649 w 4627560"/>
              <a:gd name="connsiteY466" fmla="*/ 362345 h 1990725"/>
              <a:gd name="connsiteX467" fmla="*/ 666165 w 4627560"/>
              <a:gd name="connsiteY467" fmla="*/ 415598 h 1990725"/>
              <a:gd name="connsiteX468" fmla="*/ 612910 w 4627560"/>
              <a:gd name="connsiteY468" fmla="*/ 457275 h 1990725"/>
              <a:gd name="connsiteX469" fmla="*/ 559659 w 4627560"/>
              <a:gd name="connsiteY469" fmla="*/ 438750 h 1990725"/>
              <a:gd name="connsiteX470" fmla="*/ 578181 w 4627560"/>
              <a:gd name="connsiteY470" fmla="*/ 408652 h 1990725"/>
              <a:gd name="connsiteX471" fmla="*/ 610596 w 4627560"/>
              <a:gd name="connsiteY471" fmla="*/ 422543 h 1990725"/>
              <a:gd name="connsiteX472" fmla="*/ 624487 w 4627560"/>
              <a:gd name="connsiteY472" fmla="*/ 415598 h 1990725"/>
              <a:gd name="connsiteX473" fmla="*/ 561974 w 4627560"/>
              <a:gd name="connsiteY473" fmla="*/ 360030 h 1990725"/>
              <a:gd name="connsiteX474" fmla="*/ 615226 w 4627560"/>
              <a:gd name="connsiteY474" fmla="*/ 320668 h 1990725"/>
              <a:gd name="connsiteX475" fmla="*/ 473990 w 4627560"/>
              <a:gd name="connsiteY475" fmla="*/ 320668 h 1990725"/>
              <a:gd name="connsiteX476" fmla="*/ 534191 w 4627560"/>
              <a:gd name="connsiteY476" fmla="*/ 373921 h 1990725"/>
              <a:gd name="connsiteX477" fmla="*/ 534191 w 4627560"/>
              <a:gd name="connsiteY477" fmla="*/ 452643 h 1990725"/>
              <a:gd name="connsiteX478" fmla="*/ 494828 w 4627560"/>
              <a:gd name="connsiteY478" fmla="*/ 452643 h 1990725"/>
              <a:gd name="connsiteX479" fmla="*/ 494828 w 4627560"/>
              <a:gd name="connsiteY479" fmla="*/ 445697 h 1990725"/>
              <a:gd name="connsiteX480" fmla="*/ 494828 w 4627560"/>
              <a:gd name="connsiteY480" fmla="*/ 436436 h 1990725"/>
              <a:gd name="connsiteX481" fmla="*/ 457784 w 4627560"/>
              <a:gd name="connsiteY481" fmla="*/ 454959 h 1990725"/>
              <a:gd name="connsiteX482" fmla="*/ 413792 w 4627560"/>
              <a:gd name="connsiteY482" fmla="*/ 413282 h 1990725"/>
              <a:gd name="connsiteX483" fmla="*/ 487882 w 4627560"/>
              <a:gd name="connsiteY483" fmla="*/ 371607 h 1990725"/>
              <a:gd name="connsiteX484" fmla="*/ 469360 w 4627560"/>
              <a:gd name="connsiteY484" fmla="*/ 355398 h 1990725"/>
              <a:gd name="connsiteX485" fmla="*/ 434629 w 4627560"/>
              <a:gd name="connsiteY485" fmla="*/ 366975 h 1990725"/>
              <a:gd name="connsiteX486" fmla="*/ 418422 w 4627560"/>
              <a:gd name="connsiteY486" fmla="*/ 336875 h 1990725"/>
              <a:gd name="connsiteX487" fmla="*/ 473990 w 4627560"/>
              <a:gd name="connsiteY487" fmla="*/ 320668 h 1990725"/>
              <a:gd name="connsiteX488" fmla="*/ 3291774 w 4627560"/>
              <a:gd name="connsiteY488" fmla="*/ 318353 h 1990725"/>
              <a:gd name="connsiteX489" fmla="*/ 3351972 w 4627560"/>
              <a:gd name="connsiteY489" fmla="*/ 380867 h 1990725"/>
              <a:gd name="connsiteX490" fmla="*/ 3351972 w 4627560"/>
              <a:gd name="connsiteY490" fmla="*/ 394760 h 1990725"/>
              <a:gd name="connsiteX491" fmla="*/ 3268619 w 4627560"/>
              <a:gd name="connsiteY491" fmla="*/ 394760 h 1990725"/>
              <a:gd name="connsiteX492" fmla="*/ 3298719 w 4627560"/>
              <a:gd name="connsiteY492" fmla="*/ 417913 h 1990725"/>
              <a:gd name="connsiteX493" fmla="*/ 3335765 w 4627560"/>
              <a:gd name="connsiteY493" fmla="*/ 404021 h 1990725"/>
              <a:gd name="connsiteX494" fmla="*/ 3351972 w 4627560"/>
              <a:gd name="connsiteY494" fmla="*/ 434121 h 1990725"/>
              <a:gd name="connsiteX495" fmla="*/ 3296404 w 4627560"/>
              <a:gd name="connsiteY495" fmla="*/ 452644 h 1990725"/>
              <a:gd name="connsiteX496" fmla="*/ 3224628 w 4627560"/>
              <a:gd name="connsiteY496" fmla="*/ 383183 h 1990725"/>
              <a:gd name="connsiteX497" fmla="*/ 3291774 w 4627560"/>
              <a:gd name="connsiteY497" fmla="*/ 318353 h 1990725"/>
              <a:gd name="connsiteX498" fmla="*/ 2909739 w 4627560"/>
              <a:gd name="connsiteY498" fmla="*/ 318353 h 1990725"/>
              <a:gd name="connsiteX499" fmla="*/ 2983830 w 4627560"/>
              <a:gd name="connsiteY499" fmla="*/ 387814 h 1990725"/>
              <a:gd name="connsiteX500" fmla="*/ 2909739 w 4627560"/>
              <a:gd name="connsiteY500" fmla="*/ 454958 h 1990725"/>
              <a:gd name="connsiteX501" fmla="*/ 2835648 w 4627560"/>
              <a:gd name="connsiteY501" fmla="*/ 387814 h 1990725"/>
              <a:gd name="connsiteX502" fmla="*/ 2909739 w 4627560"/>
              <a:gd name="connsiteY502" fmla="*/ 318353 h 1990725"/>
              <a:gd name="connsiteX503" fmla="*/ 2439724 w 4627560"/>
              <a:gd name="connsiteY503" fmla="*/ 318353 h 1990725"/>
              <a:gd name="connsiteX504" fmla="*/ 2490663 w 4627560"/>
              <a:gd name="connsiteY504" fmla="*/ 318353 h 1990725"/>
              <a:gd name="connsiteX505" fmla="*/ 2509185 w 4627560"/>
              <a:gd name="connsiteY505" fmla="*/ 378553 h 1990725"/>
              <a:gd name="connsiteX506" fmla="*/ 2513815 w 4627560"/>
              <a:gd name="connsiteY506" fmla="*/ 399390 h 1990725"/>
              <a:gd name="connsiteX507" fmla="*/ 2518447 w 4627560"/>
              <a:gd name="connsiteY507" fmla="*/ 380867 h 1990725"/>
              <a:gd name="connsiteX508" fmla="*/ 2534654 w 4627560"/>
              <a:gd name="connsiteY508" fmla="*/ 320669 h 1990725"/>
              <a:gd name="connsiteX509" fmla="*/ 2583277 w 4627560"/>
              <a:gd name="connsiteY509" fmla="*/ 320669 h 1990725"/>
              <a:gd name="connsiteX510" fmla="*/ 2530022 w 4627560"/>
              <a:gd name="connsiteY510" fmla="*/ 466536 h 1990725"/>
              <a:gd name="connsiteX511" fmla="*/ 2474454 w 4627560"/>
              <a:gd name="connsiteY511" fmla="*/ 505897 h 1990725"/>
              <a:gd name="connsiteX512" fmla="*/ 2444354 w 4627560"/>
              <a:gd name="connsiteY512" fmla="*/ 496636 h 1990725"/>
              <a:gd name="connsiteX513" fmla="*/ 2458247 w 4627560"/>
              <a:gd name="connsiteY513" fmla="*/ 464220 h 1990725"/>
              <a:gd name="connsiteX514" fmla="*/ 2472138 w 4627560"/>
              <a:gd name="connsiteY514" fmla="*/ 468852 h 1990725"/>
              <a:gd name="connsiteX515" fmla="*/ 2492977 w 4627560"/>
              <a:gd name="connsiteY515" fmla="*/ 454959 h 1990725"/>
              <a:gd name="connsiteX516" fmla="*/ 2495293 w 4627560"/>
              <a:gd name="connsiteY516" fmla="*/ 448013 h 1990725"/>
              <a:gd name="connsiteX517" fmla="*/ 1937291 w 4627560"/>
              <a:gd name="connsiteY517" fmla="*/ 318353 h 1990725"/>
              <a:gd name="connsiteX518" fmla="*/ 1997489 w 4627560"/>
              <a:gd name="connsiteY518" fmla="*/ 380867 h 1990725"/>
              <a:gd name="connsiteX519" fmla="*/ 1997489 w 4627560"/>
              <a:gd name="connsiteY519" fmla="*/ 394760 h 1990725"/>
              <a:gd name="connsiteX520" fmla="*/ 1914136 w 4627560"/>
              <a:gd name="connsiteY520" fmla="*/ 394760 h 1990725"/>
              <a:gd name="connsiteX521" fmla="*/ 1944236 w 4627560"/>
              <a:gd name="connsiteY521" fmla="*/ 417913 h 1990725"/>
              <a:gd name="connsiteX522" fmla="*/ 1981282 w 4627560"/>
              <a:gd name="connsiteY522" fmla="*/ 404021 h 1990725"/>
              <a:gd name="connsiteX523" fmla="*/ 1997489 w 4627560"/>
              <a:gd name="connsiteY523" fmla="*/ 434121 h 1990725"/>
              <a:gd name="connsiteX524" fmla="*/ 1941921 w 4627560"/>
              <a:gd name="connsiteY524" fmla="*/ 452644 h 1990725"/>
              <a:gd name="connsiteX525" fmla="*/ 1870145 w 4627560"/>
              <a:gd name="connsiteY525" fmla="*/ 383183 h 1990725"/>
              <a:gd name="connsiteX526" fmla="*/ 1937291 w 4627560"/>
              <a:gd name="connsiteY526" fmla="*/ 318353 h 1990725"/>
              <a:gd name="connsiteX527" fmla="*/ 2717566 w 4627560"/>
              <a:gd name="connsiteY527" fmla="*/ 309092 h 1990725"/>
              <a:gd name="connsiteX528" fmla="*/ 2717566 w 4627560"/>
              <a:gd name="connsiteY528" fmla="*/ 353083 h 1990725"/>
              <a:gd name="connsiteX529" fmla="*/ 2736089 w 4627560"/>
              <a:gd name="connsiteY529" fmla="*/ 353083 h 1990725"/>
              <a:gd name="connsiteX530" fmla="*/ 2759241 w 4627560"/>
              <a:gd name="connsiteY530" fmla="*/ 329930 h 1990725"/>
              <a:gd name="connsiteX531" fmla="*/ 2731457 w 4627560"/>
              <a:gd name="connsiteY531" fmla="*/ 309092 h 1990725"/>
              <a:gd name="connsiteX532" fmla="*/ 3132014 w 4627560"/>
              <a:gd name="connsiteY532" fmla="*/ 288253 h 1990725"/>
              <a:gd name="connsiteX533" fmla="*/ 3173691 w 4627560"/>
              <a:gd name="connsiteY533" fmla="*/ 288253 h 1990725"/>
              <a:gd name="connsiteX534" fmla="*/ 3173691 w 4627560"/>
              <a:gd name="connsiteY534" fmla="*/ 325299 h 1990725"/>
              <a:gd name="connsiteX535" fmla="*/ 3201475 w 4627560"/>
              <a:gd name="connsiteY535" fmla="*/ 325299 h 1990725"/>
              <a:gd name="connsiteX536" fmla="*/ 3201475 w 4627560"/>
              <a:gd name="connsiteY536" fmla="*/ 360029 h 1990725"/>
              <a:gd name="connsiteX537" fmla="*/ 3173691 w 4627560"/>
              <a:gd name="connsiteY537" fmla="*/ 360029 h 1990725"/>
              <a:gd name="connsiteX538" fmla="*/ 3173691 w 4627560"/>
              <a:gd name="connsiteY538" fmla="*/ 399390 h 1990725"/>
              <a:gd name="connsiteX539" fmla="*/ 3196844 w 4627560"/>
              <a:gd name="connsiteY539" fmla="*/ 415597 h 1990725"/>
              <a:gd name="connsiteX540" fmla="*/ 3203791 w 4627560"/>
              <a:gd name="connsiteY540" fmla="*/ 415597 h 1990725"/>
              <a:gd name="connsiteX541" fmla="*/ 3203791 w 4627560"/>
              <a:gd name="connsiteY541" fmla="*/ 454958 h 1990725"/>
              <a:gd name="connsiteX542" fmla="*/ 3192214 w 4627560"/>
              <a:gd name="connsiteY542" fmla="*/ 454958 h 1990725"/>
              <a:gd name="connsiteX543" fmla="*/ 3129698 w 4627560"/>
              <a:gd name="connsiteY543" fmla="*/ 406336 h 1990725"/>
              <a:gd name="connsiteX544" fmla="*/ 3129698 w 4627560"/>
              <a:gd name="connsiteY544" fmla="*/ 360029 h 1990725"/>
              <a:gd name="connsiteX545" fmla="*/ 3113491 w 4627560"/>
              <a:gd name="connsiteY545" fmla="*/ 360029 h 1990725"/>
              <a:gd name="connsiteX546" fmla="*/ 3113491 w 4627560"/>
              <a:gd name="connsiteY546" fmla="*/ 325299 h 1990725"/>
              <a:gd name="connsiteX547" fmla="*/ 3132014 w 4627560"/>
              <a:gd name="connsiteY547" fmla="*/ 325299 h 1990725"/>
              <a:gd name="connsiteX548" fmla="*/ 3020878 w 4627560"/>
              <a:gd name="connsiteY548" fmla="*/ 288253 h 1990725"/>
              <a:gd name="connsiteX549" fmla="*/ 3062555 w 4627560"/>
              <a:gd name="connsiteY549" fmla="*/ 288253 h 1990725"/>
              <a:gd name="connsiteX550" fmla="*/ 3062555 w 4627560"/>
              <a:gd name="connsiteY550" fmla="*/ 325299 h 1990725"/>
              <a:gd name="connsiteX551" fmla="*/ 3090339 w 4627560"/>
              <a:gd name="connsiteY551" fmla="*/ 325299 h 1990725"/>
              <a:gd name="connsiteX552" fmla="*/ 3090339 w 4627560"/>
              <a:gd name="connsiteY552" fmla="*/ 360029 h 1990725"/>
              <a:gd name="connsiteX553" fmla="*/ 3062555 w 4627560"/>
              <a:gd name="connsiteY553" fmla="*/ 360029 h 1990725"/>
              <a:gd name="connsiteX554" fmla="*/ 3062555 w 4627560"/>
              <a:gd name="connsiteY554" fmla="*/ 399390 h 1990725"/>
              <a:gd name="connsiteX555" fmla="*/ 3085708 w 4627560"/>
              <a:gd name="connsiteY555" fmla="*/ 415597 h 1990725"/>
              <a:gd name="connsiteX556" fmla="*/ 3092655 w 4627560"/>
              <a:gd name="connsiteY556" fmla="*/ 415597 h 1990725"/>
              <a:gd name="connsiteX557" fmla="*/ 3092655 w 4627560"/>
              <a:gd name="connsiteY557" fmla="*/ 454958 h 1990725"/>
              <a:gd name="connsiteX558" fmla="*/ 3081078 w 4627560"/>
              <a:gd name="connsiteY558" fmla="*/ 454958 h 1990725"/>
              <a:gd name="connsiteX559" fmla="*/ 3018562 w 4627560"/>
              <a:gd name="connsiteY559" fmla="*/ 406336 h 1990725"/>
              <a:gd name="connsiteX560" fmla="*/ 3018562 w 4627560"/>
              <a:gd name="connsiteY560" fmla="*/ 360029 h 1990725"/>
              <a:gd name="connsiteX561" fmla="*/ 3002355 w 4627560"/>
              <a:gd name="connsiteY561" fmla="*/ 360029 h 1990725"/>
              <a:gd name="connsiteX562" fmla="*/ 3002355 w 4627560"/>
              <a:gd name="connsiteY562" fmla="*/ 325299 h 1990725"/>
              <a:gd name="connsiteX563" fmla="*/ 3020878 w 4627560"/>
              <a:gd name="connsiteY563" fmla="*/ 325299 h 1990725"/>
              <a:gd name="connsiteX564" fmla="*/ 2358685 w 4627560"/>
              <a:gd name="connsiteY564" fmla="*/ 288253 h 1990725"/>
              <a:gd name="connsiteX565" fmla="*/ 2400360 w 4627560"/>
              <a:gd name="connsiteY565" fmla="*/ 288253 h 1990725"/>
              <a:gd name="connsiteX566" fmla="*/ 2400360 w 4627560"/>
              <a:gd name="connsiteY566" fmla="*/ 325299 h 1990725"/>
              <a:gd name="connsiteX567" fmla="*/ 2428146 w 4627560"/>
              <a:gd name="connsiteY567" fmla="*/ 325299 h 1990725"/>
              <a:gd name="connsiteX568" fmla="*/ 2428146 w 4627560"/>
              <a:gd name="connsiteY568" fmla="*/ 360029 h 1990725"/>
              <a:gd name="connsiteX569" fmla="*/ 2400360 w 4627560"/>
              <a:gd name="connsiteY569" fmla="*/ 360029 h 1990725"/>
              <a:gd name="connsiteX570" fmla="*/ 2400360 w 4627560"/>
              <a:gd name="connsiteY570" fmla="*/ 399390 h 1990725"/>
              <a:gd name="connsiteX571" fmla="*/ 2423515 w 4627560"/>
              <a:gd name="connsiteY571" fmla="*/ 415597 h 1990725"/>
              <a:gd name="connsiteX572" fmla="*/ 2430460 w 4627560"/>
              <a:gd name="connsiteY572" fmla="*/ 415597 h 1990725"/>
              <a:gd name="connsiteX573" fmla="*/ 2430460 w 4627560"/>
              <a:gd name="connsiteY573" fmla="*/ 454958 h 1990725"/>
              <a:gd name="connsiteX574" fmla="*/ 2418885 w 4627560"/>
              <a:gd name="connsiteY574" fmla="*/ 454958 h 1990725"/>
              <a:gd name="connsiteX575" fmla="*/ 2356369 w 4627560"/>
              <a:gd name="connsiteY575" fmla="*/ 406336 h 1990725"/>
              <a:gd name="connsiteX576" fmla="*/ 2356369 w 4627560"/>
              <a:gd name="connsiteY576" fmla="*/ 360029 h 1990725"/>
              <a:gd name="connsiteX577" fmla="*/ 2340162 w 4627560"/>
              <a:gd name="connsiteY577" fmla="*/ 360029 h 1990725"/>
              <a:gd name="connsiteX578" fmla="*/ 2340162 w 4627560"/>
              <a:gd name="connsiteY578" fmla="*/ 325299 h 1990725"/>
              <a:gd name="connsiteX579" fmla="*/ 2358685 w 4627560"/>
              <a:gd name="connsiteY579" fmla="*/ 325299 h 1990725"/>
              <a:gd name="connsiteX580" fmla="*/ 2673575 w 4627560"/>
              <a:gd name="connsiteY580" fmla="*/ 272046 h 1990725"/>
              <a:gd name="connsiteX581" fmla="*/ 2733773 w 4627560"/>
              <a:gd name="connsiteY581" fmla="*/ 272046 h 1990725"/>
              <a:gd name="connsiteX582" fmla="*/ 2768504 w 4627560"/>
              <a:gd name="connsiteY582" fmla="*/ 276678 h 1990725"/>
              <a:gd name="connsiteX583" fmla="*/ 2803234 w 4627560"/>
              <a:gd name="connsiteY583" fmla="*/ 329930 h 1990725"/>
              <a:gd name="connsiteX584" fmla="*/ 2775450 w 4627560"/>
              <a:gd name="connsiteY584" fmla="*/ 378553 h 1990725"/>
              <a:gd name="connsiteX585" fmla="*/ 2782396 w 4627560"/>
              <a:gd name="connsiteY585" fmla="*/ 390128 h 1990725"/>
              <a:gd name="connsiteX586" fmla="*/ 2819441 w 4627560"/>
              <a:gd name="connsiteY586" fmla="*/ 452644 h 1990725"/>
              <a:gd name="connsiteX587" fmla="*/ 2770819 w 4627560"/>
              <a:gd name="connsiteY587" fmla="*/ 452644 h 1990725"/>
              <a:gd name="connsiteX588" fmla="*/ 2738405 w 4627560"/>
              <a:gd name="connsiteY588" fmla="*/ 390128 h 1990725"/>
              <a:gd name="connsiteX589" fmla="*/ 2717566 w 4627560"/>
              <a:gd name="connsiteY589" fmla="*/ 390128 h 1990725"/>
              <a:gd name="connsiteX590" fmla="*/ 2717566 w 4627560"/>
              <a:gd name="connsiteY590" fmla="*/ 452644 h 1990725"/>
              <a:gd name="connsiteX591" fmla="*/ 2673575 w 4627560"/>
              <a:gd name="connsiteY591" fmla="*/ 452644 h 1990725"/>
              <a:gd name="connsiteX592" fmla="*/ 2268387 w 4627560"/>
              <a:gd name="connsiteY592" fmla="*/ 272046 h 1990725"/>
              <a:gd name="connsiteX593" fmla="*/ 2312378 w 4627560"/>
              <a:gd name="connsiteY593" fmla="*/ 272046 h 1990725"/>
              <a:gd name="connsiteX594" fmla="*/ 2312378 w 4627560"/>
              <a:gd name="connsiteY594" fmla="*/ 306776 h 1990725"/>
              <a:gd name="connsiteX595" fmla="*/ 2268387 w 4627560"/>
              <a:gd name="connsiteY595" fmla="*/ 306776 h 1990725"/>
              <a:gd name="connsiteX596" fmla="*/ 1650191 w 4627560"/>
              <a:gd name="connsiteY596" fmla="*/ 272046 h 1990725"/>
              <a:gd name="connsiteX597" fmla="*/ 1694182 w 4627560"/>
              <a:gd name="connsiteY597" fmla="*/ 272046 h 1990725"/>
              <a:gd name="connsiteX598" fmla="*/ 1694182 w 4627560"/>
              <a:gd name="connsiteY598" fmla="*/ 306776 h 1990725"/>
              <a:gd name="connsiteX599" fmla="*/ 1650191 w 4627560"/>
              <a:gd name="connsiteY599" fmla="*/ 306776 h 1990725"/>
              <a:gd name="connsiteX600" fmla="*/ 1288995 w 4627560"/>
              <a:gd name="connsiteY600" fmla="*/ 272046 h 1990725"/>
              <a:gd name="connsiteX601" fmla="*/ 1332986 w 4627560"/>
              <a:gd name="connsiteY601" fmla="*/ 272046 h 1990725"/>
              <a:gd name="connsiteX602" fmla="*/ 1332986 w 4627560"/>
              <a:gd name="connsiteY602" fmla="*/ 387815 h 1990725"/>
              <a:gd name="connsiteX603" fmla="*/ 1365402 w 4627560"/>
              <a:gd name="connsiteY603" fmla="*/ 417913 h 1990725"/>
              <a:gd name="connsiteX604" fmla="*/ 1397817 w 4627560"/>
              <a:gd name="connsiteY604" fmla="*/ 387815 h 1990725"/>
              <a:gd name="connsiteX605" fmla="*/ 1397817 w 4627560"/>
              <a:gd name="connsiteY605" fmla="*/ 272046 h 1990725"/>
              <a:gd name="connsiteX606" fmla="*/ 1441809 w 4627560"/>
              <a:gd name="connsiteY606" fmla="*/ 272046 h 1990725"/>
              <a:gd name="connsiteX607" fmla="*/ 1441809 w 4627560"/>
              <a:gd name="connsiteY607" fmla="*/ 387815 h 1990725"/>
              <a:gd name="connsiteX608" fmla="*/ 1365402 w 4627560"/>
              <a:gd name="connsiteY608" fmla="*/ 457274 h 1990725"/>
              <a:gd name="connsiteX609" fmla="*/ 1288995 w 4627560"/>
              <a:gd name="connsiteY609" fmla="*/ 387815 h 1990725"/>
              <a:gd name="connsiteX610" fmla="*/ 156786 w 4627560"/>
              <a:gd name="connsiteY610" fmla="*/ 272046 h 1990725"/>
              <a:gd name="connsiteX611" fmla="*/ 270239 w 4627560"/>
              <a:gd name="connsiteY611" fmla="*/ 272046 h 1990725"/>
              <a:gd name="connsiteX612" fmla="*/ 270239 w 4627560"/>
              <a:gd name="connsiteY612" fmla="*/ 311407 h 1990725"/>
              <a:gd name="connsiteX613" fmla="*/ 200777 w 4627560"/>
              <a:gd name="connsiteY613" fmla="*/ 311407 h 1990725"/>
              <a:gd name="connsiteX614" fmla="*/ 200777 w 4627560"/>
              <a:gd name="connsiteY614" fmla="*/ 343821 h 1990725"/>
              <a:gd name="connsiteX615" fmla="*/ 256346 w 4627560"/>
              <a:gd name="connsiteY615" fmla="*/ 343821 h 1990725"/>
              <a:gd name="connsiteX616" fmla="*/ 256346 w 4627560"/>
              <a:gd name="connsiteY616" fmla="*/ 383183 h 1990725"/>
              <a:gd name="connsiteX617" fmla="*/ 200777 w 4627560"/>
              <a:gd name="connsiteY617" fmla="*/ 383183 h 1990725"/>
              <a:gd name="connsiteX618" fmla="*/ 200777 w 4627560"/>
              <a:gd name="connsiteY618" fmla="*/ 417912 h 1990725"/>
              <a:gd name="connsiteX619" fmla="*/ 274869 w 4627560"/>
              <a:gd name="connsiteY619" fmla="*/ 417912 h 1990725"/>
              <a:gd name="connsiteX620" fmla="*/ 274869 w 4627560"/>
              <a:gd name="connsiteY620" fmla="*/ 452644 h 1990725"/>
              <a:gd name="connsiteX621" fmla="*/ 156786 w 4627560"/>
              <a:gd name="connsiteY621" fmla="*/ 452644 h 1990725"/>
              <a:gd name="connsiteX622" fmla="*/ 3583509 w 4627560"/>
              <a:gd name="connsiteY622" fmla="*/ 269730 h 1990725"/>
              <a:gd name="connsiteX623" fmla="*/ 3627500 w 4627560"/>
              <a:gd name="connsiteY623" fmla="*/ 269730 h 1990725"/>
              <a:gd name="connsiteX624" fmla="*/ 3627500 w 4627560"/>
              <a:gd name="connsiteY624" fmla="*/ 452644 h 1990725"/>
              <a:gd name="connsiteX625" fmla="*/ 3585825 w 4627560"/>
              <a:gd name="connsiteY625" fmla="*/ 452644 h 1990725"/>
              <a:gd name="connsiteX626" fmla="*/ 3585825 w 4627560"/>
              <a:gd name="connsiteY626" fmla="*/ 443383 h 1990725"/>
              <a:gd name="connsiteX627" fmla="*/ 3585825 w 4627560"/>
              <a:gd name="connsiteY627" fmla="*/ 436435 h 1990725"/>
              <a:gd name="connsiteX628" fmla="*/ 3548779 w 4627560"/>
              <a:gd name="connsiteY628" fmla="*/ 454958 h 1990725"/>
              <a:gd name="connsiteX629" fmla="*/ 3488579 w 4627560"/>
              <a:gd name="connsiteY629" fmla="*/ 385499 h 1990725"/>
              <a:gd name="connsiteX630" fmla="*/ 3548779 w 4627560"/>
              <a:gd name="connsiteY630" fmla="*/ 318353 h 1990725"/>
              <a:gd name="connsiteX631" fmla="*/ 3583509 w 4627560"/>
              <a:gd name="connsiteY631" fmla="*/ 329930 h 1990725"/>
              <a:gd name="connsiteX632" fmla="*/ 3583509 w 4627560"/>
              <a:gd name="connsiteY632" fmla="*/ 322983 h 1990725"/>
              <a:gd name="connsiteX633" fmla="*/ 84614 w 4627560"/>
              <a:gd name="connsiteY633" fmla="*/ 60763 h 1990725"/>
              <a:gd name="connsiteX634" fmla="*/ 84614 w 4627560"/>
              <a:gd name="connsiteY634" fmla="*/ 1124793 h 1990725"/>
              <a:gd name="connsiteX635" fmla="*/ 4295483 w 4627560"/>
              <a:gd name="connsiteY635" fmla="*/ 1124793 h 1990725"/>
              <a:gd name="connsiteX636" fmla="*/ 4295483 w 4627560"/>
              <a:gd name="connsiteY636" fmla="*/ 60763 h 1990725"/>
              <a:gd name="connsiteX637" fmla="*/ 0 w 4627560"/>
              <a:gd name="connsiteY637" fmla="*/ 0 h 1990725"/>
              <a:gd name="connsiteX638" fmla="*/ 4627560 w 4627560"/>
              <a:gd name="connsiteY638" fmla="*/ 0 h 1990725"/>
              <a:gd name="connsiteX639" fmla="*/ 4627560 w 4627560"/>
              <a:gd name="connsiteY639" fmla="*/ 1990725 h 1990725"/>
              <a:gd name="connsiteX640" fmla="*/ 0 w 4627560"/>
              <a:gd name="connsiteY640" fmla="*/ 1990725 h 1990725"/>
              <a:gd name="connsiteX0" fmla="*/ 1853937 w 4627560"/>
              <a:gd name="connsiteY0" fmla="*/ 635556 h 1990725"/>
              <a:gd name="connsiteX1" fmla="*/ 1819207 w 4627560"/>
              <a:gd name="connsiteY1" fmla="*/ 651765 h 1990725"/>
              <a:gd name="connsiteX2" fmla="*/ 1835414 w 4627560"/>
              <a:gd name="connsiteY2" fmla="*/ 665656 h 1990725"/>
              <a:gd name="connsiteX3" fmla="*/ 1858569 w 4627560"/>
              <a:gd name="connsiteY3" fmla="*/ 637872 h 1990725"/>
              <a:gd name="connsiteX4" fmla="*/ 1858569 w 4627560"/>
              <a:gd name="connsiteY4" fmla="*/ 635556 h 1990725"/>
              <a:gd name="connsiteX5" fmla="*/ 1853937 w 4627560"/>
              <a:gd name="connsiteY5" fmla="*/ 635556 h 1990725"/>
              <a:gd name="connsiteX6" fmla="*/ 392950 w 4627560"/>
              <a:gd name="connsiteY6" fmla="*/ 635556 h 1990725"/>
              <a:gd name="connsiteX7" fmla="*/ 358220 w 4627560"/>
              <a:gd name="connsiteY7" fmla="*/ 651765 h 1990725"/>
              <a:gd name="connsiteX8" fmla="*/ 374427 w 4627560"/>
              <a:gd name="connsiteY8" fmla="*/ 665656 h 1990725"/>
              <a:gd name="connsiteX9" fmla="*/ 397582 w 4627560"/>
              <a:gd name="connsiteY9" fmla="*/ 637872 h 1990725"/>
              <a:gd name="connsiteX10" fmla="*/ 397582 w 4627560"/>
              <a:gd name="connsiteY10" fmla="*/ 635556 h 1990725"/>
              <a:gd name="connsiteX11" fmla="*/ 392950 w 4627560"/>
              <a:gd name="connsiteY11" fmla="*/ 635556 h 1990725"/>
              <a:gd name="connsiteX12" fmla="*/ 1379291 w 4627560"/>
              <a:gd name="connsiteY12" fmla="*/ 600826 h 1990725"/>
              <a:gd name="connsiteX13" fmla="*/ 1351506 w 4627560"/>
              <a:gd name="connsiteY13" fmla="*/ 633242 h 1990725"/>
              <a:gd name="connsiteX14" fmla="*/ 1376975 w 4627560"/>
              <a:gd name="connsiteY14" fmla="*/ 665656 h 1990725"/>
              <a:gd name="connsiteX15" fmla="*/ 1404759 w 4627560"/>
              <a:gd name="connsiteY15" fmla="*/ 633242 h 1990725"/>
              <a:gd name="connsiteX16" fmla="*/ 1379291 w 4627560"/>
              <a:gd name="connsiteY16" fmla="*/ 600826 h 1990725"/>
              <a:gd name="connsiteX17" fmla="*/ 812029 w 4627560"/>
              <a:gd name="connsiteY17" fmla="*/ 598513 h 1990725"/>
              <a:gd name="connsiteX18" fmla="*/ 786560 w 4627560"/>
              <a:gd name="connsiteY18" fmla="*/ 628611 h 1990725"/>
              <a:gd name="connsiteX19" fmla="*/ 814344 w 4627560"/>
              <a:gd name="connsiteY19" fmla="*/ 661026 h 1990725"/>
              <a:gd name="connsiteX20" fmla="*/ 837498 w 4627560"/>
              <a:gd name="connsiteY20" fmla="*/ 628611 h 1990725"/>
              <a:gd name="connsiteX21" fmla="*/ 812029 w 4627560"/>
              <a:gd name="connsiteY21" fmla="*/ 598513 h 1990725"/>
              <a:gd name="connsiteX22" fmla="*/ 2127149 w 4627560"/>
              <a:gd name="connsiteY22" fmla="*/ 596197 h 1990725"/>
              <a:gd name="connsiteX23" fmla="*/ 2101680 w 4627560"/>
              <a:gd name="connsiteY23" fmla="*/ 619350 h 1990725"/>
              <a:gd name="connsiteX24" fmla="*/ 2147987 w 4627560"/>
              <a:gd name="connsiteY24" fmla="*/ 619350 h 1990725"/>
              <a:gd name="connsiteX25" fmla="*/ 2127149 w 4627560"/>
              <a:gd name="connsiteY25" fmla="*/ 596197 h 1990725"/>
              <a:gd name="connsiteX26" fmla="*/ 1138495 w 4627560"/>
              <a:gd name="connsiteY26" fmla="*/ 577673 h 1990725"/>
              <a:gd name="connsiteX27" fmla="*/ 1163963 w 4627560"/>
              <a:gd name="connsiteY27" fmla="*/ 577673 h 1990725"/>
              <a:gd name="connsiteX28" fmla="*/ 1163963 w 4627560"/>
              <a:gd name="connsiteY28" fmla="*/ 684178 h 1990725"/>
              <a:gd name="connsiteX29" fmla="*/ 1138495 w 4627560"/>
              <a:gd name="connsiteY29" fmla="*/ 684178 h 1990725"/>
              <a:gd name="connsiteX30" fmla="*/ 1138495 w 4627560"/>
              <a:gd name="connsiteY30" fmla="*/ 577673 h 1990725"/>
              <a:gd name="connsiteX31" fmla="*/ 573548 w 4627560"/>
              <a:gd name="connsiteY31" fmla="*/ 577673 h 1990725"/>
              <a:gd name="connsiteX32" fmla="*/ 599016 w 4627560"/>
              <a:gd name="connsiteY32" fmla="*/ 577673 h 1990725"/>
              <a:gd name="connsiteX33" fmla="*/ 599016 w 4627560"/>
              <a:gd name="connsiteY33" fmla="*/ 684178 h 1990725"/>
              <a:gd name="connsiteX34" fmla="*/ 573548 w 4627560"/>
              <a:gd name="connsiteY34" fmla="*/ 684178 h 1990725"/>
              <a:gd name="connsiteX35" fmla="*/ 573548 w 4627560"/>
              <a:gd name="connsiteY35" fmla="*/ 577673 h 1990725"/>
              <a:gd name="connsiteX36" fmla="*/ 2261441 w 4627560"/>
              <a:gd name="connsiteY36" fmla="*/ 575358 h 1990725"/>
              <a:gd name="connsiteX37" fmla="*/ 2266071 w 4627560"/>
              <a:gd name="connsiteY37" fmla="*/ 575358 h 1990725"/>
              <a:gd name="connsiteX38" fmla="*/ 2266071 w 4627560"/>
              <a:gd name="connsiteY38" fmla="*/ 600827 h 1990725"/>
              <a:gd name="connsiteX39" fmla="*/ 2259125 w 4627560"/>
              <a:gd name="connsiteY39" fmla="*/ 600827 h 1990725"/>
              <a:gd name="connsiteX40" fmla="*/ 2229025 w 4627560"/>
              <a:gd name="connsiteY40" fmla="*/ 623981 h 1990725"/>
              <a:gd name="connsiteX41" fmla="*/ 2226710 w 4627560"/>
              <a:gd name="connsiteY41" fmla="*/ 640188 h 1990725"/>
              <a:gd name="connsiteX42" fmla="*/ 2226710 w 4627560"/>
              <a:gd name="connsiteY42" fmla="*/ 684179 h 1990725"/>
              <a:gd name="connsiteX43" fmla="*/ 2201241 w 4627560"/>
              <a:gd name="connsiteY43" fmla="*/ 684179 h 1990725"/>
              <a:gd name="connsiteX44" fmla="*/ 2201241 w 4627560"/>
              <a:gd name="connsiteY44" fmla="*/ 577674 h 1990725"/>
              <a:gd name="connsiteX45" fmla="*/ 2226710 w 4627560"/>
              <a:gd name="connsiteY45" fmla="*/ 577674 h 1990725"/>
              <a:gd name="connsiteX46" fmla="*/ 2226710 w 4627560"/>
              <a:gd name="connsiteY46" fmla="*/ 596197 h 1990725"/>
              <a:gd name="connsiteX47" fmla="*/ 2226710 w 4627560"/>
              <a:gd name="connsiteY47" fmla="*/ 603142 h 1990725"/>
              <a:gd name="connsiteX48" fmla="*/ 2261441 w 4627560"/>
              <a:gd name="connsiteY48" fmla="*/ 575358 h 1990725"/>
              <a:gd name="connsiteX49" fmla="*/ 2129464 w 4627560"/>
              <a:gd name="connsiteY49" fmla="*/ 575358 h 1990725"/>
              <a:gd name="connsiteX50" fmla="*/ 2175771 w 4627560"/>
              <a:gd name="connsiteY50" fmla="*/ 626297 h 1990725"/>
              <a:gd name="connsiteX51" fmla="*/ 2175771 w 4627560"/>
              <a:gd name="connsiteY51" fmla="*/ 635558 h 1990725"/>
              <a:gd name="connsiteX52" fmla="*/ 2101680 w 4627560"/>
              <a:gd name="connsiteY52" fmla="*/ 635558 h 1990725"/>
              <a:gd name="connsiteX53" fmla="*/ 2134096 w 4627560"/>
              <a:gd name="connsiteY53" fmla="*/ 663343 h 1990725"/>
              <a:gd name="connsiteX54" fmla="*/ 2164194 w 4627560"/>
              <a:gd name="connsiteY54" fmla="*/ 651765 h 1990725"/>
              <a:gd name="connsiteX55" fmla="*/ 2173455 w 4627560"/>
              <a:gd name="connsiteY55" fmla="*/ 670288 h 1990725"/>
              <a:gd name="connsiteX56" fmla="*/ 2131780 w 4627560"/>
              <a:gd name="connsiteY56" fmla="*/ 686495 h 1990725"/>
              <a:gd name="connsiteX57" fmla="*/ 2073896 w 4627560"/>
              <a:gd name="connsiteY57" fmla="*/ 630927 h 1990725"/>
              <a:gd name="connsiteX58" fmla="*/ 2129464 w 4627560"/>
              <a:gd name="connsiteY58" fmla="*/ 575358 h 1990725"/>
              <a:gd name="connsiteX59" fmla="*/ 1499691 w 4627560"/>
              <a:gd name="connsiteY59" fmla="*/ 575358 h 1990725"/>
              <a:gd name="connsiteX60" fmla="*/ 1534421 w 4627560"/>
              <a:gd name="connsiteY60" fmla="*/ 586935 h 1990725"/>
              <a:gd name="connsiteX61" fmla="*/ 1522843 w 4627560"/>
              <a:gd name="connsiteY61" fmla="*/ 607774 h 1990725"/>
              <a:gd name="connsiteX62" fmla="*/ 1497375 w 4627560"/>
              <a:gd name="connsiteY62" fmla="*/ 598513 h 1990725"/>
              <a:gd name="connsiteX63" fmla="*/ 1483484 w 4627560"/>
              <a:gd name="connsiteY63" fmla="*/ 607774 h 1990725"/>
              <a:gd name="connsiteX64" fmla="*/ 1534421 w 4627560"/>
              <a:gd name="connsiteY64" fmla="*/ 654081 h 1990725"/>
              <a:gd name="connsiteX65" fmla="*/ 1492745 w 4627560"/>
              <a:gd name="connsiteY65" fmla="*/ 686495 h 1990725"/>
              <a:gd name="connsiteX66" fmla="*/ 1451068 w 4627560"/>
              <a:gd name="connsiteY66" fmla="*/ 670288 h 1990725"/>
              <a:gd name="connsiteX67" fmla="*/ 1464961 w 4627560"/>
              <a:gd name="connsiteY67" fmla="*/ 654081 h 1990725"/>
              <a:gd name="connsiteX68" fmla="*/ 1495059 w 4627560"/>
              <a:gd name="connsiteY68" fmla="*/ 665657 h 1990725"/>
              <a:gd name="connsiteX69" fmla="*/ 1508952 w 4627560"/>
              <a:gd name="connsiteY69" fmla="*/ 656395 h 1990725"/>
              <a:gd name="connsiteX70" fmla="*/ 1458013 w 4627560"/>
              <a:gd name="connsiteY70" fmla="*/ 607774 h 1990725"/>
              <a:gd name="connsiteX71" fmla="*/ 1499691 w 4627560"/>
              <a:gd name="connsiteY71" fmla="*/ 575358 h 1990725"/>
              <a:gd name="connsiteX72" fmla="*/ 1261207 w 4627560"/>
              <a:gd name="connsiteY72" fmla="*/ 575358 h 1990725"/>
              <a:gd name="connsiteX73" fmla="*/ 1298253 w 4627560"/>
              <a:gd name="connsiteY73" fmla="*/ 614720 h 1990725"/>
              <a:gd name="connsiteX74" fmla="*/ 1298253 w 4627560"/>
              <a:gd name="connsiteY74" fmla="*/ 684179 h 1990725"/>
              <a:gd name="connsiteX75" fmla="*/ 1272784 w 4627560"/>
              <a:gd name="connsiteY75" fmla="*/ 684179 h 1990725"/>
              <a:gd name="connsiteX76" fmla="*/ 1272784 w 4627560"/>
              <a:gd name="connsiteY76" fmla="*/ 621665 h 1990725"/>
              <a:gd name="connsiteX77" fmla="*/ 1256577 w 4627560"/>
              <a:gd name="connsiteY77" fmla="*/ 600827 h 1990725"/>
              <a:gd name="connsiteX78" fmla="*/ 1228793 w 4627560"/>
              <a:gd name="connsiteY78" fmla="*/ 621665 h 1990725"/>
              <a:gd name="connsiteX79" fmla="*/ 1226477 w 4627560"/>
              <a:gd name="connsiteY79" fmla="*/ 635558 h 1990725"/>
              <a:gd name="connsiteX80" fmla="*/ 1226477 w 4627560"/>
              <a:gd name="connsiteY80" fmla="*/ 684179 h 1990725"/>
              <a:gd name="connsiteX81" fmla="*/ 1198693 w 4627560"/>
              <a:gd name="connsiteY81" fmla="*/ 684179 h 1990725"/>
              <a:gd name="connsiteX82" fmla="*/ 1198693 w 4627560"/>
              <a:gd name="connsiteY82" fmla="*/ 577674 h 1990725"/>
              <a:gd name="connsiteX83" fmla="*/ 1224161 w 4627560"/>
              <a:gd name="connsiteY83" fmla="*/ 577674 h 1990725"/>
              <a:gd name="connsiteX84" fmla="*/ 1224161 w 4627560"/>
              <a:gd name="connsiteY84" fmla="*/ 591565 h 1990725"/>
              <a:gd name="connsiteX85" fmla="*/ 1224161 w 4627560"/>
              <a:gd name="connsiteY85" fmla="*/ 598513 h 1990725"/>
              <a:gd name="connsiteX86" fmla="*/ 1261207 w 4627560"/>
              <a:gd name="connsiteY86" fmla="*/ 575358 h 1990725"/>
              <a:gd name="connsiteX87" fmla="*/ 805083 w 4627560"/>
              <a:gd name="connsiteY87" fmla="*/ 575358 h 1990725"/>
              <a:gd name="connsiteX88" fmla="*/ 837498 w 4627560"/>
              <a:gd name="connsiteY88" fmla="*/ 589251 h 1990725"/>
              <a:gd name="connsiteX89" fmla="*/ 837498 w 4627560"/>
              <a:gd name="connsiteY89" fmla="*/ 586935 h 1990725"/>
              <a:gd name="connsiteX90" fmla="*/ 837498 w 4627560"/>
              <a:gd name="connsiteY90" fmla="*/ 577674 h 1990725"/>
              <a:gd name="connsiteX91" fmla="*/ 862967 w 4627560"/>
              <a:gd name="connsiteY91" fmla="*/ 577674 h 1990725"/>
              <a:gd name="connsiteX92" fmla="*/ 862967 w 4627560"/>
              <a:gd name="connsiteY92" fmla="*/ 677233 h 1990725"/>
              <a:gd name="connsiteX93" fmla="*/ 807399 w 4627560"/>
              <a:gd name="connsiteY93" fmla="*/ 728172 h 1990725"/>
              <a:gd name="connsiteX94" fmla="*/ 770353 w 4627560"/>
              <a:gd name="connsiteY94" fmla="*/ 718910 h 1990725"/>
              <a:gd name="connsiteX95" fmla="*/ 777299 w 4627560"/>
              <a:gd name="connsiteY95" fmla="*/ 698072 h 1990725"/>
              <a:gd name="connsiteX96" fmla="*/ 807399 w 4627560"/>
              <a:gd name="connsiteY96" fmla="*/ 705018 h 1990725"/>
              <a:gd name="connsiteX97" fmla="*/ 837498 w 4627560"/>
              <a:gd name="connsiteY97" fmla="*/ 679549 h 1990725"/>
              <a:gd name="connsiteX98" fmla="*/ 837498 w 4627560"/>
              <a:gd name="connsiteY98" fmla="*/ 672604 h 1990725"/>
              <a:gd name="connsiteX99" fmla="*/ 837498 w 4627560"/>
              <a:gd name="connsiteY99" fmla="*/ 667972 h 1990725"/>
              <a:gd name="connsiteX100" fmla="*/ 807399 w 4627560"/>
              <a:gd name="connsiteY100" fmla="*/ 681865 h 1990725"/>
              <a:gd name="connsiteX101" fmla="*/ 758776 w 4627560"/>
              <a:gd name="connsiteY101" fmla="*/ 628611 h 1990725"/>
              <a:gd name="connsiteX102" fmla="*/ 805083 w 4627560"/>
              <a:gd name="connsiteY102" fmla="*/ 575358 h 1990725"/>
              <a:gd name="connsiteX103" fmla="*/ 696261 w 4627560"/>
              <a:gd name="connsiteY103" fmla="*/ 575358 h 1990725"/>
              <a:gd name="connsiteX104" fmla="*/ 733306 w 4627560"/>
              <a:gd name="connsiteY104" fmla="*/ 614720 h 1990725"/>
              <a:gd name="connsiteX105" fmla="*/ 733306 w 4627560"/>
              <a:gd name="connsiteY105" fmla="*/ 684179 h 1990725"/>
              <a:gd name="connsiteX106" fmla="*/ 707838 w 4627560"/>
              <a:gd name="connsiteY106" fmla="*/ 684179 h 1990725"/>
              <a:gd name="connsiteX107" fmla="*/ 707838 w 4627560"/>
              <a:gd name="connsiteY107" fmla="*/ 621665 h 1990725"/>
              <a:gd name="connsiteX108" fmla="*/ 691631 w 4627560"/>
              <a:gd name="connsiteY108" fmla="*/ 600827 h 1990725"/>
              <a:gd name="connsiteX109" fmla="*/ 663846 w 4627560"/>
              <a:gd name="connsiteY109" fmla="*/ 621665 h 1990725"/>
              <a:gd name="connsiteX110" fmla="*/ 661531 w 4627560"/>
              <a:gd name="connsiteY110" fmla="*/ 635558 h 1990725"/>
              <a:gd name="connsiteX111" fmla="*/ 661531 w 4627560"/>
              <a:gd name="connsiteY111" fmla="*/ 684179 h 1990725"/>
              <a:gd name="connsiteX112" fmla="*/ 636062 w 4627560"/>
              <a:gd name="connsiteY112" fmla="*/ 684179 h 1990725"/>
              <a:gd name="connsiteX113" fmla="*/ 636062 w 4627560"/>
              <a:gd name="connsiteY113" fmla="*/ 577674 h 1990725"/>
              <a:gd name="connsiteX114" fmla="*/ 659215 w 4627560"/>
              <a:gd name="connsiteY114" fmla="*/ 577674 h 1990725"/>
              <a:gd name="connsiteX115" fmla="*/ 659215 w 4627560"/>
              <a:gd name="connsiteY115" fmla="*/ 591565 h 1990725"/>
              <a:gd name="connsiteX116" fmla="*/ 659215 w 4627560"/>
              <a:gd name="connsiteY116" fmla="*/ 598513 h 1990725"/>
              <a:gd name="connsiteX117" fmla="*/ 696261 w 4627560"/>
              <a:gd name="connsiteY117" fmla="*/ 575358 h 1990725"/>
              <a:gd name="connsiteX118" fmla="*/ 1842362 w 4627560"/>
              <a:gd name="connsiteY118" fmla="*/ 573042 h 1990725"/>
              <a:gd name="connsiteX119" fmla="*/ 1886353 w 4627560"/>
              <a:gd name="connsiteY119" fmla="*/ 614719 h 1990725"/>
              <a:gd name="connsiteX120" fmla="*/ 1886353 w 4627560"/>
              <a:gd name="connsiteY120" fmla="*/ 684179 h 1990725"/>
              <a:gd name="connsiteX121" fmla="*/ 1860884 w 4627560"/>
              <a:gd name="connsiteY121" fmla="*/ 684179 h 1990725"/>
              <a:gd name="connsiteX122" fmla="*/ 1860884 w 4627560"/>
              <a:gd name="connsiteY122" fmla="*/ 674918 h 1990725"/>
              <a:gd name="connsiteX123" fmla="*/ 1860884 w 4627560"/>
              <a:gd name="connsiteY123" fmla="*/ 667972 h 1990725"/>
              <a:gd name="connsiteX124" fmla="*/ 1828469 w 4627560"/>
              <a:gd name="connsiteY124" fmla="*/ 686495 h 1990725"/>
              <a:gd name="connsiteX125" fmla="*/ 1791423 w 4627560"/>
              <a:gd name="connsiteY125" fmla="*/ 654079 h 1990725"/>
              <a:gd name="connsiteX126" fmla="*/ 1856253 w 4627560"/>
              <a:gd name="connsiteY126" fmla="*/ 617034 h 1990725"/>
              <a:gd name="connsiteX127" fmla="*/ 1860884 w 4627560"/>
              <a:gd name="connsiteY127" fmla="*/ 617034 h 1990725"/>
              <a:gd name="connsiteX128" fmla="*/ 1860884 w 4627560"/>
              <a:gd name="connsiteY128" fmla="*/ 614719 h 1990725"/>
              <a:gd name="connsiteX129" fmla="*/ 1840046 w 4627560"/>
              <a:gd name="connsiteY129" fmla="*/ 596195 h 1990725"/>
              <a:gd name="connsiteX130" fmla="*/ 1809946 w 4627560"/>
              <a:gd name="connsiteY130" fmla="*/ 605458 h 1990725"/>
              <a:gd name="connsiteX131" fmla="*/ 1800685 w 4627560"/>
              <a:gd name="connsiteY131" fmla="*/ 586935 h 1990725"/>
              <a:gd name="connsiteX132" fmla="*/ 1842362 w 4627560"/>
              <a:gd name="connsiteY132" fmla="*/ 573042 h 1990725"/>
              <a:gd name="connsiteX133" fmla="*/ 379059 w 4627560"/>
              <a:gd name="connsiteY133" fmla="*/ 573042 h 1990725"/>
              <a:gd name="connsiteX134" fmla="*/ 423050 w 4627560"/>
              <a:gd name="connsiteY134" fmla="*/ 614719 h 1990725"/>
              <a:gd name="connsiteX135" fmla="*/ 423050 w 4627560"/>
              <a:gd name="connsiteY135" fmla="*/ 684179 h 1990725"/>
              <a:gd name="connsiteX136" fmla="*/ 397582 w 4627560"/>
              <a:gd name="connsiteY136" fmla="*/ 684179 h 1990725"/>
              <a:gd name="connsiteX137" fmla="*/ 397582 w 4627560"/>
              <a:gd name="connsiteY137" fmla="*/ 674918 h 1990725"/>
              <a:gd name="connsiteX138" fmla="*/ 397582 w 4627560"/>
              <a:gd name="connsiteY138" fmla="*/ 667972 h 1990725"/>
              <a:gd name="connsiteX139" fmla="*/ 365166 w 4627560"/>
              <a:gd name="connsiteY139" fmla="*/ 686495 h 1990725"/>
              <a:gd name="connsiteX140" fmla="*/ 328120 w 4627560"/>
              <a:gd name="connsiteY140" fmla="*/ 654079 h 1990725"/>
              <a:gd name="connsiteX141" fmla="*/ 392950 w 4627560"/>
              <a:gd name="connsiteY141" fmla="*/ 617034 h 1990725"/>
              <a:gd name="connsiteX142" fmla="*/ 397582 w 4627560"/>
              <a:gd name="connsiteY142" fmla="*/ 617034 h 1990725"/>
              <a:gd name="connsiteX143" fmla="*/ 397582 w 4627560"/>
              <a:gd name="connsiteY143" fmla="*/ 614719 h 1990725"/>
              <a:gd name="connsiteX144" fmla="*/ 376743 w 4627560"/>
              <a:gd name="connsiteY144" fmla="*/ 596195 h 1990725"/>
              <a:gd name="connsiteX145" fmla="*/ 346643 w 4627560"/>
              <a:gd name="connsiteY145" fmla="*/ 605458 h 1990725"/>
              <a:gd name="connsiteX146" fmla="*/ 337381 w 4627560"/>
              <a:gd name="connsiteY146" fmla="*/ 586935 h 1990725"/>
              <a:gd name="connsiteX147" fmla="*/ 379059 w 4627560"/>
              <a:gd name="connsiteY147" fmla="*/ 573042 h 1990725"/>
              <a:gd name="connsiteX148" fmla="*/ 2004437 w 4627560"/>
              <a:gd name="connsiteY148" fmla="*/ 549888 h 1990725"/>
              <a:gd name="connsiteX149" fmla="*/ 2029906 w 4627560"/>
              <a:gd name="connsiteY149" fmla="*/ 549888 h 1990725"/>
              <a:gd name="connsiteX150" fmla="*/ 2029906 w 4627560"/>
              <a:gd name="connsiteY150" fmla="*/ 579988 h 1990725"/>
              <a:gd name="connsiteX151" fmla="*/ 2053058 w 4627560"/>
              <a:gd name="connsiteY151" fmla="*/ 579988 h 1990725"/>
              <a:gd name="connsiteX152" fmla="*/ 2053058 w 4627560"/>
              <a:gd name="connsiteY152" fmla="*/ 600827 h 1990725"/>
              <a:gd name="connsiteX153" fmla="*/ 2029906 w 4627560"/>
              <a:gd name="connsiteY153" fmla="*/ 600827 h 1990725"/>
              <a:gd name="connsiteX154" fmla="*/ 2029906 w 4627560"/>
              <a:gd name="connsiteY154" fmla="*/ 642502 h 1990725"/>
              <a:gd name="connsiteX155" fmla="*/ 2050744 w 4627560"/>
              <a:gd name="connsiteY155" fmla="*/ 663341 h 1990725"/>
              <a:gd name="connsiteX156" fmla="*/ 2055374 w 4627560"/>
              <a:gd name="connsiteY156" fmla="*/ 663341 h 1990725"/>
              <a:gd name="connsiteX157" fmla="*/ 2055374 w 4627560"/>
              <a:gd name="connsiteY157" fmla="*/ 686493 h 1990725"/>
              <a:gd name="connsiteX158" fmla="*/ 2046113 w 4627560"/>
              <a:gd name="connsiteY158" fmla="*/ 686493 h 1990725"/>
              <a:gd name="connsiteX159" fmla="*/ 2002121 w 4627560"/>
              <a:gd name="connsiteY159" fmla="*/ 647134 h 1990725"/>
              <a:gd name="connsiteX160" fmla="*/ 2002121 w 4627560"/>
              <a:gd name="connsiteY160" fmla="*/ 600827 h 1990725"/>
              <a:gd name="connsiteX161" fmla="*/ 1990544 w 4627560"/>
              <a:gd name="connsiteY161" fmla="*/ 600827 h 1990725"/>
              <a:gd name="connsiteX162" fmla="*/ 1990544 w 4627560"/>
              <a:gd name="connsiteY162" fmla="*/ 579988 h 1990725"/>
              <a:gd name="connsiteX163" fmla="*/ 2004437 w 4627560"/>
              <a:gd name="connsiteY163" fmla="*/ 579988 h 1990725"/>
              <a:gd name="connsiteX164" fmla="*/ 2004437 w 4627560"/>
              <a:gd name="connsiteY164" fmla="*/ 549888 h 1990725"/>
              <a:gd name="connsiteX165" fmla="*/ 1921084 w 4627560"/>
              <a:gd name="connsiteY165" fmla="*/ 549888 h 1990725"/>
              <a:gd name="connsiteX166" fmla="*/ 1946553 w 4627560"/>
              <a:gd name="connsiteY166" fmla="*/ 549888 h 1990725"/>
              <a:gd name="connsiteX167" fmla="*/ 1946553 w 4627560"/>
              <a:gd name="connsiteY167" fmla="*/ 579988 h 1990725"/>
              <a:gd name="connsiteX168" fmla="*/ 1969705 w 4627560"/>
              <a:gd name="connsiteY168" fmla="*/ 579988 h 1990725"/>
              <a:gd name="connsiteX169" fmla="*/ 1969705 w 4627560"/>
              <a:gd name="connsiteY169" fmla="*/ 600827 h 1990725"/>
              <a:gd name="connsiteX170" fmla="*/ 1946553 w 4627560"/>
              <a:gd name="connsiteY170" fmla="*/ 600827 h 1990725"/>
              <a:gd name="connsiteX171" fmla="*/ 1946553 w 4627560"/>
              <a:gd name="connsiteY171" fmla="*/ 642502 h 1990725"/>
              <a:gd name="connsiteX172" fmla="*/ 1967391 w 4627560"/>
              <a:gd name="connsiteY172" fmla="*/ 663341 h 1990725"/>
              <a:gd name="connsiteX173" fmla="*/ 1972021 w 4627560"/>
              <a:gd name="connsiteY173" fmla="*/ 663341 h 1990725"/>
              <a:gd name="connsiteX174" fmla="*/ 1972021 w 4627560"/>
              <a:gd name="connsiteY174" fmla="*/ 686493 h 1990725"/>
              <a:gd name="connsiteX175" fmla="*/ 1962760 w 4627560"/>
              <a:gd name="connsiteY175" fmla="*/ 686493 h 1990725"/>
              <a:gd name="connsiteX176" fmla="*/ 1918768 w 4627560"/>
              <a:gd name="connsiteY176" fmla="*/ 647134 h 1990725"/>
              <a:gd name="connsiteX177" fmla="*/ 1918768 w 4627560"/>
              <a:gd name="connsiteY177" fmla="*/ 600827 h 1990725"/>
              <a:gd name="connsiteX178" fmla="*/ 1907191 w 4627560"/>
              <a:gd name="connsiteY178" fmla="*/ 600827 h 1990725"/>
              <a:gd name="connsiteX179" fmla="*/ 1907191 w 4627560"/>
              <a:gd name="connsiteY179" fmla="*/ 579988 h 1990725"/>
              <a:gd name="connsiteX180" fmla="*/ 1921084 w 4627560"/>
              <a:gd name="connsiteY180" fmla="*/ 579988 h 1990725"/>
              <a:gd name="connsiteX181" fmla="*/ 1921084 w 4627560"/>
              <a:gd name="connsiteY181" fmla="*/ 549888 h 1990725"/>
              <a:gd name="connsiteX182" fmla="*/ 1627033 w 4627560"/>
              <a:gd name="connsiteY182" fmla="*/ 535996 h 1990725"/>
              <a:gd name="connsiteX183" fmla="*/ 1654818 w 4627560"/>
              <a:gd name="connsiteY183" fmla="*/ 535996 h 1990725"/>
              <a:gd name="connsiteX184" fmla="*/ 1684916 w 4627560"/>
              <a:gd name="connsiteY184" fmla="*/ 610087 h 1990725"/>
              <a:gd name="connsiteX185" fmla="*/ 1691863 w 4627560"/>
              <a:gd name="connsiteY185" fmla="*/ 630926 h 1990725"/>
              <a:gd name="connsiteX186" fmla="*/ 1698809 w 4627560"/>
              <a:gd name="connsiteY186" fmla="*/ 610087 h 1990725"/>
              <a:gd name="connsiteX187" fmla="*/ 1728908 w 4627560"/>
              <a:gd name="connsiteY187" fmla="*/ 535996 h 1990725"/>
              <a:gd name="connsiteX188" fmla="*/ 1756693 w 4627560"/>
              <a:gd name="connsiteY188" fmla="*/ 535996 h 1990725"/>
              <a:gd name="connsiteX189" fmla="*/ 1768268 w 4627560"/>
              <a:gd name="connsiteY189" fmla="*/ 684178 h 1990725"/>
              <a:gd name="connsiteX190" fmla="*/ 1740484 w 4627560"/>
              <a:gd name="connsiteY190" fmla="*/ 684178 h 1990725"/>
              <a:gd name="connsiteX191" fmla="*/ 1733538 w 4627560"/>
              <a:gd name="connsiteY191" fmla="*/ 600826 h 1990725"/>
              <a:gd name="connsiteX192" fmla="*/ 1733538 w 4627560"/>
              <a:gd name="connsiteY192" fmla="*/ 577673 h 1990725"/>
              <a:gd name="connsiteX193" fmla="*/ 1726593 w 4627560"/>
              <a:gd name="connsiteY193" fmla="*/ 600826 h 1990725"/>
              <a:gd name="connsiteX194" fmla="*/ 1703439 w 4627560"/>
              <a:gd name="connsiteY194" fmla="*/ 658710 h 1990725"/>
              <a:gd name="connsiteX195" fmla="*/ 1680286 w 4627560"/>
              <a:gd name="connsiteY195" fmla="*/ 658710 h 1990725"/>
              <a:gd name="connsiteX196" fmla="*/ 1657132 w 4627560"/>
              <a:gd name="connsiteY196" fmla="*/ 600826 h 1990725"/>
              <a:gd name="connsiteX197" fmla="*/ 1647870 w 4627560"/>
              <a:gd name="connsiteY197" fmla="*/ 577673 h 1990725"/>
              <a:gd name="connsiteX198" fmla="*/ 1647870 w 4627560"/>
              <a:gd name="connsiteY198" fmla="*/ 600826 h 1990725"/>
              <a:gd name="connsiteX199" fmla="*/ 1640925 w 4627560"/>
              <a:gd name="connsiteY199" fmla="*/ 684178 h 1990725"/>
              <a:gd name="connsiteX200" fmla="*/ 1613141 w 4627560"/>
              <a:gd name="connsiteY200" fmla="*/ 684178 h 1990725"/>
              <a:gd name="connsiteX201" fmla="*/ 1627033 w 4627560"/>
              <a:gd name="connsiteY201" fmla="*/ 535996 h 1990725"/>
              <a:gd name="connsiteX202" fmla="*/ 1400129 w 4627560"/>
              <a:gd name="connsiteY202" fmla="*/ 535996 h 1990725"/>
              <a:gd name="connsiteX203" fmla="*/ 1425598 w 4627560"/>
              <a:gd name="connsiteY203" fmla="*/ 535996 h 1990725"/>
              <a:gd name="connsiteX204" fmla="*/ 1425598 w 4627560"/>
              <a:gd name="connsiteY204" fmla="*/ 684178 h 1990725"/>
              <a:gd name="connsiteX205" fmla="*/ 1400129 w 4627560"/>
              <a:gd name="connsiteY205" fmla="*/ 684178 h 1990725"/>
              <a:gd name="connsiteX206" fmla="*/ 1400129 w 4627560"/>
              <a:gd name="connsiteY206" fmla="*/ 674917 h 1990725"/>
              <a:gd name="connsiteX207" fmla="*/ 1400129 w 4627560"/>
              <a:gd name="connsiteY207" fmla="*/ 667971 h 1990725"/>
              <a:gd name="connsiteX208" fmla="*/ 1367713 w 4627560"/>
              <a:gd name="connsiteY208" fmla="*/ 686494 h 1990725"/>
              <a:gd name="connsiteX209" fmla="*/ 1321407 w 4627560"/>
              <a:gd name="connsiteY209" fmla="*/ 630926 h 1990725"/>
              <a:gd name="connsiteX210" fmla="*/ 1370029 w 4627560"/>
              <a:gd name="connsiteY210" fmla="*/ 575358 h 1990725"/>
              <a:gd name="connsiteX211" fmla="*/ 1400129 w 4627560"/>
              <a:gd name="connsiteY211" fmla="*/ 589249 h 1990725"/>
              <a:gd name="connsiteX212" fmla="*/ 1400129 w 4627560"/>
              <a:gd name="connsiteY212" fmla="*/ 582303 h 1990725"/>
              <a:gd name="connsiteX213" fmla="*/ 1400129 w 4627560"/>
              <a:gd name="connsiteY213" fmla="*/ 535996 h 1990725"/>
              <a:gd name="connsiteX214" fmla="*/ 1138495 w 4627560"/>
              <a:gd name="connsiteY214" fmla="*/ 535996 h 1990725"/>
              <a:gd name="connsiteX215" fmla="*/ 1163963 w 4627560"/>
              <a:gd name="connsiteY215" fmla="*/ 535996 h 1990725"/>
              <a:gd name="connsiteX216" fmla="*/ 1163963 w 4627560"/>
              <a:gd name="connsiteY216" fmla="*/ 559150 h 1990725"/>
              <a:gd name="connsiteX217" fmla="*/ 1138495 w 4627560"/>
              <a:gd name="connsiteY217" fmla="*/ 559150 h 1990725"/>
              <a:gd name="connsiteX218" fmla="*/ 1138495 w 4627560"/>
              <a:gd name="connsiteY218" fmla="*/ 535996 h 1990725"/>
              <a:gd name="connsiteX219" fmla="*/ 962528 w 4627560"/>
              <a:gd name="connsiteY219" fmla="*/ 535996 h 1990725"/>
              <a:gd name="connsiteX220" fmla="*/ 990312 w 4627560"/>
              <a:gd name="connsiteY220" fmla="*/ 535996 h 1990725"/>
              <a:gd name="connsiteX221" fmla="*/ 1020412 w 4627560"/>
              <a:gd name="connsiteY221" fmla="*/ 610087 h 1990725"/>
              <a:gd name="connsiteX222" fmla="*/ 1027358 w 4627560"/>
              <a:gd name="connsiteY222" fmla="*/ 630926 h 1990725"/>
              <a:gd name="connsiteX223" fmla="*/ 1034304 w 4627560"/>
              <a:gd name="connsiteY223" fmla="*/ 610087 h 1990725"/>
              <a:gd name="connsiteX224" fmla="*/ 1064404 w 4627560"/>
              <a:gd name="connsiteY224" fmla="*/ 535996 h 1990725"/>
              <a:gd name="connsiteX225" fmla="*/ 1092188 w 4627560"/>
              <a:gd name="connsiteY225" fmla="*/ 535996 h 1990725"/>
              <a:gd name="connsiteX226" fmla="*/ 1106079 w 4627560"/>
              <a:gd name="connsiteY226" fmla="*/ 684178 h 1990725"/>
              <a:gd name="connsiteX227" fmla="*/ 1078295 w 4627560"/>
              <a:gd name="connsiteY227" fmla="*/ 684178 h 1990725"/>
              <a:gd name="connsiteX228" fmla="*/ 1071349 w 4627560"/>
              <a:gd name="connsiteY228" fmla="*/ 600826 h 1990725"/>
              <a:gd name="connsiteX229" fmla="*/ 1071349 w 4627560"/>
              <a:gd name="connsiteY229" fmla="*/ 577673 h 1990725"/>
              <a:gd name="connsiteX230" fmla="*/ 1064404 w 4627560"/>
              <a:gd name="connsiteY230" fmla="*/ 600826 h 1990725"/>
              <a:gd name="connsiteX231" fmla="*/ 1041249 w 4627560"/>
              <a:gd name="connsiteY231" fmla="*/ 658710 h 1990725"/>
              <a:gd name="connsiteX232" fmla="*/ 1018097 w 4627560"/>
              <a:gd name="connsiteY232" fmla="*/ 658710 h 1990725"/>
              <a:gd name="connsiteX233" fmla="*/ 994942 w 4627560"/>
              <a:gd name="connsiteY233" fmla="*/ 600826 h 1990725"/>
              <a:gd name="connsiteX234" fmla="*/ 985681 w 4627560"/>
              <a:gd name="connsiteY234" fmla="*/ 577673 h 1990725"/>
              <a:gd name="connsiteX235" fmla="*/ 985681 w 4627560"/>
              <a:gd name="connsiteY235" fmla="*/ 600826 h 1990725"/>
              <a:gd name="connsiteX236" fmla="*/ 978735 w 4627560"/>
              <a:gd name="connsiteY236" fmla="*/ 684178 h 1990725"/>
              <a:gd name="connsiteX237" fmla="*/ 950951 w 4627560"/>
              <a:gd name="connsiteY237" fmla="*/ 684178 h 1990725"/>
              <a:gd name="connsiteX238" fmla="*/ 962528 w 4627560"/>
              <a:gd name="connsiteY238" fmla="*/ 535996 h 1990725"/>
              <a:gd name="connsiteX239" fmla="*/ 573548 w 4627560"/>
              <a:gd name="connsiteY239" fmla="*/ 535996 h 1990725"/>
              <a:gd name="connsiteX240" fmla="*/ 599016 w 4627560"/>
              <a:gd name="connsiteY240" fmla="*/ 535996 h 1990725"/>
              <a:gd name="connsiteX241" fmla="*/ 599016 w 4627560"/>
              <a:gd name="connsiteY241" fmla="*/ 559150 h 1990725"/>
              <a:gd name="connsiteX242" fmla="*/ 573548 w 4627560"/>
              <a:gd name="connsiteY242" fmla="*/ 559150 h 1990725"/>
              <a:gd name="connsiteX243" fmla="*/ 573548 w 4627560"/>
              <a:gd name="connsiteY243" fmla="*/ 535996 h 1990725"/>
              <a:gd name="connsiteX244" fmla="*/ 455465 w 4627560"/>
              <a:gd name="connsiteY244" fmla="*/ 535996 h 1990725"/>
              <a:gd name="connsiteX245" fmla="*/ 480933 w 4627560"/>
              <a:gd name="connsiteY245" fmla="*/ 535996 h 1990725"/>
              <a:gd name="connsiteX246" fmla="*/ 480933 w 4627560"/>
              <a:gd name="connsiteY246" fmla="*/ 614719 h 1990725"/>
              <a:gd name="connsiteX247" fmla="*/ 494826 w 4627560"/>
              <a:gd name="connsiteY247" fmla="*/ 614719 h 1990725"/>
              <a:gd name="connsiteX248" fmla="*/ 520294 w 4627560"/>
              <a:gd name="connsiteY248" fmla="*/ 577673 h 1990725"/>
              <a:gd name="connsiteX249" fmla="*/ 550395 w 4627560"/>
              <a:gd name="connsiteY249" fmla="*/ 577673 h 1990725"/>
              <a:gd name="connsiteX250" fmla="*/ 517978 w 4627560"/>
              <a:gd name="connsiteY250" fmla="*/ 626294 h 1990725"/>
              <a:gd name="connsiteX251" fmla="*/ 555024 w 4627560"/>
              <a:gd name="connsiteY251" fmla="*/ 684178 h 1990725"/>
              <a:gd name="connsiteX252" fmla="*/ 524926 w 4627560"/>
              <a:gd name="connsiteY252" fmla="*/ 684178 h 1990725"/>
              <a:gd name="connsiteX253" fmla="*/ 497142 w 4627560"/>
              <a:gd name="connsiteY253" fmla="*/ 637871 h 1990725"/>
              <a:gd name="connsiteX254" fmla="*/ 480933 w 4627560"/>
              <a:gd name="connsiteY254" fmla="*/ 637871 h 1990725"/>
              <a:gd name="connsiteX255" fmla="*/ 480933 w 4627560"/>
              <a:gd name="connsiteY255" fmla="*/ 684178 h 1990725"/>
              <a:gd name="connsiteX256" fmla="*/ 455465 w 4627560"/>
              <a:gd name="connsiteY256" fmla="*/ 684178 h 1990725"/>
              <a:gd name="connsiteX257" fmla="*/ 455465 w 4627560"/>
              <a:gd name="connsiteY257" fmla="*/ 535996 h 1990725"/>
              <a:gd name="connsiteX258" fmla="*/ 163729 w 4627560"/>
              <a:gd name="connsiteY258" fmla="*/ 535996 h 1990725"/>
              <a:gd name="connsiteX259" fmla="*/ 191513 w 4627560"/>
              <a:gd name="connsiteY259" fmla="*/ 535996 h 1990725"/>
              <a:gd name="connsiteX260" fmla="*/ 221613 w 4627560"/>
              <a:gd name="connsiteY260" fmla="*/ 610087 h 1990725"/>
              <a:gd name="connsiteX261" fmla="*/ 228559 w 4627560"/>
              <a:gd name="connsiteY261" fmla="*/ 630926 h 1990725"/>
              <a:gd name="connsiteX262" fmla="*/ 235505 w 4627560"/>
              <a:gd name="connsiteY262" fmla="*/ 610087 h 1990725"/>
              <a:gd name="connsiteX263" fmla="*/ 265605 w 4627560"/>
              <a:gd name="connsiteY263" fmla="*/ 535996 h 1990725"/>
              <a:gd name="connsiteX264" fmla="*/ 295705 w 4627560"/>
              <a:gd name="connsiteY264" fmla="*/ 535996 h 1990725"/>
              <a:gd name="connsiteX265" fmla="*/ 307282 w 4627560"/>
              <a:gd name="connsiteY265" fmla="*/ 684178 h 1990725"/>
              <a:gd name="connsiteX266" fmla="*/ 279496 w 4627560"/>
              <a:gd name="connsiteY266" fmla="*/ 684178 h 1990725"/>
              <a:gd name="connsiteX267" fmla="*/ 272550 w 4627560"/>
              <a:gd name="connsiteY267" fmla="*/ 600826 h 1990725"/>
              <a:gd name="connsiteX268" fmla="*/ 272550 w 4627560"/>
              <a:gd name="connsiteY268" fmla="*/ 577673 h 1990725"/>
              <a:gd name="connsiteX269" fmla="*/ 265605 w 4627560"/>
              <a:gd name="connsiteY269" fmla="*/ 600826 h 1990725"/>
              <a:gd name="connsiteX270" fmla="*/ 242450 w 4627560"/>
              <a:gd name="connsiteY270" fmla="*/ 658710 h 1990725"/>
              <a:gd name="connsiteX271" fmla="*/ 219298 w 4627560"/>
              <a:gd name="connsiteY271" fmla="*/ 658710 h 1990725"/>
              <a:gd name="connsiteX272" fmla="*/ 196143 w 4627560"/>
              <a:gd name="connsiteY272" fmla="*/ 600826 h 1990725"/>
              <a:gd name="connsiteX273" fmla="*/ 186882 w 4627560"/>
              <a:gd name="connsiteY273" fmla="*/ 577673 h 1990725"/>
              <a:gd name="connsiteX274" fmla="*/ 186882 w 4627560"/>
              <a:gd name="connsiteY274" fmla="*/ 600826 h 1990725"/>
              <a:gd name="connsiteX275" fmla="*/ 179937 w 4627560"/>
              <a:gd name="connsiteY275" fmla="*/ 684178 h 1990725"/>
              <a:gd name="connsiteX276" fmla="*/ 152152 w 4627560"/>
              <a:gd name="connsiteY276" fmla="*/ 684178 h 1990725"/>
              <a:gd name="connsiteX277" fmla="*/ 163729 w 4627560"/>
              <a:gd name="connsiteY277" fmla="*/ 535996 h 1990725"/>
              <a:gd name="connsiteX278" fmla="*/ 3727060 w 4627560"/>
              <a:gd name="connsiteY278" fmla="*/ 397075 h 1990725"/>
              <a:gd name="connsiteX279" fmla="*/ 3696961 w 4627560"/>
              <a:gd name="connsiteY279" fmla="*/ 410966 h 1990725"/>
              <a:gd name="connsiteX280" fmla="*/ 3710853 w 4627560"/>
              <a:gd name="connsiteY280" fmla="*/ 422543 h 1990725"/>
              <a:gd name="connsiteX281" fmla="*/ 3731692 w 4627560"/>
              <a:gd name="connsiteY281" fmla="*/ 399391 h 1990725"/>
              <a:gd name="connsiteX282" fmla="*/ 3731692 w 4627560"/>
              <a:gd name="connsiteY282" fmla="*/ 397075 h 1990725"/>
              <a:gd name="connsiteX283" fmla="*/ 3727060 w 4627560"/>
              <a:gd name="connsiteY283" fmla="*/ 397075 h 1990725"/>
              <a:gd name="connsiteX284" fmla="*/ 485567 w 4627560"/>
              <a:gd name="connsiteY284" fmla="*/ 397075 h 1990725"/>
              <a:gd name="connsiteX285" fmla="*/ 455467 w 4627560"/>
              <a:gd name="connsiteY285" fmla="*/ 410966 h 1990725"/>
              <a:gd name="connsiteX286" fmla="*/ 469360 w 4627560"/>
              <a:gd name="connsiteY286" fmla="*/ 422543 h 1990725"/>
              <a:gd name="connsiteX287" fmla="*/ 490199 w 4627560"/>
              <a:gd name="connsiteY287" fmla="*/ 399391 h 1990725"/>
              <a:gd name="connsiteX288" fmla="*/ 490199 w 4627560"/>
              <a:gd name="connsiteY288" fmla="*/ 397075 h 1990725"/>
              <a:gd name="connsiteX289" fmla="*/ 485567 w 4627560"/>
              <a:gd name="connsiteY289" fmla="*/ 397075 h 1990725"/>
              <a:gd name="connsiteX290" fmla="*/ 3558040 w 4627560"/>
              <a:gd name="connsiteY290" fmla="*/ 355399 h 1990725"/>
              <a:gd name="connsiteX291" fmla="*/ 3532570 w 4627560"/>
              <a:gd name="connsiteY291" fmla="*/ 387813 h 1990725"/>
              <a:gd name="connsiteX292" fmla="*/ 3558040 w 4627560"/>
              <a:gd name="connsiteY292" fmla="*/ 420228 h 1990725"/>
              <a:gd name="connsiteX293" fmla="*/ 3583509 w 4627560"/>
              <a:gd name="connsiteY293" fmla="*/ 387813 h 1990725"/>
              <a:gd name="connsiteX294" fmla="*/ 3558040 w 4627560"/>
              <a:gd name="connsiteY294" fmla="*/ 355399 h 1990725"/>
              <a:gd name="connsiteX295" fmla="*/ 2909739 w 4627560"/>
              <a:gd name="connsiteY295" fmla="*/ 355399 h 1990725"/>
              <a:gd name="connsiteX296" fmla="*/ 2879639 w 4627560"/>
              <a:gd name="connsiteY296" fmla="*/ 387814 h 1990725"/>
              <a:gd name="connsiteX297" fmla="*/ 2909739 w 4627560"/>
              <a:gd name="connsiteY297" fmla="*/ 420228 h 1990725"/>
              <a:gd name="connsiteX298" fmla="*/ 2939839 w 4627560"/>
              <a:gd name="connsiteY298" fmla="*/ 387814 h 1990725"/>
              <a:gd name="connsiteX299" fmla="*/ 2909739 w 4627560"/>
              <a:gd name="connsiteY299" fmla="*/ 355399 h 1990725"/>
              <a:gd name="connsiteX300" fmla="*/ 3294090 w 4627560"/>
              <a:gd name="connsiteY300" fmla="*/ 353083 h 1990725"/>
              <a:gd name="connsiteX301" fmla="*/ 3273251 w 4627560"/>
              <a:gd name="connsiteY301" fmla="*/ 371606 h 1990725"/>
              <a:gd name="connsiteX302" fmla="*/ 3310297 w 4627560"/>
              <a:gd name="connsiteY302" fmla="*/ 371606 h 1990725"/>
              <a:gd name="connsiteX303" fmla="*/ 3294090 w 4627560"/>
              <a:gd name="connsiteY303" fmla="*/ 353083 h 1990725"/>
              <a:gd name="connsiteX304" fmla="*/ 1937291 w 4627560"/>
              <a:gd name="connsiteY304" fmla="*/ 353083 h 1990725"/>
              <a:gd name="connsiteX305" fmla="*/ 1916452 w 4627560"/>
              <a:gd name="connsiteY305" fmla="*/ 371606 h 1990725"/>
              <a:gd name="connsiteX306" fmla="*/ 1953498 w 4627560"/>
              <a:gd name="connsiteY306" fmla="*/ 371606 h 1990725"/>
              <a:gd name="connsiteX307" fmla="*/ 1937291 w 4627560"/>
              <a:gd name="connsiteY307" fmla="*/ 353083 h 1990725"/>
              <a:gd name="connsiteX308" fmla="*/ 2266071 w 4627560"/>
              <a:gd name="connsiteY308" fmla="*/ 322985 h 1990725"/>
              <a:gd name="connsiteX309" fmla="*/ 2310062 w 4627560"/>
              <a:gd name="connsiteY309" fmla="*/ 322985 h 1990725"/>
              <a:gd name="connsiteX310" fmla="*/ 2310062 w 4627560"/>
              <a:gd name="connsiteY310" fmla="*/ 452644 h 1990725"/>
              <a:gd name="connsiteX311" fmla="*/ 2266071 w 4627560"/>
              <a:gd name="connsiteY311" fmla="*/ 452644 h 1990725"/>
              <a:gd name="connsiteX312" fmla="*/ 2266071 w 4627560"/>
              <a:gd name="connsiteY312" fmla="*/ 322985 h 1990725"/>
              <a:gd name="connsiteX313" fmla="*/ 1647875 w 4627560"/>
              <a:gd name="connsiteY313" fmla="*/ 322985 h 1990725"/>
              <a:gd name="connsiteX314" fmla="*/ 1691866 w 4627560"/>
              <a:gd name="connsiteY314" fmla="*/ 322985 h 1990725"/>
              <a:gd name="connsiteX315" fmla="*/ 1691866 w 4627560"/>
              <a:gd name="connsiteY315" fmla="*/ 452644 h 1990725"/>
              <a:gd name="connsiteX316" fmla="*/ 1647875 w 4627560"/>
              <a:gd name="connsiteY316" fmla="*/ 452644 h 1990725"/>
              <a:gd name="connsiteX317" fmla="*/ 1647875 w 4627560"/>
              <a:gd name="connsiteY317" fmla="*/ 322985 h 1990725"/>
              <a:gd name="connsiteX318" fmla="*/ 3379758 w 4627560"/>
              <a:gd name="connsiteY318" fmla="*/ 322984 h 1990725"/>
              <a:gd name="connsiteX319" fmla="*/ 3382074 w 4627560"/>
              <a:gd name="connsiteY319" fmla="*/ 322984 h 1990725"/>
              <a:gd name="connsiteX320" fmla="*/ 3423749 w 4627560"/>
              <a:gd name="connsiteY320" fmla="*/ 322984 h 1990725"/>
              <a:gd name="connsiteX321" fmla="*/ 3423749 w 4627560"/>
              <a:gd name="connsiteY321" fmla="*/ 346139 h 1990725"/>
              <a:gd name="connsiteX322" fmla="*/ 3423749 w 4627560"/>
              <a:gd name="connsiteY322" fmla="*/ 355400 h 1990725"/>
              <a:gd name="connsiteX323" fmla="*/ 3465426 w 4627560"/>
              <a:gd name="connsiteY323" fmla="*/ 322984 h 1990725"/>
              <a:gd name="connsiteX324" fmla="*/ 3470058 w 4627560"/>
              <a:gd name="connsiteY324" fmla="*/ 322984 h 1990725"/>
              <a:gd name="connsiteX325" fmla="*/ 3470058 w 4627560"/>
              <a:gd name="connsiteY325" fmla="*/ 366976 h 1990725"/>
              <a:gd name="connsiteX326" fmla="*/ 3460795 w 4627560"/>
              <a:gd name="connsiteY326" fmla="*/ 366976 h 1990725"/>
              <a:gd name="connsiteX327" fmla="*/ 3426065 w 4627560"/>
              <a:gd name="connsiteY327" fmla="*/ 390130 h 1990725"/>
              <a:gd name="connsiteX328" fmla="*/ 3423749 w 4627560"/>
              <a:gd name="connsiteY328" fmla="*/ 408653 h 1990725"/>
              <a:gd name="connsiteX329" fmla="*/ 3423749 w 4627560"/>
              <a:gd name="connsiteY329" fmla="*/ 452644 h 1990725"/>
              <a:gd name="connsiteX330" fmla="*/ 3379758 w 4627560"/>
              <a:gd name="connsiteY330" fmla="*/ 452644 h 1990725"/>
              <a:gd name="connsiteX331" fmla="*/ 3379758 w 4627560"/>
              <a:gd name="connsiteY331" fmla="*/ 322984 h 1990725"/>
              <a:gd name="connsiteX332" fmla="*/ 2025275 w 4627560"/>
              <a:gd name="connsiteY332" fmla="*/ 322984 h 1990725"/>
              <a:gd name="connsiteX333" fmla="*/ 2027591 w 4627560"/>
              <a:gd name="connsiteY333" fmla="*/ 322984 h 1990725"/>
              <a:gd name="connsiteX334" fmla="*/ 2069266 w 4627560"/>
              <a:gd name="connsiteY334" fmla="*/ 322984 h 1990725"/>
              <a:gd name="connsiteX335" fmla="*/ 2069266 w 4627560"/>
              <a:gd name="connsiteY335" fmla="*/ 346139 h 1990725"/>
              <a:gd name="connsiteX336" fmla="*/ 2069266 w 4627560"/>
              <a:gd name="connsiteY336" fmla="*/ 355400 h 1990725"/>
              <a:gd name="connsiteX337" fmla="*/ 2110943 w 4627560"/>
              <a:gd name="connsiteY337" fmla="*/ 322984 h 1990725"/>
              <a:gd name="connsiteX338" fmla="*/ 2115573 w 4627560"/>
              <a:gd name="connsiteY338" fmla="*/ 322984 h 1990725"/>
              <a:gd name="connsiteX339" fmla="*/ 2115573 w 4627560"/>
              <a:gd name="connsiteY339" fmla="*/ 366976 h 1990725"/>
              <a:gd name="connsiteX340" fmla="*/ 2106312 w 4627560"/>
              <a:gd name="connsiteY340" fmla="*/ 366976 h 1990725"/>
              <a:gd name="connsiteX341" fmla="*/ 2071582 w 4627560"/>
              <a:gd name="connsiteY341" fmla="*/ 390130 h 1990725"/>
              <a:gd name="connsiteX342" fmla="*/ 2069266 w 4627560"/>
              <a:gd name="connsiteY342" fmla="*/ 408653 h 1990725"/>
              <a:gd name="connsiteX343" fmla="*/ 2069266 w 4627560"/>
              <a:gd name="connsiteY343" fmla="*/ 452644 h 1990725"/>
              <a:gd name="connsiteX344" fmla="*/ 2025275 w 4627560"/>
              <a:gd name="connsiteY344" fmla="*/ 452644 h 1990725"/>
              <a:gd name="connsiteX345" fmla="*/ 2025275 w 4627560"/>
              <a:gd name="connsiteY345" fmla="*/ 322984 h 1990725"/>
              <a:gd name="connsiteX346" fmla="*/ 1712702 w 4627560"/>
              <a:gd name="connsiteY346" fmla="*/ 322984 h 1990725"/>
              <a:gd name="connsiteX347" fmla="*/ 1759009 w 4627560"/>
              <a:gd name="connsiteY347" fmla="*/ 322984 h 1990725"/>
              <a:gd name="connsiteX348" fmla="*/ 1779848 w 4627560"/>
              <a:gd name="connsiteY348" fmla="*/ 392446 h 1990725"/>
              <a:gd name="connsiteX349" fmla="*/ 1784478 w 4627560"/>
              <a:gd name="connsiteY349" fmla="*/ 415598 h 1990725"/>
              <a:gd name="connsiteX350" fmla="*/ 1789109 w 4627560"/>
              <a:gd name="connsiteY350" fmla="*/ 392446 h 1990725"/>
              <a:gd name="connsiteX351" fmla="*/ 1809948 w 4627560"/>
              <a:gd name="connsiteY351" fmla="*/ 322984 h 1990725"/>
              <a:gd name="connsiteX352" fmla="*/ 1856255 w 4627560"/>
              <a:gd name="connsiteY352" fmla="*/ 322984 h 1990725"/>
              <a:gd name="connsiteX353" fmla="*/ 1812262 w 4627560"/>
              <a:gd name="connsiteY353" fmla="*/ 454960 h 1990725"/>
              <a:gd name="connsiteX354" fmla="*/ 1759009 w 4627560"/>
              <a:gd name="connsiteY354" fmla="*/ 454960 h 1990725"/>
              <a:gd name="connsiteX355" fmla="*/ 1712702 w 4627560"/>
              <a:gd name="connsiteY355" fmla="*/ 322984 h 1990725"/>
              <a:gd name="connsiteX356" fmla="*/ 304969 w 4627560"/>
              <a:gd name="connsiteY356" fmla="*/ 322984 h 1990725"/>
              <a:gd name="connsiteX357" fmla="*/ 307285 w 4627560"/>
              <a:gd name="connsiteY357" fmla="*/ 322984 h 1990725"/>
              <a:gd name="connsiteX358" fmla="*/ 348960 w 4627560"/>
              <a:gd name="connsiteY358" fmla="*/ 322984 h 1990725"/>
              <a:gd name="connsiteX359" fmla="*/ 348960 w 4627560"/>
              <a:gd name="connsiteY359" fmla="*/ 346139 h 1990725"/>
              <a:gd name="connsiteX360" fmla="*/ 348960 w 4627560"/>
              <a:gd name="connsiteY360" fmla="*/ 355400 h 1990725"/>
              <a:gd name="connsiteX361" fmla="*/ 390637 w 4627560"/>
              <a:gd name="connsiteY361" fmla="*/ 322984 h 1990725"/>
              <a:gd name="connsiteX362" fmla="*/ 395267 w 4627560"/>
              <a:gd name="connsiteY362" fmla="*/ 322984 h 1990725"/>
              <a:gd name="connsiteX363" fmla="*/ 395267 w 4627560"/>
              <a:gd name="connsiteY363" fmla="*/ 366976 h 1990725"/>
              <a:gd name="connsiteX364" fmla="*/ 386005 w 4627560"/>
              <a:gd name="connsiteY364" fmla="*/ 366976 h 1990725"/>
              <a:gd name="connsiteX365" fmla="*/ 351276 w 4627560"/>
              <a:gd name="connsiteY365" fmla="*/ 390130 h 1990725"/>
              <a:gd name="connsiteX366" fmla="*/ 348960 w 4627560"/>
              <a:gd name="connsiteY366" fmla="*/ 408653 h 1990725"/>
              <a:gd name="connsiteX367" fmla="*/ 348960 w 4627560"/>
              <a:gd name="connsiteY367" fmla="*/ 452644 h 1990725"/>
              <a:gd name="connsiteX368" fmla="*/ 304969 w 4627560"/>
              <a:gd name="connsiteY368" fmla="*/ 452644 h 1990725"/>
              <a:gd name="connsiteX369" fmla="*/ 304969 w 4627560"/>
              <a:gd name="connsiteY369" fmla="*/ 322984 h 1990725"/>
              <a:gd name="connsiteX370" fmla="*/ 3893766 w 4627560"/>
              <a:gd name="connsiteY370" fmla="*/ 320668 h 1990725"/>
              <a:gd name="connsiteX371" fmla="*/ 3930813 w 4627560"/>
              <a:gd name="connsiteY371" fmla="*/ 343823 h 1990725"/>
              <a:gd name="connsiteX372" fmla="*/ 3972489 w 4627560"/>
              <a:gd name="connsiteY372" fmla="*/ 320668 h 1990725"/>
              <a:gd name="connsiteX373" fmla="*/ 4014166 w 4627560"/>
              <a:gd name="connsiteY373" fmla="*/ 369291 h 1990725"/>
              <a:gd name="connsiteX374" fmla="*/ 4014166 w 4627560"/>
              <a:gd name="connsiteY374" fmla="*/ 452644 h 1990725"/>
              <a:gd name="connsiteX375" fmla="*/ 3970173 w 4627560"/>
              <a:gd name="connsiteY375" fmla="*/ 452644 h 1990725"/>
              <a:gd name="connsiteX376" fmla="*/ 3970173 w 4627560"/>
              <a:gd name="connsiteY376" fmla="*/ 373921 h 1990725"/>
              <a:gd name="connsiteX377" fmla="*/ 3960912 w 4627560"/>
              <a:gd name="connsiteY377" fmla="*/ 357714 h 1990725"/>
              <a:gd name="connsiteX378" fmla="*/ 3937759 w 4627560"/>
              <a:gd name="connsiteY378" fmla="*/ 383182 h 1990725"/>
              <a:gd name="connsiteX379" fmla="*/ 3937759 w 4627560"/>
              <a:gd name="connsiteY379" fmla="*/ 399391 h 1990725"/>
              <a:gd name="connsiteX380" fmla="*/ 3937759 w 4627560"/>
              <a:gd name="connsiteY380" fmla="*/ 452644 h 1990725"/>
              <a:gd name="connsiteX381" fmla="*/ 3893766 w 4627560"/>
              <a:gd name="connsiteY381" fmla="*/ 452644 h 1990725"/>
              <a:gd name="connsiteX382" fmla="*/ 3893766 w 4627560"/>
              <a:gd name="connsiteY382" fmla="*/ 373921 h 1990725"/>
              <a:gd name="connsiteX383" fmla="*/ 3884505 w 4627560"/>
              <a:gd name="connsiteY383" fmla="*/ 357714 h 1990725"/>
              <a:gd name="connsiteX384" fmla="*/ 3861352 w 4627560"/>
              <a:gd name="connsiteY384" fmla="*/ 380868 h 1990725"/>
              <a:gd name="connsiteX385" fmla="*/ 3859036 w 4627560"/>
              <a:gd name="connsiteY385" fmla="*/ 397075 h 1990725"/>
              <a:gd name="connsiteX386" fmla="*/ 3859036 w 4627560"/>
              <a:gd name="connsiteY386" fmla="*/ 452644 h 1990725"/>
              <a:gd name="connsiteX387" fmla="*/ 3815045 w 4627560"/>
              <a:gd name="connsiteY387" fmla="*/ 452644 h 1990725"/>
              <a:gd name="connsiteX388" fmla="*/ 3815045 w 4627560"/>
              <a:gd name="connsiteY388" fmla="*/ 322984 h 1990725"/>
              <a:gd name="connsiteX389" fmla="*/ 3854406 w 4627560"/>
              <a:gd name="connsiteY389" fmla="*/ 322984 h 1990725"/>
              <a:gd name="connsiteX390" fmla="*/ 3854406 w 4627560"/>
              <a:gd name="connsiteY390" fmla="*/ 334561 h 1990725"/>
              <a:gd name="connsiteX391" fmla="*/ 3854406 w 4627560"/>
              <a:gd name="connsiteY391" fmla="*/ 343823 h 1990725"/>
              <a:gd name="connsiteX392" fmla="*/ 3893766 w 4627560"/>
              <a:gd name="connsiteY392" fmla="*/ 320668 h 1990725"/>
              <a:gd name="connsiteX393" fmla="*/ 3717799 w 4627560"/>
              <a:gd name="connsiteY393" fmla="*/ 320668 h 1990725"/>
              <a:gd name="connsiteX394" fmla="*/ 3777999 w 4627560"/>
              <a:gd name="connsiteY394" fmla="*/ 373921 h 1990725"/>
              <a:gd name="connsiteX395" fmla="*/ 3777999 w 4627560"/>
              <a:gd name="connsiteY395" fmla="*/ 452643 h 1990725"/>
              <a:gd name="connsiteX396" fmla="*/ 3738638 w 4627560"/>
              <a:gd name="connsiteY396" fmla="*/ 452643 h 1990725"/>
              <a:gd name="connsiteX397" fmla="*/ 3738638 w 4627560"/>
              <a:gd name="connsiteY397" fmla="*/ 445697 h 1990725"/>
              <a:gd name="connsiteX398" fmla="*/ 3738638 w 4627560"/>
              <a:gd name="connsiteY398" fmla="*/ 436436 h 1990725"/>
              <a:gd name="connsiteX399" fmla="*/ 3701592 w 4627560"/>
              <a:gd name="connsiteY399" fmla="*/ 454959 h 1990725"/>
              <a:gd name="connsiteX400" fmla="*/ 3657601 w 4627560"/>
              <a:gd name="connsiteY400" fmla="*/ 413282 h 1990725"/>
              <a:gd name="connsiteX401" fmla="*/ 3731692 w 4627560"/>
              <a:gd name="connsiteY401" fmla="*/ 371607 h 1990725"/>
              <a:gd name="connsiteX402" fmla="*/ 3713169 w 4627560"/>
              <a:gd name="connsiteY402" fmla="*/ 355398 h 1990725"/>
              <a:gd name="connsiteX403" fmla="*/ 3678438 w 4627560"/>
              <a:gd name="connsiteY403" fmla="*/ 366975 h 1990725"/>
              <a:gd name="connsiteX404" fmla="*/ 3662231 w 4627560"/>
              <a:gd name="connsiteY404" fmla="*/ 336875 h 1990725"/>
              <a:gd name="connsiteX405" fmla="*/ 3717799 w 4627560"/>
              <a:gd name="connsiteY405" fmla="*/ 320668 h 1990725"/>
              <a:gd name="connsiteX406" fmla="*/ 2187348 w 4627560"/>
              <a:gd name="connsiteY406" fmla="*/ 320668 h 1990725"/>
              <a:gd name="connsiteX407" fmla="*/ 2233655 w 4627560"/>
              <a:gd name="connsiteY407" fmla="*/ 334561 h 1990725"/>
              <a:gd name="connsiteX408" fmla="*/ 2219764 w 4627560"/>
              <a:gd name="connsiteY408" fmla="*/ 366975 h 1990725"/>
              <a:gd name="connsiteX409" fmla="*/ 2189664 w 4627560"/>
              <a:gd name="connsiteY409" fmla="*/ 355398 h 1990725"/>
              <a:gd name="connsiteX410" fmla="*/ 2175771 w 4627560"/>
              <a:gd name="connsiteY410" fmla="*/ 362345 h 1990725"/>
              <a:gd name="connsiteX411" fmla="*/ 2238287 w 4627560"/>
              <a:gd name="connsiteY411" fmla="*/ 415598 h 1990725"/>
              <a:gd name="connsiteX412" fmla="*/ 2185033 w 4627560"/>
              <a:gd name="connsiteY412" fmla="*/ 457275 h 1990725"/>
              <a:gd name="connsiteX413" fmla="*/ 2131780 w 4627560"/>
              <a:gd name="connsiteY413" fmla="*/ 438750 h 1990725"/>
              <a:gd name="connsiteX414" fmla="*/ 2150303 w 4627560"/>
              <a:gd name="connsiteY414" fmla="*/ 408652 h 1990725"/>
              <a:gd name="connsiteX415" fmla="*/ 2182718 w 4627560"/>
              <a:gd name="connsiteY415" fmla="*/ 422543 h 1990725"/>
              <a:gd name="connsiteX416" fmla="*/ 2196610 w 4627560"/>
              <a:gd name="connsiteY416" fmla="*/ 415598 h 1990725"/>
              <a:gd name="connsiteX417" fmla="*/ 2134096 w 4627560"/>
              <a:gd name="connsiteY417" fmla="*/ 360030 h 1990725"/>
              <a:gd name="connsiteX418" fmla="*/ 2187348 w 4627560"/>
              <a:gd name="connsiteY418" fmla="*/ 320668 h 1990725"/>
              <a:gd name="connsiteX419" fmla="*/ 1564521 w 4627560"/>
              <a:gd name="connsiteY419" fmla="*/ 320668 h 1990725"/>
              <a:gd name="connsiteX420" fmla="*/ 1610828 w 4627560"/>
              <a:gd name="connsiteY420" fmla="*/ 369291 h 1990725"/>
              <a:gd name="connsiteX421" fmla="*/ 1610828 w 4627560"/>
              <a:gd name="connsiteY421" fmla="*/ 452644 h 1990725"/>
              <a:gd name="connsiteX422" fmla="*/ 1569152 w 4627560"/>
              <a:gd name="connsiteY422" fmla="*/ 452644 h 1990725"/>
              <a:gd name="connsiteX423" fmla="*/ 1569152 w 4627560"/>
              <a:gd name="connsiteY423" fmla="*/ 376237 h 1990725"/>
              <a:gd name="connsiteX424" fmla="*/ 1555260 w 4627560"/>
              <a:gd name="connsiteY424" fmla="*/ 360030 h 1990725"/>
              <a:gd name="connsiteX425" fmla="*/ 1529791 w 4627560"/>
              <a:gd name="connsiteY425" fmla="*/ 378553 h 1990725"/>
              <a:gd name="connsiteX426" fmla="*/ 1527475 w 4627560"/>
              <a:gd name="connsiteY426" fmla="*/ 394760 h 1990725"/>
              <a:gd name="connsiteX427" fmla="*/ 1527475 w 4627560"/>
              <a:gd name="connsiteY427" fmla="*/ 452644 h 1990725"/>
              <a:gd name="connsiteX428" fmla="*/ 1483484 w 4627560"/>
              <a:gd name="connsiteY428" fmla="*/ 452644 h 1990725"/>
              <a:gd name="connsiteX429" fmla="*/ 1483484 w 4627560"/>
              <a:gd name="connsiteY429" fmla="*/ 322984 h 1990725"/>
              <a:gd name="connsiteX430" fmla="*/ 1522846 w 4627560"/>
              <a:gd name="connsiteY430" fmla="*/ 322984 h 1990725"/>
              <a:gd name="connsiteX431" fmla="*/ 1522846 w 4627560"/>
              <a:gd name="connsiteY431" fmla="*/ 334561 h 1990725"/>
              <a:gd name="connsiteX432" fmla="*/ 1522846 w 4627560"/>
              <a:gd name="connsiteY432" fmla="*/ 343823 h 1990725"/>
              <a:gd name="connsiteX433" fmla="*/ 1564521 w 4627560"/>
              <a:gd name="connsiteY433" fmla="*/ 320668 h 1990725"/>
              <a:gd name="connsiteX434" fmla="*/ 1145442 w 4627560"/>
              <a:gd name="connsiteY434" fmla="*/ 320668 h 1990725"/>
              <a:gd name="connsiteX435" fmla="*/ 1191749 w 4627560"/>
              <a:gd name="connsiteY435" fmla="*/ 334561 h 1990725"/>
              <a:gd name="connsiteX436" fmla="*/ 1175542 w 4627560"/>
              <a:gd name="connsiteY436" fmla="*/ 366975 h 1990725"/>
              <a:gd name="connsiteX437" fmla="*/ 1145442 w 4627560"/>
              <a:gd name="connsiteY437" fmla="*/ 355398 h 1990725"/>
              <a:gd name="connsiteX438" fmla="*/ 1131549 w 4627560"/>
              <a:gd name="connsiteY438" fmla="*/ 362345 h 1990725"/>
              <a:gd name="connsiteX439" fmla="*/ 1194065 w 4627560"/>
              <a:gd name="connsiteY439" fmla="*/ 415598 h 1990725"/>
              <a:gd name="connsiteX440" fmla="*/ 1140811 w 4627560"/>
              <a:gd name="connsiteY440" fmla="*/ 457275 h 1990725"/>
              <a:gd name="connsiteX441" fmla="*/ 1087558 w 4627560"/>
              <a:gd name="connsiteY441" fmla="*/ 438750 h 1990725"/>
              <a:gd name="connsiteX442" fmla="*/ 1108397 w 4627560"/>
              <a:gd name="connsiteY442" fmla="*/ 408652 h 1990725"/>
              <a:gd name="connsiteX443" fmla="*/ 1140811 w 4627560"/>
              <a:gd name="connsiteY443" fmla="*/ 422543 h 1990725"/>
              <a:gd name="connsiteX444" fmla="*/ 1154703 w 4627560"/>
              <a:gd name="connsiteY444" fmla="*/ 415598 h 1990725"/>
              <a:gd name="connsiteX445" fmla="*/ 1092190 w 4627560"/>
              <a:gd name="connsiteY445" fmla="*/ 360030 h 1990725"/>
              <a:gd name="connsiteX446" fmla="*/ 1145442 w 4627560"/>
              <a:gd name="connsiteY446" fmla="*/ 320668 h 1990725"/>
              <a:gd name="connsiteX447" fmla="*/ 1018099 w 4627560"/>
              <a:gd name="connsiteY447" fmla="*/ 320668 h 1990725"/>
              <a:gd name="connsiteX448" fmla="*/ 1062090 w 4627560"/>
              <a:gd name="connsiteY448" fmla="*/ 320668 h 1990725"/>
              <a:gd name="connsiteX449" fmla="*/ 1062090 w 4627560"/>
              <a:gd name="connsiteY449" fmla="*/ 452643 h 1990725"/>
              <a:gd name="connsiteX450" fmla="*/ 1020415 w 4627560"/>
              <a:gd name="connsiteY450" fmla="*/ 452643 h 1990725"/>
              <a:gd name="connsiteX451" fmla="*/ 1020415 w 4627560"/>
              <a:gd name="connsiteY451" fmla="*/ 441066 h 1990725"/>
              <a:gd name="connsiteX452" fmla="*/ 1020415 w 4627560"/>
              <a:gd name="connsiteY452" fmla="*/ 431805 h 1990725"/>
              <a:gd name="connsiteX453" fmla="*/ 978738 w 4627560"/>
              <a:gd name="connsiteY453" fmla="*/ 454959 h 1990725"/>
              <a:gd name="connsiteX454" fmla="*/ 932431 w 4627560"/>
              <a:gd name="connsiteY454" fmla="*/ 406336 h 1990725"/>
              <a:gd name="connsiteX455" fmla="*/ 932431 w 4627560"/>
              <a:gd name="connsiteY455" fmla="*/ 322984 h 1990725"/>
              <a:gd name="connsiteX456" fmla="*/ 976422 w 4627560"/>
              <a:gd name="connsiteY456" fmla="*/ 322984 h 1990725"/>
              <a:gd name="connsiteX457" fmla="*/ 976422 w 4627560"/>
              <a:gd name="connsiteY457" fmla="*/ 399391 h 1990725"/>
              <a:gd name="connsiteX458" fmla="*/ 990315 w 4627560"/>
              <a:gd name="connsiteY458" fmla="*/ 415598 h 1990725"/>
              <a:gd name="connsiteX459" fmla="*/ 1018099 w 4627560"/>
              <a:gd name="connsiteY459" fmla="*/ 378552 h 1990725"/>
              <a:gd name="connsiteX460" fmla="*/ 1018099 w 4627560"/>
              <a:gd name="connsiteY460" fmla="*/ 320668 h 1990725"/>
              <a:gd name="connsiteX461" fmla="*/ 774986 w 4627560"/>
              <a:gd name="connsiteY461" fmla="*/ 320668 h 1990725"/>
              <a:gd name="connsiteX462" fmla="*/ 812032 w 4627560"/>
              <a:gd name="connsiteY462" fmla="*/ 343823 h 1990725"/>
              <a:gd name="connsiteX463" fmla="*/ 853708 w 4627560"/>
              <a:gd name="connsiteY463" fmla="*/ 320668 h 1990725"/>
              <a:gd name="connsiteX464" fmla="*/ 895385 w 4627560"/>
              <a:gd name="connsiteY464" fmla="*/ 369291 h 1990725"/>
              <a:gd name="connsiteX465" fmla="*/ 895385 w 4627560"/>
              <a:gd name="connsiteY465" fmla="*/ 452644 h 1990725"/>
              <a:gd name="connsiteX466" fmla="*/ 851393 w 4627560"/>
              <a:gd name="connsiteY466" fmla="*/ 452644 h 1990725"/>
              <a:gd name="connsiteX467" fmla="*/ 851393 w 4627560"/>
              <a:gd name="connsiteY467" fmla="*/ 373921 h 1990725"/>
              <a:gd name="connsiteX468" fmla="*/ 842131 w 4627560"/>
              <a:gd name="connsiteY468" fmla="*/ 357714 h 1990725"/>
              <a:gd name="connsiteX469" fmla="*/ 818979 w 4627560"/>
              <a:gd name="connsiteY469" fmla="*/ 383182 h 1990725"/>
              <a:gd name="connsiteX470" fmla="*/ 818979 w 4627560"/>
              <a:gd name="connsiteY470" fmla="*/ 399391 h 1990725"/>
              <a:gd name="connsiteX471" fmla="*/ 818979 w 4627560"/>
              <a:gd name="connsiteY471" fmla="*/ 452644 h 1990725"/>
              <a:gd name="connsiteX472" fmla="*/ 774986 w 4627560"/>
              <a:gd name="connsiteY472" fmla="*/ 452644 h 1990725"/>
              <a:gd name="connsiteX473" fmla="*/ 774986 w 4627560"/>
              <a:gd name="connsiteY473" fmla="*/ 373921 h 1990725"/>
              <a:gd name="connsiteX474" fmla="*/ 765725 w 4627560"/>
              <a:gd name="connsiteY474" fmla="*/ 357714 h 1990725"/>
              <a:gd name="connsiteX475" fmla="*/ 742572 w 4627560"/>
              <a:gd name="connsiteY475" fmla="*/ 380868 h 1990725"/>
              <a:gd name="connsiteX476" fmla="*/ 740256 w 4627560"/>
              <a:gd name="connsiteY476" fmla="*/ 397075 h 1990725"/>
              <a:gd name="connsiteX477" fmla="*/ 740256 w 4627560"/>
              <a:gd name="connsiteY477" fmla="*/ 452644 h 1990725"/>
              <a:gd name="connsiteX478" fmla="*/ 696265 w 4627560"/>
              <a:gd name="connsiteY478" fmla="*/ 452644 h 1990725"/>
              <a:gd name="connsiteX479" fmla="*/ 696265 w 4627560"/>
              <a:gd name="connsiteY479" fmla="*/ 322984 h 1990725"/>
              <a:gd name="connsiteX480" fmla="*/ 735627 w 4627560"/>
              <a:gd name="connsiteY480" fmla="*/ 322984 h 1990725"/>
              <a:gd name="connsiteX481" fmla="*/ 735627 w 4627560"/>
              <a:gd name="connsiteY481" fmla="*/ 334561 h 1990725"/>
              <a:gd name="connsiteX482" fmla="*/ 735627 w 4627560"/>
              <a:gd name="connsiteY482" fmla="*/ 343823 h 1990725"/>
              <a:gd name="connsiteX483" fmla="*/ 774986 w 4627560"/>
              <a:gd name="connsiteY483" fmla="*/ 320668 h 1990725"/>
              <a:gd name="connsiteX484" fmla="*/ 615226 w 4627560"/>
              <a:gd name="connsiteY484" fmla="*/ 320668 h 1990725"/>
              <a:gd name="connsiteX485" fmla="*/ 661534 w 4627560"/>
              <a:gd name="connsiteY485" fmla="*/ 334561 h 1990725"/>
              <a:gd name="connsiteX486" fmla="*/ 647642 w 4627560"/>
              <a:gd name="connsiteY486" fmla="*/ 366975 h 1990725"/>
              <a:gd name="connsiteX487" fmla="*/ 617542 w 4627560"/>
              <a:gd name="connsiteY487" fmla="*/ 355398 h 1990725"/>
              <a:gd name="connsiteX488" fmla="*/ 603649 w 4627560"/>
              <a:gd name="connsiteY488" fmla="*/ 362345 h 1990725"/>
              <a:gd name="connsiteX489" fmla="*/ 666165 w 4627560"/>
              <a:gd name="connsiteY489" fmla="*/ 415598 h 1990725"/>
              <a:gd name="connsiteX490" fmla="*/ 612910 w 4627560"/>
              <a:gd name="connsiteY490" fmla="*/ 457275 h 1990725"/>
              <a:gd name="connsiteX491" fmla="*/ 559659 w 4627560"/>
              <a:gd name="connsiteY491" fmla="*/ 438750 h 1990725"/>
              <a:gd name="connsiteX492" fmla="*/ 578181 w 4627560"/>
              <a:gd name="connsiteY492" fmla="*/ 408652 h 1990725"/>
              <a:gd name="connsiteX493" fmla="*/ 610596 w 4627560"/>
              <a:gd name="connsiteY493" fmla="*/ 422543 h 1990725"/>
              <a:gd name="connsiteX494" fmla="*/ 624487 w 4627560"/>
              <a:gd name="connsiteY494" fmla="*/ 415598 h 1990725"/>
              <a:gd name="connsiteX495" fmla="*/ 561974 w 4627560"/>
              <a:gd name="connsiteY495" fmla="*/ 360030 h 1990725"/>
              <a:gd name="connsiteX496" fmla="*/ 615226 w 4627560"/>
              <a:gd name="connsiteY496" fmla="*/ 320668 h 1990725"/>
              <a:gd name="connsiteX497" fmla="*/ 473990 w 4627560"/>
              <a:gd name="connsiteY497" fmla="*/ 320668 h 1990725"/>
              <a:gd name="connsiteX498" fmla="*/ 534191 w 4627560"/>
              <a:gd name="connsiteY498" fmla="*/ 373921 h 1990725"/>
              <a:gd name="connsiteX499" fmla="*/ 534191 w 4627560"/>
              <a:gd name="connsiteY499" fmla="*/ 452643 h 1990725"/>
              <a:gd name="connsiteX500" fmla="*/ 494828 w 4627560"/>
              <a:gd name="connsiteY500" fmla="*/ 452643 h 1990725"/>
              <a:gd name="connsiteX501" fmla="*/ 494828 w 4627560"/>
              <a:gd name="connsiteY501" fmla="*/ 445697 h 1990725"/>
              <a:gd name="connsiteX502" fmla="*/ 494828 w 4627560"/>
              <a:gd name="connsiteY502" fmla="*/ 436436 h 1990725"/>
              <a:gd name="connsiteX503" fmla="*/ 457784 w 4627560"/>
              <a:gd name="connsiteY503" fmla="*/ 454959 h 1990725"/>
              <a:gd name="connsiteX504" fmla="*/ 413792 w 4627560"/>
              <a:gd name="connsiteY504" fmla="*/ 413282 h 1990725"/>
              <a:gd name="connsiteX505" fmla="*/ 487882 w 4627560"/>
              <a:gd name="connsiteY505" fmla="*/ 371607 h 1990725"/>
              <a:gd name="connsiteX506" fmla="*/ 469360 w 4627560"/>
              <a:gd name="connsiteY506" fmla="*/ 355398 h 1990725"/>
              <a:gd name="connsiteX507" fmla="*/ 434629 w 4627560"/>
              <a:gd name="connsiteY507" fmla="*/ 366975 h 1990725"/>
              <a:gd name="connsiteX508" fmla="*/ 418422 w 4627560"/>
              <a:gd name="connsiteY508" fmla="*/ 336875 h 1990725"/>
              <a:gd name="connsiteX509" fmla="*/ 473990 w 4627560"/>
              <a:gd name="connsiteY509" fmla="*/ 320668 h 1990725"/>
              <a:gd name="connsiteX510" fmla="*/ 3291774 w 4627560"/>
              <a:gd name="connsiteY510" fmla="*/ 318353 h 1990725"/>
              <a:gd name="connsiteX511" fmla="*/ 3351972 w 4627560"/>
              <a:gd name="connsiteY511" fmla="*/ 380867 h 1990725"/>
              <a:gd name="connsiteX512" fmla="*/ 3351972 w 4627560"/>
              <a:gd name="connsiteY512" fmla="*/ 394760 h 1990725"/>
              <a:gd name="connsiteX513" fmla="*/ 3268619 w 4627560"/>
              <a:gd name="connsiteY513" fmla="*/ 394760 h 1990725"/>
              <a:gd name="connsiteX514" fmla="*/ 3298719 w 4627560"/>
              <a:gd name="connsiteY514" fmla="*/ 417913 h 1990725"/>
              <a:gd name="connsiteX515" fmla="*/ 3335765 w 4627560"/>
              <a:gd name="connsiteY515" fmla="*/ 404021 h 1990725"/>
              <a:gd name="connsiteX516" fmla="*/ 3351972 w 4627560"/>
              <a:gd name="connsiteY516" fmla="*/ 434121 h 1990725"/>
              <a:gd name="connsiteX517" fmla="*/ 3296404 w 4627560"/>
              <a:gd name="connsiteY517" fmla="*/ 452644 h 1990725"/>
              <a:gd name="connsiteX518" fmla="*/ 3224628 w 4627560"/>
              <a:gd name="connsiteY518" fmla="*/ 383183 h 1990725"/>
              <a:gd name="connsiteX519" fmla="*/ 3291774 w 4627560"/>
              <a:gd name="connsiteY519" fmla="*/ 318353 h 1990725"/>
              <a:gd name="connsiteX520" fmla="*/ 2909739 w 4627560"/>
              <a:gd name="connsiteY520" fmla="*/ 318353 h 1990725"/>
              <a:gd name="connsiteX521" fmla="*/ 2983830 w 4627560"/>
              <a:gd name="connsiteY521" fmla="*/ 387814 h 1990725"/>
              <a:gd name="connsiteX522" fmla="*/ 2909739 w 4627560"/>
              <a:gd name="connsiteY522" fmla="*/ 454958 h 1990725"/>
              <a:gd name="connsiteX523" fmla="*/ 2835648 w 4627560"/>
              <a:gd name="connsiteY523" fmla="*/ 387814 h 1990725"/>
              <a:gd name="connsiteX524" fmla="*/ 2909739 w 4627560"/>
              <a:gd name="connsiteY524" fmla="*/ 318353 h 1990725"/>
              <a:gd name="connsiteX525" fmla="*/ 2439724 w 4627560"/>
              <a:gd name="connsiteY525" fmla="*/ 318353 h 1990725"/>
              <a:gd name="connsiteX526" fmla="*/ 2490663 w 4627560"/>
              <a:gd name="connsiteY526" fmla="*/ 318353 h 1990725"/>
              <a:gd name="connsiteX527" fmla="*/ 2509185 w 4627560"/>
              <a:gd name="connsiteY527" fmla="*/ 378553 h 1990725"/>
              <a:gd name="connsiteX528" fmla="*/ 2513815 w 4627560"/>
              <a:gd name="connsiteY528" fmla="*/ 399390 h 1990725"/>
              <a:gd name="connsiteX529" fmla="*/ 2518447 w 4627560"/>
              <a:gd name="connsiteY529" fmla="*/ 380867 h 1990725"/>
              <a:gd name="connsiteX530" fmla="*/ 2534654 w 4627560"/>
              <a:gd name="connsiteY530" fmla="*/ 320669 h 1990725"/>
              <a:gd name="connsiteX531" fmla="*/ 2583277 w 4627560"/>
              <a:gd name="connsiteY531" fmla="*/ 320669 h 1990725"/>
              <a:gd name="connsiteX532" fmla="*/ 2530022 w 4627560"/>
              <a:gd name="connsiteY532" fmla="*/ 466536 h 1990725"/>
              <a:gd name="connsiteX533" fmla="*/ 2474454 w 4627560"/>
              <a:gd name="connsiteY533" fmla="*/ 505897 h 1990725"/>
              <a:gd name="connsiteX534" fmla="*/ 2444354 w 4627560"/>
              <a:gd name="connsiteY534" fmla="*/ 496636 h 1990725"/>
              <a:gd name="connsiteX535" fmla="*/ 2458247 w 4627560"/>
              <a:gd name="connsiteY535" fmla="*/ 464220 h 1990725"/>
              <a:gd name="connsiteX536" fmla="*/ 2472138 w 4627560"/>
              <a:gd name="connsiteY536" fmla="*/ 468852 h 1990725"/>
              <a:gd name="connsiteX537" fmla="*/ 2492977 w 4627560"/>
              <a:gd name="connsiteY537" fmla="*/ 454959 h 1990725"/>
              <a:gd name="connsiteX538" fmla="*/ 2495293 w 4627560"/>
              <a:gd name="connsiteY538" fmla="*/ 448013 h 1990725"/>
              <a:gd name="connsiteX539" fmla="*/ 2439724 w 4627560"/>
              <a:gd name="connsiteY539" fmla="*/ 318353 h 1990725"/>
              <a:gd name="connsiteX540" fmla="*/ 1937291 w 4627560"/>
              <a:gd name="connsiteY540" fmla="*/ 318353 h 1990725"/>
              <a:gd name="connsiteX541" fmla="*/ 1997489 w 4627560"/>
              <a:gd name="connsiteY541" fmla="*/ 380867 h 1990725"/>
              <a:gd name="connsiteX542" fmla="*/ 1997489 w 4627560"/>
              <a:gd name="connsiteY542" fmla="*/ 394760 h 1990725"/>
              <a:gd name="connsiteX543" fmla="*/ 1914136 w 4627560"/>
              <a:gd name="connsiteY543" fmla="*/ 394760 h 1990725"/>
              <a:gd name="connsiteX544" fmla="*/ 1944236 w 4627560"/>
              <a:gd name="connsiteY544" fmla="*/ 417913 h 1990725"/>
              <a:gd name="connsiteX545" fmla="*/ 1981282 w 4627560"/>
              <a:gd name="connsiteY545" fmla="*/ 404021 h 1990725"/>
              <a:gd name="connsiteX546" fmla="*/ 1997489 w 4627560"/>
              <a:gd name="connsiteY546" fmla="*/ 434121 h 1990725"/>
              <a:gd name="connsiteX547" fmla="*/ 1941921 w 4627560"/>
              <a:gd name="connsiteY547" fmla="*/ 452644 h 1990725"/>
              <a:gd name="connsiteX548" fmla="*/ 1870145 w 4627560"/>
              <a:gd name="connsiteY548" fmla="*/ 383183 h 1990725"/>
              <a:gd name="connsiteX549" fmla="*/ 1937291 w 4627560"/>
              <a:gd name="connsiteY549" fmla="*/ 318353 h 1990725"/>
              <a:gd name="connsiteX550" fmla="*/ 2717566 w 4627560"/>
              <a:gd name="connsiteY550" fmla="*/ 309092 h 1990725"/>
              <a:gd name="connsiteX551" fmla="*/ 2717566 w 4627560"/>
              <a:gd name="connsiteY551" fmla="*/ 353083 h 1990725"/>
              <a:gd name="connsiteX552" fmla="*/ 2736089 w 4627560"/>
              <a:gd name="connsiteY552" fmla="*/ 353083 h 1990725"/>
              <a:gd name="connsiteX553" fmla="*/ 2759241 w 4627560"/>
              <a:gd name="connsiteY553" fmla="*/ 329930 h 1990725"/>
              <a:gd name="connsiteX554" fmla="*/ 2731457 w 4627560"/>
              <a:gd name="connsiteY554" fmla="*/ 309092 h 1990725"/>
              <a:gd name="connsiteX555" fmla="*/ 2717566 w 4627560"/>
              <a:gd name="connsiteY555" fmla="*/ 309092 h 1990725"/>
              <a:gd name="connsiteX556" fmla="*/ 3132014 w 4627560"/>
              <a:gd name="connsiteY556" fmla="*/ 288253 h 1990725"/>
              <a:gd name="connsiteX557" fmla="*/ 3173691 w 4627560"/>
              <a:gd name="connsiteY557" fmla="*/ 288253 h 1990725"/>
              <a:gd name="connsiteX558" fmla="*/ 3173691 w 4627560"/>
              <a:gd name="connsiteY558" fmla="*/ 325299 h 1990725"/>
              <a:gd name="connsiteX559" fmla="*/ 3201475 w 4627560"/>
              <a:gd name="connsiteY559" fmla="*/ 325299 h 1990725"/>
              <a:gd name="connsiteX560" fmla="*/ 3201475 w 4627560"/>
              <a:gd name="connsiteY560" fmla="*/ 360029 h 1990725"/>
              <a:gd name="connsiteX561" fmla="*/ 3173691 w 4627560"/>
              <a:gd name="connsiteY561" fmla="*/ 360029 h 1990725"/>
              <a:gd name="connsiteX562" fmla="*/ 3173691 w 4627560"/>
              <a:gd name="connsiteY562" fmla="*/ 399390 h 1990725"/>
              <a:gd name="connsiteX563" fmla="*/ 3196844 w 4627560"/>
              <a:gd name="connsiteY563" fmla="*/ 415597 h 1990725"/>
              <a:gd name="connsiteX564" fmla="*/ 3203791 w 4627560"/>
              <a:gd name="connsiteY564" fmla="*/ 415597 h 1990725"/>
              <a:gd name="connsiteX565" fmla="*/ 3203791 w 4627560"/>
              <a:gd name="connsiteY565" fmla="*/ 454958 h 1990725"/>
              <a:gd name="connsiteX566" fmla="*/ 3192214 w 4627560"/>
              <a:gd name="connsiteY566" fmla="*/ 454958 h 1990725"/>
              <a:gd name="connsiteX567" fmla="*/ 3129698 w 4627560"/>
              <a:gd name="connsiteY567" fmla="*/ 406336 h 1990725"/>
              <a:gd name="connsiteX568" fmla="*/ 3129698 w 4627560"/>
              <a:gd name="connsiteY568" fmla="*/ 360029 h 1990725"/>
              <a:gd name="connsiteX569" fmla="*/ 3113491 w 4627560"/>
              <a:gd name="connsiteY569" fmla="*/ 360029 h 1990725"/>
              <a:gd name="connsiteX570" fmla="*/ 3113491 w 4627560"/>
              <a:gd name="connsiteY570" fmla="*/ 325299 h 1990725"/>
              <a:gd name="connsiteX571" fmla="*/ 3132014 w 4627560"/>
              <a:gd name="connsiteY571" fmla="*/ 325299 h 1990725"/>
              <a:gd name="connsiteX572" fmla="*/ 3132014 w 4627560"/>
              <a:gd name="connsiteY572" fmla="*/ 288253 h 1990725"/>
              <a:gd name="connsiteX573" fmla="*/ 3020878 w 4627560"/>
              <a:gd name="connsiteY573" fmla="*/ 288253 h 1990725"/>
              <a:gd name="connsiteX574" fmla="*/ 3062555 w 4627560"/>
              <a:gd name="connsiteY574" fmla="*/ 288253 h 1990725"/>
              <a:gd name="connsiteX575" fmla="*/ 3062555 w 4627560"/>
              <a:gd name="connsiteY575" fmla="*/ 325299 h 1990725"/>
              <a:gd name="connsiteX576" fmla="*/ 3090339 w 4627560"/>
              <a:gd name="connsiteY576" fmla="*/ 325299 h 1990725"/>
              <a:gd name="connsiteX577" fmla="*/ 3090339 w 4627560"/>
              <a:gd name="connsiteY577" fmla="*/ 360029 h 1990725"/>
              <a:gd name="connsiteX578" fmla="*/ 3062555 w 4627560"/>
              <a:gd name="connsiteY578" fmla="*/ 360029 h 1990725"/>
              <a:gd name="connsiteX579" fmla="*/ 3062555 w 4627560"/>
              <a:gd name="connsiteY579" fmla="*/ 399390 h 1990725"/>
              <a:gd name="connsiteX580" fmla="*/ 3085708 w 4627560"/>
              <a:gd name="connsiteY580" fmla="*/ 415597 h 1990725"/>
              <a:gd name="connsiteX581" fmla="*/ 3092655 w 4627560"/>
              <a:gd name="connsiteY581" fmla="*/ 415597 h 1990725"/>
              <a:gd name="connsiteX582" fmla="*/ 3092655 w 4627560"/>
              <a:gd name="connsiteY582" fmla="*/ 454958 h 1990725"/>
              <a:gd name="connsiteX583" fmla="*/ 3081078 w 4627560"/>
              <a:gd name="connsiteY583" fmla="*/ 454958 h 1990725"/>
              <a:gd name="connsiteX584" fmla="*/ 3018562 w 4627560"/>
              <a:gd name="connsiteY584" fmla="*/ 406336 h 1990725"/>
              <a:gd name="connsiteX585" fmla="*/ 3018562 w 4627560"/>
              <a:gd name="connsiteY585" fmla="*/ 360029 h 1990725"/>
              <a:gd name="connsiteX586" fmla="*/ 3002355 w 4627560"/>
              <a:gd name="connsiteY586" fmla="*/ 360029 h 1990725"/>
              <a:gd name="connsiteX587" fmla="*/ 3002355 w 4627560"/>
              <a:gd name="connsiteY587" fmla="*/ 325299 h 1990725"/>
              <a:gd name="connsiteX588" fmla="*/ 3020878 w 4627560"/>
              <a:gd name="connsiteY588" fmla="*/ 325299 h 1990725"/>
              <a:gd name="connsiteX589" fmla="*/ 3020878 w 4627560"/>
              <a:gd name="connsiteY589" fmla="*/ 288253 h 1990725"/>
              <a:gd name="connsiteX590" fmla="*/ 2358685 w 4627560"/>
              <a:gd name="connsiteY590" fmla="*/ 288253 h 1990725"/>
              <a:gd name="connsiteX591" fmla="*/ 2400360 w 4627560"/>
              <a:gd name="connsiteY591" fmla="*/ 288253 h 1990725"/>
              <a:gd name="connsiteX592" fmla="*/ 2400360 w 4627560"/>
              <a:gd name="connsiteY592" fmla="*/ 325299 h 1990725"/>
              <a:gd name="connsiteX593" fmla="*/ 2428146 w 4627560"/>
              <a:gd name="connsiteY593" fmla="*/ 325299 h 1990725"/>
              <a:gd name="connsiteX594" fmla="*/ 2428146 w 4627560"/>
              <a:gd name="connsiteY594" fmla="*/ 360029 h 1990725"/>
              <a:gd name="connsiteX595" fmla="*/ 2400360 w 4627560"/>
              <a:gd name="connsiteY595" fmla="*/ 360029 h 1990725"/>
              <a:gd name="connsiteX596" fmla="*/ 2400360 w 4627560"/>
              <a:gd name="connsiteY596" fmla="*/ 399390 h 1990725"/>
              <a:gd name="connsiteX597" fmla="*/ 2423515 w 4627560"/>
              <a:gd name="connsiteY597" fmla="*/ 415597 h 1990725"/>
              <a:gd name="connsiteX598" fmla="*/ 2430460 w 4627560"/>
              <a:gd name="connsiteY598" fmla="*/ 415597 h 1990725"/>
              <a:gd name="connsiteX599" fmla="*/ 2430460 w 4627560"/>
              <a:gd name="connsiteY599" fmla="*/ 454958 h 1990725"/>
              <a:gd name="connsiteX600" fmla="*/ 2418885 w 4627560"/>
              <a:gd name="connsiteY600" fmla="*/ 454958 h 1990725"/>
              <a:gd name="connsiteX601" fmla="*/ 2356369 w 4627560"/>
              <a:gd name="connsiteY601" fmla="*/ 406336 h 1990725"/>
              <a:gd name="connsiteX602" fmla="*/ 2356369 w 4627560"/>
              <a:gd name="connsiteY602" fmla="*/ 360029 h 1990725"/>
              <a:gd name="connsiteX603" fmla="*/ 2340162 w 4627560"/>
              <a:gd name="connsiteY603" fmla="*/ 360029 h 1990725"/>
              <a:gd name="connsiteX604" fmla="*/ 2340162 w 4627560"/>
              <a:gd name="connsiteY604" fmla="*/ 325299 h 1990725"/>
              <a:gd name="connsiteX605" fmla="*/ 2358685 w 4627560"/>
              <a:gd name="connsiteY605" fmla="*/ 325299 h 1990725"/>
              <a:gd name="connsiteX606" fmla="*/ 2358685 w 4627560"/>
              <a:gd name="connsiteY606" fmla="*/ 288253 h 1990725"/>
              <a:gd name="connsiteX607" fmla="*/ 2673575 w 4627560"/>
              <a:gd name="connsiteY607" fmla="*/ 272046 h 1990725"/>
              <a:gd name="connsiteX608" fmla="*/ 2733773 w 4627560"/>
              <a:gd name="connsiteY608" fmla="*/ 272046 h 1990725"/>
              <a:gd name="connsiteX609" fmla="*/ 2768504 w 4627560"/>
              <a:gd name="connsiteY609" fmla="*/ 276678 h 1990725"/>
              <a:gd name="connsiteX610" fmla="*/ 2803234 w 4627560"/>
              <a:gd name="connsiteY610" fmla="*/ 329930 h 1990725"/>
              <a:gd name="connsiteX611" fmla="*/ 2775450 w 4627560"/>
              <a:gd name="connsiteY611" fmla="*/ 378553 h 1990725"/>
              <a:gd name="connsiteX612" fmla="*/ 2782396 w 4627560"/>
              <a:gd name="connsiteY612" fmla="*/ 390128 h 1990725"/>
              <a:gd name="connsiteX613" fmla="*/ 2819441 w 4627560"/>
              <a:gd name="connsiteY613" fmla="*/ 452644 h 1990725"/>
              <a:gd name="connsiteX614" fmla="*/ 2770819 w 4627560"/>
              <a:gd name="connsiteY614" fmla="*/ 452644 h 1990725"/>
              <a:gd name="connsiteX615" fmla="*/ 2738405 w 4627560"/>
              <a:gd name="connsiteY615" fmla="*/ 390128 h 1990725"/>
              <a:gd name="connsiteX616" fmla="*/ 2717566 w 4627560"/>
              <a:gd name="connsiteY616" fmla="*/ 390128 h 1990725"/>
              <a:gd name="connsiteX617" fmla="*/ 2717566 w 4627560"/>
              <a:gd name="connsiteY617" fmla="*/ 452644 h 1990725"/>
              <a:gd name="connsiteX618" fmla="*/ 2673575 w 4627560"/>
              <a:gd name="connsiteY618" fmla="*/ 452644 h 1990725"/>
              <a:gd name="connsiteX619" fmla="*/ 2673575 w 4627560"/>
              <a:gd name="connsiteY619" fmla="*/ 272046 h 1990725"/>
              <a:gd name="connsiteX620" fmla="*/ 2268387 w 4627560"/>
              <a:gd name="connsiteY620" fmla="*/ 272046 h 1990725"/>
              <a:gd name="connsiteX621" fmla="*/ 2312378 w 4627560"/>
              <a:gd name="connsiteY621" fmla="*/ 272046 h 1990725"/>
              <a:gd name="connsiteX622" fmla="*/ 2312378 w 4627560"/>
              <a:gd name="connsiteY622" fmla="*/ 306776 h 1990725"/>
              <a:gd name="connsiteX623" fmla="*/ 2268387 w 4627560"/>
              <a:gd name="connsiteY623" fmla="*/ 306776 h 1990725"/>
              <a:gd name="connsiteX624" fmla="*/ 2268387 w 4627560"/>
              <a:gd name="connsiteY624" fmla="*/ 272046 h 1990725"/>
              <a:gd name="connsiteX625" fmla="*/ 1650191 w 4627560"/>
              <a:gd name="connsiteY625" fmla="*/ 272046 h 1990725"/>
              <a:gd name="connsiteX626" fmla="*/ 1694182 w 4627560"/>
              <a:gd name="connsiteY626" fmla="*/ 272046 h 1990725"/>
              <a:gd name="connsiteX627" fmla="*/ 1694182 w 4627560"/>
              <a:gd name="connsiteY627" fmla="*/ 306776 h 1990725"/>
              <a:gd name="connsiteX628" fmla="*/ 1650191 w 4627560"/>
              <a:gd name="connsiteY628" fmla="*/ 306776 h 1990725"/>
              <a:gd name="connsiteX629" fmla="*/ 1650191 w 4627560"/>
              <a:gd name="connsiteY629" fmla="*/ 272046 h 1990725"/>
              <a:gd name="connsiteX630" fmla="*/ 1288995 w 4627560"/>
              <a:gd name="connsiteY630" fmla="*/ 272046 h 1990725"/>
              <a:gd name="connsiteX631" fmla="*/ 1332986 w 4627560"/>
              <a:gd name="connsiteY631" fmla="*/ 272046 h 1990725"/>
              <a:gd name="connsiteX632" fmla="*/ 1332986 w 4627560"/>
              <a:gd name="connsiteY632" fmla="*/ 387815 h 1990725"/>
              <a:gd name="connsiteX633" fmla="*/ 1365402 w 4627560"/>
              <a:gd name="connsiteY633" fmla="*/ 417913 h 1990725"/>
              <a:gd name="connsiteX634" fmla="*/ 1397817 w 4627560"/>
              <a:gd name="connsiteY634" fmla="*/ 387815 h 1990725"/>
              <a:gd name="connsiteX635" fmla="*/ 1397817 w 4627560"/>
              <a:gd name="connsiteY635" fmla="*/ 272046 h 1990725"/>
              <a:gd name="connsiteX636" fmla="*/ 1441809 w 4627560"/>
              <a:gd name="connsiteY636" fmla="*/ 272046 h 1990725"/>
              <a:gd name="connsiteX637" fmla="*/ 1441809 w 4627560"/>
              <a:gd name="connsiteY637" fmla="*/ 387815 h 1990725"/>
              <a:gd name="connsiteX638" fmla="*/ 1365402 w 4627560"/>
              <a:gd name="connsiteY638" fmla="*/ 457274 h 1990725"/>
              <a:gd name="connsiteX639" fmla="*/ 1288995 w 4627560"/>
              <a:gd name="connsiteY639" fmla="*/ 387815 h 1990725"/>
              <a:gd name="connsiteX640" fmla="*/ 1288995 w 4627560"/>
              <a:gd name="connsiteY640" fmla="*/ 272046 h 1990725"/>
              <a:gd name="connsiteX641" fmla="*/ 156786 w 4627560"/>
              <a:gd name="connsiteY641" fmla="*/ 272046 h 1990725"/>
              <a:gd name="connsiteX642" fmla="*/ 270239 w 4627560"/>
              <a:gd name="connsiteY642" fmla="*/ 272046 h 1990725"/>
              <a:gd name="connsiteX643" fmla="*/ 270239 w 4627560"/>
              <a:gd name="connsiteY643" fmla="*/ 311407 h 1990725"/>
              <a:gd name="connsiteX644" fmla="*/ 200777 w 4627560"/>
              <a:gd name="connsiteY644" fmla="*/ 311407 h 1990725"/>
              <a:gd name="connsiteX645" fmla="*/ 200777 w 4627560"/>
              <a:gd name="connsiteY645" fmla="*/ 343821 h 1990725"/>
              <a:gd name="connsiteX646" fmla="*/ 256346 w 4627560"/>
              <a:gd name="connsiteY646" fmla="*/ 343821 h 1990725"/>
              <a:gd name="connsiteX647" fmla="*/ 256346 w 4627560"/>
              <a:gd name="connsiteY647" fmla="*/ 383183 h 1990725"/>
              <a:gd name="connsiteX648" fmla="*/ 200777 w 4627560"/>
              <a:gd name="connsiteY648" fmla="*/ 383183 h 1990725"/>
              <a:gd name="connsiteX649" fmla="*/ 200777 w 4627560"/>
              <a:gd name="connsiteY649" fmla="*/ 417912 h 1990725"/>
              <a:gd name="connsiteX650" fmla="*/ 274869 w 4627560"/>
              <a:gd name="connsiteY650" fmla="*/ 417912 h 1990725"/>
              <a:gd name="connsiteX651" fmla="*/ 274869 w 4627560"/>
              <a:gd name="connsiteY651" fmla="*/ 452644 h 1990725"/>
              <a:gd name="connsiteX652" fmla="*/ 156786 w 4627560"/>
              <a:gd name="connsiteY652" fmla="*/ 452644 h 1990725"/>
              <a:gd name="connsiteX653" fmla="*/ 156786 w 4627560"/>
              <a:gd name="connsiteY653" fmla="*/ 272046 h 1990725"/>
              <a:gd name="connsiteX654" fmla="*/ 3583509 w 4627560"/>
              <a:gd name="connsiteY654" fmla="*/ 269730 h 1990725"/>
              <a:gd name="connsiteX655" fmla="*/ 3627500 w 4627560"/>
              <a:gd name="connsiteY655" fmla="*/ 269730 h 1990725"/>
              <a:gd name="connsiteX656" fmla="*/ 3627500 w 4627560"/>
              <a:gd name="connsiteY656" fmla="*/ 452644 h 1990725"/>
              <a:gd name="connsiteX657" fmla="*/ 3585825 w 4627560"/>
              <a:gd name="connsiteY657" fmla="*/ 452644 h 1990725"/>
              <a:gd name="connsiteX658" fmla="*/ 3585825 w 4627560"/>
              <a:gd name="connsiteY658" fmla="*/ 443383 h 1990725"/>
              <a:gd name="connsiteX659" fmla="*/ 3585825 w 4627560"/>
              <a:gd name="connsiteY659" fmla="*/ 436435 h 1990725"/>
              <a:gd name="connsiteX660" fmla="*/ 3548779 w 4627560"/>
              <a:gd name="connsiteY660" fmla="*/ 454958 h 1990725"/>
              <a:gd name="connsiteX661" fmla="*/ 3488579 w 4627560"/>
              <a:gd name="connsiteY661" fmla="*/ 385499 h 1990725"/>
              <a:gd name="connsiteX662" fmla="*/ 3548779 w 4627560"/>
              <a:gd name="connsiteY662" fmla="*/ 318353 h 1990725"/>
              <a:gd name="connsiteX663" fmla="*/ 3583509 w 4627560"/>
              <a:gd name="connsiteY663" fmla="*/ 329930 h 1990725"/>
              <a:gd name="connsiteX664" fmla="*/ 3583509 w 4627560"/>
              <a:gd name="connsiteY664" fmla="*/ 322983 h 1990725"/>
              <a:gd name="connsiteX665" fmla="*/ 3583509 w 4627560"/>
              <a:gd name="connsiteY665" fmla="*/ 269730 h 1990725"/>
              <a:gd name="connsiteX666" fmla="*/ 84614 w 4627560"/>
              <a:gd name="connsiteY666" fmla="*/ 60763 h 1990725"/>
              <a:gd name="connsiteX667" fmla="*/ 84614 w 4627560"/>
              <a:gd name="connsiteY667" fmla="*/ 1124793 h 1990725"/>
              <a:gd name="connsiteX668" fmla="*/ 4295483 w 4627560"/>
              <a:gd name="connsiteY668" fmla="*/ 1124793 h 1990725"/>
              <a:gd name="connsiteX669" fmla="*/ 4295483 w 4627560"/>
              <a:gd name="connsiteY669" fmla="*/ 60763 h 1990725"/>
              <a:gd name="connsiteX670" fmla="*/ 84614 w 4627560"/>
              <a:gd name="connsiteY670" fmla="*/ 60763 h 1990725"/>
              <a:gd name="connsiteX671" fmla="*/ 0 w 4627560"/>
              <a:gd name="connsiteY671" fmla="*/ 1990725 h 1990725"/>
              <a:gd name="connsiteX672" fmla="*/ 4627560 w 4627560"/>
              <a:gd name="connsiteY672" fmla="*/ 0 h 1990725"/>
              <a:gd name="connsiteX673" fmla="*/ 4627560 w 4627560"/>
              <a:gd name="connsiteY673" fmla="*/ 1990725 h 1990725"/>
              <a:gd name="connsiteX674" fmla="*/ 0 w 4627560"/>
              <a:gd name="connsiteY674" fmla="*/ 1990725 h 1990725"/>
              <a:gd name="connsiteX0" fmla="*/ 1853937 w 4627560"/>
              <a:gd name="connsiteY0" fmla="*/ 635556 h 1990725"/>
              <a:gd name="connsiteX1" fmla="*/ 1819207 w 4627560"/>
              <a:gd name="connsiteY1" fmla="*/ 651765 h 1990725"/>
              <a:gd name="connsiteX2" fmla="*/ 1835414 w 4627560"/>
              <a:gd name="connsiteY2" fmla="*/ 665656 h 1990725"/>
              <a:gd name="connsiteX3" fmla="*/ 1858569 w 4627560"/>
              <a:gd name="connsiteY3" fmla="*/ 637872 h 1990725"/>
              <a:gd name="connsiteX4" fmla="*/ 1858569 w 4627560"/>
              <a:gd name="connsiteY4" fmla="*/ 635556 h 1990725"/>
              <a:gd name="connsiteX5" fmla="*/ 1853937 w 4627560"/>
              <a:gd name="connsiteY5" fmla="*/ 635556 h 1990725"/>
              <a:gd name="connsiteX6" fmla="*/ 392950 w 4627560"/>
              <a:gd name="connsiteY6" fmla="*/ 635556 h 1990725"/>
              <a:gd name="connsiteX7" fmla="*/ 358220 w 4627560"/>
              <a:gd name="connsiteY7" fmla="*/ 651765 h 1990725"/>
              <a:gd name="connsiteX8" fmla="*/ 374427 w 4627560"/>
              <a:gd name="connsiteY8" fmla="*/ 665656 h 1990725"/>
              <a:gd name="connsiteX9" fmla="*/ 397582 w 4627560"/>
              <a:gd name="connsiteY9" fmla="*/ 637872 h 1990725"/>
              <a:gd name="connsiteX10" fmla="*/ 397582 w 4627560"/>
              <a:gd name="connsiteY10" fmla="*/ 635556 h 1990725"/>
              <a:gd name="connsiteX11" fmla="*/ 392950 w 4627560"/>
              <a:gd name="connsiteY11" fmla="*/ 635556 h 1990725"/>
              <a:gd name="connsiteX12" fmla="*/ 1379291 w 4627560"/>
              <a:gd name="connsiteY12" fmla="*/ 600826 h 1990725"/>
              <a:gd name="connsiteX13" fmla="*/ 1351506 w 4627560"/>
              <a:gd name="connsiteY13" fmla="*/ 633242 h 1990725"/>
              <a:gd name="connsiteX14" fmla="*/ 1376975 w 4627560"/>
              <a:gd name="connsiteY14" fmla="*/ 665656 h 1990725"/>
              <a:gd name="connsiteX15" fmla="*/ 1404759 w 4627560"/>
              <a:gd name="connsiteY15" fmla="*/ 633242 h 1990725"/>
              <a:gd name="connsiteX16" fmla="*/ 1379291 w 4627560"/>
              <a:gd name="connsiteY16" fmla="*/ 600826 h 1990725"/>
              <a:gd name="connsiteX17" fmla="*/ 812029 w 4627560"/>
              <a:gd name="connsiteY17" fmla="*/ 598513 h 1990725"/>
              <a:gd name="connsiteX18" fmla="*/ 786560 w 4627560"/>
              <a:gd name="connsiteY18" fmla="*/ 628611 h 1990725"/>
              <a:gd name="connsiteX19" fmla="*/ 814344 w 4627560"/>
              <a:gd name="connsiteY19" fmla="*/ 661026 h 1990725"/>
              <a:gd name="connsiteX20" fmla="*/ 837498 w 4627560"/>
              <a:gd name="connsiteY20" fmla="*/ 628611 h 1990725"/>
              <a:gd name="connsiteX21" fmla="*/ 812029 w 4627560"/>
              <a:gd name="connsiteY21" fmla="*/ 598513 h 1990725"/>
              <a:gd name="connsiteX22" fmla="*/ 2127149 w 4627560"/>
              <a:gd name="connsiteY22" fmla="*/ 596197 h 1990725"/>
              <a:gd name="connsiteX23" fmla="*/ 2101680 w 4627560"/>
              <a:gd name="connsiteY23" fmla="*/ 619350 h 1990725"/>
              <a:gd name="connsiteX24" fmla="*/ 2147987 w 4627560"/>
              <a:gd name="connsiteY24" fmla="*/ 619350 h 1990725"/>
              <a:gd name="connsiteX25" fmla="*/ 2127149 w 4627560"/>
              <a:gd name="connsiteY25" fmla="*/ 596197 h 1990725"/>
              <a:gd name="connsiteX26" fmla="*/ 1138495 w 4627560"/>
              <a:gd name="connsiteY26" fmla="*/ 577673 h 1990725"/>
              <a:gd name="connsiteX27" fmla="*/ 1163963 w 4627560"/>
              <a:gd name="connsiteY27" fmla="*/ 577673 h 1990725"/>
              <a:gd name="connsiteX28" fmla="*/ 1163963 w 4627560"/>
              <a:gd name="connsiteY28" fmla="*/ 684178 h 1990725"/>
              <a:gd name="connsiteX29" fmla="*/ 1138495 w 4627560"/>
              <a:gd name="connsiteY29" fmla="*/ 684178 h 1990725"/>
              <a:gd name="connsiteX30" fmla="*/ 1138495 w 4627560"/>
              <a:gd name="connsiteY30" fmla="*/ 577673 h 1990725"/>
              <a:gd name="connsiteX31" fmla="*/ 573548 w 4627560"/>
              <a:gd name="connsiteY31" fmla="*/ 577673 h 1990725"/>
              <a:gd name="connsiteX32" fmla="*/ 599016 w 4627560"/>
              <a:gd name="connsiteY32" fmla="*/ 577673 h 1990725"/>
              <a:gd name="connsiteX33" fmla="*/ 599016 w 4627560"/>
              <a:gd name="connsiteY33" fmla="*/ 684178 h 1990725"/>
              <a:gd name="connsiteX34" fmla="*/ 573548 w 4627560"/>
              <a:gd name="connsiteY34" fmla="*/ 684178 h 1990725"/>
              <a:gd name="connsiteX35" fmla="*/ 573548 w 4627560"/>
              <a:gd name="connsiteY35" fmla="*/ 577673 h 1990725"/>
              <a:gd name="connsiteX36" fmla="*/ 2261441 w 4627560"/>
              <a:gd name="connsiteY36" fmla="*/ 575358 h 1990725"/>
              <a:gd name="connsiteX37" fmla="*/ 2266071 w 4627560"/>
              <a:gd name="connsiteY37" fmla="*/ 575358 h 1990725"/>
              <a:gd name="connsiteX38" fmla="*/ 2266071 w 4627560"/>
              <a:gd name="connsiteY38" fmla="*/ 600827 h 1990725"/>
              <a:gd name="connsiteX39" fmla="*/ 2259125 w 4627560"/>
              <a:gd name="connsiteY39" fmla="*/ 600827 h 1990725"/>
              <a:gd name="connsiteX40" fmla="*/ 2229025 w 4627560"/>
              <a:gd name="connsiteY40" fmla="*/ 623981 h 1990725"/>
              <a:gd name="connsiteX41" fmla="*/ 2226710 w 4627560"/>
              <a:gd name="connsiteY41" fmla="*/ 640188 h 1990725"/>
              <a:gd name="connsiteX42" fmla="*/ 2226710 w 4627560"/>
              <a:gd name="connsiteY42" fmla="*/ 684179 h 1990725"/>
              <a:gd name="connsiteX43" fmla="*/ 2201241 w 4627560"/>
              <a:gd name="connsiteY43" fmla="*/ 684179 h 1990725"/>
              <a:gd name="connsiteX44" fmla="*/ 2201241 w 4627560"/>
              <a:gd name="connsiteY44" fmla="*/ 577674 h 1990725"/>
              <a:gd name="connsiteX45" fmla="*/ 2226710 w 4627560"/>
              <a:gd name="connsiteY45" fmla="*/ 577674 h 1990725"/>
              <a:gd name="connsiteX46" fmla="*/ 2226710 w 4627560"/>
              <a:gd name="connsiteY46" fmla="*/ 596197 h 1990725"/>
              <a:gd name="connsiteX47" fmla="*/ 2226710 w 4627560"/>
              <a:gd name="connsiteY47" fmla="*/ 603142 h 1990725"/>
              <a:gd name="connsiteX48" fmla="*/ 2261441 w 4627560"/>
              <a:gd name="connsiteY48" fmla="*/ 575358 h 1990725"/>
              <a:gd name="connsiteX49" fmla="*/ 2129464 w 4627560"/>
              <a:gd name="connsiteY49" fmla="*/ 575358 h 1990725"/>
              <a:gd name="connsiteX50" fmla="*/ 2175771 w 4627560"/>
              <a:gd name="connsiteY50" fmla="*/ 626297 h 1990725"/>
              <a:gd name="connsiteX51" fmla="*/ 2175771 w 4627560"/>
              <a:gd name="connsiteY51" fmla="*/ 635558 h 1990725"/>
              <a:gd name="connsiteX52" fmla="*/ 2101680 w 4627560"/>
              <a:gd name="connsiteY52" fmla="*/ 635558 h 1990725"/>
              <a:gd name="connsiteX53" fmla="*/ 2134096 w 4627560"/>
              <a:gd name="connsiteY53" fmla="*/ 663343 h 1990725"/>
              <a:gd name="connsiteX54" fmla="*/ 2164194 w 4627560"/>
              <a:gd name="connsiteY54" fmla="*/ 651765 h 1990725"/>
              <a:gd name="connsiteX55" fmla="*/ 2173455 w 4627560"/>
              <a:gd name="connsiteY55" fmla="*/ 670288 h 1990725"/>
              <a:gd name="connsiteX56" fmla="*/ 2131780 w 4627560"/>
              <a:gd name="connsiteY56" fmla="*/ 686495 h 1990725"/>
              <a:gd name="connsiteX57" fmla="*/ 2073896 w 4627560"/>
              <a:gd name="connsiteY57" fmla="*/ 630927 h 1990725"/>
              <a:gd name="connsiteX58" fmla="*/ 2129464 w 4627560"/>
              <a:gd name="connsiteY58" fmla="*/ 575358 h 1990725"/>
              <a:gd name="connsiteX59" fmla="*/ 1499691 w 4627560"/>
              <a:gd name="connsiteY59" fmla="*/ 575358 h 1990725"/>
              <a:gd name="connsiteX60" fmla="*/ 1534421 w 4627560"/>
              <a:gd name="connsiteY60" fmla="*/ 586935 h 1990725"/>
              <a:gd name="connsiteX61" fmla="*/ 1522843 w 4627560"/>
              <a:gd name="connsiteY61" fmla="*/ 607774 h 1990725"/>
              <a:gd name="connsiteX62" fmla="*/ 1497375 w 4627560"/>
              <a:gd name="connsiteY62" fmla="*/ 598513 h 1990725"/>
              <a:gd name="connsiteX63" fmla="*/ 1483484 w 4627560"/>
              <a:gd name="connsiteY63" fmla="*/ 607774 h 1990725"/>
              <a:gd name="connsiteX64" fmla="*/ 1534421 w 4627560"/>
              <a:gd name="connsiteY64" fmla="*/ 654081 h 1990725"/>
              <a:gd name="connsiteX65" fmla="*/ 1492745 w 4627560"/>
              <a:gd name="connsiteY65" fmla="*/ 686495 h 1990725"/>
              <a:gd name="connsiteX66" fmla="*/ 1451068 w 4627560"/>
              <a:gd name="connsiteY66" fmla="*/ 670288 h 1990725"/>
              <a:gd name="connsiteX67" fmla="*/ 1464961 w 4627560"/>
              <a:gd name="connsiteY67" fmla="*/ 654081 h 1990725"/>
              <a:gd name="connsiteX68" fmla="*/ 1495059 w 4627560"/>
              <a:gd name="connsiteY68" fmla="*/ 665657 h 1990725"/>
              <a:gd name="connsiteX69" fmla="*/ 1508952 w 4627560"/>
              <a:gd name="connsiteY69" fmla="*/ 656395 h 1990725"/>
              <a:gd name="connsiteX70" fmla="*/ 1458013 w 4627560"/>
              <a:gd name="connsiteY70" fmla="*/ 607774 h 1990725"/>
              <a:gd name="connsiteX71" fmla="*/ 1499691 w 4627560"/>
              <a:gd name="connsiteY71" fmla="*/ 575358 h 1990725"/>
              <a:gd name="connsiteX72" fmla="*/ 1261207 w 4627560"/>
              <a:gd name="connsiteY72" fmla="*/ 575358 h 1990725"/>
              <a:gd name="connsiteX73" fmla="*/ 1298253 w 4627560"/>
              <a:gd name="connsiteY73" fmla="*/ 614720 h 1990725"/>
              <a:gd name="connsiteX74" fmla="*/ 1298253 w 4627560"/>
              <a:gd name="connsiteY74" fmla="*/ 684179 h 1990725"/>
              <a:gd name="connsiteX75" fmla="*/ 1272784 w 4627560"/>
              <a:gd name="connsiteY75" fmla="*/ 684179 h 1990725"/>
              <a:gd name="connsiteX76" fmla="*/ 1272784 w 4627560"/>
              <a:gd name="connsiteY76" fmla="*/ 621665 h 1990725"/>
              <a:gd name="connsiteX77" fmla="*/ 1256577 w 4627560"/>
              <a:gd name="connsiteY77" fmla="*/ 600827 h 1990725"/>
              <a:gd name="connsiteX78" fmla="*/ 1228793 w 4627560"/>
              <a:gd name="connsiteY78" fmla="*/ 621665 h 1990725"/>
              <a:gd name="connsiteX79" fmla="*/ 1226477 w 4627560"/>
              <a:gd name="connsiteY79" fmla="*/ 635558 h 1990725"/>
              <a:gd name="connsiteX80" fmla="*/ 1226477 w 4627560"/>
              <a:gd name="connsiteY80" fmla="*/ 684179 h 1990725"/>
              <a:gd name="connsiteX81" fmla="*/ 1198693 w 4627560"/>
              <a:gd name="connsiteY81" fmla="*/ 684179 h 1990725"/>
              <a:gd name="connsiteX82" fmla="*/ 1198693 w 4627560"/>
              <a:gd name="connsiteY82" fmla="*/ 577674 h 1990725"/>
              <a:gd name="connsiteX83" fmla="*/ 1224161 w 4627560"/>
              <a:gd name="connsiteY83" fmla="*/ 577674 h 1990725"/>
              <a:gd name="connsiteX84" fmla="*/ 1224161 w 4627560"/>
              <a:gd name="connsiteY84" fmla="*/ 591565 h 1990725"/>
              <a:gd name="connsiteX85" fmla="*/ 1224161 w 4627560"/>
              <a:gd name="connsiteY85" fmla="*/ 598513 h 1990725"/>
              <a:gd name="connsiteX86" fmla="*/ 1261207 w 4627560"/>
              <a:gd name="connsiteY86" fmla="*/ 575358 h 1990725"/>
              <a:gd name="connsiteX87" fmla="*/ 805083 w 4627560"/>
              <a:gd name="connsiteY87" fmla="*/ 575358 h 1990725"/>
              <a:gd name="connsiteX88" fmla="*/ 837498 w 4627560"/>
              <a:gd name="connsiteY88" fmla="*/ 589251 h 1990725"/>
              <a:gd name="connsiteX89" fmla="*/ 837498 w 4627560"/>
              <a:gd name="connsiteY89" fmla="*/ 586935 h 1990725"/>
              <a:gd name="connsiteX90" fmla="*/ 837498 w 4627560"/>
              <a:gd name="connsiteY90" fmla="*/ 577674 h 1990725"/>
              <a:gd name="connsiteX91" fmla="*/ 862967 w 4627560"/>
              <a:gd name="connsiteY91" fmla="*/ 577674 h 1990725"/>
              <a:gd name="connsiteX92" fmla="*/ 862967 w 4627560"/>
              <a:gd name="connsiteY92" fmla="*/ 677233 h 1990725"/>
              <a:gd name="connsiteX93" fmla="*/ 807399 w 4627560"/>
              <a:gd name="connsiteY93" fmla="*/ 728172 h 1990725"/>
              <a:gd name="connsiteX94" fmla="*/ 770353 w 4627560"/>
              <a:gd name="connsiteY94" fmla="*/ 718910 h 1990725"/>
              <a:gd name="connsiteX95" fmla="*/ 777299 w 4627560"/>
              <a:gd name="connsiteY95" fmla="*/ 698072 h 1990725"/>
              <a:gd name="connsiteX96" fmla="*/ 807399 w 4627560"/>
              <a:gd name="connsiteY96" fmla="*/ 705018 h 1990725"/>
              <a:gd name="connsiteX97" fmla="*/ 837498 w 4627560"/>
              <a:gd name="connsiteY97" fmla="*/ 679549 h 1990725"/>
              <a:gd name="connsiteX98" fmla="*/ 837498 w 4627560"/>
              <a:gd name="connsiteY98" fmla="*/ 672604 h 1990725"/>
              <a:gd name="connsiteX99" fmla="*/ 837498 w 4627560"/>
              <a:gd name="connsiteY99" fmla="*/ 667972 h 1990725"/>
              <a:gd name="connsiteX100" fmla="*/ 807399 w 4627560"/>
              <a:gd name="connsiteY100" fmla="*/ 681865 h 1990725"/>
              <a:gd name="connsiteX101" fmla="*/ 758776 w 4627560"/>
              <a:gd name="connsiteY101" fmla="*/ 628611 h 1990725"/>
              <a:gd name="connsiteX102" fmla="*/ 805083 w 4627560"/>
              <a:gd name="connsiteY102" fmla="*/ 575358 h 1990725"/>
              <a:gd name="connsiteX103" fmla="*/ 696261 w 4627560"/>
              <a:gd name="connsiteY103" fmla="*/ 575358 h 1990725"/>
              <a:gd name="connsiteX104" fmla="*/ 733306 w 4627560"/>
              <a:gd name="connsiteY104" fmla="*/ 614720 h 1990725"/>
              <a:gd name="connsiteX105" fmla="*/ 733306 w 4627560"/>
              <a:gd name="connsiteY105" fmla="*/ 684179 h 1990725"/>
              <a:gd name="connsiteX106" fmla="*/ 707838 w 4627560"/>
              <a:gd name="connsiteY106" fmla="*/ 684179 h 1990725"/>
              <a:gd name="connsiteX107" fmla="*/ 707838 w 4627560"/>
              <a:gd name="connsiteY107" fmla="*/ 621665 h 1990725"/>
              <a:gd name="connsiteX108" fmla="*/ 691631 w 4627560"/>
              <a:gd name="connsiteY108" fmla="*/ 600827 h 1990725"/>
              <a:gd name="connsiteX109" fmla="*/ 663846 w 4627560"/>
              <a:gd name="connsiteY109" fmla="*/ 621665 h 1990725"/>
              <a:gd name="connsiteX110" fmla="*/ 661531 w 4627560"/>
              <a:gd name="connsiteY110" fmla="*/ 635558 h 1990725"/>
              <a:gd name="connsiteX111" fmla="*/ 661531 w 4627560"/>
              <a:gd name="connsiteY111" fmla="*/ 684179 h 1990725"/>
              <a:gd name="connsiteX112" fmla="*/ 636062 w 4627560"/>
              <a:gd name="connsiteY112" fmla="*/ 684179 h 1990725"/>
              <a:gd name="connsiteX113" fmla="*/ 636062 w 4627560"/>
              <a:gd name="connsiteY113" fmla="*/ 577674 h 1990725"/>
              <a:gd name="connsiteX114" fmla="*/ 659215 w 4627560"/>
              <a:gd name="connsiteY114" fmla="*/ 577674 h 1990725"/>
              <a:gd name="connsiteX115" fmla="*/ 659215 w 4627560"/>
              <a:gd name="connsiteY115" fmla="*/ 591565 h 1990725"/>
              <a:gd name="connsiteX116" fmla="*/ 659215 w 4627560"/>
              <a:gd name="connsiteY116" fmla="*/ 598513 h 1990725"/>
              <a:gd name="connsiteX117" fmla="*/ 696261 w 4627560"/>
              <a:gd name="connsiteY117" fmla="*/ 575358 h 1990725"/>
              <a:gd name="connsiteX118" fmla="*/ 1842362 w 4627560"/>
              <a:gd name="connsiteY118" fmla="*/ 573042 h 1990725"/>
              <a:gd name="connsiteX119" fmla="*/ 1886353 w 4627560"/>
              <a:gd name="connsiteY119" fmla="*/ 614719 h 1990725"/>
              <a:gd name="connsiteX120" fmla="*/ 1886353 w 4627560"/>
              <a:gd name="connsiteY120" fmla="*/ 684179 h 1990725"/>
              <a:gd name="connsiteX121" fmla="*/ 1860884 w 4627560"/>
              <a:gd name="connsiteY121" fmla="*/ 684179 h 1990725"/>
              <a:gd name="connsiteX122" fmla="*/ 1860884 w 4627560"/>
              <a:gd name="connsiteY122" fmla="*/ 674918 h 1990725"/>
              <a:gd name="connsiteX123" fmla="*/ 1860884 w 4627560"/>
              <a:gd name="connsiteY123" fmla="*/ 667972 h 1990725"/>
              <a:gd name="connsiteX124" fmla="*/ 1828469 w 4627560"/>
              <a:gd name="connsiteY124" fmla="*/ 686495 h 1990725"/>
              <a:gd name="connsiteX125" fmla="*/ 1791423 w 4627560"/>
              <a:gd name="connsiteY125" fmla="*/ 654079 h 1990725"/>
              <a:gd name="connsiteX126" fmla="*/ 1856253 w 4627560"/>
              <a:gd name="connsiteY126" fmla="*/ 617034 h 1990725"/>
              <a:gd name="connsiteX127" fmla="*/ 1860884 w 4627560"/>
              <a:gd name="connsiteY127" fmla="*/ 617034 h 1990725"/>
              <a:gd name="connsiteX128" fmla="*/ 1860884 w 4627560"/>
              <a:gd name="connsiteY128" fmla="*/ 614719 h 1990725"/>
              <a:gd name="connsiteX129" fmla="*/ 1840046 w 4627560"/>
              <a:gd name="connsiteY129" fmla="*/ 596195 h 1990725"/>
              <a:gd name="connsiteX130" fmla="*/ 1809946 w 4627560"/>
              <a:gd name="connsiteY130" fmla="*/ 605458 h 1990725"/>
              <a:gd name="connsiteX131" fmla="*/ 1800685 w 4627560"/>
              <a:gd name="connsiteY131" fmla="*/ 586935 h 1990725"/>
              <a:gd name="connsiteX132" fmla="*/ 1842362 w 4627560"/>
              <a:gd name="connsiteY132" fmla="*/ 573042 h 1990725"/>
              <a:gd name="connsiteX133" fmla="*/ 379059 w 4627560"/>
              <a:gd name="connsiteY133" fmla="*/ 573042 h 1990725"/>
              <a:gd name="connsiteX134" fmla="*/ 423050 w 4627560"/>
              <a:gd name="connsiteY134" fmla="*/ 614719 h 1990725"/>
              <a:gd name="connsiteX135" fmla="*/ 423050 w 4627560"/>
              <a:gd name="connsiteY135" fmla="*/ 684179 h 1990725"/>
              <a:gd name="connsiteX136" fmla="*/ 397582 w 4627560"/>
              <a:gd name="connsiteY136" fmla="*/ 684179 h 1990725"/>
              <a:gd name="connsiteX137" fmla="*/ 397582 w 4627560"/>
              <a:gd name="connsiteY137" fmla="*/ 674918 h 1990725"/>
              <a:gd name="connsiteX138" fmla="*/ 397582 w 4627560"/>
              <a:gd name="connsiteY138" fmla="*/ 667972 h 1990725"/>
              <a:gd name="connsiteX139" fmla="*/ 365166 w 4627560"/>
              <a:gd name="connsiteY139" fmla="*/ 686495 h 1990725"/>
              <a:gd name="connsiteX140" fmla="*/ 328120 w 4627560"/>
              <a:gd name="connsiteY140" fmla="*/ 654079 h 1990725"/>
              <a:gd name="connsiteX141" fmla="*/ 392950 w 4627560"/>
              <a:gd name="connsiteY141" fmla="*/ 617034 h 1990725"/>
              <a:gd name="connsiteX142" fmla="*/ 397582 w 4627560"/>
              <a:gd name="connsiteY142" fmla="*/ 617034 h 1990725"/>
              <a:gd name="connsiteX143" fmla="*/ 397582 w 4627560"/>
              <a:gd name="connsiteY143" fmla="*/ 614719 h 1990725"/>
              <a:gd name="connsiteX144" fmla="*/ 376743 w 4627560"/>
              <a:gd name="connsiteY144" fmla="*/ 596195 h 1990725"/>
              <a:gd name="connsiteX145" fmla="*/ 346643 w 4627560"/>
              <a:gd name="connsiteY145" fmla="*/ 605458 h 1990725"/>
              <a:gd name="connsiteX146" fmla="*/ 337381 w 4627560"/>
              <a:gd name="connsiteY146" fmla="*/ 586935 h 1990725"/>
              <a:gd name="connsiteX147" fmla="*/ 379059 w 4627560"/>
              <a:gd name="connsiteY147" fmla="*/ 573042 h 1990725"/>
              <a:gd name="connsiteX148" fmla="*/ 2004437 w 4627560"/>
              <a:gd name="connsiteY148" fmla="*/ 549888 h 1990725"/>
              <a:gd name="connsiteX149" fmla="*/ 2029906 w 4627560"/>
              <a:gd name="connsiteY149" fmla="*/ 549888 h 1990725"/>
              <a:gd name="connsiteX150" fmla="*/ 2029906 w 4627560"/>
              <a:gd name="connsiteY150" fmla="*/ 579988 h 1990725"/>
              <a:gd name="connsiteX151" fmla="*/ 2053058 w 4627560"/>
              <a:gd name="connsiteY151" fmla="*/ 579988 h 1990725"/>
              <a:gd name="connsiteX152" fmla="*/ 2053058 w 4627560"/>
              <a:gd name="connsiteY152" fmla="*/ 600827 h 1990725"/>
              <a:gd name="connsiteX153" fmla="*/ 2029906 w 4627560"/>
              <a:gd name="connsiteY153" fmla="*/ 600827 h 1990725"/>
              <a:gd name="connsiteX154" fmla="*/ 2029906 w 4627560"/>
              <a:gd name="connsiteY154" fmla="*/ 642502 h 1990725"/>
              <a:gd name="connsiteX155" fmla="*/ 2050744 w 4627560"/>
              <a:gd name="connsiteY155" fmla="*/ 663341 h 1990725"/>
              <a:gd name="connsiteX156" fmla="*/ 2055374 w 4627560"/>
              <a:gd name="connsiteY156" fmla="*/ 663341 h 1990725"/>
              <a:gd name="connsiteX157" fmla="*/ 2055374 w 4627560"/>
              <a:gd name="connsiteY157" fmla="*/ 686493 h 1990725"/>
              <a:gd name="connsiteX158" fmla="*/ 2046113 w 4627560"/>
              <a:gd name="connsiteY158" fmla="*/ 686493 h 1990725"/>
              <a:gd name="connsiteX159" fmla="*/ 2002121 w 4627560"/>
              <a:gd name="connsiteY159" fmla="*/ 647134 h 1990725"/>
              <a:gd name="connsiteX160" fmla="*/ 2002121 w 4627560"/>
              <a:gd name="connsiteY160" fmla="*/ 600827 h 1990725"/>
              <a:gd name="connsiteX161" fmla="*/ 1990544 w 4627560"/>
              <a:gd name="connsiteY161" fmla="*/ 600827 h 1990725"/>
              <a:gd name="connsiteX162" fmla="*/ 1990544 w 4627560"/>
              <a:gd name="connsiteY162" fmla="*/ 579988 h 1990725"/>
              <a:gd name="connsiteX163" fmla="*/ 2004437 w 4627560"/>
              <a:gd name="connsiteY163" fmla="*/ 579988 h 1990725"/>
              <a:gd name="connsiteX164" fmla="*/ 2004437 w 4627560"/>
              <a:gd name="connsiteY164" fmla="*/ 549888 h 1990725"/>
              <a:gd name="connsiteX165" fmla="*/ 1921084 w 4627560"/>
              <a:gd name="connsiteY165" fmla="*/ 549888 h 1990725"/>
              <a:gd name="connsiteX166" fmla="*/ 1946553 w 4627560"/>
              <a:gd name="connsiteY166" fmla="*/ 549888 h 1990725"/>
              <a:gd name="connsiteX167" fmla="*/ 1946553 w 4627560"/>
              <a:gd name="connsiteY167" fmla="*/ 579988 h 1990725"/>
              <a:gd name="connsiteX168" fmla="*/ 1969705 w 4627560"/>
              <a:gd name="connsiteY168" fmla="*/ 579988 h 1990725"/>
              <a:gd name="connsiteX169" fmla="*/ 1969705 w 4627560"/>
              <a:gd name="connsiteY169" fmla="*/ 600827 h 1990725"/>
              <a:gd name="connsiteX170" fmla="*/ 1946553 w 4627560"/>
              <a:gd name="connsiteY170" fmla="*/ 600827 h 1990725"/>
              <a:gd name="connsiteX171" fmla="*/ 1946553 w 4627560"/>
              <a:gd name="connsiteY171" fmla="*/ 642502 h 1990725"/>
              <a:gd name="connsiteX172" fmla="*/ 1967391 w 4627560"/>
              <a:gd name="connsiteY172" fmla="*/ 663341 h 1990725"/>
              <a:gd name="connsiteX173" fmla="*/ 1972021 w 4627560"/>
              <a:gd name="connsiteY173" fmla="*/ 663341 h 1990725"/>
              <a:gd name="connsiteX174" fmla="*/ 1972021 w 4627560"/>
              <a:gd name="connsiteY174" fmla="*/ 686493 h 1990725"/>
              <a:gd name="connsiteX175" fmla="*/ 1962760 w 4627560"/>
              <a:gd name="connsiteY175" fmla="*/ 686493 h 1990725"/>
              <a:gd name="connsiteX176" fmla="*/ 1918768 w 4627560"/>
              <a:gd name="connsiteY176" fmla="*/ 647134 h 1990725"/>
              <a:gd name="connsiteX177" fmla="*/ 1918768 w 4627560"/>
              <a:gd name="connsiteY177" fmla="*/ 600827 h 1990725"/>
              <a:gd name="connsiteX178" fmla="*/ 1907191 w 4627560"/>
              <a:gd name="connsiteY178" fmla="*/ 600827 h 1990725"/>
              <a:gd name="connsiteX179" fmla="*/ 1907191 w 4627560"/>
              <a:gd name="connsiteY179" fmla="*/ 579988 h 1990725"/>
              <a:gd name="connsiteX180" fmla="*/ 1921084 w 4627560"/>
              <a:gd name="connsiteY180" fmla="*/ 579988 h 1990725"/>
              <a:gd name="connsiteX181" fmla="*/ 1921084 w 4627560"/>
              <a:gd name="connsiteY181" fmla="*/ 549888 h 1990725"/>
              <a:gd name="connsiteX182" fmla="*/ 1627033 w 4627560"/>
              <a:gd name="connsiteY182" fmla="*/ 535996 h 1990725"/>
              <a:gd name="connsiteX183" fmla="*/ 1654818 w 4627560"/>
              <a:gd name="connsiteY183" fmla="*/ 535996 h 1990725"/>
              <a:gd name="connsiteX184" fmla="*/ 1684916 w 4627560"/>
              <a:gd name="connsiteY184" fmla="*/ 610087 h 1990725"/>
              <a:gd name="connsiteX185" fmla="*/ 1691863 w 4627560"/>
              <a:gd name="connsiteY185" fmla="*/ 630926 h 1990725"/>
              <a:gd name="connsiteX186" fmla="*/ 1698809 w 4627560"/>
              <a:gd name="connsiteY186" fmla="*/ 610087 h 1990725"/>
              <a:gd name="connsiteX187" fmla="*/ 1728908 w 4627560"/>
              <a:gd name="connsiteY187" fmla="*/ 535996 h 1990725"/>
              <a:gd name="connsiteX188" fmla="*/ 1756693 w 4627560"/>
              <a:gd name="connsiteY188" fmla="*/ 535996 h 1990725"/>
              <a:gd name="connsiteX189" fmla="*/ 1768268 w 4627560"/>
              <a:gd name="connsiteY189" fmla="*/ 684178 h 1990725"/>
              <a:gd name="connsiteX190" fmla="*/ 1740484 w 4627560"/>
              <a:gd name="connsiteY190" fmla="*/ 684178 h 1990725"/>
              <a:gd name="connsiteX191" fmla="*/ 1733538 w 4627560"/>
              <a:gd name="connsiteY191" fmla="*/ 600826 h 1990725"/>
              <a:gd name="connsiteX192" fmla="*/ 1733538 w 4627560"/>
              <a:gd name="connsiteY192" fmla="*/ 577673 h 1990725"/>
              <a:gd name="connsiteX193" fmla="*/ 1726593 w 4627560"/>
              <a:gd name="connsiteY193" fmla="*/ 600826 h 1990725"/>
              <a:gd name="connsiteX194" fmla="*/ 1703439 w 4627560"/>
              <a:gd name="connsiteY194" fmla="*/ 658710 h 1990725"/>
              <a:gd name="connsiteX195" fmla="*/ 1680286 w 4627560"/>
              <a:gd name="connsiteY195" fmla="*/ 658710 h 1990725"/>
              <a:gd name="connsiteX196" fmla="*/ 1657132 w 4627560"/>
              <a:gd name="connsiteY196" fmla="*/ 600826 h 1990725"/>
              <a:gd name="connsiteX197" fmla="*/ 1647870 w 4627560"/>
              <a:gd name="connsiteY197" fmla="*/ 577673 h 1990725"/>
              <a:gd name="connsiteX198" fmla="*/ 1647870 w 4627560"/>
              <a:gd name="connsiteY198" fmla="*/ 600826 h 1990725"/>
              <a:gd name="connsiteX199" fmla="*/ 1640925 w 4627560"/>
              <a:gd name="connsiteY199" fmla="*/ 684178 h 1990725"/>
              <a:gd name="connsiteX200" fmla="*/ 1613141 w 4627560"/>
              <a:gd name="connsiteY200" fmla="*/ 684178 h 1990725"/>
              <a:gd name="connsiteX201" fmla="*/ 1627033 w 4627560"/>
              <a:gd name="connsiteY201" fmla="*/ 535996 h 1990725"/>
              <a:gd name="connsiteX202" fmla="*/ 1400129 w 4627560"/>
              <a:gd name="connsiteY202" fmla="*/ 535996 h 1990725"/>
              <a:gd name="connsiteX203" fmla="*/ 1425598 w 4627560"/>
              <a:gd name="connsiteY203" fmla="*/ 535996 h 1990725"/>
              <a:gd name="connsiteX204" fmla="*/ 1425598 w 4627560"/>
              <a:gd name="connsiteY204" fmla="*/ 684178 h 1990725"/>
              <a:gd name="connsiteX205" fmla="*/ 1400129 w 4627560"/>
              <a:gd name="connsiteY205" fmla="*/ 684178 h 1990725"/>
              <a:gd name="connsiteX206" fmla="*/ 1400129 w 4627560"/>
              <a:gd name="connsiteY206" fmla="*/ 674917 h 1990725"/>
              <a:gd name="connsiteX207" fmla="*/ 1400129 w 4627560"/>
              <a:gd name="connsiteY207" fmla="*/ 667971 h 1990725"/>
              <a:gd name="connsiteX208" fmla="*/ 1367713 w 4627560"/>
              <a:gd name="connsiteY208" fmla="*/ 686494 h 1990725"/>
              <a:gd name="connsiteX209" fmla="*/ 1321407 w 4627560"/>
              <a:gd name="connsiteY209" fmla="*/ 630926 h 1990725"/>
              <a:gd name="connsiteX210" fmla="*/ 1370029 w 4627560"/>
              <a:gd name="connsiteY210" fmla="*/ 575358 h 1990725"/>
              <a:gd name="connsiteX211" fmla="*/ 1400129 w 4627560"/>
              <a:gd name="connsiteY211" fmla="*/ 589249 h 1990725"/>
              <a:gd name="connsiteX212" fmla="*/ 1400129 w 4627560"/>
              <a:gd name="connsiteY212" fmla="*/ 582303 h 1990725"/>
              <a:gd name="connsiteX213" fmla="*/ 1400129 w 4627560"/>
              <a:gd name="connsiteY213" fmla="*/ 535996 h 1990725"/>
              <a:gd name="connsiteX214" fmla="*/ 1138495 w 4627560"/>
              <a:gd name="connsiteY214" fmla="*/ 535996 h 1990725"/>
              <a:gd name="connsiteX215" fmla="*/ 1163963 w 4627560"/>
              <a:gd name="connsiteY215" fmla="*/ 535996 h 1990725"/>
              <a:gd name="connsiteX216" fmla="*/ 1163963 w 4627560"/>
              <a:gd name="connsiteY216" fmla="*/ 559150 h 1990725"/>
              <a:gd name="connsiteX217" fmla="*/ 1138495 w 4627560"/>
              <a:gd name="connsiteY217" fmla="*/ 559150 h 1990725"/>
              <a:gd name="connsiteX218" fmla="*/ 1138495 w 4627560"/>
              <a:gd name="connsiteY218" fmla="*/ 535996 h 1990725"/>
              <a:gd name="connsiteX219" fmla="*/ 962528 w 4627560"/>
              <a:gd name="connsiteY219" fmla="*/ 535996 h 1990725"/>
              <a:gd name="connsiteX220" fmla="*/ 990312 w 4627560"/>
              <a:gd name="connsiteY220" fmla="*/ 535996 h 1990725"/>
              <a:gd name="connsiteX221" fmla="*/ 1020412 w 4627560"/>
              <a:gd name="connsiteY221" fmla="*/ 610087 h 1990725"/>
              <a:gd name="connsiteX222" fmla="*/ 1027358 w 4627560"/>
              <a:gd name="connsiteY222" fmla="*/ 630926 h 1990725"/>
              <a:gd name="connsiteX223" fmla="*/ 1034304 w 4627560"/>
              <a:gd name="connsiteY223" fmla="*/ 610087 h 1990725"/>
              <a:gd name="connsiteX224" fmla="*/ 1064404 w 4627560"/>
              <a:gd name="connsiteY224" fmla="*/ 535996 h 1990725"/>
              <a:gd name="connsiteX225" fmla="*/ 1092188 w 4627560"/>
              <a:gd name="connsiteY225" fmla="*/ 535996 h 1990725"/>
              <a:gd name="connsiteX226" fmla="*/ 1106079 w 4627560"/>
              <a:gd name="connsiteY226" fmla="*/ 684178 h 1990725"/>
              <a:gd name="connsiteX227" fmla="*/ 1078295 w 4627560"/>
              <a:gd name="connsiteY227" fmla="*/ 684178 h 1990725"/>
              <a:gd name="connsiteX228" fmla="*/ 1071349 w 4627560"/>
              <a:gd name="connsiteY228" fmla="*/ 600826 h 1990725"/>
              <a:gd name="connsiteX229" fmla="*/ 1071349 w 4627560"/>
              <a:gd name="connsiteY229" fmla="*/ 577673 h 1990725"/>
              <a:gd name="connsiteX230" fmla="*/ 1064404 w 4627560"/>
              <a:gd name="connsiteY230" fmla="*/ 600826 h 1990725"/>
              <a:gd name="connsiteX231" fmla="*/ 1041249 w 4627560"/>
              <a:gd name="connsiteY231" fmla="*/ 658710 h 1990725"/>
              <a:gd name="connsiteX232" fmla="*/ 1018097 w 4627560"/>
              <a:gd name="connsiteY232" fmla="*/ 658710 h 1990725"/>
              <a:gd name="connsiteX233" fmla="*/ 994942 w 4627560"/>
              <a:gd name="connsiteY233" fmla="*/ 600826 h 1990725"/>
              <a:gd name="connsiteX234" fmla="*/ 985681 w 4627560"/>
              <a:gd name="connsiteY234" fmla="*/ 577673 h 1990725"/>
              <a:gd name="connsiteX235" fmla="*/ 985681 w 4627560"/>
              <a:gd name="connsiteY235" fmla="*/ 600826 h 1990725"/>
              <a:gd name="connsiteX236" fmla="*/ 978735 w 4627560"/>
              <a:gd name="connsiteY236" fmla="*/ 684178 h 1990725"/>
              <a:gd name="connsiteX237" fmla="*/ 950951 w 4627560"/>
              <a:gd name="connsiteY237" fmla="*/ 684178 h 1990725"/>
              <a:gd name="connsiteX238" fmla="*/ 962528 w 4627560"/>
              <a:gd name="connsiteY238" fmla="*/ 535996 h 1990725"/>
              <a:gd name="connsiteX239" fmla="*/ 573548 w 4627560"/>
              <a:gd name="connsiteY239" fmla="*/ 535996 h 1990725"/>
              <a:gd name="connsiteX240" fmla="*/ 599016 w 4627560"/>
              <a:gd name="connsiteY240" fmla="*/ 535996 h 1990725"/>
              <a:gd name="connsiteX241" fmla="*/ 599016 w 4627560"/>
              <a:gd name="connsiteY241" fmla="*/ 559150 h 1990725"/>
              <a:gd name="connsiteX242" fmla="*/ 573548 w 4627560"/>
              <a:gd name="connsiteY242" fmla="*/ 559150 h 1990725"/>
              <a:gd name="connsiteX243" fmla="*/ 573548 w 4627560"/>
              <a:gd name="connsiteY243" fmla="*/ 535996 h 1990725"/>
              <a:gd name="connsiteX244" fmla="*/ 455465 w 4627560"/>
              <a:gd name="connsiteY244" fmla="*/ 535996 h 1990725"/>
              <a:gd name="connsiteX245" fmla="*/ 480933 w 4627560"/>
              <a:gd name="connsiteY245" fmla="*/ 535996 h 1990725"/>
              <a:gd name="connsiteX246" fmla="*/ 480933 w 4627560"/>
              <a:gd name="connsiteY246" fmla="*/ 614719 h 1990725"/>
              <a:gd name="connsiteX247" fmla="*/ 494826 w 4627560"/>
              <a:gd name="connsiteY247" fmla="*/ 614719 h 1990725"/>
              <a:gd name="connsiteX248" fmla="*/ 520294 w 4627560"/>
              <a:gd name="connsiteY248" fmla="*/ 577673 h 1990725"/>
              <a:gd name="connsiteX249" fmla="*/ 550395 w 4627560"/>
              <a:gd name="connsiteY249" fmla="*/ 577673 h 1990725"/>
              <a:gd name="connsiteX250" fmla="*/ 517978 w 4627560"/>
              <a:gd name="connsiteY250" fmla="*/ 626294 h 1990725"/>
              <a:gd name="connsiteX251" fmla="*/ 555024 w 4627560"/>
              <a:gd name="connsiteY251" fmla="*/ 684178 h 1990725"/>
              <a:gd name="connsiteX252" fmla="*/ 524926 w 4627560"/>
              <a:gd name="connsiteY252" fmla="*/ 684178 h 1990725"/>
              <a:gd name="connsiteX253" fmla="*/ 497142 w 4627560"/>
              <a:gd name="connsiteY253" fmla="*/ 637871 h 1990725"/>
              <a:gd name="connsiteX254" fmla="*/ 480933 w 4627560"/>
              <a:gd name="connsiteY254" fmla="*/ 637871 h 1990725"/>
              <a:gd name="connsiteX255" fmla="*/ 480933 w 4627560"/>
              <a:gd name="connsiteY255" fmla="*/ 684178 h 1990725"/>
              <a:gd name="connsiteX256" fmla="*/ 455465 w 4627560"/>
              <a:gd name="connsiteY256" fmla="*/ 684178 h 1990725"/>
              <a:gd name="connsiteX257" fmla="*/ 455465 w 4627560"/>
              <a:gd name="connsiteY257" fmla="*/ 535996 h 1990725"/>
              <a:gd name="connsiteX258" fmla="*/ 163729 w 4627560"/>
              <a:gd name="connsiteY258" fmla="*/ 535996 h 1990725"/>
              <a:gd name="connsiteX259" fmla="*/ 191513 w 4627560"/>
              <a:gd name="connsiteY259" fmla="*/ 535996 h 1990725"/>
              <a:gd name="connsiteX260" fmla="*/ 221613 w 4627560"/>
              <a:gd name="connsiteY260" fmla="*/ 610087 h 1990725"/>
              <a:gd name="connsiteX261" fmla="*/ 228559 w 4627560"/>
              <a:gd name="connsiteY261" fmla="*/ 630926 h 1990725"/>
              <a:gd name="connsiteX262" fmla="*/ 235505 w 4627560"/>
              <a:gd name="connsiteY262" fmla="*/ 610087 h 1990725"/>
              <a:gd name="connsiteX263" fmla="*/ 265605 w 4627560"/>
              <a:gd name="connsiteY263" fmla="*/ 535996 h 1990725"/>
              <a:gd name="connsiteX264" fmla="*/ 295705 w 4627560"/>
              <a:gd name="connsiteY264" fmla="*/ 535996 h 1990725"/>
              <a:gd name="connsiteX265" fmla="*/ 307282 w 4627560"/>
              <a:gd name="connsiteY265" fmla="*/ 684178 h 1990725"/>
              <a:gd name="connsiteX266" fmla="*/ 279496 w 4627560"/>
              <a:gd name="connsiteY266" fmla="*/ 684178 h 1990725"/>
              <a:gd name="connsiteX267" fmla="*/ 272550 w 4627560"/>
              <a:gd name="connsiteY267" fmla="*/ 600826 h 1990725"/>
              <a:gd name="connsiteX268" fmla="*/ 272550 w 4627560"/>
              <a:gd name="connsiteY268" fmla="*/ 577673 h 1990725"/>
              <a:gd name="connsiteX269" fmla="*/ 265605 w 4627560"/>
              <a:gd name="connsiteY269" fmla="*/ 600826 h 1990725"/>
              <a:gd name="connsiteX270" fmla="*/ 242450 w 4627560"/>
              <a:gd name="connsiteY270" fmla="*/ 658710 h 1990725"/>
              <a:gd name="connsiteX271" fmla="*/ 219298 w 4627560"/>
              <a:gd name="connsiteY271" fmla="*/ 658710 h 1990725"/>
              <a:gd name="connsiteX272" fmla="*/ 196143 w 4627560"/>
              <a:gd name="connsiteY272" fmla="*/ 600826 h 1990725"/>
              <a:gd name="connsiteX273" fmla="*/ 186882 w 4627560"/>
              <a:gd name="connsiteY273" fmla="*/ 577673 h 1990725"/>
              <a:gd name="connsiteX274" fmla="*/ 186882 w 4627560"/>
              <a:gd name="connsiteY274" fmla="*/ 600826 h 1990725"/>
              <a:gd name="connsiteX275" fmla="*/ 179937 w 4627560"/>
              <a:gd name="connsiteY275" fmla="*/ 684178 h 1990725"/>
              <a:gd name="connsiteX276" fmla="*/ 152152 w 4627560"/>
              <a:gd name="connsiteY276" fmla="*/ 684178 h 1990725"/>
              <a:gd name="connsiteX277" fmla="*/ 163729 w 4627560"/>
              <a:gd name="connsiteY277" fmla="*/ 535996 h 1990725"/>
              <a:gd name="connsiteX278" fmla="*/ 3727060 w 4627560"/>
              <a:gd name="connsiteY278" fmla="*/ 397075 h 1990725"/>
              <a:gd name="connsiteX279" fmla="*/ 3696961 w 4627560"/>
              <a:gd name="connsiteY279" fmla="*/ 410966 h 1990725"/>
              <a:gd name="connsiteX280" fmla="*/ 3710853 w 4627560"/>
              <a:gd name="connsiteY280" fmla="*/ 422543 h 1990725"/>
              <a:gd name="connsiteX281" fmla="*/ 3731692 w 4627560"/>
              <a:gd name="connsiteY281" fmla="*/ 399391 h 1990725"/>
              <a:gd name="connsiteX282" fmla="*/ 3731692 w 4627560"/>
              <a:gd name="connsiteY282" fmla="*/ 397075 h 1990725"/>
              <a:gd name="connsiteX283" fmla="*/ 3727060 w 4627560"/>
              <a:gd name="connsiteY283" fmla="*/ 397075 h 1990725"/>
              <a:gd name="connsiteX284" fmla="*/ 485567 w 4627560"/>
              <a:gd name="connsiteY284" fmla="*/ 397075 h 1990725"/>
              <a:gd name="connsiteX285" fmla="*/ 455467 w 4627560"/>
              <a:gd name="connsiteY285" fmla="*/ 410966 h 1990725"/>
              <a:gd name="connsiteX286" fmla="*/ 469360 w 4627560"/>
              <a:gd name="connsiteY286" fmla="*/ 422543 h 1990725"/>
              <a:gd name="connsiteX287" fmla="*/ 490199 w 4627560"/>
              <a:gd name="connsiteY287" fmla="*/ 399391 h 1990725"/>
              <a:gd name="connsiteX288" fmla="*/ 490199 w 4627560"/>
              <a:gd name="connsiteY288" fmla="*/ 397075 h 1990725"/>
              <a:gd name="connsiteX289" fmla="*/ 485567 w 4627560"/>
              <a:gd name="connsiteY289" fmla="*/ 397075 h 1990725"/>
              <a:gd name="connsiteX290" fmla="*/ 3558040 w 4627560"/>
              <a:gd name="connsiteY290" fmla="*/ 355399 h 1990725"/>
              <a:gd name="connsiteX291" fmla="*/ 3532570 w 4627560"/>
              <a:gd name="connsiteY291" fmla="*/ 387813 h 1990725"/>
              <a:gd name="connsiteX292" fmla="*/ 3558040 w 4627560"/>
              <a:gd name="connsiteY292" fmla="*/ 420228 h 1990725"/>
              <a:gd name="connsiteX293" fmla="*/ 3583509 w 4627560"/>
              <a:gd name="connsiteY293" fmla="*/ 387813 h 1990725"/>
              <a:gd name="connsiteX294" fmla="*/ 3558040 w 4627560"/>
              <a:gd name="connsiteY294" fmla="*/ 355399 h 1990725"/>
              <a:gd name="connsiteX295" fmla="*/ 2909739 w 4627560"/>
              <a:gd name="connsiteY295" fmla="*/ 355399 h 1990725"/>
              <a:gd name="connsiteX296" fmla="*/ 2879639 w 4627560"/>
              <a:gd name="connsiteY296" fmla="*/ 387814 h 1990725"/>
              <a:gd name="connsiteX297" fmla="*/ 2909739 w 4627560"/>
              <a:gd name="connsiteY297" fmla="*/ 420228 h 1990725"/>
              <a:gd name="connsiteX298" fmla="*/ 2939839 w 4627560"/>
              <a:gd name="connsiteY298" fmla="*/ 387814 h 1990725"/>
              <a:gd name="connsiteX299" fmla="*/ 2909739 w 4627560"/>
              <a:gd name="connsiteY299" fmla="*/ 355399 h 1990725"/>
              <a:gd name="connsiteX300" fmla="*/ 3294090 w 4627560"/>
              <a:gd name="connsiteY300" fmla="*/ 353083 h 1990725"/>
              <a:gd name="connsiteX301" fmla="*/ 3273251 w 4627560"/>
              <a:gd name="connsiteY301" fmla="*/ 371606 h 1990725"/>
              <a:gd name="connsiteX302" fmla="*/ 3310297 w 4627560"/>
              <a:gd name="connsiteY302" fmla="*/ 371606 h 1990725"/>
              <a:gd name="connsiteX303" fmla="*/ 3294090 w 4627560"/>
              <a:gd name="connsiteY303" fmla="*/ 353083 h 1990725"/>
              <a:gd name="connsiteX304" fmla="*/ 1937291 w 4627560"/>
              <a:gd name="connsiteY304" fmla="*/ 353083 h 1990725"/>
              <a:gd name="connsiteX305" fmla="*/ 1916452 w 4627560"/>
              <a:gd name="connsiteY305" fmla="*/ 371606 h 1990725"/>
              <a:gd name="connsiteX306" fmla="*/ 1953498 w 4627560"/>
              <a:gd name="connsiteY306" fmla="*/ 371606 h 1990725"/>
              <a:gd name="connsiteX307" fmla="*/ 1937291 w 4627560"/>
              <a:gd name="connsiteY307" fmla="*/ 353083 h 1990725"/>
              <a:gd name="connsiteX308" fmla="*/ 2266071 w 4627560"/>
              <a:gd name="connsiteY308" fmla="*/ 322985 h 1990725"/>
              <a:gd name="connsiteX309" fmla="*/ 2310062 w 4627560"/>
              <a:gd name="connsiteY309" fmla="*/ 322985 h 1990725"/>
              <a:gd name="connsiteX310" fmla="*/ 2310062 w 4627560"/>
              <a:gd name="connsiteY310" fmla="*/ 452644 h 1990725"/>
              <a:gd name="connsiteX311" fmla="*/ 2266071 w 4627560"/>
              <a:gd name="connsiteY311" fmla="*/ 452644 h 1990725"/>
              <a:gd name="connsiteX312" fmla="*/ 2266071 w 4627560"/>
              <a:gd name="connsiteY312" fmla="*/ 322985 h 1990725"/>
              <a:gd name="connsiteX313" fmla="*/ 1647875 w 4627560"/>
              <a:gd name="connsiteY313" fmla="*/ 322985 h 1990725"/>
              <a:gd name="connsiteX314" fmla="*/ 1691866 w 4627560"/>
              <a:gd name="connsiteY314" fmla="*/ 322985 h 1990725"/>
              <a:gd name="connsiteX315" fmla="*/ 1691866 w 4627560"/>
              <a:gd name="connsiteY315" fmla="*/ 452644 h 1990725"/>
              <a:gd name="connsiteX316" fmla="*/ 1647875 w 4627560"/>
              <a:gd name="connsiteY316" fmla="*/ 452644 h 1990725"/>
              <a:gd name="connsiteX317" fmla="*/ 1647875 w 4627560"/>
              <a:gd name="connsiteY317" fmla="*/ 322985 h 1990725"/>
              <a:gd name="connsiteX318" fmla="*/ 3379758 w 4627560"/>
              <a:gd name="connsiteY318" fmla="*/ 322984 h 1990725"/>
              <a:gd name="connsiteX319" fmla="*/ 3382074 w 4627560"/>
              <a:gd name="connsiteY319" fmla="*/ 322984 h 1990725"/>
              <a:gd name="connsiteX320" fmla="*/ 3423749 w 4627560"/>
              <a:gd name="connsiteY320" fmla="*/ 322984 h 1990725"/>
              <a:gd name="connsiteX321" fmla="*/ 3423749 w 4627560"/>
              <a:gd name="connsiteY321" fmla="*/ 346139 h 1990725"/>
              <a:gd name="connsiteX322" fmla="*/ 3423749 w 4627560"/>
              <a:gd name="connsiteY322" fmla="*/ 355400 h 1990725"/>
              <a:gd name="connsiteX323" fmla="*/ 3465426 w 4627560"/>
              <a:gd name="connsiteY323" fmla="*/ 322984 h 1990725"/>
              <a:gd name="connsiteX324" fmla="*/ 3470058 w 4627560"/>
              <a:gd name="connsiteY324" fmla="*/ 322984 h 1990725"/>
              <a:gd name="connsiteX325" fmla="*/ 3470058 w 4627560"/>
              <a:gd name="connsiteY325" fmla="*/ 366976 h 1990725"/>
              <a:gd name="connsiteX326" fmla="*/ 3460795 w 4627560"/>
              <a:gd name="connsiteY326" fmla="*/ 366976 h 1990725"/>
              <a:gd name="connsiteX327" fmla="*/ 3426065 w 4627560"/>
              <a:gd name="connsiteY327" fmla="*/ 390130 h 1990725"/>
              <a:gd name="connsiteX328" fmla="*/ 3423749 w 4627560"/>
              <a:gd name="connsiteY328" fmla="*/ 408653 h 1990725"/>
              <a:gd name="connsiteX329" fmla="*/ 3423749 w 4627560"/>
              <a:gd name="connsiteY329" fmla="*/ 452644 h 1990725"/>
              <a:gd name="connsiteX330" fmla="*/ 3379758 w 4627560"/>
              <a:gd name="connsiteY330" fmla="*/ 452644 h 1990725"/>
              <a:gd name="connsiteX331" fmla="*/ 3379758 w 4627560"/>
              <a:gd name="connsiteY331" fmla="*/ 322984 h 1990725"/>
              <a:gd name="connsiteX332" fmla="*/ 2025275 w 4627560"/>
              <a:gd name="connsiteY332" fmla="*/ 322984 h 1990725"/>
              <a:gd name="connsiteX333" fmla="*/ 2027591 w 4627560"/>
              <a:gd name="connsiteY333" fmla="*/ 322984 h 1990725"/>
              <a:gd name="connsiteX334" fmla="*/ 2069266 w 4627560"/>
              <a:gd name="connsiteY334" fmla="*/ 322984 h 1990725"/>
              <a:gd name="connsiteX335" fmla="*/ 2069266 w 4627560"/>
              <a:gd name="connsiteY335" fmla="*/ 346139 h 1990725"/>
              <a:gd name="connsiteX336" fmla="*/ 2069266 w 4627560"/>
              <a:gd name="connsiteY336" fmla="*/ 355400 h 1990725"/>
              <a:gd name="connsiteX337" fmla="*/ 2110943 w 4627560"/>
              <a:gd name="connsiteY337" fmla="*/ 322984 h 1990725"/>
              <a:gd name="connsiteX338" fmla="*/ 2115573 w 4627560"/>
              <a:gd name="connsiteY338" fmla="*/ 322984 h 1990725"/>
              <a:gd name="connsiteX339" fmla="*/ 2115573 w 4627560"/>
              <a:gd name="connsiteY339" fmla="*/ 366976 h 1990725"/>
              <a:gd name="connsiteX340" fmla="*/ 2106312 w 4627560"/>
              <a:gd name="connsiteY340" fmla="*/ 366976 h 1990725"/>
              <a:gd name="connsiteX341" fmla="*/ 2071582 w 4627560"/>
              <a:gd name="connsiteY341" fmla="*/ 390130 h 1990725"/>
              <a:gd name="connsiteX342" fmla="*/ 2069266 w 4627560"/>
              <a:gd name="connsiteY342" fmla="*/ 408653 h 1990725"/>
              <a:gd name="connsiteX343" fmla="*/ 2069266 w 4627560"/>
              <a:gd name="connsiteY343" fmla="*/ 452644 h 1990725"/>
              <a:gd name="connsiteX344" fmla="*/ 2025275 w 4627560"/>
              <a:gd name="connsiteY344" fmla="*/ 452644 h 1990725"/>
              <a:gd name="connsiteX345" fmla="*/ 2025275 w 4627560"/>
              <a:gd name="connsiteY345" fmla="*/ 322984 h 1990725"/>
              <a:gd name="connsiteX346" fmla="*/ 1712702 w 4627560"/>
              <a:gd name="connsiteY346" fmla="*/ 322984 h 1990725"/>
              <a:gd name="connsiteX347" fmla="*/ 1759009 w 4627560"/>
              <a:gd name="connsiteY347" fmla="*/ 322984 h 1990725"/>
              <a:gd name="connsiteX348" fmla="*/ 1779848 w 4627560"/>
              <a:gd name="connsiteY348" fmla="*/ 392446 h 1990725"/>
              <a:gd name="connsiteX349" fmla="*/ 1784478 w 4627560"/>
              <a:gd name="connsiteY349" fmla="*/ 415598 h 1990725"/>
              <a:gd name="connsiteX350" fmla="*/ 1789109 w 4627560"/>
              <a:gd name="connsiteY350" fmla="*/ 392446 h 1990725"/>
              <a:gd name="connsiteX351" fmla="*/ 1809948 w 4627560"/>
              <a:gd name="connsiteY351" fmla="*/ 322984 h 1990725"/>
              <a:gd name="connsiteX352" fmla="*/ 1856255 w 4627560"/>
              <a:gd name="connsiteY352" fmla="*/ 322984 h 1990725"/>
              <a:gd name="connsiteX353" fmla="*/ 1812262 w 4627560"/>
              <a:gd name="connsiteY353" fmla="*/ 454960 h 1990725"/>
              <a:gd name="connsiteX354" fmla="*/ 1759009 w 4627560"/>
              <a:gd name="connsiteY354" fmla="*/ 454960 h 1990725"/>
              <a:gd name="connsiteX355" fmla="*/ 1712702 w 4627560"/>
              <a:gd name="connsiteY355" fmla="*/ 322984 h 1990725"/>
              <a:gd name="connsiteX356" fmla="*/ 304969 w 4627560"/>
              <a:gd name="connsiteY356" fmla="*/ 322984 h 1990725"/>
              <a:gd name="connsiteX357" fmla="*/ 307285 w 4627560"/>
              <a:gd name="connsiteY357" fmla="*/ 322984 h 1990725"/>
              <a:gd name="connsiteX358" fmla="*/ 348960 w 4627560"/>
              <a:gd name="connsiteY358" fmla="*/ 322984 h 1990725"/>
              <a:gd name="connsiteX359" fmla="*/ 348960 w 4627560"/>
              <a:gd name="connsiteY359" fmla="*/ 346139 h 1990725"/>
              <a:gd name="connsiteX360" fmla="*/ 348960 w 4627560"/>
              <a:gd name="connsiteY360" fmla="*/ 355400 h 1990725"/>
              <a:gd name="connsiteX361" fmla="*/ 390637 w 4627560"/>
              <a:gd name="connsiteY361" fmla="*/ 322984 h 1990725"/>
              <a:gd name="connsiteX362" fmla="*/ 395267 w 4627560"/>
              <a:gd name="connsiteY362" fmla="*/ 322984 h 1990725"/>
              <a:gd name="connsiteX363" fmla="*/ 395267 w 4627560"/>
              <a:gd name="connsiteY363" fmla="*/ 366976 h 1990725"/>
              <a:gd name="connsiteX364" fmla="*/ 386005 w 4627560"/>
              <a:gd name="connsiteY364" fmla="*/ 366976 h 1990725"/>
              <a:gd name="connsiteX365" fmla="*/ 351276 w 4627560"/>
              <a:gd name="connsiteY365" fmla="*/ 390130 h 1990725"/>
              <a:gd name="connsiteX366" fmla="*/ 348960 w 4627560"/>
              <a:gd name="connsiteY366" fmla="*/ 408653 h 1990725"/>
              <a:gd name="connsiteX367" fmla="*/ 348960 w 4627560"/>
              <a:gd name="connsiteY367" fmla="*/ 452644 h 1990725"/>
              <a:gd name="connsiteX368" fmla="*/ 304969 w 4627560"/>
              <a:gd name="connsiteY368" fmla="*/ 452644 h 1990725"/>
              <a:gd name="connsiteX369" fmla="*/ 304969 w 4627560"/>
              <a:gd name="connsiteY369" fmla="*/ 322984 h 1990725"/>
              <a:gd name="connsiteX370" fmla="*/ 3893766 w 4627560"/>
              <a:gd name="connsiteY370" fmla="*/ 320668 h 1990725"/>
              <a:gd name="connsiteX371" fmla="*/ 3930813 w 4627560"/>
              <a:gd name="connsiteY371" fmla="*/ 343823 h 1990725"/>
              <a:gd name="connsiteX372" fmla="*/ 3972489 w 4627560"/>
              <a:gd name="connsiteY372" fmla="*/ 320668 h 1990725"/>
              <a:gd name="connsiteX373" fmla="*/ 4014166 w 4627560"/>
              <a:gd name="connsiteY373" fmla="*/ 369291 h 1990725"/>
              <a:gd name="connsiteX374" fmla="*/ 4014166 w 4627560"/>
              <a:gd name="connsiteY374" fmla="*/ 452644 h 1990725"/>
              <a:gd name="connsiteX375" fmla="*/ 3970173 w 4627560"/>
              <a:gd name="connsiteY375" fmla="*/ 452644 h 1990725"/>
              <a:gd name="connsiteX376" fmla="*/ 3970173 w 4627560"/>
              <a:gd name="connsiteY376" fmla="*/ 373921 h 1990725"/>
              <a:gd name="connsiteX377" fmla="*/ 3960912 w 4627560"/>
              <a:gd name="connsiteY377" fmla="*/ 357714 h 1990725"/>
              <a:gd name="connsiteX378" fmla="*/ 3937759 w 4627560"/>
              <a:gd name="connsiteY378" fmla="*/ 383182 h 1990725"/>
              <a:gd name="connsiteX379" fmla="*/ 3937759 w 4627560"/>
              <a:gd name="connsiteY379" fmla="*/ 399391 h 1990725"/>
              <a:gd name="connsiteX380" fmla="*/ 3937759 w 4627560"/>
              <a:gd name="connsiteY380" fmla="*/ 452644 h 1990725"/>
              <a:gd name="connsiteX381" fmla="*/ 3893766 w 4627560"/>
              <a:gd name="connsiteY381" fmla="*/ 452644 h 1990725"/>
              <a:gd name="connsiteX382" fmla="*/ 3893766 w 4627560"/>
              <a:gd name="connsiteY382" fmla="*/ 373921 h 1990725"/>
              <a:gd name="connsiteX383" fmla="*/ 3884505 w 4627560"/>
              <a:gd name="connsiteY383" fmla="*/ 357714 h 1990725"/>
              <a:gd name="connsiteX384" fmla="*/ 3861352 w 4627560"/>
              <a:gd name="connsiteY384" fmla="*/ 380868 h 1990725"/>
              <a:gd name="connsiteX385" fmla="*/ 3859036 w 4627560"/>
              <a:gd name="connsiteY385" fmla="*/ 397075 h 1990725"/>
              <a:gd name="connsiteX386" fmla="*/ 3859036 w 4627560"/>
              <a:gd name="connsiteY386" fmla="*/ 452644 h 1990725"/>
              <a:gd name="connsiteX387" fmla="*/ 3815045 w 4627560"/>
              <a:gd name="connsiteY387" fmla="*/ 452644 h 1990725"/>
              <a:gd name="connsiteX388" fmla="*/ 3815045 w 4627560"/>
              <a:gd name="connsiteY388" fmla="*/ 322984 h 1990725"/>
              <a:gd name="connsiteX389" fmla="*/ 3854406 w 4627560"/>
              <a:gd name="connsiteY389" fmla="*/ 322984 h 1990725"/>
              <a:gd name="connsiteX390" fmla="*/ 3854406 w 4627560"/>
              <a:gd name="connsiteY390" fmla="*/ 334561 h 1990725"/>
              <a:gd name="connsiteX391" fmla="*/ 3854406 w 4627560"/>
              <a:gd name="connsiteY391" fmla="*/ 343823 h 1990725"/>
              <a:gd name="connsiteX392" fmla="*/ 3893766 w 4627560"/>
              <a:gd name="connsiteY392" fmla="*/ 320668 h 1990725"/>
              <a:gd name="connsiteX393" fmla="*/ 3717799 w 4627560"/>
              <a:gd name="connsiteY393" fmla="*/ 320668 h 1990725"/>
              <a:gd name="connsiteX394" fmla="*/ 3777999 w 4627560"/>
              <a:gd name="connsiteY394" fmla="*/ 373921 h 1990725"/>
              <a:gd name="connsiteX395" fmla="*/ 3777999 w 4627560"/>
              <a:gd name="connsiteY395" fmla="*/ 452643 h 1990725"/>
              <a:gd name="connsiteX396" fmla="*/ 3738638 w 4627560"/>
              <a:gd name="connsiteY396" fmla="*/ 452643 h 1990725"/>
              <a:gd name="connsiteX397" fmla="*/ 3738638 w 4627560"/>
              <a:gd name="connsiteY397" fmla="*/ 445697 h 1990725"/>
              <a:gd name="connsiteX398" fmla="*/ 3738638 w 4627560"/>
              <a:gd name="connsiteY398" fmla="*/ 436436 h 1990725"/>
              <a:gd name="connsiteX399" fmla="*/ 3701592 w 4627560"/>
              <a:gd name="connsiteY399" fmla="*/ 454959 h 1990725"/>
              <a:gd name="connsiteX400" fmla="*/ 3657601 w 4627560"/>
              <a:gd name="connsiteY400" fmla="*/ 413282 h 1990725"/>
              <a:gd name="connsiteX401" fmla="*/ 3731692 w 4627560"/>
              <a:gd name="connsiteY401" fmla="*/ 371607 h 1990725"/>
              <a:gd name="connsiteX402" fmla="*/ 3713169 w 4627560"/>
              <a:gd name="connsiteY402" fmla="*/ 355398 h 1990725"/>
              <a:gd name="connsiteX403" fmla="*/ 3678438 w 4627560"/>
              <a:gd name="connsiteY403" fmla="*/ 366975 h 1990725"/>
              <a:gd name="connsiteX404" fmla="*/ 3662231 w 4627560"/>
              <a:gd name="connsiteY404" fmla="*/ 336875 h 1990725"/>
              <a:gd name="connsiteX405" fmla="*/ 3717799 w 4627560"/>
              <a:gd name="connsiteY405" fmla="*/ 320668 h 1990725"/>
              <a:gd name="connsiteX406" fmla="*/ 2187348 w 4627560"/>
              <a:gd name="connsiteY406" fmla="*/ 320668 h 1990725"/>
              <a:gd name="connsiteX407" fmla="*/ 2233655 w 4627560"/>
              <a:gd name="connsiteY407" fmla="*/ 334561 h 1990725"/>
              <a:gd name="connsiteX408" fmla="*/ 2219764 w 4627560"/>
              <a:gd name="connsiteY408" fmla="*/ 366975 h 1990725"/>
              <a:gd name="connsiteX409" fmla="*/ 2189664 w 4627560"/>
              <a:gd name="connsiteY409" fmla="*/ 355398 h 1990725"/>
              <a:gd name="connsiteX410" fmla="*/ 2175771 w 4627560"/>
              <a:gd name="connsiteY410" fmla="*/ 362345 h 1990725"/>
              <a:gd name="connsiteX411" fmla="*/ 2238287 w 4627560"/>
              <a:gd name="connsiteY411" fmla="*/ 415598 h 1990725"/>
              <a:gd name="connsiteX412" fmla="*/ 2185033 w 4627560"/>
              <a:gd name="connsiteY412" fmla="*/ 457275 h 1990725"/>
              <a:gd name="connsiteX413" fmla="*/ 2131780 w 4627560"/>
              <a:gd name="connsiteY413" fmla="*/ 438750 h 1990725"/>
              <a:gd name="connsiteX414" fmla="*/ 2150303 w 4627560"/>
              <a:gd name="connsiteY414" fmla="*/ 408652 h 1990725"/>
              <a:gd name="connsiteX415" fmla="*/ 2182718 w 4627560"/>
              <a:gd name="connsiteY415" fmla="*/ 422543 h 1990725"/>
              <a:gd name="connsiteX416" fmla="*/ 2196610 w 4627560"/>
              <a:gd name="connsiteY416" fmla="*/ 415598 h 1990725"/>
              <a:gd name="connsiteX417" fmla="*/ 2134096 w 4627560"/>
              <a:gd name="connsiteY417" fmla="*/ 360030 h 1990725"/>
              <a:gd name="connsiteX418" fmla="*/ 2187348 w 4627560"/>
              <a:gd name="connsiteY418" fmla="*/ 320668 h 1990725"/>
              <a:gd name="connsiteX419" fmla="*/ 1564521 w 4627560"/>
              <a:gd name="connsiteY419" fmla="*/ 320668 h 1990725"/>
              <a:gd name="connsiteX420" fmla="*/ 1610828 w 4627560"/>
              <a:gd name="connsiteY420" fmla="*/ 369291 h 1990725"/>
              <a:gd name="connsiteX421" fmla="*/ 1610828 w 4627560"/>
              <a:gd name="connsiteY421" fmla="*/ 452644 h 1990725"/>
              <a:gd name="connsiteX422" fmla="*/ 1569152 w 4627560"/>
              <a:gd name="connsiteY422" fmla="*/ 452644 h 1990725"/>
              <a:gd name="connsiteX423" fmla="*/ 1569152 w 4627560"/>
              <a:gd name="connsiteY423" fmla="*/ 376237 h 1990725"/>
              <a:gd name="connsiteX424" fmla="*/ 1555260 w 4627560"/>
              <a:gd name="connsiteY424" fmla="*/ 360030 h 1990725"/>
              <a:gd name="connsiteX425" fmla="*/ 1529791 w 4627560"/>
              <a:gd name="connsiteY425" fmla="*/ 378553 h 1990725"/>
              <a:gd name="connsiteX426" fmla="*/ 1527475 w 4627560"/>
              <a:gd name="connsiteY426" fmla="*/ 394760 h 1990725"/>
              <a:gd name="connsiteX427" fmla="*/ 1527475 w 4627560"/>
              <a:gd name="connsiteY427" fmla="*/ 452644 h 1990725"/>
              <a:gd name="connsiteX428" fmla="*/ 1483484 w 4627560"/>
              <a:gd name="connsiteY428" fmla="*/ 452644 h 1990725"/>
              <a:gd name="connsiteX429" fmla="*/ 1483484 w 4627560"/>
              <a:gd name="connsiteY429" fmla="*/ 322984 h 1990725"/>
              <a:gd name="connsiteX430" fmla="*/ 1522846 w 4627560"/>
              <a:gd name="connsiteY430" fmla="*/ 322984 h 1990725"/>
              <a:gd name="connsiteX431" fmla="*/ 1522846 w 4627560"/>
              <a:gd name="connsiteY431" fmla="*/ 334561 h 1990725"/>
              <a:gd name="connsiteX432" fmla="*/ 1522846 w 4627560"/>
              <a:gd name="connsiteY432" fmla="*/ 343823 h 1990725"/>
              <a:gd name="connsiteX433" fmla="*/ 1564521 w 4627560"/>
              <a:gd name="connsiteY433" fmla="*/ 320668 h 1990725"/>
              <a:gd name="connsiteX434" fmla="*/ 1145442 w 4627560"/>
              <a:gd name="connsiteY434" fmla="*/ 320668 h 1990725"/>
              <a:gd name="connsiteX435" fmla="*/ 1191749 w 4627560"/>
              <a:gd name="connsiteY435" fmla="*/ 334561 h 1990725"/>
              <a:gd name="connsiteX436" fmla="*/ 1175542 w 4627560"/>
              <a:gd name="connsiteY436" fmla="*/ 366975 h 1990725"/>
              <a:gd name="connsiteX437" fmla="*/ 1145442 w 4627560"/>
              <a:gd name="connsiteY437" fmla="*/ 355398 h 1990725"/>
              <a:gd name="connsiteX438" fmla="*/ 1131549 w 4627560"/>
              <a:gd name="connsiteY438" fmla="*/ 362345 h 1990725"/>
              <a:gd name="connsiteX439" fmla="*/ 1194065 w 4627560"/>
              <a:gd name="connsiteY439" fmla="*/ 415598 h 1990725"/>
              <a:gd name="connsiteX440" fmla="*/ 1140811 w 4627560"/>
              <a:gd name="connsiteY440" fmla="*/ 457275 h 1990725"/>
              <a:gd name="connsiteX441" fmla="*/ 1087558 w 4627560"/>
              <a:gd name="connsiteY441" fmla="*/ 438750 h 1990725"/>
              <a:gd name="connsiteX442" fmla="*/ 1108397 w 4627560"/>
              <a:gd name="connsiteY442" fmla="*/ 408652 h 1990725"/>
              <a:gd name="connsiteX443" fmla="*/ 1140811 w 4627560"/>
              <a:gd name="connsiteY443" fmla="*/ 422543 h 1990725"/>
              <a:gd name="connsiteX444" fmla="*/ 1154703 w 4627560"/>
              <a:gd name="connsiteY444" fmla="*/ 415598 h 1990725"/>
              <a:gd name="connsiteX445" fmla="*/ 1092190 w 4627560"/>
              <a:gd name="connsiteY445" fmla="*/ 360030 h 1990725"/>
              <a:gd name="connsiteX446" fmla="*/ 1145442 w 4627560"/>
              <a:gd name="connsiteY446" fmla="*/ 320668 h 1990725"/>
              <a:gd name="connsiteX447" fmla="*/ 1018099 w 4627560"/>
              <a:gd name="connsiteY447" fmla="*/ 320668 h 1990725"/>
              <a:gd name="connsiteX448" fmla="*/ 1062090 w 4627560"/>
              <a:gd name="connsiteY448" fmla="*/ 320668 h 1990725"/>
              <a:gd name="connsiteX449" fmla="*/ 1062090 w 4627560"/>
              <a:gd name="connsiteY449" fmla="*/ 452643 h 1990725"/>
              <a:gd name="connsiteX450" fmla="*/ 1020415 w 4627560"/>
              <a:gd name="connsiteY450" fmla="*/ 452643 h 1990725"/>
              <a:gd name="connsiteX451" fmla="*/ 1020415 w 4627560"/>
              <a:gd name="connsiteY451" fmla="*/ 441066 h 1990725"/>
              <a:gd name="connsiteX452" fmla="*/ 1020415 w 4627560"/>
              <a:gd name="connsiteY452" fmla="*/ 431805 h 1990725"/>
              <a:gd name="connsiteX453" fmla="*/ 978738 w 4627560"/>
              <a:gd name="connsiteY453" fmla="*/ 454959 h 1990725"/>
              <a:gd name="connsiteX454" fmla="*/ 932431 w 4627560"/>
              <a:gd name="connsiteY454" fmla="*/ 406336 h 1990725"/>
              <a:gd name="connsiteX455" fmla="*/ 932431 w 4627560"/>
              <a:gd name="connsiteY455" fmla="*/ 322984 h 1990725"/>
              <a:gd name="connsiteX456" fmla="*/ 976422 w 4627560"/>
              <a:gd name="connsiteY456" fmla="*/ 322984 h 1990725"/>
              <a:gd name="connsiteX457" fmla="*/ 976422 w 4627560"/>
              <a:gd name="connsiteY457" fmla="*/ 399391 h 1990725"/>
              <a:gd name="connsiteX458" fmla="*/ 990315 w 4627560"/>
              <a:gd name="connsiteY458" fmla="*/ 415598 h 1990725"/>
              <a:gd name="connsiteX459" fmla="*/ 1018099 w 4627560"/>
              <a:gd name="connsiteY459" fmla="*/ 378552 h 1990725"/>
              <a:gd name="connsiteX460" fmla="*/ 1018099 w 4627560"/>
              <a:gd name="connsiteY460" fmla="*/ 320668 h 1990725"/>
              <a:gd name="connsiteX461" fmla="*/ 774986 w 4627560"/>
              <a:gd name="connsiteY461" fmla="*/ 320668 h 1990725"/>
              <a:gd name="connsiteX462" fmla="*/ 812032 w 4627560"/>
              <a:gd name="connsiteY462" fmla="*/ 343823 h 1990725"/>
              <a:gd name="connsiteX463" fmla="*/ 853708 w 4627560"/>
              <a:gd name="connsiteY463" fmla="*/ 320668 h 1990725"/>
              <a:gd name="connsiteX464" fmla="*/ 895385 w 4627560"/>
              <a:gd name="connsiteY464" fmla="*/ 369291 h 1990725"/>
              <a:gd name="connsiteX465" fmla="*/ 895385 w 4627560"/>
              <a:gd name="connsiteY465" fmla="*/ 452644 h 1990725"/>
              <a:gd name="connsiteX466" fmla="*/ 851393 w 4627560"/>
              <a:gd name="connsiteY466" fmla="*/ 452644 h 1990725"/>
              <a:gd name="connsiteX467" fmla="*/ 851393 w 4627560"/>
              <a:gd name="connsiteY467" fmla="*/ 373921 h 1990725"/>
              <a:gd name="connsiteX468" fmla="*/ 842131 w 4627560"/>
              <a:gd name="connsiteY468" fmla="*/ 357714 h 1990725"/>
              <a:gd name="connsiteX469" fmla="*/ 818979 w 4627560"/>
              <a:gd name="connsiteY469" fmla="*/ 383182 h 1990725"/>
              <a:gd name="connsiteX470" fmla="*/ 818979 w 4627560"/>
              <a:gd name="connsiteY470" fmla="*/ 399391 h 1990725"/>
              <a:gd name="connsiteX471" fmla="*/ 818979 w 4627560"/>
              <a:gd name="connsiteY471" fmla="*/ 452644 h 1990725"/>
              <a:gd name="connsiteX472" fmla="*/ 774986 w 4627560"/>
              <a:gd name="connsiteY472" fmla="*/ 452644 h 1990725"/>
              <a:gd name="connsiteX473" fmla="*/ 774986 w 4627560"/>
              <a:gd name="connsiteY473" fmla="*/ 373921 h 1990725"/>
              <a:gd name="connsiteX474" fmla="*/ 765725 w 4627560"/>
              <a:gd name="connsiteY474" fmla="*/ 357714 h 1990725"/>
              <a:gd name="connsiteX475" fmla="*/ 742572 w 4627560"/>
              <a:gd name="connsiteY475" fmla="*/ 380868 h 1990725"/>
              <a:gd name="connsiteX476" fmla="*/ 740256 w 4627560"/>
              <a:gd name="connsiteY476" fmla="*/ 397075 h 1990725"/>
              <a:gd name="connsiteX477" fmla="*/ 740256 w 4627560"/>
              <a:gd name="connsiteY477" fmla="*/ 452644 h 1990725"/>
              <a:gd name="connsiteX478" fmla="*/ 696265 w 4627560"/>
              <a:gd name="connsiteY478" fmla="*/ 452644 h 1990725"/>
              <a:gd name="connsiteX479" fmla="*/ 696265 w 4627560"/>
              <a:gd name="connsiteY479" fmla="*/ 322984 h 1990725"/>
              <a:gd name="connsiteX480" fmla="*/ 735627 w 4627560"/>
              <a:gd name="connsiteY480" fmla="*/ 322984 h 1990725"/>
              <a:gd name="connsiteX481" fmla="*/ 735627 w 4627560"/>
              <a:gd name="connsiteY481" fmla="*/ 334561 h 1990725"/>
              <a:gd name="connsiteX482" fmla="*/ 735627 w 4627560"/>
              <a:gd name="connsiteY482" fmla="*/ 343823 h 1990725"/>
              <a:gd name="connsiteX483" fmla="*/ 774986 w 4627560"/>
              <a:gd name="connsiteY483" fmla="*/ 320668 h 1990725"/>
              <a:gd name="connsiteX484" fmla="*/ 615226 w 4627560"/>
              <a:gd name="connsiteY484" fmla="*/ 320668 h 1990725"/>
              <a:gd name="connsiteX485" fmla="*/ 661534 w 4627560"/>
              <a:gd name="connsiteY485" fmla="*/ 334561 h 1990725"/>
              <a:gd name="connsiteX486" fmla="*/ 647642 w 4627560"/>
              <a:gd name="connsiteY486" fmla="*/ 366975 h 1990725"/>
              <a:gd name="connsiteX487" fmla="*/ 617542 w 4627560"/>
              <a:gd name="connsiteY487" fmla="*/ 355398 h 1990725"/>
              <a:gd name="connsiteX488" fmla="*/ 603649 w 4627560"/>
              <a:gd name="connsiteY488" fmla="*/ 362345 h 1990725"/>
              <a:gd name="connsiteX489" fmla="*/ 666165 w 4627560"/>
              <a:gd name="connsiteY489" fmla="*/ 415598 h 1990725"/>
              <a:gd name="connsiteX490" fmla="*/ 612910 w 4627560"/>
              <a:gd name="connsiteY490" fmla="*/ 457275 h 1990725"/>
              <a:gd name="connsiteX491" fmla="*/ 559659 w 4627560"/>
              <a:gd name="connsiteY491" fmla="*/ 438750 h 1990725"/>
              <a:gd name="connsiteX492" fmla="*/ 578181 w 4627560"/>
              <a:gd name="connsiteY492" fmla="*/ 408652 h 1990725"/>
              <a:gd name="connsiteX493" fmla="*/ 610596 w 4627560"/>
              <a:gd name="connsiteY493" fmla="*/ 422543 h 1990725"/>
              <a:gd name="connsiteX494" fmla="*/ 624487 w 4627560"/>
              <a:gd name="connsiteY494" fmla="*/ 415598 h 1990725"/>
              <a:gd name="connsiteX495" fmla="*/ 561974 w 4627560"/>
              <a:gd name="connsiteY495" fmla="*/ 360030 h 1990725"/>
              <a:gd name="connsiteX496" fmla="*/ 615226 w 4627560"/>
              <a:gd name="connsiteY496" fmla="*/ 320668 h 1990725"/>
              <a:gd name="connsiteX497" fmla="*/ 473990 w 4627560"/>
              <a:gd name="connsiteY497" fmla="*/ 320668 h 1990725"/>
              <a:gd name="connsiteX498" fmla="*/ 534191 w 4627560"/>
              <a:gd name="connsiteY498" fmla="*/ 373921 h 1990725"/>
              <a:gd name="connsiteX499" fmla="*/ 534191 w 4627560"/>
              <a:gd name="connsiteY499" fmla="*/ 452643 h 1990725"/>
              <a:gd name="connsiteX500" fmla="*/ 494828 w 4627560"/>
              <a:gd name="connsiteY500" fmla="*/ 452643 h 1990725"/>
              <a:gd name="connsiteX501" fmla="*/ 494828 w 4627560"/>
              <a:gd name="connsiteY501" fmla="*/ 445697 h 1990725"/>
              <a:gd name="connsiteX502" fmla="*/ 494828 w 4627560"/>
              <a:gd name="connsiteY502" fmla="*/ 436436 h 1990725"/>
              <a:gd name="connsiteX503" fmla="*/ 457784 w 4627560"/>
              <a:gd name="connsiteY503" fmla="*/ 454959 h 1990725"/>
              <a:gd name="connsiteX504" fmla="*/ 413792 w 4627560"/>
              <a:gd name="connsiteY504" fmla="*/ 413282 h 1990725"/>
              <a:gd name="connsiteX505" fmla="*/ 487882 w 4627560"/>
              <a:gd name="connsiteY505" fmla="*/ 371607 h 1990725"/>
              <a:gd name="connsiteX506" fmla="*/ 469360 w 4627560"/>
              <a:gd name="connsiteY506" fmla="*/ 355398 h 1990725"/>
              <a:gd name="connsiteX507" fmla="*/ 434629 w 4627560"/>
              <a:gd name="connsiteY507" fmla="*/ 366975 h 1990725"/>
              <a:gd name="connsiteX508" fmla="*/ 418422 w 4627560"/>
              <a:gd name="connsiteY508" fmla="*/ 336875 h 1990725"/>
              <a:gd name="connsiteX509" fmla="*/ 473990 w 4627560"/>
              <a:gd name="connsiteY509" fmla="*/ 320668 h 1990725"/>
              <a:gd name="connsiteX510" fmla="*/ 3291774 w 4627560"/>
              <a:gd name="connsiteY510" fmla="*/ 318353 h 1990725"/>
              <a:gd name="connsiteX511" fmla="*/ 3351972 w 4627560"/>
              <a:gd name="connsiteY511" fmla="*/ 380867 h 1990725"/>
              <a:gd name="connsiteX512" fmla="*/ 3351972 w 4627560"/>
              <a:gd name="connsiteY512" fmla="*/ 394760 h 1990725"/>
              <a:gd name="connsiteX513" fmla="*/ 3268619 w 4627560"/>
              <a:gd name="connsiteY513" fmla="*/ 394760 h 1990725"/>
              <a:gd name="connsiteX514" fmla="*/ 3298719 w 4627560"/>
              <a:gd name="connsiteY514" fmla="*/ 417913 h 1990725"/>
              <a:gd name="connsiteX515" fmla="*/ 3335765 w 4627560"/>
              <a:gd name="connsiteY515" fmla="*/ 404021 h 1990725"/>
              <a:gd name="connsiteX516" fmla="*/ 3351972 w 4627560"/>
              <a:gd name="connsiteY516" fmla="*/ 434121 h 1990725"/>
              <a:gd name="connsiteX517" fmla="*/ 3296404 w 4627560"/>
              <a:gd name="connsiteY517" fmla="*/ 452644 h 1990725"/>
              <a:gd name="connsiteX518" fmla="*/ 3224628 w 4627560"/>
              <a:gd name="connsiteY518" fmla="*/ 383183 h 1990725"/>
              <a:gd name="connsiteX519" fmla="*/ 3291774 w 4627560"/>
              <a:gd name="connsiteY519" fmla="*/ 318353 h 1990725"/>
              <a:gd name="connsiteX520" fmla="*/ 2909739 w 4627560"/>
              <a:gd name="connsiteY520" fmla="*/ 318353 h 1990725"/>
              <a:gd name="connsiteX521" fmla="*/ 2983830 w 4627560"/>
              <a:gd name="connsiteY521" fmla="*/ 387814 h 1990725"/>
              <a:gd name="connsiteX522" fmla="*/ 2909739 w 4627560"/>
              <a:gd name="connsiteY522" fmla="*/ 454958 h 1990725"/>
              <a:gd name="connsiteX523" fmla="*/ 2835648 w 4627560"/>
              <a:gd name="connsiteY523" fmla="*/ 387814 h 1990725"/>
              <a:gd name="connsiteX524" fmla="*/ 2909739 w 4627560"/>
              <a:gd name="connsiteY524" fmla="*/ 318353 h 1990725"/>
              <a:gd name="connsiteX525" fmla="*/ 2439724 w 4627560"/>
              <a:gd name="connsiteY525" fmla="*/ 318353 h 1990725"/>
              <a:gd name="connsiteX526" fmla="*/ 2490663 w 4627560"/>
              <a:gd name="connsiteY526" fmla="*/ 318353 h 1990725"/>
              <a:gd name="connsiteX527" fmla="*/ 2509185 w 4627560"/>
              <a:gd name="connsiteY527" fmla="*/ 378553 h 1990725"/>
              <a:gd name="connsiteX528" fmla="*/ 2513815 w 4627560"/>
              <a:gd name="connsiteY528" fmla="*/ 399390 h 1990725"/>
              <a:gd name="connsiteX529" fmla="*/ 2518447 w 4627560"/>
              <a:gd name="connsiteY529" fmla="*/ 380867 h 1990725"/>
              <a:gd name="connsiteX530" fmla="*/ 2534654 w 4627560"/>
              <a:gd name="connsiteY530" fmla="*/ 320669 h 1990725"/>
              <a:gd name="connsiteX531" fmla="*/ 2583277 w 4627560"/>
              <a:gd name="connsiteY531" fmla="*/ 320669 h 1990725"/>
              <a:gd name="connsiteX532" fmla="*/ 2530022 w 4627560"/>
              <a:gd name="connsiteY532" fmla="*/ 466536 h 1990725"/>
              <a:gd name="connsiteX533" fmla="*/ 2474454 w 4627560"/>
              <a:gd name="connsiteY533" fmla="*/ 505897 h 1990725"/>
              <a:gd name="connsiteX534" fmla="*/ 2444354 w 4627560"/>
              <a:gd name="connsiteY534" fmla="*/ 496636 h 1990725"/>
              <a:gd name="connsiteX535" fmla="*/ 2458247 w 4627560"/>
              <a:gd name="connsiteY535" fmla="*/ 464220 h 1990725"/>
              <a:gd name="connsiteX536" fmla="*/ 2472138 w 4627560"/>
              <a:gd name="connsiteY536" fmla="*/ 468852 h 1990725"/>
              <a:gd name="connsiteX537" fmla="*/ 2492977 w 4627560"/>
              <a:gd name="connsiteY537" fmla="*/ 454959 h 1990725"/>
              <a:gd name="connsiteX538" fmla="*/ 2495293 w 4627560"/>
              <a:gd name="connsiteY538" fmla="*/ 448013 h 1990725"/>
              <a:gd name="connsiteX539" fmla="*/ 2439724 w 4627560"/>
              <a:gd name="connsiteY539" fmla="*/ 318353 h 1990725"/>
              <a:gd name="connsiteX540" fmla="*/ 1937291 w 4627560"/>
              <a:gd name="connsiteY540" fmla="*/ 318353 h 1990725"/>
              <a:gd name="connsiteX541" fmla="*/ 1997489 w 4627560"/>
              <a:gd name="connsiteY541" fmla="*/ 380867 h 1990725"/>
              <a:gd name="connsiteX542" fmla="*/ 1997489 w 4627560"/>
              <a:gd name="connsiteY542" fmla="*/ 394760 h 1990725"/>
              <a:gd name="connsiteX543" fmla="*/ 1914136 w 4627560"/>
              <a:gd name="connsiteY543" fmla="*/ 394760 h 1990725"/>
              <a:gd name="connsiteX544" fmla="*/ 1944236 w 4627560"/>
              <a:gd name="connsiteY544" fmla="*/ 417913 h 1990725"/>
              <a:gd name="connsiteX545" fmla="*/ 1981282 w 4627560"/>
              <a:gd name="connsiteY545" fmla="*/ 404021 h 1990725"/>
              <a:gd name="connsiteX546" fmla="*/ 1997489 w 4627560"/>
              <a:gd name="connsiteY546" fmla="*/ 434121 h 1990725"/>
              <a:gd name="connsiteX547" fmla="*/ 1941921 w 4627560"/>
              <a:gd name="connsiteY547" fmla="*/ 452644 h 1990725"/>
              <a:gd name="connsiteX548" fmla="*/ 1870145 w 4627560"/>
              <a:gd name="connsiteY548" fmla="*/ 383183 h 1990725"/>
              <a:gd name="connsiteX549" fmla="*/ 1937291 w 4627560"/>
              <a:gd name="connsiteY549" fmla="*/ 318353 h 1990725"/>
              <a:gd name="connsiteX550" fmla="*/ 2717566 w 4627560"/>
              <a:gd name="connsiteY550" fmla="*/ 309092 h 1990725"/>
              <a:gd name="connsiteX551" fmla="*/ 2717566 w 4627560"/>
              <a:gd name="connsiteY551" fmla="*/ 353083 h 1990725"/>
              <a:gd name="connsiteX552" fmla="*/ 2736089 w 4627560"/>
              <a:gd name="connsiteY552" fmla="*/ 353083 h 1990725"/>
              <a:gd name="connsiteX553" fmla="*/ 2759241 w 4627560"/>
              <a:gd name="connsiteY553" fmla="*/ 329930 h 1990725"/>
              <a:gd name="connsiteX554" fmla="*/ 2731457 w 4627560"/>
              <a:gd name="connsiteY554" fmla="*/ 309092 h 1990725"/>
              <a:gd name="connsiteX555" fmla="*/ 2717566 w 4627560"/>
              <a:gd name="connsiteY555" fmla="*/ 309092 h 1990725"/>
              <a:gd name="connsiteX556" fmla="*/ 3132014 w 4627560"/>
              <a:gd name="connsiteY556" fmla="*/ 288253 h 1990725"/>
              <a:gd name="connsiteX557" fmla="*/ 3173691 w 4627560"/>
              <a:gd name="connsiteY557" fmla="*/ 288253 h 1990725"/>
              <a:gd name="connsiteX558" fmla="*/ 3173691 w 4627560"/>
              <a:gd name="connsiteY558" fmla="*/ 325299 h 1990725"/>
              <a:gd name="connsiteX559" fmla="*/ 3201475 w 4627560"/>
              <a:gd name="connsiteY559" fmla="*/ 325299 h 1990725"/>
              <a:gd name="connsiteX560" fmla="*/ 3201475 w 4627560"/>
              <a:gd name="connsiteY560" fmla="*/ 360029 h 1990725"/>
              <a:gd name="connsiteX561" fmla="*/ 3173691 w 4627560"/>
              <a:gd name="connsiteY561" fmla="*/ 360029 h 1990725"/>
              <a:gd name="connsiteX562" fmla="*/ 3173691 w 4627560"/>
              <a:gd name="connsiteY562" fmla="*/ 399390 h 1990725"/>
              <a:gd name="connsiteX563" fmla="*/ 3196844 w 4627560"/>
              <a:gd name="connsiteY563" fmla="*/ 415597 h 1990725"/>
              <a:gd name="connsiteX564" fmla="*/ 3203791 w 4627560"/>
              <a:gd name="connsiteY564" fmla="*/ 415597 h 1990725"/>
              <a:gd name="connsiteX565" fmla="*/ 3203791 w 4627560"/>
              <a:gd name="connsiteY565" fmla="*/ 454958 h 1990725"/>
              <a:gd name="connsiteX566" fmla="*/ 3192214 w 4627560"/>
              <a:gd name="connsiteY566" fmla="*/ 454958 h 1990725"/>
              <a:gd name="connsiteX567" fmla="*/ 3129698 w 4627560"/>
              <a:gd name="connsiteY567" fmla="*/ 406336 h 1990725"/>
              <a:gd name="connsiteX568" fmla="*/ 3129698 w 4627560"/>
              <a:gd name="connsiteY568" fmla="*/ 360029 h 1990725"/>
              <a:gd name="connsiteX569" fmla="*/ 3113491 w 4627560"/>
              <a:gd name="connsiteY569" fmla="*/ 360029 h 1990725"/>
              <a:gd name="connsiteX570" fmla="*/ 3113491 w 4627560"/>
              <a:gd name="connsiteY570" fmla="*/ 325299 h 1990725"/>
              <a:gd name="connsiteX571" fmla="*/ 3132014 w 4627560"/>
              <a:gd name="connsiteY571" fmla="*/ 325299 h 1990725"/>
              <a:gd name="connsiteX572" fmla="*/ 3132014 w 4627560"/>
              <a:gd name="connsiteY572" fmla="*/ 288253 h 1990725"/>
              <a:gd name="connsiteX573" fmla="*/ 3020878 w 4627560"/>
              <a:gd name="connsiteY573" fmla="*/ 288253 h 1990725"/>
              <a:gd name="connsiteX574" fmla="*/ 3062555 w 4627560"/>
              <a:gd name="connsiteY574" fmla="*/ 288253 h 1990725"/>
              <a:gd name="connsiteX575" fmla="*/ 3062555 w 4627560"/>
              <a:gd name="connsiteY575" fmla="*/ 325299 h 1990725"/>
              <a:gd name="connsiteX576" fmla="*/ 3090339 w 4627560"/>
              <a:gd name="connsiteY576" fmla="*/ 325299 h 1990725"/>
              <a:gd name="connsiteX577" fmla="*/ 3090339 w 4627560"/>
              <a:gd name="connsiteY577" fmla="*/ 360029 h 1990725"/>
              <a:gd name="connsiteX578" fmla="*/ 3062555 w 4627560"/>
              <a:gd name="connsiteY578" fmla="*/ 360029 h 1990725"/>
              <a:gd name="connsiteX579" fmla="*/ 3062555 w 4627560"/>
              <a:gd name="connsiteY579" fmla="*/ 399390 h 1990725"/>
              <a:gd name="connsiteX580" fmla="*/ 3085708 w 4627560"/>
              <a:gd name="connsiteY580" fmla="*/ 415597 h 1990725"/>
              <a:gd name="connsiteX581" fmla="*/ 3092655 w 4627560"/>
              <a:gd name="connsiteY581" fmla="*/ 415597 h 1990725"/>
              <a:gd name="connsiteX582" fmla="*/ 3092655 w 4627560"/>
              <a:gd name="connsiteY582" fmla="*/ 454958 h 1990725"/>
              <a:gd name="connsiteX583" fmla="*/ 3081078 w 4627560"/>
              <a:gd name="connsiteY583" fmla="*/ 454958 h 1990725"/>
              <a:gd name="connsiteX584" fmla="*/ 3018562 w 4627560"/>
              <a:gd name="connsiteY584" fmla="*/ 406336 h 1990725"/>
              <a:gd name="connsiteX585" fmla="*/ 3018562 w 4627560"/>
              <a:gd name="connsiteY585" fmla="*/ 360029 h 1990725"/>
              <a:gd name="connsiteX586" fmla="*/ 3002355 w 4627560"/>
              <a:gd name="connsiteY586" fmla="*/ 360029 h 1990725"/>
              <a:gd name="connsiteX587" fmla="*/ 3002355 w 4627560"/>
              <a:gd name="connsiteY587" fmla="*/ 325299 h 1990725"/>
              <a:gd name="connsiteX588" fmla="*/ 3020878 w 4627560"/>
              <a:gd name="connsiteY588" fmla="*/ 325299 h 1990725"/>
              <a:gd name="connsiteX589" fmla="*/ 3020878 w 4627560"/>
              <a:gd name="connsiteY589" fmla="*/ 288253 h 1990725"/>
              <a:gd name="connsiteX590" fmla="*/ 2358685 w 4627560"/>
              <a:gd name="connsiteY590" fmla="*/ 288253 h 1990725"/>
              <a:gd name="connsiteX591" fmla="*/ 2400360 w 4627560"/>
              <a:gd name="connsiteY591" fmla="*/ 288253 h 1990725"/>
              <a:gd name="connsiteX592" fmla="*/ 2400360 w 4627560"/>
              <a:gd name="connsiteY592" fmla="*/ 325299 h 1990725"/>
              <a:gd name="connsiteX593" fmla="*/ 2428146 w 4627560"/>
              <a:gd name="connsiteY593" fmla="*/ 325299 h 1990725"/>
              <a:gd name="connsiteX594" fmla="*/ 2428146 w 4627560"/>
              <a:gd name="connsiteY594" fmla="*/ 360029 h 1990725"/>
              <a:gd name="connsiteX595" fmla="*/ 2400360 w 4627560"/>
              <a:gd name="connsiteY595" fmla="*/ 360029 h 1990725"/>
              <a:gd name="connsiteX596" fmla="*/ 2400360 w 4627560"/>
              <a:gd name="connsiteY596" fmla="*/ 399390 h 1990725"/>
              <a:gd name="connsiteX597" fmla="*/ 2423515 w 4627560"/>
              <a:gd name="connsiteY597" fmla="*/ 415597 h 1990725"/>
              <a:gd name="connsiteX598" fmla="*/ 2430460 w 4627560"/>
              <a:gd name="connsiteY598" fmla="*/ 415597 h 1990725"/>
              <a:gd name="connsiteX599" fmla="*/ 2430460 w 4627560"/>
              <a:gd name="connsiteY599" fmla="*/ 454958 h 1990725"/>
              <a:gd name="connsiteX600" fmla="*/ 2418885 w 4627560"/>
              <a:gd name="connsiteY600" fmla="*/ 454958 h 1990725"/>
              <a:gd name="connsiteX601" fmla="*/ 2356369 w 4627560"/>
              <a:gd name="connsiteY601" fmla="*/ 406336 h 1990725"/>
              <a:gd name="connsiteX602" fmla="*/ 2356369 w 4627560"/>
              <a:gd name="connsiteY602" fmla="*/ 360029 h 1990725"/>
              <a:gd name="connsiteX603" fmla="*/ 2340162 w 4627560"/>
              <a:gd name="connsiteY603" fmla="*/ 360029 h 1990725"/>
              <a:gd name="connsiteX604" fmla="*/ 2340162 w 4627560"/>
              <a:gd name="connsiteY604" fmla="*/ 325299 h 1990725"/>
              <a:gd name="connsiteX605" fmla="*/ 2358685 w 4627560"/>
              <a:gd name="connsiteY605" fmla="*/ 325299 h 1990725"/>
              <a:gd name="connsiteX606" fmla="*/ 2358685 w 4627560"/>
              <a:gd name="connsiteY606" fmla="*/ 288253 h 1990725"/>
              <a:gd name="connsiteX607" fmla="*/ 2673575 w 4627560"/>
              <a:gd name="connsiteY607" fmla="*/ 272046 h 1990725"/>
              <a:gd name="connsiteX608" fmla="*/ 2733773 w 4627560"/>
              <a:gd name="connsiteY608" fmla="*/ 272046 h 1990725"/>
              <a:gd name="connsiteX609" fmla="*/ 2768504 w 4627560"/>
              <a:gd name="connsiteY609" fmla="*/ 276678 h 1990725"/>
              <a:gd name="connsiteX610" fmla="*/ 2803234 w 4627560"/>
              <a:gd name="connsiteY610" fmla="*/ 329930 h 1990725"/>
              <a:gd name="connsiteX611" fmla="*/ 2775450 w 4627560"/>
              <a:gd name="connsiteY611" fmla="*/ 378553 h 1990725"/>
              <a:gd name="connsiteX612" fmla="*/ 2782396 w 4627560"/>
              <a:gd name="connsiteY612" fmla="*/ 390128 h 1990725"/>
              <a:gd name="connsiteX613" fmla="*/ 2819441 w 4627560"/>
              <a:gd name="connsiteY613" fmla="*/ 452644 h 1990725"/>
              <a:gd name="connsiteX614" fmla="*/ 2770819 w 4627560"/>
              <a:gd name="connsiteY614" fmla="*/ 452644 h 1990725"/>
              <a:gd name="connsiteX615" fmla="*/ 2738405 w 4627560"/>
              <a:gd name="connsiteY615" fmla="*/ 390128 h 1990725"/>
              <a:gd name="connsiteX616" fmla="*/ 2717566 w 4627560"/>
              <a:gd name="connsiteY616" fmla="*/ 390128 h 1990725"/>
              <a:gd name="connsiteX617" fmla="*/ 2717566 w 4627560"/>
              <a:gd name="connsiteY617" fmla="*/ 452644 h 1990725"/>
              <a:gd name="connsiteX618" fmla="*/ 2673575 w 4627560"/>
              <a:gd name="connsiteY618" fmla="*/ 452644 h 1990725"/>
              <a:gd name="connsiteX619" fmla="*/ 2673575 w 4627560"/>
              <a:gd name="connsiteY619" fmla="*/ 272046 h 1990725"/>
              <a:gd name="connsiteX620" fmla="*/ 2268387 w 4627560"/>
              <a:gd name="connsiteY620" fmla="*/ 272046 h 1990725"/>
              <a:gd name="connsiteX621" fmla="*/ 2312378 w 4627560"/>
              <a:gd name="connsiteY621" fmla="*/ 272046 h 1990725"/>
              <a:gd name="connsiteX622" fmla="*/ 2312378 w 4627560"/>
              <a:gd name="connsiteY622" fmla="*/ 306776 h 1990725"/>
              <a:gd name="connsiteX623" fmla="*/ 2268387 w 4627560"/>
              <a:gd name="connsiteY623" fmla="*/ 306776 h 1990725"/>
              <a:gd name="connsiteX624" fmla="*/ 2268387 w 4627560"/>
              <a:gd name="connsiteY624" fmla="*/ 272046 h 1990725"/>
              <a:gd name="connsiteX625" fmla="*/ 1650191 w 4627560"/>
              <a:gd name="connsiteY625" fmla="*/ 272046 h 1990725"/>
              <a:gd name="connsiteX626" fmla="*/ 1694182 w 4627560"/>
              <a:gd name="connsiteY626" fmla="*/ 272046 h 1990725"/>
              <a:gd name="connsiteX627" fmla="*/ 1694182 w 4627560"/>
              <a:gd name="connsiteY627" fmla="*/ 306776 h 1990725"/>
              <a:gd name="connsiteX628" fmla="*/ 1650191 w 4627560"/>
              <a:gd name="connsiteY628" fmla="*/ 306776 h 1990725"/>
              <a:gd name="connsiteX629" fmla="*/ 1650191 w 4627560"/>
              <a:gd name="connsiteY629" fmla="*/ 272046 h 1990725"/>
              <a:gd name="connsiteX630" fmla="*/ 1288995 w 4627560"/>
              <a:gd name="connsiteY630" fmla="*/ 272046 h 1990725"/>
              <a:gd name="connsiteX631" fmla="*/ 1332986 w 4627560"/>
              <a:gd name="connsiteY631" fmla="*/ 272046 h 1990725"/>
              <a:gd name="connsiteX632" fmla="*/ 1332986 w 4627560"/>
              <a:gd name="connsiteY632" fmla="*/ 387815 h 1990725"/>
              <a:gd name="connsiteX633" fmla="*/ 1365402 w 4627560"/>
              <a:gd name="connsiteY633" fmla="*/ 417913 h 1990725"/>
              <a:gd name="connsiteX634" fmla="*/ 1397817 w 4627560"/>
              <a:gd name="connsiteY634" fmla="*/ 387815 h 1990725"/>
              <a:gd name="connsiteX635" fmla="*/ 1397817 w 4627560"/>
              <a:gd name="connsiteY635" fmla="*/ 272046 h 1990725"/>
              <a:gd name="connsiteX636" fmla="*/ 1441809 w 4627560"/>
              <a:gd name="connsiteY636" fmla="*/ 272046 h 1990725"/>
              <a:gd name="connsiteX637" fmla="*/ 1441809 w 4627560"/>
              <a:gd name="connsiteY637" fmla="*/ 387815 h 1990725"/>
              <a:gd name="connsiteX638" fmla="*/ 1365402 w 4627560"/>
              <a:gd name="connsiteY638" fmla="*/ 457274 h 1990725"/>
              <a:gd name="connsiteX639" fmla="*/ 1288995 w 4627560"/>
              <a:gd name="connsiteY639" fmla="*/ 387815 h 1990725"/>
              <a:gd name="connsiteX640" fmla="*/ 1288995 w 4627560"/>
              <a:gd name="connsiteY640" fmla="*/ 272046 h 1990725"/>
              <a:gd name="connsiteX641" fmla="*/ 156786 w 4627560"/>
              <a:gd name="connsiteY641" fmla="*/ 272046 h 1990725"/>
              <a:gd name="connsiteX642" fmla="*/ 270239 w 4627560"/>
              <a:gd name="connsiteY642" fmla="*/ 272046 h 1990725"/>
              <a:gd name="connsiteX643" fmla="*/ 270239 w 4627560"/>
              <a:gd name="connsiteY643" fmla="*/ 311407 h 1990725"/>
              <a:gd name="connsiteX644" fmla="*/ 200777 w 4627560"/>
              <a:gd name="connsiteY644" fmla="*/ 311407 h 1990725"/>
              <a:gd name="connsiteX645" fmla="*/ 200777 w 4627560"/>
              <a:gd name="connsiteY645" fmla="*/ 343821 h 1990725"/>
              <a:gd name="connsiteX646" fmla="*/ 256346 w 4627560"/>
              <a:gd name="connsiteY646" fmla="*/ 343821 h 1990725"/>
              <a:gd name="connsiteX647" fmla="*/ 256346 w 4627560"/>
              <a:gd name="connsiteY647" fmla="*/ 383183 h 1990725"/>
              <a:gd name="connsiteX648" fmla="*/ 200777 w 4627560"/>
              <a:gd name="connsiteY648" fmla="*/ 383183 h 1990725"/>
              <a:gd name="connsiteX649" fmla="*/ 200777 w 4627560"/>
              <a:gd name="connsiteY649" fmla="*/ 417912 h 1990725"/>
              <a:gd name="connsiteX650" fmla="*/ 274869 w 4627560"/>
              <a:gd name="connsiteY650" fmla="*/ 417912 h 1990725"/>
              <a:gd name="connsiteX651" fmla="*/ 274869 w 4627560"/>
              <a:gd name="connsiteY651" fmla="*/ 452644 h 1990725"/>
              <a:gd name="connsiteX652" fmla="*/ 156786 w 4627560"/>
              <a:gd name="connsiteY652" fmla="*/ 452644 h 1990725"/>
              <a:gd name="connsiteX653" fmla="*/ 156786 w 4627560"/>
              <a:gd name="connsiteY653" fmla="*/ 272046 h 1990725"/>
              <a:gd name="connsiteX654" fmla="*/ 3583509 w 4627560"/>
              <a:gd name="connsiteY654" fmla="*/ 269730 h 1990725"/>
              <a:gd name="connsiteX655" fmla="*/ 3627500 w 4627560"/>
              <a:gd name="connsiteY655" fmla="*/ 269730 h 1990725"/>
              <a:gd name="connsiteX656" fmla="*/ 3627500 w 4627560"/>
              <a:gd name="connsiteY656" fmla="*/ 452644 h 1990725"/>
              <a:gd name="connsiteX657" fmla="*/ 3585825 w 4627560"/>
              <a:gd name="connsiteY657" fmla="*/ 452644 h 1990725"/>
              <a:gd name="connsiteX658" fmla="*/ 3585825 w 4627560"/>
              <a:gd name="connsiteY658" fmla="*/ 443383 h 1990725"/>
              <a:gd name="connsiteX659" fmla="*/ 3585825 w 4627560"/>
              <a:gd name="connsiteY659" fmla="*/ 436435 h 1990725"/>
              <a:gd name="connsiteX660" fmla="*/ 3548779 w 4627560"/>
              <a:gd name="connsiteY660" fmla="*/ 454958 h 1990725"/>
              <a:gd name="connsiteX661" fmla="*/ 3488579 w 4627560"/>
              <a:gd name="connsiteY661" fmla="*/ 385499 h 1990725"/>
              <a:gd name="connsiteX662" fmla="*/ 3548779 w 4627560"/>
              <a:gd name="connsiteY662" fmla="*/ 318353 h 1990725"/>
              <a:gd name="connsiteX663" fmla="*/ 3583509 w 4627560"/>
              <a:gd name="connsiteY663" fmla="*/ 329930 h 1990725"/>
              <a:gd name="connsiteX664" fmla="*/ 3583509 w 4627560"/>
              <a:gd name="connsiteY664" fmla="*/ 322983 h 1990725"/>
              <a:gd name="connsiteX665" fmla="*/ 3583509 w 4627560"/>
              <a:gd name="connsiteY665" fmla="*/ 269730 h 1990725"/>
              <a:gd name="connsiteX666" fmla="*/ 4295483 w 4627560"/>
              <a:gd name="connsiteY666" fmla="*/ 60763 h 1990725"/>
              <a:gd name="connsiteX667" fmla="*/ 84614 w 4627560"/>
              <a:gd name="connsiteY667" fmla="*/ 1124793 h 1990725"/>
              <a:gd name="connsiteX668" fmla="*/ 4295483 w 4627560"/>
              <a:gd name="connsiteY668" fmla="*/ 1124793 h 1990725"/>
              <a:gd name="connsiteX669" fmla="*/ 4295483 w 4627560"/>
              <a:gd name="connsiteY669" fmla="*/ 60763 h 1990725"/>
              <a:gd name="connsiteX670" fmla="*/ 0 w 4627560"/>
              <a:gd name="connsiteY670" fmla="*/ 1990725 h 1990725"/>
              <a:gd name="connsiteX671" fmla="*/ 4627560 w 4627560"/>
              <a:gd name="connsiteY671" fmla="*/ 0 h 1990725"/>
              <a:gd name="connsiteX672" fmla="*/ 4627560 w 4627560"/>
              <a:gd name="connsiteY672" fmla="*/ 1990725 h 1990725"/>
              <a:gd name="connsiteX673" fmla="*/ 0 w 4627560"/>
              <a:gd name="connsiteY673" fmla="*/ 1990725 h 1990725"/>
              <a:gd name="connsiteX0" fmla="*/ 1853937 w 4627560"/>
              <a:gd name="connsiteY0" fmla="*/ 635556 h 1990725"/>
              <a:gd name="connsiteX1" fmla="*/ 1819207 w 4627560"/>
              <a:gd name="connsiteY1" fmla="*/ 651765 h 1990725"/>
              <a:gd name="connsiteX2" fmla="*/ 1835414 w 4627560"/>
              <a:gd name="connsiteY2" fmla="*/ 665656 h 1990725"/>
              <a:gd name="connsiteX3" fmla="*/ 1858569 w 4627560"/>
              <a:gd name="connsiteY3" fmla="*/ 637872 h 1990725"/>
              <a:gd name="connsiteX4" fmla="*/ 1858569 w 4627560"/>
              <a:gd name="connsiteY4" fmla="*/ 635556 h 1990725"/>
              <a:gd name="connsiteX5" fmla="*/ 1853937 w 4627560"/>
              <a:gd name="connsiteY5" fmla="*/ 635556 h 1990725"/>
              <a:gd name="connsiteX6" fmla="*/ 392950 w 4627560"/>
              <a:gd name="connsiteY6" fmla="*/ 635556 h 1990725"/>
              <a:gd name="connsiteX7" fmla="*/ 358220 w 4627560"/>
              <a:gd name="connsiteY7" fmla="*/ 651765 h 1990725"/>
              <a:gd name="connsiteX8" fmla="*/ 374427 w 4627560"/>
              <a:gd name="connsiteY8" fmla="*/ 665656 h 1990725"/>
              <a:gd name="connsiteX9" fmla="*/ 397582 w 4627560"/>
              <a:gd name="connsiteY9" fmla="*/ 637872 h 1990725"/>
              <a:gd name="connsiteX10" fmla="*/ 397582 w 4627560"/>
              <a:gd name="connsiteY10" fmla="*/ 635556 h 1990725"/>
              <a:gd name="connsiteX11" fmla="*/ 392950 w 4627560"/>
              <a:gd name="connsiteY11" fmla="*/ 635556 h 1990725"/>
              <a:gd name="connsiteX12" fmla="*/ 1379291 w 4627560"/>
              <a:gd name="connsiteY12" fmla="*/ 600826 h 1990725"/>
              <a:gd name="connsiteX13" fmla="*/ 1351506 w 4627560"/>
              <a:gd name="connsiteY13" fmla="*/ 633242 h 1990725"/>
              <a:gd name="connsiteX14" fmla="*/ 1376975 w 4627560"/>
              <a:gd name="connsiteY14" fmla="*/ 665656 h 1990725"/>
              <a:gd name="connsiteX15" fmla="*/ 1404759 w 4627560"/>
              <a:gd name="connsiteY15" fmla="*/ 633242 h 1990725"/>
              <a:gd name="connsiteX16" fmla="*/ 1379291 w 4627560"/>
              <a:gd name="connsiteY16" fmla="*/ 600826 h 1990725"/>
              <a:gd name="connsiteX17" fmla="*/ 812029 w 4627560"/>
              <a:gd name="connsiteY17" fmla="*/ 598513 h 1990725"/>
              <a:gd name="connsiteX18" fmla="*/ 786560 w 4627560"/>
              <a:gd name="connsiteY18" fmla="*/ 628611 h 1990725"/>
              <a:gd name="connsiteX19" fmla="*/ 814344 w 4627560"/>
              <a:gd name="connsiteY19" fmla="*/ 661026 h 1990725"/>
              <a:gd name="connsiteX20" fmla="*/ 837498 w 4627560"/>
              <a:gd name="connsiteY20" fmla="*/ 628611 h 1990725"/>
              <a:gd name="connsiteX21" fmla="*/ 812029 w 4627560"/>
              <a:gd name="connsiteY21" fmla="*/ 598513 h 1990725"/>
              <a:gd name="connsiteX22" fmla="*/ 2127149 w 4627560"/>
              <a:gd name="connsiteY22" fmla="*/ 596197 h 1990725"/>
              <a:gd name="connsiteX23" fmla="*/ 2101680 w 4627560"/>
              <a:gd name="connsiteY23" fmla="*/ 619350 h 1990725"/>
              <a:gd name="connsiteX24" fmla="*/ 2147987 w 4627560"/>
              <a:gd name="connsiteY24" fmla="*/ 619350 h 1990725"/>
              <a:gd name="connsiteX25" fmla="*/ 2127149 w 4627560"/>
              <a:gd name="connsiteY25" fmla="*/ 596197 h 1990725"/>
              <a:gd name="connsiteX26" fmla="*/ 1138495 w 4627560"/>
              <a:gd name="connsiteY26" fmla="*/ 577673 h 1990725"/>
              <a:gd name="connsiteX27" fmla="*/ 1163963 w 4627560"/>
              <a:gd name="connsiteY27" fmla="*/ 577673 h 1990725"/>
              <a:gd name="connsiteX28" fmla="*/ 1163963 w 4627560"/>
              <a:gd name="connsiteY28" fmla="*/ 684178 h 1990725"/>
              <a:gd name="connsiteX29" fmla="*/ 1138495 w 4627560"/>
              <a:gd name="connsiteY29" fmla="*/ 684178 h 1990725"/>
              <a:gd name="connsiteX30" fmla="*/ 1138495 w 4627560"/>
              <a:gd name="connsiteY30" fmla="*/ 577673 h 1990725"/>
              <a:gd name="connsiteX31" fmla="*/ 573548 w 4627560"/>
              <a:gd name="connsiteY31" fmla="*/ 577673 h 1990725"/>
              <a:gd name="connsiteX32" fmla="*/ 599016 w 4627560"/>
              <a:gd name="connsiteY32" fmla="*/ 577673 h 1990725"/>
              <a:gd name="connsiteX33" fmla="*/ 599016 w 4627560"/>
              <a:gd name="connsiteY33" fmla="*/ 684178 h 1990725"/>
              <a:gd name="connsiteX34" fmla="*/ 573548 w 4627560"/>
              <a:gd name="connsiteY34" fmla="*/ 684178 h 1990725"/>
              <a:gd name="connsiteX35" fmla="*/ 573548 w 4627560"/>
              <a:gd name="connsiteY35" fmla="*/ 577673 h 1990725"/>
              <a:gd name="connsiteX36" fmla="*/ 2261441 w 4627560"/>
              <a:gd name="connsiteY36" fmla="*/ 575358 h 1990725"/>
              <a:gd name="connsiteX37" fmla="*/ 2266071 w 4627560"/>
              <a:gd name="connsiteY37" fmla="*/ 575358 h 1990725"/>
              <a:gd name="connsiteX38" fmla="*/ 2266071 w 4627560"/>
              <a:gd name="connsiteY38" fmla="*/ 600827 h 1990725"/>
              <a:gd name="connsiteX39" fmla="*/ 2259125 w 4627560"/>
              <a:gd name="connsiteY39" fmla="*/ 600827 h 1990725"/>
              <a:gd name="connsiteX40" fmla="*/ 2229025 w 4627560"/>
              <a:gd name="connsiteY40" fmla="*/ 623981 h 1990725"/>
              <a:gd name="connsiteX41" fmla="*/ 2226710 w 4627560"/>
              <a:gd name="connsiteY41" fmla="*/ 640188 h 1990725"/>
              <a:gd name="connsiteX42" fmla="*/ 2226710 w 4627560"/>
              <a:gd name="connsiteY42" fmla="*/ 684179 h 1990725"/>
              <a:gd name="connsiteX43" fmla="*/ 2201241 w 4627560"/>
              <a:gd name="connsiteY43" fmla="*/ 684179 h 1990725"/>
              <a:gd name="connsiteX44" fmla="*/ 2201241 w 4627560"/>
              <a:gd name="connsiteY44" fmla="*/ 577674 h 1990725"/>
              <a:gd name="connsiteX45" fmla="*/ 2226710 w 4627560"/>
              <a:gd name="connsiteY45" fmla="*/ 577674 h 1990725"/>
              <a:gd name="connsiteX46" fmla="*/ 2226710 w 4627560"/>
              <a:gd name="connsiteY46" fmla="*/ 596197 h 1990725"/>
              <a:gd name="connsiteX47" fmla="*/ 2226710 w 4627560"/>
              <a:gd name="connsiteY47" fmla="*/ 603142 h 1990725"/>
              <a:gd name="connsiteX48" fmla="*/ 2261441 w 4627560"/>
              <a:gd name="connsiteY48" fmla="*/ 575358 h 1990725"/>
              <a:gd name="connsiteX49" fmla="*/ 2129464 w 4627560"/>
              <a:gd name="connsiteY49" fmla="*/ 575358 h 1990725"/>
              <a:gd name="connsiteX50" fmla="*/ 2175771 w 4627560"/>
              <a:gd name="connsiteY50" fmla="*/ 626297 h 1990725"/>
              <a:gd name="connsiteX51" fmla="*/ 2175771 w 4627560"/>
              <a:gd name="connsiteY51" fmla="*/ 635558 h 1990725"/>
              <a:gd name="connsiteX52" fmla="*/ 2101680 w 4627560"/>
              <a:gd name="connsiteY52" fmla="*/ 635558 h 1990725"/>
              <a:gd name="connsiteX53" fmla="*/ 2134096 w 4627560"/>
              <a:gd name="connsiteY53" fmla="*/ 663343 h 1990725"/>
              <a:gd name="connsiteX54" fmla="*/ 2164194 w 4627560"/>
              <a:gd name="connsiteY54" fmla="*/ 651765 h 1990725"/>
              <a:gd name="connsiteX55" fmla="*/ 2173455 w 4627560"/>
              <a:gd name="connsiteY55" fmla="*/ 670288 h 1990725"/>
              <a:gd name="connsiteX56" fmla="*/ 2131780 w 4627560"/>
              <a:gd name="connsiteY56" fmla="*/ 686495 h 1990725"/>
              <a:gd name="connsiteX57" fmla="*/ 2073896 w 4627560"/>
              <a:gd name="connsiteY57" fmla="*/ 630927 h 1990725"/>
              <a:gd name="connsiteX58" fmla="*/ 2129464 w 4627560"/>
              <a:gd name="connsiteY58" fmla="*/ 575358 h 1990725"/>
              <a:gd name="connsiteX59" fmla="*/ 1499691 w 4627560"/>
              <a:gd name="connsiteY59" fmla="*/ 575358 h 1990725"/>
              <a:gd name="connsiteX60" fmla="*/ 1534421 w 4627560"/>
              <a:gd name="connsiteY60" fmla="*/ 586935 h 1990725"/>
              <a:gd name="connsiteX61" fmla="*/ 1522843 w 4627560"/>
              <a:gd name="connsiteY61" fmla="*/ 607774 h 1990725"/>
              <a:gd name="connsiteX62" fmla="*/ 1497375 w 4627560"/>
              <a:gd name="connsiteY62" fmla="*/ 598513 h 1990725"/>
              <a:gd name="connsiteX63" fmla="*/ 1483484 w 4627560"/>
              <a:gd name="connsiteY63" fmla="*/ 607774 h 1990725"/>
              <a:gd name="connsiteX64" fmla="*/ 1534421 w 4627560"/>
              <a:gd name="connsiteY64" fmla="*/ 654081 h 1990725"/>
              <a:gd name="connsiteX65" fmla="*/ 1492745 w 4627560"/>
              <a:gd name="connsiteY65" fmla="*/ 686495 h 1990725"/>
              <a:gd name="connsiteX66" fmla="*/ 1451068 w 4627560"/>
              <a:gd name="connsiteY66" fmla="*/ 670288 h 1990725"/>
              <a:gd name="connsiteX67" fmla="*/ 1464961 w 4627560"/>
              <a:gd name="connsiteY67" fmla="*/ 654081 h 1990725"/>
              <a:gd name="connsiteX68" fmla="*/ 1495059 w 4627560"/>
              <a:gd name="connsiteY68" fmla="*/ 665657 h 1990725"/>
              <a:gd name="connsiteX69" fmla="*/ 1508952 w 4627560"/>
              <a:gd name="connsiteY69" fmla="*/ 656395 h 1990725"/>
              <a:gd name="connsiteX70" fmla="*/ 1458013 w 4627560"/>
              <a:gd name="connsiteY70" fmla="*/ 607774 h 1990725"/>
              <a:gd name="connsiteX71" fmla="*/ 1499691 w 4627560"/>
              <a:gd name="connsiteY71" fmla="*/ 575358 h 1990725"/>
              <a:gd name="connsiteX72" fmla="*/ 1261207 w 4627560"/>
              <a:gd name="connsiteY72" fmla="*/ 575358 h 1990725"/>
              <a:gd name="connsiteX73" fmla="*/ 1298253 w 4627560"/>
              <a:gd name="connsiteY73" fmla="*/ 614720 h 1990725"/>
              <a:gd name="connsiteX74" fmla="*/ 1298253 w 4627560"/>
              <a:gd name="connsiteY74" fmla="*/ 684179 h 1990725"/>
              <a:gd name="connsiteX75" fmla="*/ 1272784 w 4627560"/>
              <a:gd name="connsiteY75" fmla="*/ 684179 h 1990725"/>
              <a:gd name="connsiteX76" fmla="*/ 1272784 w 4627560"/>
              <a:gd name="connsiteY76" fmla="*/ 621665 h 1990725"/>
              <a:gd name="connsiteX77" fmla="*/ 1256577 w 4627560"/>
              <a:gd name="connsiteY77" fmla="*/ 600827 h 1990725"/>
              <a:gd name="connsiteX78" fmla="*/ 1228793 w 4627560"/>
              <a:gd name="connsiteY78" fmla="*/ 621665 h 1990725"/>
              <a:gd name="connsiteX79" fmla="*/ 1226477 w 4627560"/>
              <a:gd name="connsiteY79" fmla="*/ 635558 h 1990725"/>
              <a:gd name="connsiteX80" fmla="*/ 1226477 w 4627560"/>
              <a:gd name="connsiteY80" fmla="*/ 684179 h 1990725"/>
              <a:gd name="connsiteX81" fmla="*/ 1198693 w 4627560"/>
              <a:gd name="connsiteY81" fmla="*/ 684179 h 1990725"/>
              <a:gd name="connsiteX82" fmla="*/ 1198693 w 4627560"/>
              <a:gd name="connsiteY82" fmla="*/ 577674 h 1990725"/>
              <a:gd name="connsiteX83" fmla="*/ 1224161 w 4627560"/>
              <a:gd name="connsiteY83" fmla="*/ 577674 h 1990725"/>
              <a:gd name="connsiteX84" fmla="*/ 1224161 w 4627560"/>
              <a:gd name="connsiteY84" fmla="*/ 591565 h 1990725"/>
              <a:gd name="connsiteX85" fmla="*/ 1224161 w 4627560"/>
              <a:gd name="connsiteY85" fmla="*/ 598513 h 1990725"/>
              <a:gd name="connsiteX86" fmla="*/ 1261207 w 4627560"/>
              <a:gd name="connsiteY86" fmla="*/ 575358 h 1990725"/>
              <a:gd name="connsiteX87" fmla="*/ 805083 w 4627560"/>
              <a:gd name="connsiteY87" fmla="*/ 575358 h 1990725"/>
              <a:gd name="connsiteX88" fmla="*/ 837498 w 4627560"/>
              <a:gd name="connsiteY88" fmla="*/ 589251 h 1990725"/>
              <a:gd name="connsiteX89" fmla="*/ 837498 w 4627560"/>
              <a:gd name="connsiteY89" fmla="*/ 586935 h 1990725"/>
              <a:gd name="connsiteX90" fmla="*/ 837498 w 4627560"/>
              <a:gd name="connsiteY90" fmla="*/ 577674 h 1990725"/>
              <a:gd name="connsiteX91" fmla="*/ 862967 w 4627560"/>
              <a:gd name="connsiteY91" fmla="*/ 577674 h 1990725"/>
              <a:gd name="connsiteX92" fmla="*/ 862967 w 4627560"/>
              <a:gd name="connsiteY92" fmla="*/ 677233 h 1990725"/>
              <a:gd name="connsiteX93" fmla="*/ 807399 w 4627560"/>
              <a:gd name="connsiteY93" fmla="*/ 728172 h 1990725"/>
              <a:gd name="connsiteX94" fmla="*/ 770353 w 4627560"/>
              <a:gd name="connsiteY94" fmla="*/ 718910 h 1990725"/>
              <a:gd name="connsiteX95" fmla="*/ 777299 w 4627560"/>
              <a:gd name="connsiteY95" fmla="*/ 698072 h 1990725"/>
              <a:gd name="connsiteX96" fmla="*/ 807399 w 4627560"/>
              <a:gd name="connsiteY96" fmla="*/ 705018 h 1990725"/>
              <a:gd name="connsiteX97" fmla="*/ 837498 w 4627560"/>
              <a:gd name="connsiteY97" fmla="*/ 679549 h 1990725"/>
              <a:gd name="connsiteX98" fmla="*/ 837498 w 4627560"/>
              <a:gd name="connsiteY98" fmla="*/ 672604 h 1990725"/>
              <a:gd name="connsiteX99" fmla="*/ 837498 w 4627560"/>
              <a:gd name="connsiteY99" fmla="*/ 667972 h 1990725"/>
              <a:gd name="connsiteX100" fmla="*/ 807399 w 4627560"/>
              <a:gd name="connsiteY100" fmla="*/ 681865 h 1990725"/>
              <a:gd name="connsiteX101" fmla="*/ 758776 w 4627560"/>
              <a:gd name="connsiteY101" fmla="*/ 628611 h 1990725"/>
              <a:gd name="connsiteX102" fmla="*/ 805083 w 4627560"/>
              <a:gd name="connsiteY102" fmla="*/ 575358 h 1990725"/>
              <a:gd name="connsiteX103" fmla="*/ 696261 w 4627560"/>
              <a:gd name="connsiteY103" fmla="*/ 575358 h 1990725"/>
              <a:gd name="connsiteX104" fmla="*/ 733306 w 4627560"/>
              <a:gd name="connsiteY104" fmla="*/ 614720 h 1990725"/>
              <a:gd name="connsiteX105" fmla="*/ 733306 w 4627560"/>
              <a:gd name="connsiteY105" fmla="*/ 684179 h 1990725"/>
              <a:gd name="connsiteX106" fmla="*/ 707838 w 4627560"/>
              <a:gd name="connsiteY106" fmla="*/ 684179 h 1990725"/>
              <a:gd name="connsiteX107" fmla="*/ 707838 w 4627560"/>
              <a:gd name="connsiteY107" fmla="*/ 621665 h 1990725"/>
              <a:gd name="connsiteX108" fmla="*/ 691631 w 4627560"/>
              <a:gd name="connsiteY108" fmla="*/ 600827 h 1990725"/>
              <a:gd name="connsiteX109" fmla="*/ 663846 w 4627560"/>
              <a:gd name="connsiteY109" fmla="*/ 621665 h 1990725"/>
              <a:gd name="connsiteX110" fmla="*/ 661531 w 4627560"/>
              <a:gd name="connsiteY110" fmla="*/ 635558 h 1990725"/>
              <a:gd name="connsiteX111" fmla="*/ 661531 w 4627560"/>
              <a:gd name="connsiteY111" fmla="*/ 684179 h 1990725"/>
              <a:gd name="connsiteX112" fmla="*/ 636062 w 4627560"/>
              <a:gd name="connsiteY112" fmla="*/ 684179 h 1990725"/>
              <a:gd name="connsiteX113" fmla="*/ 636062 w 4627560"/>
              <a:gd name="connsiteY113" fmla="*/ 577674 h 1990725"/>
              <a:gd name="connsiteX114" fmla="*/ 659215 w 4627560"/>
              <a:gd name="connsiteY114" fmla="*/ 577674 h 1990725"/>
              <a:gd name="connsiteX115" fmla="*/ 659215 w 4627560"/>
              <a:gd name="connsiteY115" fmla="*/ 591565 h 1990725"/>
              <a:gd name="connsiteX116" fmla="*/ 659215 w 4627560"/>
              <a:gd name="connsiteY116" fmla="*/ 598513 h 1990725"/>
              <a:gd name="connsiteX117" fmla="*/ 696261 w 4627560"/>
              <a:gd name="connsiteY117" fmla="*/ 575358 h 1990725"/>
              <a:gd name="connsiteX118" fmla="*/ 1842362 w 4627560"/>
              <a:gd name="connsiteY118" fmla="*/ 573042 h 1990725"/>
              <a:gd name="connsiteX119" fmla="*/ 1886353 w 4627560"/>
              <a:gd name="connsiteY119" fmla="*/ 614719 h 1990725"/>
              <a:gd name="connsiteX120" fmla="*/ 1886353 w 4627560"/>
              <a:gd name="connsiteY120" fmla="*/ 684179 h 1990725"/>
              <a:gd name="connsiteX121" fmla="*/ 1860884 w 4627560"/>
              <a:gd name="connsiteY121" fmla="*/ 684179 h 1990725"/>
              <a:gd name="connsiteX122" fmla="*/ 1860884 w 4627560"/>
              <a:gd name="connsiteY122" fmla="*/ 674918 h 1990725"/>
              <a:gd name="connsiteX123" fmla="*/ 1860884 w 4627560"/>
              <a:gd name="connsiteY123" fmla="*/ 667972 h 1990725"/>
              <a:gd name="connsiteX124" fmla="*/ 1828469 w 4627560"/>
              <a:gd name="connsiteY124" fmla="*/ 686495 h 1990725"/>
              <a:gd name="connsiteX125" fmla="*/ 1791423 w 4627560"/>
              <a:gd name="connsiteY125" fmla="*/ 654079 h 1990725"/>
              <a:gd name="connsiteX126" fmla="*/ 1856253 w 4627560"/>
              <a:gd name="connsiteY126" fmla="*/ 617034 h 1990725"/>
              <a:gd name="connsiteX127" fmla="*/ 1860884 w 4627560"/>
              <a:gd name="connsiteY127" fmla="*/ 617034 h 1990725"/>
              <a:gd name="connsiteX128" fmla="*/ 1860884 w 4627560"/>
              <a:gd name="connsiteY128" fmla="*/ 614719 h 1990725"/>
              <a:gd name="connsiteX129" fmla="*/ 1840046 w 4627560"/>
              <a:gd name="connsiteY129" fmla="*/ 596195 h 1990725"/>
              <a:gd name="connsiteX130" fmla="*/ 1809946 w 4627560"/>
              <a:gd name="connsiteY130" fmla="*/ 605458 h 1990725"/>
              <a:gd name="connsiteX131" fmla="*/ 1800685 w 4627560"/>
              <a:gd name="connsiteY131" fmla="*/ 586935 h 1990725"/>
              <a:gd name="connsiteX132" fmla="*/ 1842362 w 4627560"/>
              <a:gd name="connsiteY132" fmla="*/ 573042 h 1990725"/>
              <a:gd name="connsiteX133" fmla="*/ 379059 w 4627560"/>
              <a:gd name="connsiteY133" fmla="*/ 573042 h 1990725"/>
              <a:gd name="connsiteX134" fmla="*/ 423050 w 4627560"/>
              <a:gd name="connsiteY134" fmla="*/ 614719 h 1990725"/>
              <a:gd name="connsiteX135" fmla="*/ 423050 w 4627560"/>
              <a:gd name="connsiteY135" fmla="*/ 684179 h 1990725"/>
              <a:gd name="connsiteX136" fmla="*/ 397582 w 4627560"/>
              <a:gd name="connsiteY136" fmla="*/ 684179 h 1990725"/>
              <a:gd name="connsiteX137" fmla="*/ 397582 w 4627560"/>
              <a:gd name="connsiteY137" fmla="*/ 674918 h 1990725"/>
              <a:gd name="connsiteX138" fmla="*/ 397582 w 4627560"/>
              <a:gd name="connsiteY138" fmla="*/ 667972 h 1990725"/>
              <a:gd name="connsiteX139" fmla="*/ 365166 w 4627560"/>
              <a:gd name="connsiteY139" fmla="*/ 686495 h 1990725"/>
              <a:gd name="connsiteX140" fmla="*/ 328120 w 4627560"/>
              <a:gd name="connsiteY140" fmla="*/ 654079 h 1990725"/>
              <a:gd name="connsiteX141" fmla="*/ 392950 w 4627560"/>
              <a:gd name="connsiteY141" fmla="*/ 617034 h 1990725"/>
              <a:gd name="connsiteX142" fmla="*/ 397582 w 4627560"/>
              <a:gd name="connsiteY142" fmla="*/ 617034 h 1990725"/>
              <a:gd name="connsiteX143" fmla="*/ 397582 w 4627560"/>
              <a:gd name="connsiteY143" fmla="*/ 614719 h 1990725"/>
              <a:gd name="connsiteX144" fmla="*/ 376743 w 4627560"/>
              <a:gd name="connsiteY144" fmla="*/ 596195 h 1990725"/>
              <a:gd name="connsiteX145" fmla="*/ 346643 w 4627560"/>
              <a:gd name="connsiteY145" fmla="*/ 605458 h 1990725"/>
              <a:gd name="connsiteX146" fmla="*/ 337381 w 4627560"/>
              <a:gd name="connsiteY146" fmla="*/ 586935 h 1990725"/>
              <a:gd name="connsiteX147" fmla="*/ 379059 w 4627560"/>
              <a:gd name="connsiteY147" fmla="*/ 573042 h 1990725"/>
              <a:gd name="connsiteX148" fmla="*/ 2004437 w 4627560"/>
              <a:gd name="connsiteY148" fmla="*/ 549888 h 1990725"/>
              <a:gd name="connsiteX149" fmla="*/ 2029906 w 4627560"/>
              <a:gd name="connsiteY149" fmla="*/ 549888 h 1990725"/>
              <a:gd name="connsiteX150" fmla="*/ 2029906 w 4627560"/>
              <a:gd name="connsiteY150" fmla="*/ 579988 h 1990725"/>
              <a:gd name="connsiteX151" fmla="*/ 2053058 w 4627560"/>
              <a:gd name="connsiteY151" fmla="*/ 579988 h 1990725"/>
              <a:gd name="connsiteX152" fmla="*/ 2053058 w 4627560"/>
              <a:gd name="connsiteY152" fmla="*/ 600827 h 1990725"/>
              <a:gd name="connsiteX153" fmla="*/ 2029906 w 4627560"/>
              <a:gd name="connsiteY153" fmla="*/ 600827 h 1990725"/>
              <a:gd name="connsiteX154" fmla="*/ 2029906 w 4627560"/>
              <a:gd name="connsiteY154" fmla="*/ 642502 h 1990725"/>
              <a:gd name="connsiteX155" fmla="*/ 2050744 w 4627560"/>
              <a:gd name="connsiteY155" fmla="*/ 663341 h 1990725"/>
              <a:gd name="connsiteX156" fmla="*/ 2055374 w 4627560"/>
              <a:gd name="connsiteY156" fmla="*/ 663341 h 1990725"/>
              <a:gd name="connsiteX157" fmla="*/ 2055374 w 4627560"/>
              <a:gd name="connsiteY157" fmla="*/ 686493 h 1990725"/>
              <a:gd name="connsiteX158" fmla="*/ 2046113 w 4627560"/>
              <a:gd name="connsiteY158" fmla="*/ 686493 h 1990725"/>
              <a:gd name="connsiteX159" fmla="*/ 2002121 w 4627560"/>
              <a:gd name="connsiteY159" fmla="*/ 647134 h 1990725"/>
              <a:gd name="connsiteX160" fmla="*/ 2002121 w 4627560"/>
              <a:gd name="connsiteY160" fmla="*/ 600827 h 1990725"/>
              <a:gd name="connsiteX161" fmla="*/ 1990544 w 4627560"/>
              <a:gd name="connsiteY161" fmla="*/ 600827 h 1990725"/>
              <a:gd name="connsiteX162" fmla="*/ 1990544 w 4627560"/>
              <a:gd name="connsiteY162" fmla="*/ 579988 h 1990725"/>
              <a:gd name="connsiteX163" fmla="*/ 2004437 w 4627560"/>
              <a:gd name="connsiteY163" fmla="*/ 579988 h 1990725"/>
              <a:gd name="connsiteX164" fmla="*/ 2004437 w 4627560"/>
              <a:gd name="connsiteY164" fmla="*/ 549888 h 1990725"/>
              <a:gd name="connsiteX165" fmla="*/ 1921084 w 4627560"/>
              <a:gd name="connsiteY165" fmla="*/ 549888 h 1990725"/>
              <a:gd name="connsiteX166" fmla="*/ 1946553 w 4627560"/>
              <a:gd name="connsiteY166" fmla="*/ 549888 h 1990725"/>
              <a:gd name="connsiteX167" fmla="*/ 1946553 w 4627560"/>
              <a:gd name="connsiteY167" fmla="*/ 579988 h 1990725"/>
              <a:gd name="connsiteX168" fmla="*/ 1969705 w 4627560"/>
              <a:gd name="connsiteY168" fmla="*/ 579988 h 1990725"/>
              <a:gd name="connsiteX169" fmla="*/ 1969705 w 4627560"/>
              <a:gd name="connsiteY169" fmla="*/ 600827 h 1990725"/>
              <a:gd name="connsiteX170" fmla="*/ 1946553 w 4627560"/>
              <a:gd name="connsiteY170" fmla="*/ 600827 h 1990725"/>
              <a:gd name="connsiteX171" fmla="*/ 1946553 w 4627560"/>
              <a:gd name="connsiteY171" fmla="*/ 642502 h 1990725"/>
              <a:gd name="connsiteX172" fmla="*/ 1967391 w 4627560"/>
              <a:gd name="connsiteY172" fmla="*/ 663341 h 1990725"/>
              <a:gd name="connsiteX173" fmla="*/ 1972021 w 4627560"/>
              <a:gd name="connsiteY173" fmla="*/ 663341 h 1990725"/>
              <a:gd name="connsiteX174" fmla="*/ 1972021 w 4627560"/>
              <a:gd name="connsiteY174" fmla="*/ 686493 h 1990725"/>
              <a:gd name="connsiteX175" fmla="*/ 1962760 w 4627560"/>
              <a:gd name="connsiteY175" fmla="*/ 686493 h 1990725"/>
              <a:gd name="connsiteX176" fmla="*/ 1918768 w 4627560"/>
              <a:gd name="connsiteY176" fmla="*/ 647134 h 1990725"/>
              <a:gd name="connsiteX177" fmla="*/ 1918768 w 4627560"/>
              <a:gd name="connsiteY177" fmla="*/ 600827 h 1990725"/>
              <a:gd name="connsiteX178" fmla="*/ 1907191 w 4627560"/>
              <a:gd name="connsiteY178" fmla="*/ 600827 h 1990725"/>
              <a:gd name="connsiteX179" fmla="*/ 1907191 w 4627560"/>
              <a:gd name="connsiteY179" fmla="*/ 579988 h 1990725"/>
              <a:gd name="connsiteX180" fmla="*/ 1921084 w 4627560"/>
              <a:gd name="connsiteY180" fmla="*/ 579988 h 1990725"/>
              <a:gd name="connsiteX181" fmla="*/ 1921084 w 4627560"/>
              <a:gd name="connsiteY181" fmla="*/ 549888 h 1990725"/>
              <a:gd name="connsiteX182" fmla="*/ 1627033 w 4627560"/>
              <a:gd name="connsiteY182" fmla="*/ 535996 h 1990725"/>
              <a:gd name="connsiteX183" fmla="*/ 1654818 w 4627560"/>
              <a:gd name="connsiteY183" fmla="*/ 535996 h 1990725"/>
              <a:gd name="connsiteX184" fmla="*/ 1684916 w 4627560"/>
              <a:gd name="connsiteY184" fmla="*/ 610087 h 1990725"/>
              <a:gd name="connsiteX185" fmla="*/ 1691863 w 4627560"/>
              <a:gd name="connsiteY185" fmla="*/ 630926 h 1990725"/>
              <a:gd name="connsiteX186" fmla="*/ 1698809 w 4627560"/>
              <a:gd name="connsiteY186" fmla="*/ 610087 h 1990725"/>
              <a:gd name="connsiteX187" fmla="*/ 1728908 w 4627560"/>
              <a:gd name="connsiteY187" fmla="*/ 535996 h 1990725"/>
              <a:gd name="connsiteX188" fmla="*/ 1756693 w 4627560"/>
              <a:gd name="connsiteY188" fmla="*/ 535996 h 1990725"/>
              <a:gd name="connsiteX189" fmla="*/ 1768268 w 4627560"/>
              <a:gd name="connsiteY189" fmla="*/ 684178 h 1990725"/>
              <a:gd name="connsiteX190" fmla="*/ 1740484 w 4627560"/>
              <a:gd name="connsiteY190" fmla="*/ 684178 h 1990725"/>
              <a:gd name="connsiteX191" fmla="*/ 1733538 w 4627560"/>
              <a:gd name="connsiteY191" fmla="*/ 600826 h 1990725"/>
              <a:gd name="connsiteX192" fmla="*/ 1733538 w 4627560"/>
              <a:gd name="connsiteY192" fmla="*/ 577673 h 1990725"/>
              <a:gd name="connsiteX193" fmla="*/ 1726593 w 4627560"/>
              <a:gd name="connsiteY193" fmla="*/ 600826 h 1990725"/>
              <a:gd name="connsiteX194" fmla="*/ 1703439 w 4627560"/>
              <a:gd name="connsiteY194" fmla="*/ 658710 h 1990725"/>
              <a:gd name="connsiteX195" fmla="*/ 1680286 w 4627560"/>
              <a:gd name="connsiteY195" fmla="*/ 658710 h 1990725"/>
              <a:gd name="connsiteX196" fmla="*/ 1657132 w 4627560"/>
              <a:gd name="connsiteY196" fmla="*/ 600826 h 1990725"/>
              <a:gd name="connsiteX197" fmla="*/ 1647870 w 4627560"/>
              <a:gd name="connsiteY197" fmla="*/ 577673 h 1990725"/>
              <a:gd name="connsiteX198" fmla="*/ 1647870 w 4627560"/>
              <a:gd name="connsiteY198" fmla="*/ 600826 h 1990725"/>
              <a:gd name="connsiteX199" fmla="*/ 1640925 w 4627560"/>
              <a:gd name="connsiteY199" fmla="*/ 684178 h 1990725"/>
              <a:gd name="connsiteX200" fmla="*/ 1613141 w 4627560"/>
              <a:gd name="connsiteY200" fmla="*/ 684178 h 1990725"/>
              <a:gd name="connsiteX201" fmla="*/ 1627033 w 4627560"/>
              <a:gd name="connsiteY201" fmla="*/ 535996 h 1990725"/>
              <a:gd name="connsiteX202" fmla="*/ 1400129 w 4627560"/>
              <a:gd name="connsiteY202" fmla="*/ 535996 h 1990725"/>
              <a:gd name="connsiteX203" fmla="*/ 1425598 w 4627560"/>
              <a:gd name="connsiteY203" fmla="*/ 535996 h 1990725"/>
              <a:gd name="connsiteX204" fmla="*/ 1425598 w 4627560"/>
              <a:gd name="connsiteY204" fmla="*/ 684178 h 1990725"/>
              <a:gd name="connsiteX205" fmla="*/ 1400129 w 4627560"/>
              <a:gd name="connsiteY205" fmla="*/ 684178 h 1990725"/>
              <a:gd name="connsiteX206" fmla="*/ 1400129 w 4627560"/>
              <a:gd name="connsiteY206" fmla="*/ 674917 h 1990725"/>
              <a:gd name="connsiteX207" fmla="*/ 1400129 w 4627560"/>
              <a:gd name="connsiteY207" fmla="*/ 667971 h 1990725"/>
              <a:gd name="connsiteX208" fmla="*/ 1367713 w 4627560"/>
              <a:gd name="connsiteY208" fmla="*/ 686494 h 1990725"/>
              <a:gd name="connsiteX209" fmla="*/ 1321407 w 4627560"/>
              <a:gd name="connsiteY209" fmla="*/ 630926 h 1990725"/>
              <a:gd name="connsiteX210" fmla="*/ 1370029 w 4627560"/>
              <a:gd name="connsiteY210" fmla="*/ 575358 h 1990725"/>
              <a:gd name="connsiteX211" fmla="*/ 1400129 w 4627560"/>
              <a:gd name="connsiteY211" fmla="*/ 589249 h 1990725"/>
              <a:gd name="connsiteX212" fmla="*/ 1400129 w 4627560"/>
              <a:gd name="connsiteY212" fmla="*/ 582303 h 1990725"/>
              <a:gd name="connsiteX213" fmla="*/ 1400129 w 4627560"/>
              <a:gd name="connsiteY213" fmla="*/ 535996 h 1990725"/>
              <a:gd name="connsiteX214" fmla="*/ 1138495 w 4627560"/>
              <a:gd name="connsiteY214" fmla="*/ 535996 h 1990725"/>
              <a:gd name="connsiteX215" fmla="*/ 1163963 w 4627560"/>
              <a:gd name="connsiteY215" fmla="*/ 535996 h 1990725"/>
              <a:gd name="connsiteX216" fmla="*/ 1163963 w 4627560"/>
              <a:gd name="connsiteY216" fmla="*/ 559150 h 1990725"/>
              <a:gd name="connsiteX217" fmla="*/ 1138495 w 4627560"/>
              <a:gd name="connsiteY217" fmla="*/ 559150 h 1990725"/>
              <a:gd name="connsiteX218" fmla="*/ 1138495 w 4627560"/>
              <a:gd name="connsiteY218" fmla="*/ 535996 h 1990725"/>
              <a:gd name="connsiteX219" fmla="*/ 962528 w 4627560"/>
              <a:gd name="connsiteY219" fmla="*/ 535996 h 1990725"/>
              <a:gd name="connsiteX220" fmla="*/ 990312 w 4627560"/>
              <a:gd name="connsiteY220" fmla="*/ 535996 h 1990725"/>
              <a:gd name="connsiteX221" fmla="*/ 1020412 w 4627560"/>
              <a:gd name="connsiteY221" fmla="*/ 610087 h 1990725"/>
              <a:gd name="connsiteX222" fmla="*/ 1027358 w 4627560"/>
              <a:gd name="connsiteY222" fmla="*/ 630926 h 1990725"/>
              <a:gd name="connsiteX223" fmla="*/ 1034304 w 4627560"/>
              <a:gd name="connsiteY223" fmla="*/ 610087 h 1990725"/>
              <a:gd name="connsiteX224" fmla="*/ 1064404 w 4627560"/>
              <a:gd name="connsiteY224" fmla="*/ 535996 h 1990725"/>
              <a:gd name="connsiteX225" fmla="*/ 1092188 w 4627560"/>
              <a:gd name="connsiteY225" fmla="*/ 535996 h 1990725"/>
              <a:gd name="connsiteX226" fmla="*/ 1106079 w 4627560"/>
              <a:gd name="connsiteY226" fmla="*/ 684178 h 1990725"/>
              <a:gd name="connsiteX227" fmla="*/ 1078295 w 4627560"/>
              <a:gd name="connsiteY227" fmla="*/ 684178 h 1990725"/>
              <a:gd name="connsiteX228" fmla="*/ 1071349 w 4627560"/>
              <a:gd name="connsiteY228" fmla="*/ 600826 h 1990725"/>
              <a:gd name="connsiteX229" fmla="*/ 1071349 w 4627560"/>
              <a:gd name="connsiteY229" fmla="*/ 577673 h 1990725"/>
              <a:gd name="connsiteX230" fmla="*/ 1064404 w 4627560"/>
              <a:gd name="connsiteY230" fmla="*/ 600826 h 1990725"/>
              <a:gd name="connsiteX231" fmla="*/ 1041249 w 4627560"/>
              <a:gd name="connsiteY231" fmla="*/ 658710 h 1990725"/>
              <a:gd name="connsiteX232" fmla="*/ 1018097 w 4627560"/>
              <a:gd name="connsiteY232" fmla="*/ 658710 h 1990725"/>
              <a:gd name="connsiteX233" fmla="*/ 994942 w 4627560"/>
              <a:gd name="connsiteY233" fmla="*/ 600826 h 1990725"/>
              <a:gd name="connsiteX234" fmla="*/ 985681 w 4627560"/>
              <a:gd name="connsiteY234" fmla="*/ 577673 h 1990725"/>
              <a:gd name="connsiteX235" fmla="*/ 985681 w 4627560"/>
              <a:gd name="connsiteY235" fmla="*/ 600826 h 1990725"/>
              <a:gd name="connsiteX236" fmla="*/ 978735 w 4627560"/>
              <a:gd name="connsiteY236" fmla="*/ 684178 h 1990725"/>
              <a:gd name="connsiteX237" fmla="*/ 950951 w 4627560"/>
              <a:gd name="connsiteY237" fmla="*/ 684178 h 1990725"/>
              <a:gd name="connsiteX238" fmla="*/ 962528 w 4627560"/>
              <a:gd name="connsiteY238" fmla="*/ 535996 h 1990725"/>
              <a:gd name="connsiteX239" fmla="*/ 573548 w 4627560"/>
              <a:gd name="connsiteY239" fmla="*/ 535996 h 1990725"/>
              <a:gd name="connsiteX240" fmla="*/ 599016 w 4627560"/>
              <a:gd name="connsiteY240" fmla="*/ 535996 h 1990725"/>
              <a:gd name="connsiteX241" fmla="*/ 599016 w 4627560"/>
              <a:gd name="connsiteY241" fmla="*/ 559150 h 1990725"/>
              <a:gd name="connsiteX242" fmla="*/ 573548 w 4627560"/>
              <a:gd name="connsiteY242" fmla="*/ 559150 h 1990725"/>
              <a:gd name="connsiteX243" fmla="*/ 573548 w 4627560"/>
              <a:gd name="connsiteY243" fmla="*/ 535996 h 1990725"/>
              <a:gd name="connsiteX244" fmla="*/ 455465 w 4627560"/>
              <a:gd name="connsiteY244" fmla="*/ 535996 h 1990725"/>
              <a:gd name="connsiteX245" fmla="*/ 480933 w 4627560"/>
              <a:gd name="connsiteY245" fmla="*/ 535996 h 1990725"/>
              <a:gd name="connsiteX246" fmla="*/ 480933 w 4627560"/>
              <a:gd name="connsiteY246" fmla="*/ 614719 h 1990725"/>
              <a:gd name="connsiteX247" fmla="*/ 494826 w 4627560"/>
              <a:gd name="connsiteY247" fmla="*/ 614719 h 1990725"/>
              <a:gd name="connsiteX248" fmla="*/ 520294 w 4627560"/>
              <a:gd name="connsiteY248" fmla="*/ 577673 h 1990725"/>
              <a:gd name="connsiteX249" fmla="*/ 550395 w 4627560"/>
              <a:gd name="connsiteY249" fmla="*/ 577673 h 1990725"/>
              <a:gd name="connsiteX250" fmla="*/ 517978 w 4627560"/>
              <a:gd name="connsiteY250" fmla="*/ 626294 h 1990725"/>
              <a:gd name="connsiteX251" fmla="*/ 555024 w 4627560"/>
              <a:gd name="connsiteY251" fmla="*/ 684178 h 1990725"/>
              <a:gd name="connsiteX252" fmla="*/ 524926 w 4627560"/>
              <a:gd name="connsiteY252" fmla="*/ 684178 h 1990725"/>
              <a:gd name="connsiteX253" fmla="*/ 497142 w 4627560"/>
              <a:gd name="connsiteY253" fmla="*/ 637871 h 1990725"/>
              <a:gd name="connsiteX254" fmla="*/ 480933 w 4627560"/>
              <a:gd name="connsiteY254" fmla="*/ 637871 h 1990725"/>
              <a:gd name="connsiteX255" fmla="*/ 480933 w 4627560"/>
              <a:gd name="connsiteY255" fmla="*/ 684178 h 1990725"/>
              <a:gd name="connsiteX256" fmla="*/ 455465 w 4627560"/>
              <a:gd name="connsiteY256" fmla="*/ 684178 h 1990725"/>
              <a:gd name="connsiteX257" fmla="*/ 455465 w 4627560"/>
              <a:gd name="connsiteY257" fmla="*/ 535996 h 1990725"/>
              <a:gd name="connsiteX258" fmla="*/ 163729 w 4627560"/>
              <a:gd name="connsiteY258" fmla="*/ 535996 h 1990725"/>
              <a:gd name="connsiteX259" fmla="*/ 191513 w 4627560"/>
              <a:gd name="connsiteY259" fmla="*/ 535996 h 1990725"/>
              <a:gd name="connsiteX260" fmla="*/ 221613 w 4627560"/>
              <a:gd name="connsiteY260" fmla="*/ 610087 h 1990725"/>
              <a:gd name="connsiteX261" fmla="*/ 228559 w 4627560"/>
              <a:gd name="connsiteY261" fmla="*/ 630926 h 1990725"/>
              <a:gd name="connsiteX262" fmla="*/ 235505 w 4627560"/>
              <a:gd name="connsiteY262" fmla="*/ 610087 h 1990725"/>
              <a:gd name="connsiteX263" fmla="*/ 265605 w 4627560"/>
              <a:gd name="connsiteY263" fmla="*/ 535996 h 1990725"/>
              <a:gd name="connsiteX264" fmla="*/ 295705 w 4627560"/>
              <a:gd name="connsiteY264" fmla="*/ 535996 h 1990725"/>
              <a:gd name="connsiteX265" fmla="*/ 307282 w 4627560"/>
              <a:gd name="connsiteY265" fmla="*/ 684178 h 1990725"/>
              <a:gd name="connsiteX266" fmla="*/ 279496 w 4627560"/>
              <a:gd name="connsiteY266" fmla="*/ 684178 h 1990725"/>
              <a:gd name="connsiteX267" fmla="*/ 272550 w 4627560"/>
              <a:gd name="connsiteY267" fmla="*/ 600826 h 1990725"/>
              <a:gd name="connsiteX268" fmla="*/ 272550 w 4627560"/>
              <a:gd name="connsiteY268" fmla="*/ 577673 h 1990725"/>
              <a:gd name="connsiteX269" fmla="*/ 265605 w 4627560"/>
              <a:gd name="connsiteY269" fmla="*/ 600826 h 1990725"/>
              <a:gd name="connsiteX270" fmla="*/ 242450 w 4627560"/>
              <a:gd name="connsiteY270" fmla="*/ 658710 h 1990725"/>
              <a:gd name="connsiteX271" fmla="*/ 219298 w 4627560"/>
              <a:gd name="connsiteY271" fmla="*/ 658710 h 1990725"/>
              <a:gd name="connsiteX272" fmla="*/ 196143 w 4627560"/>
              <a:gd name="connsiteY272" fmla="*/ 600826 h 1990725"/>
              <a:gd name="connsiteX273" fmla="*/ 186882 w 4627560"/>
              <a:gd name="connsiteY273" fmla="*/ 577673 h 1990725"/>
              <a:gd name="connsiteX274" fmla="*/ 186882 w 4627560"/>
              <a:gd name="connsiteY274" fmla="*/ 600826 h 1990725"/>
              <a:gd name="connsiteX275" fmla="*/ 179937 w 4627560"/>
              <a:gd name="connsiteY275" fmla="*/ 684178 h 1990725"/>
              <a:gd name="connsiteX276" fmla="*/ 152152 w 4627560"/>
              <a:gd name="connsiteY276" fmla="*/ 684178 h 1990725"/>
              <a:gd name="connsiteX277" fmla="*/ 163729 w 4627560"/>
              <a:gd name="connsiteY277" fmla="*/ 535996 h 1990725"/>
              <a:gd name="connsiteX278" fmla="*/ 3727060 w 4627560"/>
              <a:gd name="connsiteY278" fmla="*/ 397075 h 1990725"/>
              <a:gd name="connsiteX279" fmla="*/ 3696961 w 4627560"/>
              <a:gd name="connsiteY279" fmla="*/ 410966 h 1990725"/>
              <a:gd name="connsiteX280" fmla="*/ 3710853 w 4627560"/>
              <a:gd name="connsiteY280" fmla="*/ 422543 h 1990725"/>
              <a:gd name="connsiteX281" fmla="*/ 3731692 w 4627560"/>
              <a:gd name="connsiteY281" fmla="*/ 399391 h 1990725"/>
              <a:gd name="connsiteX282" fmla="*/ 3731692 w 4627560"/>
              <a:gd name="connsiteY282" fmla="*/ 397075 h 1990725"/>
              <a:gd name="connsiteX283" fmla="*/ 3727060 w 4627560"/>
              <a:gd name="connsiteY283" fmla="*/ 397075 h 1990725"/>
              <a:gd name="connsiteX284" fmla="*/ 485567 w 4627560"/>
              <a:gd name="connsiteY284" fmla="*/ 397075 h 1990725"/>
              <a:gd name="connsiteX285" fmla="*/ 455467 w 4627560"/>
              <a:gd name="connsiteY285" fmla="*/ 410966 h 1990725"/>
              <a:gd name="connsiteX286" fmla="*/ 469360 w 4627560"/>
              <a:gd name="connsiteY286" fmla="*/ 422543 h 1990725"/>
              <a:gd name="connsiteX287" fmla="*/ 490199 w 4627560"/>
              <a:gd name="connsiteY287" fmla="*/ 399391 h 1990725"/>
              <a:gd name="connsiteX288" fmla="*/ 490199 w 4627560"/>
              <a:gd name="connsiteY288" fmla="*/ 397075 h 1990725"/>
              <a:gd name="connsiteX289" fmla="*/ 485567 w 4627560"/>
              <a:gd name="connsiteY289" fmla="*/ 397075 h 1990725"/>
              <a:gd name="connsiteX290" fmla="*/ 3558040 w 4627560"/>
              <a:gd name="connsiteY290" fmla="*/ 355399 h 1990725"/>
              <a:gd name="connsiteX291" fmla="*/ 3532570 w 4627560"/>
              <a:gd name="connsiteY291" fmla="*/ 387813 h 1990725"/>
              <a:gd name="connsiteX292" fmla="*/ 3558040 w 4627560"/>
              <a:gd name="connsiteY292" fmla="*/ 420228 h 1990725"/>
              <a:gd name="connsiteX293" fmla="*/ 3583509 w 4627560"/>
              <a:gd name="connsiteY293" fmla="*/ 387813 h 1990725"/>
              <a:gd name="connsiteX294" fmla="*/ 3558040 w 4627560"/>
              <a:gd name="connsiteY294" fmla="*/ 355399 h 1990725"/>
              <a:gd name="connsiteX295" fmla="*/ 2909739 w 4627560"/>
              <a:gd name="connsiteY295" fmla="*/ 355399 h 1990725"/>
              <a:gd name="connsiteX296" fmla="*/ 2879639 w 4627560"/>
              <a:gd name="connsiteY296" fmla="*/ 387814 h 1990725"/>
              <a:gd name="connsiteX297" fmla="*/ 2909739 w 4627560"/>
              <a:gd name="connsiteY297" fmla="*/ 420228 h 1990725"/>
              <a:gd name="connsiteX298" fmla="*/ 2939839 w 4627560"/>
              <a:gd name="connsiteY298" fmla="*/ 387814 h 1990725"/>
              <a:gd name="connsiteX299" fmla="*/ 2909739 w 4627560"/>
              <a:gd name="connsiteY299" fmla="*/ 355399 h 1990725"/>
              <a:gd name="connsiteX300" fmla="*/ 3294090 w 4627560"/>
              <a:gd name="connsiteY300" fmla="*/ 353083 h 1990725"/>
              <a:gd name="connsiteX301" fmla="*/ 3273251 w 4627560"/>
              <a:gd name="connsiteY301" fmla="*/ 371606 h 1990725"/>
              <a:gd name="connsiteX302" fmla="*/ 3310297 w 4627560"/>
              <a:gd name="connsiteY302" fmla="*/ 371606 h 1990725"/>
              <a:gd name="connsiteX303" fmla="*/ 3294090 w 4627560"/>
              <a:gd name="connsiteY303" fmla="*/ 353083 h 1990725"/>
              <a:gd name="connsiteX304" fmla="*/ 1937291 w 4627560"/>
              <a:gd name="connsiteY304" fmla="*/ 353083 h 1990725"/>
              <a:gd name="connsiteX305" fmla="*/ 1916452 w 4627560"/>
              <a:gd name="connsiteY305" fmla="*/ 371606 h 1990725"/>
              <a:gd name="connsiteX306" fmla="*/ 1953498 w 4627560"/>
              <a:gd name="connsiteY306" fmla="*/ 371606 h 1990725"/>
              <a:gd name="connsiteX307" fmla="*/ 1937291 w 4627560"/>
              <a:gd name="connsiteY307" fmla="*/ 353083 h 1990725"/>
              <a:gd name="connsiteX308" fmla="*/ 2266071 w 4627560"/>
              <a:gd name="connsiteY308" fmla="*/ 322985 h 1990725"/>
              <a:gd name="connsiteX309" fmla="*/ 2310062 w 4627560"/>
              <a:gd name="connsiteY309" fmla="*/ 322985 h 1990725"/>
              <a:gd name="connsiteX310" fmla="*/ 2310062 w 4627560"/>
              <a:gd name="connsiteY310" fmla="*/ 452644 h 1990725"/>
              <a:gd name="connsiteX311" fmla="*/ 2266071 w 4627560"/>
              <a:gd name="connsiteY311" fmla="*/ 452644 h 1990725"/>
              <a:gd name="connsiteX312" fmla="*/ 2266071 w 4627560"/>
              <a:gd name="connsiteY312" fmla="*/ 322985 h 1990725"/>
              <a:gd name="connsiteX313" fmla="*/ 1647875 w 4627560"/>
              <a:gd name="connsiteY313" fmla="*/ 322985 h 1990725"/>
              <a:gd name="connsiteX314" fmla="*/ 1691866 w 4627560"/>
              <a:gd name="connsiteY314" fmla="*/ 322985 h 1990725"/>
              <a:gd name="connsiteX315" fmla="*/ 1691866 w 4627560"/>
              <a:gd name="connsiteY315" fmla="*/ 452644 h 1990725"/>
              <a:gd name="connsiteX316" fmla="*/ 1647875 w 4627560"/>
              <a:gd name="connsiteY316" fmla="*/ 452644 h 1990725"/>
              <a:gd name="connsiteX317" fmla="*/ 1647875 w 4627560"/>
              <a:gd name="connsiteY317" fmla="*/ 322985 h 1990725"/>
              <a:gd name="connsiteX318" fmla="*/ 3379758 w 4627560"/>
              <a:gd name="connsiteY318" fmla="*/ 322984 h 1990725"/>
              <a:gd name="connsiteX319" fmla="*/ 3382074 w 4627560"/>
              <a:gd name="connsiteY319" fmla="*/ 322984 h 1990725"/>
              <a:gd name="connsiteX320" fmla="*/ 3423749 w 4627560"/>
              <a:gd name="connsiteY320" fmla="*/ 322984 h 1990725"/>
              <a:gd name="connsiteX321" fmla="*/ 3423749 w 4627560"/>
              <a:gd name="connsiteY321" fmla="*/ 346139 h 1990725"/>
              <a:gd name="connsiteX322" fmla="*/ 3423749 w 4627560"/>
              <a:gd name="connsiteY322" fmla="*/ 355400 h 1990725"/>
              <a:gd name="connsiteX323" fmla="*/ 3465426 w 4627560"/>
              <a:gd name="connsiteY323" fmla="*/ 322984 h 1990725"/>
              <a:gd name="connsiteX324" fmla="*/ 3470058 w 4627560"/>
              <a:gd name="connsiteY324" fmla="*/ 322984 h 1990725"/>
              <a:gd name="connsiteX325" fmla="*/ 3470058 w 4627560"/>
              <a:gd name="connsiteY325" fmla="*/ 366976 h 1990725"/>
              <a:gd name="connsiteX326" fmla="*/ 3460795 w 4627560"/>
              <a:gd name="connsiteY326" fmla="*/ 366976 h 1990725"/>
              <a:gd name="connsiteX327" fmla="*/ 3426065 w 4627560"/>
              <a:gd name="connsiteY327" fmla="*/ 390130 h 1990725"/>
              <a:gd name="connsiteX328" fmla="*/ 3423749 w 4627560"/>
              <a:gd name="connsiteY328" fmla="*/ 408653 h 1990725"/>
              <a:gd name="connsiteX329" fmla="*/ 3423749 w 4627560"/>
              <a:gd name="connsiteY329" fmla="*/ 452644 h 1990725"/>
              <a:gd name="connsiteX330" fmla="*/ 3379758 w 4627560"/>
              <a:gd name="connsiteY330" fmla="*/ 452644 h 1990725"/>
              <a:gd name="connsiteX331" fmla="*/ 3379758 w 4627560"/>
              <a:gd name="connsiteY331" fmla="*/ 322984 h 1990725"/>
              <a:gd name="connsiteX332" fmla="*/ 2025275 w 4627560"/>
              <a:gd name="connsiteY332" fmla="*/ 322984 h 1990725"/>
              <a:gd name="connsiteX333" fmla="*/ 2027591 w 4627560"/>
              <a:gd name="connsiteY333" fmla="*/ 322984 h 1990725"/>
              <a:gd name="connsiteX334" fmla="*/ 2069266 w 4627560"/>
              <a:gd name="connsiteY334" fmla="*/ 322984 h 1990725"/>
              <a:gd name="connsiteX335" fmla="*/ 2069266 w 4627560"/>
              <a:gd name="connsiteY335" fmla="*/ 346139 h 1990725"/>
              <a:gd name="connsiteX336" fmla="*/ 2069266 w 4627560"/>
              <a:gd name="connsiteY336" fmla="*/ 355400 h 1990725"/>
              <a:gd name="connsiteX337" fmla="*/ 2110943 w 4627560"/>
              <a:gd name="connsiteY337" fmla="*/ 322984 h 1990725"/>
              <a:gd name="connsiteX338" fmla="*/ 2115573 w 4627560"/>
              <a:gd name="connsiteY338" fmla="*/ 322984 h 1990725"/>
              <a:gd name="connsiteX339" fmla="*/ 2115573 w 4627560"/>
              <a:gd name="connsiteY339" fmla="*/ 366976 h 1990725"/>
              <a:gd name="connsiteX340" fmla="*/ 2106312 w 4627560"/>
              <a:gd name="connsiteY340" fmla="*/ 366976 h 1990725"/>
              <a:gd name="connsiteX341" fmla="*/ 2071582 w 4627560"/>
              <a:gd name="connsiteY341" fmla="*/ 390130 h 1990725"/>
              <a:gd name="connsiteX342" fmla="*/ 2069266 w 4627560"/>
              <a:gd name="connsiteY342" fmla="*/ 408653 h 1990725"/>
              <a:gd name="connsiteX343" fmla="*/ 2069266 w 4627560"/>
              <a:gd name="connsiteY343" fmla="*/ 452644 h 1990725"/>
              <a:gd name="connsiteX344" fmla="*/ 2025275 w 4627560"/>
              <a:gd name="connsiteY344" fmla="*/ 452644 h 1990725"/>
              <a:gd name="connsiteX345" fmla="*/ 2025275 w 4627560"/>
              <a:gd name="connsiteY345" fmla="*/ 322984 h 1990725"/>
              <a:gd name="connsiteX346" fmla="*/ 1712702 w 4627560"/>
              <a:gd name="connsiteY346" fmla="*/ 322984 h 1990725"/>
              <a:gd name="connsiteX347" fmla="*/ 1759009 w 4627560"/>
              <a:gd name="connsiteY347" fmla="*/ 322984 h 1990725"/>
              <a:gd name="connsiteX348" fmla="*/ 1779848 w 4627560"/>
              <a:gd name="connsiteY348" fmla="*/ 392446 h 1990725"/>
              <a:gd name="connsiteX349" fmla="*/ 1784478 w 4627560"/>
              <a:gd name="connsiteY349" fmla="*/ 415598 h 1990725"/>
              <a:gd name="connsiteX350" fmla="*/ 1789109 w 4627560"/>
              <a:gd name="connsiteY350" fmla="*/ 392446 h 1990725"/>
              <a:gd name="connsiteX351" fmla="*/ 1809948 w 4627560"/>
              <a:gd name="connsiteY351" fmla="*/ 322984 h 1990725"/>
              <a:gd name="connsiteX352" fmla="*/ 1856255 w 4627560"/>
              <a:gd name="connsiteY352" fmla="*/ 322984 h 1990725"/>
              <a:gd name="connsiteX353" fmla="*/ 1812262 w 4627560"/>
              <a:gd name="connsiteY353" fmla="*/ 454960 h 1990725"/>
              <a:gd name="connsiteX354" fmla="*/ 1759009 w 4627560"/>
              <a:gd name="connsiteY354" fmla="*/ 454960 h 1990725"/>
              <a:gd name="connsiteX355" fmla="*/ 1712702 w 4627560"/>
              <a:gd name="connsiteY355" fmla="*/ 322984 h 1990725"/>
              <a:gd name="connsiteX356" fmla="*/ 304969 w 4627560"/>
              <a:gd name="connsiteY356" fmla="*/ 322984 h 1990725"/>
              <a:gd name="connsiteX357" fmla="*/ 307285 w 4627560"/>
              <a:gd name="connsiteY357" fmla="*/ 322984 h 1990725"/>
              <a:gd name="connsiteX358" fmla="*/ 348960 w 4627560"/>
              <a:gd name="connsiteY358" fmla="*/ 322984 h 1990725"/>
              <a:gd name="connsiteX359" fmla="*/ 348960 w 4627560"/>
              <a:gd name="connsiteY359" fmla="*/ 346139 h 1990725"/>
              <a:gd name="connsiteX360" fmla="*/ 348960 w 4627560"/>
              <a:gd name="connsiteY360" fmla="*/ 355400 h 1990725"/>
              <a:gd name="connsiteX361" fmla="*/ 390637 w 4627560"/>
              <a:gd name="connsiteY361" fmla="*/ 322984 h 1990725"/>
              <a:gd name="connsiteX362" fmla="*/ 395267 w 4627560"/>
              <a:gd name="connsiteY362" fmla="*/ 322984 h 1990725"/>
              <a:gd name="connsiteX363" fmla="*/ 395267 w 4627560"/>
              <a:gd name="connsiteY363" fmla="*/ 366976 h 1990725"/>
              <a:gd name="connsiteX364" fmla="*/ 386005 w 4627560"/>
              <a:gd name="connsiteY364" fmla="*/ 366976 h 1990725"/>
              <a:gd name="connsiteX365" fmla="*/ 351276 w 4627560"/>
              <a:gd name="connsiteY365" fmla="*/ 390130 h 1990725"/>
              <a:gd name="connsiteX366" fmla="*/ 348960 w 4627560"/>
              <a:gd name="connsiteY366" fmla="*/ 408653 h 1990725"/>
              <a:gd name="connsiteX367" fmla="*/ 348960 w 4627560"/>
              <a:gd name="connsiteY367" fmla="*/ 452644 h 1990725"/>
              <a:gd name="connsiteX368" fmla="*/ 304969 w 4627560"/>
              <a:gd name="connsiteY368" fmla="*/ 452644 h 1990725"/>
              <a:gd name="connsiteX369" fmla="*/ 304969 w 4627560"/>
              <a:gd name="connsiteY369" fmla="*/ 322984 h 1990725"/>
              <a:gd name="connsiteX370" fmla="*/ 3893766 w 4627560"/>
              <a:gd name="connsiteY370" fmla="*/ 320668 h 1990725"/>
              <a:gd name="connsiteX371" fmla="*/ 3930813 w 4627560"/>
              <a:gd name="connsiteY371" fmla="*/ 343823 h 1990725"/>
              <a:gd name="connsiteX372" fmla="*/ 3972489 w 4627560"/>
              <a:gd name="connsiteY372" fmla="*/ 320668 h 1990725"/>
              <a:gd name="connsiteX373" fmla="*/ 4014166 w 4627560"/>
              <a:gd name="connsiteY373" fmla="*/ 369291 h 1990725"/>
              <a:gd name="connsiteX374" fmla="*/ 4014166 w 4627560"/>
              <a:gd name="connsiteY374" fmla="*/ 452644 h 1990725"/>
              <a:gd name="connsiteX375" fmla="*/ 3970173 w 4627560"/>
              <a:gd name="connsiteY375" fmla="*/ 452644 h 1990725"/>
              <a:gd name="connsiteX376" fmla="*/ 3970173 w 4627560"/>
              <a:gd name="connsiteY376" fmla="*/ 373921 h 1990725"/>
              <a:gd name="connsiteX377" fmla="*/ 3960912 w 4627560"/>
              <a:gd name="connsiteY377" fmla="*/ 357714 h 1990725"/>
              <a:gd name="connsiteX378" fmla="*/ 3937759 w 4627560"/>
              <a:gd name="connsiteY378" fmla="*/ 383182 h 1990725"/>
              <a:gd name="connsiteX379" fmla="*/ 3937759 w 4627560"/>
              <a:gd name="connsiteY379" fmla="*/ 399391 h 1990725"/>
              <a:gd name="connsiteX380" fmla="*/ 3937759 w 4627560"/>
              <a:gd name="connsiteY380" fmla="*/ 452644 h 1990725"/>
              <a:gd name="connsiteX381" fmla="*/ 3893766 w 4627560"/>
              <a:gd name="connsiteY381" fmla="*/ 452644 h 1990725"/>
              <a:gd name="connsiteX382" fmla="*/ 3893766 w 4627560"/>
              <a:gd name="connsiteY382" fmla="*/ 373921 h 1990725"/>
              <a:gd name="connsiteX383" fmla="*/ 3884505 w 4627560"/>
              <a:gd name="connsiteY383" fmla="*/ 357714 h 1990725"/>
              <a:gd name="connsiteX384" fmla="*/ 3861352 w 4627560"/>
              <a:gd name="connsiteY384" fmla="*/ 380868 h 1990725"/>
              <a:gd name="connsiteX385" fmla="*/ 3859036 w 4627560"/>
              <a:gd name="connsiteY385" fmla="*/ 397075 h 1990725"/>
              <a:gd name="connsiteX386" fmla="*/ 3859036 w 4627560"/>
              <a:gd name="connsiteY386" fmla="*/ 452644 h 1990725"/>
              <a:gd name="connsiteX387" fmla="*/ 3815045 w 4627560"/>
              <a:gd name="connsiteY387" fmla="*/ 452644 h 1990725"/>
              <a:gd name="connsiteX388" fmla="*/ 3815045 w 4627560"/>
              <a:gd name="connsiteY388" fmla="*/ 322984 h 1990725"/>
              <a:gd name="connsiteX389" fmla="*/ 3854406 w 4627560"/>
              <a:gd name="connsiteY389" fmla="*/ 322984 h 1990725"/>
              <a:gd name="connsiteX390" fmla="*/ 3854406 w 4627560"/>
              <a:gd name="connsiteY390" fmla="*/ 334561 h 1990725"/>
              <a:gd name="connsiteX391" fmla="*/ 3854406 w 4627560"/>
              <a:gd name="connsiteY391" fmla="*/ 343823 h 1990725"/>
              <a:gd name="connsiteX392" fmla="*/ 3893766 w 4627560"/>
              <a:gd name="connsiteY392" fmla="*/ 320668 h 1990725"/>
              <a:gd name="connsiteX393" fmla="*/ 3717799 w 4627560"/>
              <a:gd name="connsiteY393" fmla="*/ 320668 h 1990725"/>
              <a:gd name="connsiteX394" fmla="*/ 3777999 w 4627560"/>
              <a:gd name="connsiteY394" fmla="*/ 373921 h 1990725"/>
              <a:gd name="connsiteX395" fmla="*/ 3777999 w 4627560"/>
              <a:gd name="connsiteY395" fmla="*/ 452643 h 1990725"/>
              <a:gd name="connsiteX396" fmla="*/ 3738638 w 4627560"/>
              <a:gd name="connsiteY396" fmla="*/ 452643 h 1990725"/>
              <a:gd name="connsiteX397" fmla="*/ 3738638 w 4627560"/>
              <a:gd name="connsiteY397" fmla="*/ 445697 h 1990725"/>
              <a:gd name="connsiteX398" fmla="*/ 3738638 w 4627560"/>
              <a:gd name="connsiteY398" fmla="*/ 436436 h 1990725"/>
              <a:gd name="connsiteX399" fmla="*/ 3701592 w 4627560"/>
              <a:gd name="connsiteY399" fmla="*/ 454959 h 1990725"/>
              <a:gd name="connsiteX400" fmla="*/ 3657601 w 4627560"/>
              <a:gd name="connsiteY400" fmla="*/ 413282 h 1990725"/>
              <a:gd name="connsiteX401" fmla="*/ 3731692 w 4627560"/>
              <a:gd name="connsiteY401" fmla="*/ 371607 h 1990725"/>
              <a:gd name="connsiteX402" fmla="*/ 3713169 w 4627560"/>
              <a:gd name="connsiteY402" fmla="*/ 355398 h 1990725"/>
              <a:gd name="connsiteX403" fmla="*/ 3678438 w 4627560"/>
              <a:gd name="connsiteY403" fmla="*/ 366975 h 1990725"/>
              <a:gd name="connsiteX404" fmla="*/ 3662231 w 4627560"/>
              <a:gd name="connsiteY404" fmla="*/ 336875 h 1990725"/>
              <a:gd name="connsiteX405" fmla="*/ 3717799 w 4627560"/>
              <a:gd name="connsiteY405" fmla="*/ 320668 h 1990725"/>
              <a:gd name="connsiteX406" fmla="*/ 2187348 w 4627560"/>
              <a:gd name="connsiteY406" fmla="*/ 320668 h 1990725"/>
              <a:gd name="connsiteX407" fmla="*/ 2233655 w 4627560"/>
              <a:gd name="connsiteY407" fmla="*/ 334561 h 1990725"/>
              <a:gd name="connsiteX408" fmla="*/ 2219764 w 4627560"/>
              <a:gd name="connsiteY408" fmla="*/ 366975 h 1990725"/>
              <a:gd name="connsiteX409" fmla="*/ 2189664 w 4627560"/>
              <a:gd name="connsiteY409" fmla="*/ 355398 h 1990725"/>
              <a:gd name="connsiteX410" fmla="*/ 2175771 w 4627560"/>
              <a:gd name="connsiteY410" fmla="*/ 362345 h 1990725"/>
              <a:gd name="connsiteX411" fmla="*/ 2238287 w 4627560"/>
              <a:gd name="connsiteY411" fmla="*/ 415598 h 1990725"/>
              <a:gd name="connsiteX412" fmla="*/ 2185033 w 4627560"/>
              <a:gd name="connsiteY412" fmla="*/ 457275 h 1990725"/>
              <a:gd name="connsiteX413" fmla="*/ 2131780 w 4627560"/>
              <a:gd name="connsiteY413" fmla="*/ 438750 h 1990725"/>
              <a:gd name="connsiteX414" fmla="*/ 2150303 w 4627560"/>
              <a:gd name="connsiteY414" fmla="*/ 408652 h 1990725"/>
              <a:gd name="connsiteX415" fmla="*/ 2182718 w 4627560"/>
              <a:gd name="connsiteY415" fmla="*/ 422543 h 1990725"/>
              <a:gd name="connsiteX416" fmla="*/ 2196610 w 4627560"/>
              <a:gd name="connsiteY416" fmla="*/ 415598 h 1990725"/>
              <a:gd name="connsiteX417" fmla="*/ 2134096 w 4627560"/>
              <a:gd name="connsiteY417" fmla="*/ 360030 h 1990725"/>
              <a:gd name="connsiteX418" fmla="*/ 2187348 w 4627560"/>
              <a:gd name="connsiteY418" fmla="*/ 320668 h 1990725"/>
              <a:gd name="connsiteX419" fmla="*/ 1564521 w 4627560"/>
              <a:gd name="connsiteY419" fmla="*/ 320668 h 1990725"/>
              <a:gd name="connsiteX420" fmla="*/ 1610828 w 4627560"/>
              <a:gd name="connsiteY420" fmla="*/ 369291 h 1990725"/>
              <a:gd name="connsiteX421" fmla="*/ 1610828 w 4627560"/>
              <a:gd name="connsiteY421" fmla="*/ 452644 h 1990725"/>
              <a:gd name="connsiteX422" fmla="*/ 1569152 w 4627560"/>
              <a:gd name="connsiteY422" fmla="*/ 452644 h 1990725"/>
              <a:gd name="connsiteX423" fmla="*/ 1569152 w 4627560"/>
              <a:gd name="connsiteY423" fmla="*/ 376237 h 1990725"/>
              <a:gd name="connsiteX424" fmla="*/ 1555260 w 4627560"/>
              <a:gd name="connsiteY424" fmla="*/ 360030 h 1990725"/>
              <a:gd name="connsiteX425" fmla="*/ 1529791 w 4627560"/>
              <a:gd name="connsiteY425" fmla="*/ 378553 h 1990725"/>
              <a:gd name="connsiteX426" fmla="*/ 1527475 w 4627560"/>
              <a:gd name="connsiteY426" fmla="*/ 394760 h 1990725"/>
              <a:gd name="connsiteX427" fmla="*/ 1527475 w 4627560"/>
              <a:gd name="connsiteY427" fmla="*/ 452644 h 1990725"/>
              <a:gd name="connsiteX428" fmla="*/ 1483484 w 4627560"/>
              <a:gd name="connsiteY428" fmla="*/ 452644 h 1990725"/>
              <a:gd name="connsiteX429" fmla="*/ 1483484 w 4627560"/>
              <a:gd name="connsiteY429" fmla="*/ 322984 h 1990725"/>
              <a:gd name="connsiteX430" fmla="*/ 1522846 w 4627560"/>
              <a:gd name="connsiteY430" fmla="*/ 322984 h 1990725"/>
              <a:gd name="connsiteX431" fmla="*/ 1522846 w 4627560"/>
              <a:gd name="connsiteY431" fmla="*/ 334561 h 1990725"/>
              <a:gd name="connsiteX432" fmla="*/ 1522846 w 4627560"/>
              <a:gd name="connsiteY432" fmla="*/ 343823 h 1990725"/>
              <a:gd name="connsiteX433" fmla="*/ 1564521 w 4627560"/>
              <a:gd name="connsiteY433" fmla="*/ 320668 h 1990725"/>
              <a:gd name="connsiteX434" fmla="*/ 1145442 w 4627560"/>
              <a:gd name="connsiteY434" fmla="*/ 320668 h 1990725"/>
              <a:gd name="connsiteX435" fmla="*/ 1191749 w 4627560"/>
              <a:gd name="connsiteY435" fmla="*/ 334561 h 1990725"/>
              <a:gd name="connsiteX436" fmla="*/ 1175542 w 4627560"/>
              <a:gd name="connsiteY436" fmla="*/ 366975 h 1990725"/>
              <a:gd name="connsiteX437" fmla="*/ 1145442 w 4627560"/>
              <a:gd name="connsiteY437" fmla="*/ 355398 h 1990725"/>
              <a:gd name="connsiteX438" fmla="*/ 1131549 w 4627560"/>
              <a:gd name="connsiteY438" fmla="*/ 362345 h 1990725"/>
              <a:gd name="connsiteX439" fmla="*/ 1194065 w 4627560"/>
              <a:gd name="connsiteY439" fmla="*/ 415598 h 1990725"/>
              <a:gd name="connsiteX440" fmla="*/ 1140811 w 4627560"/>
              <a:gd name="connsiteY440" fmla="*/ 457275 h 1990725"/>
              <a:gd name="connsiteX441" fmla="*/ 1087558 w 4627560"/>
              <a:gd name="connsiteY441" fmla="*/ 438750 h 1990725"/>
              <a:gd name="connsiteX442" fmla="*/ 1108397 w 4627560"/>
              <a:gd name="connsiteY442" fmla="*/ 408652 h 1990725"/>
              <a:gd name="connsiteX443" fmla="*/ 1140811 w 4627560"/>
              <a:gd name="connsiteY443" fmla="*/ 422543 h 1990725"/>
              <a:gd name="connsiteX444" fmla="*/ 1154703 w 4627560"/>
              <a:gd name="connsiteY444" fmla="*/ 415598 h 1990725"/>
              <a:gd name="connsiteX445" fmla="*/ 1092190 w 4627560"/>
              <a:gd name="connsiteY445" fmla="*/ 360030 h 1990725"/>
              <a:gd name="connsiteX446" fmla="*/ 1145442 w 4627560"/>
              <a:gd name="connsiteY446" fmla="*/ 320668 h 1990725"/>
              <a:gd name="connsiteX447" fmla="*/ 1018099 w 4627560"/>
              <a:gd name="connsiteY447" fmla="*/ 320668 h 1990725"/>
              <a:gd name="connsiteX448" fmla="*/ 1062090 w 4627560"/>
              <a:gd name="connsiteY448" fmla="*/ 320668 h 1990725"/>
              <a:gd name="connsiteX449" fmla="*/ 1062090 w 4627560"/>
              <a:gd name="connsiteY449" fmla="*/ 452643 h 1990725"/>
              <a:gd name="connsiteX450" fmla="*/ 1020415 w 4627560"/>
              <a:gd name="connsiteY450" fmla="*/ 452643 h 1990725"/>
              <a:gd name="connsiteX451" fmla="*/ 1020415 w 4627560"/>
              <a:gd name="connsiteY451" fmla="*/ 441066 h 1990725"/>
              <a:gd name="connsiteX452" fmla="*/ 1020415 w 4627560"/>
              <a:gd name="connsiteY452" fmla="*/ 431805 h 1990725"/>
              <a:gd name="connsiteX453" fmla="*/ 978738 w 4627560"/>
              <a:gd name="connsiteY453" fmla="*/ 454959 h 1990725"/>
              <a:gd name="connsiteX454" fmla="*/ 932431 w 4627560"/>
              <a:gd name="connsiteY454" fmla="*/ 406336 h 1990725"/>
              <a:gd name="connsiteX455" fmla="*/ 932431 w 4627560"/>
              <a:gd name="connsiteY455" fmla="*/ 322984 h 1990725"/>
              <a:gd name="connsiteX456" fmla="*/ 976422 w 4627560"/>
              <a:gd name="connsiteY456" fmla="*/ 322984 h 1990725"/>
              <a:gd name="connsiteX457" fmla="*/ 976422 w 4627560"/>
              <a:gd name="connsiteY457" fmla="*/ 399391 h 1990725"/>
              <a:gd name="connsiteX458" fmla="*/ 990315 w 4627560"/>
              <a:gd name="connsiteY458" fmla="*/ 415598 h 1990725"/>
              <a:gd name="connsiteX459" fmla="*/ 1018099 w 4627560"/>
              <a:gd name="connsiteY459" fmla="*/ 378552 h 1990725"/>
              <a:gd name="connsiteX460" fmla="*/ 1018099 w 4627560"/>
              <a:gd name="connsiteY460" fmla="*/ 320668 h 1990725"/>
              <a:gd name="connsiteX461" fmla="*/ 774986 w 4627560"/>
              <a:gd name="connsiteY461" fmla="*/ 320668 h 1990725"/>
              <a:gd name="connsiteX462" fmla="*/ 812032 w 4627560"/>
              <a:gd name="connsiteY462" fmla="*/ 343823 h 1990725"/>
              <a:gd name="connsiteX463" fmla="*/ 853708 w 4627560"/>
              <a:gd name="connsiteY463" fmla="*/ 320668 h 1990725"/>
              <a:gd name="connsiteX464" fmla="*/ 895385 w 4627560"/>
              <a:gd name="connsiteY464" fmla="*/ 369291 h 1990725"/>
              <a:gd name="connsiteX465" fmla="*/ 895385 w 4627560"/>
              <a:gd name="connsiteY465" fmla="*/ 452644 h 1990725"/>
              <a:gd name="connsiteX466" fmla="*/ 851393 w 4627560"/>
              <a:gd name="connsiteY466" fmla="*/ 452644 h 1990725"/>
              <a:gd name="connsiteX467" fmla="*/ 851393 w 4627560"/>
              <a:gd name="connsiteY467" fmla="*/ 373921 h 1990725"/>
              <a:gd name="connsiteX468" fmla="*/ 842131 w 4627560"/>
              <a:gd name="connsiteY468" fmla="*/ 357714 h 1990725"/>
              <a:gd name="connsiteX469" fmla="*/ 818979 w 4627560"/>
              <a:gd name="connsiteY469" fmla="*/ 383182 h 1990725"/>
              <a:gd name="connsiteX470" fmla="*/ 818979 w 4627560"/>
              <a:gd name="connsiteY470" fmla="*/ 399391 h 1990725"/>
              <a:gd name="connsiteX471" fmla="*/ 818979 w 4627560"/>
              <a:gd name="connsiteY471" fmla="*/ 452644 h 1990725"/>
              <a:gd name="connsiteX472" fmla="*/ 774986 w 4627560"/>
              <a:gd name="connsiteY472" fmla="*/ 452644 h 1990725"/>
              <a:gd name="connsiteX473" fmla="*/ 774986 w 4627560"/>
              <a:gd name="connsiteY473" fmla="*/ 373921 h 1990725"/>
              <a:gd name="connsiteX474" fmla="*/ 765725 w 4627560"/>
              <a:gd name="connsiteY474" fmla="*/ 357714 h 1990725"/>
              <a:gd name="connsiteX475" fmla="*/ 742572 w 4627560"/>
              <a:gd name="connsiteY475" fmla="*/ 380868 h 1990725"/>
              <a:gd name="connsiteX476" fmla="*/ 740256 w 4627560"/>
              <a:gd name="connsiteY476" fmla="*/ 397075 h 1990725"/>
              <a:gd name="connsiteX477" fmla="*/ 740256 w 4627560"/>
              <a:gd name="connsiteY477" fmla="*/ 452644 h 1990725"/>
              <a:gd name="connsiteX478" fmla="*/ 696265 w 4627560"/>
              <a:gd name="connsiteY478" fmla="*/ 452644 h 1990725"/>
              <a:gd name="connsiteX479" fmla="*/ 696265 w 4627560"/>
              <a:gd name="connsiteY479" fmla="*/ 322984 h 1990725"/>
              <a:gd name="connsiteX480" fmla="*/ 735627 w 4627560"/>
              <a:gd name="connsiteY480" fmla="*/ 322984 h 1990725"/>
              <a:gd name="connsiteX481" fmla="*/ 735627 w 4627560"/>
              <a:gd name="connsiteY481" fmla="*/ 334561 h 1990725"/>
              <a:gd name="connsiteX482" fmla="*/ 735627 w 4627560"/>
              <a:gd name="connsiteY482" fmla="*/ 343823 h 1990725"/>
              <a:gd name="connsiteX483" fmla="*/ 774986 w 4627560"/>
              <a:gd name="connsiteY483" fmla="*/ 320668 h 1990725"/>
              <a:gd name="connsiteX484" fmla="*/ 615226 w 4627560"/>
              <a:gd name="connsiteY484" fmla="*/ 320668 h 1990725"/>
              <a:gd name="connsiteX485" fmla="*/ 661534 w 4627560"/>
              <a:gd name="connsiteY485" fmla="*/ 334561 h 1990725"/>
              <a:gd name="connsiteX486" fmla="*/ 647642 w 4627560"/>
              <a:gd name="connsiteY486" fmla="*/ 366975 h 1990725"/>
              <a:gd name="connsiteX487" fmla="*/ 617542 w 4627560"/>
              <a:gd name="connsiteY487" fmla="*/ 355398 h 1990725"/>
              <a:gd name="connsiteX488" fmla="*/ 603649 w 4627560"/>
              <a:gd name="connsiteY488" fmla="*/ 362345 h 1990725"/>
              <a:gd name="connsiteX489" fmla="*/ 666165 w 4627560"/>
              <a:gd name="connsiteY489" fmla="*/ 415598 h 1990725"/>
              <a:gd name="connsiteX490" fmla="*/ 612910 w 4627560"/>
              <a:gd name="connsiteY490" fmla="*/ 457275 h 1990725"/>
              <a:gd name="connsiteX491" fmla="*/ 559659 w 4627560"/>
              <a:gd name="connsiteY491" fmla="*/ 438750 h 1990725"/>
              <a:gd name="connsiteX492" fmla="*/ 578181 w 4627560"/>
              <a:gd name="connsiteY492" fmla="*/ 408652 h 1990725"/>
              <a:gd name="connsiteX493" fmla="*/ 610596 w 4627560"/>
              <a:gd name="connsiteY493" fmla="*/ 422543 h 1990725"/>
              <a:gd name="connsiteX494" fmla="*/ 624487 w 4627560"/>
              <a:gd name="connsiteY494" fmla="*/ 415598 h 1990725"/>
              <a:gd name="connsiteX495" fmla="*/ 561974 w 4627560"/>
              <a:gd name="connsiteY495" fmla="*/ 360030 h 1990725"/>
              <a:gd name="connsiteX496" fmla="*/ 615226 w 4627560"/>
              <a:gd name="connsiteY496" fmla="*/ 320668 h 1990725"/>
              <a:gd name="connsiteX497" fmla="*/ 473990 w 4627560"/>
              <a:gd name="connsiteY497" fmla="*/ 320668 h 1990725"/>
              <a:gd name="connsiteX498" fmla="*/ 534191 w 4627560"/>
              <a:gd name="connsiteY498" fmla="*/ 373921 h 1990725"/>
              <a:gd name="connsiteX499" fmla="*/ 534191 w 4627560"/>
              <a:gd name="connsiteY499" fmla="*/ 452643 h 1990725"/>
              <a:gd name="connsiteX500" fmla="*/ 494828 w 4627560"/>
              <a:gd name="connsiteY500" fmla="*/ 452643 h 1990725"/>
              <a:gd name="connsiteX501" fmla="*/ 494828 w 4627560"/>
              <a:gd name="connsiteY501" fmla="*/ 445697 h 1990725"/>
              <a:gd name="connsiteX502" fmla="*/ 494828 w 4627560"/>
              <a:gd name="connsiteY502" fmla="*/ 436436 h 1990725"/>
              <a:gd name="connsiteX503" fmla="*/ 457784 w 4627560"/>
              <a:gd name="connsiteY503" fmla="*/ 454959 h 1990725"/>
              <a:gd name="connsiteX504" fmla="*/ 413792 w 4627560"/>
              <a:gd name="connsiteY504" fmla="*/ 413282 h 1990725"/>
              <a:gd name="connsiteX505" fmla="*/ 487882 w 4627560"/>
              <a:gd name="connsiteY505" fmla="*/ 371607 h 1990725"/>
              <a:gd name="connsiteX506" fmla="*/ 469360 w 4627560"/>
              <a:gd name="connsiteY506" fmla="*/ 355398 h 1990725"/>
              <a:gd name="connsiteX507" fmla="*/ 434629 w 4627560"/>
              <a:gd name="connsiteY507" fmla="*/ 366975 h 1990725"/>
              <a:gd name="connsiteX508" fmla="*/ 418422 w 4627560"/>
              <a:gd name="connsiteY508" fmla="*/ 336875 h 1990725"/>
              <a:gd name="connsiteX509" fmla="*/ 473990 w 4627560"/>
              <a:gd name="connsiteY509" fmla="*/ 320668 h 1990725"/>
              <a:gd name="connsiteX510" fmla="*/ 3291774 w 4627560"/>
              <a:gd name="connsiteY510" fmla="*/ 318353 h 1990725"/>
              <a:gd name="connsiteX511" fmla="*/ 3351972 w 4627560"/>
              <a:gd name="connsiteY511" fmla="*/ 380867 h 1990725"/>
              <a:gd name="connsiteX512" fmla="*/ 3351972 w 4627560"/>
              <a:gd name="connsiteY512" fmla="*/ 394760 h 1990725"/>
              <a:gd name="connsiteX513" fmla="*/ 3268619 w 4627560"/>
              <a:gd name="connsiteY513" fmla="*/ 394760 h 1990725"/>
              <a:gd name="connsiteX514" fmla="*/ 3298719 w 4627560"/>
              <a:gd name="connsiteY514" fmla="*/ 417913 h 1990725"/>
              <a:gd name="connsiteX515" fmla="*/ 3335765 w 4627560"/>
              <a:gd name="connsiteY515" fmla="*/ 404021 h 1990725"/>
              <a:gd name="connsiteX516" fmla="*/ 3351972 w 4627560"/>
              <a:gd name="connsiteY516" fmla="*/ 434121 h 1990725"/>
              <a:gd name="connsiteX517" fmla="*/ 3296404 w 4627560"/>
              <a:gd name="connsiteY517" fmla="*/ 452644 h 1990725"/>
              <a:gd name="connsiteX518" fmla="*/ 3224628 w 4627560"/>
              <a:gd name="connsiteY518" fmla="*/ 383183 h 1990725"/>
              <a:gd name="connsiteX519" fmla="*/ 3291774 w 4627560"/>
              <a:gd name="connsiteY519" fmla="*/ 318353 h 1990725"/>
              <a:gd name="connsiteX520" fmla="*/ 2909739 w 4627560"/>
              <a:gd name="connsiteY520" fmla="*/ 318353 h 1990725"/>
              <a:gd name="connsiteX521" fmla="*/ 2983830 w 4627560"/>
              <a:gd name="connsiteY521" fmla="*/ 387814 h 1990725"/>
              <a:gd name="connsiteX522" fmla="*/ 2909739 w 4627560"/>
              <a:gd name="connsiteY522" fmla="*/ 454958 h 1990725"/>
              <a:gd name="connsiteX523" fmla="*/ 2835648 w 4627560"/>
              <a:gd name="connsiteY523" fmla="*/ 387814 h 1990725"/>
              <a:gd name="connsiteX524" fmla="*/ 2909739 w 4627560"/>
              <a:gd name="connsiteY524" fmla="*/ 318353 h 1990725"/>
              <a:gd name="connsiteX525" fmla="*/ 2439724 w 4627560"/>
              <a:gd name="connsiteY525" fmla="*/ 318353 h 1990725"/>
              <a:gd name="connsiteX526" fmla="*/ 2490663 w 4627560"/>
              <a:gd name="connsiteY526" fmla="*/ 318353 h 1990725"/>
              <a:gd name="connsiteX527" fmla="*/ 2509185 w 4627560"/>
              <a:gd name="connsiteY527" fmla="*/ 378553 h 1990725"/>
              <a:gd name="connsiteX528" fmla="*/ 2513815 w 4627560"/>
              <a:gd name="connsiteY528" fmla="*/ 399390 h 1990725"/>
              <a:gd name="connsiteX529" fmla="*/ 2518447 w 4627560"/>
              <a:gd name="connsiteY529" fmla="*/ 380867 h 1990725"/>
              <a:gd name="connsiteX530" fmla="*/ 2534654 w 4627560"/>
              <a:gd name="connsiteY530" fmla="*/ 320669 h 1990725"/>
              <a:gd name="connsiteX531" fmla="*/ 2583277 w 4627560"/>
              <a:gd name="connsiteY531" fmla="*/ 320669 h 1990725"/>
              <a:gd name="connsiteX532" fmla="*/ 2530022 w 4627560"/>
              <a:gd name="connsiteY532" fmla="*/ 466536 h 1990725"/>
              <a:gd name="connsiteX533" fmla="*/ 2474454 w 4627560"/>
              <a:gd name="connsiteY533" fmla="*/ 505897 h 1990725"/>
              <a:gd name="connsiteX534" fmla="*/ 2444354 w 4627560"/>
              <a:gd name="connsiteY534" fmla="*/ 496636 h 1990725"/>
              <a:gd name="connsiteX535" fmla="*/ 2458247 w 4627560"/>
              <a:gd name="connsiteY535" fmla="*/ 464220 h 1990725"/>
              <a:gd name="connsiteX536" fmla="*/ 2472138 w 4627560"/>
              <a:gd name="connsiteY536" fmla="*/ 468852 h 1990725"/>
              <a:gd name="connsiteX537" fmla="*/ 2492977 w 4627560"/>
              <a:gd name="connsiteY537" fmla="*/ 454959 h 1990725"/>
              <a:gd name="connsiteX538" fmla="*/ 2495293 w 4627560"/>
              <a:gd name="connsiteY538" fmla="*/ 448013 h 1990725"/>
              <a:gd name="connsiteX539" fmla="*/ 2439724 w 4627560"/>
              <a:gd name="connsiteY539" fmla="*/ 318353 h 1990725"/>
              <a:gd name="connsiteX540" fmla="*/ 1937291 w 4627560"/>
              <a:gd name="connsiteY540" fmla="*/ 318353 h 1990725"/>
              <a:gd name="connsiteX541" fmla="*/ 1997489 w 4627560"/>
              <a:gd name="connsiteY541" fmla="*/ 380867 h 1990725"/>
              <a:gd name="connsiteX542" fmla="*/ 1997489 w 4627560"/>
              <a:gd name="connsiteY542" fmla="*/ 394760 h 1990725"/>
              <a:gd name="connsiteX543" fmla="*/ 1914136 w 4627560"/>
              <a:gd name="connsiteY543" fmla="*/ 394760 h 1990725"/>
              <a:gd name="connsiteX544" fmla="*/ 1944236 w 4627560"/>
              <a:gd name="connsiteY544" fmla="*/ 417913 h 1990725"/>
              <a:gd name="connsiteX545" fmla="*/ 1981282 w 4627560"/>
              <a:gd name="connsiteY545" fmla="*/ 404021 h 1990725"/>
              <a:gd name="connsiteX546" fmla="*/ 1997489 w 4627560"/>
              <a:gd name="connsiteY546" fmla="*/ 434121 h 1990725"/>
              <a:gd name="connsiteX547" fmla="*/ 1941921 w 4627560"/>
              <a:gd name="connsiteY547" fmla="*/ 452644 h 1990725"/>
              <a:gd name="connsiteX548" fmla="*/ 1870145 w 4627560"/>
              <a:gd name="connsiteY548" fmla="*/ 383183 h 1990725"/>
              <a:gd name="connsiteX549" fmla="*/ 1937291 w 4627560"/>
              <a:gd name="connsiteY549" fmla="*/ 318353 h 1990725"/>
              <a:gd name="connsiteX550" fmla="*/ 2717566 w 4627560"/>
              <a:gd name="connsiteY550" fmla="*/ 309092 h 1990725"/>
              <a:gd name="connsiteX551" fmla="*/ 2717566 w 4627560"/>
              <a:gd name="connsiteY551" fmla="*/ 353083 h 1990725"/>
              <a:gd name="connsiteX552" fmla="*/ 2736089 w 4627560"/>
              <a:gd name="connsiteY552" fmla="*/ 353083 h 1990725"/>
              <a:gd name="connsiteX553" fmla="*/ 2759241 w 4627560"/>
              <a:gd name="connsiteY553" fmla="*/ 329930 h 1990725"/>
              <a:gd name="connsiteX554" fmla="*/ 2731457 w 4627560"/>
              <a:gd name="connsiteY554" fmla="*/ 309092 h 1990725"/>
              <a:gd name="connsiteX555" fmla="*/ 2717566 w 4627560"/>
              <a:gd name="connsiteY555" fmla="*/ 309092 h 1990725"/>
              <a:gd name="connsiteX556" fmla="*/ 3132014 w 4627560"/>
              <a:gd name="connsiteY556" fmla="*/ 288253 h 1990725"/>
              <a:gd name="connsiteX557" fmla="*/ 3173691 w 4627560"/>
              <a:gd name="connsiteY557" fmla="*/ 288253 h 1990725"/>
              <a:gd name="connsiteX558" fmla="*/ 3173691 w 4627560"/>
              <a:gd name="connsiteY558" fmla="*/ 325299 h 1990725"/>
              <a:gd name="connsiteX559" fmla="*/ 3201475 w 4627560"/>
              <a:gd name="connsiteY559" fmla="*/ 325299 h 1990725"/>
              <a:gd name="connsiteX560" fmla="*/ 3201475 w 4627560"/>
              <a:gd name="connsiteY560" fmla="*/ 360029 h 1990725"/>
              <a:gd name="connsiteX561" fmla="*/ 3173691 w 4627560"/>
              <a:gd name="connsiteY561" fmla="*/ 360029 h 1990725"/>
              <a:gd name="connsiteX562" fmla="*/ 3173691 w 4627560"/>
              <a:gd name="connsiteY562" fmla="*/ 399390 h 1990725"/>
              <a:gd name="connsiteX563" fmla="*/ 3196844 w 4627560"/>
              <a:gd name="connsiteY563" fmla="*/ 415597 h 1990725"/>
              <a:gd name="connsiteX564" fmla="*/ 3203791 w 4627560"/>
              <a:gd name="connsiteY564" fmla="*/ 415597 h 1990725"/>
              <a:gd name="connsiteX565" fmla="*/ 3203791 w 4627560"/>
              <a:gd name="connsiteY565" fmla="*/ 454958 h 1990725"/>
              <a:gd name="connsiteX566" fmla="*/ 3192214 w 4627560"/>
              <a:gd name="connsiteY566" fmla="*/ 454958 h 1990725"/>
              <a:gd name="connsiteX567" fmla="*/ 3129698 w 4627560"/>
              <a:gd name="connsiteY567" fmla="*/ 406336 h 1990725"/>
              <a:gd name="connsiteX568" fmla="*/ 3129698 w 4627560"/>
              <a:gd name="connsiteY568" fmla="*/ 360029 h 1990725"/>
              <a:gd name="connsiteX569" fmla="*/ 3113491 w 4627560"/>
              <a:gd name="connsiteY569" fmla="*/ 360029 h 1990725"/>
              <a:gd name="connsiteX570" fmla="*/ 3113491 w 4627560"/>
              <a:gd name="connsiteY570" fmla="*/ 325299 h 1990725"/>
              <a:gd name="connsiteX571" fmla="*/ 3132014 w 4627560"/>
              <a:gd name="connsiteY571" fmla="*/ 325299 h 1990725"/>
              <a:gd name="connsiteX572" fmla="*/ 3132014 w 4627560"/>
              <a:gd name="connsiteY572" fmla="*/ 288253 h 1990725"/>
              <a:gd name="connsiteX573" fmla="*/ 3020878 w 4627560"/>
              <a:gd name="connsiteY573" fmla="*/ 288253 h 1990725"/>
              <a:gd name="connsiteX574" fmla="*/ 3062555 w 4627560"/>
              <a:gd name="connsiteY574" fmla="*/ 288253 h 1990725"/>
              <a:gd name="connsiteX575" fmla="*/ 3062555 w 4627560"/>
              <a:gd name="connsiteY575" fmla="*/ 325299 h 1990725"/>
              <a:gd name="connsiteX576" fmla="*/ 3090339 w 4627560"/>
              <a:gd name="connsiteY576" fmla="*/ 325299 h 1990725"/>
              <a:gd name="connsiteX577" fmla="*/ 3090339 w 4627560"/>
              <a:gd name="connsiteY577" fmla="*/ 360029 h 1990725"/>
              <a:gd name="connsiteX578" fmla="*/ 3062555 w 4627560"/>
              <a:gd name="connsiteY578" fmla="*/ 360029 h 1990725"/>
              <a:gd name="connsiteX579" fmla="*/ 3062555 w 4627560"/>
              <a:gd name="connsiteY579" fmla="*/ 399390 h 1990725"/>
              <a:gd name="connsiteX580" fmla="*/ 3085708 w 4627560"/>
              <a:gd name="connsiteY580" fmla="*/ 415597 h 1990725"/>
              <a:gd name="connsiteX581" fmla="*/ 3092655 w 4627560"/>
              <a:gd name="connsiteY581" fmla="*/ 415597 h 1990725"/>
              <a:gd name="connsiteX582" fmla="*/ 3092655 w 4627560"/>
              <a:gd name="connsiteY582" fmla="*/ 454958 h 1990725"/>
              <a:gd name="connsiteX583" fmla="*/ 3081078 w 4627560"/>
              <a:gd name="connsiteY583" fmla="*/ 454958 h 1990725"/>
              <a:gd name="connsiteX584" fmla="*/ 3018562 w 4627560"/>
              <a:gd name="connsiteY584" fmla="*/ 406336 h 1990725"/>
              <a:gd name="connsiteX585" fmla="*/ 3018562 w 4627560"/>
              <a:gd name="connsiteY585" fmla="*/ 360029 h 1990725"/>
              <a:gd name="connsiteX586" fmla="*/ 3002355 w 4627560"/>
              <a:gd name="connsiteY586" fmla="*/ 360029 h 1990725"/>
              <a:gd name="connsiteX587" fmla="*/ 3002355 w 4627560"/>
              <a:gd name="connsiteY587" fmla="*/ 325299 h 1990725"/>
              <a:gd name="connsiteX588" fmla="*/ 3020878 w 4627560"/>
              <a:gd name="connsiteY588" fmla="*/ 325299 h 1990725"/>
              <a:gd name="connsiteX589" fmla="*/ 3020878 w 4627560"/>
              <a:gd name="connsiteY589" fmla="*/ 288253 h 1990725"/>
              <a:gd name="connsiteX590" fmla="*/ 2358685 w 4627560"/>
              <a:gd name="connsiteY590" fmla="*/ 288253 h 1990725"/>
              <a:gd name="connsiteX591" fmla="*/ 2400360 w 4627560"/>
              <a:gd name="connsiteY591" fmla="*/ 288253 h 1990725"/>
              <a:gd name="connsiteX592" fmla="*/ 2400360 w 4627560"/>
              <a:gd name="connsiteY592" fmla="*/ 325299 h 1990725"/>
              <a:gd name="connsiteX593" fmla="*/ 2428146 w 4627560"/>
              <a:gd name="connsiteY593" fmla="*/ 325299 h 1990725"/>
              <a:gd name="connsiteX594" fmla="*/ 2428146 w 4627560"/>
              <a:gd name="connsiteY594" fmla="*/ 360029 h 1990725"/>
              <a:gd name="connsiteX595" fmla="*/ 2400360 w 4627560"/>
              <a:gd name="connsiteY595" fmla="*/ 360029 h 1990725"/>
              <a:gd name="connsiteX596" fmla="*/ 2400360 w 4627560"/>
              <a:gd name="connsiteY596" fmla="*/ 399390 h 1990725"/>
              <a:gd name="connsiteX597" fmla="*/ 2423515 w 4627560"/>
              <a:gd name="connsiteY597" fmla="*/ 415597 h 1990725"/>
              <a:gd name="connsiteX598" fmla="*/ 2430460 w 4627560"/>
              <a:gd name="connsiteY598" fmla="*/ 415597 h 1990725"/>
              <a:gd name="connsiteX599" fmla="*/ 2430460 w 4627560"/>
              <a:gd name="connsiteY599" fmla="*/ 454958 h 1990725"/>
              <a:gd name="connsiteX600" fmla="*/ 2418885 w 4627560"/>
              <a:gd name="connsiteY600" fmla="*/ 454958 h 1990725"/>
              <a:gd name="connsiteX601" fmla="*/ 2356369 w 4627560"/>
              <a:gd name="connsiteY601" fmla="*/ 406336 h 1990725"/>
              <a:gd name="connsiteX602" fmla="*/ 2356369 w 4627560"/>
              <a:gd name="connsiteY602" fmla="*/ 360029 h 1990725"/>
              <a:gd name="connsiteX603" fmla="*/ 2340162 w 4627560"/>
              <a:gd name="connsiteY603" fmla="*/ 360029 h 1990725"/>
              <a:gd name="connsiteX604" fmla="*/ 2340162 w 4627560"/>
              <a:gd name="connsiteY604" fmla="*/ 325299 h 1990725"/>
              <a:gd name="connsiteX605" fmla="*/ 2358685 w 4627560"/>
              <a:gd name="connsiteY605" fmla="*/ 325299 h 1990725"/>
              <a:gd name="connsiteX606" fmla="*/ 2358685 w 4627560"/>
              <a:gd name="connsiteY606" fmla="*/ 288253 h 1990725"/>
              <a:gd name="connsiteX607" fmla="*/ 2673575 w 4627560"/>
              <a:gd name="connsiteY607" fmla="*/ 272046 h 1990725"/>
              <a:gd name="connsiteX608" fmla="*/ 2733773 w 4627560"/>
              <a:gd name="connsiteY608" fmla="*/ 272046 h 1990725"/>
              <a:gd name="connsiteX609" fmla="*/ 2768504 w 4627560"/>
              <a:gd name="connsiteY609" fmla="*/ 276678 h 1990725"/>
              <a:gd name="connsiteX610" fmla="*/ 2803234 w 4627560"/>
              <a:gd name="connsiteY610" fmla="*/ 329930 h 1990725"/>
              <a:gd name="connsiteX611" fmla="*/ 2775450 w 4627560"/>
              <a:gd name="connsiteY611" fmla="*/ 378553 h 1990725"/>
              <a:gd name="connsiteX612" fmla="*/ 2782396 w 4627560"/>
              <a:gd name="connsiteY612" fmla="*/ 390128 h 1990725"/>
              <a:gd name="connsiteX613" fmla="*/ 2819441 w 4627560"/>
              <a:gd name="connsiteY613" fmla="*/ 452644 h 1990725"/>
              <a:gd name="connsiteX614" fmla="*/ 2770819 w 4627560"/>
              <a:gd name="connsiteY614" fmla="*/ 452644 h 1990725"/>
              <a:gd name="connsiteX615" fmla="*/ 2738405 w 4627560"/>
              <a:gd name="connsiteY615" fmla="*/ 390128 h 1990725"/>
              <a:gd name="connsiteX616" fmla="*/ 2717566 w 4627560"/>
              <a:gd name="connsiteY616" fmla="*/ 390128 h 1990725"/>
              <a:gd name="connsiteX617" fmla="*/ 2717566 w 4627560"/>
              <a:gd name="connsiteY617" fmla="*/ 452644 h 1990725"/>
              <a:gd name="connsiteX618" fmla="*/ 2673575 w 4627560"/>
              <a:gd name="connsiteY618" fmla="*/ 452644 h 1990725"/>
              <a:gd name="connsiteX619" fmla="*/ 2673575 w 4627560"/>
              <a:gd name="connsiteY619" fmla="*/ 272046 h 1990725"/>
              <a:gd name="connsiteX620" fmla="*/ 2268387 w 4627560"/>
              <a:gd name="connsiteY620" fmla="*/ 272046 h 1990725"/>
              <a:gd name="connsiteX621" fmla="*/ 2312378 w 4627560"/>
              <a:gd name="connsiteY621" fmla="*/ 272046 h 1990725"/>
              <a:gd name="connsiteX622" fmla="*/ 2312378 w 4627560"/>
              <a:gd name="connsiteY622" fmla="*/ 306776 h 1990725"/>
              <a:gd name="connsiteX623" fmla="*/ 2268387 w 4627560"/>
              <a:gd name="connsiteY623" fmla="*/ 306776 h 1990725"/>
              <a:gd name="connsiteX624" fmla="*/ 2268387 w 4627560"/>
              <a:gd name="connsiteY624" fmla="*/ 272046 h 1990725"/>
              <a:gd name="connsiteX625" fmla="*/ 1650191 w 4627560"/>
              <a:gd name="connsiteY625" fmla="*/ 272046 h 1990725"/>
              <a:gd name="connsiteX626" fmla="*/ 1694182 w 4627560"/>
              <a:gd name="connsiteY626" fmla="*/ 272046 h 1990725"/>
              <a:gd name="connsiteX627" fmla="*/ 1694182 w 4627560"/>
              <a:gd name="connsiteY627" fmla="*/ 306776 h 1990725"/>
              <a:gd name="connsiteX628" fmla="*/ 1650191 w 4627560"/>
              <a:gd name="connsiteY628" fmla="*/ 306776 h 1990725"/>
              <a:gd name="connsiteX629" fmla="*/ 1650191 w 4627560"/>
              <a:gd name="connsiteY629" fmla="*/ 272046 h 1990725"/>
              <a:gd name="connsiteX630" fmla="*/ 1288995 w 4627560"/>
              <a:gd name="connsiteY630" fmla="*/ 272046 h 1990725"/>
              <a:gd name="connsiteX631" fmla="*/ 1332986 w 4627560"/>
              <a:gd name="connsiteY631" fmla="*/ 272046 h 1990725"/>
              <a:gd name="connsiteX632" fmla="*/ 1332986 w 4627560"/>
              <a:gd name="connsiteY632" fmla="*/ 387815 h 1990725"/>
              <a:gd name="connsiteX633" fmla="*/ 1365402 w 4627560"/>
              <a:gd name="connsiteY633" fmla="*/ 417913 h 1990725"/>
              <a:gd name="connsiteX634" fmla="*/ 1397817 w 4627560"/>
              <a:gd name="connsiteY634" fmla="*/ 387815 h 1990725"/>
              <a:gd name="connsiteX635" fmla="*/ 1397817 w 4627560"/>
              <a:gd name="connsiteY635" fmla="*/ 272046 h 1990725"/>
              <a:gd name="connsiteX636" fmla="*/ 1441809 w 4627560"/>
              <a:gd name="connsiteY636" fmla="*/ 272046 h 1990725"/>
              <a:gd name="connsiteX637" fmla="*/ 1441809 w 4627560"/>
              <a:gd name="connsiteY637" fmla="*/ 387815 h 1990725"/>
              <a:gd name="connsiteX638" fmla="*/ 1365402 w 4627560"/>
              <a:gd name="connsiteY638" fmla="*/ 457274 h 1990725"/>
              <a:gd name="connsiteX639" fmla="*/ 1288995 w 4627560"/>
              <a:gd name="connsiteY639" fmla="*/ 387815 h 1990725"/>
              <a:gd name="connsiteX640" fmla="*/ 1288995 w 4627560"/>
              <a:gd name="connsiteY640" fmla="*/ 272046 h 1990725"/>
              <a:gd name="connsiteX641" fmla="*/ 156786 w 4627560"/>
              <a:gd name="connsiteY641" fmla="*/ 272046 h 1990725"/>
              <a:gd name="connsiteX642" fmla="*/ 270239 w 4627560"/>
              <a:gd name="connsiteY642" fmla="*/ 272046 h 1990725"/>
              <a:gd name="connsiteX643" fmla="*/ 270239 w 4627560"/>
              <a:gd name="connsiteY643" fmla="*/ 311407 h 1990725"/>
              <a:gd name="connsiteX644" fmla="*/ 200777 w 4627560"/>
              <a:gd name="connsiteY644" fmla="*/ 311407 h 1990725"/>
              <a:gd name="connsiteX645" fmla="*/ 200777 w 4627560"/>
              <a:gd name="connsiteY645" fmla="*/ 343821 h 1990725"/>
              <a:gd name="connsiteX646" fmla="*/ 256346 w 4627560"/>
              <a:gd name="connsiteY646" fmla="*/ 343821 h 1990725"/>
              <a:gd name="connsiteX647" fmla="*/ 256346 w 4627560"/>
              <a:gd name="connsiteY647" fmla="*/ 383183 h 1990725"/>
              <a:gd name="connsiteX648" fmla="*/ 200777 w 4627560"/>
              <a:gd name="connsiteY648" fmla="*/ 383183 h 1990725"/>
              <a:gd name="connsiteX649" fmla="*/ 200777 w 4627560"/>
              <a:gd name="connsiteY649" fmla="*/ 417912 h 1990725"/>
              <a:gd name="connsiteX650" fmla="*/ 274869 w 4627560"/>
              <a:gd name="connsiteY650" fmla="*/ 417912 h 1990725"/>
              <a:gd name="connsiteX651" fmla="*/ 274869 w 4627560"/>
              <a:gd name="connsiteY651" fmla="*/ 452644 h 1990725"/>
              <a:gd name="connsiteX652" fmla="*/ 156786 w 4627560"/>
              <a:gd name="connsiteY652" fmla="*/ 452644 h 1990725"/>
              <a:gd name="connsiteX653" fmla="*/ 156786 w 4627560"/>
              <a:gd name="connsiteY653" fmla="*/ 272046 h 1990725"/>
              <a:gd name="connsiteX654" fmla="*/ 3583509 w 4627560"/>
              <a:gd name="connsiteY654" fmla="*/ 269730 h 1990725"/>
              <a:gd name="connsiteX655" fmla="*/ 3627500 w 4627560"/>
              <a:gd name="connsiteY655" fmla="*/ 269730 h 1990725"/>
              <a:gd name="connsiteX656" fmla="*/ 3627500 w 4627560"/>
              <a:gd name="connsiteY656" fmla="*/ 452644 h 1990725"/>
              <a:gd name="connsiteX657" fmla="*/ 3585825 w 4627560"/>
              <a:gd name="connsiteY657" fmla="*/ 452644 h 1990725"/>
              <a:gd name="connsiteX658" fmla="*/ 3585825 w 4627560"/>
              <a:gd name="connsiteY658" fmla="*/ 443383 h 1990725"/>
              <a:gd name="connsiteX659" fmla="*/ 3585825 w 4627560"/>
              <a:gd name="connsiteY659" fmla="*/ 436435 h 1990725"/>
              <a:gd name="connsiteX660" fmla="*/ 3548779 w 4627560"/>
              <a:gd name="connsiteY660" fmla="*/ 454958 h 1990725"/>
              <a:gd name="connsiteX661" fmla="*/ 3488579 w 4627560"/>
              <a:gd name="connsiteY661" fmla="*/ 385499 h 1990725"/>
              <a:gd name="connsiteX662" fmla="*/ 3548779 w 4627560"/>
              <a:gd name="connsiteY662" fmla="*/ 318353 h 1990725"/>
              <a:gd name="connsiteX663" fmla="*/ 3583509 w 4627560"/>
              <a:gd name="connsiteY663" fmla="*/ 329930 h 1990725"/>
              <a:gd name="connsiteX664" fmla="*/ 3583509 w 4627560"/>
              <a:gd name="connsiteY664" fmla="*/ 322983 h 1990725"/>
              <a:gd name="connsiteX665" fmla="*/ 3583509 w 4627560"/>
              <a:gd name="connsiteY665" fmla="*/ 269730 h 1990725"/>
              <a:gd name="connsiteX666" fmla="*/ 4295483 w 4627560"/>
              <a:gd name="connsiteY666" fmla="*/ 60763 h 1990725"/>
              <a:gd name="connsiteX667" fmla="*/ 4295483 w 4627560"/>
              <a:gd name="connsiteY667" fmla="*/ 1124793 h 1990725"/>
              <a:gd name="connsiteX668" fmla="*/ 4295483 w 4627560"/>
              <a:gd name="connsiteY668" fmla="*/ 60763 h 1990725"/>
              <a:gd name="connsiteX669" fmla="*/ 0 w 4627560"/>
              <a:gd name="connsiteY669" fmla="*/ 1990725 h 1990725"/>
              <a:gd name="connsiteX670" fmla="*/ 4627560 w 4627560"/>
              <a:gd name="connsiteY670" fmla="*/ 0 h 1990725"/>
              <a:gd name="connsiteX671" fmla="*/ 4627560 w 4627560"/>
              <a:gd name="connsiteY671" fmla="*/ 1990725 h 1990725"/>
              <a:gd name="connsiteX672" fmla="*/ 0 w 4627560"/>
              <a:gd name="connsiteY672" fmla="*/ 1990725 h 1990725"/>
              <a:gd name="connsiteX0" fmla="*/ 1853937 w 4627560"/>
              <a:gd name="connsiteY0" fmla="*/ 635556 h 1990725"/>
              <a:gd name="connsiteX1" fmla="*/ 1819207 w 4627560"/>
              <a:gd name="connsiteY1" fmla="*/ 651765 h 1990725"/>
              <a:gd name="connsiteX2" fmla="*/ 1835414 w 4627560"/>
              <a:gd name="connsiteY2" fmla="*/ 665656 h 1990725"/>
              <a:gd name="connsiteX3" fmla="*/ 1858569 w 4627560"/>
              <a:gd name="connsiteY3" fmla="*/ 637872 h 1990725"/>
              <a:gd name="connsiteX4" fmla="*/ 1858569 w 4627560"/>
              <a:gd name="connsiteY4" fmla="*/ 635556 h 1990725"/>
              <a:gd name="connsiteX5" fmla="*/ 1853937 w 4627560"/>
              <a:gd name="connsiteY5" fmla="*/ 635556 h 1990725"/>
              <a:gd name="connsiteX6" fmla="*/ 392950 w 4627560"/>
              <a:gd name="connsiteY6" fmla="*/ 635556 h 1990725"/>
              <a:gd name="connsiteX7" fmla="*/ 358220 w 4627560"/>
              <a:gd name="connsiteY7" fmla="*/ 651765 h 1990725"/>
              <a:gd name="connsiteX8" fmla="*/ 374427 w 4627560"/>
              <a:gd name="connsiteY8" fmla="*/ 665656 h 1990725"/>
              <a:gd name="connsiteX9" fmla="*/ 397582 w 4627560"/>
              <a:gd name="connsiteY9" fmla="*/ 637872 h 1990725"/>
              <a:gd name="connsiteX10" fmla="*/ 397582 w 4627560"/>
              <a:gd name="connsiteY10" fmla="*/ 635556 h 1990725"/>
              <a:gd name="connsiteX11" fmla="*/ 392950 w 4627560"/>
              <a:gd name="connsiteY11" fmla="*/ 635556 h 1990725"/>
              <a:gd name="connsiteX12" fmla="*/ 1379291 w 4627560"/>
              <a:gd name="connsiteY12" fmla="*/ 600826 h 1990725"/>
              <a:gd name="connsiteX13" fmla="*/ 1351506 w 4627560"/>
              <a:gd name="connsiteY13" fmla="*/ 633242 h 1990725"/>
              <a:gd name="connsiteX14" fmla="*/ 1376975 w 4627560"/>
              <a:gd name="connsiteY14" fmla="*/ 665656 h 1990725"/>
              <a:gd name="connsiteX15" fmla="*/ 1404759 w 4627560"/>
              <a:gd name="connsiteY15" fmla="*/ 633242 h 1990725"/>
              <a:gd name="connsiteX16" fmla="*/ 1379291 w 4627560"/>
              <a:gd name="connsiteY16" fmla="*/ 600826 h 1990725"/>
              <a:gd name="connsiteX17" fmla="*/ 812029 w 4627560"/>
              <a:gd name="connsiteY17" fmla="*/ 598513 h 1990725"/>
              <a:gd name="connsiteX18" fmla="*/ 786560 w 4627560"/>
              <a:gd name="connsiteY18" fmla="*/ 628611 h 1990725"/>
              <a:gd name="connsiteX19" fmla="*/ 814344 w 4627560"/>
              <a:gd name="connsiteY19" fmla="*/ 661026 h 1990725"/>
              <a:gd name="connsiteX20" fmla="*/ 837498 w 4627560"/>
              <a:gd name="connsiteY20" fmla="*/ 628611 h 1990725"/>
              <a:gd name="connsiteX21" fmla="*/ 812029 w 4627560"/>
              <a:gd name="connsiteY21" fmla="*/ 598513 h 1990725"/>
              <a:gd name="connsiteX22" fmla="*/ 2127149 w 4627560"/>
              <a:gd name="connsiteY22" fmla="*/ 596197 h 1990725"/>
              <a:gd name="connsiteX23" fmla="*/ 2101680 w 4627560"/>
              <a:gd name="connsiteY23" fmla="*/ 619350 h 1990725"/>
              <a:gd name="connsiteX24" fmla="*/ 2147987 w 4627560"/>
              <a:gd name="connsiteY24" fmla="*/ 619350 h 1990725"/>
              <a:gd name="connsiteX25" fmla="*/ 2127149 w 4627560"/>
              <a:gd name="connsiteY25" fmla="*/ 596197 h 1990725"/>
              <a:gd name="connsiteX26" fmla="*/ 1138495 w 4627560"/>
              <a:gd name="connsiteY26" fmla="*/ 577673 h 1990725"/>
              <a:gd name="connsiteX27" fmla="*/ 1163963 w 4627560"/>
              <a:gd name="connsiteY27" fmla="*/ 577673 h 1990725"/>
              <a:gd name="connsiteX28" fmla="*/ 1163963 w 4627560"/>
              <a:gd name="connsiteY28" fmla="*/ 684178 h 1990725"/>
              <a:gd name="connsiteX29" fmla="*/ 1138495 w 4627560"/>
              <a:gd name="connsiteY29" fmla="*/ 684178 h 1990725"/>
              <a:gd name="connsiteX30" fmla="*/ 1138495 w 4627560"/>
              <a:gd name="connsiteY30" fmla="*/ 577673 h 1990725"/>
              <a:gd name="connsiteX31" fmla="*/ 573548 w 4627560"/>
              <a:gd name="connsiteY31" fmla="*/ 577673 h 1990725"/>
              <a:gd name="connsiteX32" fmla="*/ 599016 w 4627560"/>
              <a:gd name="connsiteY32" fmla="*/ 577673 h 1990725"/>
              <a:gd name="connsiteX33" fmla="*/ 599016 w 4627560"/>
              <a:gd name="connsiteY33" fmla="*/ 684178 h 1990725"/>
              <a:gd name="connsiteX34" fmla="*/ 573548 w 4627560"/>
              <a:gd name="connsiteY34" fmla="*/ 684178 h 1990725"/>
              <a:gd name="connsiteX35" fmla="*/ 573548 w 4627560"/>
              <a:gd name="connsiteY35" fmla="*/ 577673 h 1990725"/>
              <a:gd name="connsiteX36" fmla="*/ 2261441 w 4627560"/>
              <a:gd name="connsiteY36" fmla="*/ 575358 h 1990725"/>
              <a:gd name="connsiteX37" fmla="*/ 2266071 w 4627560"/>
              <a:gd name="connsiteY37" fmla="*/ 575358 h 1990725"/>
              <a:gd name="connsiteX38" fmla="*/ 2266071 w 4627560"/>
              <a:gd name="connsiteY38" fmla="*/ 600827 h 1990725"/>
              <a:gd name="connsiteX39" fmla="*/ 2259125 w 4627560"/>
              <a:gd name="connsiteY39" fmla="*/ 600827 h 1990725"/>
              <a:gd name="connsiteX40" fmla="*/ 2229025 w 4627560"/>
              <a:gd name="connsiteY40" fmla="*/ 623981 h 1990725"/>
              <a:gd name="connsiteX41" fmla="*/ 2226710 w 4627560"/>
              <a:gd name="connsiteY41" fmla="*/ 640188 h 1990725"/>
              <a:gd name="connsiteX42" fmla="*/ 2226710 w 4627560"/>
              <a:gd name="connsiteY42" fmla="*/ 684179 h 1990725"/>
              <a:gd name="connsiteX43" fmla="*/ 2201241 w 4627560"/>
              <a:gd name="connsiteY43" fmla="*/ 684179 h 1990725"/>
              <a:gd name="connsiteX44" fmla="*/ 2201241 w 4627560"/>
              <a:gd name="connsiteY44" fmla="*/ 577674 h 1990725"/>
              <a:gd name="connsiteX45" fmla="*/ 2226710 w 4627560"/>
              <a:gd name="connsiteY45" fmla="*/ 577674 h 1990725"/>
              <a:gd name="connsiteX46" fmla="*/ 2226710 w 4627560"/>
              <a:gd name="connsiteY46" fmla="*/ 596197 h 1990725"/>
              <a:gd name="connsiteX47" fmla="*/ 2226710 w 4627560"/>
              <a:gd name="connsiteY47" fmla="*/ 603142 h 1990725"/>
              <a:gd name="connsiteX48" fmla="*/ 2261441 w 4627560"/>
              <a:gd name="connsiteY48" fmla="*/ 575358 h 1990725"/>
              <a:gd name="connsiteX49" fmla="*/ 2129464 w 4627560"/>
              <a:gd name="connsiteY49" fmla="*/ 575358 h 1990725"/>
              <a:gd name="connsiteX50" fmla="*/ 2175771 w 4627560"/>
              <a:gd name="connsiteY50" fmla="*/ 626297 h 1990725"/>
              <a:gd name="connsiteX51" fmla="*/ 2175771 w 4627560"/>
              <a:gd name="connsiteY51" fmla="*/ 635558 h 1990725"/>
              <a:gd name="connsiteX52" fmla="*/ 2101680 w 4627560"/>
              <a:gd name="connsiteY52" fmla="*/ 635558 h 1990725"/>
              <a:gd name="connsiteX53" fmla="*/ 2134096 w 4627560"/>
              <a:gd name="connsiteY53" fmla="*/ 663343 h 1990725"/>
              <a:gd name="connsiteX54" fmla="*/ 2164194 w 4627560"/>
              <a:gd name="connsiteY54" fmla="*/ 651765 h 1990725"/>
              <a:gd name="connsiteX55" fmla="*/ 2173455 w 4627560"/>
              <a:gd name="connsiteY55" fmla="*/ 670288 h 1990725"/>
              <a:gd name="connsiteX56" fmla="*/ 2131780 w 4627560"/>
              <a:gd name="connsiteY56" fmla="*/ 686495 h 1990725"/>
              <a:gd name="connsiteX57" fmla="*/ 2073896 w 4627560"/>
              <a:gd name="connsiteY57" fmla="*/ 630927 h 1990725"/>
              <a:gd name="connsiteX58" fmla="*/ 2129464 w 4627560"/>
              <a:gd name="connsiteY58" fmla="*/ 575358 h 1990725"/>
              <a:gd name="connsiteX59" fmla="*/ 1499691 w 4627560"/>
              <a:gd name="connsiteY59" fmla="*/ 575358 h 1990725"/>
              <a:gd name="connsiteX60" fmla="*/ 1534421 w 4627560"/>
              <a:gd name="connsiteY60" fmla="*/ 586935 h 1990725"/>
              <a:gd name="connsiteX61" fmla="*/ 1522843 w 4627560"/>
              <a:gd name="connsiteY61" fmla="*/ 607774 h 1990725"/>
              <a:gd name="connsiteX62" fmla="*/ 1497375 w 4627560"/>
              <a:gd name="connsiteY62" fmla="*/ 598513 h 1990725"/>
              <a:gd name="connsiteX63" fmla="*/ 1483484 w 4627560"/>
              <a:gd name="connsiteY63" fmla="*/ 607774 h 1990725"/>
              <a:gd name="connsiteX64" fmla="*/ 1534421 w 4627560"/>
              <a:gd name="connsiteY64" fmla="*/ 654081 h 1990725"/>
              <a:gd name="connsiteX65" fmla="*/ 1492745 w 4627560"/>
              <a:gd name="connsiteY65" fmla="*/ 686495 h 1990725"/>
              <a:gd name="connsiteX66" fmla="*/ 1451068 w 4627560"/>
              <a:gd name="connsiteY66" fmla="*/ 670288 h 1990725"/>
              <a:gd name="connsiteX67" fmla="*/ 1464961 w 4627560"/>
              <a:gd name="connsiteY67" fmla="*/ 654081 h 1990725"/>
              <a:gd name="connsiteX68" fmla="*/ 1495059 w 4627560"/>
              <a:gd name="connsiteY68" fmla="*/ 665657 h 1990725"/>
              <a:gd name="connsiteX69" fmla="*/ 1508952 w 4627560"/>
              <a:gd name="connsiteY69" fmla="*/ 656395 h 1990725"/>
              <a:gd name="connsiteX70" fmla="*/ 1458013 w 4627560"/>
              <a:gd name="connsiteY70" fmla="*/ 607774 h 1990725"/>
              <a:gd name="connsiteX71" fmla="*/ 1499691 w 4627560"/>
              <a:gd name="connsiteY71" fmla="*/ 575358 h 1990725"/>
              <a:gd name="connsiteX72" fmla="*/ 1261207 w 4627560"/>
              <a:gd name="connsiteY72" fmla="*/ 575358 h 1990725"/>
              <a:gd name="connsiteX73" fmla="*/ 1298253 w 4627560"/>
              <a:gd name="connsiteY73" fmla="*/ 614720 h 1990725"/>
              <a:gd name="connsiteX74" fmla="*/ 1298253 w 4627560"/>
              <a:gd name="connsiteY74" fmla="*/ 684179 h 1990725"/>
              <a:gd name="connsiteX75" fmla="*/ 1272784 w 4627560"/>
              <a:gd name="connsiteY75" fmla="*/ 684179 h 1990725"/>
              <a:gd name="connsiteX76" fmla="*/ 1272784 w 4627560"/>
              <a:gd name="connsiteY76" fmla="*/ 621665 h 1990725"/>
              <a:gd name="connsiteX77" fmla="*/ 1256577 w 4627560"/>
              <a:gd name="connsiteY77" fmla="*/ 600827 h 1990725"/>
              <a:gd name="connsiteX78" fmla="*/ 1228793 w 4627560"/>
              <a:gd name="connsiteY78" fmla="*/ 621665 h 1990725"/>
              <a:gd name="connsiteX79" fmla="*/ 1226477 w 4627560"/>
              <a:gd name="connsiteY79" fmla="*/ 635558 h 1990725"/>
              <a:gd name="connsiteX80" fmla="*/ 1226477 w 4627560"/>
              <a:gd name="connsiteY80" fmla="*/ 684179 h 1990725"/>
              <a:gd name="connsiteX81" fmla="*/ 1198693 w 4627560"/>
              <a:gd name="connsiteY81" fmla="*/ 684179 h 1990725"/>
              <a:gd name="connsiteX82" fmla="*/ 1198693 w 4627560"/>
              <a:gd name="connsiteY82" fmla="*/ 577674 h 1990725"/>
              <a:gd name="connsiteX83" fmla="*/ 1224161 w 4627560"/>
              <a:gd name="connsiteY83" fmla="*/ 577674 h 1990725"/>
              <a:gd name="connsiteX84" fmla="*/ 1224161 w 4627560"/>
              <a:gd name="connsiteY84" fmla="*/ 591565 h 1990725"/>
              <a:gd name="connsiteX85" fmla="*/ 1224161 w 4627560"/>
              <a:gd name="connsiteY85" fmla="*/ 598513 h 1990725"/>
              <a:gd name="connsiteX86" fmla="*/ 1261207 w 4627560"/>
              <a:gd name="connsiteY86" fmla="*/ 575358 h 1990725"/>
              <a:gd name="connsiteX87" fmla="*/ 805083 w 4627560"/>
              <a:gd name="connsiteY87" fmla="*/ 575358 h 1990725"/>
              <a:gd name="connsiteX88" fmla="*/ 837498 w 4627560"/>
              <a:gd name="connsiteY88" fmla="*/ 589251 h 1990725"/>
              <a:gd name="connsiteX89" fmla="*/ 837498 w 4627560"/>
              <a:gd name="connsiteY89" fmla="*/ 586935 h 1990725"/>
              <a:gd name="connsiteX90" fmla="*/ 837498 w 4627560"/>
              <a:gd name="connsiteY90" fmla="*/ 577674 h 1990725"/>
              <a:gd name="connsiteX91" fmla="*/ 862967 w 4627560"/>
              <a:gd name="connsiteY91" fmla="*/ 577674 h 1990725"/>
              <a:gd name="connsiteX92" fmla="*/ 862967 w 4627560"/>
              <a:gd name="connsiteY92" fmla="*/ 677233 h 1990725"/>
              <a:gd name="connsiteX93" fmla="*/ 807399 w 4627560"/>
              <a:gd name="connsiteY93" fmla="*/ 728172 h 1990725"/>
              <a:gd name="connsiteX94" fmla="*/ 770353 w 4627560"/>
              <a:gd name="connsiteY94" fmla="*/ 718910 h 1990725"/>
              <a:gd name="connsiteX95" fmla="*/ 777299 w 4627560"/>
              <a:gd name="connsiteY95" fmla="*/ 698072 h 1990725"/>
              <a:gd name="connsiteX96" fmla="*/ 807399 w 4627560"/>
              <a:gd name="connsiteY96" fmla="*/ 705018 h 1990725"/>
              <a:gd name="connsiteX97" fmla="*/ 837498 w 4627560"/>
              <a:gd name="connsiteY97" fmla="*/ 679549 h 1990725"/>
              <a:gd name="connsiteX98" fmla="*/ 837498 w 4627560"/>
              <a:gd name="connsiteY98" fmla="*/ 672604 h 1990725"/>
              <a:gd name="connsiteX99" fmla="*/ 837498 w 4627560"/>
              <a:gd name="connsiteY99" fmla="*/ 667972 h 1990725"/>
              <a:gd name="connsiteX100" fmla="*/ 807399 w 4627560"/>
              <a:gd name="connsiteY100" fmla="*/ 681865 h 1990725"/>
              <a:gd name="connsiteX101" fmla="*/ 758776 w 4627560"/>
              <a:gd name="connsiteY101" fmla="*/ 628611 h 1990725"/>
              <a:gd name="connsiteX102" fmla="*/ 805083 w 4627560"/>
              <a:gd name="connsiteY102" fmla="*/ 575358 h 1990725"/>
              <a:gd name="connsiteX103" fmla="*/ 696261 w 4627560"/>
              <a:gd name="connsiteY103" fmla="*/ 575358 h 1990725"/>
              <a:gd name="connsiteX104" fmla="*/ 733306 w 4627560"/>
              <a:gd name="connsiteY104" fmla="*/ 614720 h 1990725"/>
              <a:gd name="connsiteX105" fmla="*/ 733306 w 4627560"/>
              <a:gd name="connsiteY105" fmla="*/ 684179 h 1990725"/>
              <a:gd name="connsiteX106" fmla="*/ 707838 w 4627560"/>
              <a:gd name="connsiteY106" fmla="*/ 684179 h 1990725"/>
              <a:gd name="connsiteX107" fmla="*/ 707838 w 4627560"/>
              <a:gd name="connsiteY107" fmla="*/ 621665 h 1990725"/>
              <a:gd name="connsiteX108" fmla="*/ 691631 w 4627560"/>
              <a:gd name="connsiteY108" fmla="*/ 600827 h 1990725"/>
              <a:gd name="connsiteX109" fmla="*/ 663846 w 4627560"/>
              <a:gd name="connsiteY109" fmla="*/ 621665 h 1990725"/>
              <a:gd name="connsiteX110" fmla="*/ 661531 w 4627560"/>
              <a:gd name="connsiteY110" fmla="*/ 635558 h 1990725"/>
              <a:gd name="connsiteX111" fmla="*/ 661531 w 4627560"/>
              <a:gd name="connsiteY111" fmla="*/ 684179 h 1990725"/>
              <a:gd name="connsiteX112" fmla="*/ 636062 w 4627560"/>
              <a:gd name="connsiteY112" fmla="*/ 684179 h 1990725"/>
              <a:gd name="connsiteX113" fmla="*/ 636062 w 4627560"/>
              <a:gd name="connsiteY113" fmla="*/ 577674 h 1990725"/>
              <a:gd name="connsiteX114" fmla="*/ 659215 w 4627560"/>
              <a:gd name="connsiteY114" fmla="*/ 577674 h 1990725"/>
              <a:gd name="connsiteX115" fmla="*/ 659215 w 4627560"/>
              <a:gd name="connsiteY115" fmla="*/ 591565 h 1990725"/>
              <a:gd name="connsiteX116" fmla="*/ 659215 w 4627560"/>
              <a:gd name="connsiteY116" fmla="*/ 598513 h 1990725"/>
              <a:gd name="connsiteX117" fmla="*/ 696261 w 4627560"/>
              <a:gd name="connsiteY117" fmla="*/ 575358 h 1990725"/>
              <a:gd name="connsiteX118" fmla="*/ 1842362 w 4627560"/>
              <a:gd name="connsiteY118" fmla="*/ 573042 h 1990725"/>
              <a:gd name="connsiteX119" fmla="*/ 1886353 w 4627560"/>
              <a:gd name="connsiteY119" fmla="*/ 614719 h 1990725"/>
              <a:gd name="connsiteX120" fmla="*/ 1886353 w 4627560"/>
              <a:gd name="connsiteY120" fmla="*/ 684179 h 1990725"/>
              <a:gd name="connsiteX121" fmla="*/ 1860884 w 4627560"/>
              <a:gd name="connsiteY121" fmla="*/ 684179 h 1990725"/>
              <a:gd name="connsiteX122" fmla="*/ 1860884 w 4627560"/>
              <a:gd name="connsiteY122" fmla="*/ 674918 h 1990725"/>
              <a:gd name="connsiteX123" fmla="*/ 1860884 w 4627560"/>
              <a:gd name="connsiteY123" fmla="*/ 667972 h 1990725"/>
              <a:gd name="connsiteX124" fmla="*/ 1828469 w 4627560"/>
              <a:gd name="connsiteY124" fmla="*/ 686495 h 1990725"/>
              <a:gd name="connsiteX125" fmla="*/ 1791423 w 4627560"/>
              <a:gd name="connsiteY125" fmla="*/ 654079 h 1990725"/>
              <a:gd name="connsiteX126" fmla="*/ 1856253 w 4627560"/>
              <a:gd name="connsiteY126" fmla="*/ 617034 h 1990725"/>
              <a:gd name="connsiteX127" fmla="*/ 1860884 w 4627560"/>
              <a:gd name="connsiteY127" fmla="*/ 617034 h 1990725"/>
              <a:gd name="connsiteX128" fmla="*/ 1860884 w 4627560"/>
              <a:gd name="connsiteY128" fmla="*/ 614719 h 1990725"/>
              <a:gd name="connsiteX129" fmla="*/ 1840046 w 4627560"/>
              <a:gd name="connsiteY129" fmla="*/ 596195 h 1990725"/>
              <a:gd name="connsiteX130" fmla="*/ 1809946 w 4627560"/>
              <a:gd name="connsiteY130" fmla="*/ 605458 h 1990725"/>
              <a:gd name="connsiteX131" fmla="*/ 1800685 w 4627560"/>
              <a:gd name="connsiteY131" fmla="*/ 586935 h 1990725"/>
              <a:gd name="connsiteX132" fmla="*/ 1842362 w 4627560"/>
              <a:gd name="connsiteY132" fmla="*/ 573042 h 1990725"/>
              <a:gd name="connsiteX133" fmla="*/ 379059 w 4627560"/>
              <a:gd name="connsiteY133" fmla="*/ 573042 h 1990725"/>
              <a:gd name="connsiteX134" fmla="*/ 423050 w 4627560"/>
              <a:gd name="connsiteY134" fmla="*/ 614719 h 1990725"/>
              <a:gd name="connsiteX135" fmla="*/ 423050 w 4627560"/>
              <a:gd name="connsiteY135" fmla="*/ 684179 h 1990725"/>
              <a:gd name="connsiteX136" fmla="*/ 397582 w 4627560"/>
              <a:gd name="connsiteY136" fmla="*/ 684179 h 1990725"/>
              <a:gd name="connsiteX137" fmla="*/ 397582 w 4627560"/>
              <a:gd name="connsiteY137" fmla="*/ 674918 h 1990725"/>
              <a:gd name="connsiteX138" fmla="*/ 397582 w 4627560"/>
              <a:gd name="connsiteY138" fmla="*/ 667972 h 1990725"/>
              <a:gd name="connsiteX139" fmla="*/ 365166 w 4627560"/>
              <a:gd name="connsiteY139" fmla="*/ 686495 h 1990725"/>
              <a:gd name="connsiteX140" fmla="*/ 328120 w 4627560"/>
              <a:gd name="connsiteY140" fmla="*/ 654079 h 1990725"/>
              <a:gd name="connsiteX141" fmla="*/ 392950 w 4627560"/>
              <a:gd name="connsiteY141" fmla="*/ 617034 h 1990725"/>
              <a:gd name="connsiteX142" fmla="*/ 397582 w 4627560"/>
              <a:gd name="connsiteY142" fmla="*/ 617034 h 1990725"/>
              <a:gd name="connsiteX143" fmla="*/ 397582 w 4627560"/>
              <a:gd name="connsiteY143" fmla="*/ 614719 h 1990725"/>
              <a:gd name="connsiteX144" fmla="*/ 376743 w 4627560"/>
              <a:gd name="connsiteY144" fmla="*/ 596195 h 1990725"/>
              <a:gd name="connsiteX145" fmla="*/ 346643 w 4627560"/>
              <a:gd name="connsiteY145" fmla="*/ 605458 h 1990725"/>
              <a:gd name="connsiteX146" fmla="*/ 337381 w 4627560"/>
              <a:gd name="connsiteY146" fmla="*/ 586935 h 1990725"/>
              <a:gd name="connsiteX147" fmla="*/ 379059 w 4627560"/>
              <a:gd name="connsiteY147" fmla="*/ 573042 h 1990725"/>
              <a:gd name="connsiteX148" fmla="*/ 2004437 w 4627560"/>
              <a:gd name="connsiteY148" fmla="*/ 549888 h 1990725"/>
              <a:gd name="connsiteX149" fmla="*/ 2029906 w 4627560"/>
              <a:gd name="connsiteY149" fmla="*/ 549888 h 1990725"/>
              <a:gd name="connsiteX150" fmla="*/ 2029906 w 4627560"/>
              <a:gd name="connsiteY150" fmla="*/ 579988 h 1990725"/>
              <a:gd name="connsiteX151" fmla="*/ 2053058 w 4627560"/>
              <a:gd name="connsiteY151" fmla="*/ 579988 h 1990725"/>
              <a:gd name="connsiteX152" fmla="*/ 2053058 w 4627560"/>
              <a:gd name="connsiteY152" fmla="*/ 600827 h 1990725"/>
              <a:gd name="connsiteX153" fmla="*/ 2029906 w 4627560"/>
              <a:gd name="connsiteY153" fmla="*/ 600827 h 1990725"/>
              <a:gd name="connsiteX154" fmla="*/ 2029906 w 4627560"/>
              <a:gd name="connsiteY154" fmla="*/ 642502 h 1990725"/>
              <a:gd name="connsiteX155" fmla="*/ 2050744 w 4627560"/>
              <a:gd name="connsiteY155" fmla="*/ 663341 h 1990725"/>
              <a:gd name="connsiteX156" fmla="*/ 2055374 w 4627560"/>
              <a:gd name="connsiteY156" fmla="*/ 663341 h 1990725"/>
              <a:gd name="connsiteX157" fmla="*/ 2055374 w 4627560"/>
              <a:gd name="connsiteY157" fmla="*/ 686493 h 1990725"/>
              <a:gd name="connsiteX158" fmla="*/ 2046113 w 4627560"/>
              <a:gd name="connsiteY158" fmla="*/ 686493 h 1990725"/>
              <a:gd name="connsiteX159" fmla="*/ 2002121 w 4627560"/>
              <a:gd name="connsiteY159" fmla="*/ 647134 h 1990725"/>
              <a:gd name="connsiteX160" fmla="*/ 2002121 w 4627560"/>
              <a:gd name="connsiteY160" fmla="*/ 600827 h 1990725"/>
              <a:gd name="connsiteX161" fmla="*/ 1990544 w 4627560"/>
              <a:gd name="connsiteY161" fmla="*/ 600827 h 1990725"/>
              <a:gd name="connsiteX162" fmla="*/ 1990544 w 4627560"/>
              <a:gd name="connsiteY162" fmla="*/ 579988 h 1990725"/>
              <a:gd name="connsiteX163" fmla="*/ 2004437 w 4627560"/>
              <a:gd name="connsiteY163" fmla="*/ 579988 h 1990725"/>
              <a:gd name="connsiteX164" fmla="*/ 2004437 w 4627560"/>
              <a:gd name="connsiteY164" fmla="*/ 549888 h 1990725"/>
              <a:gd name="connsiteX165" fmla="*/ 1921084 w 4627560"/>
              <a:gd name="connsiteY165" fmla="*/ 549888 h 1990725"/>
              <a:gd name="connsiteX166" fmla="*/ 1946553 w 4627560"/>
              <a:gd name="connsiteY166" fmla="*/ 549888 h 1990725"/>
              <a:gd name="connsiteX167" fmla="*/ 1946553 w 4627560"/>
              <a:gd name="connsiteY167" fmla="*/ 579988 h 1990725"/>
              <a:gd name="connsiteX168" fmla="*/ 1969705 w 4627560"/>
              <a:gd name="connsiteY168" fmla="*/ 579988 h 1990725"/>
              <a:gd name="connsiteX169" fmla="*/ 1969705 w 4627560"/>
              <a:gd name="connsiteY169" fmla="*/ 600827 h 1990725"/>
              <a:gd name="connsiteX170" fmla="*/ 1946553 w 4627560"/>
              <a:gd name="connsiteY170" fmla="*/ 600827 h 1990725"/>
              <a:gd name="connsiteX171" fmla="*/ 1946553 w 4627560"/>
              <a:gd name="connsiteY171" fmla="*/ 642502 h 1990725"/>
              <a:gd name="connsiteX172" fmla="*/ 1967391 w 4627560"/>
              <a:gd name="connsiteY172" fmla="*/ 663341 h 1990725"/>
              <a:gd name="connsiteX173" fmla="*/ 1972021 w 4627560"/>
              <a:gd name="connsiteY173" fmla="*/ 663341 h 1990725"/>
              <a:gd name="connsiteX174" fmla="*/ 1972021 w 4627560"/>
              <a:gd name="connsiteY174" fmla="*/ 686493 h 1990725"/>
              <a:gd name="connsiteX175" fmla="*/ 1962760 w 4627560"/>
              <a:gd name="connsiteY175" fmla="*/ 686493 h 1990725"/>
              <a:gd name="connsiteX176" fmla="*/ 1918768 w 4627560"/>
              <a:gd name="connsiteY176" fmla="*/ 647134 h 1990725"/>
              <a:gd name="connsiteX177" fmla="*/ 1918768 w 4627560"/>
              <a:gd name="connsiteY177" fmla="*/ 600827 h 1990725"/>
              <a:gd name="connsiteX178" fmla="*/ 1907191 w 4627560"/>
              <a:gd name="connsiteY178" fmla="*/ 600827 h 1990725"/>
              <a:gd name="connsiteX179" fmla="*/ 1907191 w 4627560"/>
              <a:gd name="connsiteY179" fmla="*/ 579988 h 1990725"/>
              <a:gd name="connsiteX180" fmla="*/ 1921084 w 4627560"/>
              <a:gd name="connsiteY180" fmla="*/ 579988 h 1990725"/>
              <a:gd name="connsiteX181" fmla="*/ 1921084 w 4627560"/>
              <a:gd name="connsiteY181" fmla="*/ 549888 h 1990725"/>
              <a:gd name="connsiteX182" fmla="*/ 1627033 w 4627560"/>
              <a:gd name="connsiteY182" fmla="*/ 535996 h 1990725"/>
              <a:gd name="connsiteX183" fmla="*/ 1654818 w 4627560"/>
              <a:gd name="connsiteY183" fmla="*/ 535996 h 1990725"/>
              <a:gd name="connsiteX184" fmla="*/ 1684916 w 4627560"/>
              <a:gd name="connsiteY184" fmla="*/ 610087 h 1990725"/>
              <a:gd name="connsiteX185" fmla="*/ 1691863 w 4627560"/>
              <a:gd name="connsiteY185" fmla="*/ 630926 h 1990725"/>
              <a:gd name="connsiteX186" fmla="*/ 1698809 w 4627560"/>
              <a:gd name="connsiteY186" fmla="*/ 610087 h 1990725"/>
              <a:gd name="connsiteX187" fmla="*/ 1728908 w 4627560"/>
              <a:gd name="connsiteY187" fmla="*/ 535996 h 1990725"/>
              <a:gd name="connsiteX188" fmla="*/ 1756693 w 4627560"/>
              <a:gd name="connsiteY188" fmla="*/ 535996 h 1990725"/>
              <a:gd name="connsiteX189" fmla="*/ 1768268 w 4627560"/>
              <a:gd name="connsiteY189" fmla="*/ 684178 h 1990725"/>
              <a:gd name="connsiteX190" fmla="*/ 1740484 w 4627560"/>
              <a:gd name="connsiteY190" fmla="*/ 684178 h 1990725"/>
              <a:gd name="connsiteX191" fmla="*/ 1733538 w 4627560"/>
              <a:gd name="connsiteY191" fmla="*/ 600826 h 1990725"/>
              <a:gd name="connsiteX192" fmla="*/ 1733538 w 4627560"/>
              <a:gd name="connsiteY192" fmla="*/ 577673 h 1990725"/>
              <a:gd name="connsiteX193" fmla="*/ 1726593 w 4627560"/>
              <a:gd name="connsiteY193" fmla="*/ 600826 h 1990725"/>
              <a:gd name="connsiteX194" fmla="*/ 1703439 w 4627560"/>
              <a:gd name="connsiteY194" fmla="*/ 658710 h 1990725"/>
              <a:gd name="connsiteX195" fmla="*/ 1680286 w 4627560"/>
              <a:gd name="connsiteY195" fmla="*/ 658710 h 1990725"/>
              <a:gd name="connsiteX196" fmla="*/ 1657132 w 4627560"/>
              <a:gd name="connsiteY196" fmla="*/ 600826 h 1990725"/>
              <a:gd name="connsiteX197" fmla="*/ 1647870 w 4627560"/>
              <a:gd name="connsiteY197" fmla="*/ 577673 h 1990725"/>
              <a:gd name="connsiteX198" fmla="*/ 1647870 w 4627560"/>
              <a:gd name="connsiteY198" fmla="*/ 600826 h 1990725"/>
              <a:gd name="connsiteX199" fmla="*/ 1640925 w 4627560"/>
              <a:gd name="connsiteY199" fmla="*/ 684178 h 1990725"/>
              <a:gd name="connsiteX200" fmla="*/ 1613141 w 4627560"/>
              <a:gd name="connsiteY200" fmla="*/ 684178 h 1990725"/>
              <a:gd name="connsiteX201" fmla="*/ 1627033 w 4627560"/>
              <a:gd name="connsiteY201" fmla="*/ 535996 h 1990725"/>
              <a:gd name="connsiteX202" fmla="*/ 1400129 w 4627560"/>
              <a:gd name="connsiteY202" fmla="*/ 535996 h 1990725"/>
              <a:gd name="connsiteX203" fmla="*/ 1425598 w 4627560"/>
              <a:gd name="connsiteY203" fmla="*/ 535996 h 1990725"/>
              <a:gd name="connsiteX204" fmla="*/ 1425598 w 4627560"/>
              <a:gd name="connsiteY204" fmla="*/ 684178 h 1990725"/>
              <a:gd name="connsiteX205" fmla="*/ 1400129 w 4627560"/>
              <a:gd name="connsiteY205" fmla="*/ 684178 h 1990725"/>
              <a:gd name="connsiteX206" fmla="*/ 1400129 w 4627560"/>
              <a:gd name="connsiteY206" fmla="*/ 674917 h 1990725"/>
              <a:gd name="connsiteX207" fmla="*/ 1400129 w 4627560"/>
              <a:gd name="connsiteY207" fmla="*/ 667971 h 1990725"/>
              <a:gd name="connsiteX208" fmla="*/ 1367713 w 4627560"/>
              <a:gd name="connsiteY208" fmla="*/ 686494 h 1990725"/>
              <a:gd name="connsiteX209" fmla="*/ 1321407 w 4627560"/>
              <a:gd name="connsiteY209" fmla="*/ 630926 h 1990725"/>
              <a:gd name="connsiteX210" fmla="*/ 1370029 w 4627560"/>
              <a:gd name="connsiteY210" fmla="*/ 575358 h 1990725"/>
              <a:gd name="connsiteX211" fmla="*/ 1400129 w 4627560"/>
              <a:gd name="connsiteY211" fmla="*/ 589249 h 1990725"/>
              <a:gd name="connsiteX212" fmla="*/ 1400129 w 4627560"/>
              <a:gd name="connsiteY212" fmla="*/ 582303 h 1990725"/>
              <a:gd name="connsiteX213" fmla="*/ 1400129 w 4627560"/>
              <a:gd name="connsiteY213" fmla="*/ 535996 h 1990725"/>
              <a:gd name="connsiteX214" fmla="*/ 1138495 w 4627560"/>
              <a:gd name="connsiteY214" fmla="*/ 535996 h 1990725"/>
              <a:gd name="connsiteX215" fmla="*/ 1163963 w 4627560"/>
              <a:gd name="connsiteY215" fmla="*/ 535996 h 1990725"/>
              <a:gd name="connsiteX216" fmla="*/ 1163963 w 4627560"/>
              <a:gd name="connsiteY216" fmla="*/ 559150 h 1990725"/>
              <a:gd name="connsiteX217" fmla="*/ 1138495 w 4627560"/>
              <a:gd name="connsiteY217" fmla="*/ 559150 h 1990725"/>
              <a:gd name="connsiteX218" fmla="*/ 1138495 w 4627560"/>
              <a:gd name="connsiteY218" fmla="*/ 535996 h 1990725"/>
              <a:gd name="connsiteX219" fmla="*/ 962528 w 4627560"/>
              <a:gd name="connsiteY219" fmla="*/ 535996 h 1990725"/>
              <a:gd name="connsiteX220" fmla="*/ 990312 w 4627560"/>
              <a:gd name="connsiteY220" fmla="*/ 535996 h 1990725"/>
              <a:gd name="connsiteX221" fmla="*/ 1020412 w 4627560"/>
              <a:gd name="connsiteY221" fmla="*/ 610087 h 1990725"/>
              <a:gd name="connsiteX222" fmla="*/ 1027358 w 4627560"/>
              <a:gd name="connsiteY222" fmla="*/ 630926 h 1990725"/>
              <a:gd name="connsiteX223" fmla="*/ 1034304 w 4627560"/>
              <a:gd name="connsiteY223" fmla="*/ 610087 h 1990725"/>
              <a:gd name="connsiteX224" fmla="*/ 1064404 w 4627560"/>
              <a:gd name="connsiteY224" fmla="*/ 535996 h 1990725"/>
              <a:gd name="connsiteX225" fmla="*/ 1092188 w 4627560"/>
              <a:gd name="connsiteY225" fmla="*/ 535996 h 1990725"/>
              <a:gd name="connsiteX226" fmla="*/ 1106079 w 4627560"/>
              <a:gd name="connsiteY226" fmla="*/ 684178 h 1990725"/>
              <a:gd name="connsiteX227" fmla="*/ 1078295 w 4627560"/>
              <a:gd name="connsiteY227" fmla="*/ 684178 h 1990725"/>
              <a:gd name="connsiteX228" fmla="*/ 1071349 w 4627560"/>
              <a:gd name="connsiteY228" fmla="*/ 600826 h 1990725"/>
              <a:gd name="connsiteX229" fmla="*/ 1071349 w 4627560"/>
              <a:gd name="connsiteY229" fmla="*/ 577673 h 1990725"/>
              <a:gd name="connsiteX230" fmla="*/ 1064404 w 4627560"/>
              <a:gd name="connsiteY230" fmla="*/ 600826 h 1990725"/>
              <a:gd name="connsiteX231" fmla="*/ 1041249 w 4627560"/>
              <a:gd name="connsiteY231" fmla="*/ 658710 h 1990725"/>
              <a:gd name="connsiteX232" fmla="*/ 1018097 w 4627560"/>
              <a:gd name="connsiteY232" fmla="*/ 658710 h 1990725"/>
              <a:gd name="connsiteX233" fmla="*/ 994942 w 4627560"/>
              <a:gd name="connsiteY233" fmla="*/ 600826 h 1990725"/>
              <a:gd name="connsiteX234" fmla="*/ 985681 w 4627560"/>
              <a:gd name="connsiteY234" fmla="*/ 577673 h 1990725"/>
              <a:gd name="connsiteX235" fmla="*/ 985681 w 4627560"/>
              <a:gd name="connsiteY235" fmla="*/ 600826 h 1990725"/>
              <a:gd name="connsiteX236" fmla="*/ 978735 w 4627560"/>
              <a:gd name="connsiteY236" fmla="*/ 684178 h 1990725"/>
              <a:gd name="connsiteX237" fmla="*/ 950951 w 4627560"/>
              <a:gd name="connsiteY237" fmla="*/ 684178 h 1990725"/>
              <a:gd name="connsiteX238" fmla="*/ 962528 w 4627560"/>
              <a:gd name="connsiteY238" fmla="*/ 535996 h 1990725"/>
              <a:gd name="connsiteX239" fmla="*/ 573548 w 4627560"/>
              <a:gd name="connsiteY239" fmla="*/ 535996 h 1990725"/>
              <a:gd name="connsiteX240" fmla="*/ 599016 w 4627560"/>
              <a:gd name="connsiteY240" fmla="*/ 535996 h 1990725"/>
              <a:gd name="connsiteX241" fmla="*/ 599016 w 4627560"/>
              <a:gd name="connsiteY241" fmla="*/ 559150 h 1990725"/>
              <a:gd name="connsiteX242" fmla="*/ 573548 w 4627560"/>
              <a:gd name="connsiteY242" fmla="*/ 559150 h 1990725"/>
              <a:gd name="connsiteX243" fmla="*/ 573548 w 4627560"/>
              <a:gd name="connsiteY243" fmla="*/ 535996 h 1990725"/>
              <a:gd name="connsiteX244" fmla="*/ 455465 w 4627560"/>
              <a:gd name="connsiteY244" fmla="*/ 535996 h 1990725"/>
              <a:gd name="connsiteX245" fmla="*/ 480933 w 4627560"/>
              <a:gd name="connsiteY245" fmla="*/ 535996 h 1990725"/>
              <a:gd name="connsiteX246" fmla="*/ 480933 w 4627560"/>
              <a:gd name="connsiteY246" fmla="*/ 614719 h 1990725"/>
              <a:gd name="connsiteX247" fmla="*/ 494826 w 4627560"/>
              <a:gd name="connsiteY247" fmla="*/ 614719 h 1990725"/>
              <a:gd name="connsiteX248" fmla="*/ 520294 w 4627560"/>
              <a:gd name="connsiteY248" fmla="*/ 577673 h 1990725"/>
              <a:gd name="connsiteX249" fmla="*/ 550395 w 4627560"/>
              <a:gd name="connsiteY249" fmla="*/ 577673 h 1990725"/>
              <a:gd name="connsiteX250" fmla="*/ 517978 w 4627560"/>
              <a:gd name="connsiteY250" fmla="*/ 626294 h 1990725"/>
              <a:gd name="connsiteX251" fmla="*/ 555024 w 4627560"/>
              <a:gd name="connsiteY251" fmla="*/ 684178 h 1990725"/>
              <a:gd name="connsiteX252" fmla="*/ 524926 w 4627560"/>
              <a:gd name="connsiteY252" fmla="*/ 684178 h 1990725"/>
              <a:gd name="connsiteX253" fmla="*/ 497142 w 4627560"/>
              <a:gd name="connsiteY253" fmla="*/ 637871 h 1990725"/>
              <a:gd name="connsiteX254" fmla="*/ 480933 w 4627560"/>
              <a:gd name="connsiteY254" fmla="*/ 637871 h 1990725"/>
              <a:gd name="connsiteX255" fmla="*/ 480933 w 4627560"/>
              <a:gd name="connsiteY255" fmla="*/ 684178 h 1990725"/>
              <a:gd name="connsiteX256" fmla="*/ 455465 w 4627560"/>
              <a:gd name="connsiteY256" fmla="*/ 684178 h 1990725"/>
              <a:gd name="connsiteX257" fmla="*/ 455465 w 4627560"/>
              <a:gd name="connsiteY257" fmla="*/ 535996 h 1990725"/>
              <a:gd name="connsiteX258" fmla="*/ 163729 w 4627560"/>
              <a:gd name="connsiteY258" fmla="*/ 535996 h 1990725"/>
              <a:gd name="connsiteX259" fmla="*/ 191513 w 4627560"/>
              <a:gd name="connsiteY259" fmla="*/ 535996 h 1990725"/>
              <a:gd name="connsiteX260" fmla="*/ 221613 w 4627560"/>
              <a:gd name="connsiteY260" fmla="*/ 610087 h 1990725"/>
              <a:gd name="connsiteX261" fmla="*/ 228559 w 4627560"/>
              <a:gd name="connsiteY261" fmla="*/ 630926 h 1990725"/>
              <a:gd name="connsiteX262" fmla="*/ 235505 w 4627560"/>
              <a:gd name="connsiteY262" fmla="*/ 610087 h 1990725"/>
              <a:gd name="connsiteX263" fmla="*/ 265605 w 4627560"/>
              <a:gd name="connsiteY263" fmla="*/ 535996 h 1990725"/>
              <a:gd name="connsiteX264" fmla="*/ 295705 w 4627560"/>
              <a:gd name="connsiteY264" fmla="*/ 535996 h 1990725"/>
              <a:gd name="connsiteX265" fmla="*/ 307282 w 4627560"/>
              <a:gd name="connsiteY265" fmla="*/ 684178 h 1990725"/>
              <a:gd name="connsiteX266" fmla="*/ 279496 w 4627560"/>
              <a:gd name="connsiteY266" fmla="*/ 684178 h 1990725"/>
              <a:gd name="connsiteX267" fmla="*/ 272550 w 4627560"/>
              <a:gd name="connsiteY267" fmla="*/ 600826 h 1990725"/>
              <a:gd name="connsiteX268" fmla="*/ 272550 w 4627560"/>
              <a:gd name="connsiteY268" fmla="*/ 577673 h 1990725"/>
              <a:gd name="connsiteX269" fmla="*/ 265605 w 4627560"/>
              <a:gd name="connsiteY269" fmla="*/ 600826 h 1990725"/>
              <a:gd name="connsiteX270" fmla="*/ 242450 w 4627560"/>
              <a:gd name="connsiteY270" fmla="*/ 658710 h 1990725"/>
              <a:gd name="connsiteX271" fmla="*/ 219298 w 4627560"/>
              <a:gd name="connsiteY271" fmla="*/ 658710 h 1990725"/>
              <a:gd name="connsiteX272" fmla="*/ 196143 w 4627560"/>
              <a:gd name="connsiteY272" fmla="*/ 600826 h 1990725"/>
              <a:gd name="connsiteX273" fmla="*/ 186882 w 4627560"/>
              <a:gd name="connsiteY273" fmla="*/ 577673 h 1990725"/>
              <a:gd name="connsiteX274" fmla="*/ 186882 w 4627560"/>
              <a:gd name="connsiteY274" fmla="*/ 600826 h 1990725"/>
              <a:gd name="connsiteX275" fmla="*/ 179937 w 4627560"/>
              <a:gd name="connsiteY275" fmla="*/ 684178 h 1990725"/>
              <a:gd name="connsiteX276" fmla="*/ 152152 w 4627560"/>
              <a:gd name="connsiteY276" fmla="*/ 684178 h 1990725"/>
              <a:gd name="connsiteX277" fmla="*/ 163729 w 4627560"/>
              <a:gd name="connsiteY277" fmla="*/ 535996 h 1990725"/>
              <a:gd name="connsiteX278" fmla="*/ 3727060 w 4627560"/>
              <a:gd name="connsiteY278" fmla="*/ 397075 h 1990725"/>
              <a:gd name="connsiteX279" fmla="*/ 3696961 w 4627560"/>
              <a:gd name="connsiteY279" fmla="*/ 410966 h 1990725"/>
              <a:gd name="connsiteX280" fmla="*/ 3710853 w 4627560"/>
              <a:gd name="connsiteY280" fmla="*/ 422543 h 1990725"/>
              <a:gd name="connsiteX281" fmla="*/ 3731692 w 4627560"/>
              <a:gd name="connsiteY281" fmla="*/ 399391 h 1990725"/>
              <a:gd name="connsiteX282" fmla="*/ 3731692 w 4627560"/>
              <a:gd name="connsiteY282" fmla="*/ 397075 h 1990725"/>
              <a:gd name="connsiteX283" fmla="*/ 3727060 w 4627560"/>
              <a:gd name="connsiteY283" fmla="*/ 397075 h 1990725"/>
              <a:gd name="connsiteX284" fmla="*/ 485567 w 4627560"/>
              <a:gd name="connsiteY284" fmla="*/ 397075 h 1990725"/>
              <a:gd name="connsiteX285" fmla="*/ 455467 w 4627560"/>
              <a:gd name="connsiteY285" fmla="*/ 410966 h 1990725"/>
              <a:gd name="connsiteX286" fmla="*/ 469360 w 4627560"/>
              <a:gd name="connsiteY286" fmla="*/ 422543 h 1990725"/>
              <a:gd name="connsiteX287" fmla="*/ 490199 w 4627560"/>
              <a:gd name="connsiteY287" fmla="*/ 399391 h 1990725"/>
              <a:gd name="connsiteX288" fmla="*/ 490199 w 4627560"/>
              <a:gd name="connsiteY288" fmla="*/ 397075 h 1990725"/>
              <a:gd name="connsiteX289" fmla="*/ 485567 w 4627560"/>
              <a:gd name="connsiteY289" fmla="*/ 397075 h 1990725"/>
              <a:gd name="connsiteX290" fmla="*/ 3558040 w 4627560"/>
              <a:gd name="connsiteY290" fmla="*/ 355399 h 1990725"/>
              <a:gd name="connsiteX291" fmla="*/ 3532570 w 4627560"/>
              <a:gd name="connsiteY291" fmla="*/ 387813 h 1990725"/>
              <a:gd name="connsiteX292" fmla="*/ 3558040 w 4627560"/>
              <a:gd name="connsiteY292" fmla="*/ 420228 h 1990725"/>
              <a:gd name="connsiteX293" fmla="*/ 3583509 w 4627560"/>
              <a:gd name="connsiteY293" fmla="*/ 387813 h 1990725"/>
              <a:gd name="connsiteX294" fmla="*/ 3558040 w 4627560"/>
              <a:gd name="connsiteY294" fmla="*/ 355399 h 1990725"/>
              <a:gd name="connsiteX295" fmla="*/ 2909739 w 4627560"/>
              <a:gd name="connsiteY295" fmla="*/ 355399 h 1990725"/>
              <a:gd name="connsiteX296" fmla="*/ 2879639 w 4627560"/>
              <a:gd name="connsiteY296" fmla="*/ 387814 h 1990725"/>
              <a:gd name="connsiteX297" fmla="*/ 2909739 w 4627560"/>
              <a:gd name="connsiteY297" fmla="*/ 420228 h 1990725"/>
              <a:gd name="connsiteX298" fmla="*/ 2939839 w 4627560"/>
              <a:gd name="connsiteY298" fmla="*/ 387814 h 1990725"/>
              <a:gd name="connsiteX299" fmla="*/ 2909739 w 4627560"/>
              <a:gd name="connsiteY299" fmla="*/ 355399 h 1990725"/>
              <a:gd name="connsiteX300" fmla="*/ 3294090 w 4627560"/>
              <a:gd name="connsiteY300" fmla="*/ 353083 h 1990725"/>
              <a:gd name="connsiteX301" fmla="*/ 3273251 w 4627560"/>
              <a:gd name="connsiteY301" fmla="*/ 371606 h 1990725"/>
              <a:gd name="connsiteX302" fmla="*/ 3310297 w 4627560"/>
              <a:gd name="connsiteY302" fmla="*/ 371606 h 1990725"/>
              <a:gd name="connsiteX303" fmla="*/ 3294090 w 4627560"/>
              <a:gd name="connsiteY303" fmla="*/ 353083 h 1990725"/>
              <a:gd name="connsiteX304" fmla="*/ 1937291 w 4627560"/>
              <a:gd name="connsiteY304" fmla="*/ 353083 h 1990725"/>
              <a:gd name="connsiteX305" fmla="*/ 1916452 w 4627560"/>
              <a:gd name="connsiteY305" fmla="*/ 371606 h 1990725"/>
              <a:gd name="connsiteX306" fmla="*/ 1953498 w 4627560"/>
              <a:gd name="connsiteY306" fmla="*/ 371606 h 1990725"/>
              <a:gd name="connsiteX307" fmla="*/ 1937291 w 4627560"/>
              <a:gd name="connsiteY307" fmla="*/ 353083 h 1990725"/>
              <a:gd name="connsiteX308" fmla="*/ 2266071 w 4627560"/>
              <a:gd name="connsiteY308" fmla="*/ 322985 h 1990725"/>
              <a:gd name="connsiteX309" fmla="*/ 2310062 w 4627560"/>
              <a:gd name="connsiteY309" fmla="*/ 322985 h 1990725"/>
              <a:gd name="connsiteX310" fmla="*/ 2310062 w 4627560"/>
              <a:gd name="connsiteY310" fmla="*/ 452644 h 1990725"/>
              <a:gd name="connsiteX311" fmla="*/ 2266071 w 4627560"/>
              <a:gd name="connsiteY311" fmla="*/ 452644 h 1990725"/>
              <a:gd name="connsiteX312" fmla="*/ 2266071 w 4627560"/>
              <a:gd name="connsiteY312" fmla="*/ 322985 h 1990725"/>
              <a:gd name="connsiteX313" fmla="*/ 1647875 w 4627560"/>
              <a:gd name="connsiteY313" fmla="*/ 322985 h 1990725"/>
              <a:gd name="connsiteX314" fmla="*/ 1691866 w 4627560"/>
              <a:gd name="connsiteY314" fmla="*/ 322985 h 1990725"/>
              <a:gd name="connsiteX315" fmla="*/ 1691866 w 4627560"/>
              <a:gd name="connsiteY315" fmla="*/ 452644 h 1990725"/>
              <a:gd name="connsiteX316" fmla="*/ 1647875 w 4627560"/>
              <a:gd name="connsiteY316" fmla="*/ 452644 h 1990725"/>
              <a:gd name="connsiteX317" fmla="*/ 1647875 w 4627560"/>
              <a:gd name="connsiteY317" fmla="*/ 322985 h 1990725"/>
              <a:gd name="connsiteX318" fmla="*/ 3379758 w 4627560"/>
              <a:gd name="connsiteY318" fmla="*/ 322984 h 1990725"/>
              <a:gd name="connsiteX319" fmla="*/ 3382074 w 4627560"/>
              <a:gd name="connsiteY319" fmla="*/ 322984 h 1990725"/>
              <a:gd name="connsiteX320" fmla="*/ 3423749 w 4627560"/>
              <a:gd name="connsiteY320" fmla="*/ 322984 h 1990725"/>
              <a:gd name="connsiteX321" fmla="*/ 3423749 w 4627560"/>
              <a:gd name="connsiteY321" fmla="*/ 346139 h 1990725"/>
              <a:gd name="connsiteX322" fmla="*/ 3423749 w 4627560"/>
              <a:gd name="connsiteY322" fmla="*/ 355400 h 1990725"/>
              <a:gd name="connsiteX323" fmla="*/ 3465426 w 4627560"/>
              <a:gd name="connsiteY323" fmla="*/ 322984 h 1990725"/>
              <a:gd name="connsiteX324" fmla="*/ 3470058 w 4627560"/>
              <a:gd name="connsiteY324" fmla="*/ 322984 h 1990725"/>
              <a:gd name="connsiteX325" fmla="*/ 3470058 w 4627560"/>
              <a:gd name="connsiteY325" fmla="*/ 366976 h 1990725"/>
              <a:gd name="connsiteX326" fmla="*/ 3460795 w 4627560"/>
              <a:gd name="connsiteY326" fmla="*/ 366976 h 1990725"/>
              <a:gd name="connsiteX327" fmla="*/ 3426065 w 4627560"/>
              <a:gd name="connsiteY327" fmla="*/ 390130 h 1990725"/>
              <a:gd name="connsiteX328" fmla="*/ 3423749 w 4627560"/>
              <a:gd name="connsiteY328" fmla="*/ 408653 h 1990725"/>
              <a:gd name="connsiteX329" fmla="*/ 3423749 w 4627560"/>
              <a:gd name="connsiteY329" fmla="*/ 452644 h 1990725"/>
              <a:gd name="connsiteX330" fmla="*/ 3379758 w 4627560"/>
              <a:gd name="connsiteY330" fmla="*/ 452644 h 1990725"/>
              <a:gd name="connsiteX331" fmla="*/ 3379758 w 4627560"/>
              <a:gd name="connsiteY331" fmla="*/ 322984 h 1990725"/>
              <a:gd name="connsiteX332" fmla="*/ 2025275 w 4627560"/>
              <a:gd name="connsiteY332" fmla="*/ 322984 h 1990725"/>
              <a:gd name="connsiteX333" fmla="*/ 2027591 w 4627560"/>
              <a:gd name="connsiteY333" fmla="*/ 322984 h 1990725"/>
              <a:gd name="connsiteX334" fmla="*/ 2069266 w 4627560"/>
              <a:gd name="connsiteY334" fmla="*/ 322984 h 1990725"/>
              <a:gd name="connsiteX335" fmla="*/ 2069266 w 4627560"/>
              <a:gd name="connsiteY335" fmla="*/ 346139 h 1990725"/>
              <a:gd name="connsiteX336" fmla="*/ 2069266 w 4627560"/>
              <a:gd name="connsiteY336" fmla="*/ 355400 h 1990725"/>
              <a:gd name="connsiteX337" fmla="*/ 2110943 w 4627560"/>
              <a:gd name="connsiteY337" fmla="*/ 322984 h 1990725"/>
              <a:gd name="connsiteX338" fmla="*/ 2115573 w 4627560"/>
              <a:gd name="connsiteY338" fmla="*/ 322984 h 1990725"/>
              <a:gd name="connsiteX339" fmla="*/ 2115573 w 4627560"/>
              <a:gd name="connsiteY339" fmla="*/ 366976 h 1990725"/>
              <a:gd name="connsiteX340" fmla="*/ 2106312 w 4627560"/>
              <a:gd name="connsiteY340" fmla="*/ 366976 h 1990725"/>
              <a:gd name="connsiteX341" fmla="*/ 2071582 w 4627560"/>
              <a:gd name="connsiteY341" fmla="*/ 390130 h 1990725"/>
              <a:gd name="connsiteX342" fmla="*/ 2069266 w 4627560"/>
              <a:gd name="connsiteY342" fmla="*/ 408653 h 1990725"/>
              <a:gd name="connsiteX343" fmla="*/ 2069266 w 4627560"/>
              <a:gd name="connsiteY343" fmla="*/ 452644 h 1990725"/>
              <a:gd name="connsiteX344" fmla="*/ 2025275 w 4627560"/>
              <a:gd name="connsiteY344" fmla="*/ 452644 h 1990725"/>
              <a:gd name="connsiteX345" fmla="*/ 2025275 w 4627560"/>
              <a:gd name="connsiteY345" fmla="*/ 322984 h 1990725"/>
              <a:gd name="connsiteX346" fmla="*/ 1712702 w 4627560"/>
              <a:gd name="connsiteY346" fmla="*/ 322984 h 1990725"/>
              <a:gd name="connsiteX347" fmla="*/ 1759009 w 4627560"/>
              <a:gd name="connsiteY347" fmla="*/ 322984 h 1990725"/>
              <a:gd name="connsiteX348" fmla="*/ 1779848 w 4627560"/>
              <a:gd name="connsiteY348" fmla="*/ 392446 h 1990725"/>
              <a:gd name="connsiteX349" fmla="*/ 1784478 w 4627560"/>
              <a:gd name="connsiteY349" fmla="*/ 415598 h 1990725"/>
              <a:gd name="connsiteX350" fmla="*/ 1789109 w 4627560"/>
              <a:gd name="connsiteY350" fmla="*/ 392446 h 1990725"/>
              <a:gd name="connsiteX351" fmla="*/ 1809948 w 4627560"/>
              <a:gd name="connsiteY351" fmla="*/ 322984 h 1990725"/>
              <a:gd name="connsiteX352" fmla="*/ 1856255 w 4627560"/>
              <a:gd name="connsiteY352" fmla="*/ 322984 h 1990725"/>
              <a:gd name="connsiteX353" fmla="*/ 1812262 w 4627560"/>
              <a:gd name="connsiteY353" fmla="*/ 454960 h 1990725"/>
              <a:gd name="connsiteX354" fmla="*/ 1759009 w 4627560"/>
              <a:gd name="connsiteY354" fmla="*/ 454960 h 1990725"/>
              <a:gd name="connsiteX355" fmla="*/ 1712702 w 4627560"/>
              <a:gd name="connsiteY355" fmla="*/ 322984 h 1990725"/>
              <a:gd name="connsiteX356" fmla="*/ 304969 w 4627560"/>
              <a:gd name="connsiteY356" fmla="*/ 322984 h 1990725"/>
              <a:gd name="connsiteX357" fmla="*/ 307285 w 4627560"/>
              <a:gd name="connsiteY357" fmla="*/ 322984 h 1990725"/>
              <a:gd name="connsiteX358" fmla="*/ 348960 w 4627560"/>
              <a:gd name="connsiteY358" fmla="*/ 322984 h 1990725"/>
              <a:gd name="connsiteX359" fmla="*/ 348960 w 4627560"/>
              <a:gd name="connsiteY359" fmla="*/ 346139 h 1990725"/>
              <a:gd name="connsiteX360" fmla="*/ 348960 w 4627560"/>
              <a:gd name="connsiteY360" fmla="*/ 355400 h 1990725"/>
              <a:gd name="connsiteX361" fmla="*/ 390637 w 4627560"/>
              <a:gd name="connsiteY361" fmla="*/ 322984 h 1990725"/>
              <a:gd name="connsiteX362" fmla="*/ 395267 w 4627560"/>
              <a:gd name="connsiteY362" fmla="*/ 322984 h 1990725"/>
              <a:gd name="connsiteX363" fmla="*/ 395267 w 4627560"/>
              <a:gd name="connsiteY363" fmla="*/ 366976 h 1990725"/>
              <a:gd name="connsiteX364" fmla="*/ 386005 w 4627560"/>
              <a:gd name="connsiteY364" fmla="*/ 366976 h 1990725"/>
              <a:gd name="connsiteX365" fmla="*/ 351276 w 4627560"/>
              <a:gd name="connsiteY365" fmla="*/ 390130 h 1990725"/>
              <a:gd name="connsiteX366" fmla="*/ 348960 w 4627560"/>
              <a:gd name="connsiteY366" fmla="*/ 408653 h 1990725"/>
              <a:gd name="connsiteX367" fmla="*/ 348960 w 4627560"/>
              <a:gd name="connsiteY367" fmla="*/ 452644 h 1990725"/>
              <a:gd name="connsiteX368" fmla="*/ 304969 w 4627560"/>
              <a:gd name="connsiteY368" fmla="*/ 452644 h 1990725"/>
              <a:gd name="connsiteX369" fmla="*/ 304969 w 4627560"/>
              <a:gd name="connsiteY369" fmla="*/ 322984 h 1990725"/>
              <a:gd name="connsiteX370" fmla="*/ 3893766 w 4627560"/>
              <a:gd name="connsiteY370" fmla="*/ 320668 h 1990725"/>
              <a:gd name="connsiteX371" fmla="*/ 3930813 w 4627560"/>
              <a:gd name="connsiteY371" fmla="*/ 343823 h 1990725"/>
              <a:gd name="connsiteX372" fmla="*/ 3972489 w 4627560"/>
              <a:gd name="connsiteY372" fmla="*/ 320668 h 1990725"/>
              <a:gd name="connsiteX373" fmla="*/ 4014166 w 4627560"/>
              <a:gd name="connsiteY373" fmla="*/ 369291 h 1990725"/>
              <a:gd name="connsiteX374" fmla="*/ 4014166 w 4627560"/>
              <a:gd name="connsiteY374" fmla="*/ 452644 h 1990725"/>
              <a:gd name="connsiteX375" fmla="*/ 3970173 w 4627560"/>
              <a:gd name="connsiteY375" fmla="*/ 452644 h 1990725"/>
              <a:gd name="connsiteX376" fmla="*/ 3970173 w 4627560"/>
              <a:gd name="connsiteY376" fmla="*/ 373921 h 1990725"/>
              <a:gd name="connsiteX377" fmla="*/ 3960912 w 4627560"/>
              <a:gd name="connsiteY377" fmla="*/ 357714 h 1990725"/>
              <a:gd name="connsiteX378" fmla="*/ 3937759 w 4627560"/>
              <a:gd name="connsiteY378" fmla="*/ 383182 h 1990725"/>
              <a:gd name="connsiteX379" fmla="*/ 3937759 w 4627560"/>
              <a:gd name="connsiteY379" fmla="*/ 399391 h 1990725"/>
              <a:gd name="connsiteX380" fmla="*/ 3937759 w 4627560"/>
              <a:gd name="connsiteY380" fmla="*/ 452644 h 1990725"/>
              <a:gd name="connsiteX381" fmla="*/ 3893766 w 4627560"/>
              <a:gd name="connsiteY381" fmla="*/ 452644 h 1990725"/>
              <a:gd name="connsiteX382" fmla="*/ 3893766 w 4627560"/>
              <a:gd name="connsiteY382" fmla="*/ 373921 h 1990725"/>
              <a:gd name="connsiteX383" fmla="*/ 3884505 w 4627560"/>
              <a:gd name="connsiteY383" fmla="*/ 357714 h 1990725"/>
              <a:gd name="connsiteX384" fmla="*/ 3861352 w 4627560"/>
              <a:gd name="connsiteY384" fmla="*/ 380868 h 1990725"/>
              <a:gd name="connsiteX385" fmla="*/ 3859036 w 4627560"/>
              <a:gd name="connsiteY385" fmla="*/ 397075 h 1990725"/>
              <a:gd name="connsiteX386" fmla="*/ 3859036 w 4627560"/>
              <a:gd name="connsiteY386" fmla="*/ 452644 h 1990725"/>
              <a:gd name="connsiteX387" fmla="*/ 3815045 w 4627560"/>
              <a:gd name="connsiteY387" fmla="*/ 452644 h 1990725"/>
              <a:gd name="connsiteX388" fmla="*/ 3815045 w 4627560"/>
              <a:gd name="connsiteY388" fmla="*/ 322984 h 1990725"/>
              <a:gd name="connsiteX389" fmla="*/ 3854406 w 4627560"/>
              <a:gd name="connsiteY389" fmla="*/ 322984 h 1990725"/>
              <a:gd name="connsiteX390" fmla="*/ 3854406 w 4627560"/>
              <a:gd name="connsiteY390" fmla="*/ 334561 h 1990725"/>
              <a:gd name="connsiteX391" fmla="*/ 3854406 w 4627560"/>
              <a:gd name="connsiteY391" fmla="*/ 343823 h 1990725"/>
              <a:gd name="connsiteX392" fmla="*/ 3893766 w 4627560"/>
              <a:gd name="connsiteY392" fmla="*/ 320668 h 1990725"/>
              <a:gd name="connsiteX393" fmla="*/ 3717799 w 4627560"/>
              <a:gd name="connsiteY393" fmla="*/ 320668 h 1990725"/>
              <a:gd name="connsiteX394" fmla="*/ 3777999 w 4627560"/>
              <a:gd name="connsiteY394" fmla="*/ 373921 h 1990725"/>
              <a:gd name="connsiteX395" fmla="*/ 3777999 w 4627560"/>
              <a:gd name="connsiteY395" fmla="*/ 452643 h 1990725"/>
              <a:gd name="connsiteX396" fmla="*/ 3738638 w 4627560"/>
              <a:gd name="connsiteY396" fmla="*/ 452643 h 1990725"/>
              <a:gd name="connsiteX397" fmla="*/ 3738638 w 4627560"/>
              <a:gd name="connsiteY397" fmla="*/ 445697 h 1990725"/>
              <a:gd name="connsiteX398" fmla="*/ 3738638 w 4627560"/>
              <a:gd name="connsiteY398" fmla="*/ 436436 h 1990725"/>
              <a:gd name="connsiteX399" fmla="*/ 3701592 w 4627560"/>
              <a:gd name="connsiteY399" fmla="*/ 454959 h 1990725"/>
              <a:gd name="connsiteX400" fmla="*/ 3657601 w 4627560"/>
              <a:gd name="connsiteY400" fmla="*/ 413282 h 1990725"/>
              <a:gd name="connsiteX401" fmla="*/ 3731692 w 4627560"/>
              <a:gd name="connsiteY401" fmla="*/ 371607 h 1990725"/>
              <a:gd name="connsiteX402" fmla="*/ 3713169 w 4627560"/>
              <a:gd name="connsiteY402" fmla="*/ 355398 h 1990725"/>
              <a:gd name="connsiteX403" fmla="*/ 3678438 w 4627560"/>
              <a:gd name="connsiteY403" fmla="*/ 366975 h 1990725"/>
              <a:gd name="connsiteX404" fmla="*/ 3662231 w 4627560"/>
              <a:gd name="connsiteY404" fmla="*/ 336875 h 1990725"/>
              <a:gd name="connsiteX405" fmla="*/ 3717799 w 4627560"/>
              <a:gd name="connsiteY405" fmla="*/ 320668 h 1990725"/>
              <a:gd name="connsiteX406" fmla="*/ 2187348 w 4627560"/>
              <a:gd name="connsiteY406" fmla="*/ 320668 h 1990725"/>
              <a:gd name="connsiteX407" fmla="*/ 2233655 w 4627560"/>
              <a:gd name="connsiteY407" fmla="*/ 334561 h 1990725"/>
              <a:gd name="connsiteX408" fmla="*/ 2219764 w 4627560"/>
              <a:gd name="connsiteY408" fmla="*/ 366975 h 1990725"/>
              <a:gd name="connsiteX409" fmla="*/ 2189664 w 4627560"/>
              <a:gd name="connsiteY409" fmla="*/ 355398 h 1990725"/>
              <a:gd name="connsiteX410" fmla="*/ 2175771 w 4627560"/>
              <a:gd name="connsiteY410" fmla="*/ 362345 h 1990725"/>
              <a:gd name="connsiteX411" fmla="*/ 2238287 w 4627560"/>
              <a:gd name="connsiteY411" fmla="*/ 415598 h 1990725"/>
              <a:gd name="connsiteX412" fmla="*/ 2185033 w 4627560"/>
              <a:gd name="connsiteY412" fmla="*/ 457275 h 1990725"/>
              <a:gd name="connsiteX413" fmla="*/ 2131780 w 4627560"/>
              <a:gd name="connsiteY413" fmla="*/ 438750 h 1990725"/>
              <a:gd name="connsiteX414" fmla="*/ 2150303 w 4627560"/>
              <a:gd name="connsiteY414" fmla="*/ 408652 h 1990725"/>
              <a:gd name="connsiteX415" fmla="*/ 2182718 w 4627560"/>
              <a:gd name="connsiteY415" fmla="*/ 422543 h 1990725"/>
              <a:gd name="connsiteX416" fmla="*/ 2196610 w 4627560"/>
              <a:gd name="connsiteY416" fmla="*/ 415598 h 1990725"/>
              <a:gd name="connsiteX417" fmla="*/ 2134096 w 4627560"/>
              <a:gd name="connsiteY417" fmla="*/ 360030 h 1990725"/>
              <a:gd name="connsiteX418" fmla="*/ 2187348 w 4627560"/>
              <a:gd name="connsiteY418" fmla="*/ 320668 h 1990725"/>
              <a:gd name="connsiteX419" fmla="*/ 1564521 w 4627560"/>
              <a:gd name="connsiteY419" fmla="*/ 320668 h 1990725"/>
              <a:gd name="connsiteX420" fmla="*/ 1610828 w 4627560"/>
              <a:gd name="connsiteY420" fmla="*/ 369291 h 1990725"/>
              <a:gd name="connsiteX421" fmla="*/ 1610828 w 4627560"/>
              <a:gd name="connsiteY421" fmla="*/ 452644 h 1990725"/>
              <a:gd name="connsiteX422" fmla="*/ 1569152 w 4627560"/>
              <a:gd name="connsiteY422" fmla="*/ 452644 h 1990725"/>
              <a:gd name="connsiteX423" fmla="*/ 1569152 w 4627560"/>
              <a:gd name="connsiteY423" fmla="*/ 376237 h 1990725"/>
              <a:gd name="connsiteX424" fmla="*/ 1555260 w 4627560"/>
              <a:gd name="connsiteY424" fmla="*/ 360030 h 1990725"/>
              <a:gd name="connsiteX425" fmla="*/ 1529791 w 4627560"/>
              <a:gd name="connsiteY425" fmla="*/ 378553 h 1990725"/>
              <a:gd name="connsiteX426" fmla="*/ 1527475 w 4627560"/>
              <a:gd name="connsiteY426" fmla="*/ 394760 h 1990725"/>
              <a:gd name="connsiteX427" fmla="*/ 1527475 w 4627560"/>
              <a:gd name="connsiteY427" fmla="*/ 452644 h 1990725"/>
              <a:gd name="connsiteX428" fmla="*/ 1483484 w 4627560"/>
              <a:gd name="connsiteY428" fmla="*/ 452644 h 1990725"/>
              <a:gd name="connsiteX429" fmla="*/ 1483484 w 4627560"/>
              <a:gd name="connsiteY429" fmla="*/ 322984 h 1990725"/>
              <a:gd name="connsiteX430" fmla="*/ 1522846 w 4627560"/>
              <a:gd name="connsiteY430" fmla="*/ 322984 h 1990725"/>
              <a:gd name="connsiteX431" fmla="*/ 1522846 w 4627560"/>
              <a:gd name="connsiteY431" fmla="*/ 334561 h 1990725"/>
              <a:gd name="connsiteX432" fmla="*/ 1522846 w 4627560"/>
              <a:gd name="connsiteY432" fmla="*/ 343823 h 1990725"/>
              <a:gd name="connsiteX433" fmla="*/ 1564521 w 4627560"/>
              <a:gd name="connsiteY433" fmla="*/ 320668 h 1990725"/>
              <a:gd name="connsiteX434" fmla="*/ 1145442 w 4627560"/>
              <a:gd name="connsiteY434" fmla="*/ 320668 h 1990725"/>
              <a:gd name="connsiteX435" fmla="*/ 1191749 w 4627560"/>
              <a:gd name="connsiteY435" fmla="*/ 334561 h 1990725"/>
              <a:gd name="connsiteX436" fmla="*/ 1175542 w 4627560"/>
              <a:gd name="connsiteY436" fmla="*/ 366975 h 1990725"/>
              <a:gd name="connsiteX437" fmla="*/ 1145442 w 4627560"/>
              <a:gd name="connsiteY437" fmla="*/ 355398 h 1990725"/>
              <a:gd name="connsiteX438" fmla="*/ 1131549 w 4627560"/>
              <a:gd name="connsiteY438" fmla="*/ 362345 h 1990725"/>
              <a:gd name="connsiteX439" fmla="*/ 1194065 w 4627560"/>
              <a:gd name="connsiteY439" fmla="*/ 415598 h 1990725"/>
              <a:gd name="connsiteX440" fmla="*/ 1140811 w 4627560"/>
              <a:gd name="connsiteY440" fmla="*/ 457275 h 1990725"/>
              <a:gd name="connsiteX441" fmla="*/ 1087558 w 4627560"/>
              <a:gd name="connsiteY441" fmla="*/ 438750 h 1990725"/>
              <a:gd name="connsiteX442" fmla="*/ 1108397 w 4627560"/>
              <a:gd name="connsiteY442" fmla="*/ 408652 h 1990725"/>
              <a:gd name="connsiteX443" fmla="*/ 1140811 w 4627560"/>
              <a:gd name="connsiteY443" fmla="*/ 422543 h 1990725"/>
              <a:gd name="connsiteX444" fmla="*/ 1154703 w 4627560"/>
              <a:gd name="connsiteY444" fmla="*/ 415598 h 1990725"/>
              <a:gd name="connsiteX445" fmla="*/ 1092190 w 4627560"/>
              <a:gd name="connsiteY445" fmla="*/ 360030 h 1990725"/>
              <a:gd name="connsiteX446" fmla="*/ 1145442 w 4627560"/>
              <a:gd name="connsiteY446" fmla="*/ 320668 h 1990725"/>
              <a:gd name="connsiteX447" fmla="*/ 1018099 w 4627560"/>
              <a:gd name="connsiteY447" fmla="*/ 320668 h 1990725"/>
              <a:gd name="connsiteX448" fmla="*/ 1062090 w 4627560"/>
              <a:gd name="connsiteY448" fmla="*/ 320668 h 1990725"/>
              <a:gd name="connsiteX449" fmla="*/ 1062090 w 4627560"/>
              <a:gd name="connsiteY449" fmla="*/ 452643 h 1990725"/>
              <a:gd name="connsiteX450" fmla="*/ 1020415 w 4627560"/>
              <a:gd name="connsiteY450" fmla="*/ 452643 h 1990725"/>
              <a:gd name="connsiteX451" fmla="*/ 1020415 w 4627560"/>
              <a:gd name="connsiteY451" fmla="*/ 441066 h 1990725"/>
              <a:gd name="connsiteX452" fmla="*/ 1020415 w 4627560"/>
              <a:gd name="connsiteY452" fmla="*/ 431805 h 1990725"/>
              <a:gd name="connsiteX453" fmla="*/ 978738 w 4627560"/>
              <a:gd name="connsiteY453" fmla="*/ 454959 h 1990725"/>
              <a:gd name="connsiteX454" fmla="*/ 932431 w 4627560"/>
              <a:gd name="connsiteY454" fmla="*/ 406336 h 1990725"/>
              <a:gd name="connsiteX455" fmla="*/ 932431 w 4627560"/>
              <a:gd name="connsiteY455" fmla="*/ 322984 h 1990725"/>
              <a:gd name="connsiteX456" fmla="*/ 976422 w 4627560"/>
              <a:gd name="connsiteY456" fmla="*/ 322984 h 1990725"/>
              <a:gd name="connsiteX457" fmla="*/ 976422 w 4627560"/>
              <a:gd name="connsiteY457" fmla="*/ 399391 h 1990725"/>
              <a:gd name="connsiteX458" fmla="*/ 990315 w 4627560"/>
              <a:gd name="connsiteY458" fmla="*/ 415598 h 1990725"/>
              <a:gd name="connsiteX459" fmla="*/ 1018099 w 4627560"/>
              <a:gd name="connsiteY459" fmla="*/ 378552 h 1990725"/>
              <a:gd name="connsiteX460" fmla="*/ 1018099 w 4627560"/>
              <a:gd name="connsiteY460" fmla="*/ 320668 h 1990725"/>
              <a:gd name="connsiteX461" fmla="*/ 774986 w 4627560"/>
              <a:gd name="connsiteY461" fmla="*/ 320668 h 1990725"/>
              <a:gd name="connsiteX462" fmla="*/ 812032 w 4627560"/>
              <a:gd name="connsiteY462" fmla="*/ 343823 h 1990725"/>
              <a:gd name="connsiteX463" fmla="*/ 853708 w 4627560"/>
              <a:gd name="connsiteY463" fmla="*/ 320668 h 1990725"/>
              <a:gd name="connsiteX464" fmla="*/ 895385 w 4627560"/>
              <a:gd name="connsiteY464" fmla="*/ 369291 h 1990725"/>
              <a:gd name="connsiteX465" fmla="*/ 895385 w 4627560"/>
              <a:gd name="connsiteY465" fmla="*/ 452644 h 1990725"/>
              <a:gd name="connsiteX466" fmla="*/ 851393 w 4627560"/>
              <a:gd name="connsiteY466" fmla="*/ 452644 h 1990725"/>
              <a:gd name="connsiteX467" fmla="*/ 851393 w 4627560"/>
              <a:gd name="connsiteY467" fmla="*/ 373921 h 1990725"/>
              <a:gd name="connsiteX468" fmla="*/ 842131 w 4627560"/>
              <a:gd name="connsiteY468" fmla="*/ 357714 h 1990725"/>
              <a:gd name="connsiteX469" fmla="*/ 818979 w 4627560"/>
              <a:gd name="connsiteY469" fmla="*/ 383182 h 1990725"/>
              <a:gd name="connsiteX470" fmla="*/ 818979 w 4627560"/>
              <a:gd name="connsiteY470" fmla="*/ 399391 h 1990725"/>
              <a:gd name="connsiteX471" fmla="*/ 818979 w 4627560"/>
              <a:gd name="connsiteY471" fmla="*/ 452644 h 1990725"/>
              <a:gd name="connsiteX472" fmla="*/ 774986 w 4627560"/>
              <a:gd name="connsiteY472" fmla="*/ 452644 h 1990725"/>
              <a:gd name="connsiteX473" fmla="*/ 774986 w 4627560"/>
              <a:gd name="connsiteY473" fmla="*/ 373921 h 1990725"/>
              <a:gd name="connsiteX474" fmla="*/ 765725 w 4627560"/>
              <a:gd name="connsiteY474" fmla="*/ 357714 h 1990725"/>
              <a:gd name="connsiteX475" fmla="*/ 742572 w 4627560"/>
              <a:gd name="connsiteY475" fmla="*/ 380868 h 1990725"/>
              <a:gd name="connsiteX476" fmla="*/ 740256 w 4627560"/>
              <a:gd name="connsiteY476" fmla="*/ 397075 h 1990725"/>
              <a:gd name="connsiteX477" fmla="*/ 740256 w 4627560"/>
              <a:gd name="connsiteY477" fmla="*/ 452644 h 1990725"/>
              <a:gd name="connsiteX478" fmla="*/ 696265 w 4627560"/>
              <a:gd name="connsiteY478" fmla="*/ 452644 h 1990725"/>
              <a:gd name="connsiteX479" fmla="*/ 696265 w 4627560"/>
              <a:gd name="connsiteY479" fmla="*/ 322984 h 1990725"/>
              <a:gd name="connsiteX480" fmla="*/ 735627 w 4627560"/>
              <a:gd name="connsiteY480" fmla="*/ 322984 h 1990725"/>
              <a:gd name="connsiteX481" fmla="*/ 735627 w 4627560"/>
              <a:gd name="connsiteY481" fmla="*/ 334561 h 1990725"/>
              <a:gd name="connsiteX482" fmla="*/ 735627 w 4627560"/>
              <a:gd name="connsiteY482" fmla="*/ 343823 h 1990725"/>
              <a:gd name="connsiteX483" fmla="*/ 774986 w 4627560"/>
              <a:gd name="connsiteY483" fmla="*/ 320668 h 1990725"/>
              <a:gd name="connsiteX484" fmla="*/ 615226 w 4627560"/>
              <a:gd name="connsiteY484" fmla="*/ 320668 h 1990725"/>
              <a:gd name="connsiteX485" fmla="*/ 661534 w 4627560"/>
              <a:gd name="connsiteY485" fmla="*/ 334561 h 1990725"/>
              <a:gd name="connsiteX486" fmla="*/ 647642 w 4627560"/>
              <a:gd name="connsiteY486" fmla="*/ 366975 h 1990725"/>
              <a:gd name="connsiteX487" fmla="*/ 617542 w 4627560"/>
              <a:gd name="connsiteY487" fmla="*/ 355398 h 1990725"/>
              <a:gd name="connsiteX488" fmla="*/ 603649 w 4627560"/>
              <a:gd name="connsiteY488" fmla="*/ 362345 h 1990725"/>
              <a:gd name="connsiteX489" fmla="*/ 666165 w 4627560"/>
              <a:gd name="connsiteY489" fmla="*/ 415598 h 1990725"/>
              <a:gd name="connsiteX490" fmla="*/ 612910 w 4627560"/>
              <a:gd name="connsiteY490" fmla="*/ 457275 h 1990725"/>
              <a:gd name="connsiteX491" fmla="*/ 559659 w 4627560"/>
              <a:gd name="connsiteY491" fmla="*/ 438750 h 1990725"/>
              <a:gd name="connsiteX492" fmla="*/ 578181 w 4627560"/>
              <a:gd name="connsiteY492" fmla="*/ 408652 h 1990725"/>
              <a:gd name="connsiteX493" fmla="*/ 610596 w 4627560"/>
              <a:gd name="connsiteY493" fmla="*/ 422543 h 1990725"/>
              <a:gd name="connsiteX494" fmla="*/ 624487 w 4627560"/>
              <a:gd name="connsiteY494" fmla="*/ 415598 h 1990725"/>
              <a:gd name="connsiteX495" fmla="*/ 561974 w 4627560"/>
              <a:gd name="connsiteY495" fmla="*/ 360030 h 1990725"/>
              <a:gd name="connsiteX496" fmla="*/ 615226 w 4627560"/>
              <a:gd name="connsiteY496" fmla="*/ 320668 h 1990725"/>
              <a:gd name="connsiteX497" fmla="*/ 473990 w 4627560"/>
              <a:gd name="connsiteY497" fmla="*/ 320668 h 1990725"/>
              <a:gd name="connsiteX498" fmla="*/ 534191 w 4627560"/>
              <a:gd name="connsiteY498" fmla="*/ 373921 h 1990725"/>
              <a:gd name="connsiteX499" fmla="*/ 534191 w 4627560"/>
              <a:gd name="connsiteY499" fmla="*/ 452643 h 1990725"/>
              <a:gd name="connsiteX500" fmla="*/ 494828 w 4627560"/>
              <a:gd name="connsiteY500" fmla="*/ 452643 h 1990725"/>
              <a:gd name="connsiteX501" fmla="*/ 494828 w 4627560"/>
              <a:gd name="connsiteY501" fmla="*/ 445697 h 1990725"/>
              <a:gd name="connsiteX502" fmla="*/ 494828 w 4627560"/>
              <a:gd name="connsiteY502" fmla="*/ 436436 h 1990725"/>
              <a:gd name="connsiteX503" fmla="*/ 457784 w 4627560"/>
              <a:gd name="connsiteY503" fmla="*/ 454959 h 1990725"/>
              <a:gd name="connsiteX504" fmla="*/ 413792 w 4627560"/>
              <a:gd name="connsiteY504" fmla="*/ 413282 h 1990725"/>
              <a:gd name="connsiteX505" fmla="*/ 487882 w 4627560"/>
              <a:gd name="connsiteY505" fmla="*/ 371607 h 1990725"/>
              <a:gd name="connsiteX506" fmla="*/ 469360 w 4627560"/>
              <a:gd name="connsiteY506" fmla="*/ 355398 h 1990725"/>
              <a:gd name="connsiteX507" fmla="*/ 434629 w 4627560"/>
              <a:gd name="connsiteY507" fmla="*/ 366975 h 1990725"/>
              <a:gd name="connsiteX508" fmla="*/ 418422 w 4627560"/>
              <a:gd name="connsiteY508" fmla="*/ 336875 h 1990725"/>
              <a:gd name="connsiteX509" fmla="*/ 473990 w 4627560"/>
              <a:gd name="connsiteY509" fmla="*/ 320668 h 1990725"/>
              <a:gd name="connsiteX510" fmla="*/ 3291774 w 4627560"/>
              <a:gd name="connsiteY510" fmla="*/ 318353 h 1990725"/>
              <a:gd name="connsiteX511" fmla="*/ 3351972 w 4627560"/>
              <a:gd name="connsiteY511" fmla="*/ 380867 h 1990725"/>
              <a:gd name="connsiteX512" fmla="*/ 3351972 w 4627560"/>
              <a:gd name="connsiteY512" fmla="*/ 394760 h 1990725"/>
              <a:gd name="connsiteX513" fmla="*/ 3268619 w 4627560"/>
              <a:gd name="connsiteY513" fmla="*/ 394760 h 1990725"/>
              <a:gd name="connsiteX514" fmla="*/ 3298719 w 4627560"/>
              <a:gd name="connsiteY514" fmla="*/ 417913 h 1990725"/>
              <a:gd name="connsiteX515" fmla="*/ 3335765 w 4627560"/>
              <a:gd name="connsiteY515" fmla="*/ 404021 h 1990725"/>
              <a:gd name="connsiteX516" fmla="*/ 3351972 w 4627560"/>
              <a:gd name="connsiteY516" fmla="*/ 434121 h 1990725"/>
              <a:gd name="connsiteX517" fmla="*/ 3296404 w 4627560"/>
              <a:gd name="connsiteY517" fmla="*/ 452644 h 1990725"/>
              <a:gd name="connsiteX518" fmla="*/ 3224628 w 4627560"/>
              <a:gd name="connsiteY518" fmla="*/ 383183 h 1990725"/>
              <a:gd name="connsiteX519" fmla="*/ 3291774 w 4627560"/>
              <a:gd name="connsiteY519" fmla="*/ 318353 h 1990725"/>
              <a:gd name="connsiteX520" fmla="*/ 2909739 w 4627560"/>
              <a:gd name="connsiteY520" fmla="*/ 318353 h 1990725"/>
              <a:gd name="connsiteX521" fmla="*/ 2983830 w 4627560"/>
              <a:gd name="connsiteY521" fmla="*/ 387814 h 1990725"/>
              <a:gd name="connsiteX522" fmla="*/ 2909739 w 4627560"/>
              <a:gd name="connsiteY522" fmla="*/ 454958 h 1990725"/>
              <a:gd name="connsiteX523" fmla="*/ 2835648 w 4627560"/>
              <a:gd name="connsiteY523" fmla="*/ 387814 h 1990725"/>
              <a:gd name="connsiteX524" fmla="*/ 2909739 w 4627560"/>
              <a:gd name="connsiteY524" fmla="*/ 318353 h 1990725"/>
              <a:gd name="connsiteX525" fmla="*/ 2439724 w 4627560"/>
              <a:gd name="connsiteY525" fmla="*/ 318353 h 1990725"/>
              <a:gd name="connsiteX526" fmla="*/ 2490663 w 4627560"/>
              <a:gd name="connsiteY526" fmla="*/ 318353 h 1990725"/>
              <a:gd name="connsiteX527" fmla="*/ 2509185 w 4627560"/>
              <a:gd name="connsiteY527" fmla="*/ 378553 h 1990725"/>
              <a:gd name="connsiteX528" fmla="*/ 2513815 w 4627560"/>
              <a:gd name="connsiteY528" fmla="*/ 399390 h 1990725"/>
              <a:gd name="connsiteX529" fmla="*/ 2518447 w 4627560"/>
              <a:gd name="connsiteY529" fmla="*/ 380867 h 1990725"/>
              <a:gd name="connsiteX530" fmla="*/ 2534654 w 4627560"/>
              <a:gd name="connsiteY530" fmla="*/ 320669 h 1990725"/>
              <a:gd name="connsiteX531" fmla="*/ 2583277 w 4627560"/>
              <a:gd name="connsiteY531" fmla="*/ 320669 h 1990725"/>
              <a:gd name="connsiteX532" fmla="*/ 2530022 w 4627560"/>
              <a:gd name="connsiteY532" fmla="*/ 466536 h 1990725"/>
              <a:gd name="connsiteX533" fmla="*/ 2474454 w 4627560"/>
              <a:gd name="connsiteY533" fmla="*/ 505897 h 1990725"/>
              <a:gd name="connsiteX534" fmla="*/ 2444354 w 4627560"/>
              <a:gd name="connsiteY534" fmla="*/ 496636 h 1990725"/>
              <a:gd name="connsiteX535" fmla="*/ 2458247 w 4627560"/>
              <a:gd name="connsiteY535" fmla="*/ 464220 h 1990725"/>
              <a:gd name="connsiteX536" fmla="*/ 2472138 w 4627560"/>
              <a:gd name="connsiteY536" fmla="*/ 468852 h 1990725"/>
              <a:gd name="connsiteX537" fmla="*/ 2492977 w 4627560"/>
              <a:gd name="connsiteY537" fmla="*/ 454959 h 1990725"/>
              <a:gd name="connsiteX538" fmla="*/ 2495293 w 4627560"/>
              <a:gd name="connsiteY538" fmla="*/ 448013 h 1990725"/>
              <a:gd name="connsiteX539" fmla="*/ 2439724 w 4627560"/>
              <a:gd name="connsiteY539" fmla="*/ 318353 h 1990725"/>
              <a:gd name="connsiteX540" fmla="*/ 1937291 w 4627560"/>
              <a:gd name="connsiteY540" fmla="*/ 318353 h 1990725"/>
              <a:gd name="connsiteX541" fmla="*/ 1997489 w 4627560"/>
              <a:gd name="connsiteY541" fmla="*/ 380867 h 1990725"/>
              <a:gd name="connsiteX542" fmla="*/ 1997489 w 4627560"/>
              <a:gd name="connsiteY542" fmla="*/ 394760 h 1990725"/>
              <a:gd name="connsiteX543" fmla="*/ 1914136 w 4627560"/>
              <a:gd name="connsiteY543" fmla="*/ 394760 h 1990725"/>
              <a:gd name="connsiteX544" fmla="*/ 1944236 w 4627560"/>
              <a:gd name="connsiteY544" fmla="*/ 417913 h 1990725"/>
              <a:gd name="connsiteX545" fmla="*/ 1981282 w 4627560"/>
              <a:gd name="connsiteY545" fmla="*/ 404021 h 1990725"/>
              <a:gd name="connsiteX546" fmla="*/ 1997489 w 4627560"/>
              <a:gd name="connsiteY546" fmla="*/ 434121 h 1990725"/>
              <a:gd name="connsiteX547" fmla="*/ 1941921 w 4627560"/>
              <a:gd name="connsiteY547" fmla="*/ 452644 h 1990725"/>
              <a:gd name="connsiteX548" fmla="*/ 1870145 w 4627560"/>
              <a:gd name="connsiteY548" fmla="*/ 383183 h 1990725"/>
              <a:gd name="connsiteX549" fmla="*/ 1937291 w 4627560"/>
              <a:gd name="connsiteY549" fmla="*/ 318353 h 1990725"/>
              <a:gd name="connsiteX550" fmla="*/ 2717566 w 4627560"/>
              <a:gd name="connsiteY550" fmla="*/ 309092 h 1990725"/>
              <a:gd name="connsiteX551" fmla="*/ 2717566 w 4627560"/>
              <a:gd name="connsiteY551" fmla="*/ 353083 h 1990725"/>
              <a:gd name="connsiteX552" fmla="*/ 2736089 w 4627560"/>
              <a:gd name="connsiteY552" fmla="*/ 353083 h 1990725"/>
              <a:gd name="connsiteX553" fmla="*/ 2759241 w 4627560"/>
              <a:gd name="connsiteY553" fmla="*/ 329930 h 1990725"/>
              <a:gd name="connsiteX554" fmla="*/ 2731457 w 4627560"/>
              <a:gd name="connsiteY554" fmla="*/ 309092 h 1990725"/>
              <a:gd name="connsiteX555" fmla="*/ 2717566 w 4627560"/>
              <a:gd name="connsiteY555" fmla="*/ 309092 h 1990725"/>
              <a:gd name="connsiteX556" fmla="*/ 3132014 w 4627560"/>
              <a:gd name="connsiteY556" fmla="*/ 288253 h 1990725"/>
              <a:gd name="connsiteX557" fmla="*/ 3173691 w 4627560"/>
              <a:gd name="connsiteY557" fmla="*/ 288253 h 1990725"/>
              <a:gd name="connsiteX558" fmla="*/ 3173691 w 4627560"/>
              <a:gd name="connsiteY558" fmla="*/ 325299 h 1990725"/>
              <a:gd name="connsiteX559" fmla="*/ 3201475 w 4627560"/>
              <a:gd name="connsiteY559" fmla="*/ 325299 h 1990725"/>
              <a:gd name="connsiteX560" fmla="*/ 3201475 w 4627560"/>
              <a:gd name="connsiteY560" fmla="*/ 360029 h 1990725"/>
              <a:gd name="connsiteX561" fmla="*/ 3173691 w 4627560"/>
              <a:gd name="connsiteY561" fmla="*/ 360029 h 1990725"/>
              <a:gd name="connsiteX562" fmla="*/ 3173691 w 4627560"/>
              <a:gd name="connsiteY562" fmla="*/ 399390 h 1990725"/>
              <a:gd name="connsiteX563" fmla="*/ 3196844 w 4627560"/>
              <a:gd name="connsiteY563" fmla="*/ 415597 h 1990725"/>
              <a:gd name="connsiteX564" fmla="*/ 3203791 w 4627560"/>
              <a:gd name="connsiteY564" fmla="*/ 415597 h 1990725"/>
              <a:gd name="connsiteX565" fmla="*/ 3203791 w 4627560"/>
              <a:gd name="connsiteY565" fmla="*/ 454958 h 1990725"/>
              <a:gd name="connsiteX566" fmla="*/ 3192214 w 4627560"/>
              <a:gd name="connsiteY566" fmla="*/ 454958 h 1990725"/>
              <a:gd name="connsiteX567" fmla="*/ 3129698 w 4627560"/>
              <a:gd name="connsiteY567" fmla="*/ 406336 h 1990725"/>
              <a:gd name="connsiteX568" fmla="*/ 3129698 w 4627560"/>
              <a:gd name="connsiteY568" fmla="*/ 360029 h 1990725"/>
              <a:gd name="connsiteX569" fmla="*/ 3113491 w 4627560"/>
              <a:gd name="connsiteY569" fmla="*/ 360029 h 1990725"/>
              <a:gd name="connsiteX570" fmla="*/ 3113491 w 4627560"/>
              <a:gd name="connsiteY570" fmla="*/ 325299 h 1990725"/>
              <a:gd name="connsiteX571" fmla="*/ 3132014 w 4627560"/>
              <a:gd name="connsiteY571" fmla="*/ 325299 h 1990725"/>
              <a:gd name="connsiteX572" fmla="*/ 3132014 w 4627560"/>
              <a:gd name="connsiteY572" fmla="*/ 288253 h 1990725"/>
              <a:gd name="connsiteX573" fmla="*/ 3020878 w 4627560"/>
              <a:gd name="connsiteY573" fmla="*/ 288253 h 1990725"/>
              <a:gd name="connsiteX574" fmla="*/ 3062555 w 4627560"/>
              <a:gd name="connsiteY574" fmla="*/ 288253 h 1990725"/>
              <a:gd name="connsiteX575" fmla="*/ 3062555 w 4627560"/>
              <a:gd name="connsiteY575" fmla="*/ 325299 h 1990725"/>
              <a:gd name="connsiteX576" fmla="*/ 3090339 w 4627560"/>
              <a:gd name="connsiteY576" fmla="*/ 325299 h 1990725"/>
              <a:gd name="connsiteX577" fmla="*/ 3090339 w 4627560"/>
              <a:gd name="connsiteY577" fmla="*/ 360029 h 1990725"/>
              <a:gd name="connsiteX578" fmla="*/ 3062555 w 4627560"/>
              <a:gd name="connsiteY578" fmla="*/ 360029 h 1990725"/>
              <a:gd name="connsiteX579" fmla="*/ 3062555 w 4627560"/>
              <a:gd name="connsiteY579" fmla="*/ 399390 h 1990725"/>
              <a:gd name="connsiteX580" fmla="*/ 3085708 w 4627560"/>
              <a:gd name="connsiteY580" fmla="*/ 415597 h 1990725"/>
              <a:gd name="connsiteX581" fmla="*/ 3092655 w 4627560"/>
              <a:gd name="connsiteY581" fmla="*/ 415597 h 1990725"/>
              <a:gd name="connsiteX582" fmla="*/ 3092655 w 4627560"/>
              <a:gd name="connsiteY582" fmla="*/ 454958 h 1990725"/>
              <a:gd name="connsiteX583" fmla="*/ 3081078 w 4627560"/>
              <a:gd name="connsiteY583" fmla="*/ 454958 h 1990725"/>
              <a:gd name="connsiteX584" fmla="*/ 3018562 w 4627560"/>
              <a:gd name="connsiteY584" fmla="*/ 406336 h 1990725"/>
              <a:gd name="connsiteX585" fmla="*/ 3018562 w 4627560"/>
              <a:gd name="connsiteY585" fmla="*/ 360029 h 1990725"/>
              <a:gd name="connsiteX586" fmla="*/ 3002355 w 4627560"/>
              <a:gd name="connsiteY586" fmla="*/ 360029 h 1990725"/>
              <a:gd name="connsiteX587" fmla="*/ 3002355 w 4627560"/>
              <a:gd name="connsiteY587" fmla="*/ 325299 h 1990725"/>
              <a:gd name="connsiteX588" fmla="*/ 3020878 w 4627560"/>
              <a:gd name="connsiteY588" fmla="*/ 325299 h 1990725"/>
              <a:gd name="connsiteX589" fmla="*/ 3020878 w 4627560"/>
              <a:gd name="connsiteY589" fmla="*/ 288253 h 1990725"/>
              <a:gd name="connsiteX590" fmla="*/ 2358685 w 4627560"/>
              <a:gd name="connsiteY590" fmla="*/ 288253 h 1990725"/>
              <a:gd name="connsiteX591" fmla="*/ 2400360 w 4627560"/>
              <a:gd name="connsiteY591" fmla="*/ 288253 h 1990725"/>
              <a:gd name="connsiteX592" fmla="*/ 2400360 w 4627560"/>
              <a:gd name="connsiteY592" fmla="*/ 325299 h 1990725"/>
              <a:gd name="connsiteX593" fmla="*/ 2428146 w 4627560"/>
              <a:gd name="connsiteY593" fmla="*/ 325299 h 1990725"/>
              <a:gd name="connsiteX594" fmla="*/ 2428146 w 4627560"/>
              <a:gd name="connsiteY594" fmla="*/ 360029 h 1990725"/>
              <a:gd name="connsiteX595" fmla="*/ 2400360 w 4627560"/>
              <a:gd name="connsiteY595" fmla="*/ 360029 h 1990725"/>
              <a:gd name="connsiteX596" fmla="*/ 2400360 w 4627560"/>
              <a:gd name="connsiteY596" fmla="*/ 399390 h 1990725"/>
              <a:gd name="connsiteX597" fmla="*/ 2423515 w 4627560"/>
              <a:gd name="connsiteY597" fmla="*/ 415597 h 1990725"/>
              <a:gd name="connsiteX598" fmla="*/ 2430460 w 4627560"/>
              <a:gd name="connsiteY598" fmla="*/ 415597 h 1990725"/>
              <a:gd name="connsiteX599" fmla="*/ 2430460 w 4627560"/>
              <a:gd name="connsiteY599" fmla="*/ 454958 h 1990725"/>
              <a:gd name="connsiteX600" fmla="*/ 2418885 w 4627560"/>
              <a:gd name="connsiteY600" fmla="*/ 454958 h 1990725"/>
              <a:gd name="connsiteX601" fmla="*/ 2356369 w 4627560"/>
              <a:gd name="connsiteY601" fmla="*/ 406336 h 1990725"/>
              <a:gd name="connsiteX602" fmla="*/ 2356369 w 4627560"/>
              <a:gd name="connsiteY602" fmla="*/ 360029 h 1990725"/>
              <a:gd name="connsiteX603" fmla="*/ 2340162 w 4627560"/>
              <a:gd name="connsiteY603" fmla="*/ 360029 h 1990725"/>
              <a:gd name="connsiteX604" fmla="*/ 2340162 w 4627560"/>
              <a:gd name="connsiteY604" fmla="*/ 325299 h 1990725"/>
              <a:gd name="connsiteX605" fmla="*/ 2358685 w 4627560"/>
              <a:gd name="connsiteY605" fmla="*/ 325299 h 1990725"/>
              <a:gd name="connsiteX606" fmla="*/ 2358685 w 4627560"/>
              <a:gd name="connsiteY606" fmla="*/ 288253 h 1990725"/>
              <a:gd name="connsiteX607" fmla="*/ 2673575 w 4627560"/>
              <a:gd name="connsiteY607" fmla="*/ 272046 h 1990725"/>
              <a:gd name="connsiteX608" fmla="*/ 2733773 w 4627560"/>
              <a:gd name="connsiteY608" fmla="*/ 272046 h 1990725"/>
              <a:gd name="connsiteX609" fmla="*/ 2768504 w 4627560"/>
              <a:gd name="connsiteY609" fmla="*/ 276678 h 1990725"/>
              <a:gd name="connsiteX610" fmla="*/ 2803234 w 4627560"/>
              <a:gd name="connsiteY610" fmla="*/ 329930 h 1990725"/>
              <a:gd name="connsiteX611" fmla="*/ 2775450 w 4627560"/>
              <a:gd name="connsiteY611" fmla="*/ 378553 h 1990725"/>
              <a:gd name="connsiteX612" fmla="*/ 2782396 w 4627560"/>
              <a:gd name="connsiteY612" fmla="*/ 390128 h 1990725"/>
              <a:gd name="connsiteX613" fmla="*/ 2819441 w 4627560"/>
              <a:gd name="connsiteY613" fmla="*/ 452644 h 1990725"/>
              <a:gd name="connsiteX614" fmla="*/ 2770819 w 4627560"/>
              <a:gd name="connsiteY614" fmla="*/ 452644 h 1990725"/>
              <a:gd name="connsiteX615" fmla="*/ 2738405 w 4627560"/>
              <a:gd name="connsiteY615" fmla="*/ 390128 h 1990725"/>
              <a:gd name="connsiteX616" fmla="*/ 2717566 w 4627560"/>
              <a:gd name="connsiteY616" fmla="*/ 390128 h 1990725"/>
              <a:gd name="connsiteX617" fmla="*/ 2717566 w 4627560"/>
              <a:gd name="connsiteY617" fmla="*/ 452644 h 1990725"/>
              <a:gd name="connsiteX618" fmla="*/ 2673575 w 4627560"/>
              <a:gd name="connsiteY618" fmla="*/ 452644 h 1990725"/>
              <a:gd name="connsiteX619" fmla="*/ 2673575 w 4627560"/>
              <a:gd name="connsiteY619" fmla="*/ 272046 h 1990725"/>
              <a:gd name="connsiteX620" fmla="*/ 2268387 w 4627560"/>
              <a:gd name="connsiteY620" fmla="*/ 272046 h 1990725"/>
              <a:gd name="connsiteX621" fmla="*/ 2312378 w 4627560"/>
              <a:gd name="connsiteY621" fmla="*/ 272046 h 1990725"/>
              <a:gd name="connsiteX622" fmla="*/ 2312378 w 4627560"/>
              <a:gd name="connsiteY622" fmla="*/ 306776 h 1990725"/>
              <a:gd name="connsiteX623" fmla="*/ 2268387 w 4627560"/>
              <a:gd name="connsiteY623" fmla="*/ 306776 h 1990725"/>
              <a:gd name="connsiteX624" fmla="*/ 2268387 w 4627560"/>
              <a:gd name="connsiteY624" fmla="*/ 272046 h 1990725"/>
              <a:gd name="connsiteX625" fmla="*/ 1650191 w 4627560"/>
              <a:gd name="connsiteY625" fmla="*/ 272046 h 1990725"/>
              <a:gd name="connsiteX626" fmla="*/ 1694182 w 4627560"/>
              <a:gd name="connsiteY626" fmla="*/ 272046 h 1990725"/>
              <a:gd name="connsiteX627" fmla="*/ 1694182 w 4627560"/>
              <a:gd name="connsiteY627" fmla="*/ 306776 h 1990725"/>
              <a:gd name="connsiteX628" fmla="*/ 1650191 w 4627560"/>
              <a:gd name="connsiteY628" fmla="*/ 306776 h 1990725"/>
              <a:gd name="connsiteX629" fmla="*/ 1650191 w 4627560"/>
              <a:gd name="connsiteY629" fmla="*/ 272046 h 1990725"/>
              <a:gd name="connsiteX630" fmla="*/ 1288995 w 4627560"/>
              <a:gd name="connsiteY630" fmla="*/ 272046 h 1990725"/>
              <a:gd name="connsiteX631" fmla="*/ 1332986 w 4627560"/>
              <a:gd name="connsiteY631" fmla="*/ 272046 h 1990725"/>
              <a:gd name="connsiteX632" fmla="*/ 1332986 w 4627560"/>
              <a:gd name="connsiteY632" fmla="*/ 387815 h 1990725"/>
              <a:gd name="connsiteX633" fmla="*/ 1365402 w 4627560"/>
              <a:gd name="connsiteY633" fmla="*/ 417913 h 1990725"/>
              <a:gd name="connsiteX634" fmla="*/ 1397817 w 4627560"/>
              <a:gd name="connsiteY634" fmla="*/ 387815 h 1990725"/>
              <a:gd name="connsiteX635" fmla="*/ 1397817 w 4627560"/>
              <a:gd name="connsiteY635" fmla="*/ 272046 h 1990725"/>
              <a:gd name="connsiteX636" fmla="*/ 1441809 w 4627560"/>
              <a:gd name="connsiteY636" fmla="*/ 272046 h 1990725"/>
              <a:gd name="connsiteX637" fmla="*/ 1441809 w 4627560"/>
              <a:gd name="connsiteY637" fmla="*/ 387815 h 1990725"/>
              <a:gd name="connsiteX638" fmla="*/ 1365402 w 4627560"/>
              <a:gd name="connsiteY638" fmla="*/ 457274 h 1990725"/>
              <a:gd name="connsiteX639" fmla="*/ 1288995 w 4627560"/>
              <a:gd name="connsiteY639" fmla="*/ 387815 h 1990725"/>
              <a:gd name="connsiteX640" fmla="*/ 1288995 w 4627560"/>
              <a:gd name="connsiteY640" fmla="*/ 272046 h 1990725"/>
              <a:gd name="connsiteX641" fmla="*/ 156786 w 4627560"/>
              <a:gd name="connsiteY641" fmla="*/ 272046 h 1990725"/>
              <a:gd name="connsiteX642" fmla="*/ 270239 w 4627560"/>
              <a:gd name="connsiteY642" fmla="*/ 272046 h 1990725"/>
              <a:gd name="connsiteX643" fmla="*/ 270239 w 4627560"/>
              <a:gd name="connsiteY643" fmla="*/ 311407 h 1990725"/>
              <a:gd name="connsiteX644" fmla="*/ 200777 w 4627560"/>
              <a:gd name="connsiteY644" fmla="*/ 311407 h 1990725"/>
              <a:gd name="connsiteX645" fmla="*/ 200777 w 4627560"/>
              <a:gd name="connsiteY645" fmla="*/ 343821 h 1990725"/>
              <a:gd name="connsiteX646" fmla="*/ 256346 w 4627560"/>
              <a:gd name="connsiteY646" fmla="*/ 343821 h 1990725"/>
              <a:gd name="connsiteX647" fmla="*/ 256346 w 4627560"/>
              <a:gd name="connsiteY647" fmla="*/ 383183 h 1990725"/>
              <a:gd name="connsiteX648" fmla="*/ 200777 w 4627560"/>
              <a:gd name="connsiteY648" fmla="*/ 383183 h 1990725"/>
              <a:gd name="connsiteX649" fmla="*/ 200777 w 4627560"/>
              <a:gd name="connsiteY649" fmla="*/ 417912 h 1990725"/>
              <a:gd name="connsiteX650" fmla="*/ 274869 w 4627560"/>
              <a:gd name="connsiteY650" fmla="*/ 417912 h 1990725"/>
              <a:gd name="connsiteX651" fmla="*/ 274869 w 4627560"/>
              <a:gd name="connsiteY651" fmla="*/ 452644 h 1990725"/>
              <a:gd name="connsiteX652" fmla="*/ 156786 w 4627560"/>
              <a:gd name="connsiteY652" fmla="*/ 452644 h 1990725"/>
              <a:gd name="connsiteX653" fmla="*/ 156786 w 4627560"/>
              <a:gd name="connsiteY653" fmla="*/ 272046 h 1990725"/>
              <a:gd name="connsiteX654" fmla="*/ 3583509 w 4627560"/>
              <a:gd name="connsiteY654" fmla="*/ 269730 h 1990725"/>
              <a:gd name="connsiteX655" fmla="*/ 3627500 w 4627560"/>
              <a:gd name="connsiteY655" fmla="*/ 269730 h 1990725"/>
              <a:gd name="connsiteX656" fmla="*/ 3627500 w 4627560"/>
              <a:gd name="connsiteY656" fmla="*/ 452644 h 1990725"/>
              <a:gd name="connsiteX657" fmla="*/ 3585825 w 4627560"/>
              <a:gd name="connsiteY657" fmla="*/ 452644 h 1990725"/>
              <a:gd name="connsiteX658" fmla="*/ 3585825 w 4627560"/>
              <a:gd name="connsiteY658" fmla="*/ 443383 h 1990725"/>
              <a:gd name="connsiteX659" fmla="*/ 3585825 w 4627560"/>
              <a:gd name="connsiteY659" fmla="*/ 436435 h 1990725"/>
              <a:gd name="connsiteX660" fmla="*/ 3548779 w 4627560"/>
              <a:gd name="connsiteY660" fmla="*/ 454958 h 1990725"/>
              <a:gd name="connsiteX661" fmla="*/ 3488579 w 4627560"/>
              <a:gd name="connsiteY661" fmla="*/ 385499 h 1990725"/>
              <a:gd name="connsiteX662" fmla="*/ 3548779 w 4627560"/>
              <a:gd name="connsiteY662" fmla="*/ 318353 h 1990725"/>
              <a:gd name="connsiteX663" fmla="*/ 3583509 w 4627560"/>
              <a:gd name="connsiteY663" fmla="*/ 329930 h 1990725"/>
              <a:gd name="connsiteX664" fmla="*/ 3583509 w 4627560"/>
              <a:gd name="connsiteY664" fmla="*/ 322983 h 1990725"/>
              <a:gd name="connsiteX665" fmla="*/ 3583509 w 4627560"/>
              <a:gd name="connsiteY665" fmla="*/ 269730 h 1990725"/>
              <a:gd name="connsiteX666" fmla="*/ 0 w 4627560"/>
              <a:gd name="connsiteY666" fmla="*/ 1990725 h 1990725"/>
              <a:gd name="connsiteX667" fmla="*/ 4627560 w 4627560"/>
              <a:gd name="connsiteY667" fmla="*/ 0 h 1990725"/>
              <a:gd name="connsiteX668" fmla="*/ 4627560 w 4627560"/>
              <a:gd name="connsiteY668" fmla="*/ 1990725 h 1990725"/>
              <a:gd name="connsiteX669" fmla="*/ 0 w 4627560"/>
              <a:gd name="connsiteY669" fmla="*/ 1990725 h 1990725"/>
              <a:gd name="connsiteX0" fmla="*/ 1853937 w 4627560"/>
              <a:gd name="connsiteY0" fmla="*/ 365826 h 1720995"/>
              <a:gd name="connsiteX1" fmla="*/ 1819207 w 4627560"/>
              <a:gd name="connsiteY1" fmla="*/ 382035 h 1720995"/>
              <a:gd name="connsiteX2" fmla="*/ 1835414 w 4627560"/>
              <a:gd name="connsiteY2" fmla="*/ 395926 h 1720995"/>
              <a:gd name="connsiteX3" fmla="*/ 1858569 w 4627560"/>
              <a:gd name="connsiteY3" fmla="*/ 368142 h 1720995"/>
              <a:gd name="connsiteX4" fmla="*/ 1858569 w 4627560"/>
              <a:gd name="connsiteY4" fmla="*/ 365826 h 1720995"/>
              <a:gd name="connsiteX5" fmla="*/ 1853937 w 4627560"/>
              <a:gd name="connsiteY5" fmla="*/ 365826 h 1720995"/>
              <a:gd name="connsiteX6" fmla="*/ 392950 w 4627560"/>
              <a:gd name="connsiteY6" fmla="*/ 365826 h 1720995"/>
              <a:gd name="connsiteX7" fmla="*/ 358220 w 4627560"/>
              <a:gd name="connsiteY7" fmla="*/ 382035 h 1720995"/>
              <a:gd name="connsiteX8" fmla="*/ 374427 w 4627560"/>
              <a:gd name="connsiteY8" fmla="*/ 395926 h 1720995"/>
              <a:gd name="connsiteX9" fmla="*/ 397582 w 4627560"/>
              <a:gd name="connsiteY9" fmla="*/ 368142 h 1720995"/>
              <a:gd name="connsiteX10" fmla="*/ 397582 w 4627560"/>
              <a:gd name="connsiteY10" fmla="*/ 365826 h 1720995"/>
              <a:gd name="connsiteX11" fmla="*/ 392950 w 4627560"/>
              <a:gd name="connsiteY11" fmla="*/ 365826 h 1720995"/>
              <a:gd name="connsiteX12" fmla="*/ 1379291 w 4627560"/>
              <a:gd name="connsiteY12" fmla="*/ 331096 h 1720995"/>
              <a:gd name="connsiteX13" fmla="*/ 1351506 w 4627560"/>
              <a:gd name="connsiteY13" fmla="*/ 363512 h 1720995"/>
              <a:gd name="connsiteX14" fmla="*/ 1376975 w 4627560"/>
              <a:gd name="connsiteY14" fmla="*/ 395926 h 1720995"/>
              <a:gd name="connsiteX15" fmla="*/ 1404759 w 4627560"/>
              <a:gd name="connsiteY15" fmla="*/ 363512 h 1720995"/>
              <a:gd name="connsiteX16" fmla="*/ 1379291 w 4627560"/>
              <a:gd name="connsiteY16" fmla="*/ 331096 h 1720995"/>
              <a:gd name="connsiteX17" fmla="*/ 812029 w 4627560"/>
              <a:gd name="connsiteY17" fmla="*/ 328783 h 1720995"/>
              <a:gd name="connsiteX18" fmla="*/ 786560 w 4627560"/>
              <a:gd name="connsiteY18" fmla="*/ 358881 h 1720995"/>
              <a:gd name="connsiteX19" fmla="*/ 814344 w 4627560"/>
              <a:gd name="connsiteY19" fmla="*/ 391296 h 1720995"/>
              <a:gd name="connsiteX20" fmla="*/ 837498 w 4627560"/>
              <a:gd name="connsiteY20" fmla="*/ 358881 h 1720995"/>
              <a:gd name="connsiteX21" fmla="*/ 812029 w 4627560"/>
              <a:gd name="connsiteY21" fmla="*/ 328783 h 1720995"/>
              <a:gd name="connsiteX22" fmla="*/ 2127149 w 4627560"/>
              <a:gd name="connsiteY22" fmla="*/ 326467 h 1720995"/>
              <a:gd name="connsiteX23" fmla="*/ 2101680 w 4627560"/>
              <a:gd name="connsiteY23" fmla="*/ 349620 h 1720995"/>
              <a:gd name="connsiteX24" fmla="*/ 2147987 w 4627560"/>
              <a:gd name="connsiteY24" fmla="*/ 349620 h 1720995"/>
              <a:gd name="connsiteX25" fmla="*/ 2127149 w 4627560"/>
              <a:gd name="connsiteY25" fmla="*/ 326467 h 1720995"/>
              <a:gd name="connsiteX26" fmla="*/ 1138495 w 4627560"/>
              <a:gd name="connsiteY26" fmla="*/ 307943 h 1720995"/>
              <a:gd name="connsiteX27" fmla="*/ 1163963 w 4627560"/>
              <a:gd name="connsiteY27" fmla="*/ 307943 h 1720995"/>
              <a:gd name="connsiteX28" fmla="*/ 1163963 w 4627560"/>
              <a:gd name="connsiteY28" fmla="*/ 414448 h 1720995"/>
              <a:gd name="connsiteX29" fmla="*/ 1138495 w 4627560"/>
              <a:gd name="connsiteY29" fmla="*/ 414448 h 1720995"/>
              <a:gd name="connsiteX30" fmla="*/ 1138495 w 4627560"/>
              <a:gd name="connsiteY30" fmla="*/ 307943 h 1720995"/>
              <a:gd name="connsiteX31" fmla="*/ 573548 w 4627560"/>
              <a:gd name="connsiteY31" fmla="*/ 307943 h 1720995"/>
              <a:gd name="connsiteX32" fmla="*/ 599016 w 4627560"/>
              <a:gd name="connsiteY32" fmla="*/ 307943 h 1720995"/>
              <a:gd name="connsiteX33" fmla="*/ 599016 w 4627560"/>
              <a:gd name="connsiteY33" fmla="*/ 414448 h 1720995"/>
              <a:gd name="connsiteX34" fmla="*/ 573548 w 4627560"/>
              <a:gd name="connsiteY34" fmla="*/ 414448 h 1720995"/>
              <a:gd name="connsiteX35" fmla="*/ 573548 w 4627560"/>
              <a:gd name="connsiteY35" fmla="*/ 307943 h 1720995"/>
              <a:gd name="connsiteX36" fmla="*/ 2261441 w 4627560"/>
              <a:gd name="connsiteY36" fmla="*/ 305628 h 1720995"/>
              <a:gd name="connsiteX37" fmla="*/ 2266071 w 4627560"/>
              <a:gd name="connsiteY37" fmla="*/ 305628 h 1720995"/>
              <a:gd name="connsiteX38" fmla="*/ 2266071 w 4627560"/>
              <a:gd name="connsiteY38" fmla="*/ 331097 h 1720995"/>
              <a:gd name="connsiteX39" fmla="*/ 2259125 w 4627560"/>
              <a:gd name="connsiteY39" fmla="*/ 331097 h 1720995"/>
              <a:gd name="connsiteX40" fmla="*/ 2229025 w 4627560"/>
              <a:gd name="connsiteY40" fmla="*/ 354251 h 1720995"/>
              <a:gd name="connsiteX41" fmla="*/ 2226710 w 4627560"/>
              <a:gd name="connsiteY41" fmla="*/ 370458 h 1720995"/>
              <a:gd name="connsiteX42" fmla="*/ 2226710 w 4627560"/>
              <a:gd name="connsiteY42" fmla="*/ 414449 h 1720995"/>
              <a:gd name="connsiteX43" fmla="*/ 2201241 w 4627560"/>
              <a:gd name="connsiteY43" fmla="*/ 414449 h 1720995"/>
              <a:gd name="connsiteX44" fmla="*/ 2201241 w 4627560"/>
              <a:gd name="connsiteY44" fmla="*/ 307944 h 1720995"/>
              <a:gd name="connsiteX45" fmla="*/ 2226710 w 4627560"/>
              <a:gd name="connsiteY45" fmla="*/ 307944 h 1720995"/>
              <a:gd name="connsiteX46" fmla="*/ 2226710 w 4627560"/>
              <a:gd name="connsiteY46" fmla="*/ 326467 h 1720995"/>
              <a:gd name="connsiteX47" fmla="*/ 2226710 w 4627560"/>
              <a:gd name="connsiteY47" fmla="*/ 333412 h 1720995"/>
              <a:gd name="connsiteX48" fmla="*/ 2261441 w 4627560"/>
              <a:gd name="connsiteY48" fmla="*/ 305628 h 1720995"/>
              <a:gd name="connsiteX49" fmla="*/ 2129464 w 4627560"/>
              <a:gd name="connsiteY49" fmla="*/ 305628 h 1720995"/>
              <a:gd name="connsiteX50" fmla="*/ 2175771 w 4627560"/>
              <a:gd name="connsiteY50" fmla="*/ 356567 h 1720995"/>
              <a:gd name="connsiteX51" fmla="*/ 2175771 w 4627560"/>
              <a:gd name="connsiteY51" fmla="*/ 365828 h 1720995"/>
              <a:gd name="connsiteX52" fmla="*/ 2101680 w 4627560"/>
              <a:gd name="connsiteY52" fmla="*/ 365828 h 1720995"/>
              <a:gd name="connsiteX53" fmla="*/ 2134096 w 4627560"/>
              <a:gd name="connsiteY53" fmla="*/ 393613 h 1720995"/>
              <a:gd name="connsiteX54" fmla="*/ 2164194 w 4627560"/>
              <a:gd name="connsiteY54" fmla="*/ 382035 h 1720995"/>
              <a:gd name="connsiteX55" fmla="*/ 2173455 w 4627560"/>
              <a:gd name="connsiteY55" fmla="*/ 400558 h 1720995"/>
              <a:gd name="connsiteX56" fmla="*/ 2131780 w 4627560"/>
              <a:gd name="connsiteY56" fmla="*/ 416765 h 1720995"/>
              <a:gd name="connsiteX57" fmla="*/ 2073896 w 4627560"/>
              <a:gd name="connsiteY57" fmla="*/ 361197 h 1720995"/>
              <a:gd name="connsiteX58" fmla="*/ 2129464 w 4627560"/>
              <a:gd name="connsiteY58" fmla="*/ 305628 h 1720995"/>
              <a:gd name="connsiteX59" fmla="*/ 1499691 w 4627560"/>
              <a:gd name="connsiteY59" fmla="*/ 305628 h 1720995"/>
              <a:gd name="connsiteX60" fmla="*/ 1534421 w 4627560"/>
              <a:gd name="connsiteY60" fmla="*/ 317205 h 1720995"/>
              <a:gd name="connsiteX61" fmla="*/ 1522843 w 4627560"/>
              <a:gd name="connsiteY61" fmla="*/ 338044 h 1720995"/>
              <a:gd name="connsiteX62" fmla="*/ 1497375 w 4627560"/>
              <a:gd name="connsiteY62" fmla="*/ 328783 h 1720995"/>
              <a:gd name="connsiteX63" fmla="*/ 1483484 w 4627560"/>
              <a:gd name="connsiteY63" fmla="*/ 338044 h 1720995"/>
              <a:gd name="connsiteX64" fmla="*/ 1534421 w 4627560"/>
              <a:gd name="connsiteY64" fmla="*/ 384351 h 1720995"/>
              <a:gd name="connsiteX65" fmla="*/ 1492745 w 4627560"/>
              <a:gd name="connsiteY65" fmla="*/ 416765 h 1720995"/>
              <a:gd name="connsiteX66" fmla="*/ 1451068 w 4627560"/>
              <a:gd name="connsiteY66" fmla="*/ 400558 h 1720995"/>
              <a:gd name="connsiteX67" fmla="*/ 1464961 w 4627560"/>
              <a:gd name="connsiteY67" fmla="*/ 384351 h 1720995"/>
              <a:gd name="connsiteX68" fmla="*/ 1495059 w 4627560"/>
              <a:gd name="connsiteY68" fmla="*/ 395927 h 1720995"/>
              <a:gd name="connsiteX69" fmla="*/ 1508952 w 4627560"/>
              <a:gd name="connsiteY69" fmla="*/ 386665 h 1720995"/>
              <a:gd name="connsiteX70" fmla="*/ 1458013 w 4627560"/>
              <a:gd name="connsiteY70" fmla="*/ 338044 h 1720995"/>
              <a:gd name="connsiteX71" fmla="*/ 1499691 w 4627560"/>
              <a:gd name="connsiteY71" fmla="*/ 305628 h 1720995"/>
              <a:gd name="connsiteX72" fmla="*/ 1261207 w 4627560"/>
              <a:gd name="connsiteY72" fmla="*/ 305628 h 1720995"/>
              <a:gd name="connsiteX73" fmla="*/ 1298253 w 4627560"/>
              <a:gd name="connsiteY73" fmla="*/ 344990 h 1720995"/>
              <a:gd name="connsiteX74" fmla="*/ 1298253 w 4627560"/>
              <a:gd name="connsiteY74" fmla="*/ 414449 h 1720995"/>
              <a:gd name="connsiteX75" fmla="*/ 1272784 w 4627560"/>
              <a:gd name="connsiteY75" fmla="*/ 414449 h 1720995"/>
              <a:gd name="connsiteX76" fmla="*/ 1272784 w 4627560"/>
              <a:gd name="connsiteY76" fmla="*/ 351935 h 1720995"/>
              <a:gd name="connsiteX77" fmla="*/ 1256577 w 4627560"/>
              <a:gd name="connsiteY77" fmla="*/ 331097 h 1720995"/>
              <a:gd name="connsiteX78" fmla="*/ 1228793 w 4627560"/>
              <a:gd name="connsiteY78" fmla="*/ 351935 h 1720995"/>
              <a:gd name="connsiteX79" fmla="*/ 1226477 w 4627560"/>
              <a:gd name="connsiteY79" fmla="*/ 365828 h 1720995"/>
              <a:gd name="connsiteX80" fmla="*/ 1226477 w 4627560"/>
              <a:gd name="connsiteY80" fmla="*/ 414449 h 1720995"/>
              <a:gd name="connsiteX81" fmla="*/ 1198693 w 4627560"/>
              <a:gd name="connsiteY81" fmla="*/ 414449 h 1720995"/>
              <a:gd name="connsiteX82" fmla="*/ 1198693 w 4627560"/>
              <a:gd name="connsiteY82" fmla="*/ 307944 h 1720995"/>
              <a:gd name="connsiteX83" fmla="*/ 1224161 w 4627560"/>
              <a:gd name="connsiteY83" fmla="*/ 307944 h 1720995"/>
              <a:gd name="connsiteX84" fmla="*/ 1224161 w 4627560"/>
              <a:gd name="connsiteY84" fmla="*/ 321835 h 1720995"/>
              <a:gd name="connsiteX85" fmla="*/ 1224161 w 4627560"/>
              <a:gd name="connsiteY85" fmla="*/ 328783 h 1720995"/>
              <a:gd name="connsiteX86" fmla="*/ 1261207 w 4627560"/>
              <a:gd name="connsiteY86" fmla="*/ 305628 h 1720995"/>
              <a:gd name="connsiteX87" fmla="*/ 805083 w 4627560"/>
              <a:gd name="connsiteY87" fmla="*/ 305628 h 1720995"/>
              <a:gd name="connsiteX88" fmla="*/ 837498 w 4627560"/>
              <a:gd name="connsiteY88" fmla="*/ 319521 h 1720995"/>
              <a:gd name="connsiteX89" fmla="*/ 837498 w 4627560"/>
              <a:gd name="connsiteY89" fmla="*/ 317205 h 1720995"/>
              <a:gd name="connsiteX90" fmla="*/ 837498 w 4627560"/>
              <a:gd name="connsiteY90" fmla="*/ 307944 h 1720995"/>
              <a:gd name="connsiteX91" fmla="*/ 862967 w 4627560"/>
              <a:gd name="connsiteY91" fmla="*/ 307944 h 1720995"/>
              <a:gd name="connsiteX92" fmla="*/ 862967 w 4627560"/>
              <a:gd name="connsiteY92" fmla="*/ 407503 h 1720995"/>
              <a:gd name="connsiteX93" fmla="*/ 807399 w 4627560"/>
              <a:gd name="connsiteY93" fmla="*/ 458442 h 1720995"/>
              <a:gd name="connsiteX94" fmla="*/ 770353 w 4627560"/>
              <a:gd name="connsiteY94" fmla="*/ 449180 h 1720995"/>
              <a:gd name="connsiteX95" fmla="*/ 777299 w 4627560"/>
              <a:gd name="connsiteY95" fmla="*/ 428342 h 1720995"/>
              <a:gd name="connsiteX96" fmla="*/ 807399 w 4627560"/>
              <a:gd name="connsiteY96" fmla="*/ 435288 h 1720995"/>
              <a:gd name="connsiteX97" fmla="*/ 837498 w 4627560"/>
              <a:gd name="connsiteY97" fmla="*/ 409819 h 1720995"/>
              <a:gd name="connsiteX98" fmla="*/ 837498 w 4627560"/>
              <a:gd name="connsiteY98" fmla="*/ 402874 h 1720995"/>
              <a:gd name="connsiteX99" fmla="*/ 837498 w 4627560"/>
              <a:gd name="connsiteY99" fmla="*/ 398242 h 1720995"/>
              <a:gd name="connsiteX100" fmla="*/ 807399 w 4627560"/>
              <a:gd name="connsiteY100" fmla="*/ 412135 h 1720995"/>
              <a:gd name="connsiteX101" fmla="*/ 758776 w 4627560"/>
              <a:gd name="connsiteY101" fmla="*/ 358881 h 1720995"/>
              <a:gd name="connsiteX102" fmla="*/ 805083 w 4627560"/>
              <a:gd name="connsiteY102" fmla="*/ 305628 h 1720995"/>
              <a:gd name="connsiteX103" fmla="*/ 696261 w 4627560"/>
              <a:gd name="connsiteY103" fmla="*/ 305628 h 1720995"/>
              <a:gd name="connsiteX104" fmla="*/ 733306 w 4627560"/>
              <a:gd name="connsiteY104" fmla="*/ 344990 h 1720995"/>
              <a:gd name="connsiteX105" fmla="*/ 733306 w 4627560"/>
              <a:gd name="connsiteY105" fmla="*/ 414449 h 1720995"/>
              <a:gd name="connsiteX106" fmla="*/ 707838 w 4627560"/>
              <a:gd name="connsiteY106" fmla="*/ 414449 h 1720995"/>
              <a:gd name="connsiteX107" fmla="*/ 707838 w 4627560"/>
              <a:gd name="connsiteY107" fmla="*/ 351935 h 1720995"/>
              <a:gd name="connsiteX108" fmla="*/ 691631 w 4627560"/>
              <a:gd name="connsiteY108" fmla="*/ 331097 h 1720995"/>
              <a:gd name="connsiteX109" fmla="*/ 663846 w 4627560"/>
              <a:gd name="connsiteY109" fmla="*/ 351935 h 1720995"/>
              <a:gd name="connsiteX110" fmla="*/ 661531 w 4627560"/>
              <a:gd name="connsiteY110" fmla="*/ 365828 h 1720995"/>
              <a:gd name="connsiteX111" fmla="*/ 661531 w 4627560"/>
              <a:gd name="connsiteY111" fmla="*/ 414449 h 1720995"/>
              <a:gd name="connsiteX112" fmla="*/ 636062 w 4627560"/>
              <a:gd name="connsiteY112" fmla="*/ 414449 h 1720995"/>
              <a:gd name="connsiteX113" fmla="*/ 636062 w 4627560"/>
              <a:gd name="connsiteY113" fmla="*/ 307944 h 1720995"/>
              <a:gd name="connsiteX114" fmla="*/ 659215 w 4627560"/>
              <a:gd name="connsiteY114" fmla="*/ 307944 h 1720995"/>
              <a:gd name="connsiteX115" fmla="*/ 659215 w 4627560"/>
              <a:gd name="connsiteY115" fmla="*/ 321835 h 1720995"/>
              <a:gd name="connsiteX116" fmla="*/ 659215 w 4627560"/>
              <a:gd name="connsiteY116" fmla="*/ 328783 h 1720995"/>
              <a:gd name="connsiteX117" fmla="*/ 696261 w 4627560"/>
              <a:gd name="connsiteY117" fmla="*/ 305628 h 1720995"/>
              <a:gd name="connsiteX118" fmla="*/ 1842362 w 4627560"/>
              <a:gd name="connsiteY118" fmla="*/ 303312 h 1720995"/>
              <a:gd name="connsiteX119" fmla="*/ 1886353 w 4627560"/>
              <a:gd name="connsiteY119" fmla="*/ 344989 h 1720995"/>
              <a:gd name="connsiteX120" fmla="*/ 1886353 w 4627560"/>
              <a:gd name="connsiteY120" fmla="*/ 414449 h 1720995"/>
              <a:gd name="connsiteX121" fmla="*/ 1860884 w 4627560"/>
              <a:gd name="connsiteY121" fmla="*/ 414449 h 1720995"/>
              <a:gd name="connsiteX122" fmla="*/ 1860884 w 4627560"/>
              <a:gd name="connsiteY122" fmla="*/ 405188 h 1720995"/>
              <a:gd name="connsiteX123" fmla="*/ 1860884 w 4627560"/>
              <a:gd name="connsiteY123" fmla="*/ 398242 h 1720995"/>
              <a:gd name="connsiteX124" fmla="*/ 1828469 w 4627560"/>
              <a:gd name="connsiteY124" fmla="*/ 416765 h 1720995"/>
              <a:gd name="connsiteX125" fmla="*/ 1791423 w 4627560"/>
              <a:gd name="connsiteY125" fmla="*/ 384349 h 1720995"/>
              <a:gd name="connsiteX126" fmla="*/ 1856253 w 4627560"/>
              <a:gd name="connsiteY126" fmla="*/ 347304 h 1720995"/>
              <a:gd name="connsiteX127" fmla="*/ 1860884 w 4627560"/>
              <a:gd name="connsiteY127" fmla="*/ 347304 h 1720995"/>
              <a:gd name="connsiteX128" fmla="*/ 1860884 w 4627560"/>
              <a:gd name="connsiteY128" fmla="*/ 344989 h 1720995"/>
              <a:gd name="connsiteX129" fmla="*/ 1840046 w 4627560"/>
              <a:gd name="connsiteY129" fmla="*/ 326465 h 1720995"/>
              <a:gd name="connsiteX130" fmla="*/ 1809946 w 4627560"/>
              <a:gd name="connsiteY130" fmla="*/ 335728 h 1720995"/>
              <a:gd name="connsiteX131" fmla="*/ 1800685 w 4627560"/>
              <a:gd name="connsiteY131" fmla="*/ 317205 h 1720995"/>
              <a:gd name="connsiteX132" fmla="*/ 1842362 w 4627560"/>
              <a:gd name="connsiteY132" fmla="*/ 303312 h 1720995"/>
              <a:gd name="connsiteX133" fmla="*/ 379059 w 4627560"/>
              <a:gd name="connsiteY133" fmla="*/ 303312 h 1720995"/>
              <a:gd name="connsiteX134" fmla="*/ 423050 w 4627560"/>
              <a:gd name="connsiteY134" fmla="*/ 344989 h 1720995"/>
              <a:gd name="connsiteX135" fmla="*/ 423050 w 4627560"/>
              <a:gd name="connsiteY135" fmla="*/ 414449 h 1720995"/>
              <a:gd name="connsiteX136" fmla="*/ 397582 w 4627560"/>
              <a:gd name="connsiteY136" fmla="*/ 414449 h 1720995"/>
              <a:gd name="connsiteX137" fmla="*/ 397582 w 4627560"/>
              <a:gd name="connsiteY137" fmla="*/ 405188 h 1720995"/>
              <a:gd name="connsiteX138" fmla="*/ 397582 w 4627560"/>
              <a:gd name="connsiteY138" fmla="*/ 398242 h 1720995"/>
              <a:gd name="connsiteX139" fmla="*/ 365166 w 4627560"/>
              <a:gd name="connsiteY139" fmla="*/ 416765 h 1720995"/>
              <a:gd name="connsiteX140" fmla="*/ 328120 w 4627560"/>
              <a:gd name="connsiteY140" fmla="*/ 384349 h 1720995"/>
              <a:gd name="connsiteX141" fmla="*/ 392950 w 4627560"/>
              <a:gd name="connsiteY141" fmla="*/ 347304 h 1720995"/>
              <a:gd name="connsiteX142" fmla="*/ 397582 w 4627560"/>
              <a:gd name="connsiteY142" fmla="*/ 347304 h 1720995"/>
              <a:gd name="connsiteX143" fmla="*/ 397582 w 4627560"/>
              <a:gd name="connsiteY143" fmla="*/ 344989 h 1720995"/>
              <a:gd name="connsiteX144" fmla="*/ 376743 w 4627560"/>
              <a:gd name="connsiteY144" fmla="*/ 326465 h 1720995"/>
              <a:gd name="connsiteX145" fmla="*/ 346643 w 4627560"/>
              <a:gd name="connsiteY145" fmla="*/ 335728 h 1720995"/>
              <a:gd name="connsiteX146" fmla="*/ 337381 w 4627560"/>
              <a:gd name="connsiteY146" fmla="*/ 317205 h 1720995"/>
              <a:gd name="connsiteX147" fmla="*/ 379059 w 4627560"/>
              <a:gd name="connsiteY147" fmla="*/ 303312 h 1720995"/>
              <a:gd name="connsiteX148" fmla="*/ 2004437 w 4627560"/>
              <a:gd name="connsiteY148" fmla="*/ 280158 h 1720995"/>
              <a:gd name="connsiteX149" fmla="*/ 2029906 w 4627560"/>
              <a:gd name="connsiteY149" fmla="*/ 280158 h 1720995"/>
              <a:gd name="connsiteX150" fmla="*/ 2029906 w 4627560"/>
              <a:gd name="connsiteY150" fmla="*/ 310258 h 1720995"/>
              <a:gd name="connsiteX151" fmla="*/ 2053058 w 4627560"/>
              <a:gd name="connsiteY151" fmla="*/ 310258 h 1720995"/>
              <a:gd name="connsiteX152" fmla="*/ 2053058 w 4627560"/>
              <a:gd name="connsiteY152" fmla="*/ 331097 h 1720995"/>
              <a:gd name="connsiteX153" fmla="*/ 2029906 w 4627560"/>
              <a:gd name="connsiteY153" fmla="*/ 331097 h 1720995"/>
              <a:gd name="connsiteX154" fmla="*/ 2029906 w 4627560"/>
              <a:gd name="connsiteY154" fmla="*/ 372772 h 1720995"/>
              <a:gd name="connsiteX155" fmla="*/ 2050744 w 4627560"/>
              <a:gd name="connsiteY155" fmla="*/ 393611 h 1720995"/>
              <a:gd name="connsiteX156" fmla="*/ 2055374 w 4627560"/>
              <a:gd name="connsiteY156" fmla="*/ 393611 h 1720995"/>
              <a:gd name="connsiteX157" fmla="*/ 2055374 w 4627560"/>
              <a:gd name="connsiteY157" fmla="*/ 416763 h 1720995"/>
              <a:gd name="connsiteX158" fmla="*/ 2046113 w 4627560"/>
              <a:gd name="connsiteY158" fmla="*/ 416763 h 1720995"/>
              <a:gd name="connsiteX159" fmla="*/ 2002121 w 4627560"/>
              <a:gd name="connsiteY159" fmla="*/ 377404 h 1720995"/>
              <a:gd name="connsiteX160" fmla="*/ 2002121 w 4627560"/>
              <a:gd name="connsiteY160" fmla="*/ 331097 h 1720995"/>
              <a:gd name="connsiteX161" fmla="*/ 1990544 w 4627560"/>
              <a:gd name="connsiteY161" fmla="*/ 331097 h 1720995"/>
              <a:gd name="connsiteX162" fmla="*/ 1990544 w 4627560"/>
              <a:gd name="connsiteY162" fmla="*/ 310258 h 1720995"/>
              <a:gd name="connsiteX163" fmla="*/ 2004437 w 4627560"/>
              <a:gd name="connsiteY163" fmla="*/ 310258 h 1720995"/>
              <a:gd name="connsiteX164" fmla="*/ 2004437 w 4627560"/>
              <a:gd name="connsiteY164" fmla="*/ 280158 h 1720995"/>
              <a:gd name="connsiteX165" fmla="*/ 1921084 w 4627560"/>
              <a:gd name="connsiteY165" fmla="*/ 280158 h 1720995"/>
              <a:gd name="connsiteX166" fmla="*/ 1946553 w 4627560"/>
              <a:gd name="connsiteY166" fmla="*/ 280158 h 1720995"/>
              <a:gd name="connsiteX167" fmla="*/ 1946553 w 4627560"/>
              <a:gd name="connsiteY167" fmla="*/ 310258 h 1720995"/>
              <a:gd name="connsiteX168" fmla="*/ 1969705 w 4627560"/>
              <a:gd name="connsiteY168" fmla="*/ 310258 h 1720995"/>
              <a:gd name="connsiteX169" fmla="*/ 1969705 w 4627560"/>
              <a:gd name="connsiteY169" fmla="*/ 331097 h 1720995"/>
              <a:gd name="connsiteX170" fmla="*/ 1946553 w 4627560"/>
              <a:gd name="connsiteY170" fmla="*/ 331097 h 1720995"/>
              <a:gd name="connsiteX171" fmla="*/ 1946553 w 4627560"/>
              <a:gd name="connsiteY171" fmla="*/ 372772 h 1720995"/>
              <a:gd name="connsiteX172" fmla="*/ 1967391 w 4627560"/>
              <a:gd name="connsiteY172" fmla="*/ 393611 h 1720995"/>
              <a:gd name="connsiteX173" fmla="*/ 1972021 w 4627560"/>
              <a:gd name="connsiteY173" fmla="*/ 393611 h 1720995"/>
              <a:gd name="connsiteX174" fmla="*/ 1972021 w 4627560"/>
              <a:gd name="connsiteY174" fmla="*/ 416763 h 1720995"/>
              <a:gd name="connsiteX175" fmla="*/ 1962760 w 4627560"/>
              <a:gd name="connsiteY175" fmla="*/ 416763 h 1720995"/>
              <a:gd name="connsiteX176" fmla="*/ 1918768 w 4627560"/>
              <a:gd name="connsiteY176" fmla="*/ 377404 h 1720995"/>
              <a:gd name="connsiteX177" fmla="*/ 1918768 w 4627560"/>
              <a:gd name="connsiteY177" fmla="*/ 331097 h 1720995"/>
              <a:gd name="connsiteX178" fmla="*/ 1907191 w 4627560"/>
              <a:gd name="connsiteY178" fmla="*/ 331097 h 1720995"/>
              <a:gd name="connsiteX179" fmla="*/ 1907191 w 4627560"/>
              <a:gd name="connsiteY179" fmla="*/ 310258 h 1720995"/>
              <a:gd name="connsiteX180" fmla="*/ 1921084 w 4627560"/>
              <a:gd name="connsiteY180" fmla="*/ 310258 h 1720995"/>
              <a:gd name="connsiteX181" fmla="*/ 1921084 w 4627560"/>
              <a:gd name="connsiteY181" fmla="*/ 280158 h 1720995"/>
              <a:gd name="connsiteX182" fmla="*/ 1627033 w 4627560"/>
              <a:gd name="connsiteY182" fmla="*/ 266266 h 1720995"/>
              <a:gd name="connsiteX183" fmla="*/ 1654818 w 4627560"/>
              <a:gd name="connsiteY183" fmla="*/ 266266 h 1720995"/>
              <a:gd name="connsiteX184" fmla="*/ 1684916 w 4627560"/>
              <a:gd name="connsiteY184" fmla="*/ 340357 h 1720995"/>
              <a:gd name="connsiteX185" fmla="*/ 1691863 w 4627560"/>
              <a:gd name="connsiteY185" fmla="*/ 361196 h 1720995"/>
              <a:gd name="connsiteX186" fmla="*/ 1698809 w 4627560"/>
              <a:gd name="connsiteY186" fmla="*/ 340357 h 1720995"/>
              <a:gd name="connsiteX187" fmla="*/ 1728908 w 4627560"/>
              <a:gd name="connsiteY187" fmla="*/ 266266 h 1720995"/>
              <a:gd name="connsiteX188" fmla="*/ 1756693 w 4627560"/>
              <a:gd name="connsiteY188" fmla="*/ 266266 h 1720995"/>
              <a:gd name="connsiteX189" fmla="*/ 1768268 w 4627560"/>
              <a:gd name="connsiteY189" fmla="*/ 414448 h 1720995"/>
              <a:gd name="connsiteX190" fmla="*/ 1740484 w 4627560"/>
              <a:gd name="connsiteY190" fmla="*/ 414448 h 1720995"/>
              <a:gd name="connsiteX191" fmla="*/ 1733538 w 4627560"/>
              <a:gd name="connsiteY191" fmla="*/ 331096 h 1720995"/>
              <a:gd name="connsiteX192" fmla="*/ 1733538 w 4627560"/>
              <a:gd name="connsiteY192" fmla="*/ 307943 h 1720995"/>
              <a:gd name="connsiteX193" fmla="*/ 1726593 w 4627560"/>
              <a:gd name="connsiteY193" fmla="*/ 331096 h 1720995"/>
              <a:gd name="connsiteX194" fmla="*/ 1703439 w 4627560"/>
              <a:gd name="connsiteY194" fmla="*/ 388980 h 1720995"/>
              <a:gd name="connsiteX195" fmla="*/ 1680286 w 4627560"/>
              <a:gd name="connsiteY195" fmla="*/ 388980 h 1720995"/>
              <a:gd name="connsiteX196" fmla="*/ 1657132 w 4627560"/>
              <a:gd name="connsiteY196" fmla="*/ 331096 h 1720995"/>
              <a:gd name="connsiteX197" fmla="*/ 1647870 w 4627560"/>
              <a:gd name="connsiteY197" fmla="*/ 307943 h 1720995"/>
              <a:gd name="connsiteX198" fmla="*/ 1647870 w 4627560"/>
              <a:gd name="connsiteY198" fmla="*/ 331096 h 1720995"/>
              <a:gd name="connsiteX199" fmla="*/ 1640925 w 4627560"/>
              <a:gd name="connsiteY199" fmla="*/ 414448 h 1720995"/>
              <a:gd name="connsiteX200" fmla="*/ 1613141 w 4627560"/>
              <a:gd name="connsiteY200" fmla="*/ 414448 h 1720995"/>
              <a:gd name="connsiteX201" fmla="*/ 1627033 w 4627560"/>
              <a:gd name="connsiteY201" fmla="*/ 266266 h 1720995"/>
              <a:gd name="connsiteX202" fmla="*/ 1400129 w 4627560"/>
              <a:gd name="connsiteY202" fmla="*/ 266266 h 1720995"/>
              <a:gd name="connsiteX203" fmla="*/ 1425598 w 4627560"/>
              <a:gd name="connsiteY203" fmla="*/ 266266 h 1720995"/>
              <a:gd name="connsiteX204" fmla="*/ 1425598 w 4627560"/>
              <a:gd name="connsiteY204" fmla="*/ 414448 h 1720995"/>
              <a:gd name="connsiteX205" fmla="*/ 1400129 w 4627560"/>
              <a:gd name="connsiteY205" fmla="*/ 414448 h 1720995"/>
              <a:gd name="connsiteX206" fmla="*/ 1400129 w 4627560"/>
              <a:gd name="connsiteY206" fmla="*/ 405187 h 1720995"/>
              <a:gd name="connsiteX207" fmla="*/ 1400129 w 4627560"/>
              <a:gd name="connsiteY207" fmla="*/ 398241 h 1720995"/>
              <a:gd name="connsiteX208" fmla="*/ 1367713 w 4627560"/>
              <a:gd name="connsiteY208" fmla="*/ 416764 h 1720995"/>
              <a:gd name="connsiteX209" fmla="*/ 1321407 w 4627560"/>
              <a:gd name="connsiteY209" fmla="*/ 361196 h 1720995"/>
              <a:gd name="connsiteX210" fmla="*/ 1370029 w 4627560"/>
              <a:gd name="connsiteY210" fmla="*/ 305628 h 1720995"/>
              <a:gd name="connsiteX211" fmla="*/ 1400129 w 4627560"/>
              <a:gd name="connsiteY211" fmla="*/ 319519 h 1720995"/>
              <a:gd name="connsiteX212" fmla="*/ 1400129 w 4627560"/>
              <a:gd name="connsiteY212" fmla="*/ 312573 h 1720995"/>
              <a:gd name="connsiteX213" fmla="*/ 1400129 w 4627560"/>
              <a:gd name="connsiteY213" fmla="*/ 266266 h 1720995"/>
              <a:gd name="connsiteX214" fmla="*/ 1138495 w 4627560"/>
              <a:gd name="connsiteY214" fmla="*/ 266266 h 1720995"/>
              <a:gd name="connsiteX215" fmla="*/ 1163963 w 4627560"/>
              <a:gd name="connsiteY215" fmla="*/ 266266 h 1720995"/>
              <a:gd name="connsiteX216" fmla="*/ 1163963 w 4627560"/>
              <a:gd name="connsiteY216" fmla="*/ 289420 h 1720995"/>
              <a:gd name="connsiteX217" fmla="*/ 1138495 w 4627560"/>
              <a:gd name="connsiteY217" fmla="*/ 289420 h 1720995"/>
              <a:gd name="connsiteX218" fmla="*/ 1138495 w 4627560"/>
              <a:gd name="connsiteY218" fmla="*/ 266266 h 1720995"/>
              <a:gd name="connsiteX219" fmla="*/ 962528 w 4627560"/>
              <a:gd name="connsiteY219" fmla="*/ 266266 h 1720995"/>
              <a:gd name="connsiteX220" fmla="*/ 990312 w 4627560"/>
              <a:gd name="connsiteY220" fmla="*/ 266266 h 1720995"/>
              <a:gd name="connsiteX221" fmla="*/ 1020412 w 4627560"/>
              <a:gd name="connsiteY221" fmla="*/ 340357 h 1720995"/>
              <a:gd name="connsiteX222" fmla="*/ 1027358 w 4627560"/>
              <a:gd name="connsiteY222" fmla="*/ 361196 h 1720995"/>
              <a:gd name="connsiteX223" fmla="*/ 1034304 w 4627560"/>
              <a:gd name="connsiteY223" fmla="*/ 340357 h 1720995"/>
              <a:gd name="connsiteX224" fmla="*/ 1064404 w 4627560"/>
              <a:gd name="connsiteY224" fmla="*/ 266266 h 1720995"/>
              <a:gd name="connsiteX225" fmla="*/ 1092188 w 4627560"/>
              <a:gd name="connsiteY225" fmla="*/ 266266 h 1720995"/>
              <a:gd name="connsiteX226" fmla="*/ 1106079 w 4627560"/>
              <a:gd name="connsiteY226" fmla="*/ 414448 h 1720995"/>
              <a:gd name="connsiteX227" fmla="*/ 1078295 w 4627560"/>
              <a:gd name="connsiteY227" fmla="*/ 414448 h 1720995"/>
              <a:gd name="connsiteX228" fmla="*/ 1071349 w 4627560"/>
              <a:gd name="connsiteY228" fmla="*/ 331096 h 1720995"/>
              <a:gd name="connsiteX229" fmla="*/ 1071349 w 4627560"/>
              <a:gd name="connsiteY229" fmla="*/ 307943 h 1720995"/>
              <a:gd name="connsiteX230" fmla="*/ 1064404 w 4627560"/>
              <a:gd name="connsiteY230" fmla="*/ 331096 h 1720995"/>
              <a:gd name="connsiteX231" fmla="*/ 1041249 w 4627560"/>
              <a:gd name="connsiteY231" fmla="*/ 388980 h 1720995"/>
              <a:gd name="connsiteX232" fmla="*/ 1018097 w 4627560"/>
              <a:gd name="connsiteY232" fmla="*/ 388980 h 1720995"/>
              <a:gd name="connsiteX233" fmla="*/ 994942 w 4627560"/>
              <a:gd name="connsiteY233" fmla="*/ 331096 h 1720995"/>
              <a:gd name="connsiteX234" fmla="*/ 985681 w 4627560"/>
              <a:gd name="connsiteY234" fmla="*/ 307943 h 1720995"/>
              <a:gd name="connsiteX235" fmla="*/ 985681 w 4627560"/>
              <a:gd name="connsiteY235" fmla="*/ 331096 h 1720995"/>
              <a:gd name="connsiteX236" fmla="*/ 978735 w 4627560"/>
              <a:gd name="connsiteY236" fmla="*/ 414448 h 1720995"/>
              <a:gd name="connsiteX237" fmla="*/ 950951 w 4627560"/>
              <a:gd name="connsiteY237" fmla="*/ 414448 h 1720995"/>
              <a:gd name="connsiteX238" fmla="*/ 962528 w 4627560"/>
              <a:gd name="connsiteY238" fmla="*/ 266266 h 1720995"/>
              <a:gd name="connsiteX239" fmla="*/ 573548 w 4627560"/>
              <a:gd name="connsiteY239" fmla="*/ 266266 h 1720995"/>
              <a:gd name="connsiteX240" fmla="*/ 599016 w 4627560"/>
              <a:gd name="connsiteY240" fmla="*/ 266266 h 1720995"/>
              <a:gd name="connsiteX241" fmla="*/ 599016 w 4627560"/>
              <a:gd name="connsiteY241" fmla="*/ 289420 h 1720995"/>
              <a:gd name="connsiteX242" fmla="*/ 573548 w 4627560"/>
              <a:gd name="connsiteY242" fmla="*/ 289420 h 1720995"/>
              <a:gd name="connsiteX243" fmla="*/ 573548 w 4627560"/>
              <a:gd name="connsiteY243" fmla="*/ 266266 h 1720995"/>
              <a:gd name="connsiteX244" fmla="*/ 455465 w 4627560"/>
              <a:gd name="connsiteY244" fmla="*/ 266266 h 1720995"/>
              <a:gd name="connsiteX245" fmla="*/ 480933 w 4627560"/>
              <a:gd name="connsiteY245" fmla="*/ 266266 h 1720995"/>
              <a:gd name="connsiteX246" fmla="*/ 480933 w 4627560"/>
              <a:gd name="connsiteY246" fmla="*/ 344989 h 1720995"/>
              <a:gd name="connsiteX247" fmla="*/ 494826 w 4627560"/>
              <a:gd name="connsiteY247" fmla="*/ 344989 h 1720995"/>
              <a:gd name="connsiteX248" fmla="*/ 520294 w 4627560"/>
              <a:gd name="connsiteY248" fmla="*/ 307943 h 1720995"/>
              <a:gd name="connsiteX249" fmla="*/ 550395 w 4627560"/>
              <a:gd name="connsiteY249" fmla="*/ 307943 h 1720995"/>
              <a:gd name="connsiteX250" fmla="*/ 517978 w 4627560"/>
              <a:gd name="connsiteY250" fmla="*/ 356564 h 1720995"/>
              <a:gd name="connsiteX251" fmla="*/ 555024 w 4627560"/>
              <a:gd name="connsiteY251" fmla="*/ 414448 h 1720995"/>
              <a:gd name="connsiteX252" fmla="*/ 524926 w 4627560"/>
              <a:gd name="connsiteY252" fmla="*/ 414448 h 1720995"/>
              <a:gd name="connsiteX253" fmla="*/ 497142 w 4627560"/>
              <a:gd name="connsiteY253" fmla="*/ 368141 h 1720995"/>
              <a:gd name="connsiteX254" fmla="*/ 480933 w 4627560"/>
              <a:gd name="connsiteY254" fmla="*/ 368141 h 1720995"/>
              <a:gd name="connsiteX255" fmla="*/ 480933 w 4627560"/>
              <a:gd name="connsiteY255" fmla="*/ 414448 h 1720995"/>
              <a:gd name="connsiteX256" fmla="*/ 455465 w 4627560"/>
              <a:gd name="connsiteY256" fmla="*/ 414448 h 1720995"/>
              <a:gd name="connsiteX257" fmla="*/ 455465 w 4627560"/>
              <a:gd name="connsiteY257" fmla="*/ 266266 h 1720995"/>
              <a:gd name="connsiteX258" fmla="*/ 163729 w 4627560"/>
              <a:gd name="connsiteY258" fmla="*/ 266266 h 1720995"/>
              <a:gd name="connsiteX259" fmla="*/ 191513 w 4627560"/>
              <a:gd name="connsiteY259" fmla="*/ 266266 h 1720995"/>
              <a:gd name="connsiteX260" fmla="*/ 221613 w 4627560"/>
              <a:gd name="connsiteY260" fmla="*/ 340357 h 1720995"/>
              <a:gd name="connsiteX261" fmla="*/ 228559 w 4627560"/>
              <a:gd name="connsiteY261" fmla="*/ 361196 h 1720995"/>
              <a:gd name="connsiteX262" fmla="*/ 235505 w 4627560"/>
              <a:gd name="connsiteY262" fmla="*/ 340357 h 1720995"/>
              <a:gd name="connsiteX263" fmla="*/ 265605 w 4627560"/>
              <a:gd name="connsiteY263" fmla="*/ 266266 h 1720995"/>
              <a:gd name="connsiteX264" fmla="*/ 295705 w 4627560"/>
              <a:gd name="connsiteY264" fmla="*/ 266266 h 1720995"/>
              <a:gd name="connsiteX265" fmla="*/ 307282 w 4627560"/>
              <a:gd name="connsiteY265" fmla="*/ 414448 h 1720995"/>
              <a:gd name="connsiteX266" fmla="*/ 279496 w 4627560"/>
              <a:gd name="connsiteY266" fmla="*/ 414448 h 1720995"/>
              <a:gd name="connsiteX267" fmla="*/ 272550 w 4627560"/>
              <a:gd name="connsiteY267" fmla="*/ 331096 h 1720995"/>
              <a:gd name="connsiteX268" fmla="*/ 272550 w 4627560"/>
              <a:gd name="connsiteY268" fmla="*/ 307943 h 1720995"/>
              <a:gd name="connsiteX269" fmla="*/ 265605 w 4627560"/>
              <a:gd name="connsiteY269" fmla="*/ 331096 h 1720995"/>
              <a:gd name="connsiteX270" fmla="*/ 242450 w 4627560"/>
              <a:gd name="connsiteY270" fmla="*/ 388980 h 1720995"/>
              <a:gd name="connsiteX271" fmla="*/ 219298 w 4627560"/>
              <a:gd name="connsiteY271" fmla="*/ 388980 h 1720995"/>
              <a:gd name="connsiteX272" fmla="*/ 196143 w 4627560"/>
              <a:gd name="connsiteY272" fmla="*/ 331096 h 1720995"/>
              <a:gd name="connsiteX273" fmla="*/ 186882 w 4627560"/>
              <a:gd name="connsiteY273" fmla="*/ 307943 h 1720995"/>
              <a:gd name="connsiteX274" fmla="*/ 186882 w 4627560"/>
              <a:gd name="connsiteY274" fmla="*/ 331096 h 1720995"/>
              <a:gd name="connsiteX275" fmla="*/ 179937 w 4627560"/>
              <a:gd name="connsiteY275" fmla="*/ 414448 h 1720995"/>
              <a:gd name="connsiteX276" fmla="*/ 152152 w 4627560"/>
              <a:gd name="connsiteY276" fmla="*/ 414448 h 1720995"/>
              <a:gd name="connsiteX277" fmla="*/ 163729 w 4627560"/>
              <a:gd name="connsiteY277" fmla="*/ 266266 h 1720995"/>
              <a:gd name="connsiteX278" fmla="*/ 3727060 w 4627560"/>
              <a:gd name="connsiteY278" fmla="*/ 127345 h 1720995"/>
              <a:gd name="connsiteX279" fmla="*/ 3696961 w 4627560"/>
              <a:gd name="connsiteY279" fmla="*/ 141236 h 1720995"/>
              <a:gd name="connsiteX280" fmla="*/ 3710853 w 4627560"/>
              <a:gd name="connsiteY280" fmla="*/ 152813 h 1720995"/>
              <a:gd name="connsiteX281" fmla="*/ 3731692 w 4627560"/>
              <a:gd name="connsiteY281" fmla="*/ 129661 h 1720995"/>
              <a:gd name="connsiteX282" fmla="*/ 3731692 w 4627560"/>
              <a:gd name="connsiteY282" fmla="*/ 127345 h 1720995"/>
              <a:gd name="connsiteX283" fmla="*/ 3727060 w 4627560"/>
              <a:gd name="connsiteY283" fmla="*/ 127345 h 1720995"/>
              <a:gd name="connsiteX284" fmla="*/ 485567 w 4627560"/>
              <a:gd name="connsiteY284" fmla="*/ 127345 h 1720995"/>
              <a:gd name="connsiteX285" fmla="*/ 455467 w 4627560"/>
              <a:gd name="connsiteY285" fmla="*/ 141236 h 1720995"/>
              <a:gd name="connsiteX286" fmla="*/ 469360 w 4627560"/>
              <a:gd name="connsiteY286" fmla="*/ 152813 h 1720995"/>
              <a:gd name="connsiteX287" fmla="*/ 490199 w 4627560"/>
              <a:gd name="connsiteY287" fmla="*/ 129661 h 1720995"/>
              <a:gd name="connsiteX288" fmla="*/ 490199 w 4627560"/>
              <a:gd name="connsiteY288" fmla="*/ 127345 h 1720995"/>
              <a:gd name="connsiteX289" fmla="*/ 485567 w 4627560"/>
              <a:gd name="connsiteY289" fmla="*/ 127345 h 1720995"/>
              <a:gd name="connsiteX290" fmla="*/ 3558040 w 4627560"/>
              <a:gd name="connsiteY290" fmla="*/ 85669 h 1720995"/>
              <a:gd name="connsiteX291" fmla="*/ 3532570 w 4627560"/>
              <a:gd name="connsiteY291" fmla="*/ 118083 h 1720995"/>
              <a:gd name="connsiteX292" fmla="*/ 3558040 w 4627560"/>
              <a:gd name="connsiteY292" fmla="*/ 150498 h 1720995"/>
              <a:gd name="connsiteX293" fmla="*/ 3583509 w 4627560"/>
              <a:gd name="connsiteY293" fmla="*/ 118083 h 1720995"/>
              <a:gd name="connsiteX294" fmla="*/ 3558040 w 4627560"/>
              <a:gd name="connsiteY294" fmla="*/ 85669 h 1720995"/>
              <a:gd name="connsiteX295" fmla="*/ 2909739 w 4627560"/>
              <a:gd name="connsiteY295" fmla="*/ 85669 h 1720995"/>
              <a:gd name="connsiteX296" fmla="*/ 2879639 w 4627560"/>
              <a:gd name="connsiteY296" fmla="*/ 118084 h 1720995"/>
              <a:gd name="connsiteX297" fmla="*/ 2909739 w 4627560"/>
              <a:gd name="connsiteY297" fmla="*/ 150498 h 1720995"/>
              <a:gd name="connsiteX298" fmla="*/ 2939839 w 4627560"/>
              <a:gd name="connsiteY298" fmla="*/ 118084 h 1720995"/>
              <a:gd name="connsiteX299" fmla="*/ 2909739 w 4627560"/>
              <a:gd name="connsiteY299" fmla="*/ 85669 h 1720995"/>
              <a:gd name="connsiteX300" fmla="*/ 3294090 w 4627560"/>
              <a:gd name="connsiteY300" fmla="*/ 83353 h 1720995"/>
              <a:gd name="connsiteX301" fmla="*/ 3273251 w 4627560"/>
              <a:gd name="connsiteY301" fmla="*/ 101876 h 1720995"/>
              <a:gd name="connsiteX302" fmla="*/ 3310297 w 4627560"/>
              <a:gd name="connsiteY302" fmla="*/ 101876 h 1720995"/>
              <a:gd name="connsiteX303" fmla="*/ 3294090 w 4627560"/>
              <a:gd name="connsiteY303" fmla="*/ 83353 h 1720995"/>
              <a:gd name="connsiteX304" fmla="*/ 1937291 w 4627560"/>
              <a:gd name="connsiteY304" fmla="*/ 83353 h 1720995"/>
              <a:gd name="connsiteX305" fmla="*/ 1916452 w 4627560"/>
              <a:gd name="connsiteY305" fmla="*/ 101876 h 1720995"/>
              <a:gd name="connsiteX306" fmla="*/ 1953498 w 4627560"/>
              <a:gd name="connsiteY306" fmla="*/ 101876 h 1720995"/>
              <a:gd name="connsiteX307" fmla="*/ 1937291 w 4627560"/>
              <a:gd name="connsiteY307" fmla="*/ 83353 h 1720995"/>
              <a:gd name="connsiteX308" fmla="*/ 2266071 w 4627560"/>
              <a:gd name="connsiteY308" fmla="*/ 53255 h 1720995"/>
              <a:gd name="connsiteX309" fmla="*/ 2310062 w 4627560"/>
              <a:gd name="connsiteY309" fmla="*/ 53255 h 1720995"/>
              <a:gd name="connsiteX310" fmla="*/ 2310062 w 4627560"/>
              <a:gd name="connsiteY310" fmla="*/ 182914 h 1720995"/>
              <a:gd name="connsiteX311" fmla="*/ 2266071 w 4627560"/>
              <a:gd name="connsiteY311" fmla="*/ 182914 h 1720995"/>
              <a:gd name="connsiteX312" fmla="*/ 2266071 w 4627560"/>
              <a:gd name="connsiteY312" fmla="*/ 53255 h 1720995"/>
              <a:gd name="connsiteX313" fmla="*/ 1647875 w 4627560"/>
              <a:gd name="connsiteY313" fmla="*/ 53255 h 1720995"/>
              <a:gd name="connsiteX314" fmla="*/ 1691866 w 4627560"/>
              <a:gd name="connsiteY314" fmla="*/ 53255 h 1720995"/>
              <a:gd name="connsiteX315" fmla="*/ 1691866 w 4627560"/>
              <a:gd name="connsiteY315" fmla="*/ 182914 h 1720995"/>
              <a:gd name="connsiteX316" fmla="*/ 1647875 w 4627560"/>
              <a:gd name="connsiteY316" fmla="*/ 182914 h 1720995"/>
              <a:gd name="connsiteX317" fmla="*/ 1647875 w 4627560"/>
              <a:gd name="connsiteY317" fmla="*/ 53255 h 1720995"/>
              <a:gd name="connsiteX318" fmla="*/ 3379758 w 4627560"/>
              <a:gd name="connsiteY318" fmla="*/ 53254 h 1720995"/>
              <a:gd name="connsiteX319" fmla="*/ 3382074 w 4627560"/>
              <a:gd name="connsiteY319" fmla="*/ 53254 h 1720995"/>
              <a:gd name="connsiteX320" fmla="*/ 3423749 w 4627560"/>
              <a:gd name="connsiteY320" fmla="*/ 53254 h 1720995"/>
              <a:gd name="connsiteX321" fmla="*/ 3423749 w 4627560"/>
              <a:gd name="connsiteY321" fmla="*/ 76409 h 1720995"/>
              <a:gd name="connsiteX322" fmla="*/ 3423749 w 4627560"/>
              <a:gd name="connsiteY322" fmla="*/ 85670 h 1720995"/>
              <a:gd name="connsiteX323" fmla="*/ 3465426 w 4627560"/>
              <a:gd name="connsiteY323" fmla="*/ 53254 h 1720995"/>
              <a:gd name="connsiteX324" fmla="*/ 3470058 w 4627560"/>
              <a:gd name="connsiteY324" fmla="*/ 53254 h 1720995"/>
              <a:gd name="connsiteX325" fmla="*/ 3470058 w 4627560"/>
              <a:gd name="connsiteY325" fmla="*/ 97246 h 1720995"/>
              <a:gd name="connsiteX326" fmla="*/ 3460795 w 4627560"/>
              <a:gd name="connsiteY326" fmla="*/ 97246 h 1720995"/>
              <a:gd name="connsiteX327" fmla="*/ 3426065 w 4627560"/>
              <a:gd name="connsiteY327" fmla="*/ 120400 h 1720995"/>
              <a:gd name="connsiteX328" fmla="*/ 3423749 w 4627560"/>
              <a:gd name="connsiteY328" fmla="*/ 138923 h 1720995"/>
              <a:gd name="connsiteX329" fmla="*/ 3423749 w 4627560"/>
              <a:gd name="connsiteY329" fmla="*/ 182914 h 1720995"/>
              <a:gd name="connsiteX330" fmla="*/ 3379758 w 4627560"/>
              <a:gd name="connsiteY330" fmla="*/ 182914 h 1720995"/>
              <a:gd name="connsiteX331" fmla="*/ 3379758 w 4627560"/>
              <a:gd name="connsiteY331" fmla="*/ 53254 h 1720995"/>
              <a:gd name="connsiteX332" fmla="*/ 2025275 w 4627560"/>
              <a:gd name="connsiteY332" fmla="*/ 53254 h 1720995"/>
              <a:gd name="connsiteX333" fmla="*/ 2027591 w 4627560"/>
              <a:gd name="connsiteY333" fmla="*/ 53254 h 1720995"/>
              <a:gd name="connsiteX334" fmla="*/ 2069266 w 4627560"/>
              <a:gd name="connsiteY334" fmla="*/ 53254 h 1720995"/>
              <a:gd name="connsiteX335" fmla="*/ 2069266 w 4627560"/>
              <a:gd name="connsiteY335" fmla="*/ 76409 h 1720995"/>
              <a:gd name="connsiteX336" fmla="*/ 2069266 w 4627560"/>
              <a:gd name="connsiteY336" fmla="*/ 85670 h 1720995"/>
              <a:gd name="connsiteX337" fmla="*/ 2110943 w 4627560"/>
              <a:gd name="connsiteY337" fmla="*/ 53254 h 1720995"/>
              <a:gd name="connsiteX338" fmla="*/ 2115573 w 4627560"/>
              <a:gd name="connsiteY338" fmla="*/ 53254 h 1720995"/>
              <a:gd name="connsiteX339" fmla="*/ 2115573 w 4627560"/>
              <a:gd name="connsiteY339" fmla="*/ 97246 h 1720995"/>
              <a:gd name="connsiteX340" fmla="*/ 2106312 w 4627560"/>
              <a:gd name="connsiteY340" fmla="*/ 97246 h 1720995"/>
              <a:gd name="connsiteX341" fmla="*/ 2071582 w 4627560"/>
              <a:gd name="connsiteY341" fmla="*/ 120400 h 1720995"/>
              <a:gd name="connsiteX342" fmla="*/ 2069266 w 4627560"/>
              <a:gd name="connsiteY342" fmla="*/ 138923 h 1720995"/>
              <a:gd name="connsiteX343" fmla="*/ 2069266 w 4627560"/>
              <a:gd name="connsiteY343" fmla="*/ 182914 h 1720995"/>
              <a:gd name="connsiteX344" fmla="*/ 2025275 w 4627560"/>
              <a:gd name="connsiteY344" fmla="*/ 182914 h 1720995"/>
              <a:gd name="connsiteX345" fmla="*/ 2025275 w 4627560"/>
              <a:gd name="connsiteY345" fmla="*/ 53254 h 1720995"/>
              <a:gd name="connsiteX346" fmla="*/ 1712702 w 4627560"/>
              <a:gd name="connsiteY346" fmla="*/ 53254 h 1720995"/>
              <a:gd name="connsiteX347" fmla="*/ 1759009 w 4627560"/>
              <a:gd name="connsiteY347" fmla="*/ 53254 h 1720995"/>
              <a:gd name="connsiteX348" fmla="*/ 1779848 w 4627560"/>
              <a:gd name="connsiteY348" fmla="*/ 122716 h 1720995"/>
              <a:gd name="connsiteX349" fmla="*/ 1784478 w 4627560"/>
              <a:gd name="connsiteY349" fmla="*/ 145868 h 1720995"/>
              <a:gd name="connsiteX350" fmla="*/ 1789109 w 4627560"/>
              <a:gd name="connsiteY350" fmla="*/ 122716 h 1720995"/>
              <a:gd name="connsiteX351" fmla="*/ 1809948 w 4627560"/>
              <a:gd name="connsiteY351" fmla="*/ 53254 h 1720995"/>
              <a:gd name="connsiteX352" fmla="*/ 1856255 w 4627560"/>
              <a:gd name="connsiteY352" fmla="*/ 53254 h 1720995"/>
              <a:gd name="connsiteX353" fmla="*/ 1812262 w 4627560"/>
              <a:gd name="connsiteY353" fmla="*/ 185230 h 1720995"/>
              <a:gd name="connsiteX354" fmla="*/ 1759009 w 4627560"/>
              <a:gd name="connsiteY354" fmla="*/ 185230 h 1720995"/>
              <a:gd name="connsiteX355" fmla="*/ 1712702 w 4627560"/>
              <a:gd name="connsiteY355" fmla="*/ 53254 h 1720995"/>
              <a:gd name="connsiteX356" fmla="*/ 304969 w 4627560"/>
              <a:gd name="connsiteY356" fmla="*/ 53254 h 1720995"/>
              <a:gd name="connsiteX357" fmla="*/ 307285 w 4627560"/>
              <a:gd name="connsiteY357" fmla="*/ 53254 h 1720995"/>
              <a:gd name="connsiteX358" fmla="*/ 348960 w 4627560"/>
              <a:gd name="connsiteY358" fmla="*/ 53254 h 1720995"/>
              <a:gd name="connsiteX359" fmla="*/ 348960 w 4627560"/>
              <a:gd name="connsiteY359" fmla="*/ 76409 h 1720995"/>
              <a:gd name="connsiteX360" fmla="*/ 348960 w 4627560"/>
              <a:gd name="connsiteY360" fmla="*/ 85670 h 1720995"/>
              <a:gd name="connsiteX361" fmla="*/ 390637 w 4627560"/>
              <a:gd name="connsiteY361" fmla="*/ 53254 h 1720995"/>
              <a:gd name="connsiteX362" fmla="*/ 395267 w 4627560"/>
              <a:gd name="connsiteY362" fmla="*/ 53254 h 1720995"/>
              <a:gd name="connsiteX363" fmla="*/ 395267 w 4627560"/>
              <a:gd name="connsiteY363" fmla="*/ 97246 h 1720995"/>
              <a:gd name="connsiteX364" fmla="*/ 386005 w 4627560"/>
              <a:gd name="connsiteY364" fmla="*/ 97246 h 1720995"/>
              <a:gd name="connsiteX365" fmla="*/ 351276 w 4627560"/>
              <a:gd name="connsiteY365" fmla="*/ 120400 h 1720995"/>
              <a:gd name="connsiteX366" fmla="*/ 348960 w 4627560"/>
              <a:gd name="connsiteY366" fmla="*/ 138923 h 1720995"/>
              <a:gd name="connsiteX367" fmla="*/ 348960 w 4627560"/>
              <a:gd name="connsiteY367" fmla="*/ 182914 h 1720995"/>
              <a:gd name="connsiteX368" fmla="*/ 304969 w 4627560"/>
              <a:gd name="connsiteY368" fmla="*/ 182914 h 1720995"/>
              <a:gd name="connsiteX369" fmla="*/ 304969 w 4627560"/>
              <a:gd name="connsiteY369" fmla="*/ 53254 h 1720995"/>
              <a:gd name="connsiteX370" fmla="*/ 3893766 w 4627560"/>
              <a:gd name="connsiteY370" fmla="*/ 50938 h 1720995"/>
              <a:gd name="connsiteX371" fmla="*/ 3930813 w 4627560"/>
              <a:gd name="connsiteY371" fmla="*/ 74093 h 1720995"/>
              <a:gd name="connsiteX372" fmla="*/ 3972489 w 4627560"/>
              <a:gd name="connsiteY372" fmla="*/ 50938 h 1720995"/>
              <a:gd name="connsiteX373" fmla="*/ 4014166 w 4627560"/>
              <a:gd name="connsiteY373" fmla="*/ 99561 h 1720995"/>
              <a:gd name="connsiteX374" fmla="*/ 4014166 w 4627560"/>
              <a:gd name="connsiteY374" fmla="*/ 182914 h 1720995"/>
              <a:gd name="connsiteX375" fmla="*/ 3970173 w 4627560"/>
              <a:gd name="connsiteY375" fmla="*/ 182914 h 1720995"/>
              <a:gd name="connsiteX376" fmla="*/ 3970173 w 4627560"/>
              <a:gd name="connsiteY376" fmla="*/ 104191 h 1720995"/>
              <a:gd name="connsiteX377" fmla="*/ 3960912 w 4627560"/>
              <a:gd name="connsiteY377" fmla="*/ 87984 h 1720995"/>
              <a:gd name="connsiteX378" fmla="*/ 3937759 w 4627560"/>
              <a:gd name="connsiteY378" fmla="*/ 113452 h 1720995"/>
              <a:gd name="connsiteX379" fmla="*/ 3937759 w 4627560"/>
              <a:gd name="connsiteY379" fmla="*/ 129661 h 1720995"/>
              <a:gd name="connsiteX380" fmla="*/ 3937759 w 4627560"/>
              <a:gd name="connsiteY380" fmla="*/ 182914 h 1720995"/>
              <a:gd name="connsiteX381" fmla="*/ 3893766 w 4627560"/>
              <a:gd name="connsiteY381" fmla="*/ 182914 h 1720995"/>
              <a:gd name="connsiteX382" fmla="*/ 3893766 w 4627560"/>
              <a:gd name="connsiteY382" fmla="*/ 104191 h 1720995"/>
              <a:gd name="connsiteX383" fmla="*/ 3884505 w 4627560"/>
              <a:gd name="connsiteY383" fmla="*/ 87984 h 1720995"/>
              <a:gd name="connsiteX384" fmla="*/ 3861352 w 4627560"/>
              <a:gd name="connsiteY384" fmla="*/ 111138 h 1720995"/>
              <a:gd name="connsiteX385" fmla="*/ 3859036 w 4627560"/>
              <a:gd name="connsiteY385" fmla="*/ 127345 h 1720995"/>
              <a:gd name="connsiteX386" fmla="*/ 3859036 w 4627560"/>
              <a:gd name="connsiteY386" fmla="*/ 182914 h 1720995"/>
              <a:gd name="connsiteX387" fmla="*/ 3815045 w 4627560"/>
              <a:gd name="connsiteY387" fmla="*/ 182914 h 1720995"/>
              <a:gd name="connsiteX388" fmla="*/ 3815045 w 4627560"/>
              <a:gd name="connsiteY388" fmla="*/ 53254 h 1720995"/>
              <a:gd name="connsiteX389" fmla="*/ 3854406 w 4627560"/>
              <a:gd name="connsiteY389" fmla="*/ 53254 h 1720995"/>
              <a:gd name="connsiteX390" fmla="*/ 3854406 w 4627560"/>
              <a:gd name="connsiteY390" fmla="*/ 64831 h 1720995"/>
              <a:gd name="connsiteX391" fmla="*/ 3854406 w 4627560"/>
              <a:gd name="connsiteY391" fmla="*/ 74093 h 1720995"/>
              <a:gd name="connsiteX392" fmla="*/ 3893766 w 4627560"/>
              <a:gd name="connsiteY392" fmla="*/ 50938 h 1720995"/>
              <a:gd name="connsiteX393" fmla="*/ 3717799 w 4627560"/>
              <a:gd name="connsiteY393" fmla="*/ 50938 h 1720995"/>
              <a:gd name="connsiteX394" fmla="*/ 3777999 w 4627560"/>
              <a:gd name="connsiteY394" fmla="*/ 104191 h 1720995"/>
              <a:gd name="connsiteX395" fmla="*/ 3777999 w 4627560"/>
              <a:gd name="connsiteY395" fmla="*/ 182913 h 1720995"/>
              <a:gd name="connsiteX396" fmla="*/ 3738638 w 4627560"/>
              <a:gd name="connsiteY396" fmla="*/ 182913 h 1720995"/>
              <a:gd name="connsiteX397" fmla="*/ 3738638 w 4627560"/>
              <a:gd name="connsiteY397" fmla="*/ 175967 h 1720995"/>
              <a:gd name="connsiteX398" fmla="*/ 3738638 w 4627560"/>
              <a:gd name="connsiteY398" fmla="*/ 166706 h 1720995"/>
              <a:gd name="connsiteX399" fmla="*/ 3701592 w 4627560"/>
              <a:gd name="connsiteY399" fmla="*/ 185229 h 1720995"/>
              <a:gd name="connsiteX400" fmla="*/ 3657601 w 4627560"/>
              <a:gd name="connsiteY400" fmla="*/ 143552 h 1720995"/>
              <a:gd name="connsiteX401" fmla="*/ 3731692 w 4627560"/>
              <a:gd name="connsiteY401" fmla="*/ 101877 h 1720995"/>
              <a:gd name="connsiteX402" fmla="*/ 3713169 w 4627560"/>
              <a:gd name="connsiteY402" fmla="*/ 85668 h 1720995"/>
              <a:gd name="connsiteX403" fmla="*/ 3678438 w 4627560"/>
              <a:gd name="connsiteY403" fmla="*/ 97245 h 1720995"/>
              <a:gd name="connsiteX404" fmla="*/ 3662231 w 4627560"/>
              <a:gd name="connsiteY404" fmla="*/ 67145 h 1720995"/>
              <a:gd name="connsiteX405" fmla="*/ 3717799 w 4627560"/>
              <a:gd name="connsiteY405" fmla="*/ 50938 h 1720995"/>
              <a:gd name="connsiteX406" fmla="*/ 2187348 w 4627560"/>
              <a:gd name="connsiteY406" fmla="*/ 50938 h 1720995"/>
              <a:gd name="connsiteX407" fmla="*/ 2233655 w 4627560"/>
              <a:gd name="connsiteY407" fmla="*/ 64831 h 1720995"/>
              <a:gd name="connsiteX408" fmla="*/ 2219764 w 4627560"/>
              <a:gd name="connsiteY408" fmla="*/ 97245 h 1720995"/>
              <a:gd name="connsiteX409" fmla="*/ 2189664 w 4627560"/>
              <a:gd name="connsiteY409" fmla="*/ 85668 h 1720995"/>
              <a:gd name="connsiteX410" fmla="*/ 2175771 w 4627560"/>
              <a:gd name="connsiteY410" fmla="*/ 92615 h 1720995"/>
              <a:gd name="connsiteX411" fmla="*/ 2238287 w 4627560"/>
              <a:gd name="connsiteY411" fmla="*/ 145868 h 1720995"/>
              <a:gd name="connsiteX412" fmla="*/ 2185033 w 4627560"/>
              <a:gd name="connsiteY412" fmla="*/ 187545 h 1720995"/>
              <a:gd name="connsiteX413" fmla="*/ 2131780 w 4627560"/>
              <a:gd name="connsiteY413" fmla="*/ 169020 h 1720995"/>
              <a:gd name="connsiteX414" fmla="*/ 2150303 w 4627560"/>
              <a:gd name="connsiteY414" fmla="*/ 138922 h 1720995"/>
              <a:gd name="connsiteX415" fmla="*/ 2182718 w 4627560"/>
              <a:gd name="connsiteY415" fmla="*/ 152813 h 1720995"/>
              <a:gd name="connsiteX416" fmla="*/ 2196610 w 4627560"/>
              <a:gd name="connsiteY416" fmla="*/ 145868 h 1720995"/>
              <a:gd name="connsiteX417" fmla="*/ 2134096 w 4627560"/>
              <a:gd name="connsiteY417" fmla="*/ 90300 h 1720995"/>
              <a:gd name="connsiteX418" fmla="*/ 2187348 w 4627560"/>
              <a:gd name="connsiteY418" fmla="*/ 50938 h 1720995"/>
              <a:gd name="connsiteX419" fmla="*/ 1564521 w 4627560"/>
              <a:gd name="connsiteY419" fmla="*/ 50938 h 1720995"/>
              <a:gd name="connsiteX420" fmla="*/ 1610828 w 4627560"/>
              <a:gd name="connsiteY420" fmla="*/ 99561 h 1720995"/>
              <a:gd name="connsiteX421" fmla="*/ 1610828 w 4627560"/>
              <a:gd name="connsiteY421" fmla="*/ 182914 h 1720995"/>
              <a:gd name="connsiteX422" fmla="*/ 1569152 w 4627560"/>
              <a:gd name="connsiteY422" fmla="*/ 182914 h 1720995"/>
              <a:gd name="connsiteX423" fmla="*/ 1569152 w 4627560"/>
              <a:gd name="connsiteY423" fmla="*/ 106507 h 1720995"/>
              <a:gd name="connsiteX424" fmla="*/ 1555260 w 4627560"/>
              <a:gd name="connsiteY424" fmla="*/ 90300 h 1720995"/>
              <a:gd name="connsiteX425" fmla="*/ 1529791 w 4627560"/>
              <a:gd name="connsiteY425" fmla="*/ 108823 h 1720995"/>
              <a:gd name="connsiteX426" fmla="*/ 1527475 w 4627560"/>
              <a:gd name="connsiteY426" fmla="*/ 125030 h 1720995"/>
              <a:gd name="connsiteX427" fmla="*/ 1527475 w 4627560"/>
              <a:gd name="connsiteY427" fmla="*/ 182914 h 1720995"/>
              <a:gd name="connsiteX428" fmla="*/ 1483484 w 4627560"/>
              <a:gd name="connsiteY428" fmla="*/ 182914 h 1720995"/>
              <a:gd name="connsiteX429" fmla="*/ 1483484 w 4627560"/>
              <a:gd name="connsiteY429" fmla="*/ 53254 h 1720995"/>
              <a:gd name="connsiteX430" fmla="*/ 1522846 w 4627560"/>
              <a:gd name="connsiteY430" fmla="*/ 53254 h 1720995"/>
              <a:gd name="connsiteX431" fmla="*/ 1522846 w 4627560"/>
              <a:gd name="connsiteY431" fmla="*/ 64831 h 1720995"/>
              <a:gd name="connsiteX432" fmla="*/ 1522846 w 4627560"/>
              <a:gd name="connsiteY432" fmla="*/ 74093 h 1720995"/>
              <a:gd name="connsiteX433" fmla="*/ 1564521 w 4627560"/>
              <a:gd name="connsiteY433" fmla="*/ 50938 h 1720995"/>
              <a:gd name="connsiteX434" fmla="*/ 1145442 w 4627560"/>
              <a:gd name="connsiteY434" fmla="*/ 50938 h 1720995"/>
              <a:gd name="connsiteX435" fmla="*/ 1191749 w 4627560"/>
              <a:gd name="connsiteY435" fmla="*/ 64831 h 1720995"/>
              <a:gd name="connsiteX436" fmla="*/ 1175542 w 4627560"/>
              <a:gd name="connsiteY436" fmla="*/ 97245 h 1720995"/>
              <a:gd name="connsiteX437" fmla="*/ 1145442 w 4627560"/>
              <a:gd name="connsiteY437" fmla="*/ 85668 h 1720995"/>
              <a:gd name="connsiteX438" fmla="*/ 1131549 w 4627560"/>
              <a:gd name="connsiteY438" fmla="*/ 92615 h 1720995"/>
              <a:gd name="connsiteX439" fmla="*/ 1194065 w 4627560"/>
              <a:gd name="connsiteY439" fmla="*/ 145868 h 1720995"/>
              <a:gd name="connsiteX440" fmla="*/ 1140811 w 4627560"/>
              <a:gd name="connsiteY440" fmla="*/ 187545 h 1720995"/>
              <a:gd name="connsiteX441" fmla="*/ 1087558 w 4627560"/>
              <a:gd name="connsiteY441" fmla="*/ 169020 h 1720995"/>
              <a:gd name="connsiteX442" fmla="*/ 1108397 w 4627560"/>
              <a:gd name="connsiteY442" fmla="*/ 138922 h 1720995"/>
              <a:gd name="connsiteX443" fmla="*/ 1140811 w 4627560"/>
              <a:gd name="connsiteY443" fmla="*/ 152813 h 1720995"/>
              <a:gd name="connsiteX444" fmla="*/ 1154703 w 4627560"/>
              <a:gd name="connsiteY444" fmla="*/ 145868 h 1720995"/>
              <a:gd name="connsiteX445" fmla="*/ 1092190 w 4627560"/>
              <a:gd name="connsiteY445" fmla="*/ 90300 h 1720995"/>
              <a:gd name="connsiteX446" fmla="*/ 1145442 w 4627560"/>
              <a:gd name="connsiteY446" fmla="*/ 50938 h 1720995"/>
              <a:gd name="connsiteX447" fmla="*/ 1018099 w 4627560"/>
              <a:gd name="connsiteY447" fmla="*/ 50938 h 1720995"/>
              <a:gd name="connsiteX448" fmla="*/ 1062090 w 4627560"/>
              <a:gd name="connsiteY448" fmla="*/ 50938 h 1720995"/>
              <a:gd name="connsiteX449" fmla="*/ 1062090 w 4627560"/>
              <a:gd name="connsiteY449" fmla="*/ 182913 h 1720995"/>
              <a:gd name="connsiteX450" fmla="*/ 1020415 w 4627560"/>
              <a:gd name="connsiteY450" fmla="*/ 182913 h 1720995"/>
              <a:gd name="connsiteX451" fmla="*/ 1020415 w 4627560"/>
              <a:gd name="connsiteY451" fmla="*/ 171336 h 1720995"/>
              <a:gd name="connsiteX452" fmla="*/ 1020415 w 4627560"/>
              <a:gd name="connsiteY452" fmla="*/ 162075 h 1720995"/>
              <a:gd name="connsiteX453" fmla="*/ 978738 w 4627560"/>
              <a:gd name="connsiteY453" fmla="*/ 185229 h 1720995"/>
              <a:gd name="connsiteX454" fmla="*/ 932431 w 4627560"/>
              <a:gd name="connsiteY454" fmla="*/ 136606 h 1720995"/>
              <a:gd name="connsiteX455" fmla="*/ 932431 w 4627560"/>
              <a:gd name="connsiteY455" fmla="*/ 53254 h 1720995"/>
              <a:gd name="connsiteX456" fmla="*/ 976422 w 4627560"/>
              <a:gd name="connsiteY456" fmla="*/ 53254 h 1720995"/>
              <a:gd name="connsiteX457" fmla="*/ 976422 w 4627560"/>
              <a:gd name="connsiteY457" fmla="*/ 129661 h 1720995"/>
              <a:gd name="connsiteX458" fmla="*/ 990315 w 4627560"/>
              <a:gd name="connsiteY458" fmla="*/ 145868 h 1720995"/>
              <a:gd name="connsiteX459" fmla="*/ 1018099 w 4627560"/>
              <a:gd name="connsiteY459" fmla="*/ 108822 h 1720995"/>
              <a:gd name="connsiteX460" fmla="*/ 1018099 w 4627560"/>
              <a:gd name="connsiteY460" fmla="*/ 50938 h 1720995"/>
              <a:gd name="connsiteX461" fmla="*/ 774986 w 4627560"/>
              <a:gd name="connsiteY461" fmla="*/ 50938 h 1720995"/>
              <a:gd name="connsiteX462" fmla="*/ 812032 w 4627560"/>
              <a:gd name="connsiteY462" fmla="*/ 74093 h 1720995"/>
              <a:gd name="connsiteX463" fmla="*/ 853708 w 4627560"/>
              <a:gd name="connsiteY463" fmla="*/ 50938 h 1720995"/>
              <a:gd name="connsiteX464" fmla="*/ 895385 w 4627560"/>
              <a:gd name="connsiteY464" fmla="*/ 99561 h 1720995"/>
              <a:gd name="connsiteX465" fmla="*/ 895385 w 4627560"/>
              <a:gd name="connsiteY465" fmla="*/ 182914 h 1720995"/>
              <a:gd name="connsiteX466" fmla="*/ 851393 w 4627560"/>
              <a:gd name="connsiteY466" fmla="*/ 182914 h 1720995"/>
              <a:gd name="connsiteX467" fmla="*/ 851393 w 4627560"/>
              <a:gd name="connsiteY467" fmla="*/ 104191 h 1720995"/>
              <a:gd name="connsiteX468" fmla="*/ 842131 w 4627560"/>
              <a:gd name="connsiteY468" fmla="*/ 87984 h 1720995"/>
              <a:gd name="connsiteX469" fmla="*/ 818979 w 4627560"/>
              <a:gd name="connsiteY469" fmla="*/ 113452 h 1720995"/>
              <a:gd name="connsiteX470" fmla="*/ 818979 w 4627560"/>
              <a:gd name="connsiteY470" fmla="*/ 129661 h 1720995"/>
              <a:gd name="connsiteX471" fmla="*/ 818979 w 4627560"/>
              <a:gd name="connsiteY471" fmla="*/ 182914 h 1720995"/>
              <a:gd name="connsiteX472" fmla="*/ 774986 w 4627560"/>
              <a:gd name="connsiteY472" fmla="*/ 182914 h 1720995"/>
              <a:gd name="connsiteX473" fmla="*/ 774986 w 4627560"/>
              <a:gd name="connsiteY473" fmla="*/ 104191 h 1720995"/>
              <a:gd name="connsiteX474" fmla="*/ 765725 w 4627560"/>
              <a:gd name="connsiteY474" fmla="*/ 87984 h 1720995"/>
              <a:gd name="connsiteX475" fmla="*/ 742572 w 4627560"/>
              <a:gd name="connsiteY475" fmla="*/ 111138 h 1720995"/>
              <a:gd name="connsiteX476" fmla="*/ 740256 w 4627560"/>
              <a:gd name="connsiteY476" fmla="*/ 127345 h 1720995"/>
              <a:gd name="connsiteX477" fmla="*/ 740256 w 4627560"/>
              <a:gd name="connsiteY477" fmla="*/ 182914 h 1720995"/>
              <a:gd name="connsiteX478" fmla="*/ 696265 w 4627560"/>
              <a:gd name="connsiteY478" fmla="*/ 182914 h 1720995"/>
              <a:gd name="connsiteX479" fmla="*/ 696265 w 4627560"/>
              <a:gd name="connsiteY479" fmla="*/ 53254 h 1720995"/>
              <a:gd name="connsiteX480" fmla="*/ 735627 w 4627560"/>
              <a:gd name="connsiteY480" fmla="*/ 53254 h 1720995"/>
              <a:gd name="connsiteX481" fmla="*/ 735627 w 4627560"/>
              <a:gd name="connsiteY481" fmla="*/ 64831 h 1720995"/>
              <a:gd name="connsiteX482" fmla="*/ 735627 w 4627560"/>
              <a:gd name="connsiteY482" fmla="*/ 74093 h 1720995"/>
              <a:gd name="connsiteX483" fmla="*/ 774986 w 4627560"/>
              <a:gd name="connsiteY483" fmla="*/ 50938 h 1720995"/>
              <a:gd name="connsiteX484" fmla="*/ 615226 w 4627560"/>
              <a:gd name="connsiteY484" fmla="*/ 50938 h 1720995"/>
              <a:gd name="connsiteX485" fmla="*/ 661534 w 4627560"/>
              <a:gd name="connsiteY485" fmla="*/ 64831 h 1720995"/>
              <a:gd name="connsiteX486" fmla="*/ 647642 w 4627560"/>
              <a:gd name="connsiteY486" fmla="*/ 97245 h 1720995"/>
              <a:gd name="connsiteX487" fmla="*/ 617542 w 4627560"/>
              <a:gd name="connsiteY487" fmla="*/ 85668 h 1720995"/>
              <a:gd name="connsiteX488" fmla="*/ 603649 w 4627560"/>
              <a:gd name="connsiteY488" fmla="*/ 92615 h 1720995"/>
              <a:gd name="connsiteX489" fmla="*/ 666165 w 4627560"/>
              <a:gd name="connsiteY489" fmla="*/ 145868 h 1720995"/>
              <a:gd name="connsiteX490" fmla="*/ 612910 w 4627560"/>
              <a:gd name="connsiteY490" fmla="*/ 187545 h 1720995"/>
              <a:gd name="connsiteX491" fmla="*/ 559659 w 4627560"/>
              <a:gd name="connsiteY491" fmla="*/ 169020 h 1720995"/>
              <a:gd name="connsiteX492" fmla="*/ 578181 w 4627560"/>
              <a:gd name="connsiteY492" fmla="*/ 138922 h 1720995"/>
              <a:gd name="connsiteX493" fmla="*/ 610596 w 4627560"/>
              <a:gd name="connsiteY493" fmla="*/ 152813 h 1720995"/>
              <a:gd name="connsiteX494" fmla="*/ 624487 w 4627560"/>
              <a:gd name="connsiteY494" fmla="*/ 145868 h 1720995"/>
              <a:gd name="connsiteX495" fmla="*/ 561974 w 4627560"/>
              <a:gd name="connsiteY495" fmla="*/ 90300 h 1720995"/>
              <a:gd name="connsiteX496" fmla="*/ 615226 w 4627560"/>
              <a:gd name="connsiteY496" fmla="*/ 50938 h 1720995"/>
              <a:gd name="connsiteX497" fmla="*/ 473990 w 4627560"/>
              <a:gd name="connsiteY497" fmla="*/ 50938 h 1720995"/>
              <a:gd name="connsiteX498" fmla="*/ 534191 w 4627560"/>
              <a:gd name="connsiteY498" fmla="*/ 104191 h 1720995"/>
              <a:gd name="connsiteX499" fmla="*/ 534191 w 4627560"/>
              <a:gd name="connsiteY499" fmla="*/ 182913 h 1720995"/>
              <a:gd name="connsiteX500" fmla="*/ 494828 w 4627560"/>
              <a:gd name="connsiteY500" fmla="*/ 182913 h 1720995"/>
              <a:gd name="connsiteX501" fmla="*/ 494828 w 4627560"/>
              <a:gd name="connsiteY501" fmla="*/ 175967 h 1720995"/>
              <a:gd name="connsiteX502" fmla="*/ 494828 w 4627560"/>
              <a:gd name="connsiteY502" fmla="*/ 166706 h 1720995"/>
              <a:gd name="connsiteX503" fmla="*/ 457784 w 4627560"/>
              <a:gd name="connsiteY503" fmla="*/ 185229 h 1720995"/>
              <a:gd name="connsiteX504" fmla="*/ 413792 w 4627560"/>
              <a:gd name="connsiteY504" fmla="*/ 143552 h 1720995"/>
              <a:gd name="connsiteX505" fmla="*/ 487882 w 4627560"/>
              <a:gd name="connsiteY505" fmla="*/ 101877 h 1720995"/>
              <a:gd name="connsiteX506" fmla="*/ 469360 w 4627560"/>
              <a:gd name="connsiteY506" fmla="*/ 85668 h 1720995"/>
              <a:gd name="connsiteX507" fmla="*/ 434629 w 4627560"/>
              <a:gd name="connsiteY507" fmla="*/ 97245 h 1720995"/>
              <a:gd name="connsiteX508" fmla="*/ 418422 w 4627560"/>
              <a:gd name="connsiteY508" fmla="*/ 67145 h 1720995"/>
              <a:gd name="connsiteX509" fmla="*/ 473990 w 4627560"/>
              <a:gd name="connsiteY509" fmla="*/ 50938 h 1720995"/>
              <a:gd name="connsiteX510" fmla="*/ 3291774 w 4627560"/>
              <a:gd name="connsiteY510" fmla="*/ 48623 h 1720995"/>
              <a:gd name="connsiteX511" fmla="*/ 3351972 w 4627560"/>
              <a:gd name="connsiteY511" fmla="*/ 111137 h 1720995"/>
              <a:gd name="connsiteX512" fmla="*/ 3351972 w 4627560"/>
              <a:gd name="connsiteY512" fmla="*/ 125030 h 1720995"/>
              <a:gd name="connsiteX513" fmla="*/ 3268619 w 4627560"/>
              <a:gd name="connsiteY513" fmla="*/ 125030 h 1720995"/>
              <a:gd name="connsiteX514" fmla="*/ 3298719 w 4627560"/>
              <a:gd name="connsiteY514" fmla="*/ 148183 h 1720995"/>
              <a:gd name="connsiteX515" fmla="*/ 3335765 w 4627560"/>
              <a:gd name="connsiteY515" fmla="*/ 134291 h 1720995"/>
              <a:gd name="connsiteX516" fmla="*/ 3351972 w 4627560"/>
              <a:gd name="connsiteY516" fmla="*/ 164391 h 1720995"/>
              <a:gd name="connsiteX517" fmla="*/ 3296404 w 4627560"/>
              <a:gd name="connsiteY517" fmla="*/ 182914 h 1720995"/>
              <a:gd name="connsiteX518" fmla="*/ 3224628 w 4627560"/>
              <a:gd name="connsiteY518" fmla="*/ 113453 h 1720995"/>
              <a:gd name="connsiteX519" fmla="*/ 3291774 w 4627560"/>
              <a:gd name="connsiteY519" fmla="*/ 48623 h 1720995"/>
              <a:gd name="connsiteX520" fmla="*/ 2909739 w 4627560"/>
              <a:gd name="connsiteY520" fmla="*/ 48623 h 1720995"/>
              <a:gd name="connsiteX521" fmla="*/ 2983830 w 4627560"/>
              <a:gd name="connsiteY521" fmla="*/ 118084 h 1720995"/>
              <a:gd name="connsiteX522" fmla="*/ 2909739 w 4627560"/>
              <a:gd name="connsiteY522" fmla="*/ 185228 h 1720995"/>
              <a:gd name="connsiteX523" fmla="*/ 2835648 w 4627560"/>
              <a:gd name="connsiteY523" fmla="*/ 118084 h 1720995"/>
              <a:gd name="connsiteX524" fmla="*/ 2909739 w 4627560"/>
              <a:gd name="connsiteY524" fmla="*/ 48623 h 1720995"/>
              <a:gd name="connsiteX525" fmla="*/ 2439724 w 4627560"/>
              <a:gd name="connsiteY525" fmla="*/ 48623 h 1720995"/>
              <a:gd name="connsiteX526" fmla="*/ 2490663 w 4627560"/>
              <a:gd name="connsiteY526" fmla="*/ 48623 h 1720995"/>
              <a:gd name="connsiteX527" fmla="*/ 2509185 w 4627560"/>
              <a:gd name="connsiteY527" fmla="*/ 108823 h 1720995"/>
              <a:gd name="connsiteX528" fmla="*/ 2513815 w 4627560"/>
              <a:gd name="connsiteY528" fmla="*/ 129660 h 1720995"/>
              <a:gd name="connsiteX529" fmla="*/ 2518447 w 4627560"/>
              <a:gd name="connsiteY529" fmla="*/ 111137 h 1720995"/>
              <a:gd name="connsiteX530" fmla="*/ 2534654 w 4627560"/>
              <a:gd name="connsiteY530" fmla="*/ 50939 h 1720995"/>
              <a:gd name="connsiteX531" fmla="*/ 2583277 w 4627560"/>
              <a:gd name="connsiteY531" fmla="*/ 50939 h 1720995"/>
              <a:gd name="connsiteX532" fmla="*/ 2530022 w 4627560"/>
              <a:gd name="connsiteY532" fmla="*/ 196806 h 1720995"/>
              <a:gd name="connsiteX533" fmla="*/ 2474454 w 4627560"/>
              <a:gd name="connsiteY533" fmla="*/ 236167 h 1720995"/>
              <a:gd name="connsiteX534" fmla="*/ 2444354 w 4627560"/>
              <a:gd name="connsiteY534" fmla="*/ 226906 h 1720995"/>
              <a:gd name="connsiteX535" fmla="*/ 2458247 w 4627560"/>
              <a:gd name="connsiteY535" fmla="*/ 194490 h 1720995"/>
              <a:gd name="connsiteX536" fmla="*/ 2472138 w 4627560"/>
              <a:gd name="connsiteY536" fmla="*/ 199122 h 1720995"/>
              <a:gd name="connsiteX537" fmla="*/ 2492977 w 4627560"/>
              <a:gd name="connsiteY537" fmla="*/ 185229 h 1720995"/>
              <a:gd name="connsiteX538" fmla="*/ 2495293 w 4627560"/>
              <a:gd name="connsiteY538" fmla="*/ 178283 h 1720995"/>
              <a:gd name="connsiteX539" fmla="*/ 2439724 w 4627560"/>
              <a:gd name="connsiteY539" fmla="*/ 48623 h 1720995"/>
              <a:gd name="connsiteX540" fmla="*/ 1937291 w 4627560"/>
              <a:gd name="connsiteY540" fmla="*/ 48623 h 1720995"/>
              <a:gd name="connsiteX541" fmla="*/ 1997489 w 4627560"/>
              <a:gd name="connsiteY541" fmla="*/ 111137 h 1720995"/>
              <a:gd name="connsiteX542" fmla="*/ 1997489 w 4627560"/>
              <a:gd name="connsiteY542" fmla="*/ 125030 h 1720995"/>
              <a:gd name="connsiteX543" fmla="*/ 1914136 w 4627560"/>
              <a:gd name="connsiteY543" fmla="*/ 125030 h 1720995"/>
              <a:gd name="connsiteX544" fmla="*/ 1944236 w 4627560"/>
              <a:gd name="connsiteY544" fmla="*/ 148183 h 1720995"/>
              <a:gd name="connsiteX545" fmla="*/ 1981282 w 4627560"/>
              <a:gd name="connsiteY545" fmla="*/ 134291 h 1720995"/>
              <a:gd name="connsiteX546" fmla="*/ 1997489 w 4627560"/>
              <a:gd name="connsiteY546" fmla="*/ 164391 h 1720995"/>
              <a:gd name="connsiteX547" fmla="*/ 1941921 w 4627560"/>
              <a:gd name="connsiteY547" fmla="*/ 182914 h 1720995"/>
              <a:gd name="connsiteX548" fmla="*/ 1870145 w 4627560"/>
              <a:gd name="connsiteY548" fmla="*/ 113453 h 1720995"/>
              <a:gd name="connsiteX549" fmla="*/ 1937291 w 4627560"/>
              <a:gd name="connsiteY549" fmla="*/ 48623 h 1720995"/>
              <a:gd name="connsiteX550" fmla="*/ 2717566 w 4627560"/>
              <a:gd name="connsiteY550" fmla="*/ 39362 h 1720995"/>
              <a:gd name="connsiteX551" fmla="*/ 2717566 w 4627560"/>
              <a:gd name="connsiteY551" fmla="*/ 83353 h 1720995"/>
              <a:gd name="connsiteX552" fmla="*/ 2736089 w 4627560"/>
              <a:gd name="connsiteY552" fmla="*/ 83353 h 1720995"/>
              <a:gd name="connsiteX553" fmla="*/ 2759241 w 4627560"/>
              <a:gd name="connsiteY553" fmla="*/ 60200 h 1720995"/>
              <a:gd name="connsiteX554" fmla="*/ 2731457 w 4627560"/>
              <a:gd name="connsiteY554" fmla="*/ 39362 h 1720995"/>
              <a:gd name="connsiteX555" fmla="*/ 2717566 w 4627560"/>
              <a:gd name="connsiteY555" fmla="*/ 39362 h 1720995"/>
              <a:gd name="connsiteX556" fmla="*/ 3132014 w 4627560"/>
              <a:gd name="connsiteY556" fmla="*/ 18523 h 1720995"/>
              <a:gd name="connsiteX557" fmla="*/ 3173691 w 4627560"/>
              <a:gd name="connsiteY557" fmla="*/ 18523 h 1720995"/>
              <a:gd name="connsiteX558" fmla="*/ 3173691 w 4627560"/>
              <a:gd name="connsiteY558" fmla="*/ 55569 h 1720995"/>
              <a:gd name="connsiteX559" fmla="*/ 3201475 w 4627560"/>
              <a:gd name="connsiteY559" fmla="*/ 55569 h 1720995"/>
              <a:gd name="connsiteX560" fmla="*/ 3201475 w 4627560"/>
              <a:gd name="connsiteY560" fmla="*/ 90299 h 1720995"/>
              <a:gd name="connsiteX561" fmla="*/ 3173691 w 4627560"/>
              <a:gd name="connsiteY561" fmla="*/ 90299 h 1720995"/>
              <a:gd name="connsiteX562" fmla="*/ 3173691 w 4627560"/>
              <a:gd name="connsiteY562" fmla="*/ 129660 h 1720995"/>
              <a:gd name="connsiteX563" fmla="*/ 3196844 w 4627560"/>
              <a:gd name="connsiteY563" fmla="*/ 145867 h 1720995"/>
              <a:gd name="connsiteX564" fmla="*/ 3203791 w 4627560"/>
              <a:gd name="connsiteY564" fmla="*/ 145867 h 1720995"/>
              <a:gd name="connsiteX565" fmla="*/ 3203791 w 4627560"/>
              <a:gd name="connsiteY565" fmla="*/ 185228 h 1720995"/>
              <a:gd name="connsiteX566" fmla="*/ 3192214 w 4627560"/>
              <a:gd name="connsiteY566" fmla="*/ 185228 h 1720995"/>
              <a:gd name="connsiteX567" fmla="*/ 3129698 w 4627560"/>
              <a:gd name="connsiteY567" fmla="*/ 136606 h 1720995"/>
              <a:gd name="connsiteX568" fmla="*/ 3129698 w 4627560"/>
              <a:gd name="connsiteY568" fmla="*/ 90299 h 1720995"/>
              <a:gd name="connsiteX569" fmla="*/ 3113491 w 4627560"/>
              <a:gd name="connsiteY569" fmla="*/ 90299 h 1720995"/>
              <a:gd name="connsiteX570" fmla="*/ 3113491 w 4627560"/>
              <a:gd name="connsiteY570" fmla="*/ 55569 h 1720995"/>
              <a:gd name="connsiteX571" fmla="*/ 3132014 w 4627560"/>
              <a:gd name="connsiteY571" fmla="*/ 55569 h 1720995"/>
              <a:gd name="connsiteX572" fmla="*/ 3132014 w 4627560"/>
              <a:gd name="connsiteY572" fmla="*/ 18523 h 1720995"/>
              <a:gd name="connsiteX573" fmla="*/ 3020878 w 4627560"/>
              <a:gd name="connsiteY573" fmla="*/ 18523 h 1720995"/>
              <a:gd name="connsiteX574" fmla="*/ 3062555 w 4627560"/>
              <a:gd name="connsiteY574" fmla="*/ 18523 h 1720995"/>
              <a:gd name="connsiteX575" fmla="*/ 3062555 w 4627560"/>
              <a:gd name="connsiteY575" fmla="*/ 55569 h 1720995"/>
              <a:gd name="connsiteX576" fmla="*/ 3090339 w 4627560"/>
              <a:gd name="connsiteY576" fmla="*/ 55569 h 1720995"/>
              <a:gd name="connsiteX577" fmla="*/ 3090339 w 4627560"/>
              <a:gd name="connsiteY577" fmla="*/ 90299 h 1720995"/>
              <a:gd name="connsiteX578" fmla="*/ 3062555 w 4627560"/>
              <a:gd name="connsiteY578" fmla="*/ 90299 h 1720995"/>
              <a:gd name="connsiteX579" fmla="*/ 3062555 w 4627560"/>
              <a:gd name="connsiteY579" fmla="*/ 129660 h 1720995"/>
              <a:gd name="connsiteX580" fmla="*/ 3085708 w 4627560"/>
              <a:gd name="connsiteY580" fmla="*/ 145867 h 1720995"/>
              <a:gd name="connsiteX581" fmla="*/ 3092655 w 4627560"/>
              <a:gd name="connsiteY581" fmla="*/ 145867 h 1720995"/>
              <a:gd name="connsiteX582" fmla="*/ 3092655 w 4627560"/>
              <a:gd name="connsiteY582" fmla="*/ 185228 h 1720995"/>
              <a:gd name="connsiteX583" fmla="*/ 3081078 w 4627560"/>
              <a:gd name="connsiteY583" fmla="*/ 185228 h 1720995"/>
              <a:gd name="connsiteX584" fmla="*/ 3018562 w 4627560"/>
              <a:gd name="connsiteY584" fmla="*/ 136606 h 1720995"/>
              <a:gd name="connsiteX585" fmla="*/ 3018562 w 4627560"/>
              <a:gd name="connsiteY585" fmla="*/ 90299 h 1720995"/>
              <a:gd name="connsiteX586" fmla="*/ 3002355 w 4627560"/>
              <a:gd name="connsiteY586" fmla="*/ 90299 h 1720995"/>
              <a:gd name="connsiteX587" fmla="*/ 3002355 w 4627560"/>
              <a:gd name="connsiteY587" fmla="*/ 55569 h 1720995"/>
              <a:gd name="connsiteX588" fmla="*/ 3020878 w 4627560"/>
              <a:gd name="connsiteY588" fmla="*/ 55569 h 1720995"/>
              <a:gd name="connsiteX589" fmla="*/ 3020878 w 4627560"/>
              <a:gd name="connsiteY589" fmla="*/ 18523 h 1720995"/>
              <a:gd name="connsiteX590" fmla="*/ 2358685 w 4627560"/>
              <a:gd name="connsiteY590" fmla="*/ 18523 h 1720995"/>
              <a:gd name="connsiteX591" fmla="*/ 2400360 w 4627560"/>
              <a:gd name="connsiteY591" fmla="*/ 18523 h 1720995"/>
              <a:gd name="connsiteX592" fmla="*/ 2400360 w 4627560"/>
              <a:gd name="connsiteY592" fmla="*/ 55569 h 1720995"/>
              <a:gd name="connsiteX593" fmla="*/ 2428146 w 4627560"/>
              <a:gd name="connsiteY593" fmla="*/ 55569 h 1720995"/>
              <a:gd name="connsiteX594" fmla="*/ 2428146 w 4627560"/>
              <a:gd name="connsiteY594" fmla="*/ 90299 h 1720995"/>
              <a:gd name="connsiteX595" fmla="*/ 2400360 w 4627560"/>
              <a:gd name="connsiteY595" fmla="*/ 90299 h 1720995"/>
              <a:gd name="connsiteX596" fmla="*/ 2400360 w 4627560"/>
              <a:gd name="connsiteY596" fmla="*/ 129660 h 1720995"/>
              <a:gd name="connsiteX597" fmla="*/ 2423515 w 4627560"/>
              <a:gd name="connsiteY597" fmla="*/ 145867 h 1720995"/>
              <a:gd name="connsiteX598" fmla="*/ 2430460 w 4627560"/>
              <a:gd name="connsiteY598" fmla="*/ 145867 h 1720995"/>
              <a:gd name="connsiteX599" fmla="*/ 2430460 w 4627560"/>
              <a:gd name="connsiteY599" fmla="*/ 185228 h 1720995"/>
              <a:gd name="connsiteX600" fmla="*/ 2418885 w 4627560"/>
              <a:gd name="connsiteY600" fmla="*/ 185228 h 1720995"/>
              <a:gd name="connsiteX601" fmla="*/ 2356369 w 4627560"/>
              <a:gd name="connsiteY601" fmla="*/ 136606 h 1720995"/>
              <a:gd name="connsiteX602" fmla="*/ 2356369 w 4627560"/>
              <a:gd name="connsiteY602" fmla="*/ 90299 h 1720995"/>
              <a:gd name="connsiteX603" fmla="*/ 2340162 w 4627560"/>
              <a:gd name="connsiteY603" fmla="*/ 90299 h 1720995"/>
              <a:gd name="connsiteX604" fmla="*/ 2340162 w 4627560"/>
              <a:gd name="connsiteY604" fmla="*/ 55569 h 1720995"/>
              <a:gd name="connsiteX605" fmla="*/ 2358685 w 4627560"/>
              <a:gd name="connsiteY605" fmla="*/ 55569 h 1720995"/>
              <a:gd name="connsiteX606" fmla="*/ 2358685 w 4627560"/>
              <a:gd name="connsiteY606" fmla="*/ 18523 h 1720995"/>
              <a:gd name="connsiteX607" fmla="*/ 2673575 w 4627560"/>
              <a:gd name="connsiteY607" fmla="*/ 2316 h 1720995"/>
              <a:gd name="connsiteX608" fmla="*/ 2733773 w 4627560"/>
              <a:gd name="connsiteY608" fmla="*/ 2316 h 1720995"/>
              <a:gd name="connsiteX609" fmla="*/ 2768504 w 4627560"/>
              <a:gd name="connsiteY609" fmla="*/ 6948 h 1720995"/>
              <a:gd name="connsiteX610" fmla="*/ 2803234 w 4627560"/>
              <a:gd name="connsiteY610" fmla="*/ 60200 h 1720995"/>
              <a:gd name="connsiteX611" fmla="*/ 2775450 w 4627560"/>
              <a:gd name="connsiteY611" fmla="*/ 108823 h 1720995"/>
              <a:gd name="connsiteX612" fmla="*/ 2782396 w 4627560"/>
              <a:gd name="connsiteY612" fmla="*/ 120398 h 1720995"/>
              <a:gd name="connsiteX613" fmla="*/ 2819441 w 4627560"/>
              <a:gd name="connsiteY613" fmla="*/ 182914 h 1720995"/>
              <a:gd name="connsiteX614" fmla="*/ 2770819 w 4627560"/>
              <a:gd name="connsiteY614" fmla="*/ 182914 h 1720995"/>
              <a:gd name="connsiteX615" fmla="*/ 2738405 w 4627560"/>
              <a:gd name="connsiteY615" fmla="*/ 120398 h 1720995"/>
              <a:gd name="connsiteX616" fmla="*/ 2717566 w 4627560"/>
              <a:gd name="connsiteY616" fmla="*/ 120398 h 1720995"/>
              <a:gd name="connsiteX617" fmla="*/ 2717566 w 4627560"/>
              <a:gd name="connsiteY617" fmla="*/ 182914 h 1720995"/>
              <a:gd name="connsiteX618" fmla="*/ 2673575 w 4627560"/>
              <a:gd name="connsiteY618" fmla="*/ 182914 h 1720995"/>
              <a:gd name="connsiteX619" fmla="*/ 2673575 w 4627560"/>
              <a:gd name="connsiteY619" fmla="*/ 2316 h 1720995"/>
              <a:gd name="connsiteX620" fmla="*/ 2268387 w 4627560"/>
              <a:gd name="connsiteY620" fmla="*/ 2316 h 1720995"/>
              <a:gd name="connsiteX621" fmla="*/ 2312378 w 4627560"/>
              <a:gd name="connsiteY621" fmla="*/ 2316 h 1720995"/>
              <a:gd name="connsiteX622" fmla="*/ 2312378 w 4627560"/>
              <a:gd name="connsiteY622" fmla="*/ 37046 h 1720995"/>
              <a:gd name="connsiteX623" fmla="*/ 2268387 w 4627560"/>
              <a:gd name="connsiteY623" fmla="*/ 37046 h 1720995"/>
              <a:gd name="connsiteX624" fmla="*/ 2268387 w 4627560"/>
              <a:gd name="connsiteY624" fmla="*/ 2316 h 1720995"/>
              <a:gd name="connsiteX625" fmla="*/ 1650191 w 4627560"/>
              <a:gd name="connsiteY625" fmla="*/ 2316 h 1720995"/>
              <a:gd name="connsiteX626" fmla="*/ 1694182 w 4627560"/>
              <a:gd name="connsiteY626" fmla="*/ 2316 h 1720995"/>
              <a:gd name="connsiteX627" fmla="*/ 1694182 w 4627560"/>
              <a:gd name="connsiteY627" fmla="*/ 37046 h 1720995"/>
              <a:gd name="connsiteX628" fmla="*/ 1650191 w 4627560"/>
              <a:gd name="connsiteY628" fmla="*/ 37046 h 1720995"/>
              <a:gd name="connsiteX629" fmla="*/ 1650191 w 4627560"/>
              <a:gd name="connsiteY629" fmla="*/ 2316 h 1720995"/>
              <a:gd name="connsiteX630" fmla="*/ 1288995 w 4627560"/>
              <a:gd name="connsiteY630" fmla="*/ 2316 h 1720995"/>
              <a:gd name="connsiteX631" fmla="*/ 1332986 w 4627560"/>
              <a:gd name="connsiteY631" fmla="*/ 2316 h 1720995"/>
              <a:gd name="connsiteX632" fmla="*/ 1332986 w 4627560"/>
              <a:gd name="connsiteY632" fmla="*/ 118085 h 1720995"/>
              <a:gd name="connsiteX633" fmla="*/ 1365402 w 4627560"/>
              <a:gd name="connsiteY633" fmla="*/ 148183 h 1720995"/>
              <a:gd name="connsiteX634" fmla="*/ 1397817 w 4627560"/>
              <a:gd name="connsiteY634" fmla="*/ 118085 h 1720995"/>
              <a:gd name="connsiteX635" fmla="*/ 1397817 w 4627560"/>
              <a:gd name="connsiteY635" fmla="*/ 2316 h 1720995"/>
              <a:gd name="connsiteX636" fmla="*/ 1441809 w 4627560"/>
              <a:gd name="connsiteY636" fmla="*/ 2316 h 1720995"/>
              <a:gd name="connsiteX637" fmla="*/ 1441809 w 4627560"/>
              <a:gd name="connsiteY637" fmla="*/ 118085 h 1720995"/>
              <a:gd name="connsiteX638" fmla="*/ 1365402 w 4627560"/>
              <a:gd name="connsiteY638" fmla="*/ 187544 h 1720995"/>
              <a:gd name="connsiteX639" fmla="*/ 1288995 w 4627560"/>
              <a:gd name="connsiteY639" fmla="*/ 118085 h 1720995"/>
              <a:gd name="connsiteX640" fmla="*/ 1288995 w 4627560"/>
              <a:gd name="connsiteY640" fmla="*/ 2316 h 1720995"/>
              <a:gd name="connsiteX641" fmla="*/ 156786 w 4627560"/>
              <a:gd name="connsiteY641" fmla="*/ 2316 h 1720995"/>
              <a:gd name="connsiteX642" fmla="*/ 270239 w 4627560"/>
              <a:gd name="connsiteY642" fmla="*/ 2316 h 1720995"/>
              <a:gd name="connsiteX643" fmla="*/ 270239 w 4627560"/>
              <a:gd name="connsiteY643" fmla="*/ 41677 h 1720995"/>
              <a:gd name="connsiteX644" fmla="*/ 200777 w 4627560"/>
              <a:gd name="connsiteY644" fmla="*/ 41677 h 1720995"/>
              <a:gd name="connsiteX645" fmla="*/ 200777 w 4627560"/>
              <a:gd name="connsiteY645" fmla="*/ 74091 h 1720995"/>
              <a:gd name="connsiteX646" fmla="*/ 256346 w 4627560"/>
              <a:gd name="connsiteY646" fmla="*/ 74091 h 1720995"/>
              <a:gd name="connsiteX647" fmla="*/ 256346 w 4627560"/>
              <a:gd name="connsiteY647" fmla="*/ 113453 h 1720995"/>
              <a:gd name="connsiteX648" fmla="*/ 200777 w 4627560"/>
              <a:gd name="connsiteY648" fmla="*/ 113453 h 1720995"/>
              <a:gd name="connsiteX649" fmla="*/ 200777 w 4627560"/>
              <a:gd name="connsiteY649" fmla="*/ 148182 h 1720995"/>
              <a:gd name="connsiteX650" fmla="*/ 274869 w 4627560"/>
              <a:gd name="connsiteY650" fmla="*/ 148182 h 1720995"/>
              <a:gd name="connsiteX651" fmla="*/ 274869 w 4627560"/>
              <a:gd name="connsiteY651" fmla="*/ 182914 h 1720995"/>
              <a:gd name="connsiteX652" fmla="*/ 156786 w 4627560"/>
              <a:gd name="connsiteY652" fmla="*/ 182914 h 1720995"/>
              <a:gd name="connsiteX653" fmla="*/ 156786 w 4627560"/>
              <a:gd name="connsiteY653" fmla="*/ 2316 h 1720995"/>
              <a:gd name="connsiteX654" fmla="*/ 3583509 w 4627560"/>
              <a:gd name="connsiteY654" fmla="*/ 0 h 1720995"/>
              <a:gd name="connsiteX655" fmla="*/ 3627500 w 4627560"/>
              <a:gd name="connsiteY655" fmla="*/ 0 h 1720995"/>
              <a:gd name="connsiteX656" fmla="*/ 3627500 w 4627560"/>
              <a:gd name="connsiteY656" fmla="*/ 182914 h 1720995"/>
              <a:gd name="connsiteX657" fmla="*/ 3585825 w 4627560"/>
              <a:gd name="connsiteY657" fmla="*/ 182914 h 1720995"/>
              <a:gd name="connsiteX658" fmla="*/ 3585825 w 4627560"/>
              <a:gd name="connsiteY658" fmla="*/ 173653 h 1720995"/>
              <a:gd name="connsiteX659" fmla="*/ 3585825 w 4627560"/>
              <a:gd name="connsiteY659" fmla="*/ 166705 h 1720995"/>
              <a:gd name="connsiteX660" fmla="*/ 3548779 w 4627560"/>
              <a:gd name="connsiteY660" fmla="*/ 185228 h 1720995"/>
              <a:gd name="connsiteX661" fmla="*/ 3488579 w 4627560"/>
              <a:gd name="connsiteY661" fmla="*/ 115769 h 1720995"/>
              <a:gd name="connsiteX662" fmla="*/ 3548779 w 4627560"/>
              <a:gd name="connsiteY662" fmla="*/ 48623 h 1720995"/>
              <a:gd name="connsiteX663" fmla="*/ 3583509 w 4627560"/>
              <a:gd name="connsiteY663" fmla="*/ 60200 h 1720995"/>
              <a:gd name="connsiteX664" fmla="*/ 3583509 w 4627560"/>
              <a:gd name="connsiteY664" fmla="*/ 53253 h 1720995"/>
              <a:gd name="connsiteX665" fmla="*/ 3583509 w 4627560"/>
              <a:gd name="connsiteY665" fmla="*/ 0 h 1720995"/>
              <a:gd name="connsiteX666" fmla="*/ 0 w 4627560"/>
              <a:gd name="connsiteY666" fmla="*/ 1720995 h 1720995"/>
              <a:gd name="connsiteX667" fmla="*/ 4627560 w 4627560"/>
              <a:gd name="connsiteY667" fmla="*/ 1720995 h 1720995"/>
              <a:gd name="connsiteX668" fmla="*/ 0 w 4627560"/>
              <a:gd name="connsiteY668" fmla="*/ 1720995 h 1720995"/>
              <a:gd name="connsiteX0" fmla="*/ 1701785 w 3862014"/>
              <a:gd name="connsiteY0" fmla="*/ 365826 h 458442"/>
              <a:gd name="connsiteX1" fmla="*/ 1667055 w 3862014"/>
              <a:gd name="connsiteY1" fmla="*/ 382035 h 458442"/>
              <a:gd name="connsiteX2" fmla="*/ 1683262 w 3862014"/>
              <a:gd name="connsiteY2" fmla="*/ 395926 h 458442"/>
              <a:gd name="connsiteX3" fmla="*/ 1706417 w 3862014"/>
              <a:gd name="connsiteY3" fmla="*/ 368142 h 458442"/>
              <a:gd name="connsiteX4" fmla="*/ 1706417 w 3862014"/>
              <a:gd name="connsiteY4" fmla="*/ 365826 h 458442"/>
              <a:gd name="connsiteX5" fmla="*/ 1701785 w 3862014"/>
              <a:gd name="connsiteY5" fmla="*/ 365826 h 458442"/>
              <a:gd name="connsiteX6" fmla="*/ 240798 w 3862014"/>
              <a:gd name="connsiteY6" fmla="*/ 365826 h 458442"/>
              <a:gd name="connsiteX7" fmla="*/ 206068 w 3862014"/>
              <a:gd name="connsiteY7" fmla="*/ 382035 h 458442"/>
              <a:gd name="connsiteX8" fmla="*/ 222275 w 3862014"/>
              <a:gd name="connsiteY8" fmla="*/ 395926 h 458442"/>
              <a:gd name="connsiteX9" fmla="*/ 245430 w 3862014"/>
              <a:gd name="connsiteY9" fmla="*/ 368142 h 458442"/>
              <a:gd name="connsiteX10" fmla="*/ 245430 w 3862014"/>
              <a:gd name="connsiteY10" fmla="*/ 365826 h 458442"/>
              <a:gd name="connsiteX11" fmla="*/ 240798 w 3862014"/>
              <a:gd name="connsiteY11" fmla="*/ 365826 h 458442"/>
              <a:gd name="connsiteX12" fmla="*/ 1227139 w 3862014"/>
              <a:gd name="connsiteY12" fmla="*/ 331096 h 458442"/>
              <a:gd name="connsiteX13" fmla="*/ 1199354 w 3862014"/>
              <a:gd name="connsiteY13" fmla="*/ 363512 h 458442"/>
              <a:gd name="connsiteX14" fmla="*/ 1224823 w 3862014"/>
              <a:gd name="connsiteY14" fmla="*/ 395926 h 458442"/>
              <a:gd name="connsiteX15" fmla="*/ 1252607 w 3862014"/>
              <a:gd name="connsiteY15" fmla="*/ 363512 h 458442"/>
              <a:gd name="connsiteX16" fmla="*/ 1227139 w 3862014"/>
              <a:gd name="connsiteY16" fmla="*/ 331096 h 458442"/>
              <a:gd name="connsiteX17" fmla="*/ 659877 w 3862014"/>
              <a:gd name="connsiteY17" fmla="*/ 328783 h 458442"/>
              <a:gd name="connsiteX18" fmla="*/ 634408 w 3862014"/>
              <a:gd name="connsiteY18" fmla="*/ 358881 h 458442"/>
              <a:gd name="connsiteX19" fmla="*/ 662192 w 3862014"/>
              <a:gd name="connsiteY19" fmla="*/ 391296 h 458442"/>
              <a:gd name="connsiteX20" fmla="*/ 685346 w 3862014"/>
              <a:gd name="connsiteY20" fmla="*/ 358881 h 458442"/>
              <a:gd name="connsiteX21" fmla="*/ 659877 w 3862014"/>
              <a:gd name="connsiteY21" fmla="*/ 328783 h 458442"/>
              <a:gd name="connsiteX22" fmla="*/ 1974997 w 3862014"/>
              <a:gd name="connsiteY22" fmla="*/ 326467 h 458442"/>
              <a:gd name="connsiteX23" fmla="*/ 1949528 w 3862014"/>
              <a:gd name="connsiteY23" fmla="*/ 349620 h 458442"/>
              <a:gd name="connsiteX24" fmla="*/ 1995835 w 3862014"/>
              <a:gd name="connsiteY24" fmla="*/ 349620 h 458442"/>
              <a:gd name="connsiteX25" fmla="*/ 1974997 w 3862014"/>
              <a:gd name="connsiteY25" fmla="*/ 326467 h 458442"/>
              <a:gd name="connsiteX26" fmla="*/ 986343 w 3862014"/>
              <a:gd name="connsiteY26" fmla="*/ 307943 h 458442"/>
              <a:gd name="connsiteX27" fmla="*/ 1011811 w 3862014"/>
              <a:gd name="connsiteY27" fmla="*/ 307943 h 458442"/>
              <a:gd name="connsiteX28" fmla="*/ 1011811 w 3862014"/>
              <a:gd name="connsiteY28" fmla="*/ 414448 h 458442"/>
              <a:gd name="connsiteX29" fmla="*/ 986343 w 3862014"/>
              <a:gd name="connsiteY29" fmla="*/ 414448 h 458442"/>
              <a:gd name="connsiteX30" fmla="*/ 986343 w 3862014"/>
              <a:gd name="connsiteY30" fmla="*/ 307943 h 458442"/>
              <a:gd name="connsiteX31" fmla="*/ 421396 w 3862014"/>
              <a:gd name="connsiteY31" fmla="*/ 307943 h 458442"/>
              <a:gd name="connsiteX32" fmla="*/ 446864 w 3862014"/>
              <a:gd name="connsiteY32" fmla="*/ 307943 h 458442"/>
              <a:gd name="connsiteX33" fmla="*/ 446864 w 3862014"/>
              <a:gd name="connsiteY33" fmla="*/ 414448 h 458442"/>
              <a:gd name="connsiteX34" fmla="*/ 421396 w 3862014"/>
              <a:gd name="connsiteY34" fmla="*/ 414448 h 458442"/>
              <a:gd name="connsiteX35" fmla="*/ 421396 w 3862014"/>
              <a:gd name="connsiteY35" fmla="*/ 307943 h 458442"/>
              <a:gd name="connsiteX36" fmla="*/ 2109289 w 3862014"/>
              <a:gd name="connsiteY36" fmla="*/ 305628 h 458442"/>
              <a:gd name="connsiteX37" fmla="*/ 2113919 w 3862014"/>
              <a:gd name="connsiteY37" fmla="*/ 305628 h 458442"/>
              <a:gd name="connsiteX38" fmla="*/ 2113919 w 3862014"/>
              <a:gd name="connsiteY38" fmla="*/ 331097 h 458442"/>
              <a:gd name="connsiteX39" fmla="*/ 2106973 w 3862014"/>
              <a:gd name="connsiteY39" fmla="*/ 331097 h 458442"/>
              <a:gd name="connsiteX40" fmla="*/ 2076873 w 3862014"/>
              <a:gd name="connsiteY40" fmla="*/ 354251 h 458442"/>
              <a:gd name="connsiteX41" fmla="*/ 2074558 w 3862014"/>
              <a:gd name="connsiteY41" fmla="*/ 370458 h 458442"/>
              <a:gd name="connsiteX42" fmla="*/ 2074558 w 3862014"/>
              <a:gd name="connsiteY42" fmla="*/ 414449 h 458442"/>
              <a:gd name="connsiteX43" fmla="*/ 2049089 w 3862014"/>
              <a:gd name="connsiteY43" fmla="*/ 414449 h 458442"/>
              <a:gd name="connsiteX44" fmla="*/ 2049089 w 3862014"/>
              <a:gd name="connsiteY44" fmla="*/ 307944 h 458442"/>
              <a:gd name="connsiteX45" fmla="*/ 2074558 w 3862014"/>
              <a:gd name="connsiteY45" fmla="*/ 307944 h 458442"/>
              <a:gd name="connsiteX46" fmla="*/ 2074558 w 3862014"/>
              <a:gd name="connsiteY46" fmla="*/ 326467 h 458442"/>
              <a:gd name="connsiteX47" fmla="*/ 2074558 w 3862014"/>
              <a:gd name="connsiteY47" fmla="*/ 333412 h 458442"/>
              <a:gd name="connsiteX48" fmla="*/ 2109289 w 3862014"/>
              <a:gd name="connsiteY48" fmla="*/ 305628 h 458442"/>
              <a:gd name="connsiteX49" fmla="*/ 1977312 w 3862014"/>
              <a:gd name="connsiteY49" fmla="*/ 305628 h 458442"/>
              <a:gd name="connsiteX50" fmla="*/ 2023619 w 3862014"/>
              <a:gd name="connsiteY50" fmla="*/ 356567 h 458442"/>
              <a:gd name="connsiteX51" fmla="*/ 2023619 w 3862014"/>
              <a:gd name="connsiteY51" fmla="*/ 365828 h 458442"/>
              <a:gd name="connsiteX52" fmla="*/ 1949528 w 3862014"/>
              <a:gd name="connsiteY52" fmla="*/ 365828 h 458442"/>
              <a:gd name="connsiteX53" fmla="*/ 1981944 w 3862014"/>
              <a:gd name="connsiteY53" fmla="*/ 393613 h 458442"/>
              <a:gd name="connsiteX54" fmla="*/ 2012042 w 3862014"/>
              <a:gd name="connsiteY54" fmla="*/ 382035 h 458442"/>
              <a:gd name="connsiteX55" fmla="*/ 2021303 w 3862014"/>
              <a:gd name="connsiteY55" fmla="*/ 400558 h 458442"/>
              <a:gd name="connsiteX56" fmla="*/ 1979628 w 3862014"/>
              <a:gd name="connsiteY56" fmla="*/ 416765 h 458442"/>
              <a:gd name="connsiteX57" fmla="*/ 1921744 w 3862014"/>
              <a:gd name="connsiteY57" fmla="*/ 361197 h 458442"/>
              <a:gd name="connsiteX58" fmla="*/ 1977312 w 3862014"/>
              <a:gd name="connsiteY58" fmla="*/ 305628 h 458442"/>
              <a:gd name="connsiteX59" fmla="*/ 1347539 w 3862014"/>
              <a:gd name="connsiteY59" fmla="*/ 305628 h 458442"/>
              <a:gd name="connsiteX60" fmla="*/ 1382269 w 3862014"/>
              <a:gd name="connsiteY60" fmla="*/ 317205 h 458442"/>
              <a:gd name="connsiteX61" fmla="*/ 1370691 w 3862014"/>
              <a:gd name="connsiteY61" fmla="*/ 338044 h 458442"/>
              <a:gd name="connsiteX62" fmla="*/ 1345223 w 3862014"/>
              <a:gd name="connsiteY62" fmla="*/ 328783 h 458442"/>
              <a:gd name="connsiteX63" fmla="*/ 1331332 w 3862014"/>
              <a:gd name="connsiteY63" fmla="*/ 338044 h 458442"/>
              <a:gd name="connsiteX64" fmla="*/ 1382269 w 3862014"/>
              <a:gd name="connsiteY64" fmla="*/ 384351 h 458442"/>
              <a:gd name="connsiteX65" fmla="*/ 1340593 w 3862014"/>
              <a:gd name="connsiteY65" fmla="*/ 416765 h 458442"/>
              <a:gd name="connsiteX66" fmla="*/ 1298916 w 3862014"/>
              <a:gd name="connsiteY66" fmla="*/ 400558 h 458442"/>
              <a:gd name="connsiteX67" fmla="*/ 1312809 w 3862014"/>
              <a:gd name="connsiteY67" fmla="*/ 384351 h 458442"/>
              <a:gd name="connsiteX68" fmla="*/ 1342907 w 3862014"/>
              <a:gd name="connsiteY68" fmla="*/ 395927 h 458442"/>
              <a:gd name="connsiteX69" fmla="*/ 1356800 w 3862014"/>
              <a:gd name="connsiteY69" fmla="*/ 386665 h 458442"/>
              <a:gd name="connsiteX70" fmla="*/ 1305861 w 3862014"/>
              <a:gd name="connsiteY70" fmla="*/ 338044 h 458442"/>
              <a:gd name="connsiteX71" fmla="*/ 1347539 w 3862014"/>
              <a:gd name="connsiteY71" fmla="*/ 305628 h 458442"/>
              <a:gd name="connsiteX72" fmla="*/ 1109055 w 3862014"/>
              <a:gd name="connsiteY72" fmla="*/ 305628 h 458442"/>
              <a:gd name="connsiteX73" fmla="*/ 1146101 w 3862014"/>
              <a:gd name="connsiteY73" fmla="*/ 344990 h 458442"/>
              <a:gd name="connsiteX74" fmla="*/ 1146101 w 3862014"/>
              <a:gd name="connsiteY74" fmla="*/ 414449 h 458442"/>
              <a:gd name="connsiteX75" fmla="*/ 1120632 w 3862014"/>
              <a:gd name="connsiteY75" fmla="*/ 414449 h 458442"/>
              <a:gd name="connsiteX76" fmla="*/ 1120632 w 3862014"/>
              <a:gd name="connsiteY76" fmla="*/ 351935 h 458442"/>
              <a:gd name="connsiteX77" fmla="*/ 1104425 w 3862014"/>
              <a:gd name="connsiteY77" fmla="*/ 331097 h 458442"/>
              <a:gd name="connsiteX78" fmla="*/ 1076641 w 3862014"/>
              <a:gd name="connsiteY78" fmla="*/ 351935 h 458442"/>
              <a:gd name="connsiteX79" fmla="*/ 1074325 w 3862014"/>
              <a:gd name="connsiteY79" fmla="*/ 365828 h 458442"/>
              <a:gd name="connsiteX80" fmla="*/ 1074325 w 3862014"/>
              <a:gd name="connsiteY80" fmla="*/ 414449 h 458442"/>
              <a:gd name="connsiteX81" fmla="*/ 1046541 w 3862014"/>
              <a:gd name="connsiteY81" fmla="*/ 414449 h 458442"/>
              <a:gd name="connsiteX82" fmla="*/ 1046541 w 3862014"/>
              <a:gd name="connsiteY82" fmla="*/ 307944 h 458442"/>
              <a:gd name="connsiteX83" fmla="*/ 1072009 w 3862014"/>
              <a:gd name="connsiteY83" fmla="*/ 307944 h 458442"/>
              <a:gd name="connsiteX84" fmla="*/ 1072009 w 3862014"/>
              <a:gd name="connsiteY84" fmla="*/ 321835 h 458442"/>
              <a:gd name="connsiteX85" fmla="*/ 1072009 w 3862014"/>
              <a:gd name="connsiteY85" fmla="*/ 328783 h 458442"/>
              <a:gd name="connsiteX86" fmla="*/ 1109055 w 3862014"/>
              <a:gd name="connsiteY86" fmla="*/ 305628 h 458442"/>
              <a:gd name="connsiteX87" fmla="*/ 652931 w 3862014"/>
              <a:gd name="connsiteY87" fmla="*/ 305628 h 458442"/>
              <a:gd name="connsiteX88" fmla="*/ 685346 w 3862014"/>
              <a:gd name="connsiteY88" fmla="*/ 319521 h 458442"/>
              <a:gd name="connsiteX89" fmla="*/ 685346 w 3862014"/>
              <a:gd name="connsiteY89" fmla="*/ 317205 h 458442"/>
              <a:gd name="connsiteX90" fmla="*/ 685346 w 3862014"/>
              <a:gd name="connsiteY90" fmla="*/ 307944 h 458442"/>
              <a:gd name="connsiteX91" fmla="*/ 710815 w 3862014"/>
              <a:gd name="connsiteY91" fmla="*/ 307944 h 458442"/>
              <a:gd name="connsiteX92" fmla="*/ 710815 w 3862014"/>
              <a:gd name="connsiteY92" fmla="*/ 407503 h 458442"/>
              <a:gd name="connsiteX93" fmla="*/ 655247 w 3862014"/>
              <a:gd name="connsiteY93" fmla="*/ 458442 h 458442"/>
              <a:gd name="connsiteX94" fmla="*/ 618201 w 3862014"/>
              <a:gd name="connsiteY94" fmla="*/ 449180 h 458442"/>
              <a:gd name="connsiteX95" fmla="*/ 625147 w 3862014"/>
              <a:gd name="connsiteY95" fmla="*/ 428342 h 458442"/>
              <a:gd name="connsiteX96" fmla="*/ 655247 w 3862014"/>
              <a:gd name="connsiteY96" fmla="*/ 435288 h 458442"/>
              <a:gd name="connsiteX97" fmla="*/ 685346 w 3862014"/>
              <a:gd name="connsiteY97" fmla="*/ 409819 h 458442"/>
              <a:gd name="connsiteX98" fmla="*/ 685346 w 3862014"/>
              <a:gd name="connsiteY98" fmla="*/ 402874 h 458442"/>
              <a:gd name="connsiteX99" fmla="*/ 685346 w 3862014"/>
              <a:gd name="connsiteY99" fmla="*/ 398242 h 458442"/>
              <a:gd name="connsiteX100" fmla="*/ 655247 w 3862014"/>
              <a:gd name="connsiteY100" fmla="*/ 412135 h 458442"/>
              <a:gd name="connsiteX101" fmla="*/ 606624 w 3862014"/>
              <a:gd name="connsiteY101" fmla="*/ 358881 h 458442"/>
              <a:gd name="connsiteX102" fmla="*/ 652931 w 3862014"/>
              <a:gd name="connsiteY102" fmla="*/ 305628 h 458442"/>
              <a:gd name="connsiteX103" fmla="*/ 544109 w 3862014"/>
              <a:gd name="connsiteY103" fmla="*/ 305628 h 458442"/>
              <a:gd name="connsiteX104" fmla="*/ 581154 w 3862014"/>
              <a:gd name="connsiteY104" fmla="*/ 344990 h 458442"/>
              <a:gd name="connsiteX105" fmla="*/ 581154 w 3862014"/>
              <a:gd name="connsiteY105" fmla="*/ 414449 h 458442"/>
              <a:gd name="connsiteX106" fmla="*/ 555686 w 3862014"/>
              <a:gd name="connsiteY106" fmla="*/ 414449 h 458442"/>
              <a:gd name="connsiteX107" fmla="*/ 555686 w 3862014"/>
              <a:gd name="connsiteY107" fmla="*/ 351935 h 458442"/>
              <a:gd name="connsiteX108" fmla="*/ 539479 w 3862014"/>
              <a:gd name="connsiteY108" fmla="*/ 331097 h 458442"/>
              <a:gd name="connsiteX109" fmla="*/ 511694 w 3862014"/>
              <a:gd name="connsiteY109" fmla="*/ 351935 h 458442"/>
              <a:gd name="connsiteX110" fmla="*/ 509379 w 3862014"/>
              <a:gd name="connsiteY110" fmla="*/ 365828 h 458442"/>
              <a:gd name="connsiteX111" fmla="*/ 509379 w 3862014"/>
              <a:gd name="connsiteY111" fmla="*/ 414449 h 458442"/>
              <a:gd name="connsiteX112" fmla="*/ 483910 w 3862014"/>
              <a:gd name="connsiteY112" fmla="*/ 414449 h 458442"/>
              <a:gd name="connsiteX113" fmla="*/ 483910 w 3862014"/>
              <a:gd name="connsiteY113" fmla="*/ 307944 h 458442"/>
              <a:gd name="connsiteX114" fmla="*/ 507063 w 3862014"/>
              <a:gd name="connsiteY114" fmla="*/ 307944 h 458442"/>
              <a:gd name="connsiteX115" fmla="*/ 507063 w 3862014"/>
              <a:gd name="connsiteY115" fmla="*/ 321835 h 458442"/>
              <a:gd name="connsiteX116" fmla="*/ 507063 w 3862014"/>
              <a:gd name="connsiteY116" fmla="*/ 328783 h 458442"/>
              <a:gd name="connsiteX117" fmla="*/ 544109 w 3862014"/>
              <a:gd name="connsiteY117" fmla="*/ 305628 h 458442"/>
              <a:gd name="connsiteX118" fmla="*/ 1690210 w 3862014"/>
              <a:gd name="connsiteY118" fmla="*/ 303312 h 458442"/>
              <a:gd name="connsiteX119" fmla="*/ 1734201 w 3862014"/>
              <a:gd name="connsiteY119" fmla="*/ 344989 h 458442"/>
              <a:gd name="connsiteX120" fmla="*/ 1734201 w 3862014"/>
              <a:gd name="connsiteY120" fmla="*/ 414449 h 458442"/>
              <a:gd name="connsiteX121" fmla="*/ 1708732 w 3862014"/>
              <a:gd name="connsiteY121" fmla="*/ 414449 h 458442"/>
              <a:gd name="connsiteX122" fmla="*/ 1708732 w 3862014"/>
              <a:gd name="connsiteY122" fmla="*/ 405188 h 458442"/>
              <a:gd name="connsiteX123" fmla="*/ 1708732 w 3862014"/>
              <a:gd name="connsiteY123" fmla="*/ 398242 h 458442"/>
              <a:gd name="connsiteX124" fmla="*/ 1676317 w 3862014"/>
              <a:gd name="connsiteY124" fmla="*/ 416765 h 458442"/>
              <a:gd name="connsiteX125" fmla="*/ 1639271 w 3862014"/>
              <a:gd name="connsiteY125" fmla="*/ 384349 h 458442"/>
              <a:gd name="connsiteX126" fmla="*/ 1704101 w 3862014"/>
              <a:gd name="connsiteY126" fmla="*/ 347304 h 458442"/>
              <a:gd name="connsiteX127" fmla="*/ 1708732 w 3862014"/>
              <a:gd name="connsiteY127" fmla="*/ 347304 h 458442"/>
              <a:gd name="connsiteX128" fmla="*/ 1708732 w 3862014"/>
              <a:gd name="connsiteY128" fmla="*/ 344989 h 458442"/>
              <a:gd name="connsiteX129" fmla="*/ 1687894 w 3862014"/>
              <a:gd name="connsiteY129" fmla="*/ 326465 h 458442"/>
              <a:gd name="connsiteX130" fmla="*/ 1657794 w 3862014"/>
              <a:gd name="connsiteY130" fmla="*/ 335728 h 458442"/>
              <a:gd name="connsiteX131" fmla="*/ 1648533 w 3862014"/>
              <a:gd name="connsiteY131" fmla="*/ 317205 h 458442"/>
              <a:gd name="connsiteX132" fmla="*/ 1690210 w 3862014"/>
              <a:gd name="connsiteY132" fmla="*/ 303312 h 458442"/>
              <a:gd name="connsiteX133" fmla="*/ 226907 w 3862014"/>
              <a:gd name="connsiteY133" fmla="*/ 303312 h 458442"/>
              <a:gd name="connsiteX134" fmla="*/ 270898 w 3862014"/>
              <a:gd name="connsiteY134" fmla="*/ 344989 h 458442"/>
              <a:gd name="connsiteX135" fmla="*/ 270898 w 3862014"/>
              <a:gd name="connsiteY135" fmla="*/ 414449 h 458442"/>
              <a:gd name="connsiteX136" fmla="*/ 245430 w 3862014"/>
              <a:gd name="connsiteY136" fmla="*/ 414449 h 458442"/>
              <a:gd name="connsiteX137" fmla="*/ 245430 w 3862014"/>
              <a:gd name="connsiteY137" fmla="*/ 405188 h 458442"/>
              <a:gd name="connsiteX138" fmla="*/ 245430 w 3862014"/>
              <a:gd name="connsiteY138" fmla="*/ 398242 h 458442"/>
              <a:gd name="connsiteX139" fmla="*/ 213014 w 3862014"/>
              <a:gd name="connsiteY139" fmla="*/ 416765 h 458442"/>
              <a:gd name="connsiteX140" fmla="*/ 175968 w 3862014"/>
              <a:gd name="connsiteY140" fmla="*/ 384349 h 458442"/>
              <a:gd name="connsiteX141" fmla="*/ 240798 w 3862014"/>
              <a:gd name="connsiteY141" fmla="*/ 347304 h 458442"/>
              <a:gd name="connsiteX142" fmla="*/ 245430 w 3862014"/>
              <a:gd name="connsiteY142" fmla="*/ 347304 h 458442"/>
              <a:gd name="connsiteX143" fmla="*/ 245430 w 3862014"/>
              <a:gd name="connsiteY143" fmla="*/ 344989 h 458442"/>
              <a:gd name="connsiteX144" fmla="*/ 224591 w 3862014"/>
              <a:gd name="connsiteY144" fmla="*/ 326465 h 458442"/>
              <a:gd name="connsiteX145" fmla="*/ 194491 w 3862014"/>
              <a:gd name="connsiteY145" fmla="*/ 335728 h 458442"/>
              <a:gd name="connsiteX146" fmla="*/ 185229 w 3862014"/>
              <a:gd name="connsiteY146" fmla="*/ 317205 h 458442"/>
              <a:gd name="connsiteX147" fmla="*/ 226907 w 3862014"/>
              <a:gd name="connsiteY147" fmla="*/ 303312 h 458442"/>
              <a:gd name="connsiteX148" fmla="*/ 1852285 w 3862014"/>
              <a:gd name="connsiteY148" fmla="*/ 280158 h 458442"/>
              <a:gd name="connsiteX149" fmla="*/ 1877754 w 3862014"/>
              <a:gd name="connsiteY149" fmla="*/ 280158 h 458442"/>
              <a:gd name="connsiteX150" fmla="*/ 1877754 w 3862014"/>
              <a:gd name="connsiteY150" fmla="*/ 310258 h 458442"/>
              <a:gd name="connsiteX151" fmla="*/ 1900906 w 3862014"/>
              <a:gd name="connsiteY151" fmla="*/ 310258 h 458442"/>
              <a:gd name="connsiteX152" fmla="*/ 1900906 w 3862014"/>
              <a:gd name="connsiteY152" fmla="*/ 331097 h 458442"/>
              <a:gd name="connsiteX153" fmla="*/ 1877754 w 3862014"/>
              <a:gd name="connsiteY153" fmla="*/ 331097 h 458442"/>
              <a:gd name="connsiteX154" fmla="*/ 1877754 w 3862014"/>
              <a:gd name="connsiteY154" fmla="*/ 372772 h 458442"/>
              <a:gd name="connsiteX155" fmla="*/ 1898592 w 3862014"/>
              <a:gd name="connsiteY155" fmla="*/ 393611 h 458442"/>
              <a:gd name="connsiteX156" fmla="*/ 1903222 w 3862014"/>
              <a:gd name="connsiteY156" fmla="*/ 393611 h 458442"/>
              <a:gd name="connsiteX157" fmla="*/ 1903222 w 3862014"/>
              <a:gd name="connsiteY157" fmla="*/ 416763 h 458442"/>
              <a:gd name="connsiteX158" fmla="*/ 1893961 w 3862014"/>
              <a:gd name="connsiteY158" fmla="*/ 416763 h 458442"/>
              <a:gd name="connsiteX159" fmla="*/ 1849969 w 3862014"/>
              <a:gd name="connsiteY159" fmla="*/ 377404 h 458442"/>
              <a:gd name="connsiteX160" fmla="*/ 1849969 w 3862014"/>
              <a:gd name="connsiteY160" fmla="*/ 331097 h 458442"/>
              <a:gd name="connsiteX161" fmla="*/ 1838392 w 3862014"/>
              <a:gd name="connsiteY161" fmla="*/ 331097 h 458442"/>
              <a:gd name="connsiteX162" fmla="*/ 1838392 w 3862014"/>
              <a:gd name="connsiteY162" fmla="*/ 310258 h 458442"/>
              <a:gd name="connsiteX163" fmla="*/ 1852285 w 3862014"/>
              <a:gd name="connsiteY163" fmla="*/ 310258 h 458442"/>
              <a:gd name="connsiteX164" fmla="*/ 1852285 w 3862014"/>
              <a:gd name="connsiteY164" fmla="*/ 280158 h 458442"/>
              <a:gd name="connsiteX165" fmla="*/ 1768932 w 3862014"/>
              <a:gd name="connsiteY165" fmla="*/ 280158 h 458442"/>
              <a:gd name="connsiteX166" fmla="*/ 1794401 w 3862014"/>
              <a:gd name="connsiteY166" fmla="*/ 280158 h 458442"/>
              <a:gd name="connsiteX167" fmla="*/ 1794401 w 3862014"/>
              <a:gd name="connsiteY167" fmla="*/ 310258 h 458442"/>
              <a:gd name="connsiteX168" fmla="*/ 1817553 w 3862014"/>
              <a:gd name="connsiteY168" fmla="*/ 310258 h 458442"/>
              <a:gd name="connsiteX169" fmla="*/ 1817553 w 3862014"/>
              <a:gd name="connsiteY169" fmla="*/ 331097 h 458442"/>
              <a:gd name="connsiteX170" fmla="*/ 1794401 w 3862014"/>
              <a:gd name="connsiteY170" fmla="*/ 331097 h 458442"/>
              <a:gd name="connsiteX171" fmla="*/ 1794401 w 3862014"/>
              <a:gd name="connsiteY171" fmla="*/ 372772 h 458442"/>
              <a:gd name="connsiteX172" fmla="*/ 1815239 w 3862014"/>
              <a:gd name="connsiteY172" fmla="*/ 393611 h 458442"/>
              <a:gd name="connsiteX173" fmla="*/ 1819869 w 3862014"/>
              <a:gd name="connsiteY173" fmla="*/ 393611 h 458442"/>
              <a:gd name="connsiteX174" fmla="*/ 1819869 w 3862014"/>
              <a:gd name="connsiteY174" fmla="*/ 416763 h 458442"/>
              <a:gd name="connsiteX175" fmla="*/ 1810608 w 3862014"/>
              <a:gd name="connsiteY175" fmla="*/ 416763 h 458442"/>
              <a:gd name="connsiteX176" fmla="*/ 1766616 w 3862014"/>
              <a:gd name="connsiteY176" fmla="*/ 377404 h 458442"/>
              <a:gd name="connsiteX177" fmla="*/ 1766616 w 3862014"/>
              <a:gd name="connsiteY177" fmla="*/ 331097 h 458442"/>
              <a:gd name="connsiteX178" fmla="*/ 1755039 w 3862014"/>
              <a:gd name="connsiteY178" fmla="*/ 331097 h 458442"/>
              <a:gd name="connsiteX179" fmla="*/ 1755039 w 3862014"/>
              <a:gd name="connsiteY179" fmla="*/ 310258 h 458442"/>
              <a:gd name="connsiteX180" fmla="*/ 1768932 w 3862014"/>
              <a:gd name="connsiteY180" fmla="*/ 310258 h 458442"/>
              <a:gd name="connsiteX181" fmla="*/ 1768932 w 3862014"/>
              <a:gd name="connsiteY181" fmla="*/ 280158 h 458442"/>
              <a:gd name="connsiteX182" fmla="*/ 1474881 w 3862014"/>
              <a:gd name="connsiteY182" fmla="*/ 266266 h 458442"/>
              <a:gd name="connsiteX183" fmla="*/ 1502666 w 3862014"/>
              <a:gd name="connsiteY183" fmla="*/ 266266 h 458442"/>
              <a:gd name="connsiteX184" fmla="*/ 1532764 w 3862014"/>
              <a:gd name="connsiteY184" fmla="*/ 340357 h 458442"/>
              <a:gd name="connsiteX185" fmla="*/ 1539711 w 3862014"/>
              <a:gd name="connsiteY185" fmla="*/ 361196 h 458442"/>
              <a:gd name="connsiteX186" fmla="*/ 1546657 w 3862014"/>
              <a:gd name="connsiteY186" fmla="*/ 340357 h 458442"/>
              <a:gd name="connsiteX187" fmla="*/ 1576756 w 3862014"/>
              <a:gd name="connsiteY187" fmla="*/ 266266 h 458442"/>
              <a:gd name="connsiteX188" fmla="*/ 1604541 w 3862014"/>
              <a:gd name="connsiteY188" fmla="*/ 266266 h 458442"/>
              <a:gd name="connsiteX189" fmla="*/ 1616116 w 3862014"/>
              <a:gd name="connsiteY189" fmla="*/ 414448 h 458442"/>
              <a:gd name="connsiteX190" fmla="*/ 1588332 w 3862014"/>
              <a:gd name="connsiteY190" fmla="*/ 414448 h 458442"/>
              <a:gd name="connsiteX191" fmla="*/ 1581386 w 3862014"/>
              <a:gd name="connsiteY191" fmla="*/ 331096 h 458442"/>
              <a:gd name="connsiteX192" fmla="*/ 1581386 w 3862014"/>
              <a:gd name="connsiteY192" fmla="*/ 307943 h 458442"/>
              <a:gd name="connsiteX193" fmla="*/ 1574441 w 3862014"/>
              <a:gd name="connsiteY193" fmla="*/ 331096 h 458442"/>
              <a:gd name="connsiteX194" fmla="*/ 1551287 w 3862014"/>
              <a:gd name="connsiteY194" fmla="*/ 388980 h 458442"/>
              <a:gd name="connsiteX195" fmla="*/ 1528134 w 3862014"/>
              <a:gd name="connsiteY195" fmla="*/ 388980 h 458442"/>
              <a:gd name="connsiteX196" fmla="*/ 1504980 w 3862014"/>
              <a:gd name="connsiteY196" fmla="*/ 331096 h 458442"/>
              <a:gd name="connsiteX197" fmla="*/ 1495718 w 3862014"/>
              <a:gd name="connsiteY197" fmla="*/ 307943 h 458442"/>
              <a:gd name="connsiteX198" fmla="*/ 1495718 w 3862014"/>
              <a:gd name="connsiteY198" fmla="*/ 331096 h 458442"/>
              <a:gd name="connsiteX199" fmla="*/ 1488773 w 3862014"/>
              <a:gd name="connsiteY199" fmla="*/ 414448 h 458442"/>
              <a:gd name="connsiteX200" fmla="*/ 1460989 w 3862014"/>
              <a:gd name="connsiteY200" fmla="*/ 414448 h 458442"/>
              <a:gd name="connsiteX201" fmla="*/ 1474881 w 3862014"/>
              <a:gd name="connsiteY201" fmla="*/ 266266 h 458442"/>
              <a:gd name="connsiteX202" fmla="*/ 1247977 w 3862014"/>
              <a:gd name="connsiteY202" fmla="*/ 266266 h 458442"/>
              <a:gd name="connsiteX203" fmla="*/ 1273446 w 3862014"/>
              <a:gd name="connsiteY203" fmla="*/ 266266 h 458442"/>
              <a:gd name="connsiteX204" fmla="*/ 1273446 w 3862014"/>
              <a:gd name="connsiteY204" fmla="*/ 414448 h 458442"/>
              <a:gd name="connsiteX205" fmla="*/ 1247977 w 3862014"/>
              <a:gd name="connsiteY205" fmla="*/ 414448 h 458442"/>
              <a:gd name="connsiteX206" fmla="*/ 1247977 w 3862014"/>
              <a:gd name="connsiteY206" fmla="*/ 405187 h 458442"/>
              <a:gd name="connsiteX207" fmla="*/ 1247977 w 3862014"/>
              <a:gd name="connsiteY207" fmla="*/ 398241 h 458442"/>
              <a:gd name="connsiteX208" fmla="*/ 1215561 w 3862014"/>
              <a:gd name="connsiteY208" fmla="*/ 416764 h 458442"/>
              <a:gd name="connsiteX209" fmla="*/ 1169255 w 3862014"/>
              <a:gd name="connsiteY209" fmla="*/ 361196 h 458442"/>
              <a:gd name="connsiteX210" fmla="*/ 1217877 w 3862014"/>
              <a:gd name="connsiteY210" fmla="*/ 305628 h 458442"/>
              <a:gd name="connsiteX211" fmla="*/ 1247977 w 3862014"/>
              <a:gd name="connsiteY211" fmla="*/ 319519 h 458442"/>
              <a:gd name="connsiteX212" fmla="*/ 1247977 w 3862014"/>
              <a:gd name="connsiteY212" fmla="*/ 312573 h 458442"/>
              <a:gd name="connsiteX213" fmla="*/ 1247977 w 3862014"/>
              <a:gd name="connsiteY213" fmla="*/ 266266 h 458442"/>
              <a:gd name="connsiteX214" fmla="*/ 986343 w 3862014"/>
              <a:gd name="connsiteY214" fmla="*/ 266266 h 458442"/>
              <a:gd name="connsiteX215" fmla="*/ 1011811 w 3862014"/>
              <a:gd name="connsiteY215" fmla="*/ 266266 h 458442"/>
              <a:gd name="connsiteX216" fmla="*/ 1011811 w 3862014"/>
              <a:gd name="connsiteY216" fmla="*/ 289420 h 458442"/>
              <a:gd name="connsiteX217" fmla="*/ 986343 w 3862014"/>
              <a:gd name="connsiteY217" fmla="*/ 289420 h 458442"/>
              <a:gd name="connsiteX218" fmla="*/ 986343 w 3862014"/>
              <a:gd name="connsiteY218" fmla="*/ 266266 h 458442"/>
              <a:gd name="connsiteX219" fmla="*/ 810376 w 3862014"/>
              <a:gd name="connsiteY219" fmla="*/ 266266 h 458442"/>
              <a:gd name="connsiteX220" fmla="*/ 838160 w 3862014"/>
              <a:gd name="connsiteY220" fmla="*/ 266266 h 458442"/>
              <a:gd name="connsiteX221" fmla="*/ 868260 w 3862014"/>
              <a:gd name="connsiteY221" fmla="*/ 340357 h 458442"/>
              <a:gd name="connsiteX222" fmla="*/ 875206 w 3862014"/>
              <a:gd name="connsiteY222" fmla="*/ 361196 h 458442"/>
              <a:gd name="connsiteX223" fmla="*/ 882152 w 3862014"/>
              <a:gd name="connsiteY223" fmla="*/ 340357 h 458442"/>
              <a:gd name="connsiteX224" fmla="*/ 912252 w 3862014"/>
              <a:gd name="connsiteY224" fmla="*/ 266266 h 458442"/>
              <a:gd name="connsiteX225" fmla="*/ 940036 w 3862014"/>
              <a:gd name="connsiteY225" fmla="*/ 266266 h 458442"/>
              <a:gd name="connsiteX226" fmla="*/ 953927 w 3862014"/>
              <a:gd name="connsiteY226" fmla="*/ 414448 h 458442"/>
              <a:gd name="connsiteX227" fmla="*/ 926143 w 3862014"/>
              <a:gd name="connsiteY227" fmla="*/ 414448 h 458442"/>
              <a:gd name="connsiteX228" fmla="*/ 919197 w 3862014"/>
              <a:gd name="connsiteY228" fmla="*/ 331096 h 458442"/>
              <a:gd name="connsiteX229" fmla="*/ 919197 w 3862014"/>
              <a:gd name="connsiteY229" fmla="*/ 307943 h 458442"/>
              <a:gd name="connsiteX230" fmla="*/ 912252 w 3862014"/>
              <a:gd name="connsiteY230" fmla="*/ 331096 h 458442"/>
              <a:gd name="connsiteX231" fmla="*/ 889097 w 3862014"/>
              <a:gd name="connsiteY231" fmla="*/ 388980 h 458442"/>
              <a:gd name="connsiteX232" fmla="*/ 865945 w 3862014"/>
              <a:gd name="connsiteY232" fmla="*/ 388980 h 458442"/>
              <a:gd name="connsiteX233" fmla="*/ 842790 w 3862014"/>
              <a:gd name="connsiteY233" fmla="*/ 331096 h 458442"/>
              <a:gd name="connsiteX234" fmla="*/ 833529 w 3862014"/>
              <a:gd name="connsiteY234" fmla="*/ 307943 h 458442"/>
              <a:gd name="connsiteX235" fmla="*/ 833529 w 3862014"/>
              <a:gd name="connsiteY235" fmla="*/ 331096 h 458442"/>
              <a:gd name="connsiteX236" fmla="*/ 826583 w 3862014"/>
              <a:gd name="connsiteY236" fmla="*/ 414448 h 458442"/>
              <a:gd name="connsiteX237" fmla="*/ 798799 w 3862014"/>
              <a:gd name="connsiteY237" fmla="*/ 414448 h 458442"/>
              <a:gd name="connsiteX238" fmla="*/ 810376 w 3862014"/>
              <a:gd name="connsiteY238" fmla="*/ 266266 h 458442"/>
              <a:gd name="connsiteX239" fmla="*/ 421396 w 3862014"/>
              <a:gd name="connsiteY239" fmla="*/ 266266 h 458442"/>
              <a:gd name="connsiteX240" fmla="*/ 446864 w 3862014"/>
              <a:gd name="connsiteY240" fmla="*/ 266266 h 458442"/>
              <a:gd name="connsiteX241" fmla="*/ 446864 w 3862014"/>
              <a:gd name="connsiteY241" fmla="*/ 289420 h 458442"/>
              <a:gd name="connsiteX242" fmla="*/ 421396 w 3862014"/>
              <a:gd name="connsiteY242" fmla="*/ 289420 h 458442"/>
              <a:gd name="connsiteX243" fmla="*/ 421396 w 3862014"/>
              <a:gd name="connsiteY243" fmla="*/ 266266 h 458442"/>
              <a:gd name="connsiteX244" fmla="*/ 303313 w 3862014"/>
              <a:gd name="connsiteY244" fmla="*/ 266266 h 458442"/>
              <a:gd name="connsiteX245" fmla="*/ 328781 w 3862014"/>
              <a:gd name="connsiteY245" fmla="*/ 266266 h 458442"/>
              <a:gd name="connsiteX246" fmla="*/ 328781 w 3862014"/>
              <a:gd name="connsiteY246" fmla="*/ 344989 h 458442"/>
              <a:gd name="connsiteX247" fmla="*/ 342674 w 3862014"/>
              <a:gd name="connsiteY247" fmla="*/ 344989 h 458442"/>
              <a:gd name="connsiteX248" fmla="*/ 368142 w 3862014"/>
              <a:gd name="connsiteY248" fmla="*/ 307943 h 458442"/>
              <a:gd name="connsiteX249" fmla="*/ 398243 w 3862014"/>
              <a:gd name="connsiteY249" fmla="*/ 307943 h 458442"/>
              <a:gd name="connsiteX250" fmla="*/ 365826 w 3862014"/>
              <a:gd name="connsiteY250" fmla="*/ 356564 h 458442"/>
              <a:gd name="connsiteX251" fmla="*/ 402872 w 3862014"/>
              <a:gd name="connsiteY251" fmla="*/ 414448 h 458442"/>
              <a:gd name="connsiteX252" fmla="*/ 372774 w 3862014"/>
              <a:gd name="connsiteY252" fmla="*/ 414448 h 458442"/>
              <a:gd name="connsiteX253" fmla="*/ 344990 w 3862014"/>
              <a:gd name="connsiteY253" fmla="*/ 368141 h 458442"/>
              <a:gd name="connsiteX254" fmla="*/ 328781 w 3862014"/>
              <a:gd name="connsiteY254" fmla="*/ 368141 h 458442"/>
              <a:gd name="connsiteX255" fmla="*/ 328781 w 3862014"/>
              <a:gd name="connsiteY255" fmla="*/ 414448 h 458442"/>
              <a:gd name="connsiteX256" fmla="*/ 303313 w 3862014"/>
              <a:gd name="connsiteY256" fmla="*/ 414448 h 458442"/>
              <a:gd name="connsiteX257" fmla="*/ 303313 w 3862014"/>
              <a:gd name="connsiteY257" fmla="*/ 266266 h 458442"/>
              <a:gd name="connsiteX258" fmla="*/ 11577 w 3862014"/>
              <a:gd name="connsiteY258" fmla="*/ 266266 h 458442"/>
              <a:gd name="connsiteX259" fmla="*/ 39361 w 3862014"/>
              <a:gd name="connsiteY259" fmla="*/ 266266 h 458442"/>
              <a:gd name="connsiteX260" fmla="*/ 69461 w 3862014"/>
              <a:gd name="connsiteY260" fmla="*/ 340357 h 458442"/>
              <a:gd name="connsiteX261" fmla="*/ 76407 w 3862014"/>
              <a:gd name="connsiteY261" fmla="*/ 361196 h 458442"/>
              <a:gd name="connsiteX262" fmla="*/ 83353 w 3862014"/>
              <a:gd name="connsiteY262" fmla="*/ 340357 h 458442"/>
              <a:gd name="connsiteX263" fmla="*/ 113453 w 3862014"/>
              <a:gd name="connsiteY263" fmla="*/ 266266 h 458442"/>
              <a:gd name="connsiteX264" fmla="*/ 143553 w 3862014"/>
              <a:gd name="connsiteY264" fmla="*/ 266266 h 458442"/>
              <a:gd name="connsiteX265" fmla="*/ 155130 w 3862014"/>
              <a:gd name="connsiteY265" fmla="*/ 414448 h 458442"/>
              <a:gd name="connsiteX266" fmla="*/ 127344 w 3862014"/>
              <a:gd name="connsiteY266" fmla="*/ 414448 h 458442"/>
              <a:gd name="connsiteX267" fmla="*/ 120398 w 3862014"/>
              <a:gd name="connsiteY267" fmla="*/ 331096 h 458442"/>
              <a:gd name="connsiteX268" fmla="*/ 120398 w 3862014"/>
              <a:gd name="connsiteY268" fmla="*/ 307943 h 458442"/>
              <a:gd name="connsiteX269" fmla="*/ 113453 w 3862014"/>
              <a:gd name="connsiteY269" fmla="*/ 331096 h 458442"/>
              <a:gd name="connsiteX270" fmla="*/ 90298 w 3862014"/>
              <a:gd name="connsiteY270" fmla="*/ 388980 h 458442"/>
              <a:gd name="connsiteX271" fmla="*/ 67146 w 3862014"/>
              <a:gd name="connsiteY271" fmla="*/ 388980 h 458442"/>
              <a:gd name="connsiteX272" fmla="*/ 43991 w 3862014"/>
              <a:gd name="connsiteY272" fmla="*/ 331096 h 458442"/>
              <a:gd name="connsiteX273" fmla="*/ 34730 w 3862014"/>
              <a:gd name="connsiteY273" fmla="*/ 307943 h 458442"/>
              <a:gd name="connsiteX274" fmla="*/ 34730 w 3862014"/>
              <a:gd name="connsiteY274" fmla="*/ 331096 h 458442"/>
              <a:gd name="connsiteX275" fmla="*/ 27785 w 3862014"/>
              <a:gd name="connsiteY275" fmla="*/ 414448 h 458442"/>
              <a:gd name="connsiteX276" fmla="*/ 0 w 3862014"/>
              <a:gd name="connsiteY276" fmla="*/ 414448 h 458442"/>
              <a:gd name="connsiteX277" fmla="*/ 11577 w 3862014"/>
              <a:gd name="connsiteY277" fmla="*/ 266266 h 458442"/>
              <a:gd name="connsiteX278" fmla="*/ 3574908 w 3862014"/>
              <a:gd name="connsiteY278" fmla="*/ 127345 h 458442"/>
              <a:gd name="connsiteX279" fmla="*/ 3544809 w 3862014"/>
              <a:gd name="connsiteY279" fmla="*/ 141236 h 458442"/>
              <a:gd name="connsiteX280" fmla="*/ 3558701 w 3862014"/>
              <a:gd name="connsiteY280" fmla="*/ 152813 h 458442"/>
              <a:gd name="connsiteX281" fmla="*/ 3579540 w 3862014"/>
              <a:gd name="connsiteY281" fmla="*/ 129661 h 458442"/>
              <a:gd name="connsiteX282" fmla="*/ 3579540 w 3862014"/>
              <a:gd name="connsiteY282" fmla="*/ 127345 h 458442"/>
              <a:gd name="connsiteX283" fmla="*/ 3574908 w 3862014"/>
              <a:gd name="connsiteY283" fmla="*/ 127345 h 458442"/>
              <a:gd name="connsiteX284" fmla="*/ 333415 w 3862014"/>
              <a:gd name="connsiteY284" fmla="*/ 127345 h 458442"/>
              <a:gd name="connsiteX285" fmla="*/ 303315 w 3862014"/>
              <a:gd name="connsiteY285" fmla="*/ 141236 h 458442"/>
              <a:gd name="connsiteX286" fmla="*/ 317208 w 3862014"/>
              <a:gd name="connsiteY286" fmla="*/ 152813 h 458442"/>
              <a:gd name="connsiteX287" fmla="*/ 338047 w 3862014"/>
              <a:gd name="connsiteY287" fmla="*/ 129661 h 458442"/>
              <a:gd name="connsiteX288" fmla="*/ 338047 w 3862014"/>
              <a:gd name="connsiteY288" fmla="*/ 127345 h 458442"/>
              <a:gd name="connsiteX289" fmla="*/ 333415 w 3862014"/>
              <a:gd name="connsiteY289" fmla="*/ 127345 h 458442"/>
              <a:gd name="connsiteX290" fmla="*/ 3405888 w 3862014"/>
              <a:gd name="connsiteY290" fmla="*/ 85669 h 458442"/>
              <a:gd name="connsiteX291" fmla="*/ 3380418 w 3862014"/>
              <a:gd name="connsiteY291" fmla="*/ 118083 h 458442"/>
              <a:gd name="connsiteX292" fmla="*/ 3405888 w 3862014"/>
              <a:gd name="connsiteY292" fmla="*/ 150498 h 458442"/>
              <a:gd name="connsiteX293" fmla="*/ 3431357 w 3862014"/>
              <a:gd name="connsiteY293" fmla="*/ 118083 h 458442"/>
              <a:gd name="connsiteX294" fmla="*/ 3405888 w 3862014"/>
              <a:gd name="connsiteY294" fmla="*/ 85669 h 458442"/>
              <a:gd name="connsiteX295" fmla="*/ 2757587 w 3862014"/>
              <a:gd name="connsiteY295" fmla="*/ 85669 h 458442"/>
              <a:gd name="connsiteX296" fmla="*/ 2727487 w 3862014"/>
              <a:gd name="connsiteY296" fmla="*/ 118084 h 458442"/>
              <a:gd name="connsiteX297" fmla="*/ 2757587 w 3862014"/>
              <a:gd name="connsiteY297" fmla="*/ 150498 h 458442"/>
              <a:gd name="connsiteX298" fmla="*/ 2787687 w 3862014"/>
              <a:gd name="connsiteY298" fmla="*/ 118084 h 458442"/>
              <a:gd name="connsiteX299" fmla="*/ 2757587 w 3862014"/>
              <a:gd name="connsiteY299" fmla="*/ 85669 h 458442"/>
              <a:gd name="connsiteX300" fmla="*/ 3141938 w 3862014"/>
              <a:gd name="connsiteY300" fmla="*/ 83353 h 458442"/>
              <a:gd name="connsiteX301" fmla="*/ 3121099 w 3862014"/>
              <a:gd name="connsiteY301" fmla="*/ 101876 h 458442"/>
              <a:gd name="connsiteX302" fmla="*/ 3158145 w 3862014"/>
              <a:gd name="connsiteY302" fmla="*/ 101876 h 458442"/>
              <a:gd name="connsiteX303" fmla="*/ 3141938 w 3862014"/>
              <a:gd name="connsiteY303" fmla="*/ 83353 h 458442"/>
              <a:gd name="connsiteX304" fmla="*/ 1785139 w 3862014"/>
              <a:gd name="connsiteY304" fmla="*/ 83353 h 458442"/>
              <a:gd name="connsiteX305" fmla="*/ 1764300 w 3862014"/>
              <a:gd name="connsiteY305" fmla="*/ 101876 h 458442"/>
              <a:gd name="connsiteX306" fmla="*/ 1801346 w 3862014"/>
              <a:gd name="connsiteY306" fmla="*/ 101876 h 458442"/>
              <a:gd name="connsiteX307" fmla="*/ 1785139 w 3862014"/>
              <a:gd name="connsiteY307" fmla="*/ 83353 h 458442"/>
              <a:gd name="connsiteX308" fmla="*/ 2113919 w 3862014"/>
              <a:gd name="connsiteY308" fmla="*/ 53255 h 458442"/>
              <a:gd name="connsiteX309" fmla="*/ 2157910 w 3862014"/>
              <a:gd name="connsiteY309" fmla="*/ 53255 h 458442"/>
              <a:gd name="connsiteX310" fmla="*/ 2157910 w 3862014"/>
              <a:gd name="connsiteY310" fmla="*/ 182914 h 458442"/>
              <a:gd name="connsiteX311" fmla="*/ 2113919 w 3862014"/>
              <a:gd name="connsiteY311" fmla="*/ 182914 h 458442"/>
              <a:gd name="connsiteX312" fmla="*/ 2113919 w 3862014"/>
              <a:gd name="connsiteY312" fmla="*/ 53255 h 458442"/>
              <a:gd name="connsiteX313" fmla="*/ 1495723 w 3862014"/>
              <a:gd name="connsiteY313" fmla="*/ 53255 h 458442"/>
              <a:gd name="connsiteX314" fmla="*/ 1539714 w 3862014"/>
              <a:gd name="connsiteY314" fmla="*/ 53255 h 458442"/>
              <a:gd name="connsiteX315" fmla="*/ 1539714 w 3862014"/>
              <a:gd name="connsiteY315" fmla="*/ 182914 h 458442"/>
              <a:gd name="connsiteX316" fmla="*/ 1495723 w 3862014"/>
              <a:gd name="connsiteY316" fmla="*/ 182914 h 458442"/>
              <a:gd name="connsiteX317" fmla="*/ 1495723 w 3862014"/>
              <a:gd name="connsiteY317" fmla="*/ 53255 h 458442"/>
              <a:gd name="connsiteX318" fmla="*/ 3227606 w 3862014"/>
              <a:gd name="connsiteY318" fmla="*/ 53254 h 458442"/>
              <a:gd name="connsiteX319" fmla="*/ 3229922 w 3862014"/>
              <a:gd name="connsiteY319" fmla="*/ 53254 h 458442"/>
              <a:gd name="connsiteX320" fmla="*/ 3271597 w 3862014"/>
              <a:gd name="connsiteY320" fmla="*/ 53254 h 458442"/>
              <a:gd name="connsiteX321" fmla="*/ 3271597 w 3862014"/>
              <a:gd name="connsiteY321" fmla="*/ 76409 h 458442"/>
              <a:gd name="connsiteX322" fmla="*/ 3271597 w 3862014"/>
              <a:gd name="connsiteY322" fmla="*/ 85670 h 458442"/>
              <a:gd name="connsiteX323" fmla="*/ 3313274 w 3862014"/>
              <a:gd name="connsiteY323" fmla="*/ 53254 h 458442"/>
              <a:gd name="connsiteX324" fmla="*/ 3317906 w 3862014"/>
              <a:gd name="connsiteY324" fmla="*/ 53254 h 458442"/>
              <a:gd name="connsiteX325" fmla="*/ 3317906 w 3862014"/>
              <a:gd name="connsiteY325" fmla="*/ 97246 h 458442"/>
              <a:gd name="connsiteX326" fmla="*/ 3308643 w 3862014"/>
              <a:gd name="connsiteY326" fmla="*/ 97246 h 458442"/>
              <a:gd name="connsiteX327" fmla="*/ 3273913 w 3862014"/>
              <a:gd name="connsiteY327" fmla="*/ 120400 h 458442"/>
              <a:gd name="connsiteX328" fmla="*/ 3271597 w 3862014"/>
              <a:gd name="connsiteY328" fmla="*/ 138923 h 458442"/>
              <a:gd name="connsiteX329" fmla="*/ 3271597 w 3862014"/>
              <a:gd name="connsiteY329" fmla="*/ 182914 h 458442"/>
              <a:gd name="connsiteX330" fmla="*/ 3227606 w 3862014"/>
              <a:gd name="connsiteY330" fmla="*/ 182914 h 458442"/>
              <a:gd name="connsiteX331" fmla="*/ 3227606 w 3862014"/>
              <a:gd name="connsiteY331" fmla="*/ 53254 h 458442"/>
              <a:gd name="connsiteX332" fmla="*/ 1873123 w 3862014"/>
              <a:gd name="connsiteY332" fmla="*/ 53254 h 458442"/>
              <a:gd name="connsiteX333" fmla="*/ 1875439 w 3862014"/>
              <a:gd name="connsiteY333" fmla="*/ 53254 h 458442"/>
              <a:gd name="connsiteX334" fmla="*/ 1917114 w 3862014"/>
              <a:gd name="connsiteY334" fmla="*/ 53254 h 458442"/>
              <a:gd name="connsiteX335" fmla="*/ 1917114 w 3862014"/>
              <a:gd name="connsiteY335" fmla="*/ 76409 h 458442"/>
              <a:gd name="connsiteX336" fmla="*/ 1917114 w 3862014"/>
              <a:gd name="connsiteY336" fmla="*/ 85670 h 458442"/>
              <a:gd name="connsiteX337" fmla="*/ 1958791 w 3862014"/>
              <a:gd name="connsiteY337" fmla="*/ 53254 h 458442"/>
              <a:gd name="connsiteX338" fmla="*/ 1963421 w 3862014"/>
              <a:gd name="connsiteY338" fmla="*/ 53254 h 458442"/>
              <a:gd name="connsiteX339" fmla="*/ 1963421 w 3862014"/>
              <a:gd name="connsiteY339" fmla="*/ 97246 h 458442"/>
              <a:gd name="connsiteX340" fmla="*/ 1954160 w 3862014"/>
              <a:gd name="connsiteY340" fmla="*/ 97246 h 458442"/>
              <a:gd name="connsiteX341" fmla="*/ 1919430 w 3862014"/>
              <a:gd name="connsiteY341" fmla="*/ 120400 h 458442"/>
              <a:gd name="connsiteX342" fmla="*/ 1917114 w 3862014"/>
              <a:gd name="connsiteY342" fmla="*/ 138923 h 458442"/>
              <a:gd name="connsiteX343" fmla="*/ 1917114 w 3862014"/>
              <a:gd name="connsiteY343" fmla="*/ 182914 h 458442"/>
              <a:gd name="connsiteX344" fmla="*/ 1873123 w 3862014"/>
              <a:gd name="connsiteY344" fmla="*/ 182914 h 458442"/>
              <a:gd name="connsiteX345" fmla="*/ 1873123 w 3862014"/>
              <a:gd name="connsiteY345" fmla="*/ 53254 h 458442"/>
              <a:gd name="connsiteX346" fmla="*/ 1560550 w 3862014"/>
              <a:gd name="connsiteY346" fmla="*/ 53254 h 458442"/>
              <a:gd name="connsiteX347" fmla="*/ 1606857 w 3862014"/>
              <a:gd name="connsiteY347" fmla="*/ 53254 h 458442"/>
              <a:gd name="connsiteX348" fmla="*/ 1627696 w 3862014"/>
              <a:gd name="connsiteY348" fmla="*/ 122716 h 458442"/>
              <a:gd name="connsiteX349" fmla="*/ 1632326 w 3862014"/>
              <a:gd name="connsiteY349" fmla="*/ 145868 h 458442"/>
              <a:gd name="connsiteX350" fmla="*/ 1636957 w 3862014"/>
              <a:gd name="connsiteY350" fmla="*/ 122716 h 458442"/>
              <a:gd name="connsiteX351" fmla="*/ 1657796 w 3862014"/>
              <a:gd name="connsiteY351" fmla="*/ 53254 h 458442"/>
              <a:gd name="connsiteX352" fmla="*/ 1704103 w 3862014"/>
              <a:gd name="connsiteY352" fmla="*/ 53254 h 458442"/>
              <a:gd name="connsiteX353" fmla="*/ 1660110 w 3862014"/>
              <a:gd name="connsiteY353" fmla="*/ 185230 h 458442"/>
              <a:gd name="connsiteX354" fmla="*/ 1606857 w 3862014"/>
              <a:gd name="connsiteY354" fmla="*/ 185230 h 458442"/>
              <a:gd name="connsiteX355" fmla="*/ 1560550 w 3862014"/>
              <a:gd name="connsiteY355" fmla="*/ 53254 h 458442"/>
              <a:gd name="connsiteX356" fmla="*/ 152817 w 3862014"/>
              <a:gd name="connsiteY356" fmla="*/ 53254 h 458442"/>
              <a:gd name="connsiteX357" fmla="*/ 155133 w 3862014"/>
              <a:gd name="connsiteY357" fmla="*/ 53254 h 458442"/>
              <a:gd name="connsiteX358" fmla="*/ 196808 w 3862014"/>
              <a:gd name="connsiteY358" fmla="*/ 53254 h 458442"/>
              <a:gd name="connsiteX359" fmla="*/ 196808 w 3862014"/>
              <a:gd name="connsiteY359" fmla="*/ 76409 h 458442"/>
              <a:gd name="connsiteX360" fmla="*/ 196808 w 3862014"/>
              <a:gd name="connsiteY360" fmla="*/ 85670 h 458442"/>
              <a:gd name="connsiteX361" fmla="*/ 238485 w 3862014"/>
              <a:gd name="connsiteY361" fmla="*/ 53254 h 458442"/>
              <a:gd name="connsiteX362" fmla="*/ 243115 w 3862014"/>
              <a:gd name="connsiteY362" fmla="*/ 53254 h 458442"/>
              <a:gd name="connsiteX363" fmla="*/ 243115 w 3862014"/>
              <a:gd name="connsiteY363" fmla="*/ 97246 h 458442"/>
              <a:gd name="connsiteX364" fmla="*/ 233853 w 3862014"/>
              <a:gd name="connsiteY364" fmla="*/ 97246 h 458442"/>
              <a:gd name="connsiteX365" fmla="*/ 199124 w 3862014"/>
              <a:gd name="connsiteY365" fmla="*/ 120400 h 458442"/>
              <a:gd name="connsiteX366" fmla="*/ 196808 w 3862014"/>
              <a:gd name="connsiteY366" fmla="*/ 138923 h 458442"/>
              <a:gd name="connsiteX367" fmla="*/ 196808 w 3862014"/>
              <a:gd name="connsiteY367" fmla="*/ 182914 h 458442"/>
              <a:gd name="connsiteX368" fmla="*/ 152817 w 3862014"/>
              <a:gd name="connsiteY368" fmla="*/ 182914 h 458442"/>
              <a:gd name="connsiteX369" fmla="*/ 152817 w 3862014"/>
              <a:gd name="connsiteY369" fmla="*/ 53254 h 458442"/>
              <a:gd name="connsiteX370" fmla="*/ 3741614 w 3862014"/>
              <a:gd name="connsiteY370" fmla="*/ 50938 h 458442"/>
              <a:gd name="connsiteX371" fmla="*/ 3778661 w 3862014"/>
              <a:gd name="connsiteY371" fmla="*/ 74093 h 458442"/>
              <a:gd name="connsiteX372" fmla="*/ 3820337 w 3862014"/>
              <a:gd name="connsiteY372" fmla="*/ 50938 h 458442"/>
              <a:gd name="connsiteX373" fmla="*/ 3862014 w 3862014"/>
              <a:gd name="connsiteY373" fmla="*/ 99561 h 458442"/>
              <a:gd name="connsiteX374" fmla="*/ 3862014 w 3862014"/>
              <a:gd name="connsiteY374" fmla="*/ 182914 h 458442"/>
              <a:gd name="connsiteX375" fmla="*/ 3818021 w 3862014"/>
              <a:gd name="connsiteY375" fmla="*/ 182914 h 458442"/>
              <a:gd name="connsiteX376" fmla="*/ 3818021 w 3862014"/>
              <a:gd name="connsiteY376" fmla="*/ 104191 h 458442"/>
              <a:gd name="connsiteX377" fmla="*/ 3808760 w 3862014"/>
              <a:gd name="connsiteY377" fmla="*/ 87984 h 458442"/>
              <a:gd name="connsiteX378" fmla="*/ 3785607 w 3862014"/>
              <a:gd name="connsiteY378" fmla="*/ 113452 h 458442"/>
              <a:gd name="connsiteX379" fmla="*/ 3785607 w 3862014"/>
              <a:gd name="connsiteY379" fmla="*/ 129661 h 458442"/>
              <a:gd name="connsiteX380" fmla="*/ 3785607 w 3862014"/>
              <a:gd name="connsiteY380" fmla="*/ 182914 h 458442"/>
              <a:gd name="connsiteX381" fmla="*/ 3741614 w 3862014"/>
              <a:gd name="connsiteY381" fmla="*/ 182914 h 458442"/>
              <a:gd name="connsiteX382" fmla="*/ 3741614 w 3862014"/>
              <a:gd name="connsiteY382" fmla="*/ 104191 h 458442"/>
              <a:gd name="connsiteX383" fmla="*/ 3732353 w 3862014"/>
              <a:gd name="connsiteY383" fmla="*/ 87984 h 458442"/>
              <a:gd name="connsiteX384" fmla="*/ 3709200 w 3862014"/>
              <a:gd name="connsiteY384" fmla="*/ 111138 h 458442"/>
              <a:gd name="connsiteX385" fmla="*/ 3706884 w 3862014"/>
              <a:gd name="connsiteY385" fmla="*/ 127345 h 458442"/>
              <a:gd name="connsiteX386" fmla="*/ 3706884 w 3862014"/>
              <a:gd name="connsiteY386" fmla="*/ 182914 h 458442"/>
              <a:gd name="connsiteX387" fmla="*/ 3662893 w 3862014"/>
              <a:gd name="connsiteY387" fmla="*/ 182914 h 458442"/>
              <a:gd name="connsiteX388" fmla="*/ 3662893 w 3862014"/>
              <a:gd name="connsiteY388" fmla="*/ 53254 h 458442"/>
              <a:gd name="connsiteX389" fmla="*/ 3702254 w 3862014"/>
              <a:gd name="connsiteY389" fmla="*/ 53254 h 458442"/>
              <a:gd name="connsiteX390" fmla="*/ 3702254 w 3862014"/>
              <a:gd name="connsiteY390" fmla="*/ 64831 h 458442"/>
              <a:gd name="connsiteX391" fmla="*/ 3702254 w 3862014"/>
              <a:gd name="connsiteY391" fmla="*/ 74093 h 458442"/>
              <a:gd name="connsiteX392" fmla="*/ 3741614 w 3862014"/>
              <a:gd name="connsiteY392" fmla="*/ 50938 h 458442"/>
              <a:gd name="connsiteX393" fmla="*/ 3565647 w 3862014"/>
              <a:gd name="connsiteY393" fmla="*/ 50938 h 458442"/>
              <a:gd name="connsiteX394" fmla="*/ 3625847 w 3862014"/>
              <a:gd name="connsiteY394" fmla="*/ 104191 h 458442"/>
              <a:gd name="connsiteX395" fmla="*/ 3625847 w 3862014"/>
              <a:gd name="connsiteY395" fmla="*/ 182913 h 458442"/>
              <a:gd name="connsiteX396" fmla="*/ 3586486 w 3862014"/>
              <a:gd name="connsiteY396" fmla="*/ 182913 h 458442"/>
              <a:gd name="connsiteX397" fmla="*/ 3586486 w 3862014"/>
              <a:gd name="connsiteY397" fmla="*/ 175967 h 458442"/>
              <a:gd name="connsiteX398" fmla="*/ 3586486 w 3862014"/>
              <a:gd name="connsiteY398" fmla="*/ 166706 h 458442"/>
              <a:gd name="connsiteX399" fmla="*/ 3549440 w 3862014"/>
              <a:gd name="connsiteY399" fmla="*/ 185229 h 458442"/>
              <a:gd name="connsiteX400" fmla="*/ 3505449 w 3862014"/>
              <a:gd name="connsiteY400" fmla="*/ 143552 h 458442"/>
              <a:gd name="connsiteX401" fmla="*/ 3579540 w 3862014"/>
              <a:gd name="connsiteY401" fmla="*/ 101877 h 458442"/>
              <a:gd name="connsiteX402" fmla="*/ 3561017 w 3862014"/>
              <a:gd name="connsiteY402" fmla="*/ 85668 h 458442"/>
              <a:gd name="connsiteX403" fmla="*/ 3526286 w 3862014"/>
              <a:gd name="connsiteY403" fmla="*/ 97245 h 458442"/>
              <a:gd name="connsiteX404" fmla="*/ 3510079 w 3862014"/>
              <a:gd name="connsiteY404" fmla="*/ 67145 h 458442"/>
              <a:gd name="connsiteX405" fmla="*/ 3565647 w 3862014"/>
              <a:gd name="connsiteY405" fmla="*/ 50938 h 458442"/>
              <a:gd name="connsiteX406" fmla="*/ 2035196 w 3862014"/>
              <a:gd name="connsiteY406" fmla="*/ 50938 h 458442"/>
              <a:gd name="connsiteX407" fmla="*/ 2081503 w 3862014"/>
              <a:gd name="connsiteY407" fmla="*/ 64831 h 458442"/>
              <a:gd name="connsiteX408" fmla="*/ 2067612 w 3862014"/>
              <a:gd name="connsiteY408" fmla="*/ 97245 h 458442"/>
              <a:gd name="connsiteX409" fmla="*/ 2037512 w 3862014"/>
              <a:gd name="connsiteY409" fmla="*/ 85668 h 458442"/>
              <a:gd name="connsiteX410" fmla="*/ 2023619 w 3862014"/>
              <a:gd name="connsiteY410" fmla="*/ 92615 h 458442"/>
              <a:gd name="connsiteX411" fmla="*/ 2086135 w 3862014"/>
              <a:gd name="connsiteY411" fmla="*/ 145868 h 458442"/>
              <a:gd name="connsiteX412" fmla="*/ 2032881 w 3862014"/>
              <a:gd name="connsiteY412" fmla="*/ 187545 h 458442"/>
              <a:gd name="connsiteX413" fmla="*/ 1979628 w 3862014"/>
              <a:gd name="connsiteY413" fmla="*/ 169020 h 458442"/>
              <a:gd name="connsiteX414" fmla="*/ 1998151 w 3862014"/>
              <a:gd name="connsiteY414" fmla="*/ 138922 h 458442"/>
              <a:gd name="connsiteX415" fmla="*/ 2030566 w 3862014"/>
              <a:gd name="connsiteY415" fmla="*/ 152813 h 458442"/>
              <a:gd name="connsiteX416" fmla="*/ 2044458 w 3862014"/>
              <a:gd name="connsiteY416" fmla="*/ 145868 h 458442"/>
              <a:gd name="connsiteX417" fmla="*/ 1981944 w 3862014"/>
              <a:gd name="connsiteY417" fmla="*/ 90300 h 458442"/>
              <a:gd name="connsiteX418" fmla="*/ 2035196 w 3862014"/>
              <a:gd name="connsiteY418" fmla="*/ 50938 h 458442"/>
              <a:gd name="connsiteX419" fmla="*/ 1412369 w 3862014"/>
              <a:gd name="connsiteY419" fmla="*/ 50938 h 458442"/>
              <a:gd name="connsiteX420" fmla="*/ 1458676 w 3862014"/>
              <a:gd name="connsiteY420" fmla="*/ 99561 h 458442"/>
              <a:gd name="connsiteX421" fmla="*/ 1458676 w 3862014"/>
              <a:gd name="connsiteY421" fmla="*/ 182914 h 458442"/>
              <a:gd name="connsiteX422" fmla="*/ 1417000 w 3862014"/>
              <a:gd name="connsiteY422" fmla="*/ 182914 h 458442"/>
              <a:gd name="connsiteX423" fmla="*/ 1417000 w 3862014"/>
              <a:gd name="connsiteY423" fmla="*/ 106507 h 458442"/>
              <a:gd name="connsiteX424" fmla="*/ 1403108 w 3862014"/>
              <a:gd name="connsiteY424" fmla="*/ 90300 h 458442"/>
              <a:gd name="connsiteX425" fmla="*/ 1377639 w 3862014"/>
              <a:gd name="connsiteY425" fmla="*/ 108823 h 458442"/>
              <a:gd name="connsiteX426" fmla="*/ 1375323 w 3862014"/>
              <a:gd name="connsiteY426" fmla="*/ 125030 h 458442"/>
              <a:gd name="connsiteX427" fmla="*/ 1375323 w 3862014"/>
              <a:gd name="connsiteY427" fmla="*/ 182914 h 458442"/>
              <a:gd name="connsiteX428" fmla="*/ 1331332 w 3862014"/>
              <a:gd name="connsiteY428" fmla="*/ 182914 h 458442"/>
              <a:gd name="connsiteX429" fmla="*/ 1331332 w 3862014"/>
              <a:gd name="connsiteY429" fmla="*/ 53254 h 458442"/>
              <a:gd name="connsiteX430" fmla="*/ 1370694 w 3862014"/>
              <a:gd name="connsiteY430" fmla="*/ 53254 h 458442"/>
              <a:gd name="connsiteX431" fmla="*/ 1370694 w 3862014"/>
              <a:gd name="connsiteY431" fmla="*/ 64831 h 458442"/>
              <a:gd name="connsiteX432" fmla="*/ 1370694 w 3862014"/>
              <a:gd name="connsiteY432" fmla="*/ 74093 h 458442"/>
              <a:gd name="connsiteX433" fmla="*/ 1412369 w 3862014"/>
              <a:gd name="connsiteY433" fmla="*/ 50938 h 458442"/>
              <a:gd name="connsiteX434" fmla="*/ 993290 w 3862014"/>
              <a:gd name="connsiteY434" fmla="*/ 50938 h 458442"/>
              <a:gd name="connsiteX435" fmla="*/ 1039597 w 3862014"/>
              <a:gd name="connsiteY435" fmla="*/ 64831 h 458442"/>
              <a:gd name="connsiteX436" fmla="*/ 1023390 w 3862014"/>
              <a:gd name="connsiteY436" fmla="*/ 97245 h 458442"/>
              <a:gd name="connsiteX437" fmla="*/ 993290 w 3862014"/>
              <a:gd name="connsiteY437" fmla="*/ 85668 h 458442"/>
              <a:gd name="connsiteX438" fmla="*/ 979397 w 3862014"/>
              <a:gd name="connsiteY438" fmla="*/ 92615 h 458442"/>
              <a:gd name="connsiteX439" fmla="*/ 1041913 w 3862014"/>
              <a:gd name="connsiteY439" fmla="*/ 145868 h 458442"/>
              <a:gd name="connsiteX440" fmla="*/ 988659 w 3862014"/>
              <a:gd name="connsiteY440" fmla="*/ 187545 h 458442"/>
              <a:gd name="connsiteX441" fmla="*/ 935406 w 3862014"/>
              <a:gd name="connsiteY441" fmla="*/ 169020 h 458442"/>
              <a:gd name="connsiteX442" fmla="*/ 956245 w 3862014"/>
              <a:gd name="connsiteY442" fmla="*/ 138922 h 458442"/>
              <a:gd name="connsiteX443" fmla="*/ 988659 w 3862014"/>
              <a:gd name="connsiteY443" fmla="*/ 152813 h 458442"/>
              <a:gd name="connsiteX444" fmla="*/ 1002551 w 3862014"/>
              <a:gd name="connsiteY444" fmla="*/ 145868 h 458442"/>
              <a:gd name="connsiteX445" fmla="*/ 940038 w 3862014"/>
              <a:gd name="connsiteY445" fmla="*/ 90300 h 458442"/>
              <a:gd name="connsiteX446" fmla="*/ 993290 w 3862014"/>
              <a:gd name="connsiteY446" fmla="*/ 50938 h 458442"/>
              <a:gd name="connsiteX447" fmla="*/ 865947 w 3862014"/>
              <a:gd name="connsiteY447" fmla="*/ 50938 h 458442"/>
              <a:gd name="connsiteX448" fmla="*/ 909938 w 3862014"/>
              <a:gd name="connsiteY448" fmla="*/ 50938 h 458442"/>
              <a:gd name="connsiteX449" fmla="*/ 909938 w 3862014"/>
              <a:gd name="connsiteY449" fmla="*/ 182913 h 458442"/>
              <a:gd name="connsiteX450" fmla="*/ 868263 w 3862014"/>
              <a:gd name="connsiteY450" fmla="*/ 182913 h 458442"/>
              <a:gd name="connsiteX451" fmla="*/ 868263 w 3862014"/>
              <a:gd name="connsiteY451" fmla="*/ 171336 h 458442"/>
              <a:gd name="connsiteX452" fmla="*/ 868263 w 3862014"/>
              <a:gd name="connsiteY452" fmla="*/ 162075 h 458442"/>
              <a:gd name="connsiteX453" fmla="*/ 826586 w 3862014"/>
              <a:gd name="connsiteY453" fmla="*/ 185229 h 458442"/>
              <a:gd name="connsiteX454" fmla="*/ 780279 w 3862014"/>
              <a:gd name="connsiteY454" fmla="*/ 136606 h 458442"/>
              <a:gd name="connsiteX455" fmla="*/ 780279 w 3862014"/>
              <a:gd name="connsiteY455" fmla="*/ 53254 h 458442"/>
              <a:gd name="connsiteX456" fmla="*/ 824270 w 3862014"/>
              <a:gd name="connsiteY456" fmla="*/ 53254 h 458442"/>
              <a:gd name="connsiteX457" fmla="*/ 824270 w 3862014"/>
              <a:gd name="connsiteY457" fmla="*/ 129661 h 458442"/>
              <a:gd name="connsiteX458" fmla="*/ 838163 w 3862014"/>
              <a:gd name="connsiteY458" fmla="*/ 145868 h 458442"/>
              <a:gd name="connsiteX459" fmla="*/ 865947 w 3862014"/>
              <a:gd name="connsiteY459" fmla="*/ 108822 h 458442"/>
              <a:gd name="connsiteX460" fmla="*/ 865947 w 3862014"/>
              <a:gd name="connsiteY460" fmla="*/ 50938 h 458442"/>
              <a:gd name="connsiteX461" fmla="*/ 622834 w 3862014"/>
              <a:gd name="connsiteY461" fmla="*/ 50938 h 458442"/>
              <a:gd name="connsiteX462" fmla="*/ 659880 w 3862014"/>
              <a:gd name="connsiteY462" fmla="*/ 74093 h 458442"/>
              <a:gd name="connsiteX463" fmla="*/ 701556 w 3862014"/>
              <a:gd name="connsiteY463" fmla="*/ 50938 h 458442"/>
              <a:gd name="connsiteX464" fmla="*/ 743233 w 3862014"/>
              <a:gd name="connsiteY464" fmla="*/ 99561 h 458442"/>
              <a:gd name="connsiteX465" fmla="*/ 743233 w 3862014"/>
              <a:gd name="connsiteY465" fmla="*/ 182914 h 458442"/>
              <a:gd name="connsiteX466" fmla="*/ 699241 w 3862014"/>
              <a:gd name="connsiteY466" fmla="*/ 182914 h 458442"/>
              <a:gd name="connsiteX467" fmla="*/ 699241 w 3862014"/>
              <a:gd name="connsiteY467" fmla="*/ 104191 h 458442"/>
              <a:gd name="connsiteX468" fmla="*/ 689979 w 3862014"/>
              <a:gd name="connsiteY468" fmla="*/ 87984 h 458442"/>
              <a:gd name="connsiteX469" fmla="*/ 666827 w 3862014"/>
              <a:gd name="connsiteY469" fmla="*/ 113452 h 458442"/>
              <a:gd name="connsiteX470" fmla="*/ 666827 w 3862014"/>
              <a:gd name="connsiteY470" fmla="*/ 129661 h 458442"/>
              <a:gd name="connsiteX471" fmla="*/ 666827 w 3862014"/>
              <a:gd name="connsiteY471" fmla="*/ 182914 h 458442"/>
              <a:gd name="connsiteX472" fmla="*/ 622834 w 3862014"/>
              <a:gd name="connsiteY472" fmla="*/ 182914 h 458442"/>
              <a:gd name="connsiteX473" fmla="*/ 622834 w 3862014"/>
              <a:gd name="connsiteY473" fmla="*/ 104191 h 458442"/>
              <a:gd name="connsiteX474" fmla="*/ 613573 w 3862014"/>
              <a:gd name="connsiteY474" fmla="*/ 87984 h 458442"/>
              <a:gd name="connsiteX475" fmla="*/ 590420 w 3862014"/>
              <a:gd name="connsiteY475" fmla="*/ 111138 h 458442"/>
              <a:gd name="connsiteX476" fmla="*/ 588104 w 3862014"/>
              <a:gd name="connsiteY476" fmla="*/ 127345 h 458442"/>
              <a:gd name="connsiteX477" fmla="*/ 588104 w 3862014"/>
              <a:gd name="connsiteY477" fmla="*/ 182914 h 458442"/>
              <a:gd name="connsiteX478" fmla="*/ 544113 w 3862014"/>
              <a:gd name="connsiteY478" fmla="*/ 182914 h 458442"/>
              <a:gd name="connsiteX479" fmla="*/ 544113 w 3862014"/>
              <a:gd name="connsiteY479" fmla="*/ 53254 h 458442"/>
              <a:gd name="connsiteX480" fmla="*/ 583475 w 3862014"/>
              <a:gd name="connsiteY480" fmla="*/ 53254 h 458442"/>
              <a:gd name="connsiteX481" fmla="*/ 583475 w 3862014"/>
              <a:gd name="connsiteY481" fmla="*/ 64831 h 458442"/>
              <a:gd name="connsiteX482" fmla="*/ 583475 w 3862014"/>
              <a:gd name="connsiteY482" fmla="*/ 74093 h 458442"/>
              <a:gd name="connsiteX483" fmla="*/ 622834 w 3862014"/>
              <a:gd name="connsiteY483" fmla="*/ 50938 h 458442"/>
              <a:gd name="connsiteX484" fmla="*/ 463074 w 3862014"/>
              <a:gd name="connsiteY484" fmla="*/ 50938 h 458442"/>
              <a:gd name="connsiteX485" fmla="*/ 509382 w 3862014"/>
              <a:gd name="connsiteY485" fmla="*/ 64831 h 458442"/>
              <a:gd name="connsiteX486" fmla="*/ 495490 w 3862014"/>
              <a:gd name="connsiteY486" fmla="*/ 97245 h 458442"/>
              <a:gd name="connsiteX487" fmla="*/ 465390 w 3862014"/>
              <a:gd name="connsiteY487" fmla="*/ 85668 h 458442"/>
              <a:gd name="connsiteX488" fmla="*/ 451497 w 3862014"/>
              <a:gd name="connsiteY488" fmla="*/ 92615 h 458442"/>
              <a:gd name="connsiteX489" fmla="*/ 514013 w 3862014"/>
              <a:gd name="connsiteY489" fmla="*/ 145868 h 458442"/>
              <a:gd name="connsiteX490" fmla="*/ 460758 w 3862014"/>
              <a:gd name="connsiteY490" fmla="*/ 187545 h 458442"/>
              <a:gd name="connsiteX491" fmla="*/ 407507 w 3862014"/>
              <a:gd name="connsiteY491" fmla="*/ 169020 h 458442"/>
              <a:gd name="connsiteX492" fmla="*/ 426029 w 3862014"/>
              <a:gd name="connsiteY492" fmla="*/ 138922 h 458442"/>
              <a:gd name="connsiteX493" fmla="*/ 458444 w 3862014"/>
              <a:gd name="connsiteY493" fmla="*/ 152813 h 458442"/>
              <a:gd name="connsiteX494" fmla="*/ 472335 w 3862014"/>
              <a:gd name="connsiteY494" fmla="*/ 145868 h 458442"/>
              <a:gd name="connsiteX495" fmla="*/ 409822 w 3862014"/>
              <a:gd name="connsiteY495" fmla="*/ 90300 h 458442"/>
              <a:gd name="connsiteX496" fmla="*/ 463074 w 3862014"/>
              <a:gd name="connsiteY496" fmla="*/ 50938 h 458442"/>
              <a:gd name="connsiteX497" fmla="*/ 321838 w 3862014"/>
              <a:gd name="connsiteY497" fmla="*/ 50938 h 458442"/>
              <a:gd name="connsiteX498" fmla="*/ 382039 w 3862014"/>
              <a:gd name="connsiteY498" fmla="*/ 104191 h 458442"/>
              <a:gd name="connsiteX499" fmla="*/ 382039 w 3862014"/>
              <a:gd name="connsiteY499" fmla="*/ 182913 h 458442"/>
              <a:gd name="connsiteX500" fmla="*/ 342676 w 3862014"/>
              <a:gd name="connsiteY500" fmla="*/ 182913 h 458442"/>
              <a:gd name="connsiteX501" fmla="*/ 342676 w 3862014"/>
              <a:gd name="connsiteY501" fmla="*/ 175967 h 458442"/>
              <a:gd name="connsiteX502" fmla="*/ 342676 w 3862014"/>
              <a:gd name="connsiteY502" fmla="*/ 166706 h 458442"/>
              <a:gd name="connsiteX503" fmla="*/ 305632 w 3862014"/>
              <a:gd name="connsiteY503" fmla="*/ 185229 h 458442"/>
              <a:gd name="connsiteX504" fmla="*/ 261640 w 3862014"/>
              <a:gd name="connsiteY504" fmla="*/ 143552 h 458442"/>
              <a:gd name="connsiteX505" fmla="*/ 335730 w 3862014"/>
              <a:gd name="connsiteY505" fmla="*/ 101877 h 458442"/>
              <a:gd name="connsiteX506" fmla="*/ 317208 w 3862014"/>
              <a:gd name="connsiteY506" fmla="*/ 85668 h 458442"/>
              <a:gd name="connsiteX507" fmla="*/ 282477 w 3862014"/>
              <a:gd name="connsiteY507" fmla="*/ 97245 h 458442"/>
              <a:gd name="connsiteX508" fmla="*/ 266270 w 3862014"/>
              <a:gd name="connsiteY508" fmla="*/ 67145 h 458442"/>
              <a:gd name="connsiteX509" fmla="*/ 321838 w 3862014"/>
              <a:gd name="connsiteY509" fmla="*/ 50938 h 458442"/>
              <a:gd name="connsiteX510" fmla="*/ 3139622 w 3862014"/>
              <a:gd name="connsiteY510" fmla="*/ 48623 h 458442"/>
              <a:gd name="connsiteX511" fmla="*/ 3199820 w 3862014"/>
              <a:gd name="connsiteY511" fmla="*/ 111137 h 458442"/>
              <a:gd name="connsiteX512" fmla="*/ 3199820 w 3862014"/>
              <a:gd name="connsiteY512" fmla="*/ 125030 h 458442"/>
              <a:gd name="connsiteX513" fmla="*/ 3116467 w 3862014"/>
              <a:gd name="connsiteY513" fmla="*/ 125030 h 458442"/>
              <a:gd name="connsiteX514" fmla="*/ 3146567 w 3862014"/>
              <a:gd name="connsiteY514" fmla="*/ 148183 h 458442"/>
              <a:gd name="connsiteX515" fmla="*/ 3183613 w 3862014"/>
              <a:gd name="connsiteY515" fmla="*/ 134291 h 458442"/>
              <a:gd name="connsiteX516" fmla="*/ 3199820 w 3862014"/>
              <a:gd name="connsiteY516" fmla="*/ 164391 h 458442"/>
              <a:gd name="connsiteX517" fmla="*/ 3144252 w 3862014"/>
              <a:gd name="connsiteY517" fmla="*/ 182914 h 458442"/>
              <a:gd name="connsiteX518" fmla="*/ 3072476 w 3862014"/>
              <a:gd name="connsiteY518" fmla="*/ 113453 h 458442"/>
              <a:gd name="connsiteX519" fmla="*/ 3139622 w 3862014"/>
              <a:gd name="connsiteY519" fmla="*/ 48623 h 458442"/>
              <a:gd name="connsiteX520" fmla="*/ 2757587 w 3862014"/>
              <a:gd name="connsiteY520" fmla="*/ 48623 h 458442"/>
              <a:gd name="connsiteX521" fmla="*/ 2831678 w 3862014"/>
              <a:gd name="connsiteY521" fmla="*/ 118084 h 458442"/>
              <a:gd name="connsiteX522" fmla="*/ 2757587 w 3862014"/>
              <a:gd name="connsiteY522" fmla="*/ 185228 h 458442"/>
              <a:gd name="connsiteX523" fmla="*/ 2683496 w 3862014"/>
              <a:gd name="connsiteY523" fmla="*/ 118084 h 458442"/>
              <a:gd name="connsiteX524" fmla="*/ 2757587 w 3862014"/>
              <a:gd name="connsiteY524" fmla="*/ 48623 h 458442"/>
              <a:gd name="connsiteX525" fmla="*/ 2287572 w 3862014"/>
              <a:gd name="connsiteY525" fmla="*/ 48623 h 458442"/>
              <a:gd name="connsiteX526" fmla="*/ 2338511 w 3862014"/>
              <a:gd name="connsiteY526" fmla="*/ 48623 h 458442"/>
              <a:gd name="connsiteX527" fmla="*/ 2357033 w 3862014"/>
              <a:gd name="connsiteY527" fmla="*/ 108823 h 458442"/>
              <a:gd name="connsiteX528" fmla="*/ 2361663 w 3862014"/>
              <a:gd name="connsiteY528" fmla="*/ 129660 h 458442"/>
              <a:gd name="connsiteX529" fmla="*/ 2366295 w 3862014"/>
              <a:gd name="connsiteY529" fmla="*/ 111137 h 458442"/>
              <a:gd name="connsiteX530" fmla="*/ 2382502 w 3862014"/>
              <a:gd name="connsiteY530" fmla="*/ 50939 h 458442"/>
              <a:gd name="connsiteX531" fmla="*/ 2431125 w 3862014"/>
              <a:gd name="connsiteY531" fmla="*/ 50939 h 458442"/>
              <a:gd name="connsiteX532" fmla="*/ 2377870 w 3862014"/>
              <a:gd name="connsiteY532" fmla="*/ 196806 h 458442"/>
              <a:gd name="connsiteX533" fmla="*/ 2322302 w 3862014"/>
              <a:gd name="connsiteY533" fmla="*/ 236167 h 458442"/>
              <a:gd name="connsiteX534" fmla="*/ 2292202 w 3862014"/>
              <a:gd name="connsiteY534" fmla="*/ 226906 h 458442"/>
              <a:gd name="connsiteX535" fmla="*/ 2306095 w 3862014"/>
              <a:gd name="connsiteY535" fmla="*/ 194490 h 458442"/>
              <a:gd name="connsiteX536" fmla="*/ 2319986 w 3862014"/>
              <a:gd name="connsiteY536" fmla="*/ 199122 h 458442"/>
              <a:gd name="connsiteX537" fmla="*/ 2340825 w 3862014"/>
              <a:gd name="connsiteY537" fmla="*/ 185229 h 458442"/>
              <a:gd name="connsiteX538" fmla="*/ 2343141 w 3862014"/>
              <a:gd name="connsiteY538" fmla="*/ 178283 h 458442"/>
              <a:gd name="connsiteX539" fmla="*/ 2287572 w 3862014"/>
              <a:gd name="connsiteY539" fmla="*/ 48623 h 458442"/>
              <a:gd name="connsiteX540" fmla="*/ 1785139 w 3862014"/>
              <a:gd name="connsiteY540" fmla="*/ 48623 h 458442"/>
              <a:gd name="connsiteX541" fmla="*/ 1845337 w 3862014"/>
              <a:gd name="connsiteY541" fmla="*/ 111137 h 458442"/>
              <a:gd name="connsiteX542" fmla="*/ 1845337 w 3862014"/>
              <a:gd name="connsiteY542" fmla="*/ 125030 h 458442"/>
              <a:gd name="connsiteX543" fmla="*/ 1761984 w 3862014"/>
              <a:gd name="connsiteY543" fmla="*/ 125030 h 458442"/>
              <a:gd name="connsiteX544" fmla="*/ 1792084 w 3862014"/>
              <a:gd name="connsiteY544" fmla="*/ 148183 h 458442"/>
              <a:gd name="connsiteX545" fmla="*/ 1829130 w 3862014"/>
              <a:gd name="connsiteY545" fmla="*/ 134291 h 458442"/>
              <a:gd name="connsiteX546" fmla="*/ 1845337 w 3862014"/>
              <a:gd name="connsiteY546" fmla="*/ 164391 h 458442"/>
              <a:gd name="connsiteX547" fmla="*/ 1789769 w 3862014"/>
              <a:gd name="connsiteY547" fmla="*/ 182914 h 458442"/>
              <a:gd name="connsiteX548" fmla="*/ 1717993 w 3862014"/>
              <a:gd name="connsiteY548" fmla="*/ 113453 h 458442"/>
              <a:gd name="connsiteX549" fmla="*/ 1785139 w 3862014"/>
              <a:gd name="connsiteY549" fmla="*/ 48623 h 458442"/>
              <a:gd name="connsiteX550" fmla="*/ 2565414 w 3862014"/>
              <a:gd name="connsiteY550" fmla="*/ 39362 h 458442"/>
              <a:gd name="connsiteX551" fmla="*/ 2565414 w 3862014"/>
              <a:gd name="connsiteY551" fmla="*/ 83353 h 458442"/>
              <a:gd name="connsiteX552" fmla="*/ 2583937 w 3862014"/>
              <a:gd name="connsiteY552" fmla="*/ 83353 h 458442"/>
              <a:gd name="connsiteX553" fmla="*/ 2607089 w 3862014"/>
              <a:gd name="connsiteY553" fmla="*/ 60200 h 458442"/>
              <a:gd name="connsiteX554" fmla="*/ 2579305 w 3862014"/>
              <a:gd name="connsiteY554" fmla="*/ 39362 h 458442"/>
              <a:gd name="connsiteX555" fmla="*/ 2565414 w 3862014"/>
              <a:gd name="connsiteY555" fmla="*/ 39362 h 458442"/>
              <a:gd name="connsiteX556" fmla="*/ 2979862 w 3862014"/>
              <a:gd name="connsiteY556" fmla="*/ 18523 h 458442"/>
              <a:gd name="connsiteX557" fmla="*/ 3021539 w 3862014"/>
              <a:gd name="connsiteY557" fmla="*/ 18523 h 458442"/>
              <a:gd name="connsiteX558" fmla="*/ 3021539 w 3862014"/>
              <a:gd name="connsiteY558" fmla="*/ 55569 h 458442"/>
              <a:gd name="connsiteX559" fmla="*/ 3049323 w 3862014"/>
              <a:gd name="connsiteY559" fmla="*/ 55569 h 458442"/>
              <a:gd name="connsiteX560" fmla="*/ 3049323 w 3862014"/>
              <a:gd name="connsiteY560" fmla="*/ 90299 h 458442"/>
              <a:gd name="connsiteX561" fmla="*/ 3021539 w 3862014"/>
              <a:gd name="connsiteY561" fmla="*/ 90299 h 458442"/>
              <a:gd name="connsiteX562" fmla="*/ 3021539 w 3862014"/>
              <a:gd name="connsiteY562" fmla="*/ 129660 h 458442"/>
              <a:gd name="connsiteX563" fmla="*/ 3044692 w 3862014"/>
              <a:gd name="connsiteY563" fmla="*/ 145867 h 458442"/>
              <a:gd name="connsiteX564" fmla="*/ 3051639 w 3862014"/>
              <a:gd name="connsiteY564" fmla="*/ 145867 h 458442"/>
              <a:gd name="connsiteX565" fmla="*/ 3051639 w 3862014"/>
              <a:gd name="connsiteY565" fmla="*/ 185228 h 458442"/>
              <a:gd name="connsiteX566" fmla="*/ 3040062 w 3862014"/>
              <a:gd name="connsiteY566" fmla="*/ 185228 h 458442"/>
              <a:gd name="connsiteX567" fmla="*/ 2977546 w 3862014"/>
              <a:gd name="connsiteY567" fmla="*/ 136606 h 458442"/>
              <a:gd name="connsiteX568" fmla="*/ 2977546 w 3862014"/>
              <a:gd name="connsiteY568" fmla="*/ 90299 h 458442"/>
              <a:gd name="connsiteX569" fmla="*/ 2961339 w 3862014"/>
              <a:gd name="connsiteY569" fmla="*/ 90299 h 458442"/>
              <a:gd name="connsiteX570" fmla="*/ 2961339 w 3862014"/>
              <a:gd name="connsiteY570" fmla="*/ 55569 h 458442"/>
              <a:gd name="connsiteX571" fmla="*/ 2979862 w 3862014"/>
              <a:gd name="connsiteY571" fmla="*/ 55569 h 458442"/>
              <a:gd name="connsiteX572" fmla="*/ 2979862 w 3862014"/>
              <a:gd name="connsiteY572" fmla="*/ 18523 h 458442"/>
              <a:gd name="connsiteX573" fmla="*/ 2868726 w 3862014"/>
              <a:gd name="connsiteY573" fmla="*/ 18523 h 458442"/>
              <a:gd name="connsiteX574" fmla="*/ 2910403 w 3862014"/>
              <a:gd name="connsiteY574" fmla="*/ 18523 h 458442"/>
              <a:gd name="connsiteX575" fmla="*/ 2910403 w 3862014"/>
              <a:gd name="connsiteY575" fmla="*/ 55569 h 458442"/>
              <a:gd name="connsiteX576" fmla="*/ 2938187 w 3862014"/>
              <a:gd name="connsiteY576" fmla="*/ 55569 h 458442"/>
              <a:gd name="connsiteX577" fmla="*/ 2938187 w 3862014"/>
              <a:gd name="connsiteY577" fmla="*/ 90299 h 458442"/>
              <a:gd name="connsiteX578" fmla="*/ 2910403 w 3862014"/>
              <a:gd name="connsiteY578" fmla="*/ 90299 h 458442"/>
              <a:gd name="connsiteX579" fmla="*/ 2910403 w 3862014"/>
              <a:gd name="connsiteY579" fmla="*/ 129660 h 458442"/>
              <a:gd name="connsiteX580" fmla="*/ 2933556 w 3862014"/>
              <a:gd name="connsiteY580" fmla="*/ 145867 h 458442"/>
              <a:gd name="connsiteX581" fmla="*/ 2940503 w 3862014"/>
              <a:gd name="connsiteY581" fmla="*/ 145867 h 458442"/>
              <a:gd name="connsiteX582" fmla="*/ 2940503 w 3862014"/>
              <a:gd name="connsiteY582" fmla="*/ 185228 h 458442"/>
              <a:gd name="connsiteX583" fmla="*/ 2928926 w 3862014"/>
              <a:gd name="connsiteY583" fmla="*/ 185228 h 458442"/>
              <a:gd name="connsiteX584" fmla="*/ 2866410 w 3862014"/>
              <a:gd name="connsiteY584" fmla="*/ 136606 h 458442"/>
              <a:gd name="connsiteX585" fmla="*/ 2866410 w 3862014"/>
              <a:gd name="connsiteY585" fmla="*/ 90299 h 458442"/>
              <a:gd name="connsiteX586" fmla="*/ 2850203 w 3862014"/>
              <a:gd name="connsiteY586" fmla="*/ 90299 h 458442"/>
              <a:gd name="connsiteX587" fmla="*/ 2850203 w 3862014"/>
              <a:gd name="connsiteY587" fmla="*/ 55569 h 458442"/>
              <a:gd name="connsiteX588" fmla="*/ 2868726 w 3862014"/>
              <a:gd name="connsiteY588" fmla="*/ 55569 h 458442"/>
              <a:gd name="connsiteX589" fmla="*/ 2868726 w 3862014"/>
              <a:gd name="connsiteY589" fmla="*/ 18523 h 458442"/>
              <a:gd name="connsiteX590" fmla="*/ 2206533 w 3862014"/>
              <a:gd name="connsiteY590" fmla="*/ 18523 h 458442"/>
              <a:gd name="connsiteX591" fmla="*/ 2248208 w 3862014"/>
              <a:gd name="connsiteY591" fmla="*/ 18523 h 458442"/>
              <a:gd name="connsiteX592" fmla="*/ 2248208 w 3862014"/>
              <a:gd name="connsiteY592" fmla="*/ 55569 h 458442"/>
              <a:gd name="connsiteX593" fmla="*/ 2275994 w 3862014"/>
              <a:gd name="connsiteY593" fmla="*/ 55569 h 458442"/>
              <a:gd name="connsiteX594" fmla="*/ 2275994 w 3862014"/>
              <a:gd name="connsiteY594" fmla="*/ 90299 h 458442"/>
              <a:gd name="connsiteX595" fmla="*/ 2248208 w 3862014"/>
              <a:gd name="connsiteY595" fmla="*/ 90299 h 458442"/>
              <a:gd name="connsiteX596" fmla="*/ 2248208 w 3862014"/>
              <a:gd name="connsiteY596" fmla="*/ 129660 h 458442"/>
              <a:gd name="connsiteX597" fmla="*/ 2271363 w 3862014"/>
              <a:gd name="connsiteY597" fmla="*/ 145867 h 458442"/>
              <a:gd name="connsiteX598" fmla="*/ 2278308 w 3862014"/>
              <a:gd name="connsiteY598" fmla="*/ 145867 h 458442"/>
              <a:gd name="connsiteX599" fmla="*/ 2278308 w 3862014"/>
              <a:gd name="connsiteY599" fmla="*/ 185228 h 458442"/>
              <a:gd name="connsiteX600" fmla="*/ 2266733 w 3862014"/>
              <a:gd name="connsiteY600" fmla="*/ 185228 h 458442"/>
              <a:gd name="connsiteX601" fmla="*/ 2204217 w 3862014"/>
              <a:gd name="connsiteY601" fmla="*/ 136606 h 458442"/>
              <a:gd name="connsiteX602" fmla="*/ 2204217 w 3862014"/>
              <a:gd name="connsiteY602" fmla="*/ 90299 h 458442"/>
              <a:gd name="connsiteX603" fmla="*/ 2188010 w 3862014"/>
              <a:gd name="connsiteY603" fmla="*/ 90299 h 458442"/>
              <a:gd name="connsiteX604" fmla="*/ 2188010 w 3862014"/>
              <a:gd name="connsiteY604" fmla="*/ 55569 h 458442"/>
              <a:gd name="connsiteX605" fmla="*/ 2206533 w 3862014"/>
              <a:gd name="connsiteY605" fmla="*/ 55569 h 458442"/>
              <a:gd name="connsiteX606" fmla="*/ 2206533 w 3862014"/>
              <a:gd name="connsiteY606" fmla="*/ 18523 h 458442"/>
              <a:gd name="connsiteX607" fmla="*/ 2521423 w 3862014"/>
              <a:gd name="connsiteY607" fmla="*/ 2316 h 458442"/>
              <a:gd name="connsiteX608" fmla="*/ 2581621 w 3862014"/>
              <a:gd name="connsiteY608" fmla="*/ 2316 h 458442"/>
              <a:gd name="connsiteX609" fmla="*/ 2616352 w 3862014"/>
              <a:gd name="connsiteY609" fmla="*/ 6948 h 458442"/>
              <a:gd name="connsiteX610" fmla="*/ 2651082 w 3862014"/>
              <a:gd name="connsiteY610" fmla="*/ 60200 h 458442"/>
              <a:gd name="connsiteX611" fmla="*/ 2623298 w 3862014"/>
              <a:gd name="connsiteY611" fmla="*/ 108823 h 458442"/>
              <a:gd name="connsiteX612" fmla="*/ 2630244 w 3862014"/>
              <a:gd name="connsiteY612" fmla="*/ 120398 h 458442"/>
              <a:gd name="connsiteX613" fmla="*/ 2667289 w 3862014"/>
              <a:gd name="connsiteY613" fmla="*/ 182914 h 458442"/>
              <a:gd name="connsiteX614" fmla="*/ 2618667 w 3862014"/>
              <a:gd name="connsiteY614" fmla="*/ 182914 h 458442"/>
              <a:gd name="connsiteX615" fmla="*/ 2586253 w 3862014"/>
              <a:gd name="connsiteY615" fmla="*/ 120398 h 458442"/>
              <a:gd name="connsiteX616" fmla="*/ 2565414 w 3862014"/>
              <a:gd name="connsiteY616" fmla="*/ 120398 h 458442"/>
              <a:gd name="connsiteX617" fmla="*/ 2565414 w 3862014"/>
              <a:gd name="connsiteY617" fmla="*/ 182914 h 458442"/>
              <a:gd name="connsiteX618" fmla="*/ 2521423 w 3862014"/>
              <a:gd name="connsiteY618" fmla="*/ 182914 h 458442"/>
              <a:gd name="connsiteX619" fmla="*/ 2521423 w 3862014"/>
              <a:gd name="connsiteY619" fmla="*/ 2316 h 458442"/>
              <a:gd name="connsiteX620" fmla="*/ 2116235 w 3862014"/>
              <a:gd name="connsiteY620" fmla="*/ 2316 h 458442"/>
              <a:gd name="connsiteX621" fmla="*/ 2160226 w 3862014"/>
              <a:gd name="connsiteY621" fmla="*/ 2316 h 458442"/>
              <a:gd name="connsiteX622" fmla="*/ 2160226 w 3862014"/>
              <a:gd name="connsiteY622" fmla="*/ 37046 h 458442"/>
              <a:gd name="connsiteX623" fmla="*/ 2116235 w 3862014"/>
              <a:gd name="connsiteY623" fmla="*/ 37046 h 458442"/>
              <a:gd name="connsiteX624" fmla="*/ 2116235 w 3862014"/>
              <a:gd name="connsiteY624" fmla="*/ 2316 h 458442"/>
              <a:gd name="connsiteX625" fmla="*/ 1498039 w 3862014"/>
              <a:gd name="connsiteY625" fmla="*/ 2316 h 458442"/>
              <a:gd name="connsiteX626" fmla="*/ 1542030 w 3862014"/>
              <a:gd name="connsiteY626" fmla="*/ 2316 h 458442"/>
              <a:gd name="connsiteX627" fmla="*/ 1542030 w 3862014"/>
              <a:gd name="connsiteY627" fmla="*/ 37046 h 458442"/>
              <a:gd name="connsiteX628" fmla="*/ 1498039 w 3862014"/>
              <a:gd name="connsiteY628" fmla="*/ 37046 h 458442"/>
              <a:gd name="connsiteX629" fmla="*/ 1498039 w 3862014"/>
              <a:gd name="connsiteY629" fmla="*/ 2316 h 458442"/>
              <a:gd name="connsiteX630" fmla="*/ 1136843 w 3862014"/>
              <a:gd name="connsiteY630" fmla="*/ 2316 h 458442"/>
              <a:gd name="connsiteX631" fmla="*/ 1180834 w 3862014"/>
              <a:gd name="connsiteY631" fmla="*/ 2316 h 458442"/>
              <a:gd name="connsiteX632" fmla="*/ 1180834 w 3862014"/>
              <a:gd name="connsiteY632" fmla="*/ 118085 h 458442"/>
              <a:gd name="connsiteX633" fmla="*/ 1213250 w 3862014"/>
              <a:gd name="connsiteY633" fmla="*/ 148183 h 458442"/>
              <a:gd name="connsiteX634" fmla="*/ 1245665 w 3862014"/>
              <a:gd name="connsiteY634" fmla="*/ 118085 h 458442"/>
              <a:gd name="connsiteX635" fmla="*/ 1245665 w 3862014"/>
              <a:gd name="connsiteY635" fmla="*/ 2316 h 458442"/>
              <a:gd name="connsiteX636" fmla="*/ 1289657 w 3862014"/>
              <a:gd name="connsiteY636" fmla="*/ 2316 h 458442"/>
              <a:gd name="connsiteX637" fmla="*/ 1289657 w 3862014"/>
              <a:gd name="connsiteY637" fmla="*/ 118085 h 458442"/>
              <a:gd name="connsiteX638" fmla="*/ 1213250 w 3862014"/>
              <a:gd name="connsiteY638" fmla="*/ 187544 h 458442"/>
              <a:gd name="connsiteX639" fmla="*/ 1136843 w 3862014"/>
              <a:gd name="connsiteY639" fmla="*/ 118085 h 458442"/>
              <a:gd name="connsiteX640" fmla="*/ 1136843 w 3862014"/>
              <a:gd name="connsiteY640" fmla="*/ 2316 h 458442"/>
              <a:gd name="connsiteX641" fmla="*/ 4634 w 3862014"/>
              <a:gd name="connsiteY641" fmla="*/ 2316 h 458442"/>
              <a:gd name="connsiteX642" fmla="*/ 118087 w 3862014"/>
              <a:gd name="connsiteY642" fmla="*/ 2316 h 458442"/>
              <a:gd name="connsiteX643" fmla="*/ 118087 w 3862014"/>
              <a:gd name="connsiteY643" fmla="*/ 41677 h 458442"/>
              <a:gd name="connsiteX644" fmla="*/ 48625 w 3862014"/>
              <a:gd name="connsiteY644" fmla="*/ 41677 h 458442"/>
              <a:gd name="connsiteX645" fmla="*/ 48625 w 3862014"/>
              <a:gd name="connsiteY645" fmla="*/ 74091 h 458442"/>
              <a:gd name="connsiteX646" fmla="*/ 104194 w 3862014"/>
              <a:gd name="connsiteY646" fmla="*/ 74091 h 458442"/>
              <a:gd name="connsiteX647" fmla="*/ 104194 w 3862014"/>
              <a:gd name="connsiteY647" fmla="*/ 113453 h 458442"/>
              <a:gd name="connsiteX648" fmla="*/ 48625 w 3862014"/>
              <a:gd name="connsiteY648" fmla="*/ 113453 h 458442"/>
              <a:gd name="connsiteX649" fmla="*/ 48625 w 3862014"/>
              <a:gd name="connsiteY649" fmla="*/ 148182 h 458442"/>
              <a:gd name="connsiteX650" fmla="*/ 122717 w 3862014"/>
              <a:gd name="connsiteY650" fmla="*/ 148182 h 458442"/>
              <a:gd name="connsiteX651" fmla="*/ 122717 w 3862014"/>
              <a:gd name="connsiteY651" fmla="*/ 182914 h 458442"/>
              <a:gd name="connsiteX652" fmla="*/ 4634 w 3862014"/>
              <a:gd name="connsiteY652" fmla="*/ 182914 h 458442"/>
              <a:gd name="connsiteX653" fmla="*/ 4634 w 3862014"/>
              <a:gd name="connsiteY653" fmla="*/ 2316 h 458442"/>
              <a:gd name="connsiteX654" fmla="*/ 3431357 w 3862014"/>
              <a:gd name="connsiteY654" fmla="*/ 0 h 458442"/>
              <a:gd name="connsiteX655" fmla="*/ 3475348 w 3862014"/>
              <a:gd name="connsiteY655" fmla="*/ 0 h 458442"/>
              <a:gd name="connsiteX656" fmla="*/ 3475348 w 3862014"/>
              <a:gd name="connsiteY656" fmla="*/ 182914 h 458442"/>
              <a:gd name="connsiteX657" fmla="*/ 3433673 w 3862014"/>
              <a:gd name="connsiteY657" fmla="*/ 182914 h 458442"/>
              <a:gd name="connsiteX658" fmla="*/ 3433673 w 3862014"/>
              <a:gd name="connsiteY658" fmla="*/ 173653 h 458442"/>
              <a:gd name="connsiteX659" fmla="*/ 3433673 w 3862014"/>
              <a:gd name="connsiteY659" fmla="*/ 166705 h 458442"/>
              <a:gd name="connsiteX660" fmla="*/ 3396627 w 3862014"/>
              <a:gd name="connsiteY660" fmla="*/ 185228 h 458442"/>
              <a:gd name="connsiteX661" fmla="*/ 3336427 w 3862014"/>
              <a:gd name="connsiteY661" fmla="*/ 115769 h 458442"/>
              <a:gd name="connsiteX662" fmla="*/ 3396627 w 3862014"/>
              <a:gd name="connsiteY662" fmla="*/ 48623 h 458442"/>
              <a:gd name="connsiteX663" fmla="*/ 3431357 w 3862014"/>
              <a:gd name="connsiteY663" fmla="*/ 60200 h 458442"/>
              <a:gd name="connsiteX664" fmla="*/ 3431357 w 3862014"/>
              <a:gd name="connsiteY664" fmla="*/ 53253 h 458442"/>
              <a:gd name="connsiteX665" fmla="*/ 3431357 w 3862014"/>
              <a:gd name="connsiteY665" fmla="*/ 0 h 4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62014" h="458442">
                <a:moveTo>
                  <a:pt x="1701785" y="365826"/>
                </a:moveTo>
                <a:lnTo>
                  <a:pt x="1667055" y="382035"/>
                </a:lnTo>
                <a:cubicBezTo>
                  <a:pt x="1667055" y="391296"/>
                  <a:pt x="1671687" y="395926"/>
                  <a:pt x="1683262" y="395926"/>
                </a:cubicBezTo>
                <a:cubicBezTo>
                  <a:pt x="1697155" y="395926"/>
                  <a:pt x="1706417" y="382035"/>
                  <a:pt x="1706417" y="368142"/>
                </a:cubicBezTo>
                <a:lnTo>
                  <a:pt x="1706417" y="365826"/>
                </a:lnTo>
                <a:lnTo>
                  <a:pt x="1701785" y="365826"/>
                </a:lnTo>
                <a:close/>
                <a:moveTo>
                  <a:pt x="240798" y="365826"/>
                </a:moveTo>
                <a:cubicBezTo>
                  <a:pt x="226907" y="365826"/>
                  <a:pt x="206068" y="368142"/>
                  <a:pt x="206068" y="382035"/>
                </a:cubicBezTo>
                <a:cubicBezTo>
                  <a:pt x="206068" y="391296"/>
                  <a:pt x="210698" y="395926"/>
                  <a:pt x="222275" y="395926"/>
                </a:cubicBezTo>
                <a:cubicBezTo>
                  <a:pt x="236168" y="395926"/>
                  <a:pt x="245430" y="382035"/>
                  <a:pt x="245430" y="368142"/>
                </a:cubicBezTo>
                <a:lnTo>
                  <a:pt x="245430" y="365826"/>
                </a:lnTo>
                <a:lnTo>
                  <a:pt x="240798" y="365826"/>
                </a:lnTo>
                <a:close/>
                <a:moveTo>
                  <a:pt x="1227139" y="331096"/>
                </a:moveTo>
                <a:cubicBezTo>
                  <a:pt x="1213246" y="331096"/>
                  <a:pt x="1199354" y="342673"/>
                  <a:pt x="1199354" y="363512"/>
                </a:cubicBezTo>
                <a:cubicBezTo>
                  <a:pt x="1197039" y="382034"/>
                  <a:pt x="1208616" y="395926"/>
                  <a:pt x="1224823" y="395926"/>
                </a:cubicBezTo>
                <a:cubicBezTo>
                  <a:pt x="1238716" y="395926"/>
                  <a:pt x="1252607" y="386664"/>
                  <a:pt x="1252607" y="363512"/>
                </a:cubicBezTo>
                <a:cubicBezTo>
                  <a:pt x="1252607" y="347303"/>
                  <a:pt x="1243345" y="331096"/>
                  <a:pt x="1227139" y="331096"/>
                </a:cubicBezTo>
                <a:close/>
                <a:moveTo>
                  <a:pt x="659877" y="328783"/>
                </a:moveTo>
                <a:cubicBezTo>
                  <a:pt x="643670" y="328783"/>
                  <a:pt x="634408" y="340358"/>
                  <a:pt x="634408" y="358881"/>
                </a:cubicBezTo>
                <a:cubicBezTo>
                  <a:pt x="634408" y="377404"/>
                  <a:pt x="643670" y="391296"/>
                  <a:pt x="662192" y="391296"/>
                </a:cubicBezTo>
                <a:cubicBezTo>
                  <a:pt x="673770" y="391296"/>
                  <a:pt x="685346" y="384351"/>
                  <a:pt x="685346" y="358881"/>
                </a:cubicBezTo>
                <a:cubicBezTo>
                  <a:pt x="685346" y="335728"/>
                  <a:pt x="673770" y="328783"/>
                  <a:pt x="659877" y="328783"/>
                </a:cubicBezTo>
                <a:close/>
                <a:moveTo>
                  <a:pt x="1974997" y="326467"/>
                </a:moveTo>
                <a:cubicBezTo>
                  <a:pt x="1961105" y="326467"/>
                  <a:pt x="1951844" y="335728"/>
                  <a:pt x="1949528" y="349620"/>
                </a:cubicBezTo>
                <a:lnTo>
                  <a:pt x="1995835" y="349620"/>
                </a:lnTo>
                <a:cubicBezTo>
                  <a:pt x="1995835" y="335728"/>
                  <a:pt x="1986574" y="326467"/>
                  <a:pt x="1974997" y="326467"/>
                </a:cubicBezTo>
                <a:close/>
                <a:moveTo>
                  <a:pt x="986343" y="307943"/>
                </a:moveTo>
                <a:lnTo>
                  <a:pt x="1011811" y="307943"/>
                </a:lnTo>
                <a:lnTo>
                  <a:pt x="1011811" y="414448"/>
                </a:lnTo>
                <a:lnTo>
                  <a:pt x="986343" y="414448"/>
                </a:lnTo>
                <a:lnTo>
                  <a:pt x="986343" y="307943"/>
                </a:lnTo>
                <a:close/>
                <a:moveTo>
                  <a:pt x="421396" y="307943"/>
                </a:moveTo>
                <a:lnTo>
                  <a:pt x="446864" y="307943"/>
                </a:lnTo>
                <a:lnTo>
                  <a:pt x="446864" y="414448"/>
                </a:lnTo>
                <a:lnTo>
                  <a:pt x="421396" y="414448"/>
                </a:lnTo>
                <a:lnTo>
                  <a:pt x="421396" y="307943"/>
                </a:lnTo>
                <a:close/>
                <a:moveTo>
                  <a:pt x="2109289" y="305628"/>
                </a:moveTo>
                <a:lnTo>
                  <a:pt x="2113919" y="305628"/>
                </a:lnTo>
                <a:lnTo>
                  <a:pt x="2113919" y="331097"/>
                </a:lnTo>
                <a:lnTo>
                  <a:pt x="2106973" y="331097"/>
                </a:lnTo>
                <a:cubicBezTo>
                  <a:pt x="2095396" y="331097"/>
                  <a:pt x="2083819" y="338044"/>
                  <a:pt x="2076873" y="354251"/>
                </a:cubicBezTo>
                <a:cubicBezTo>
                  <a:pt x="2074558" y="358881"/>
                  <a:pt x="2074558" y="365828"/>
                  <a:pt x="2074558" y="370458"/>
                </a:cubicBezTo>
                <a:lnTo>
                  <a:pt x="2074558" y="414449"/>
                </a:lnTo>
                <a:lnTo>
                  <a:pt x="2049089" y="414449"/>
                </a:lnTo>
                <a:lnTo>
                  <a:pt x="2049089" y="307944"/>
                </a:lnTo>
                <a:lnTo>
                  <a:pt x="2074558" y="307944"/>
                </a:lnTo>
                <a:lnTo>
                  <a:pt x="2074558" y="326467"/>
                </a:lnTo>
                <a:lnTo>
                  <a:pt x="2074558" y="333412"/>
                </a:lnTo>
                <a:cubicBezTo>
                  <a:pt x="2079189" y="317205"/>
                  <a:pt x="2093081" y="305628"/>
                  <a:pt x="2109289" y="305628"/>
                </a:cubicBezTo>
                <a:close/>
                <a:moveTo>
                  <a:pt x="1977312" y="305628"/>
                </a:moveTo>
                <a:cubicBezTo>
                  <a:pt x="2007412" y="305628"/>
                  <a:pt x="2023619" y="328783"/>
                  <a:pt x="2023619" y="356567"/>
                </a:cubicBezTo>
                <a:lnTo>
                  <a:pt x="2023619" y="365828"/>
                </a:lnTo>
                <a:lnTo>
                  <a:pt x="1949528" y="365828"/>
                </a:lnTo>
                <a:cubicBezTo>
                  <a:pt x="1951844" y="384351"/>
                  <a:pt x="1965735" y="393613"/>
                  <a:pt x="1981944" y="393613"/>
                </a:cubicBezTo>
                <a:cubicBezTo>
                  <a:pt x="1998151" y="393613"/>
                  <a:pt x="2012042" y="382035"/>
                  <a:pt x="2012042" y="382035"/>
                </a:cubicBezTo>
                <a:lnTo>
                  <a:pt x="2021303" y="400558"/>
                </a:lnTo>
                <a:cubicBezTo>
                  <a:pt x="2021303" y="400558"/>
                  <a:pt x="2005096" y="416765"/>
                  <a:pt x="1979628" y="416765"/>
                </a:cubicBezTo>
                <a:cubicBezTo>
                  <a:pt x="1944898" y="416765"/>
                  <a:pt x="1921744" y="391297"/>
                  <a:pt x="1921744" y="361197"/>
                </a:cubicBezTo>
                <a:cubicBezTo>
                  <a:pt x="1921744" y="328783"/>
                  <a:pt x="1944898" y="305628"/>
                  <a:pt x="1977312" y="305628"/>
                </a:cubicBezTo>
                <a:close/>
                <a:moveTo>
                  <a:pt x="1347539" y="305628"/>
                </a:moveTo>
                <a:cubicBezTo>
                  <a:pt x="1370691" y="305628"/>
                  <a:pt x="1382269" y="317205"/>
                  <a:pt x="1382269" y="317205"/>
                </a:cubicBezTo>
                <a:lnTo>
                  <a:pt x="1370691" y="338044"/>
                </a:lnTo>
                <a:cubicBezTo>
                  <a:pt x="1370691" y="338044"/>
                  <a:pt x="1361430" y="328783"/>
                  <a:pt x="1345223" y="328783"/>
                </a:cubicBezTo>
                <a:cubicBezTo>
                  <a:pt x="1338277" y="328783"/>
                  <a:pt x="1331332" y="331097"/>
                  <a:pt x="1331332" y="338044"/>
                </a:cubicBezTo>
                <a:cubicBezTo>
                  <a:pt x="1331332" y="351935"/>
                  <a:pt x="1382269" y="351935"/>
                  <a:pt x="1382269" y="384351"/>
                </a:cubicBezTo>
                <a:cubicBezTo>
                  <a:pt x="1382269" y="402874"/>
                  <a:pt x="1366062" y="416765"/>
                  <a:pt x="1340593" y="416765"/>
                </a:cubicBezTo>
                <a:cubicBezTo>
                  <a:pt x="1315123" y="416765"/>
                  <a:pt x="1298916" y="400558"/>
                  <a:pt x="1298916" y="400558"/>
                </a:cubicBezTo>
                <a:lnTo>
                  <a:pt x="1312809" y="384351"/>
                </a:lnTo>
                <a:cubicBezTo>
                  <a:pt x="1312809" y="384351"/>
                  <a:pt x="1324384" y="395927"/>
                  <a:pt x="1342907" y="395927"/>
                </a:cubicBezTo>
                <a:cubicBezTo>
                  <a:pt x="1349855" y="395927"/>
                  <a:pt x="1356800" y="393613"/>
                  <a:pt x="1356800" y="386665"/>
                </a:cubicBezTo>
                <a:cubicBezTo>
                  <a:pt x="1356800" y="370458"/>
                  <a:pt x="1305861" y="372774"/>
                  <a:pt x="1305861" y="338044"/>
                </a:cubicBezTo>
                <a:cubicBezTo>
                  <a:pt x="1305861" y="317205"/>
                  <a:pt x="1324384" y="305628"/>
                  <a:pt x="1347539" y="305628"/>
                </a:cubicBezTo>
                <a:close/>
                <a:moveTo>
                  <a:pt x="1109055" y="305628"/>
                </a:moveTo>
                <a:cubicBezTo>
                  <a:pt x="1132210" y="305628"/>
                  <a:pt x="1146101" y="317205"/>
                  <a:pt x="1146101" y="344990"/>
                </a:cubicBezTo>
                <a:lnTo>
                  <a:pt x="1146101" y="414449"/>
                </a:lnTo>
                <a:lnTo>
                  <a:pt x="1120632" y="414449"/>
                </a:lnTo>
                <a:lnTo>
                  <a:pt x="1120632" y="351935"/>
                </a:lnTo>
                <a:cubicBezTo>
                  <a:pt x="1120632" y="338044"/>
                  <a:pt x="1118317" y="331097"/>
                  <a:pt x="1104425" y="331097"/>
                </a:cubicBezTo>
                <a:cubicBezTo>
                  <a:pt x="1090532" y="331097"/>
                  <a:pt x="1078957" y="340358"/>
                  <a:pt x="1076641" y="351935"/>
                </a:cubicBezTo>
                <a:cubicBezTo>
                  <a:pt x="1074325" y="356567"/>
                  <a:pt x="1074325" y="361197"/>
                  <a:pt x="1074325" y="365828"/>
                </a:cubicBezTo>
                <a:lnTo>
                  <a:pt x="1074325" y="414449"/>
                </a:lnTo>
                <a:lnTo>
                  <a:pt x="1046541" y="414449"/>
                </a:lnTo>
                <a:lnTo>
                  <a:pt x="1046541" y="307944"/>
                </a:lnTo>
                <a:lnTo>
                  <a:pt x="1072009" y="307944"/>
                </a:lnTo>
                <a:lnTo>
                  <a:pt x="1072009" y="321835"/>
                </a:lnTo>
                <a:lnTo>
                  <a:pt x="1072009" y="328783"/>
                </a:lnTo>
                <a:cubicBezTo>
                  <a:pt x="1076641" y="319521"/>
                  <a:pt x="1088218" y="305628"/>
                  <a:pt x="1109055" y="305628"/>
                </a:cubicBezTo>
                <a:close/>
                <a:moveTo>
                  <a:pt x="652931" y="305628"/>
                </a:moveTo>
                <a:cubicBezTo>
                  <a:pt x="676085" y="305628"/>
                  <a:pt x="685346" y="319521"/>
                  <a:pt x="685346" y="319521"/>
                </a:cubicBezTo>
                <a:lnTo>
                  <a:pt x="685346" y="317205"/>
                </a:lnTo>
                <a:lnTo>
                  <a:pt x="685346" y="307944"/>
                </a:lnTo>
                <a:lnTo>
                  <a:pt x="710815" y="307944"/>
                </a:lnTo>
                <a:lnTo>
                  <a:pt x="710815" y="407503"/>
                </a:lnTo>
                <a:cubicBezTo>
                  <a:pt x="710815" y="444549"/>
                  <a:pt x="683031" y="458442"/>
                  <a:pt x="655247" y="458442"/>
                </a:cubicBezTo>
                <a:cubicBezTo>
                  <a:pt x="641354" y="458442"/>
                  <a:pt x="627463" y="453810"/>
                  <a:pt x="618201" y="449180"/>
                </a:cubicBezTo>
                <a:lnTo>
                  <a:pt x="625147" y="428342"/>
                </a:lnTo>
                <a:cubicBezTo>
                  <a:pt x="625147" y="428342"/>
                  <a:pt x="639040" y="435288"/>
                  <a:pt x="655247" y="435288"/>
                </a:cubicBezTo>
                <a:cubicBezTo>
                  <a:pt x="671454" y="435288"/>
                  <a:pt x="685346" y="428342"/>
                  <a:pt x="685346" y="409819"/>
                </a:cubicBezTo>
                <a:lnTo>
                  <a:pt x="685346" y="402874"/>
                </a:lnTo>
                <a:lnTo>
                  <a:pt x="685346" y="398242"/>
                </a:lnTo>
                <a:cubicBezTo>
                  <a:pt x="678399" y="407503"/>
                  <a:pt x="669138" y="412135"/>
                  <a:pt x="655247" y="412135"/>
                </a:cubicBezTo>
                <a:cubicBezTo>
                  <a:pt x="625147" y="412135"/>
                  <a:pt x="606624" y="386665"/>
                  <a:pt x="606624" y="358881"/>
                </a:cubicBezTo>
                <a:cubicBezTo>
                  <a:pt x="606624" y="328783"/>
                  <a:pt x="622832" y="305628"/>
                  <a:pt x="652931" y="305628"/>
                </a:cubicBezTo>
                <a:close/>
                <a:moveTo>
                  <a:pt x="544109" y="305628"/>
                </a:moveTo>
                <a:cubicBezTo>
                  <a:pt x="567263" y="305628"/>
                  <a:pt x="581154" y="317205"/>
                  <a:pt x="581154" y="344990"/>
                </a:cubicBezTo>
                <a:lnTo>
                  <a:pt x="581154" y="414449"/>
                </a:lnTo>
                <a:lnTo>
                  <a:pt x="555686" y="414449"/>
                </a:lnTo>
                <a:lnTo>
                  <a:pt x="555686" y="351935"/>
                </a:lnTo>
                <a:cubicBezTo>
                  <a:pt x="555686" y="338044"/>
                  <a:pt x="553370" y="331097"/>
                  <a:pt x="539479" y="331097"/>
                </a:cubicBezTo>
                <a:cubicBezTo>
                  <a:pt x="525586" y="331097"/>
                  <a:pt x="514010" y="340358"/>
                  <a:pt x="511694" y="351935"/>
                </a:cubicBezTo>
                <a:cubicBezTo>
                  <a:pt x="509379" y="356567"/>
                  <a:pt x="509379" y="361197"/>
                  <a:pt x="509379" y="365828"/>
                </a:cubicBezTo>
                <a:lnTo>
                  <a:pt x="509379" y="414449"/>
                </a:lnTo>
                <a:lnTo>
                  <a:pt x="483910" y="414449"/>
                </a:lnTo>
                <a:lnTo>
                  <a:pt x="483910" y="307944"/>
                </a:lnTo>
                <a:lnTo>
                  <a:pt x="507063" y="307944"/>
                </a:lnTo>
                <a:lnTo>
                  <a:pt x="507063" y="321835"/>
                </a:lnTo>
                <a:lnTo>
                  <a:pt x="507063" y="328783"/>
                </a:lnTo>
                <a:cubicBezTo>
                  <a:pt x="511694" y="319521"/>
                  <a:pt x="523272" y="305628"/>
                  <a:pt x="544109" y="305628"/>
                </a:cubicBezTo>
                <a:close/>
                <a:moveTo>
                  <a:pt x="1690210" y="303312"/>
                </a:moveTo>
                <a:cubicBezTo>
                  <a:pt x="1717994" y="303312"/>
                  <a:pt x="1734201" y="319519"/>
                  <a:pt x="1734201" y="344989"/>
                </a:cubicBezTo>
                <a:lnTo>
                  <a:pt x="1734201" y="414449"/>
                </a:lnTo>
                <a:lnTo>
                  <a:pt x="1708732" y="414449"/>
                </a:lnTo>
                <a:lnTo>
                  <a:pt x="1708732" y="405188"/>
                </a:lnTo>
                <a:lnTo>
                  <a:pt x="1708732" y="398242"/>
                </a:lnTo>
                <a:cubicBezTo>
                  <a:pt x="1708732" y="398242"/>
                  <a:pt x="1699471" y="416765"/>
                  <a:pt x="1676317" y="416765"/>
                </a:cubicBezTo>
                <a:cubicBezTo>
                  <a:pt x="1657794" y="416765"/>
                  <a:pt x="1639271" y="405188"/>
                  <a:pt x="1639271" y="384349"/>
                </a:cubicBezTo>
                <a:cubicBezTo>
                  <a:pt x="1641587" y="349619"/>
                  <a:pt x="1685578" y="347304"/>
                  <a:pt x="1704101" y="347304"/>
                </a:cubicBezTo>
                <a:lnTo>
                  <a:pt x="1708732" y="347304"/>
                </a:lnTo>
                <a:lnTo>
                  <a:pt x="1708732" y="344989"/>
                </a:lnTo>
                <a:cubicBezTo>
                  <a:pt x="1708732" y="331096"/>
                  <a:pt x="1699471" y="326465"/>
                  <a:pt x="1687894" y="326465"/>
                </a:cubicBezTo>
                <a:cubicBezTo>
                  <a:pt x="1671687" y="326465"/>
                  <a:pt x="1657794" y="335728"/>
                  <a:pt x="1657794" y="335728"/>
                </a:cubicBezTo>
                <a:lnTo>
                  <a:pt x="1648533" y="317205"/>
                </a:lnTo>
                <a:cubicBezTo>
                  <a:pt x="1648533" y="317205"/>
                  <a:pt x="1664740" y="303312"/>
                  <a:pt x="1690210" y="303312"/>
                </a:cubicBezTo>
                <a:close/>
                <a:moveTo>
                  <a:pt x="226907" y="303312"/>
                </a:moveTo>
                <a:cubicBezTo>
                  <a:pt x="254691" y="303312"/>
                  <a:pt x="270898" y="319519"/>
                  <a:pt x="270898" y="344989"/>
                </a:cubicBezTo>
                <a:lnTo>
                  <a:pt x="270898" y="414449"/>
                </a:lnTo>
                <a:lnTo>
                  <a:pt x="245430" y="414449"/>
                </a:lnTo>
                <a:lnTo>
                  <a:pt x="245430" y="405188"/>
                </a:lnTo>
                <a:lnTo>
                  <a:pt x="245430" y="398242"/>
                </a:lnTo>
                <a:cubicBezTo>
                  <a:pt x="245430" y="398242"/>
                  <a:pt x="236168" y="416765"/>
                  <a:pt x="213014" y="416765"/>
                </a:cubicBezTo>
                <a:cubicBezTo>
                  <a:pt x="194491" y="416765"/>
                  <a:pt x="175968" y="405188"/>
                  <a:pt x="175968" y="384349"/>
                </a:cubicBezTo>
                <a:cubicBezTo>
                  <a:pt x="178284" y="349619"/>
                  <a:pt x="224591" y="347304"/>
                  <a:pt x="240798" y="347304"/>
                </a:cubicBezTo>
                <a:lnTo>
                  <a:pt x="245430" y="347304"/>
                </a:lnTo>
                <a:lnTo>
                  <a:pt x="245430" y="344989"/>
                </a:lnTo>
                <a:cubicBezTo>
                  <a:pt x="245430" y="331096"/>
                  <a:pt x="236168" y="326465"/>
                  <a:pt x="224591" y="326465"/>
                </a:cubicBezTo>
                <a:cubicBezTo>
                  <a:pt x="208384" y="326465"/>
                  <a:pt x="194491" y="335728"/>
                  <a:pt x="194491" y="335728"/>
                </a:cubicBezTo>
                <a:lnTo>
                  <a:pt x="185229" y="317205"/>
                </a:lnTo>
                <a:cubicBezTo>
                  <a:pt x="185229" y="317205"/>
                  <a:pt x="201437" y="303312"/>
                  <a:pt x="226907" y="303312"/>
                </a:cubicBezTo>
                <a:close/>
                <a:moveTo>
                  <a:pt x="1852285" y="280158"/>
                </a:moveTo>
                <a:lnTo>
                  <a:pt x="1877754" y="280158"/>
                </a:lnTo>
                <a:lnTo>
                  <a:pt x="1877754" y="310258"/>
                </a:lnTo>
                <a:lnTo>
                  <a:pt x="1900906" y="310258"/>
                </a:lnTo>
                <a:lnTo>
                  <a:pt x="1900906" y="331097"/>
                </a:lnTo>
                <a:lnTo>
                  <a:pt x="1877754" y="331097"/>
                </a:lnTo>
                <a:lnTo>
                  <a:pt x="1877754" y="372772"/>
                </a:lnTo>
                <a:cubicBezTo>
                  <a:pt x="1877754" y="391295"/>
                  <a:pt x="1891645" y="393611"/>
                  <a:pt x="1898592" y="393611"/>
                </a:cubicBezTo>
                <a:lnTo>
                  <a:pt x="1903222" y="393611"/>
                </a:lnTo>
                <a:lnTo>
                  <a:pt x="1903222" y="416763"/>
                </a:lnTo>
                <a:lnTo>
                  <a:pt x="1893961" y="416763"/>
                </a:lnTo>
                <a:cubicBezTo>
                  <a:pt x="1880069" y="416763"/>
                  <a:pt x="1849969" y="412133"/>
                  <a:pt x="1849969" y="377404"/>
                </a:cubicBezTo>
                <a:lnTo>
                  <a:pt x="1849969" y="331097"/>
                </a:lnTo>
                <a:lnTo>
                  <a:pt x="1838392" y="331097"/>
                </a:lnTo>
                <a:lnTo>
                  <a:pt x="1838392" y="310258"/>
                </a:lnTo>
                <a:lnTo>
                  <a:pt x="1852285" y="310258"/>
                </a:lnTo>
                <a:lnTo>
                  <a:pt x="1852285" y="280158"/>
                </a:lnTo>
                <a:close/>
                <a:moveTo>
                  <a:pt x="1768932" y="280158"/>
                </a:moveTo>
                <a:lnTo>
                  <a:pt x="1794401" y="280158"/>
                </a:lnTo>
                <a:lnTo>
                  <a:pt x="1794401" y="310258"/>
                </a:lnTo>
                <a:lnTo>
                  <a:pt x="1817553" y="310258"/>
                </a:lnTo>
                <a:lnTo>
                  <a:pt x="1817553" y="331097"/>
                </a:lnTo>
                <a:lnTo>
                  <a:pt x="1794401" y="331097"/>
                </a:lnTo>
                <a:lnTo>
                  <a:pt x="1794401" y="372772"/>
                </a:lnTo>
                <a:cubicBezTo>
                  <a:pt x="1794401" y="391295"/>
                  <a:pt x="1808292" y="393611"/>
                  <a:pt x="1815239" y="393611"/>
                </a:cubicBezTo>
                <a:lnTo>
                  <a:pt x="1819869" y="393611"/>
                </a:lnTo>
                <a:lnTo>
                  <a:pt x="1819869" y="416763"/>
                </a:lnTo>
                <a:lnTo>
                  <a:pt x="1810608" y="416763"/>
                </a:lnTo>
                <a:cubicBezTo>
                  <a:pt x="1796716" y="416763"/>
                  <a:pt x="1766616" y="412133"/>
                  <a:pt x="1766616" y="377404"/>
                </a:cubicBezTo>
                <a:lnTo>
                  <a:pt x="1766616" y="331097"/>
                </a:lnTo>
                <a:lnTo>
                  <a:pt x="1755039" y="331097"/>
                </a:lnTo>
                <a:lnTo>
                  <a:pt x="1755039" y="310258"/>
                </a:lnTo>
                <a:lnTo>
                  <a:pt x="1768932" y="310258"/>
                </a:lnTo>
                <a:lnTo>
                  <a:pt x="1768932" y="280158"/>
                </a:lnTo>
                <a:close/>
                <a:moveTo>
                  <a:pt x="1474881" y="266266"/>
                </a:moveTo>
                <a:lnTo>
                  <a:pt x="1502666" y="266266"/>
                </a:lnTo>
                <a:lnTo>
                  <a:pt x="1532764" y="340357"/>
                </a:lnTo>
                <a:cubicBezTo>
                  <a:pt x="1535080" y="349619"/>
                  <a:pt x="1539711" y="361196"/>
                  <a:pt x="1539711" y="361196"/>
                </a:cubicBezTo>
                <a:lnTo>
                  <a:pt x="1546657" y="340357"/>
                </a:lnTo>
                <a:lnTo>
                  <a:pt x="1576756" y="266266"/>
                </a:lnTo>
                <a:lnTo>
                  <a:pt x="1604541" y="266266"/>
                </a:lnTo>
                <a:lnTo>
                  <a:pt x="1616116" y="414448"/>
                </a:lnTo>
                <a:lnTo>
                  <a:pt x="1588332" y="414448"/>
                </a:lnTo>
                <a:lnTo>
                  <a:pt x="1581386" y="331096"/>
                </a:lnTo>
                <a:lnTo>
                  <a:pt x="1581386" y="307943"/>
                </a:lnTo>
                <a:cubicBezTo>
                  <a:pt x="1581386" y="307943"/>
                  <a:pt x="1576756" y="321834"/>
                  <a:pt x="1574441" y="331096"/>
                </a:cubicBezTo>
                <a:lnTo>
                  <a:pt x="1551287" y="388980"/>
                </a:lnTo>
                <a:lnTo>
                  <a:pt x="1528134" y="388980"/>
                </a:lnTo>
                <a:lnTo>
                  <a:pt x="1504980" y="331096"/>
                </a:lnTo>
                <a:cubicBezTo>
                  <a:pt x="1500350" y="321834"/>
                  <a:pt x="1495718" y="307943"/>
                  <a:pt x="1495718" y="307943"/>
                </a:cubicBezTo>
                <a:lnTo>
                  <a:pt x="1495718" y="331096"/>
                </a:lnTo>
                <a:lnTo>
                  <a:pt x="1488773" y="414448"/>
                </a:lnTo>
                <a:lnTo>
                  <a:pt x="1460989" y="414448"/>
                </a:lnTo>
                <a:lnTo>
                  <a:pt x="1474881" y="266266"/>
                </a:lnTo>
                <a:close/>
                <a:moveTo>
                  <a:pt x="1247977" y="266266"/>
                </a:moveTo>
                <a:lnTo>
                  <a:pt x="1273446" y="266266"/>
                </a:lnTo>
                <a:lnTo>
                  <a:pt x="1273446" y="414448"/>
                </a:lnTo>
                <a:lnTo>
                  <a:pt x="1247977" y="414448"/>
                </a:lnTo>
                <a:lnTo>
                  <a:pt x="1247977" y="405187"/>
                </a:lnTo>
                <a:lnTo>
                  <a:pt x="1247977" y="398241"/>
                </a:lnTo>
                <a:cubicBezTo>
                  <a:pt x="1247977" y="398241"/>
                  <a:pt x="1238716" y="416764"/>
                  <a:pt x="1215561" y="416764"/>
                </a:cubicBezTo>
                <a:cubicBezTo>
                  <a:pt x="1187778" y="416764"/>
                  <a:pt x="1169255" y="393610"/>
                  <a:pt x="1169255" y="361196"/>
                </a:cubicBezTo>
                <a:cubicBezTo>
                  <a:pt x="1171571" y="328780"/>
                  <a:pt x="1190093" y="305628"/>
                  <a:pt x="1217877" y="305628"/>
                </a:cubicBezTo>
                <a:cubicBezTo>
                  <a:pt x="1241030" y="305628"/>
                  <a:pt x="1247977" y="319519"/>
                  <a:pt x="1247977" y="319519"/>
                </a:cubicBezTo>
                <a:lnTo>
                  <a:pt x="1247977" y="312573"/>
                </a:lnTo>
                <a:lnTo>
                  <a:pt x="1247977" y="266266"/>
                </a:lnTo>
                <a:close/>
                <a:moveTo>
                  <a:pt x="986343" y="266266"/>
                </a:moveTo>
                <a:lnTo>
                  <a:pt x="1011811" y="266266"/>
                </a:lnTo>
                <a:lnTo>
                  <a:pt x="1011811" y="289420"/>
                </a:lnTo>
                <a:lnTo>
                  <a:pt x="986343" y="289420"/>
                </a:lnTo>
                <a:lnTo>
                  <a:pt x="986343" y="266266"/>
                </a:lnTo>
                <a:close/>
                <a:moveTo>
                  <a:pt x="810376" y="266266"/>
                </a:moveTo>
                <a:lnTo>
                  <a:pt x="838160" y="266266"/>
                </a:lnTo>
                <a:lnTo>
                  <a:pt x="868260" y="340357"/>
                </a:lnTo>
                <a:cubicBezTo>
                  <a:pt x="870574" y="349619"/>
                  <a:pt x="875206" y="361196"/>
                  <a:pt x="875206" y="361196"/>
                </a:cubicBezTo>
                <a:lnTo>
                  <a:pt x="882152" y="340357"/>
                </a:lnTo>
                <a:lnTo>
                  <a:pt x="912252" y="266266"/>
                </a:lnTo>
                <a:lnTo>
                  <a:pt x="940036" y="266266"/>
                </a:lnTo>
                <a:lnTo>
                  <a:pt x="953927" y="414448"/>
                </a:lnTo>
                <a:lnTo>
                  <a:pt x="926143" y="414448"/>
                </a:lnTo>
                <a:lnTo>
                  <a:pt x="919197" y="331096"/>
                </a:lnTo>
                <a:lnTo>
                  <a:pt x="919197" y="307943"/>
                </a:lnTo>
                <a:cubicBezTo>
                  <a:pt x="919197" y="307943"/>
                  <a:pt x="914567" y="321834"/>
                  <a:pt x="912252" y="331096"/>
                </a:cubicBezTo>
                <a:lnTo>
                  <a:pt x="889097" y="388980"/>
                </a:lnTo>
                <a:lnTo>
                  <a:pt x="865945" y="388980"/>
                </a:lnTo>
                <a:lnTo>
                  <a:pt x="842790" y="331096"/>
                </a:lnTo>
                <a:cubicBezTo>
                  <a:pt x="838160" y="321834"/>
                  <a:pt x="833529" y="307943"/>
                  <a:pt x="833529" y="307943"/>
                </a:cubicBezTo>
                <a:lnTo>
                  <a:pt x="833529" y="331096"/>
                </a:lnTo>
                <a:lnTo>
                  <a:pt x="826583" y="414448"/>
                </a:lnTo>
                <a:lnTo>
                  <a:pt x="798799" y="414448"/>
                </a:lnTo>
                <a:lnTo>
                  <a:pt x="810376" y="266266"/>
                </a:lnTo>
                <a:close/>
                <a:moveTo>
                  <a:pt x="421396" y="266266"/>
                </a:moveTo>
                <a:lnTo>
                  <a:pt x="446864" y="266266"/>
                </a:lnTo>
                <a:lnTo>
                  <a:pt x="446864" y="289420"/>
                </a:lnTo>
                <a:lnTo>
                  <a:pt x="421396" y="289420"/>
                </a:lnTo>
                <a:lnTo>
                  <a:pt x="421396" y="266266"/>
                </a:lnTo>
                <a:close/>
                <a:moveTo>
                  <a:pt x="303313" y="266266"/>
                </a:moveTo>
                <a:lnTo>
                  <a:pt x="328781" y="266266"/>
                </a:lnTo>
                <a:lnTo>
                  <a:pt x="328781" y="344989"/>
                </a:lnTo>
                <a:lnTo>
                  <a:pt x="342674" y="344989"/>
                </a:lnTo>
                <a:lnTo>
                  <a:pt x="368142" y="307943"/>
                </a:lnTo>
                <a:lnTo>
                  <a:pt x="398243" y="307943"/>
                </a:lnTo>
                <a:lnTo>
                  <a:pt x="365826" y="356564"/>
                </a:lnTo>
                <a:lnTo>
                  <a:pt x="402872" y="414448"/>
                </a:lnTo>
                <a:lnTo>
                  <a:pt x="372774" y="414448"/>
                </a:lnTo>
                <a:lnTo>
                  <a:pt x="344990" y="368141"/>
                </a:lnTo>
                <a:lnTo>
                  <a:pt x="328781" y="368141"/>
                </a:lnTo>
                <a:lnTo>
                  <a:pt x="328781" y="414448"/>
                </a:lnTo>
                <a:lnTo>
                  <a:pt x="303313" y="414448"/>
                </a:lnTo>
                <a:lnTo>
                  <a:pt x="303313" y="266266"/>
                </a:lnTo>
                <a:close/>
                <a:moveTo>
                  <a:pt x="11577" y="266266"/>
                </a:moveTo>
                <a:lnTo>
                  <a:pt x="39361" y="266266"/>
                </a:lnTo>
                <a:lnTo>
                  <a:pt x="69461" y="340357"/>
                </a:lnTo>
                <a:cubicBezTo>
                  <a:pt x="71776" y="349619"/>
                  <a:pt x="76407" y="361196"/>
                  <a:pt x="76407" y="361196"/>
                </a:cubicBezTo>
                <a:lnTo>
                  <a:pt x="83353" y="340357"/>
                </a:lnTo>
                <a:lnTo>
                  <a:pt x="113453" y="266266"/>
                </a:lnTo>
                <a:lnTo>
                  <a:pt x="143553" y="266266"/>
                </a:lnTo>
                <a:lnTo>
                  <a:pt x="155130" y="414448"/>
                </a:lnTo>
                <a:lnTo>
                  <a:pt x="127344" y="414448"/>
                </a:lnTo>
                <a:lnTo>
                  <a:pt x="120398" y="331096"/>
                </a:lnTo>
                <a:lnTo>
                  <a:pt x="120398" y="307943"/>
                </a:lnTo>
                <a:cubicBezTo>
                  <a:pt x="120398" y="307943"/>
                  <a:pt x="115768" y="321834"/>
                  <a:pt x="113453" y="331096"/>
                </a:cubicBezTo>
                <a:lnTo>
                  <a:pt x="90298" y="388980"/>
                </a:lnTo>
                <a:lnTo>
                  <a:pt x="67146" y="388980"/>
                </a:lnTo>
                <a:lnTo>
                  <a:pt x="43991" y="331096"/>
                </a:lnTo>
                <a:cubicBezTo>
                  <a:pt x="39361" y="321834"/>
                  <a:pt x="34730" y="307943"/>
                  <a:pt x="34730" y="307943"/>
                </a:cubicBezTo>
                <a:lnTo>
                  <a:pt x="34730" y="331096"/>
                </a:lnTo>
                <a:lnTo>
                  <a:pt x="27785" y="414448"/>
                </a:lnTo>
                <a:lnTo>
                  <a:pt x="0" y="414448"/>
                </a:lnTo>
                <a:lnTo>
                  <a:pt x="11577" y="266266"/>
                </a:lnTo>
                <a:close/>
                <a:moveTo>
                  <a:pt x="3574908" y="127345"/>
                </a:moveTo>
                <a:cubicBezTo>
                  <a:pt x="3561017" y="127345"/>
                  <a:pt x="3544809" y="131975"/>
                  <a:pt x="3544809" y="141236"/>
                </a:cubicBezTo>
                <a:cubicBezTo>
                  <a:pt x="3547124" y="148183"/>
                  <a:pt x="3549440" y="152813"/>
                  <a:pt x="3558701" y="152813"/>
                </a:cubicBezTo>
                <a:cubicBezTo>
                  <a:pt x="3570279" y="152813"/>
                  <a:pt x="3579540" y="141236"/>
                  <a:pt x="3579540" y="129661"/>
                </a:cubicBezTo>
                <a:lnTo>
                  <a:pt x="3579540" y="127345"/>
                </a:lnTo>
                <a:lnTo>
                  <a:pt x="3574908" y="127345"/>
                </a:lnTo>
                <a:close/>
                <a:moveTo>
                  <a:pt x="333415" y="127345"/>
                </a:moveTo>
                <a:cubicBezTo>
                  <a:pt x="319522" y="127345"/>
                  <a:pt x="303315" y="131975"/>
                  <a:pt x="303315" y="141236"/>
                </a:cubicBezTo>
                <a:cubicBezTo>
                  <a:pt x="303315" y="148183"/>
                  <a:pt x="307946" y="152813"/>
                  <a:pt x="317208" y="152813"/>
                </a:cubicBezTo>
                <a:cubicBezTo>
                  <a:pt x="328783" y="152813"/>
                  <a:pt x="338047" y="141236"/>
                  <a:pt x="338047" y="129661"/>
                </a:cubicBezTo>
                <a:lnTo>
                  <a:pt x="338047" y="127345"/>
                </a:lnTo>
                <a:lnTo>
                  <a:pt x="333415" y="127345"/>
                </a:lnTo>
                <a:close/>
                <a:moveTo>
                  <a:pt x="3405888" y="85669"/>
                </a:moveTo>
                <a:cubicBezTo>
                  <a:pt x="3391996" y="85669"/>
                  <a:pt x="3380418" y="97246"/>
                  <a:pt x="3380418" y="118083"/>
                </a:cubicBezTo>
                <a:cubicBezTo>
                  <a:pt x="3380418" y="136607"/>
                  <a:pt x="3389680" y="150498"/>
                  <a:pt x="3405888" y="150498"/>
                </a:cubicBezTo>
                <a:cubicBezTo>
                  <a:pt x="3419780" y="150498"/>
                  <a:pt x="3431357" y="141237"/>
                  <a:pt x="3431357" y="118083"/>
                </a:cubicBezTo>
                <a:cubicBezTo>
                  <a:pt x="3431357" y="101876"/>
                  <a:pt x="3422095" y="85669"/>
                  <a:pt x="3405888" y="85669"/>
                </a:cubicBezTo>
                <a:close/>
                <a:moveTo>
                  <a:pt x="2757587" y="85669"/>
                </a:moveTo>
                <a:cubicBezTo>
                  <a:pt x="2741380" y="85669"/>
                  <a:pt x="2727487" y="97246"/>
                  <a:pt x="2727487" y="118084"/>
                </a:cubicBezTo>
                <a:cubicBezTo>
                  <a:pt x="2727487" y="138921"/>
                  <a:pt x="2741380" y="150498"/>
                  <a:pt x="2757587" y="150498"/>
                </a:cubicBezTo>
                <a:cubicBezTo>
                  <a:pt x="2773796" y="150498"/>
                  <a:pt x="2787687" y="138921"/>
                  <a:pt x="2787687" y="118084"/>
                </a:cubicBezTo>
                <a:cubicBezTo>
                  <a:pt x="2787687" y="97246"/>
                  <a:pt x="2773796" y="85669"/>
                  <a:pt x="2757587" y="85669"/>
                </a:cubicBezTo>
                <a:close/>
                <a:moveTo>
                  <a:pt x="3141938" y="83353"/>
                </a:moveTo>
                <a:cubicBezTo>
                  <a:pt x="3128045" y="83353"/>
                  <a:pt x="3123415" y="92614"/>
                  <a:pt x="3121099" y="101876"/>
                </a:cubicBezTo>
                <a:lnTo>
                  <a:pt x="3158145" y="101876"/>
                </a:lnTo>
                <a:cubicBezTo>
                  <a:pt x="3158145" y="92614"/>
                  <a:pt x="3151199" y="83353"/>
                  <a:pt x="3141938" y="83353"/>
                </a:cubicBezTo>
                <a:close/>
                <a:moveTo>
                  <a:pt x="1785139" y="83353"/>
                </a:moveTo>
                <a:cubicBezTo>
                  <a:pt x="1773562" y="83353"/>
                  <a:pt x="1766616" y="92614"/>
                  <a:pt x="1764300" y="101876"/>
                </a:cubicBezTo>
                <a:lnTo>
                  <a:pt x="1801346" y="101876"/>
                </a:lnTo>
                <a:cubicBezTo>
                  <a:pt x="1801346" y="92614"/>
                  <a:pt x="1794400" y="83353"/>
                  <a:pt x="1785139" y="83353"/>
                </a:cubicBezTo>
                <a:close/>
                <a:moveTo>
                  <a:pt x="2113919" y="53255"/>
                </a:moveTo>
                <a:lnTo>
                  <a:pt x="2157910" y="53255"/>
                </a:lnTo>
                <a:lnTo>
                  <a:pt x="2157910" y="182914"/>
                </a:lnTo>
                <a:lnTo>
                  <a:pt x="2113919" y="182914"/>
                </a:lnTo>
                <a:lnTo>
                  <a:pt x="2113919" y="53255"/>
                </a:lnTo>
                <a:close/>
                <a:moveTo>
                  <a:pt x="1495723" y="53255"/>
                </a:moveTo>
                <a:lnTo>
                  <a:pt x="1539714" y="53255"/>
                </a:lnTo>
                <a:lnTo>
                  <a:pt x="1539714" y="182914"/>
                </a:lnTo>
                <a:lnTo>
                  <a:pt x="1495723" y="182914"/>
                </a:lnTo>
                <a:lnTo>
                  <a:pt x="1495723" y="53255"/>
                </a:lnTo>
                <a:close/>
                <a:moveTo>
                  <a:pt x="3227606" y="53254"/>
                </a:moveTo>
                <a:lnTo>
                  <a:pt x="3229922" y="53254"/>
                </a:lnTo>
                <a:lnTo>
                  <a:pt x="3271597" y="53254"/>
                </a:lnTo>
                <a:lnTo>
                  <a:pt x="3271597" y="76409"/>
                </a:lnTo>
                <a:lnTo>
                  <a:pt x="3271597" y="85670"/>
                </a:lnTo>
                <a:cubicBezTo>
                  <a:pt x="3276229" y="67147"/>
                  <a:pt x="3294751" y="53254"/>
                  <a:pt x="3313274" y="53254"/>
                </a:cubicBezTo>
                <a:lnTo>
                  <a:pt x="3317906" y="53254"/>
                </a:lnTo>
                <a:lnTo>
                  <a:pt x="3317906" y="97246"/>
                </a:lnTo>
                <a:lnTo>
                  <a:pt x="3308643" y="97246"/>
                </a:lnTo>
                <a:cubicBezTo>
                  <a:pt x="3297067" y="97246"/>
                  <a:pt x="3280859" y="99561"/>
                  <a:pt x="3273913" y="120400"/>
                </a:cubicBezTo>
                <a:cubicBezTo>
                  <a:pt x="3271597" y="125030"/>
                  <a:pt x="3271597" y="131977"/>
                  <a:pt x="3271597" y="138923"/>
                </a:cubicBezTo>
                <a:lnTo>
                  <a:pt x="3271597" y="182914"/>
                </a:lnTo>
                <a:lnTo>
                  <a:pt x="3227606" y="182914"/>
                </a:lnTo>
                <a:lnTo>
                  <a:pt x="3227606" y="53254"/>
                </a:lnTo>
                <a:close/>
                <a:moveTo>
                  <a:pt x="1873123" y="53254"/>
                </a:moveTo>
                <a:lnTo>
                  <a:pt x="1875439" y="53254"/>
                </a:lnTo>
                <a:lnTo>
                  <a:pt x="1917114" y="53254"/>
                </a:lnTo>
                <a:lnTo>
                  <a:pt x="1917114" y="76409"/>
                </a:lnTo>
                <a:lnTo>
                  <a:pt x="1917114" y="85670"/>
                </a:lnTo>
                <a:cubicBezTo>
                  <a:pt x="1921746" y="67147"/>
                  <a:pt x="1940268" y="53254"/>
                  <a:pt x="1958791" y="53254"/>
                </a:cubicBezTo>
                <a:lnTo>
                  <a:pt x="1963421" y="53254"/>
                </a:lnTo>
                <a:lnTo>
                  <a:pt x="1963421" y="97246"/>
                </a:lnTo>
                <a:lnTo>
                  <a:pt x="1954160" y="97246"/>
                </a:lnTo>
                <a:cubicBezTo>
                  <a:pt x="1944898" y="97246"/>
                  <a:pt x="1926376" y="99561"/>
                  <a:pt x="1919430" y="120400"/>
                </a:cubicBezTo>
                <a:cubicBezTo>
                  <a:pt x="1917114" y="125030"/>
                  <a:pt x="1917114" y="131977"/>
                  <a:pt x="1917114" y="138923"/>
                </a:cubicBezTo>
                <a:lnTo>
                  <a:pt x="1917114" y="182914"/>
                </a:lnTo>
                <a:lnTo>
                  <a:pt x="1873123" y="182914"/>
                </a:lnTo>
                <a:lnTo>
                  <a:pt x="1873123" y="53254"/>
                </a:lnTo>
                <a:close/>
                <a:moveTo>
                  <a:pt x="1560550" y="53254"/>
                </a:moveTo>
                <a:lnTo>
                  <a:pt x="1606857" y="53254"/>
                </a:lnTo>
                <a:lnTo>
                  <a:pt x="1627696" y="122716"/>
                </a:lnTo>
                <a:cubicBezTo>
                  <a:pt x="1630011" y="131977"/>
                  <a:pt x="1632326" y="145868"/>
                  <a:pt x="1632326" y="145868"/>
                </a:cubicBezTo>
                <a:cubicBezTo>
                  <a:pt x="1632326" y="145868"/>
                  <a:pt x="1634641" y="131977"/>
                  <a:pt x="1636957" y="122716"/>
                </a:cubicBezTo>
                <a:lnTo>
                  <a:pt x="1657796" y="53254"/>
                </a:lnTo>
                <a:lnTo>
                  <a:pt x="1704103" y="53254"/>
                </a:lnTo>
                <a:lnTo>
                  <a:pt x="1660110" y="185230"/>
                </a:lnTo>
                <a:lnTo>
                  <a:pt x="1606857" y="185230"/>
                </a:lnTo>
                <a:lnTo>
                  <a:pt x="1560550" y="53254"/>
                </a:lnTo>
                <a:close/>
                <a:moveTo>
                  <a:pt x="152817" y="53254"/>
                </a:moveTo>
                <a:lnTo>
                  <a:pt x="155133" y="53254"/>
                </a:lnTo>
                <a:lnTo>
                  <a:pt x="196808" y="53254"/>
                </a:lnTo>
                <a:lnTo>
                  <a:pt x="196808" y="76409"/>
                </a:lnTo>
                <a:lnTo>
                  <a:pt x="196808" y="85670"/>
                </a:lnTo>
                <a:cubicBezTo>
                  <a:pt x="201440" y="67147"/>
                  <a:pt x="219962" y="53254"/>
                  <a:pt x="238485" y="53254"/>
                </a:cubicBezTo>
                <a:lnTo>
                  <a:pt x="243115" y="53254"/>
                </a:lnTo>
                <a:lnTo>
                  <a:pt x="243115" y="97246"/>
                </a:lnTo>
                <a:lnTo>
                  <a:pt x="233853" y="97246"/>
                </a:lnTo>
                <a:cubicBezTo>
                  <a:pt x="222278" y="97246"/>
                  <a:pt x="206069" y="99561"/>
                  <a:pt x="199124" y="120400"/>
                </a:cubicBezTo>
                <a:cubicBezTo>
                  <a:pt x="196808" y="125030"/>
                  <a:pt x="196808" y="131977"/>
                  <a:pt x="196808" y="138923"/>
                </a:cubicBezTo>
                <a:lnTo>
                  <a:pt x="196808" y="182914"/>
                </a:lnTo>
                <a:lnTo>
                  <a:pt x="152817" y="182914"/>
                </a:lnTo>
                <a:lnTo>
                  <a:pt x="152817" y="53254"/>
                </a:lnTo>
                <a:close/>
                <a:moveTo>
                  <a:pt x="3741614" y="50938"/>
                </a:moveTo>
                <a:cubicBezTo>
                  <a:pt x="3757823" y="50938"/>
                  <a:pt x="3771714" y="57884"/>
                  <a:pt x="3778661" y="74093"/>
                </a:cubicBezTo>
                <a:cubicBezTo>
                  <a:pt x="3785607" y="62515"/>
                  <a:pt x="3801814" y="50938"/>
                  <a:pt x="3820337" y="50938"/>
                </a:cubicBezTo>
                <a:cubicBezTo>
                  <a:pt x="3843491" y="50938"/>
                  <a:pt x="3862014" y="64831"/>
                  <a:pt x="3862014" y="99561"/>
                </a:cubicBezTo>
                <a:lnTo>
                  <a:pt x="3862014" y="182914"/>
                </a:lnTo>
                <a:lnTo>
                  <a:pt x="3818021" y="182914"/>
                </a:lnTo>
                <a:lnTo>
                  <a:pt x="3818021" y="104191"/>
                </a:lnTo>
                <a:cubicBezTo>
                  <a:pt x="3818021" y="94930"/>
                  <a:pt x="3815707" y="87984"/>
                  <a:pt x="3808760" y="87984"/>
                </a:cubicBezTo>
                <a:cubicBezTo>
                  <a:pt x="3794868" y="87984"/>
                  <a:pt x="3787921" y="97245"/>
                  <a:pt x="3785607" y="113452"/>
                </a:cubicBezTo>
                <a:lnTo>
                  <a:pt x="3785607" y="129661"/>
                </a:lnTo>
                <a:lnTo>
                  <a:pt x="3785607" y="182914"/>
                </a:lnTo>
                <a:lnTo>
                  <a:pt x="3741614" y="182914"/>
                </a:lnTo>
                <a:lnTo>
                  <a:pt x="3741614" y="104191"/>
                </a:lnTo>
                <a:cubicBezTo>
                  <a:pt x="3741614" y="94930"/>
                  <a:pt x="3739300" y="87984"/>
                  <a:pt x="3732353" y="87984"/>
                </a:cubicBezTo>
                <a:cubicBezTo>
                  <a:pt x="3718461" y="87984"/>
                  <a:pt x="3711516" y="97245"/>
                  <a:pt x="3709200" y="111138"/>
                </a:cubicBezTo>
                <a:cubicBezTo>
                  <a:pt x="3709200" y="115768"/>
                  <a:pt x="3706884" y="122714"/>
                  <a:pt x="3706884" y="127345"/>
                </a:cubicBezTo>
                <a:lnTo>
                  <a:pt x="3706884" y="182914"/>
                </a:lnTo>
                <a:lnTo>
                  <a:pt x="3662893" y="182914"/>
                </a:lnTo>
                <a:lnTo>
                  <a:pt x="3662893" y="53254"/>
                </a:lnTo>
                <a:lnTo>
                  <a:pt x="3702254" y="53254"/>
                </a:lnTo>
                <a:lnTo>
                  <a:pt x="3702254" y="64831"/>
                </a:lnTo>
                <a:lnTo>
                  <a:pt x="3702254" y="74093"/>
                </a:lnTo>
                <a:cubicBezTo>
                  <a:pt x="3709200" y="64831"/>
                  <a:pt x="3720777" y="50938"/>
                  <a:pt x="3741614" y="50938"/>
                </a:cubicBezTo>
                <a:close/>
                <a:moveTo>
                  <a:pt x="3565647" y="50938"/>
                </a:moveTo>
                <a:cubicBezTo>
                  <a:pt x="3602693" y="50938"/>
                  <a:pt x="3625847" y="71777"/>
                  <a:pt x="3625847" y="104191"/>
                </a:cubicBezTo>
                <a:lnTo>
                  <a:pt x="3625847" y="182913"/>
                </a:lnTo>
                <a:lnTo>
                  <a:pt x="3586486" y="182913"/>
                </a:lnTo>
                <a:lnTo>
                  <a:pt x="3586486" y="175967"/>
                </a:lnTo>
                <a:lnTo>
                  <a:pt x="3586486" y="166706"/>
                </a:lnTo>
                <a:cubicBezTo>
                  <a:pt x="3586486" y="166706"/>
                  <a:pt x="3577224" y="185229"/>
                  <a:pt x="3549440" y="185229"/>
                </a:cubicBezTo>
                <a:cubicBezTo>
                  <a:pt x="3523972" y="185229"/>
                  <a:pt x="3505449" y="169020"/>
                  <a:pt x="3505449" y="143552"/>
                </a:cubicBezTo>
                <a:cubicBezTo>
                  <a:pt x="3503133" y="106506"/>
                  <a:pt x="3558701" y="101877"/>
                  <a:pt x="3579540" y="101877"/>
                </a:cubicBezTo>
                <a:cubicBezTo>
                  <a:pt x="3581856" y="87984"/>
                  <a:pt x="3572594" y="85668"/>
                  <a:pt x="3561017" y="85668"/>
                </a:cubicBezTo>
                <a:cubicBezTo>
                  <a:pt x="3544809" y="85668"/>
                  <a:pt x="3526286" y="97245"/>
                  <a:pt x="3526286" y="97245"/>
                </a:cubicBezTo>
                <a:lnTo>
                  <a:pt x="3510079" y="67145"/>
                </a:lnTo>
                <a:cubicBezTo>
                  <a:pt x="3510079" y="67145"/>
                  <a:pt x="3533233" y="50938"/>
                  <a:pt x="3565647" y="50938"/>
                </a:cubicBezTo>
                <a:close/>
                <a:moveTo>
                  <a:pt x="2035196" y="50938"/>
                </a:moveTo>
                <a:cubicBezTo>
                  <a:pt x="2065296" y="50938"/>
                  <a:pt x="2081503" y="64831"/>
                  <a:pt x="2081503" y="64831"/>
                </a:cubicBezTo>
                <a:lnTo>
                  <a:pt x="2067612" y="97245"/>
                </a:lnTo>
                <a:cubicBezTo>
                  <a:pt x="2067612" y="97245"/>
                  <a:pt x="2053719" y="85668"/>
                  <a:pt x="2037512" y="85668"/>
                </a:cubicBezTo>
                <a:cubicBezTo>
                  <a:pt x="2030566" y="85668"/>
                  <a:pt x="2023619" y="87984"/>
                  <a:pt x="2023619" y="92615"/>
                </a:cubicBezTo>
                <a:cubicBezTo>
                  <a:pt x="2023619" y="101877"/>
                  <a:pt x="2086135" y="104191"/>
                  <a:pt x="2086135" y="145868"/>
                </a:cubicBezTo>
                <a:cubicBezTo>
                  <a:pt x="2086135" y="169020"/>
                  <a:pt x="2065296" y="187545"/>
                  <a:pt x="2032881" y="187545"/>
                </a:cubicBezTo>
                <a:cubicBezTo>
                  <a:pt x="2000467" y="187545"/>
                  <a:pt x="1979628" y="169020"/>
                  <a:pt x="1979628" y="169020"/>
                </a:cubicBezTo>
                <a:lnTo>
                  <a:pt x="1998151" y="138922"/>
                </a:lnTo>
                <a:cubicBezTo>
                  <a:pt x="1998151" y="138922"/>
                  <a:pt x="2012042" y="152813"/>
                  <a:pt x="2030566" y="152813"/>
                </a:cubicBezTo>
                <a:cubicBezTo>
                  <a:pt x="2037512" y="152813"/>
                  <a:pt x="2044458" y="150498"/>
                  <a:pt x="2044458" y="145868"/>
                </a:cubicBezTo>
                <a:cubicBezTo>
                  <a:pt x="2044458" y="134291"/>
                  <a:pt x="1981944" y="134291"/>
                  <a:pt x="1981944" y="90300"/>
                </a:cubicBezTo>
                <a:cubicBezTo>
                  <a:pt x="1981944" y="64831"/>
                  <a:pt x="2005097" y="50938"/>
                  <a:pt x="2035196" y="50938"/>
                </a:cubicBezTo>
                <a:close/>
                <a:moveTo>
                  <a:pt x="1412369" y="50938"/>
                </a:moveTo>
                <a:cubicBezTo>
                  <a:pt x="1437839" y="50938"/>
                  <a:pt x="1458676" y="62515"/>
                  <a:pt x="1458676" y="99561"/>
                </a:cubicBezTo>
                <a:lnTo>
                  <a:pt x="1458676" y="182914"/>
                </a:lnTo>
                <a:lnTo>
                  <a:pt x="1417000" y="182914"/>
                </a:lnTo>
                <a:lnTo>
                  <a:pt x="1417000" y="106507"/>
                </a:lnTo>
                <a:cubicBezTo>
                  <a:pt x="1417000" y="94930"/>
                  <a:pt x="1412369" y="90300"/>
                  <a:pt x="1403108" y="90300"/>
                </a:cubicBezTo>
                <a:cubicBezTo>
                  <a:pt x="1389216" y="90300"/>
                  <a:pt x="1379955" y="97245"/>
                  <a:pt x="1377639" y="108823"/>
                </a:cubicBezTo>
                <a:cubicBezTo>
                  <a:pt x="1375323" y="113452"/>
                  <a:pt x="1375323" y="120400"/>
                  <a:pt x="1375323" y="125030"/>
                </a:cubicBezTo>
                <a:lnTo>
                  <a:pt x="1375323" y="182914"/>
                </a:lnTo>
                <a:lnTo>
                  <a:pt x="1331332" y="182914"/>
                </a:lnTo>
                <a:lnTo>
                  <a:pt x="1331332" y="53254"/>
                </a:lnTo>
                <a:lnTo>
                  <a:pt x="1370694" y="53254"/>
                </a:lnTo>
                <a:lnTo>
                  <a:pt x="1370694" y="64831"/>
                </a:lnTo>
                <a:lnTo>
                  <a:pt x="1370694" y="74093"/>
                </a:lnTo>
                <a:cubicBezTo>
                  <a:pt x="1377639" y="64831"/>
                  <a:pt x="1389216" y="50938"/>
                  <a:pt x="1412369" y="50938"/>
                </a:cubicBezTo>
                <a:close/>
                <a:moveTo>
                  <a:pt x="993290" y="50938"/>
                </a:moveTo>
                <a:cubicBezTo>
                  <a:pt x="1023390" y="50938"/>
                  <a:pt x="1039597" y="64831"/>
                  <a:pt x="1039597" y="64831"/>
                </a:cubicBezTo>
                <a:lnTo>
                  <a:pt x="1023390" y="97245"/>
                </a:lnTo>
                <a:cubicBezTo>
                  <a:pt x="1023390" y="97245"/>
                  <a:pt x="1011813" y="85668"/>
                  <a:pt x="993290" y="85668"/>
                </a:cubicBezTo>
                <a:cubicBezTo>
                  <a:pt x="986344" y="85668"/>
                  <a:pt x="979397" y="87984"/>
                  <a:pt x="979397" y="92615"/>
                </a:cubicBezTo>
                <a:cubicBezTo>
                  <a:pt x="979397" y="101877"/>
                  <a:pt x="1041913" y="104191"/>
                  <a:pt x="1041913" y="145868"/>
                </a:cubicBezTo>
                <a:cubicBezTo>
                  <a:pt x="1041913" y="169020"/>
                  <a:pt x="1021074" y="187545"/>
                  <a:pt x="988659" y="187545"/>
                </a:cubicBezTo>
                <a:cubicBezTo>
                  <a:pt x="956245" y="187545"/>
                  <a:pt x="935406" y="169020"/>
                  <a:pt x="935406" y="169020"/>
                </a:cubicBezTo>
                <a:lnTo>
                  <a:pt x="956245" y="138922"/>
                </a:lnTo>
                <a:cubicBezTo>
                  <a:pt x="956245" y="138922"/>
                  <a:pt x="970136" y="152813"/>
                  <a:pt x="988659" y="152813"/>
                </a:cubicBezTo>
                <a:cubicBezTo>
                  <a:pt x="995606" y="152813"/>
                  <a:pt x="1002551" y="150498"/>
                  <a:pt x="1002551" y="145868"/>
                </a:cubicBezTo>
                <a:cubicBezTo>
                  <a:pt x="1002551" y="134291"/>
                  <a:pt x="940038" y="134291"/>
                  <a:pt x="940038" y="90300"/>
                </a:cubicBezTo>
                <a:cubicBezTo>
                  <a:pt x="940038" y="64831"/>
                  <a:pt x="963190" y="50938"/>
                  <a:pt x="993290" y="50938"/>
                </a:cubicBezTo>
                <a:close/>
                <a:moveTo>
                  <a:pt x="865947" y="50938"/>
                </a:moveTo>
                <a:lnTo>
                  <a:pt x="909938" y="50938"/>
                </a:lnTo>
                <a:lnTo>
                  <a:pt x="909938" y="182913"/>
                </a:lnTo>
                <a:lnTo>
                  <a:pt x="868263" y="182913"/>
                </a:lnTo>
                <a:lnTo>
                  <a:pt x="868263" y="171336"/>
                </a:lnTo>
                <a:lnTo>
                  <a:pt x="868263" y="162075"/>
                </a:lnTo>
                <a:cubicBezTo>
                  <a:pt x="861316" y="175967"/>
                  <a:pt x="845109" y="185229"/>
                  <a:pt x="826586" y="185229"/>
                </a:cubicBezTo>
                <a:cubicBezTo>
                  <a:pt x="801117" y="185229"/>
                  <a:pt x="780279" y="173652"/>
                  <a:pt x="780279" y="136606"/>
                </a:cubicBezTo>
                <a:lnTo>
                  <a:pt x="780279" y="53254"/>
                </a:lnTo>
                <a:lnTo>
                  <a:pt x="824270" y="53254"/>
                </a:lnTo>
                <a:lnTo>
                  <a:pt x="824270" y="129661"/>
                </a:lnTo>
                <a:cubicBezTo>
                  <a:pt x="824270" y="141236"/>
                  <a:pt x="828902" y="145868"/>
                  <a:pt x="838163" y="145868"/>
                </a:cubicBezTo>
                <a:cubicBezTo>
                  <a:pt x="856686" y="145868"/>
                  <a:pt x="865947" y="129661"/>
                  <a:pt x="865947" y="108822"/>
                </a:cubicBezTo>
                <a:lnTo>
                  <a:pt x="865947" y="50938"/>
                </a:lnTo>
                <a:close/>
                <a:moveTo>
                  <a:pt x="622834" y="50938"/>
                </a:moveTo>
                <a:cubicBezTo>
                  <a:pt x="639043" y="50938"/>
                  <a:pt x="652934" y="57884"/>
                  <a:pt x="659880" y="74093"/>
                </a:cubicBezTo>
                <a:cubicBezTo>
                  <a:pt x="666827" y="62515"/>
                  <a:pt x="683034" y="50938"/>
                  <a:pt x="701556" y="50938"/>
                </a:cubicBezTo>
                <a:cubicBezTo>
                  <a:pt x="724711" y="50938"/>
                  <a:pt x="743233" y="64831"/>
                  <a:pt x="743233" y="99561"/>
                </a:cubicBezTo>
                <a:lnTo>
                  <a:pt x="743233" y="182914"/>
                </a:lnTo>
                <a:lnTo>
                  <a:pt x="699241" y="182914"/>
                </a:lnTo>
                <a:lnTo>
                  <a:pt x="699241" y="104191"/>
                </a:lnTo>
                <a:cubicBezTo>
                  <a:pt x="699241" y="94930"/>
                  <a:pt x="696927" y="87984"/>
                  <a:pt x="689979" y="87984"/>
                </a:cubicBezTo>
                <a:cubicBezTo>
                  <a:pt x="676088" y="87984"/>
                  <a:pt x="669141" y="97245"/>
                  <a:pt x="666827" y="113452"/>
                </a:cubicBezTo>
                <a:lnTo>
                  <a:pt x="666827" y="129661"/>
                </a:lnTo>
                <a:lnTo>
                  <a:pt x="666827" y="182914"/>
                </a:lnTo>
                <a:lnTo>
                  <a:pt x="622834" y="182914"/>
                </a:lnTo>
                <a:lnTo>
                  <a:pt x="622834" y="104191"/>
                </a:lnTo>
                <a:cubicBezTo>
                  <a:pt x="622834" y="94930"/>
                  <a:pt x="620520" y="87984"/>
                  <a:pt x="613573" y="87984"/>
                </a:cubicBezTo>
                <a:cubicBezTo>
                  <a:pt x="599682" y="87984"/>
                  <a:pt x="592736" y="97245"/>
                  <a:pt x="590420" y="111138"/>
                </a:cubicBezTo>
                <a:cubicBezTo>
                  <a:pt x="590420" y="115768"/>
                  <a:pt x="588104" y="122714"/>
                  <a:pt x="588104" y="127345"/>
                </a:cubicBezTo>
                <a:lnTo>
                  <a:pt x="588104" y="182914"/>
                </a:lnTo>
                <a:lnTo>
                  <a:pt x="544113" y="182914"/>
                </a:lnTo>
                <a:lnTo>
                  <a:pt x="544113" y="53254"/>
                </a:lnTo>
                <a:lnTo>
                  <a:pt x="583475" y="53254"/>
                </a:lnTo>
                <a:lnTo>
                  <a:pt x="583475" y="64831"/>
                </a:lnTo>
                <a:lnTo>
                  <a:pt x="583475" y="74093"/>
                </a:lnTo>
                <a:cubicBezTo>
                  <a:pt x="590420" y="64831"/>
                  <a:pt x="601997" y="50938"/>
                  <a:pt x="622834" y="50938"/>
                </a:cubicBezTo>
                <a:close/>
                <a:moveTo>
                  <a:pt x="463074" y="50938"/>
                </a:moveTo>
                <a:cubicBezTo>
                  <a:pt x="493174" y="50938"/>
                  <a:pt x="509382" y="64831"/>
                  <a:pt x="509382" y="64831"/>
                </a:cubicBezTo>
                <a:lnTo>
                  <a:pt x="495490" y="97245"/>
                </a:lnTo>
                <a:cubicBezTo>
                  <a:pt x="495490" y="97245"/>
                  <a:pt x="481596" y="85668"/>
                  <a:pt x="465390" y="85668"/>
                </a:cubicBezTo>
                <a:cubicBezTo>
                  <a:pt x="458444" y="85668"/>
                  <a:pt x="451497" y="87984"/>
                  <a:pt x="451497" y="92615"/>
                </a:cubicBezTo>
                <a:cubicBezTo>
                  <a:pt x="451497" y="101877"/>
                  <a:pt x="514013" y="104191"/>
                  <a:pt x="514013" y="145868"/>
                </a:cubicBezTo>
                <a:cubicBezTo>
                  <a:pt x="514013" y="169020"/>
                  <a:pt x="493174" y="187545"/>
                  <a:pt x="460758" y="187545"/>
                </a:cubicBezTo>
                <a:cubicBezTo>
                  <a:pt x="428345" y="187545"/>
                  <a:pt x="407507" y="169020"/>
                  <a:pt x="407507" y="169020"/>
                </a:cubicBezTo>
                <a:lnTo>
                  <a:pt x="426029" y="138922"/>
                </a:lnTo>
                <a:cubicBezTo>
                  <a:pt x="426029" y="138922"/>
                  <a:pt x="439922" y="152813"/>
                  <a:pt x="458444" y="152813"/>
                </a:cubicBezTo>
                <a:cubicBezTo>
                  <a:pt x="465390" y="152813"/>
                  <a:pt x="472335" y="150498"/>
                  <a:pt x="472335" y="145868"/>
                </a:cubicBezTo>
                <a:cubicBezTo>
                  <a:pt x="472335" y="134291"/>
                  <a:pt x="409822" y="134291"/>
                  <a:pt x="409822" y="90300"/>
                </a:cubicBezTo>
                <a:cubicBezTo>
                  <a:pt x="409822" y="64831"/>
                  <a:pt x="432974" y="50938"/>
                  <a:pt x="463074" y="50938"/>
                </a:cubicBezTo>
                <a:close/>
                <a:moveTo>
                  <a:pt x="321838" y="50938"/>
                </a:moveTo>
                <a:cubicBezTo>
                  <a:pt x="358884" y="50938"/>
                  <a:pt x="382039" y="71777"/>
                  <a:pt x="382039" y="104191"/>
                </a:cubicBezTo>
                <a:lnTo>
                  <a:pt x="382039" y="182913"/>
                </a:lnTo>
                <a:lnTo>
                  <a:pt x="342676" y="182913"/>
                </a:lnTo>
                <a:lnTo>
                  <a:pt x="342676" y="175967"/>
                </a:lnTo>
                <a:lnTo>
                  <a:pt x="342676" y="166706"/>
                </a:lnTo>
                <a:cubicBezTo>
                  <a:pt x="342676" y="166706"/>
                  <a:pt x="333415" y="185229"/>
                  <a:pt x="305632" y="185229"/>
                </a:cubicBezTo>
                <a:cubicBezTo>
                  <a:pt x="280163" y="185229"/>
                  <a:pt x="261640" y="169020"/>
                  <a:pt x="261640" y="143552"/>
                </a:cubicBezTo>
                <a:cubicBezTo>
                  <a:pt x="259324" y="106506"/>
                  <a:pt x="314893" y="101877"/>
                  <a:pt x="335730" y="101877"/>
                </a:cubicBezTo>
                <a:cubicBezTo>
                  <a:pt x="338047" y="87984"/>
                  <a:pt x="328783" y="85668"/>
                  <a:pt x="317208" y="85668"/>
                </a:cubicBezTo>
                <a:cubicBezTo>
                  <a:pt x="300999" y="85668"/>
                  <a:pt x="282477" y="97245"/>
                  <a:pt x="282477" y="97245"/>
                </a:cubicBezTo>
                <a:lnTo>
                  <a:pt x="266270" y="67145"/>
                </a:lnTo>
                <a:cubicBezTo>
                  <a:pt x="266270" y="67145"/>
                  <a:pt x="289424" y="50938"/>
                  <a:pt x="321838" y="50938"/>
                </a:cubicBezTo>
                <a:close/>
                <a:moveTo>
                  <a:pt x="3139622" y="48623"/>
                </a:moveTo>
                <a:cubicBezTo>
                  <a:pt x="3178983" y="48623"/>
                  <a:pt x="3199820" y="76407"/>
                  <a:pt x="3199820" y="111137"/>
                </a:cubicBezTo>
                <a:lnTo>
                  <a:pt x="3199820" y="125030"/>
                </a:lnTo>
                <a:lnTo>
                  <a:pt x="3116467" y="125030"/>
                </a:lnTo>
                <a:cubicBezTo>
                  <a:pt x="3118783" y="141237"/>
                  <a:pt x="3132676" y="148183"/>
                  <a:pt x="3146567" y="148183"/>
                </a:cubicBezTo>
                <a:cubicBezTo>
                  <a:pt x="3165090" y="148183"/>
                  <a:pt x="3183613" y="134291"/>
                  <a:pt x="3183613" y="134291"/>
                </a:cubicBezTo>
                <a:lnTo>
                  <a:pt x="3199820" y="164391"/>
                </a:lnTo>
                <a:cubicBezTo>
                  <a:pt x="3199820" y="164391"/>
                  <a:pt x="3178983" y="182914"/>
                  <a:pt x="3144252" y="182914"/>
                </a:cubicBezTo>
                <a:cubicBezTo>
                  <a:pt x="3097945" y="182914"/>
                  <a:pt x="3072476" y="148183"/>
                  <a:pt x="3072476" y="113453"/>
                </a:cubicBezTo>
                <a:cubicBezTo>
                  <a:pt x="3072476" y="78723"/>
                  <a:pt x="3097945" y="48623"/>
                  <a:pt x="3139622" y="48623"/>
                </a:cubicBezTo>
                <a:close/>
                <a:moveTo>
                  <a:pt x="2757587" y="48623"/>
                </a:moveTo>
                <a:cubicBezTo>
                  <a:pt x="2799264" y="48623"/>
                  <a:pt x="2831678" y="76407"/>
                  <a:pt x="2831678" y="118084"/>
                </a:cubicBezTo>
                <a:cubicBezTo>
                  <a:pt x="2831678" y="159760"/>
                  <a:pt x="2799264" y="185228"/>
                  <a:pt x="2757587" y="185228"/>
                </a:cubicBezTo>
                <a:cubicBezTo>
                  <a:pt x="2715912" y="185228"/>
                  <a:pt x="2683496" y="157444"/>
                  <a:pt x="2683496" y="118084"/>
                </a:cubicBezTo>
                <a:cubicBezTo>
                  <a:pt x="2683496" y="76407"/>
                  <a:pt x="2715912" y="48623"/>
                  <a:pt x="2757587" y="48623"/>
                </a:cubicBezTo>
                <a:close/>
                <a:moveTo>
                  <a:pt x="2287572" y="48623"/>
                </a:moveTo>
                <a:lnTo>
                  <a:pt x="2338511" y="48623"/>
                </a:lnTo>
                <a:lnTo>
                  <a:pt x="2357033" y="108823"/>
                </a:lnTo>
                <a:cubicBezTo>
                  <a:pt x="2359348" y="115769"/>
                  <a:pt x="2361663" y="129660"/>
                  <a:pt x="2361663" y="129660"/>
                </a:cubicBezTo>
                <a:cubicBezTo>
                  <a:pt x="2361663" y="129660"/>
                  <a:pt x="2363979" y="118085"/>
                  <a:pt x="2366295" y="111137"/>
                </a:cubicBezTo>
                <a:lnTo>
                  <a:pt x="2382502" y="50939"/>
                </a:lnTo>
                <a:lnTo>
                  <a:pt x="2431125" y="50939"/>
                </a:lnTo>
                <a:lnTo>
                  <a:pt x="2377870" y="196806"/>
                </a:lnTo>
                <a:cubicBezTo>
                  <a:pt x="2366295" y="226906"/>
                  <a:pt x="2343141" y="236167"/>
                  <a:pt x="2322302" y="236167"/>
                </a:cubicBezTo>
                <a:cubicBezTo>
                  <a:pt x="2306095" y="236167"/>
                  <a:pt x="2292202" y="226906"/>
                  <a:pt x="2292202" y="226906"/>
                </a:cubicBezTo>
                <a:lnTo>
                  <a:pt x="2306095" y="194490"/>
                </a:lnTo>
                <a:cubicBezTo>
                  <a:pt x="2306095" y="194490"/>
                  <a:pt x="2313041" y="199122"/>
                  <a:pt x="2319986" y="199122"/>
                </a:cubicBezTo>
                <a:cubicBezTo>
                  <a:pt x="2326934" y="199122"/>
                  <a:pt x="2336195" y="196806"/>
                  <a:pt x="2340825" y="185229"/>
                </a:cubicBezTo>
                <a:lnTo>
                  <a:pt x="2343141" y="178283"/>
                </a:lnTo>
                <a:lnTo>
                  <a:pt x="2287572" y="48623"/>
                </a:lnTo>
                <a:close/>
                <a:moveTo>
                  <a:pt x="1785139" y="48623"/>
                </a:moveTo>
                <a:cubicBezTo>
                  <a:pt x="1824500" y="48623"/>
                  <a:pt x="1845337" y="76407"/>
                  <a:pt x="1845337" y="111137"/>
                </a:cubicBezTo>
                <a:lnTo>
                  <a:pt x="1845337" y="125030"/>
                </a:lnTo>
                <a:lnTo>
                  <a:pt x="1761984" y="125030"/>
                </a:lnTo>
                <a:cubicBezTo>
                  <a:pt x="1764300" y="141237"/>
                  <a:pt x="1778193" y="148183"/>
                  <a:pt x="1792084" y="148183"/>
                </a:cubicBezTo>
                <a:cubicBezTo>
                  <a:pt x="1810607" y="148183"/>
                  <a:pt x="1829130" y="134291"/>
                  <a:pt x="1829130" y="134291"/>
                </a:cubicBezTo>
                <a:lnTo>
                  <a:pt x="1845337" y="164391"/>
                </a:lnTo>
                <a:cubicBezTo>
                  <a:pt x="1845337" y="164391"/>
                  <a:pt x="1824500" y="182914"/>
                  <a:pt x="1789769" y="182914"/>
                </a:cubicBezTo>
                <a:cubicBezTo>
                  <a:pt x="1743462" y="182914"/>
                  <a:pt x="1717993" y="148183"/>
                  <a:pt x="1717993" y="113453"/>
                </a:cubicBezTo>
                <a:cubicBezTo>
                  <a:pt x="1717993" y="78723"/>
                  <a:pt x="1743462" y="48623"/>
                  <a:pt x="1785139" y="48623"/>
                </a:cubicBezTo>
                <a:close/>
                <a:moveTo>
                  <a:pt x="2565414" y="39362"/>
                </a:moveTo>
                <a:lnTo>
                  <a:pt x="2565414" y="83353"/>
                </a:lnTo>
                <a:lnTo>
                  <a:pt x="2583937" y="83353"/>
                </a:lnTo>
                <a:cubicBezTo>
                  <a:pt x="2597830" y="83353"/>
                  <a:pt x="2607089" y="76407"/>
                  <a:pt x="2607089" y="60200"/>
                </a:cubicBezTo>
                <a:cubicBezTo>
                  <a:pt x="2607089" y="46307"/>
                  <a:pt x="2602460" y="39362"/>
                  <a:pt x="2579305" y="39362"/>
                </a:cubicBezTo>
                <a:lnTo>
                  <a:pt x="2565414" y="39362"/>
                </a:lnTo>
                <a:close/>
                <a:moveTo>
                  <a:pt x="2979862" y="18523"/>
                </a:moveTo>
                <a:lnTo>
                  <a:pt x="3021539" y="18523"/>
                </a:lnTo>
                <a:lnTo>
                  <a:pt x="3021539" y="55569"/>
                </a:lnTo>
                <a:lnTo>
                  <a:pt x="3049323" y="55569"/>
                </a:lnTo>
                <a:lnTo>
                  <a:pt x="3049323" y="90299"/>
                </a:lnTo>
                <a:lnTo>
                  <a:pt x="3021539" y="90299"/>
                </a:lnTo>
                <a:lnTo>
                  <a:pt x="3021539" y="129660"/>
                </a:lnTo>
                <a:cubicBezTo>
                  <a:pt x="3021539" y="143553"/>
                  <a:pt x="3037746" y="145867"/>
                  <a:pt x="3044692" y="145867"/>
                </a:cubicBezTo>
                <a:lnTo>
                  <a:pt x="3051639" y="145867"/>
                </a:lnTo>
                <a:lnTo>
                  <a:pt x="3051639" y="185228"/>
                </a:lnTo>
                <a:lnTo>
                  <a:pt x="3040062" y="185228"/>
                </a:lnTo>
                <a:cubicBezTo>
                  <a:pt x="3019223" y="185228"/>
                  <a:pt x="2977546" y="180598"/>
                  <a:pt x="2977546" y="136606"/>
                </a:cubicBezTo>
                <a:lnTo>
                  <a:pt x="2977546" y="90299"/>
                </a:lnTo>
                <a:lnTo>
                  <a:pt x="2961339" y="90299"/>
                </a:lnTo>
                <a:lnTo>
                  <a:pt x="2961339" y="55569"/>
                </a:lnTo>
                <a:lnTo>
                  <a:pt x="2979862" y="55569"/>
                </a:lnTo>
                <a:lnTo>
                  <a:pt x="2979862" y="18523"/>
                </a:lnTo>
                <a:close/>
                <a:moveTo>
                  <a:pt x="2868726" y="18523"/>
                </a:moveTo>
                <a:lnTo>
                  <a:pt x="2910403" y="18523"/>
                </a:lnTo>
                <a:lnTo>
                  <a:pt x="2910403" y="55569"/>
                </a:lnTo>
                <a:lnTo>
                  <a:pt x="2938187" y="55569"/>
                </a:lnTo>
                <a:lnTo>
                  <a:pt x="2938187" y="90299"/>
                </a:lnTo>
                <a:lnTo>
                  <a:pt x="2910403" y="90299"/>
                </a:lnTo>
                <a:lnTo>
                  <a:pt x="2910403" y="129660"/>
                </a:lnTo>
                <a:cubicBezTo>
                  <a:pt x="2910403" y="143553"/>
                  <a:pt x="2926610" y="145867"/>
                  <a:pt x="2933556" y="145867"/>
                </a:cubicBezTo>
                <a:lnTo>
                  <a:pt x="2940503" y="145867"/>
                </a:lnTo>
                <a:lnTo>
                  <a:pt x="2940503" y="185228"/>
                </a:lnTo>
                <a:lnTo>
                  <a:pt x="2928926" y="185228"/>
                </a:lnTo>
                <a:cubicBezTo>
                  <a:pt x="2908087" y="185228"/>
                  <a:pt x="2866410" y="180598"/>
                  <a:pt x="2866410" y="136606"/>
                </a:cubicBezTo>
                <a:lnTo>
                  <a:pt x="2866410" y="90299"/>
                </a:lnTo>
                <a:lnTo>
                  <a:pt x="2850203" y="90299"/>
                </a:lnTo>
                <a:lnTo>
                  <a:pt x="2850203" y="55569"/>
                </a:lnTo>
                <a:lnTo>
                  <a:pt x="2868726" y="55569"/>
                </a:lnTo>
                <a:lnTo>
                  <a:pt x="2868726" y="18523"/>
                </a:lnTo>
                <a:close/>
                <a:moveTo>
                  <a:pt x="2206533" y="18523"/>
                </a:moveTo>
                <a:lnTo>
                  <a:pt x="2248208" y="18523"/>
                </a:lnTo>
                <a:lnTo>
                  <a:pt x="2248208" y="55569"/>
                </a:lnTo>
                <a:lnTo>
                  <a:pt x="2275994" y="55569"/>
                </a:lnTo>
                <a:lnTo>
                  <a:pt x="2275994" y="90299"/>
                </a:lnTo>
                <a:lnTo>
                  <a:pt x="2248208" y="90299"/>
                </a:lnTo>
                <a:lnTo>
                  <a:pt x="2248208" y="129660"/>
                </a:lnTo>
                <a:cubicBezTo>
                  <a:pt x="2248208" y="143553"/>
                  <a:pt x="2262101" y="145867"/>
                  <a:pt x="2271363" y="145867"/>
                </a:cubicBezTo>
                <a:lnTo>
                  <a:pt x="2278308" y="145867"/>
                </a:lnTo>
                <a:lnTo>
                  <a:pt x="2278308" y="185228"/>
                </a:lnTo>
                <a:lnTo>
                  <a:pt x="2266733" y="185228"/>
                </a:lnTo>
                <a:cubicBezTo>
                  <a:pt x="2245894" y="185228"/>
                  <a:pt x="2204217" y="180598"/>
                  <a:pt x="2204217" y="136606"/>
                </a:cubicBezTo>
                <a:lnTo>
                  <a:pt x="2204217" y="90299"/>
                </a:lnTo>
                <a:lnTo>
                  <a:pt x="2188010" y="90299"/>
                </a:lnTo>
                <a:lnTo>
                  <a:pt x="2188010" y="55569"/>
                </a:lnTo>
                <a:lnTo>
                  <a:pt x="2206533" y="55569"/>
                </a:lnTo>
                <a:lnTo>
                  <a:pt x="2206533" y="18523"/>
                </a:lnTo>
                <a:close/>
                <a:moveTo>
                  <a:pt x="2521423" y="2316"/>
                </a:moveTo>
                <a:lnTo>
                  <a:pt x="2581621" y="2316"/>
                </a:lnTo>
                <a:cubicBezTo>
                  <a:pt x="2600144" y="2316"/>
                  <a:pt x="2609405" y="4632"/>
                  <a:pt x="2616352" y="6948"/>
                </a:cubicBezTo>
                <a:cubicBezTo>
                  <a:pt x="2637189" y="13893"/>
                  <a:pt x="2651082" y="32416"/>
                  <a:pt x="2651082" y="60200"/>
                </a:cubicBezTo>
                <a:cubicBezTo>
                  <a:pt x="2651082" y="78723"/>
                  <a:pt x="2641821" y="99561"/>
                  <a:pt x="2623298" y="108823"/>
                </a:cubicBezTo>
                <a:cubicBezTo>
                  <a:pt x="2623298" y="108823"/>
                  <a:pt x="2625614" y="111137"/>
                  <a:pt x="2630244" y="120398"/>
                </a:cubicBezTo>
                <a:lnTo>
                  <a:pt x="2667289" y="182914"/>
                </a:lnTo>
                <a:lnTo>
                  <a:pt x="2618667" y="182914"/>
                </a:lnTo>
                <a:lnTo>
                  <a:pt x="2586253" y="120398"/>
                </a:lnTo>
                <a:lnTo>
                  <a:pt x="2565414" y="120398"/>
                </a:lnTo>
                <a:lnTo>
                  <a:pt x="2565414" y="182914"/>
                </a:lnTo>
                <a:lnTo>
                  <a:pt x="2521423" y="182914"/>
                </a:lnTo>
                <a:lnTo>
                  <a:pt x="2521423" y="2316"/>
                </a:lnTo>
                <a:close/>
                <a:moveTo>
                  <a:pt x="2116235" y="2316"/>
                </a:moveTo>
                <a:lnTo>
                  <a:pt x="2160226" y="2316"/>
                </a:lnTo>
                <a:lnTo>
                  <a:pt x="2160226" y="37046"/>
                </a:lnTo>
                <a:lnTo>
                  <a:pt x="2116235" y="37046"/>
                </a:lnTo>
                <a:lnTo>
                  <a:pt x="2116235" y="2316"/>
                </a:lnTo>
                <a:close/>
                <a:moveTo>
                  <a:pt x="1498039" y="2316"/>
                </a:moveTo>
                <a:lnTo>
                  <a:pt x="1542030" y="2316"/>
                </a:lnTo>
                <a:lnTo>
                  <a:pt x="1542030" y="37046"/>
                </a:lnTo>
                <a:lnTo>
                  <a:pt x="1498039" y="37046"/>
                </a:lnTo>
                <a:lnTo>
                  <a:pt x="1498039" y="2316"/>
                </a:lnTo>
                <a:close/>
                <a:moveTo>
                  <a:pt x="1136843" y="2316"/>
                </a:moveTo>
                <a:lnTo>
                  <a:pt x="1180834" y="2316"/>
                </a:lnTo>
                <a:lnTo>
                  <a:pt x="1180834" y="118085"/>
                </a:lnTo>
                <a:cubicBezTo>
                  <a:pt x="1180834" y="136607"/>
                  <a:pt x="1192411" y="148183"/>
                  <a:pt x="1213250" y="148183"/>
                </a:cubicBezTo>
                <a:cubicBezTo>
                  <a:pt x="1231773" y="148183"/>
                  <a:pt x="1245665" y="138921"/>
                  <a:pt x="1245665" y="118085"/>
                </a:cubicBezTo>
                <a:lnTo>
                  <a:pt x="1245665" y="2316"/>
                </a:lnTo>
                <a:lnTo>
                  <a:pt x="1289657" y="2316"/>
                </a:lnTo>
                <a:lnTo>
                  <a:pt x="1289657" y="118085"/>
                </a:lnTo>
                <a:cubicBezTo>
                  <a:pt x="1289657" y="159760"/>
                  <a:pt x="1259557" y="187544"/>
                  <a:pt x="1213250" y="187544"/>
                </a:cubicBezTo>
                <a:cubicBezTo>
                  <a:pt x="1166943" y="187544"/>
                  <a:pt x="1136843" y="157446"/>
                  <a:pt x="1136843" y="118085"/>
                </a:cubicBezTo>
                <a:lnTo>
                  <a:pt x="1136843" y="2316"/>
                </a:lnTo>
                <a:close/>
                <a:moveTo>
                  <a:pt x="4634" y="2316"/>
                </a:moveTo>
                <a:lnTo>
                  <a:pt x="118087" y="2316"/>
                </a:lnTo>
                <a:lnTo>
                  <a:pt x="118087" y="41677"/>
                </a:lnTo>
                <a:lnTo>
                  <a:pt x="48625" y="41677"/>
                </a:lnTo>
                <a:lnTo>
                  <a:pt x="48625" y="74091"/>
                </a:lnTo>
                <a:lnTo>
                  <a:pt x="104194" y="74091"/>
                </a:lnTo>
                <a:lnTo>
                  <a:pt x="104194" y="113453"/>
                </a:lnTo>
                <a:lnTo>
                  <a:pt x="48625" y="113453"/>
                </a:lnTo>
                <a:lnTo>
                  <a:pt x="48625" y="148182"/>
                </a:lnTo>
                <a:lnTo>
                  <a:pt x="122717" y="148182"/>
                </a:lnTo>
                <a:lnTo>
                  <a:pt x="122717" y="182914"/>
                </a:lnTo>
                <a:lnTo>
                  <a:pt x="4634" y="182914"/>
                </a:lnTo>
                <a:lnTo>
                  <a:pt x="4634" y="2316"/>
                </a:lnTo>
                <a:close/>
                <a:moveTo>
                  <a:pt x="3431357" y="0"/>
                </a:moveTo>
                <a:lnTo>
                  <a:pt x="3475348" y="0"/>
                </a:lnTo>
                <a:lnTo>
                  <a:pt x="3475348" y="182914"/>
                </a:lnTo>
                <a:lnTo>
                  <a:pt x="3433673" y="182914"/>
                </a:lnTo>
                <a:lnTo>
                  <a:pt x="3433673" y="173653"/>
                </a:lnTo>
                <a:lnTo>
                  <a:pt x="3433673" y="166705"/>
                </a:lnTo>
                <a:cubicBezTo>
                  <a:pt x="3433673" y="166705"/>
                  <a:pt x="3422095" y="185228"/>
                  <a:pt x="3396627" y="185228"/>
                </a:cubicBezTo>
                <a:cubicBezTo>
                  <a:pt x="3361896" y="185228"/>
                  <a:pt x="3336427" y="157444"/>
                  <a:pt x="3336427" y="115769"/>
                </a:cubicBezTo>
                <a:cubicBezTo>
                  <a:pt x="3336427" y="76407"/>
                  <a:pt x="3361896" y="48623"/>
                  <a:pt x="3396627" y="48623"/>
                </a:cubicBezTo>
                <a:cubicBezTo>
                  <a:pt x="3422095" y="48623"/>
                  <a:pt x="3431357" y="60200"/>
                  <a:pt x="3431357" y="60200"/>
                </a:cubicBezTo>
                <a:lnTo>
                  <a:pt x="3431357" y="53253"/>
                </a:lnTo>
                <a:lnTo>
                  <a:pt x="3431357" y="0"/>
                </a:lnTo>
                <a:close/>
              </a:path>
            </a:pathLst>
          </a:custGeom>
          <a:solidFill>
            <a:schemeClr val="bg1"/>
          </a:solidFill>
        </p:spPr>
        <p:txBody>
          <a:bodyPr wrap="square">
            <a:noAutofit/>
          </a:bodyPr>
          <a:lstStyle>
            <a:lvl1pPr>
              <a:buNone/>
              <a:defRPr/>
            </a:lvl1pPr>
          </a:lstStyle>
          <a:p>
            <a:pPr lvl="0"/>
            <a:r>
              <a:rPr lang="en-GB"/>
              <a:t> </a:t>
            </a:r>
          </a:p>
        </p:txBody>
      </p:sp>
    </p:spTree>
    <p:extLst>
      <p:ext uri="{BB962C8B-B14F-4D97-AF65-F5344CB8AC3E}">
        <p14:creationId xmlns:p14="http://schemas.microsoft.com/office/powerpoint/2010/main" val="410032681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3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450"/>
                                  </p:stCondLst>
                                  <p:childTnLst>
                                    <p:set>
                                      <p:cBhvr>
                                        <p:cTn id="14" dur="1" fill="hold">
                                          <p:stCondLst>
                                            <p:cond delay="0"/>
                                          </p:stCondLst>
                                        </p:cTn>
                                        <p:tgtEl>
                                          <p:spTgt spid="96"/>
                                        </p:tgtEl>
                                        <p:attrNameLst>
                                          <p:attrName>style.visibility</p:attrName>
                                        </p:attrNameLst>
                                      </p:cBhvr>
                                      <p:to>
                                        <p:strVal val="visible"/>
                                      </p:to>
                                    </p:set>
                                    <p:anim calcmode="lin" valueType="num">
                                      <p:cBhvr additive="base">
                                        <p:cTn id="15" dur="750" fill="hold"/>
                                        <p:tgtEl>
                                          <p:spTgt spid="96"/>
                                        </p:tgtEl>
                                        <p:attrNameLst>
                                          <p:attrName>ppt_x</p:attrName>
                                        </p:attrNameLst>
                                      </p:cBhvr>
                                      <p:tavLst>
                                        <p:tav tm="0">
                                          <p:val>
                                            <p:strVal val="#ppt_x"/>
                                          </p:val>
                                        </p:tav>
                                        <p:tav tm="100000">
                                          <p:val>
                                            <p:strVal val="#ppt_x"/>
                                          </p:val>
                                        </p:tav>
                                      </p:tavLst>
                                    </p:anim>
                                    <p:anim calcmode="lin" valueType="num">
                                      <p:cBhvr additive="base">
                                        <p:cTn id="16" dur="750" fill="hold"/>
                                        <p:tgtEl>
                                          <p:spTgt spid="96"/>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550"/>
                                  </p:stCondLst>
                                  <p:childTnLst>
                                    <p:set>
                                      <p:cBhvr>
                                        <p:cTn id="18" dur="1" fill="hold">
                                          <p:stCondLst>
                                            <p:cond delay="0"/>
                                          </p:stCondLst>
                                        </p:cTn>
                                        <p:tgtEl>
                                          <p:spTgt spid="123"/>
                                        </p:tgtEl>
                                        <p:attrNameLst>
                                          <p:attrName>style.visibility</p:attrName>
                                        </p:attrNameLst>
                                      </p:cBhvr>
                                      <p:to>
                                        <p:strVal val="visible"/>
                                      </p:to>
                                    </p:set>
                                    <p:anim calcmode="lin" valueType="num">
                                      <p:cBhvr additive="base">
                                        <p:cTn id="19" dur="750" fill="hold"/>
                                        <p:tgtEl>
                                          <p:spTgt spid="123"/>
                                        </p:tgtEl>
                                        <p:attrNameLst>
                                          <p:attrName>ppt_x</p:attrName>
                                        </p:attrNameLst>
                                      </p:cBhvr>
                                      <p:tavLst>
                                        <p:tav tm="0">
                                          <p:val>
                                            <p:strVal val="#ppt_x"/>
                                          </p:val>
                                        </p:tav>
                                        <p:tav tm="100000">
                                          <p:val>
                                            <p:strVal val="#ppt_x"/>
                                          </p:val>
                                        </p:tav>
                                      </p:tavLst>
                                    </p:anim>
                                    <p:anim calcmode="lin" valueType="num">
                                      <p:cBhvr additive="base">
                                        <p:cTn id="20" dur="750" fill="hold"/>
                                        <p:tgtEl>
                                          <p:spTgt spid="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tmplLst>
          <p:tmpl>
            <p:tnLst>
              <p:par>
                <p:cTn presetID="2" presetClass="entr" presetSubtype="1"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fill="hold"/>
                        <p:tgtEl>
                          <p:spTgt spid="10"/>
                        </p:tgtEl>
                        <p:attrNameLst>
                          <p:attrName>ppt_x</p:attrName>
                        </p:attrNameLst>
                      </p:cBhvr>
                      <p:tavLst>
                        <p:tav tm="0">
                          <p:val>
                            <p:strVal val="#ppt_x"/>
                          </p:val>
                        </p:tav>
                        <p:tav tm="100000">
                          <p:val>
                            <p:strVal val="#ppt_x"/>
                          </p:val>
                        </p:tav>
                      </p:tavLst>
                    </p:anim>
                    <p:anim calcmode="lin" valueType="num">
                      <p:cBhvr additive="base">
                        <p:cTn dur="1000" fill="hold"/>
                        <p:tgtEl>
                          <p:spTgt spid="10"/>
                        </p:tgtEl>
                        <p:attrNameLst>
                          <p:attrName>ppt_y</p:attrName>
                        </p:attrNameLst>
                      </p:cBhvr>
                      <p:tavLst>
                        <p:tav tm="0">
                          <p:val>
                            <p:strVal val="0-#ppt_h/2"/>
                          </p:val>
                        </p:tav>
                        <p:tav tm="100000">
                          <p:val>
                            <p:strVal val="#ppt_y"/>
                          </p:val>
                        </p:tav>
                      </p:tavLst>
                    </p:anim>
                  </p:childTnLst>
                </p:cTn>
              </p:par>
            </p:tnLst>
          </p:tmpl>
        </p:tmplLst>
      </p:bldP>
      <p:bldP spid="2" grpId="0"/>
      <p:bldP spid="96" grpId="0">
        <p:tmplLst>
          <p:tmpl>
            <p:tnLst>
              <p:par>
                <p:cTn presetID="2" presetClass="entr" presetSubtype="4" decel="100000" fill="hold" nodeType="withEffect">
                  <p:stCondLst>
                    <p:cond delay="45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750" fill="hold"/>
                        <p:tgtEl>
                          <p:spTgt spid="96"/>
                        </p:tgtEl>
                        <p:attrNameLst>
                          <p:attrName>ppt_x</p:attrName>
                        </p:attrNameLst>
                      </p:cBhvr>
                      <p:tavLst>
                        <p:tav tm="0">
                          <p:val>
                            <p:strVal val="#ppt_x"/>
                          </p:val>
                        </p:tav>
                        <p:tav tm="100000">
                          <p:val>
                            <p:strVal val="#ppt_x"/>
                          </p:val>
                        </p:tav>
                      </p:tavLst>
                    </p:anim>
                    <p:anim calcmode="lin" valueType="num">
                      <p:cBhvr additive="base">
                        <p:cTn dur="750" fill="hold"/>
                        <p:tgtEl>
                          <p:spTgt spid="96"/>
                        </p:tgtEl>
                        <p:attrNameLst>
                          <p:attrName>ppt_y</p:attrName>
                        </p:attrNameLst>
                      </p:cBhvr>
                      <p:tavLst>
                        <p:tav tm="0">
                          <p:val>
                            <p:strVal val="1+#ppt_h/2"/>
                          </p:val>
                        </p:tav>
                        <p:tav tm="100000">
                          <p:val>
                            <p:strVal val="#ppt_y"/>
                          </p:val>
                        </p:tav>
                      </p:tavLst>
                    </p:anim>
                  </p:childTnLst>
                </p:cTn>
              </p:par>
            </p:tnLst>
          </p:tmpl>
        </p:tmplLst>
      </p:bldP>
      <p:bldP spid="123" grpId="0" animBg="1">
        <p:tmplLst>
          <p:tmpl>
            <p:tnLst>
              <p:par>
                <p:cTn presetID="2" presetClass="entr" presetSubtype="4" decel="100000" fill="hold" nodeType="withEffect">
                  <p:stCondLst>
                    <p:cond delay="55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750" fill="hold"/>
                        <p:tgtEl>
                          <p:spTgt spid="123"/>
                        </p:tgtEl>
                        <p:attrNameLst>
                          <p:attrName>ppt_x</p:attrName>
                        </p:attrNameLst>
                      </p:cBhvr>
                      <p:tavLst>
                        <p:tav tm="0">
                          <p:val>
                            <p:strVal val="#ppt_x"/>
                          </p:val>
                        </p:tav>
                        <p:tav tm="100000">
                          <p:val>
                            <p:strVal val="#ppt_x"/>
                          </p:val>
                        </p:tav>
                      </p:tavLst>
                    </p:anim>
                    <p:anim calcmode="lin" valueType="num">
                      <p:cBhvr additive="base">
                        <p:cTn dur="750" fill="hold"/>
                        <p:tgtEl>
                          <p:spTgt spid="12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 + Tabel">
    <p:bg>
      <p:bgPr>
        <a:solidFill>
          <a:schemeClr val="bg1">
            <a:lumMod val="95000"/>
          </a:schemeClr>
        </a:solidFill>
        <a:effectLst/>
      </p:bgPr>
    </p:bg>
    <p:spTree>
      <p:nvGrpSpPr>
        <p:cNvPr id="1" name=""/>
        <p:cNvGrpSpPr/>
        <p:nvPr/>
      </p:nvGrpSpPr>
      <p:grpSpPr>
        <a:xfrm>
          <a:off x="0" y="0"/>
          <a:ext cx="0" cy="0"/>
          <a:chOff x="0" y="0"/>
          <a:chExt cx="0" cy="0"/>
        </a:xfrm>
      </p:grpSpPr>
      <p:sp>
        <p:nvSpPr>
          <p:cNvPr id="12" name="- INFO">
            <a:extLst>
              <a:ext uri="{FF2B5EF4-FFF2-40B4-BE49-F238E27FC236}">
                <a16:creationId xmlns:a16="http://schemas.microsoft.com/office/drawing/2014/main" id="{618D8543-DAE1-4890-8399-868CB9C8A47A}"/>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Tekst + tabel</a:t>
            </a:r>
          </a:p>
        </p:txBody>
      </p:sp>
      <p:sp>
        <p:nvSpPr>
          <p:cNvPr id="154" name="tabel">
            <a:extLst>
              <a:ext uri="{FF2B5EF4-FFF2-40B4-BE49-F238E27FC236}">
                <a16:creationId xmlns:a16="http://schemas.microsoft.com/office/drawing/2014/main" id="{F82164A6-565A-48A6-BC4C-BDC6BA8FBEAE}"/>
              </a:ext>
            </a:extLst>
          </p:cNvPr>
          <p:cNvSpPr>
            <a:spLocks noGrp="1"/>
          </p:cNvSpPr>
          <p:nvPr>
            <p:ph type="tbl" sz="quarter" idx="16" hasCustomPrompt="1"/>
          </p:nvPr>
        </p:nvSpPr>
        <p:spPr>
          <a:xfrm>
            <a:off x="6356758" y="719138"/>
            <a:ext cx="5287553" cy="5590800"/>
          </a:xfrm>
        </p:spPr>
        <p:txBody>
          <a:bodyPr bIns="1260000" anchor="ctr" anchorCtr="0">
            <a:normAutofit/>
          </a:bodyPr>
          <a:lstStyle>
            <a:lvl1pPr marL="0" indent="0" algn="ctr">
              <a:lnSpc>
                <a:spcPct val="100000"/>
              </a:lnSpc>
              <a:spcBef>
                <a:spcPts val="0"/>
              </a:spcBef>
              <a:buNone/>
              <a:defRPr sz="1400">
                <a:solidFill>
                  <a:schemeClr val="bg1">
                    <a:lumMod val="50000"/>
                  </a:schemeClr>
                </a:solidFill>
              </a:defRPr>
            </a:lvl1pPr>
          </a:lstStyle>
          <a:p>
            <a:r>
              <a:rPr lang="nl-NL"/>
              <a:t>Klik op onderstaand icon</a:t>
            </a:r>
            <a:br>
              <a:rPr lang="nl-NL"/>
            </a:br>
            <a:r>
              <a:rPr lang="nl-NL"/>
              <a:t>om een tabel in te voegen</a:t>
            </a:r>
          </a:p>
        </p:txBody>
      </p:sp>
      <p:sp>
        <p:nvSpPr>
          <p:cNvPr id="8" name="titel">
            <a:extLst>
              <a:ext uri="{FF2B5EF4-FFF2-40B4-BE49-F238E27FC236}">
                <a16:creationId xmlns:a16="http://schemas.microsoft.com/office/drawing/2014/main" id="{4FCE8B7B-8D3B-466F-8956-5C1F4F50265C}"/>
              </a:ext>
            </a:extLst>
          </p:cNvPr>
          <p:cNvSpPr>
            <a:spLocks noGrp="1"/>
          </p:cNvSpPr>
          <p:nvPr userDrawn="1">
            <p:ph type="title" hasCustomPrompt="1"/>
          </p:nvPr>
        </p:nvSpPr>
        <p:spPr>
          <a:xfrm>
            <a:off x="534988" y="722568"/>
            <a:ext cx="5287305" cy="709102"/>
          </a:xfrm>
        </p:spPr>
        <p:txBody>
          <a:bodyPr/>
          <a:lstStyle/>
          <a:p>
            <a:r>
              <a:rPr lang="nl-NL"/>
              <a:t>Titel</a:t>
            </a:r>
            <a:br>
              <a:rPr lang="nl-NL"/>
            </a:br>
            <a:r>
              <a:rPr lang="nl-NL"/>
              <a:t>max. 2 regels</a:t>
            </a:r>
          </a:p>
        </p:txBody>
      </p:sp>
      <p:sp>
        <p:nvSpPr>
          <p:cNvPr id="10" name="tekst">
            <a:extLst>
              <a:ext uri="{FF2B5EF4-FFF2-40B4-BE49-F238E27FC236}">
                <a16:creationId xmlns:a16="http://schemas.microsoft.com/office/drawing/2014/main" id="{1666EADC-9024-4FF6-9D2D-3372EA71A6E1}"/>
              </a:ext>
            </a:extLst>
          </p:cNvPr>
          <p:cNvSpPr>
            <a:spLocks noGrp="1"/>
          </p:cNvSpPr>
          <p:nvPr userDrawn="1">
            <p:ph type="body" sz="quarter" idx="13" hasCustomPrompt="1"/>
          </p:nvPr>
        </p:nvSpPr>
        <p:spPr>
          <a:xfrm>
            <a:off x="547690" y="1963738"/>
            <a:ext cx="5274603" cy="4344987"/>
          </a:xfrm>
        </p:spPr>
        <p:txBody>
          <a:bodyPr/>
          <a:lstStyle/>
          <a:p>
            <a:pPr lvl="0"/>
            <a:r>
              <a:rPr lang="nl-NL"/>
              <a:t>Bullet</a:t>
            </a:r>
          </a:p>
          <a:p>
            <a:pPr lvl="1"/>
            <a:r>
              <a:rPr lang="nl-NL"/>
              <a:t>Sub-</a:t>
            </a:r>
            <a:r>
              <a:rPr lang="nl-NL" err="1"/>
              <a:t>bullet</a:t>
            </a:r>
            <a:endParaRPr lang="nl-NL"/>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a:t>
            </a:r>
            <a:r>
              <a:rPr lang="nl-NL" err="1"/>
              <a:t>bullet</a:t>
            </a:r>
            <a:endParaRPr lang="nl-NL"/>
          </a:p>
          <a:p>
            <a:pPr lvl="7"/>
            <a:r>
              <a:rPr lang="nl-NL"/>
              <a:t>Alfabetische </a:t>
            </a:r>
            <a:r>
              <a:rPr lang="nl-NL" err="1"/>
              <a:t>bullet</a:t>
            </a:r>
            <a:endParaRPr lang="nl-NL"/>
          </a:p>
          <a:p>
            <a:pPr lvl="7"/>
            <a:endParaRPr lang="nl-NL"/>
          </a:p>
          <a:p>
            <a:pPr lvl="8"/>
            <a:r>
              <a:rPr lang="nl-NL"/>
              <a:t>*Bronvermelding</a:t>
            </a:r>
          </a:p>
          <a:p>
            <a:pPr lvl="4"/>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lvl1pPr>
              <a:defRPr>
                <a:solidFill>
                  <a:schemeClr val="tx1"/>
                </a:solidFill>
              </a:defRPr>
            </a:lvl1pPr>
          </a:lstStyle>
          <a:p>
            <a:fld id="{413593D1-BDA9-4B05-8828-83D98BC9264D}"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lvl1pPr>
              <a:defRPr>
                <a:solidFill>
                  <a:schemeClr val="tx1"/>
                </a:solidFill>
              </a:defRPr>
            </a:lvl1pPr>
          </a:lstStyle>
          <a:p>
            <a:fld id="{361A1203-CA3D-4D48-AFA0-9D668419C1D5}" type="slidenum">
              <a:rPr lang="nl-NL" smtClean="0"/>
              <a:pPr/>
              <a:t>‹nr.›</a:t>
            </a:fld>
            <a:endParaRPr lang="nl-NL"/>
          </a:p>
        </p:txBody>
      </p:sp>
    </p:spTree>
    <p:extLst>
      <p:ext uri="{BB962C8B-B14F-4D97-AF65-F5344CB8AC3E}">
        <p14:creationId xmlns:p14="http://schemas.microsoft.com/office/powerpoint/2010/main" val="313113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el">
    <p:bg>
      <p:bgPr>
        <a:solidFill>
          <a:schemeClr val="bg1">
            <a:lumMod val="95000"/>
          </a:schemeClr>
        </a:solidFill>
        <a:effectLst/>
      </p:bgPr>
    </p:bg>
    <p:spTree>
      <p:nvGrpSpPr>
        <p:cNvPr id="1" name=""/>
        <p:cNvGrpSpPr/>
        <p:nvPr/>
      </p:nvGrpSpPr>
      <p:grpSpPr>
        <a:xfrm>
          <a:off x="0" y="0"/>
          <a:ext cx="0" cy="0"/>
          <a:chOff x="0" y="0"/>
          <a:chExt cx="0" cy="0"/>
        </a:xfrm>
      </p:grpSpPr>
      <p:sp>
        <p:nvSpPr>
          <p:cNvPr id="12" name="- INFO">
            <a:extLst>
              <a:ext uri="{FF2B5EF4-FFF2-40B4-BE49-F238E27FC236}">
                <a16:creationId xmlns:a16="http://schemas.microsoft.com/office/drawing/2014/main" id="{618D8543-DAE1-4890-8399-868CB9C8A47A}"/>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tabel</a:t>
            </a:r>
          </a:p>
        </p:txBody>
      </p:sp>
      <p:sp>
        <p:nvSpPr>
          <p:cNvPr id="154" name="tabel">
            <a:extLst>
              <a:ext uri="{FF2B5EF4-FFF2-40B4-BE49-F238E27FC236}">
                <a16:creationId xmlns:a16="http://schemas.microsoft.com/office/drawing/2014/main" id="{F82164A6-565A-48A6-BC4C-BDC6BA8FBEAE}"/>
              </a:ext>
            </a:extLst>
          </p:cNvPr>
          <p:cNvSpPr>
            <a:spLocks noGrp="1"/>
          </p:cNvSpPr>
          <p:nvPr>
            <p:ph type="tbl" sz="quarter" idx="16" hasCustomPrompt="1"/>
          </p:nvPr>
        </p:nvSpPr>
        <p:spPr>
          <a:xfrm>
            <a:off x="534988" y="1963738"/>
            <a:ext cx="11109323" cy="4346200"/>
          </a:xfrm>
        </p:spPr>
        <p:txBody>
          <a:bodyPr bIns="1260000" anchor="ctr" anchorCtr="0">
            <a:normAutofit/>
          </a:bodyPr>
          <a:lstStyle>
            <a:lvl1pPr marL="0" indent="0" algn="ctr">
              <a:lnSpc>
                <a:spcPct val="100000"/>
              </a:lnSpc>
              <a:spcBef>
                <a:spcPts val="0"/>
              </a:spcBef>
              <a:buNone/>
              <a:defRPr sz="1400">
                <a:solidFill>
                  <a:schemeClr val="bg1">
                    <a:lumMod val="50000"/>
                  </a:schemeClr>
                </a:solidFill>
              </a:defRPr>
            </a:lvl1pPr>
          </a:lstStyle>
          <a:p>
            <a:r>
              <a:rPr lang="nl-NL"/>
              <a:t>Klik op onderstaand icon</a:t>
            </a:r>
            <a:br>
              <a:rPr lang="nl-NL"/>
            </a:br>
            <a:r>
              <a:rPr lang="nl-NL"/>
              <a:t>om een tabel in te voegen</a:t>
            </a:r>
          </a:p>
        </p:txBody>
      </p:sp>
      <p:sp>
        <p:nvSpPr>
          <p:cNvPr id="8" name="titel">
            <a:extLst>
              <a:ext uri="{FF2B5EF4-FFF2-40B4-BE49-F238E27FC236}">
                <a16:creationId xmlns:a16="http://schemas.microsoft.com/office/drawing/2014/main" id="{4FCE8B7B-8D3B-466F-8956-5C1F4F50265C}"/>
              </a:ext>
            </a:extLst>
          </p:cNvPr>
          <p:cNvSpPr>
            <a:spLocks noGrp="1"/>
          </p:cNvSpPr>
          <p:nvPr userDrawn="1">
            <p:ph type="title" hasCustomPrompt="1"/>
          </p:nvPr>
        </p:nvSpPr>
        <p:spPr>
          <a:xfrm>
            <a:off x="534988" y="722568"/>
            <a:ext cx="11109323" cy="709102"/>
          </a:xfrm>
        </p:spPr>
        <p:txBody>
          <a:bodyPr/>
          <a:lstStyle/>
          <a:p>
            <a:r>
              <a:rPr lang="nl-NL"/>
              <a:t>Titel</a:t>
            </a:r>
            <a:br>
              <a:rPr lang="nl-NL"/>
            </a:br>
            <a:r>
              <a:rPr lang="nl-NL"/>
              <a:t>max. 2 regels</a:t>
            </a:r>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lvl1pPr>
              <a:defRPr>
                <a:solidFill>
                  <a:schemeClr val="tx1"/>
                </a:solidFill>
              </a:defRPr>
            </a:lvl1pPr>
          </a:lstStyle>
          <a:p>
            <a:fld id="{8297504A-5DF6-4825-A12F-63E66BDBEE7E}"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lvl1pPr>
              <a:defRPr>
                <a:solidFill>
                  <a:schemeClr val="tx1"/>
                </a:solidFill>
              </a:defRPr>
            </a:lvl1pPr>
          </a:lstStyle>
          <a:p>
            <a:fld id="{361A1203-CA3D-4D48-AFA0-9D668419C1D5}" type="slidenum">
              <a:rPr lang="nl-NL" smtClean="0"/>
              <a:pPr/>
              <a:t>‹nr.›</a:t>
            </a:fld>
            <a:endParaRPr lang="nl-NL"/>
          </a:p>
        </p:txBody>
      </p:sp>
    </p:spTree>
    <p:extLst>
      <p:ext uri="{BB962C8B-B14F-4D97-AF65-F5344CB8AC3E}">
        <p14:creationId xmlns:p14="http://schemas.microsoft.com/office/powerpoint/2010/main" val="3701841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 + Video">
    <p:spTree>
      <p:nvGrpSpPr>
        <p:cNvPr id="1" name=""/>
        <p:cNvGrpSpPr/>
        <p:nvPr/>
      </p:nvGrpSpPr>
      <p:grpSpPr>
        <a:xfrm>
          <a:off x="0" y="0"/>
          <a:ext cx="0" cy="0"/>
          <a:chOff x="0" y="0"/>
          <a:chExt cx="0" cy="0"/>
        </a:xfrm>
      </p:grpSpPr>
      <p:sp>
        <p:nvSpPr>
          <p:cNvPr id="8" name="- INFO">
            <a:extLst>
              <a:ext uri="{FF2B5EF4-FFF2-40B4-BE49-F238E27FC236}">
                <a16:creationId xmlns:a16="http://schemas.microsoft.com/office/drawing/2014/main" id="{32F620CA-8583-4139-8379-8671C99AE382}"/>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Tekst + Video</a:t>
            </a:r>
          </a:p>
        </p:txBody>
      </p:sp>
      <p:sp>
        <p:nvSpPr>
          <p:cNvPr id="6" name="Tijdelijke aanduiding voor media 12">
            <a:extLst>
              <a:ext uri="{FF2B5EF4-FFF2-40B4-BE49-F238E27FC236}">
                <a16:creationId xmlns:a16="http://schemas.microsoft.com/office/drawing/2014/main" id="{E2DCB9C2-916D-4C5E-9B81-41B77A69231B}"/>
              </a:ext>
            </a:extLst>
          </p:cNvPr>
          <p:cNvSpPr>
            <a:spLocks noGrp="1"/>
          </p:cNvSpPr>
          <p:nvPr>
            <p:ph type="media" sz="quarter" idx="14" hasCustomPrompt="1"/>
          </p:nvPr>
        </p:nvSpPr>
        <p:spPr>
          <a:xfrm>
            <a:off x="0" y="1"/>
            <a:ext cx="12192000" cy="6858000"/>
          </a:xfrm>
          <a:prstGeom prst="rect">
            <a:avLst/>
          </a:prstGeom>
          <a:solidFill>
            <a:schemeClr val="bg1">
              <a:lumMod val="75000"/>
            </a:schemeClr>
          </a:solidFill>
        </p:spPr>
        <p:txBody>
          <a:bodyPr wrap="square" bIns="1080000" anchor="ctr" anchorCtr="0">
            <a:noAutofit/>
          </a:bodyPr>
          <a:lstStyle>
            <a:lvl1pPr marL="0" indent="0" algn="ctr">
              <a:lnSpc>
                <a:spcPct val="100000"/>
              </a:lnSpc>
              <a:spcBef>
                <a:spcPts val="0"/>
              </a:spcBef>
              <a:buNone/>
              <a:defRPr>
                <a:solidFill>
                  <a:schemeClr val="bg1">
                    <a:lumMod val="95000"/>
                  </a:schemeClr>
                </a:solidFill>
              </a:defRPr>
            </a:lvl1pPr>
          </a:lstStyle>
          <a:p>
            <a:r>
              <a:rPr lang="nl-NL"/>
              <a:t>Klik op onderstaand icon</a:t>
            </a:r>
            <a:br>
              <a:rPr lang="nl-NL"/>
            </a:br>
            <a:r>
              <a:rPr lang="nl-NL"/>
              <a:t>om een video in te voegen            </a:t>
            </a:r>
          </a:p>
        </p:txBody>
      </p:sp>
      <p:sp>
        <p:nvSpPr>
          <p:cNvPr id="17" name="Tijdelijke aanduiding voor tekst 16">
            <a:extLst>
              <a:ext uri="{FF2B5EF4-FFF2-40B4-BE49-F238E27FC236}">
                <a16:creationId xmlns:a16="http://schemas.microsoft.com/office/drawing/2014/main" id="{F793F3E3-1A53-4744-A010-2053E9135883}"/>
              </a:ext>
            </a:extLst>
          </p:cNvPr>
          <p:cNvSpPr>
            <a:spLocks noGrp="1"/>
          </p:cNvSpPr>
          <p:nvPr>
            <p:ph type="body" sz="quarter" idx="21" hasCustomPrompt="1"/>
          </p:nvPr>
        </p:nvSpPr>
        <p:spPr>
          <a:xfrm flipH="1">
            <a:off x="1" y="0"/>
            <a:ext cx="6226969" cy="6858000"/>
          </a:xfrm>
          <a:custGeom>
            <a:avLst/>
            <a:gdLst>
              <a:gd name="connsiteX0" fmla="*/ 6226969 w 6226969"/>
              <a:gd name="connsiteY0" fmla="*/ 0 h 6858000"/>
              <a:gd name="connsiteX1" fmla="*/ 5927890 w 6226969"/>
              <a:gd name="connsiteY1" fmla="*/ 0 h 6858000"/>
              <a:gd name="connsiteX2" fmla="*/ 5909733 w 6226969"/>
              <a:gd name="connsiteY2" fmla="*/ 0 h 6858000"/>
              <a:gd name="connsiteX3" fmla="*/ 5708624 w 6226969"/>
              <a:gd name="connsiteY3" fmla="*/ 0 h 6858000"/>
              <a:gd name="connsiteX4" fmla="*/ 0 w 6226969"/>
              <a:gd name="connsiteY4" fmla="*/ 0 h 6858000"/>
              <a:gd name="connsiteX5" fmla="*/ 2812148 w 6226969"/>
              <a:gd name="connsiteY5" fmla="*/ 6857052 h 6858000"/>
              <a:gd name="connsiteX6" fmla="*/ 5708624 w 6226969"/>
              <a:gd name="connsiteY6" fmla="*/ 6855212 h 6858000"/>
              <a:gd name="connsiteX7" fmla="*/ 5708624 w 6226969"/>
              <a:gd name="connsiteY7" fmla="*/ 6858000 h 6858000"/>
              <a:gd name="connsiteX8" fmla="*/ 5909733 w 6226969"/>
              <a:gd name="connsiteY8" fmla="*/ 6858000 h 6858000"/>
              <a:gd name="connsiteX9" fmla="*/ 6226969 w 6226969"/>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26969" h="6858000">
                <a:moveTo>
                  <a:pt x="6226969" y="0"/>
                </a:moveTo>
                <a:lnTo>
                  <a:pt x="5927890" y="0"/>
                </a:lnTo>
                <a:lnTo>
                  <a:pt x="5909733" y="0"/>
                </a:lnTo>
                <a:lnTo>
                  <a:pt x="5708624" y="0"/>
                </a:lnTo>
                <a:lnTo>
                  <a:pt x="0" y="0"/>
                </a:lnTo>
                <a:cubicBezTo>
                  <a:pt x="5319953" y="2715557"/>
                  <a:pt x="923836" y="4853449"/>
                  <a:pt x="2812148" y="6857052"/>
                </a:cubicBezTo>
                <a:lnTo>
                  <a:pt x="5708624" y="6855212"/>
                </a:lnTo>
                <a:lnTo>
                  <a:pt x="5708624" y="6858000"/>
                </a:lnTo>
                <a:lnTo>
                  <a:pt x="5909733" y="6858000"/>
                </a:lnTo>
                <a:lnTo>
                  <a:pt x="6226969" y="6858000"/>
                </a:lnTo>
                <a:close/>
              </a:path>
            </a:pathLst>
          </a:custGeom>
          <a:solidFill>
            <a:schemeClr val="accent2"/>
          </a:solidFill>
        </p:spPr>
        <p:txBody>
          <a:bodyPr wrap="square">
            <a:noAutofit/>
          </a:bodyPr>
          <a:lstStyle>
            <a:lvl1pPr marL="0" indent="0">
              <a:buNone/>
              <a:defRPr/>
            </a:lvl1pPr>
          </a:lstStyle>
          <a:p>
            <a:pPr lvl="0"/>
            <a:r>
              <a:rPr lang="nl-NL"/>
              <a:t> </a:t>
            </a:r>
          </a:p>
        </p:txBody>
      </p:sp>
      <p:sp>
        <p:nvSpPr>
          <p:cNvPr id="3" name="Tijdelijke aanduiding voor datum 2">
            <a:extLst>
              <a:ext uri="{FF2B5EF4-FFF2-40B4-BE49-F238E27FC236}">
                <a16:creationId xmlns:a16="http://schemas.microsoft.com/office/drawing/2014/main" id="{3A5F0EA5-C728-43C3-9961-76816C74F040}"/>
              </a:ext>
            </a:extLst>
          </p:cNvPr>
          <p:cNvSpPr>
            <a:spLocks noGrp="1"/>
          </p:cNvSpPr>
          <p:nvPr>
            <p:ph type="dt" sz="half" idx="10"/>
          </p:nvPr>
        </p:nvSpPr>
        <p:spPr/>
        <p:txBody>
          <a:bodyPr/>
          <a:lstStyle>
            <a:lvl1pPr>
              <a:defRPr>
                <a:solidFill>
                  <a:schemeClr val="bg1"/>
                </a:solidFill>
              </a:defRPr>
            </a:lvl1pPr>
          </a:lstStyle>
          <a:p>
            <a:fld id="{7CD4E3B4-D3C5-4AC2-80C6-884C12DC4040}" type="datetime1">
              <a:rPr lang="nl-NL" smtClean="0"/>
              <a:t>24-02-2026</a:t>
            </a:fld>
            <a:endParaRPr lang="nl-NL"/>
          </a:p>
        </p:txBody>
      </p:sp>
      <p:sp>
        <p:nvSpPr>
          <p:cNvPr id="4" name="Tijdelijke aanduiding voor voettekst 3">
            <a:extLst>
              <a:ext uri="{FF2B5EF4-FFF2-40B4-BE49-F238E27FC236}">
                <a16:creationId xmlns:a16="http://schemas.microsoft.com/office/drawing/2014/main" id="{694C8395-E270-46ED-8451-E12DA6B75A53}"/>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5" name="Tijdelijke aanduiding voor dianummer 4">
            <a:extLst>
              <a:ext uri="{FF2B5EF4-FFF2-40B4-BE49-F238E27FC236}">
                <a16:creationId xmlns:a16="http://schemas.microsoft.com/office/drawing/2014/main" id="{B9D4F1F4-CAC9-4D63-8BA4-25867D80BBCA}"/>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
        <p:nvSpPr>
          <p:cNvPr id="9" name="tekst">
            <a:extLst>
              <a:ext uri="{FF2B5EF4-FFF2-40B4-BE49-F238E27FC236}">
                <a16:creationId xmlns:a16="http://schemas.microsoft.com/office/drawing/2014/main" id="{C6037BA4-4233-4C01-BF0C-DDFD5138FB3A}"/>
              </a:ext>
            </a:extLst>
          </p:cNvPr>
          <p:cNvSpPr>
            <a:spLocks noGrp="1"/>
          </p:cNvSpPr>
          <p:nvPr>
            <p:ph type="body" sz="quarter" idx="13" hasCustomPrompt="1"/>
          </p:nvPr>
        </p:nvSpPr>
        <p:spPr>
          <a:xfrm>
            <a:off x="547688" y="722568"/>
            <a:ext cx="3636385" cy="5586157"/>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a:t>Bullet</a:t>
            </a:r>
          </a:p>
          <a:p>
            <a:pPr lvl="1"/>
            <a:r>
              <a:rPr lang="nl-NL"/>
              <a:t>Sub-</a:t>
            </a:r>
            <a:r>
              <a:rPr lang="nl-NL" err="1"/>
              <a:t>bullet</a:t>
            </a:r>
            <a:endParaRPr lang="nl-NL"/>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a:t>
            </a:r>
            <a:r>
              <a:rPr lang="nl-NL" err="1"/>
              <a:t>bullet</a:t>
            </a:r>
            <a:endParaRPr lang="nl-NL"/>
          </a:p>
          <a:p>
            <a:pPr lvl="7"/>
            <a:r>
              <a:rPr lang="nl-NL"/>
              <a:t>Alfabetische </a:t>
            </a:r>
            <a:r>
              <a:rPr lang="nl-NL" err="1"/>
              <a:t>bullet</a:t>
            </a:r>
            <a:endParaRPr lang="nl-NL"/>
          </a:p>
          <a:p>
            <a:pPr lvl="7"/>
            <a:endParaRPr lang="nl-NL"/>
          </a:p>
          <a:p>
            <a:pPr lvl="8"/>
            <a:r>
              <a:rPr lang="nl-NL"/>
              <a:t>*Bronvermelding</a:t>
            </a:r>
          </a:p>
          <a:p>
            <a:pPr lvl="4"/>
            <a:endParaRPr lang="nl-NL"/>
          </a:p>
        </p:txBody>
      </p:sp>
    </p:spTree>
    <p:extLst>
      <p:ext uri="{BB962C8B-B14F-4D97-AF65-F5344CB8AC3E}">
        <p14:creationId xmlns:p14="http://schemas.microsoft.com/office/powerpoint/2010/main" val="113051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8" name="- INFO">
            <a:extLst>
              <a:ext uri="{FF2B5EF4-FFF2-40B4-BE49-F238E27FC236}">
                <a16:creationId xmlns:a16="http://schemas.microsoft.com/office/drawing/2014/main" id="{32F620CA-8583-4139-8379-8671C99AE382}"/>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Video</a:t>
            </a:r>
          </a:p>
        </p:txBody>
      </p:sp>
      <p:sp>
        <p:nvSpPr>
          <p:cNvPr id="6" name="Tijdelijke aanduiding voor media 12">
            <a:extLst>
              <a:ext uri="{FF2B5EF4-FFF2-40B4-BE49-F238E27FC236}">
                <a16:creationId xmlns:a16="http://schemas.microsoft.com/office/drawing/2014/main" id="{E2DCB9C2-916D-4C5E-9B81-41B77A69231B}"/>
              </a:ext>
            </a:extLst>
          </p:cNvPr>
          <p:cNvSpPr>
            <a:spLocks noGrp="1"/>
          </p:cNvSpPr>
          <p:nvPr>
            <p:ph type="media" sz="quarter" idx="14" hasCustomPrompt="1"/>
          </p:nvPr>
        </p:nvSpPr>
        <p:spPr>
          <a:xfrm>
            <a:off x="0" y="1"/>
            <a:ext cx="12192000" cy="6857999"/>
          </a:xfrm>
          <a:prstGeom prst="rect">
            <a:avLst/>
          </a:prstGeom>
          <a:solidFill>
            <a:schemeClr val="bg1">
              <a:lumMod val="75000"/>
            </a:schemeClr>
          </a:solidFill>
        </p:spPr>
        <p:txBody>
          <a:bodyPr wrap="square" bIns="1080000" anchor="ctr" anchorCtr="0">
            <a:noAutofit/>
          </a:bodyPr>
          <a:lstStyle>
            <a:lvl1pPr marL="0" indent="0" algn="ctr">
              <a:lnSpc>
                <a:spcPct val="100000"/>
              </a:lnSpc>
              <a:spcBef>
                <a:spcPts val="0"/>
              </a:spcBef>
              <a:buNone/>
              <a:defRPr>
                <a:solidFill>
                  <a:schemeClr val="bg1">
                    <a:lumMod val="95000"/>
                  </a:schemeClr>
                </a:solidFill>
              </a:defRPr>
            </a:lvl1pPr>
          </a:lstStyle>
          <a:p>
            <a:r>
              <a:rPr lang="nl-NL"/>
              <a:t>Klik op onderstaand icon</a:t>
            </a:r>
            <a:br>
              <a:rPr lang="nl-NL"/>
            </a:br>
            <a:r>
              <a:rPr lang="nl-NL"/>
              <a:t>om een video in te voegen            </a:t>
            </a:r>
          </a:p>
        </p:txBody>
      </p:sp>
      <p:sp>
        <p:nvSpPr>
          <p:cNvPr id="3" name="Tijdelijke aanduiding voor datum 2">
            <a:extLst>
              <a:ext uri="{FF2B5EF4-FFF2-40B4-BE49-F238E27FC236}">
                <a16:creationId xmlns:a16="http://schemas.microsoft.com/office/drawing/2014/main" id="{3A5F0EA5-C728-43C3-9961-76816C74F040}"/>
              </a:ext>
            </a:extLst>
          </p:cNvPr>
          <p:cNvSpPr>
            <a:spLocks noGrp="1"/>
          </p:cNvSpPr>
          <p:nvPr>
            <p:ph type="dt" sz="half" idx="10"/>
          </p:nvPr>
        </p:nvSpPr>
        <p:spPr/>
        <p:txBody>
          <a:bodyPr/>
          <a:lstStyle>
            <a:lvl1pPr>
              <a:defRPr>
                <a:solidFill>
                  <a:schemeClr val="bg1"/>
                </a:solidFill>
              </a:defRPr>
            </a:lvl1pPr>
          </a:lstStyle>
          <a:p>
            <a:fld id="{4320C8A5-7226-4518-9EE9-0070973E125C}" type="datetime1">
              <a:rPr lang="nl-NL" smtClean="0"/>
              <a:t>24-02-2026</a:t>
            </a:fld>
            <a:endParaRPr lang="nl-NL"/>
          </a:p>
        </p:txBody>
      </p:sp>
      <p:sp>
        <p:nvSpPr>
          <p:cNvPr id="4" name="Tijdelijke aanduiding voor voettekst 3">
            <a:extLst>
              <a:ext uri="{FF2B5EF4-FFF2-40B4-BE49-F238E27FC236}">
                <a16:creationId xmlns:a16="http://schemas.microsoft.com/office/drawing/2014/main" id="{694C8395-E270-46ED-8451-E12DA6B75A53}"/>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5" name="Tijdelijke aanduiding voor dianummer 4">
            <a:extLst>
              <a:ext uri="{FF2B5EF4-FFF2-40B4-BE49-F238E27FC236}">
                <a16:creationId xmlns:a16="http://schemas.microsoft.com/office/drawing/2014/main" id="{B9D4F1F4-CAC9-4D63-8BA4-25867D80BBCA}"/>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Tree>
    <p:extLst>
      <p:ext uri="{BB962C8B-B14F-4D97-AF65-F5344CB8AC3E}">
        <p14:creationId xmlns:p14="http://schemas.microsoft.com/office/powerpoint/2010/main" val="110072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stagram #1">
    <p:bg>
      <p:bgPr>
        <a:solidFill>
          <a:schemeClr val="bg1"/>
        </a:solidFill>
        <a:effectLst/>
      </p:bgPr>
    </p:bg>
    <p:spTree>
      <p:nvGrpSpPr>
        <p:cNvPr id="1" name=""/>
        <p:cNvGrpSpPr/>
        <p:nvPr/>
      </p:nvGrpSpPr>
      <p:grpSpPr>
        <a:xfrm>
          <a:off x="0" y="0"/>
          <a:ext cx="0" cy="0"/>
          <a:chOff x="0" y="0"/>
          <a:chExt cx="0" cy="0"/>
        </a:xfrm>
      </p:grpSpPr>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instagram #1</a:t>
            </a:r>
          </a:p>
        </p:txBody>
      </p:sp>
      <p:grpSp>
        <p:nvGrpSpPr>
          <p:cNvPr id="369" name="Groep 368">
            <a:extLst>
              <a:ext uri="{FF2B5EF4-FFF2-40B4-BE49-F238E27FC236}">
                <a16:creationId xmlns:a16="http://schemas.microsoft.com/office/drawing/2014/main" id="{7443093D-2101-4339-B4EB-66E36695F558}"/>
              </a:ext>
            </a:extLst>
          </p:cNvPr>
          <p:cNvGrpSpPr/>
          <p:nvPr userDrawn="1"/>
        </p:nvGrpSpPr>
        <p:grpSpPr>
          <a:xfrm>
            <a:off x="4975824" y="1050843"/>
            <a:ext cx="2240351" cy="4668143"/>
            <a:chOff x="4975824" y="1050843"/>
            <a:chExt cx="2240351" cy="4668143"/>
          </a:xfrm>
        </p:grpSpPr>
        <p:sp>
          <p:nvSpPr>
            <p:cNvPr id="240" name="Vrije vorm: vorm 239">
              <a:extLst>
                <a:ext uri="{FF2B5EF4-FFF2-40B4-BE49-F238E27FC236}">
                  <a16:creationId xmlns:a16="http://schemas.microsoft.com/office/drawing/2014/main" id="{4C44C07D-F149-43A8-B126-89833CB3341B}"/>
                </a:ext>
              </a:extLst>
            </p:cNvPr>
            <p:cNvSpPr/>
            <p:nvPr/>
          </p:nvSpPr>
          <p:spPr>
            <a:xfrm>
              <a:off x="5024064" y="1063199"/>
              <a:ext cx="2178982" cy="4636605"/>
            </a:xfrm>
            <a:custGeom>
              <a:avLst/>
              <a:gdLst>
                <a:gd name="connsiteX0" fmla="*/ 0 w 2149590"/>
                <a:gd name="connsiteY0" fmla="*/ 4323159 h 4566531"/>
                <a:gd name="connsiteX1" fmla="*/ 0 w 2149590"/>
                <a:gd name="connsiteY1" fmla="*/ 243373 h 4566531"/>
                <a:gd name="connsiteX2" fmla="*/ 243373 w 2149590"/>
                <a:gd name="connsiteY2" fmla="*/ 0 h 4566531"/>
                <a:gd name="connsiteX3" fmla="*/ 1906218 w 2149590"/>
                <a:gd name="connsiteY3" fmla="*/ 0 h 4566531"/>
                <a:gd name="connsiteX4" fmla="*/ 2149591 w 2149590"/>
                <a:gd name="connsiteY4" fmla="*/ 243373 h 4566531"/>
                <a:gd name="connsiteX5" fmla="*/ 2149591 w 2149590"/>
                <a:gd name="connsiteY5" fmla="*/ 4323159 h 4566531"/>
                <a:gd name="connsiteX6" fmla="*/ 1906218 w 2149590"/>
                <a:gd name="connsiteY6" fmla="*/ 4566532 h 4566531"/>
                <a:gd name="connsiteX7" fmla="*/ 243373 w 2149590"/>
                <a:gd name="connsiteY7" fmla="*/ 4566532 h 4566531"/>
                <a:gd name="connsiteX8" fmla="*/ 0 w 2149590"/>
                <a:gd name="connsiteY8" fmla="*/ 4323159 h 456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9590" h="4566531">
                  <a:moveTo>
                    <a:pt x="0" y="4323159"/>
                  </a:moveTo>
                  <a:lnTo>
                    <a:pt x="0" y="243373"/>
                  </a:lnTo>
                  <a:cubicBezTo>
                    <a:pt x="0" y="109098"/>
                    <a:pt x="109098" y="0"/>
                    <a:pt x="243373" y="0"/>
                  </a:cubicBezTo>
                  <a:lnTo>
                    <a:pt x="1906218" y="0"/>
                  </a:lnTo>
                  <a:cubicBezTo>
                    <a:pt x="2040493" y="0"/>
                    <a:pt x="2149591" y="109098"/>
                    <a:pt x="2149591" y="243373"/>
                  </a:cubicBezTo>
                  <a:lnTo>
                    <a:pt x="2149591" y="4323159"/>
                  </a:lnTo>
                  <a:cubicBezTo>
                    <a:pt x="2149591" y="4457434"/>
                    <a:pt x="2040493" y="4566532"/>
                    <a:pt x="1906218" y="4566532"/>
                  </a:cubicBezTo>
                  <a:lnTo>
                    <a:pt x="243373" y="4566532"/>
                  </a:lnTo>
                  <a:cubicBezTo>
                    <a:pt x="109098" y="4566532"/>
                    <a:pt x="0" y="4457434"/>
                    <a:pt x="0" y="4323159"/>
                  </a:cubicBezTo>
                  <a:close/>
                </a:path>
              </a:pathLst>
            </a:custGeom>
            <a:solidFill>
              <a:schemeClr val="bg1"/>
            </a:solidFill>
            <a:ln w="11973" cap="flat">
              <a:noFill/>
              <a:prstDash val="solid"/>
              <a:miter/>
            </a:ln>
          </p:spPr>
          <p:txBody>
            <a:bodyPr rtlCol="0" anchor="ctr"/>
            <a:lstStyle/>
            <a:p>
              <a:endParaRPr lang="nl-NL"/>
            </a:p>
          </p:txBody>
        </p:sp>
        <p:sp>
          <p:nvSpPr>
            <p:cNvPr id="325" name="Rechthoek: afgeronde bovenhoeken 324">
              <a:extLst>
                <a:ext uri="{FF2B5EF4-FFF2-40B4-BE49-F238E27FC236}">
                  <a16:creationId xmlns:a16="http://schemas.microsoft.com/office/drawing/2014/main" id="{93FBA848-29FE-4872-BAA6-E6CE1F6D33C5}"/>
                </a:ext>
              </a:extLst>
            </p:cNvPr>
            <p:cNvSpPr/>
            <p:nvPr userDrawn="1"/>
          </p:nvSpPr>
          <p:spPr>
            <a:xfrm rot="10800000">
              <a:off x="5010934" y="1050843"/>
              <a:ext cx="2192111" cy="595551"/>
            </a:xfrm>
            <a:prstGeom prst="round2SameRect">
              <a:avLst>
                <a:gd name="adj1" fmla="val 16667"/>
                <a:gd name="adj2" fmla="val 29527"/>
              </a:avLst>
            </a:prstGeom>
            <a:solidFill>
              <a:srgbClr val="F2F2F2"/>
            </a:solidFill>
            <a:ln w="11973" cap="flat">
              <a:noFill/>
              <a:prstDash val="solid"/>
              <a:miter/>
            </a:ln>
          </p:spPr>
          <p:txBody>
            <a:bodyPr rtlCol="0" anchor="ctr"/>
            <a:lstStyle/>
            <a:p>
              <a:endParaRPr lang="nl-NL"/>
            </a:p>
          </p:txBody>
        </p:sp>
        <p:grpSp>
          <p:nvGrpSpPr>
            <p:cNvPr id="257" name="Graphic 1">
              <a:extLst>
                <a:ext uri="{FF2B5EF4-FFF2-40B4-BE49-F238E27FC236}">
                  <a16:creationId xmlns:a16="http://schemas.microsoft.com/office/drawing/2014/main" id="{A2867FD5-3096-4583-97F9-E2CCC21BCB97}"/>
                </a:ext>
              </a:extLst>
            </p:cNvPr>
            <p:cNvGrpSpPr/>
            <p:nvPr/>
          </p:nvGrpSpPr>
          <p:grpSpPr>
            <a:xfrm>
              <a:off x="7004711" y="5172357"/>
              <a:ext cx="19444" cy="87644"/>
              <a:chOff x="6978237" y="5180690"/>
              <a:chExt cx="19182" cy="86319"/>
            </a:xfrm>
            <a:solidFill>
              <a:srgbClr val="9D9D9D"/>
            </a:solidFill>
          </p:grpSpPr>
          <p:sp>
            <p:nvSpPr>
              <p:cNvPr id="320" name="Vrije vorm: vorm 319">
                <a:extLst>
                  <a:ext uri="{FF2B5EF4-FFF2-40B4-BE49-F238E27FC236}">
                    <a16:creationId xmlns:a16="http://schemas.microsoft.com/office/drawing/2014/main" id="{9AE0EF3E-4BED-40DA-9696-A5A16F407A28}"/>
                  </a:ext>
                </a:extLst>
              </p:cNvPr>
              <p:cNvSpPr/>
              <p:nvPr/>
            </p:nvSpPr>
            <p:spPr>
              <a:xfrm>
                <a:off x="6978237" y="5180690"/>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sp>
            <p:nvSpPr>
              <p:cNvPr id="321" name="Vrije vorm: vorm 320">
                <a:extLst>
                  <a:ext uri="{FF2B5EF4-FFF2-40B4-BE49-F238E27FC236}">
                    <a16:creationId xmlns:a16="http://schemas.microsoft.com/office/drawing/2014/main" id="{5BB9DA94-8D2A-4BC1-9725-EDA5A76B233F}"/>
                  </a:ext>
                </a:extLst>
              </p:cNvPr>
              <p:cNvSpPr/>
              <p:nvPr/>
            </p:nvSpPr>
            <p:spPr>
              <a:xfrm>
                <a:off x="6978237" y="5214259"/>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sp>
            <p:nvSpPr>
              <p:cNvPr id="322" name="Vrije vorm: vorm 321">
                <a:extLst>
                  <a:ext uri="{FF2B5EF4-FFF2-40B4-BE49-F238E27FC236}">
                    <a16:creationId xmlns:a16="http://schemas.microsoft.com/office/drawing/2014/main" id="{CB690878-1619-4149-A6C3-654F3F8CBA86}"/>
                  </a:ext>
                </a:extLst>
              </p:cNvPr>
              <p:cNvSpPr/>
              <p:nvPr/>
            </p:nvSpPr>
            <p:spPr>
              <a:xfrm>
                <a:off x="6978237" y="5247827"/>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grpSp>
        <p:grpSp>
          <p:nvGrpSpPr>
            <p:cNvPr id="265" name="Graphic 1">
              <a:extLst>
                <a:ext uri="{FF2B5EF4-FFF2-40B4-BE49-F238E27FC236}">
                  <a16:creationId xmlns:a16="http://schemas.microsoft.com/office/drawing/2014/main" id="{7C51D413-C23A-4540-8295-56A6BB5CE695}"/>
                </a:ext>
              </a:extLst>
            </p:cNvPr>
            <p:cNvGrpSpPr/>
            <p:nvPr/>
          </p:nvGrpSpPr>
          <p:grpSpPr>
            <a:xfrm>
              <a:off x="7004711" y="1732334"/>
              <a:ext cx="19444" cy="87644"/>
              <a:chOff x="6978237" y="1792657"/>
              <a:chExt cx="19182" cy="86319"/>
            </a:xfrm>
            <a:solidFill>
              <a:srgbClr val="9D9D9D"/>
            </a:solidFill>
          </p:grpSpPr>
          <p:sp>
            <p:nvSpPr>
              <p:cNvPr id="270" name="Vrije vorm: vorm 269">
                <a:extLst>
                  <a:ext uri="{FF2B5EF4-FFF2-40B4-BE49-F238E27FC236}">
                    <a16:creationId xmlns:a16="http://schemas.microsoft.com/office/drawing/2014/main" id="{5DE3F9A6-D52B-4B4A-881A-7D145217B835}"/>
                  </a:ext>
                </a:extLst>
              </p:cNvPr>
              <p:cNvSpPr/>
              <p:nvPr userDrawn="1"/>
            </p:nvSpPr>
            <p:spPr>
              <a:xfrm>
                <a:off x="6978237" y="1792657"/>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sp>
            <p:nvSpPr>
              <p:cNvPr id="271" name="Vrije vorm: vorm 270">
                <a:extLst>
                  <a:ext uri="{FF2B5EF4-FFF2-40B4-BE49-F238E27FC236}">
                    <a16:creationId xmlns:a16="http://schemas.microsoft.com/office/drawing/2014/main" id="{DF7C9602-1DE8-4B99-9873-E3DEA4F19624}"/>
                  </a:ext>
                </a:extLst>
              </p:cNvPr>
              <p:cNvSpPr/>
              <p:nvPr/>
            </p:nvSpPr>
            <p:spPr>
              <a:xfrm>
                <a:off x="6978237" y="1826226"/>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sp>
            <p:nvSpPr>
              <p:cNvPr id="272" name="Vrije vorm: vorm 271">
                <a:extLst>
                  <a:ext uri="{FF2B5EF4-FFF2-40B4-BE49-F238E27FC236}">
                    <a16:creationId xmlns:a16="http://schemas.microsoft.com/office/drawing/2014/main" id="{CFB3E189-D1A1-4D6C-BA63-51E27909E0C0}"/>
                  </a:ext>
                </a:extLst>
              </p:cNvPr>
              <p:cNvSpPr/>
              <p:nvPr/>
            </p:nvSpPr>
            <p:spPr>
              <a:xfrm>
                <a:off x="6978237" y="1859794"/>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grpSp>
        <p:grpSp>
          <p:nvGrpSpPr>
            <p:cNvPr id="123" name="Graphic 115">
              <a:extLst>
                <a:ext uri="{FF2B5EF4-FFF2-40B4-BE49-F238E27FC236}">
                  <a16:creationId xmlns:a16="http://schemas.microsoft.com/office/drawing/2014/main" id="{F086C95A-C67F-4771-BA75-620D17CE0D97}"/>
                </a:ext>
              </a:extLst>
            </p:cNvPr>
            <p:cNvGrpSpPr/>
            <p:nvPr userDrawn="1"/>
          </p:nvGrpSpPr>
          <p:grpSpPr>
            <a:xfrm>
              <a:off x="5041610" y="3937345"/>
              <a:ext cx="2122145" cy="1392294"/>
              <a:chOff x="5040901" y="4223516"/>
              <a:chExt cx="2160050" cy="1417163"/>
            </a:xfrm>
          </p:grpSpPr>
          <p:grpSp>
            <p:nvGrpSpPr>
              <p:cNvPr id="124" name="Graphic 115">
                <a:extLst>
                  <a:ext uri="{FF2B5EF4-FFF2-40B4-BE49-F238E27FC236}">
                    <a16:creationId xmlns:a16="http://schemas.microsoft.com/office/drawing/2014/main" id="{F086C95A-C67F-4771-BA75-620D17CE0D97}"/>
                  </a:ext>
                </a:extLst>
              </p:cNvPr>
              <p:cNvGrpSpPr/>
              <p:nvPr/>
            </p:nvGrpSpPr>
            <p:grpSpPr>
              <a:xfrm>
                <a:off x="5040901" y="4223516"/>
                <a:ext cx="2160049" cy="708581"/>
                <a:chOff x="5040901" y="4223516"/>
                <a:chExt cx="2160049" cy="708581"/>
              </a:xfrm>
            </p:grpSpPr>
            <p:grpSp>
              <p:nvGrpSpPr>
                <p:cNvPr id="125" name="Graphic 115">
                  <a:extLst>
                    <a:ext uri="{FF2B5EF4-FFF2-40B4-BE49-F238E27FC236}">
                      <a16:creationId xmlns:a16="http://schemas.microsoft.com/office/drawing/2014/main" id="{F086C95A-C67F-4771-BA75-620D17CE0D97}"/>
                    </a:ext>
                  </a:extLst>
                </p:cNvPr>
                <p:cNvGrpSpPr/>
                <p:nvPr/>
              </p:nvGrpSpPr>
              <p:grpSpPr>
                <a:xfrm>
                  <a:off x="5040901" y="4223516"/>
                  <a:ext cx="715886" cy="708581"/>
                  <a:chOff x="5040901" y="4223516"/>
                  <a:chExt cx="715886" cy="708581"/>
                </a:xfrm>
              </p:grpSpPr>
              <p:sp>
                <p:nvSpPr>
                  <p:cNvPr id="126" name="Vrije vorm: vorm 125">
                    <a:extLst>
                      <a:ext uri="{FF2B5EF4-FFF2-40B4-BE49-F238E27FC236}">
                        <a16:creationId xmlns:a16="http://schemas.microsoft.com/office/drawing/2014/main" id="{397EAC74-1796-491A-9CE5-18D4157E0F6F}"/>
                      </a:ext>
                    </a:extLst>
                  </p:cNvPr>
                  <p:cNvSpPr/>
                  <p:nvPr/>
                </p:nvSpPr>
                <p:spPr>
                  <a:xfrm>
                    <a:off x="5040901" y="4223516"/>
                    <a:ext cx="715886" cy="708581"/>
                  </a:xfrm>
                  <a:custGeom>
                    <a:avLst/>
                    <a:gdLst>
                      <a:gd name="connsiteX0" fmla="*/ 0 w 715886"/>
                      <a:gd name="connsiteY0" fmla="*/ 0 h 708581"/>
                      <a:gd name="connsiteX1" fmla="*/ 715887 w 715886"/>
                      <a:gd name="connsiteY1" fmla="*/ 0 h 708581"/>
                      <a:gd name="connsiteX2" fmla="*/ 715887 w 715886"/>
                      <a:gd name="connsiteY2" fmla="*/ 708582 h 708581"/>
                      <a:gd name="connsiteX3" fmla="*/ 0 w 715886"/>
                      <a:gd name="connsiteY3" fmla="*/ 708582 h 708581"/>
                    </a:gdLst>
                    <a:ahLst/>
                    <a:cxnLst>
                      <a:cxn ang="0">
                        <a:pos x="connsiteX0" y="connsiteY0"/>
                      </a:cxn>
                      <a:cxn ang="0">
                        <a:pos x="connsiteX1" y="connsiteY1"/>
                      </a:cxn>
                      <a:cxn ang="0">
                        <a:pos x="connsiteX2" y="connsiteY2"/>
                      </a:cxn>
                      <a:cxn ang="0">
                        <a:pos x="connsiteX3" y="connsiteY3"/>
                      </a:cxn>
                    </a:cxnLst>
                    <a:rect l="l" t="t" r="r" b="b"/>
                    <a:pathLst>
                      <a:path w="715886" h="708581">
                        <a:moveTo>
                          <a:pt x="0" y="0"/>
                        </a:moveTo>
                        <a:lnTo>
                          <a:pt x="715887" y="0"/>
                        </a:lnTo>
                        <a:lnTo>
                          <a:pt x="715887" y="708582"/>
                        </a:lnTo>
                        <a:lnTo>
                          <a:pt x="0" y="708582"/>
                        </a:lnTo>
                        <a:close/>
                      </a:path>
                    </a:pathLst>
                  </a:custGeom>
                  <a:solidFill>
                    <a:srgbClr val="CECCCD"/>
                  </a:solidFill>
                  <a:ln w="12174" cap="flat">
                    <a:solidFill>
                      <a:srgbClr val="FFFFFF"/>
                    </a:solidFill>
                    <a:prstDash val="solid"/>
                    <a:miter/>
                  </a:ln>
                </p:spPr>
                <p:txBody>
                  <a:bodyPr rtlCol="0" anchor="ctr"/>
                  <a:lstStyle/>
                  <a:p>
                    <a:endParaRPr lang="nl-NL"/>
                  </a:p>
                </p:txBody>
              </p:sp>
              <p:grpSp>
                <p:nvGrpSpPr>
                  <p:cNvPr id="127" name="Graphic 115">
                    <a:extLst>
                      <a:ext uri="{FF2B5EF4-FFF2-40B4-BE49-F238E27FC236}">
                        <a16:creationId xmlns:a16="http://schemas.microsoft.com/office/drawing/2014/main" id="{F086C95A-C67F-4771-BA75-620D17CE0D97}"/>
                      </a:ext>
                    </a:extLst>
                  </p:cNvPr>
                  <p:cNvGrpSpPr/>
                  <p:nvPr/>
                </p:nvGrpSpPr>
                <p:grpSpPr>
                  <a:xfrm>
                    <a:off x="5264920" y="4476755"/>
                    <a:ext cx="267848" cy="202104"/>
                    <a:chOff x="5264920" y="4476755"/>
                    <a:chExt cx="267848" cy="202104"/>
                  </a:xfrm>
                  <a:solidFill>
                    <a:srgbClr val="9D9D9D"/>
                  </a:solidFill>
                </p:grpSpPr>
                <p:sp>
                  <p:nvSpPr>
                    <p:cNvPr id="128" name="Vrije vorm: vorm 127">
                      <a:extLst>
                        <a:ext uri="{FF2B5EF4-FFF2-40B4-BE49-F238E27FC236}">
                          <a16:creationId xmlns:a16="http://schemas.microsoft.com/office/drawing/2014/main" id="{5AD56380-508C-4025-B71C-04409147A44E}"/>
                        </a:ext>
                      </a:extLst>
                    </p:cNvPr>
                    <p:cNvSpPr/>
                    <p:nvPr/>
                  </p:nvSpPr>
                  <p:spPr>
                    <a:xfrm>
                      <a:off x="5357449" y="4551022"/>
                      <a:ext cx="80354" cy="80354"/>
                    </a:xfrm>
                    <a:custGeom>
                      <a:avLst/>
                      <a:gdLst>
                        <a:gd name="connsiteX0" fmla="*/ 40177 w 80354"/>
                        <a:gd name="connsiteY0" fmla="*/ 0 h 80354"/>
                        <a:gd name="connsiteX1" fmla="*/ 0 w 80354"/>
                        <a:gd name="connsiteY1" fmla="*/ 40178 h 80354"/>
                        <a:gd name="connsiteX2" fmla="*/ 40177 w 80354"/>
                        <a:gd name="connsiteY2" fmla="*/ 80355 h 80354"/>
                        <a:gd name="connsiteX3" fmla="*/ 80355 w 80354"/>
                        <a:gd name="connsiteY3" fmla="*/ 40178 h 80354"/>
                        <a:gd name="connsiteX4" fmla="*/ 40177 w 80354"/>
                        <a:gd name="connsiteY4" fmla="*/ 0 h 8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54" h="80354">
                          <a:moveTo>
                            <a:pt x="40177" y="0"/>
                          </a:moveTo>
                          <a:cubicBezTo>
                            <a:pt x="18262" y="0"/>
                            <a:pt x="0" y="18262"/>
                            <a:pt x="0" y="40178"/>
                          </a:cubicBezTo>
                          <a:cubicBezTo>
                            <a:pt x="0" y="62092"/>
                            <a:pt x="18262" y="80355"/>
                            <a:pt x="40177" y="80355"/>
                          </a:cubicBezTo>
                          <a:cubicBezTo>
                            <a:pt x="62092" y="80355"/>
                            <a:pt x="80355" y="62092"/>
                            <a:pt x="80355" y="40178"/>
                          </a:cubicBezTo>
                          <a:cubicBezTo>
                            <a:pt x="80355" y="18262"/>
                            <a:pt x="63310" y="0"/>
                            <a:pt x="40177" y="0"/>
                          </a:cubicBezTo>
                          <a:close/>
                        </a:path>
                      </a:pathLst>
                    </a:custGeom>
                    <a:solidFill>
                      <a:srgbClr val="9D9D9D"/>
                    </a:solidFill>
                    <a:ln w="12174" cap="flat">
                      <a:noFill/>
                      <a:prstDash val="solid"/>
                      <a:miter/>
                    </a:ln>
                  </p:spPr>
                  <p:txBody>
                    <a:bodyPr rtlCol="0" anchor="ctr"/>
                    <a:lstStyle/>
                    <a:p>
                      <a:endParaRPr lang="nl-NL"/>
                    </a:p>
                  </p:txBody>
                </p:sp>
                <p:sp>
                  <p:nvSpPr>
                    <p:cNvPr id="129" name="Vrije vorm: vorm 128">
                      <a:extLst>
                        <a:ext uri="{FF2B5EF4-FFF2-40B4-BE49-F238E27FC236}">
                          <a16:creationId xmlns:a16="http://schemas.microsoft.com/office/drawing/2014/main" id="{E6336A87-9AD0-422C-B983-917FC15168A0}"/>
                        </a:ext>
                      </a:extLst>
                    </p:cNvPr>
                    <p:cNvSpPr/>
                    <p:nvPr/>
                  </p:nvSpPr>
                  <p:spPr>
                    <a:xfrm>
                      <a:off x="5264920" y="4476755"/>
                      <a:ext cx="267848" cy="202104"/>
                    </a:xfrm>
                    <a:custGeom>
                      <a:avLst/>
                      <a:gdLst>
                        <a:gd name="connsiteX0" fmla="*/ 244716 w 267848"/>
                        <a:gd name="connsiteY0" fmla="*/ 26785 h 202104"/>
                        <a:gd name="connsiteX1" fmla="*/ 204539 w 267848"/>
                        <a:gd name="connsiteY1" fmla="*/ 26785 h 202104"/>
                        <a:gd name="connsiteX2" fmla="*/ 198452 w 267848"/>
                        <a:gd name="connsiteY2" fmla="*/ 12175 h 202104"/>
                        <a:gd name="connsiteX3" fmla="*/ 178972 w 267848"/>
                        <a:gd name="connsiteY3" fmla="*/ 0 h 202104"/>
                        <a:gd name="connsiteX4" fmla="*/ 88877 w 267848"/>
                        <a:gd name="connsiteY4" fmla="*/ 0 h 202104"/>
                        <a:gd name="connsiteX5" fmla="*/ 69397 w 267848"/>
                        <a:gd name="connsiteY5" fmla="*/ 12175 h 202104"/>
                        <a:gd name="connsiteX6" fmla="*/ 63310 w 267848"/>
                        <a:gd name="connsiteY6" fmla="*/ 26785 h 202104"/>
                        <a:gd name="connsiteX7" fmla="*/ 23132 w 267848"/>
                        <a:gd name="connsiteY7" fmla="*/ 26785 h 202104"/>
                        <a:gd name="connsiteX8" fmla="*/ 0 w 267848"/>
                        <a:gd name="connsiteY8" fmla="*/ 49917 h 202104"/>
                        <a:gd name="connsiteX9" fmla="*/ 0 w 267848"/>
                        <a:gd name="connsiteY9" fmla="*/ 178972 h 202104"/>
                        <a:gd name="connsiteX10" fmla="*/ 23132 w 267848"/>
                        <a:gd name="connsiteY10" fmla="*/ 202104 h 202104"/>
                        <a:gd name="connsiteX11" fmla="*/ 244716 w 267848"/>
                        <a:gd name="connsiteY11" fmla="*/ 202104 h 202104"/>
                        <a:gd name="connsiteX12" fmla="*/ 267849 w 267848"/>
                        <a:gd name="connsiteY12" fmla="*/ 178972 h 202104"/>
                        <a:gd name="connsiteX13" fmla="*/ 267849 w 267848"/>
                        <a:gd name="connsiteY13" fmla="*/ 49917 h 202104"/>
                        <a:gd name="connsiteX14" fmla="*/ 244716 w 267848"/>
                        <a:gd name="connsiteY14" fmla="*/ 26785 h 202104"/>
                        <a:gd name="connsiteX15" fmla="*/ 132707 w 267848"/>
                        <a:gd name="connsiteY15" fmla="*/ 171667 h 202104"/>
                        <a:gd name="connsiteX16" fmla="*/ 75485 w 267848"/>
                        <a:gd name="connsiteY16" fmla="*/ 114445 h 202104"/>
                        <a:gd name="connsiteX17" fmla="*/ 132707 w 267848"/>
                        <a:gd name="connsiteY17" fmla="*/ 57222 h 202104"/>
                        <a:gd name="connsiteX18" fmla="*/ 189929 w 267848"/>
                        <a:gd name="connsiteY18" fmla="*/ 114445 h 202104"/>
                        <a:gd name="connsiteX19" fmla="*/ 132707 w 267848"/>
                        <a:gd name="connsiteY19" fmla="*/ 171667 h 2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848" h="202104">
                          <a:moveTo>
                            <a:pt x="244716" y="26785"/>
                          </a:moveTo>
                          <a:lnTo>
                            <a:pt x="204539" y="26785"/>
                          </a:lnTo>
                          <a:lnTo>
                            <a:pt x="198452" y="12175"/>
                          </a:lnTo>
                          <a:cubicBezTo>
                            <a:pt x="194799" y="4870"/>
                            <a:pt x="187494" y="0"/>
                            <a:pt x="178972" y="0"/>
                          </a:cubicBezTo>
                          <a:lnTo>
                            <a:pt x="88877" y="0"/>
                          </a:lnTo>
                          <a:cubicBezTo>
                            <a:pt x="80355" y="0"/>
                            <a:pt x="73050" y="4870"/>
                            <a:pt x="69397" y="12175"/>
                          </a:cubicBezTo>
                          <a:lnTo>
                            <a:pt x="63310" y="26785"/>
                          </a:lnTo>
                          <a:lnTo>
                            <a:pt x="23132" y="26785"/>
                          </a:lnTo>
                          <a:cubicBezTo>
                            <a:pt x="9740" y="26785"/>
                            <a:pt x="0" y="37742"/>
                            <a:pt x="0" y="49917"/>
                          </a:cubicBezTo>
                          <a:lnTo>
                            <a:pt x="0" y="178972"/>
                          </a:lnTo>
                          <a:cubicBezTo>
                            <a:pt x="0" y="192364"/>
                            <a:pt x="10957" y="202104"/>
                            <a:pt x="23132" y="202104"/>
                          </a:cubicBezTo>
                          <a:lnTo>
                            <a:pt x="244716" y="202104"/>
                          </a:lnTo>
                          <a:cubicBezTo>
                            <a:pt x="258109" y="202104"/>
                            <a:pt x="267849" y="191147"/>
                            <a:pt x="267849" y="178972"/>
                          </a:cubicBezTo>
                          <a:lnTo>
                            <a:pt x="267849" y="49917"/>
                          </a:lnTo>
                          <a:cubicBezTo>
                            <a:pt x="267849" y="36525"/>
                            <a:pt x="256891" y="26785"/>
                            <a:pt x="244716" y="26785"/>
                          </a:cubicBezTo>
                          <a:close/>
                          <a:moveTo>
                            <a:pt x="132707" y="171667"/>
                          </a:moveTo>
                          <a:cubicBezTo>
                            <a:pt x="101052" y="171667"/>
                            <a:pt x="75485" y="146099"/>
                            <a:pt x="75485" y="114445"/>
                          </a:cubicBezTo>
                          <a:cubicBezTo>
                            <a:pt x="75485" y="82790"/>
                            <a:pt x="101052" y="57222"/>
                            <a:pt x="132707" y="57222"/>
                          </a:cubicBezTo>
                          <a:cubicBezTo>
                            <a:pt x="164362" y="57222"/>
                            <a:pt x="189929" y="82790"/>
                            <a:pt x="189929" y="114445"/>
                          </a:cubicBezTo>
                          <a:cubicBezTo>
                            <a:pt x="191147" y="146099"/>
                            <a:pt x="165579" y="171667"/>
                            <a:pt x="132707" y="171667"/>
                          </a:cubicBezTo>
                          <a:close/>
                        </a:path>
                      </a:pathLst>
                    </a:custGeom>
                    <a:solidFill>
                      <a:srgbClr val="9D9D9D"/>
                    </a:solidFill>
                    <a:ln w="12174" cap="flat">
                      <a:noFill/>
                      <a:prstDash val="solid"/>
                      <a:miter/>
                    </a:ln>
                  </p:spPr>
                  <p:txBody>
                    <a:bodyPr rtlCol="0" anchor="ctr"/>
                    <a:lstStyle/>
                    <a:p>
                      <a:endParaRPr lang="nl-NL"/>
                    </a:p>
                  </p:txBody>
                </p:sp>
              </p:grpSp>
            </p:grpSp>
            <p:grpSp>
              <p:nvGrpSpPr>
                <p:cNvPr id="130" name="Graphic 115">
                  <a:extLst>
                    <a:ext uri="{FF2B5EF4-FFF2-40B4-BE49-F238E27FC236}">
                      <a16:creationId xmlns:a16="http://schemas.microsoft.com/office/drawing/2014/main" id="{F086C95A-C67F-4771-BA75-620D17CE0D97}"/>
                    </a:ext>
                  </a:extLst>
                </p:cNvPr>
                <p:cNvGrpSpPr/>
                <p:nvPr/>
              </p:nvGrpSpPr>
              <p:grpSpPr>
                <a:xfrm>
                  <a:off x="5755570" y="4223516"/>
                  <a:ext cx="715886" cy="708581"/>
                  <a:chOff x="5755570" y="4223516"/>
                  <a:chExt cx="715886" cy="708581"/>
                </a:xfrm>
              </p:grpSpPr>
              <p:sp>
                <p:nvSpPr>
                  <p:cNvPr id="131" name="Vrije vorm: vorm 130">
                    <a:extLst>
                      <a:ext uri="{FF2B5EF4-FFF2-40B4-BE49-F238E27FC236}">
                        <a16:creationId xmlns:a16="http://schemas.microsoft.com/office/drawing/2014/main" id="{C7AA32B0-031A-4F49-87C1-233BD084B77A}"/>
                      </a:ext>
                    </a:extLst>
                  </p:cNvPr>
                  <p:cNvSpPr/>
                  <p:nvPr/>
                </p:nvSpPr>
                <p:spPr>
                  <a:xfrm>
                    <a:off x="5755570" y="4223516"/>
                    <a:ext cx="715886" cy="708581"/>
                  </a:xfrm>
                  <a:custGeom>
                    <a:avLst/>
                    <a:gdLst>
                      <a:gd name="connsiteX0" fmla="*/ 0 w 715886"/>
                      <a:gd name="connsiteY0" fmla="*/ 0 h 708581"/>
                      <a:gd name="connsiteX1" fmla="*/ 715887 w 715886"/>
                      <a:gd name="connsiteY1" fmla="*/ 0 h 708581"/>
                      <a:gd name="connsiteX2" fmla="*/ 715887 w 715886"/>
                      <a:gd name="connsiteY2" fmla="*/ 708582 h 708581"/>
                      <a:gd name="connsiteX3" fmla="*/ 0 w 715886"/>
                      <a:gd name="connsiteY3" fmla="*/ 708582 h 708581"/>
                    </a:gdLst>
                    <a:ahLst/>
                    <a:cxnLst>
                      <a:cxn ang="0">
                        <a:pos x="connsiteX0" y="connsiteY0"/>
                      </a:cxn>
                      <a:cxn ang="0">
                        <a:pos x="connsiteX1" y="connsiteY1"/>
                      </a:cxn>
                      <a:cxn ang="0">
                        <a:pos x="connsiteX2" y="connsiteY2"/>
                      </a:cxn>
                      <a:cxn ang="0">
                        <a:pos x="connsiteX3" y="connsiteY3"/>
                      </a:cxn>
                    </a:cxnLst>
                    <a:rect l="l" t="t" r="r" b="b"/>
                    <a:pathLst>
                      <a:path w="715886" h="708581">
                        <a:moveTo>
                          <a:pt x="0" y="0"/>
                        </a:moveTo>
                        <a:lnTo>
                          <a:pt x="715887" y="0"/>
                        </a:lnTo>
                        <a:lnTo>
                          <a:pt x="715887" y="708582"/>
                        </a:lnTo>
                        <a:lnTo>
                          <a:pt x="0" y="708582"/>
                        </a:lnTo>
                        <a:close/>
                      </a:path>
                    </a:pathLst>
                  </a:custGeom>
                  <a:solidFill>
                    <a:srgbClr val="CECCCD"/>
                  </a:solidFill>
                  <a:ln w="12174" cap="flat">
                    <a:solidFill>
                      <a:srgbClr val="FFFFFF"/>
                    </a:solidFill>
                    <a:prstDash val="solid"/>
                    <a:miter/>
                  </a:ln>
                </p:spPr>
                <p:txBody>
                  <a:bodyPr rtlCol="0" anchor="ctr"/>
                  <a:lstStyle/>
                  <a:p>
                    <a:endParaRPr lang="nl-NL"/>
                  </a:p>
                </p:txBody>
              </p:sp>
              <p:grpSp>
                <p:nvGrpSpPr>
                  <p:cNvPr id="132" name="Graphic 115">
                    <a:extLst>
                      <a:ext uri="{FF2B5EF4-FFF2-40B4-BE49-F238E27FC236}">
                        <a16:creationId xmlns:a16="http://schemas.microsoft.com/office/drawing/2014/main" id="{F086C95A-C67F-4771-BA75-620D17CE0D97}"/>
                      </a:ext>
                    </a:extLst>
                  </p:cNvPr>
                  <p:cNvGrpSpPr/>
                  <p:nvPr/>
                </p:nvGrpSpPr>
                <p:grpSpPr>
                  <a:xfrm>
                    <a:off x="5979589" y="4476755"/>
                    <a:ext cx="267848" cy="202104"/>
                    <a:chOff x="5979589" y="4476755"/>
                    <a:chExt cx="267848" cy="202104"/>
                  </a:xfrm>
                  <a:solidFill>
                    <a:srgbClr val="9D9D9D"/>
                  </a:solidFill>
                </p:grpSpPr>
                <p:sp>
                  <p:nvSpPr>
                    <p:cNvPr id="133" name="Vrije vorm: vorm 132">
                      <a:extLst>
                        <a:ext uri="{FF2B5EF4-FFF2-40B4-BE49-F238E27FC236}">
                          <a16:creationId xmlns:a16="http://schemas.microsoft.com/office/drawing/2014/main" id="{E42D8DCF-885E-4B8C-B62D-0B95DE9422E2}"/>
                        </a:ext>
                      </a:extLst>
                    </p:cNvPr>
                    <p:cNvSpPr/>
                    <p:nvPr/>
                  </p:nvSpPr>
                  <p:spPr>
                    <a:xfrm>
                      <a:off x="6073336" y="4551022"/>
                      <a:ext cx="80354" cy="80354"/>
                    </a:xfrm>
                    <a:custGeom>
                      <a:avLst/>
                      <a:gdLst>
                        <a:gd name="connsiteX0" fmla="*/ 40177 w 80354"/>
                        <a:gd name="connsiteY0" fmla="*/ 0 h 80354"/>
                        <a:gd name="connsiteX1" fmla="*/ 0 w 80354"/>
                        <a:gd name="connsiteY1" fmla="*/ 40178 h 80354"/>
                        <a:gd name="connsiteX2" fmla="*/ 40177 w 80354"/>
                        <a:gd name="connsiteY2" fmla="*/ 80355 h 80354"/>
                        <a:gd name="connsiteX3" fmla="*/ 80355 w 80354"/>
                        <a:gd name="connsiteY3" fmla="*/ 40178 h 80354"/>
                        <a:gd name="connsiteX4" fmla="*/ 40177 w 80354"/>
                        <a:gd name="connsiteY4" fmla="*/ 0 h 8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54" h="80354">
                          <a:moveTo>
                            <a:pt x="40177" y="0"/>
                          </a:moveTo>
                          <a:cubicBezTo>
                            <a:pt x="18262" y="0"/>
                            <a:pt x="0" y="18262"/>
                            <a:pt x="0" y="40178"/>
                          </a:cubicBezTo>
                          <a:cubicBezTo>
                            <a:pt x="0" y="62092"/>
                            <a:pt x="18262" y="80355"/>
                            <a:pt x="40177" y="80355"/>
                          </a:cubicBezTo>
                          <a:cubicBezTo>
                            <a:pt x="62092" y="80355"/>
                            <a:pt x="80355" y="62092"/>
                            <a:pt x="80355" y="40178"/>
                          </a:cubicBezTo>
                          <a:cubicBezTo>
                            <a:pt x="80355" y="18262"/>
                            <a:pt x="62092" y="0"/>
                            <a:pt x="40177" y="0"/>
                          </a:cubicBezTo>
                          <a:close/>
                        </a:path>
                      </a:pathLst>
                    </a:custGeom>
                    <a:solidFill>
                      <a:srgbClr val="9D9D9D"/>
                    </a:solidFill>
                    <a:ln w="12174" cap="flat">
                      <a:noFill/>
                      <a:prstDash val="solid"/>
                      <a:miter/>
                    </a:ln>
                  </p:spPr>
                  <p:txBody>
                    <a:bodyPr rtlCol="0" anchor="ctr"/>
                    <a:lstStyle/>
                    <a:p>
                      <a:endParaRPr lang="nl-NL"/>
                    </a:p>
                  </p:txBody>
                </p:sp>
                <p:sp>
                  <p:nvSpPr>
                    <p:cNvPr id="134" name="Vrije vorm: vorm 133">
                      <a:extLst>
                        <a:ext uri="{FF2B5EF4-FFF2-40B4-BE49-F238E27FC236}">
                          <a16:creationId xmlns:a16="http://schemas.microsoft.com/office/drawing/2014/main" id="{233DF4B9-0778-414D-9D7B-8550566A5C26}"/>
                        </a:ext>
                      </a:extLst>
                    </p:cNvPr>
                    <p:cNvSpPr/>
                    <p:nvPr/>
                  </p:nvSpPr>
                  <p:spPr>
                    <a:xfrm>
                      <a:off x="5979589" y="4476755"/>
                      <a:ext cx="267848" cy="202104"/>
                    </a:xfrm>
                    <a:custGeom>
                      <a:avLst/>
                      <a:gdLst>
                        <a:gd name="connsiteX0" fmla="*/ 244716 w 267848"/>
                        <a:gd name="connsiteY0" fmla="*/ 26785 h 202104"/>
                        <a:gd name="connsiteX1" fmla="*/ 204539 w 267848"/>
                        <a:gd name="connsiteY1" fmla="*/ 26785 h 202104"/>
                        <a:gd name="connsiteX2" fmla="*/ 198452 w 267848"/>
                        <a:gd name="connsiteY2" fmla="*/ 12175 h 202104"/>
                        <a:gd name="connsiteX3" fmla="*/ 178972 w 267848"/>
                        <a:gd name="connsiteY3" fmla="*/ 0 h 202104"/>
                        <a:gd name="connsiteX4" fmla="*/ 88877 w 267848"/>
                        <a:gd name="connsiteY4" fmla="*/ 0 h 202104"/>
                        <a:gd name="connsiteX5" fmla="*/ 69397 w 267848"/>
                        <a:gd name="connsiteY5" fmla="*/ 12175 h 202104"/>
                        <a:gd name="connsiteX6" fmla="*/ 63310 w 267848"/>
                        <a:gd name="connsiteY6" fmla="*/ 26785 h 202104"/>
                        <a:gd name="connsiteX7" fmla="*/ 23132 w 267848"/>
                        <a:gd name="connsiteY7" fmla="*/ 26785 h 202104"/>
                        <a:gd name="connsiteX8" fmla="*/ 0 w 267848"/>
                        <a:gd name="connsiteY8" fmla="*/ 49917 h 202104"/>
                        <a:gd name="connsiteX9" fmla="*/ 0 w 267848"/>
                        <a:gd name="connsiteY9" fmla="*/ 178972 h 202104"/>
                        <a:gd name="connsiteX10" fmla="*/ 23132 w 267848"/>
                        <a:gd name="connsiteY10" fmla="*/ 202104 h 202104"/>
                        <a:gd name="connsiteX11" fmla="*/ 244716 w 267848"/>
                        <a:gd name="connsiteY11" fmla="*/ 202104 h 202104"/>
                        <a:gd name="connsiteX12" fmla="*/ 267849 w 267848"/>
                        <a:gd name="connsiteY12" fmla="*/ 178972 h 202104"/>
                        <a:gd name="connsiteX13" fmla="*/ 267849 w 267848"/>
                        <a:gd name="connsiteY13" fmla="*/ 49917 h 202104"/>
                        <a:gd name="connsiteX14" fmla="*/ 244716 w 267848"/>
                        <a:gd name="connsiteY14" fmla="*/ 26785 h 202104"/>
                        <a:gd name="connsiteX15" fmla="*/ 133924 w 267848"/>
                        <a:gd name="connsiteY15" fmla="*/ 171667 h 202104"/>
                        <a:gd name="connsiteX16" fmla="*/ 76702 w 267848"/>
                        <a:gd name="connsiteY16" fmla="*/ 114445 h 202104"/>
                        <a:gd name="connsiteX17" fmla="*/ 133924 w 267848"/>
                        <a:gd name="connsiteY17" fmla="*/ 57222 h 202104"/>
                        <a:gd name="connsiteX18" fmla="*/ 191147 w 267848"/>
                        <a:gd name="connsiteY18" fmla="*/ 114445 h 202104"/>
                        <a:gd name="connsiteX19" fmla="*/ 133924 w 267848"/>
                        <a:gd name="connsiteY19" fmla="*/ 171667 h 2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848" h="202104">
                          <a:moveTo>
                            <a:pt x="244716" y="26785"/>
                          </a:moveTo>
                          <a:lnTo>
                            <a:pt x="204539" y="26785"/>
                          </a:lnTo>
                          <a:lnTo>
                            <a:pt x="198452" y="12175"/>
                          </a:lnTo>
                          <a:cubicBezTo>
                            <a:pt x="194799" y="4870"/>
                            <a:pt x="187494" y="0"/>
                            <a:pt x="178972" y="0"/>
                          </a:cubicBezTo>
                          <a:lnTo>
                            <a:pt x="88877" y="0"/>
                          </a:lnTo>
                          <a:cubicBezTo>
                            <a:pt x="80355" y="0"/>
                            <a:pt x="73050" y="4870"/>
                            <a:pt x="69397" y="12175"/>
                          </a:cubicBezTo>
                          <a:lnTo>
                            <a:pt x="63310" y="26785"/>
                          </a:lnTo>
                          <a:lnTo>
                            <a:pt x="23132" y="26785"/>
                          </a:lnTo>
                          <a:cubicBezTo>
                            <a:pt x="9740" y="26785"/>
                            <a:pt x="0" y="37742"/>
                            <a:pt x="0" y="49917"/>
                          </a:cubicBezTo>
                          <a:lnTo>
                            <a:pt x="0" y="178972"/>
                          </a:lnTo>
                          <a:cubicBezTo>
                            <a:pt x="0" y="192364"/>
                            <a:pt x="10957" y="202104"/>
                            <a:pt x="23132" y="202104"/>
                          </a:cubicBezTo>
                          <a:lnTo>
                            <a:pt x="244716" y="202104"/>
                          </a:lnTo>
                          <a:cubicBezTo>
                            <a:pt x="258109" y="202104"/>
                            <a:pt x="267849" y="191147"/>
                            <a:pt x="267849" y="178972"/>
                          </a:cubicBezTo>
                          <a:lnTo>
                            <a:pt x="267849" y="49917"/>
                          </a:lnTo>
                          <a:cubicBezTo>
                            <a:pt x="267849" y="36525"/>
                            <a:pt x="258109" y="26785"/>
                            <a:pt x="244716" y="26785"/>
                          </a:cubicBezTo>
                          <a:close/>
                          <a:moveTo>
                            <a:pt x="133924" y="171667"/>
                          </a:moveTo>
                          <a:cubicBezTo>
                            <a:pt x="102270" y="171667"/>
                            <a:pt x="76702" y="146099"/>
                            <a:pt x="76702" y="114445"/>
                          </a:cubicBezTo>
                          <a:cubicBezTo>
                            <a:pt x="76702" y="82790"/>
                            <a:pt x="102270" y="57222"/>
                            <a:pt x="133924" y="57222"/>
                          </a:cubicBezTo>
                          <a:cubicBezTo>
                            <a:pt x="165579" y="57222"/>
                            <a:pt x="191147" y="82790"/>
                            <a:pt x="191147" y="114445"/>
                          </a:cubicBezTo>
                          <a:cubicBezTo>
                            <a:pt x="192364" y="146099"/>
                            <a:pt x="165579" y="171667"/>
                            <a:pt x="133924" y="171667"/>
                          </a:cubicBezTo>
                          <a:close/>
                        </a:path>
                      </a:pathLst>
                    </a:custGeom>
                    <a:solidFill>
                      <a:srgbClr val="9D9D9D"/>
                    </a:solidFill>
                    <a:ln w="12174" cap="flat">
                      <a:noFill/>
                      <a:prstDash val="solid"/>
                      <a:miter/>
                    </a:ln>
                  </p:spPr>
                  <p:txBody>
                    <a:bodyPr rtlCol="0" anchor="ctr"/>
                    <a:lstStyle/>
                    <a:p>
                      <a:endParaRPr lang="nl-NL"/>
                    </a:p>
                  </p:txBody>
                </p:sp>
              </p:grpSp>
            </p:grpSp>
            <p:grpSp>
              <p:nvGrpSpPr>
                <p:cNvPr id="135" name="Graphic 115">
                  <a:extLst>
                    <a:ext uri="{FF2B5EF4-FFF2-40B4-BE49-F238E27FC236}">
                      <a16:creationId xmlns:a16="http://schemas.microsoft.com/office/drawing/2014/main" id="{F086C95A-C67F-4771-BA75-620D17CE0D97}"/>
                    </a:ext>
                  </a:extLst>
                </p:cNvPr>
                <p:cNvGrpSpPr/>
                <p:nvPr/>
              </p:nvGrpSpPr>
              <p:grpSpPr>
                <a:xfrm>
                  <a:off x="6471456" y="4223516"/>
                  <a:ext cx="729494" cy="708581"/>
                  <a:chOff x="6471456" y="4223516"/>
                  <a:chExt cx="729494" cy="708581"/>
                </a:xfrm>
              </p:grpSpPr>
              <p:sp>
                <p:nvSpPr>
                  <p:cNvPr id="136" name="Vrije vorm: vorm 135">
                    <a:extLst>
                      <a:ext uri="{FF2B5EF4-FFF2-40B4-BE49-F238E27FC236}">
                        <a16:creationId xmlns:a16="http://schemas.microsoft.com/office/drawing/2014/main" id="{A51815C1-518F-409A-8F3D-1FA37B3E3C15}"/>
                      </a:ext>
                    </a:extLst>
                  </p:cNvPr>
                  <p:cNvSpPr/>
                  <p:nvPr/>
                </p:nvSpPr>
                <p:spPr>
                  <a:xfrm>
                    <a:off x="6471456" y="4223516"/>
                    <a:ext cx="729494" cy="708581"/>
                  </a:xfrm>
                  <a:custGeom>
                    <a:avLst/>
                    <a:gdLst>
                      <a:gd name="connsiteX0" fmla="*/ 0 w 715886"/>
                      <a:gd name="connsiteY0" fmla="*/ 0 h 708581"/>
                      <a:gd name="connsiteX1" fmla="*/ 715887 w 715886"/>
                      <a:gd name="connsiteY1" fmla="*/ 0 h 708581"/>
                      <a:gd name="connsiteX2" fmla="*/ 715887 w 715886"/>
                      <a:gd name="connsiteY2" fmla="*/ 708582 h 708581"/>
                      <a:gd name="connsiteX3" fmla="*/ 0 w 715886"/>
                      <a:gd name="connsiteY3" fmla="*/ 708582 h 708581"/>
                    </a:gdLst>
                    <a:ahLst/>
                    <a:cxnLst>
                      <a:cxn ang="0">
                        <a:pos x="connsiteX0" y="connsiteY0"/>
                      </a:cxn>
                      <a:cxn ang="0">
                        <a:pos x="connsiteX1" y="connsiteY1"/>
                      </a:cxn>
                      <a:cxn ang="0">
                        <a:pos x="connsiteX2" y="connsiteY2"/>
                      </a:cxn>
                      <a:cxn ang="0">
                        <a:pos x="connsiteX3" y="connsiteY3"/>
                      </a:cxn>
                    </a:cxnLst>
                    <a:rect l="l" t="t" r="r" b="b"/>
                    <a:pathLst>
                      <a:path w="715886" h="708581">
                        <a:moveTo>
                          <a:pt x="0" y="0"/>
                        </a:moveTo>
                        <a:lnTo>
                          <a:pt x="715887" y="0"/>
                        </a:lnTo>
                        <a:lnTo>
                          <a:pt x="715887" y="708582"/>
                        </a:lnTo>
                        <a:lnTo>
                          <a:pt x="0" y="708582"/>
                        </a:lnTo>
                        <a:close/>
                      </a:path>
                    </a:pathLst>
                  </a:custGeom>
                  <a:solidFill>
                    <a:srgbClr val="CECCCD"/>
                  </a:solidFill>
                  <a:ln w="12174" cap="flat">
                    <a:solidFill>
                      <a:srgbClr val="FFFFFF"/>
                    </a:solidFill>
                    <a:prstDash val="solid"/>
                    <a:miter/>
                  </a:ln>
                </p:spPr>
                <p:txBody>
                  <a:bodyPr rtlCol="0" anchor="ctr"/>
                  <a:lstStyle/>
                  <a:p>
                    <a:endParaRPr lang="nl-NL"/>
                  </a:p>
                </p:txBody>
              </p:sp>
              <p:grpSp>
                <p:nvGrpSpPr>
                  <p:cNvPr id="137" name="Graphic 115">
                    <a:extLst>
                      <a:ext uri="{FF2B5EF4-FFF2-40B4-BE49-F238E27FC236}">
                        <a16:creationId xmlns:a16="http://schemas.microsoft.com/office/drawing/2014/main" id="{F086C95A-C67F-4771-BA75-620D17CE0D97}"/>
                      </a:ext>
                    </a:extLst>
                  </p:cNvPr>
                  <p:cNvGrpSpPr/>
                  <p:nvPr/>
                </p:nvGrpSpPr>
                <p:grpSpPr>
                  <a:xfrm>
                    <a:off x="6695476" y="4476755"/>
                    <a:ext cx="267848" cy="202104"/>
                    <a:chOff x="6695476" y="4476755"/>
                    <a:chExt cx="267848" cy="202104"/>
                  </a:xfrm>
                  <a:solidFill>
                    <a:srgbClr val="9D9D9D"/>
                  </a:solidFill>
                </p:grpSpPr>
                <p:sp>
                  <p:nvSpPr>
                    <p:cNvPr id="138" name="Vrije vorm: vorm 137">
                      <a:extLst>
                        <a:ext uri="{FF2B5EF4-FFF2-40B4-BE49-F238E27FC236}">
                          <a16:creationId xmlns:a16="http://schemas.microsoft.com/office/drawing/2014/main" id="{0DDD0DCD-365E-4866-8858-AE2752F82B40}"/>
                        </a:ext>
                      </a:extLst>
                    </p:cNvPr>
                    <p:cNvSpPr/>
                    <p:nvPr/>
                  </p:nvSpPr>
                  <p:spPr>
                    <a:xfrm>
                      <a:off x="6789223" y="4551022"/>
                      <a:ext cx="80354" cy="80354"/>
                    </a:xfrm>
                    <a:custGeom>
                      <a:avLst/>
                      <a:gdLst>
                        <a:gd name="connsiteX0" fmla="*/ 40177 w 80354"/>
                        <a:gd name="connsiteY0" fmla="*/ 0 h 80354"/>
                        <a:gd name="connsiteX1" fmla="*/ 0 w 80354"/>
                        <a:gd name="connsiteY1" fmla="*/ 40178 h 80354"/>
                        <a:gd name="connsiteX2" fmla="*/ 40177 w 80354"/>
                        <a:gd name="connsiteY2" fmla="*/ 80355 h 80354"/>
                        <a:gd name="connsiteX3" fmla="*/ 80355 w 80354"/>
                        <a:gd name="connsiteY3" fmla="*/ 40178 h 80354"/>
                        <a:gd name="connsiteX4" fmla="*/ 40177 w 80354"/>
                        <a:gd name="connsiteY4" fmla="*/ 0 h 8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54" h="80354">
                          <a:moveTo>
                            <a:pt x="40177" y="0"/>
                          </a:moveTo>
                          <a:cubicBezTo>
                            <a:pt x="18262" y="0"/>
                            <a:pt x="0" y="18262"/>
                            <a:pt x="0" y="40178"/>
                          </a:cubicBezTo>
                          <a:cubicBezTo>
                            <a:pt x="0" y="62092"/>
                            <a:pt x="18262" y="80355"/>
                            <a:pt x="40177" y="80355"/>
                          </a:cubicBezTo>
                          <a:cubicBezTo>
                            <a:pt x="62092" y="80355"/>
                            <a:pt x="80355" y="62092"/>
                            <a:pt x="80355" y="40178"/>
                          </a:cubicBezTo>
                          <a:cubicBezTo>
                            <a:pt x="80355" y="18262"/>
                            <a:pt x="62092" y="0"/>
                            <a:pt x="40177" y="0"/>
                          </a:cubicBezTo>
                          <a:close/>
                        </a:path>
                      </a:pathLst>
                    </a:custGeom>
                    <a:solidFill>
                      <a:srgbClr val="9D9D9D"/>
                    </a:solidFill>
                    <a:ln w="12174" cap="flat">
                      <a:noFill/>
                      <a:prstDash val="solid"/>
                      <a:miter/>
                    </a:ln>
                  </p:spPr>
                  <p:txBody>
                    <a:bodyPr rtlCol="0" anchor="ctr"/>
                    <a:lstStyle/>
                    <a:p>
                      <a:endParaRPr lang="nl-NL"/>
                    </a:p>
                  </p:txBody>
                </p:sp>
                <p:sp>
                  <p:nvSpPr>
                    <p:cNvPr id="139" name="Vrije vorm: vorm 138">
                      <a:extLst>
                        <a:ext uri="{FF2B5EF4-FFF2-40B4-BE49-F238E27FC236}">
                          <a16:creationId xmlns:a16="http://schemas.microsoft.com/office/drawing/2014/main" id="{EB28020B-57D6-49CF-A987-3FBD86BECCCF}"/>
                        </a:ext>
                      </a:extLst>
                    </p:cNvPr>
                    <p:cNvSpPr/>
                    <p:nvPr/>
                  </p:nvSpPr>
                  <p:spPr>
                    <a:xfrm>
                      <a:off x="6695476" y="4476755"/>
                      <a:ext cx="267848" cy="202104"/>
                    </a:xfrm>
                    <a:custGeom>
                      <a:avLst/>
                      <a:gdLst>
                        <a:gd name="connsiteX0" fmla="*/ 244717 w 267848"/>
                        <a:gd name="connsiteY0" fmla="*/ 26785 h 202104"/>
                        <a:gd name="connsiteX1" fmla="*/ 204539 w 267848"/>
                        <a:gd name="connsiteY1" fmla="*/ 26785 h 202104"/>
                        <a:gd name="connsiteX2" fmla="*/ 198452 w 267848"/>
                        <a:gd name="connsiteY2" fmla="*/ 12175 h 202104"/>
                        <a:gd name="connsiteX3" fmla="*/ 178972 w 267848"/>
                        <a:gd name="connsiteY3" fmla="*/ 0 h 202104"/>
                        <a:gd name="connsiteX4" fmla="*/ 88877 w 267848"/>
                        <a:gd name="connsiteY4" fmla="*/ 0 h 202104"/>
                        <a:gd name="connsiteX5" fmla="*/ 69397 w 267848"/>
                        <a:gd name="connsiteY5" fmla="*/ 12175 h 202104"/>
                        <a:gd name="connsiteX6" fmla="*/ 63310 w 267848"/>
                        <a:gd name="connsiteY6" fmla="*/ 26785 h 202104"/>
                        <a:gd name="connsiteX7" fmla="*/ 23133 w 267848"/>
                        <a:gd name="connsiteY7" fmla="*/ 26785 h 202104"/>
                        <a:gd name="connsiteX8" fmla="*/ 0 w 267848"/>
                        <a:gd name="connsiteY8" fmla="*/ 49917 h 202104"/>
                        <a:gd name="connsiteX9" fmla="*/ 0 w 267848"/>
                        <a:gd name="connsiteY9" fmla="*/ 178972 h 202104"/>
                        <a:gd name="connsiteX10" fmla="*/ 23133 w 267848"/>
                        <a:gd name="connsiteY10" fmla="*/ 202104 h 202104"/>
                        <a:gd name="connsiteX11" fmla="*/ 244717 w 267848"/>
                        <a:gd name="connsiteY11" fmla="*/ 202104 h 202104"/>
                        <a:gd name="connsiteX12" fmla="*/ 267849 w 267848"/>
                        <a:gd name="connsiteY12" fmla="*/ 178972 h 202104"/>
                        <a:gd name="connsiteX13" fmla="*/ 267849 w 267848"/>
                        <a:gd name="connsiteY13" fmla="*/ 49917 h 202104"/>
                        <a:gd name="connsiteX14" fmla="*/ 244717 w 267848"/>
                        <a:gd name="connsiteY14" fmla="*/ 26785 h 202104"/>
                        <a:gd name="connsiteX15" fmla="*/ 133924 w 267848"/>
                        <a:gd name="connsiteY15" fmla="*/ 171667 h 202104"/>
                        <a:gd name="connsiteX16" fmla="*/ 76702 w 267848"/>
                        <a:gd name="connsiteY16" fmla="*/ 114445 h 202104"/>
                        <a:gd name="connsiteX17" fmla="*/ 133924 w 267848"/>
                        <a:gd name="connsiteY17" fmla="*/ 57222 h 202104"/>
                        <a:gd name="connsiteX18" fmla="*/ 191147 w 267848"/>
                        <a:gd name="connsiteY18" fmla="*/ 114445 h 202104"/>
                        <a:gd name="connsiteX19" fmla="*/ 133924 w 267848"/>
                        <a:gd name="connsiteY19" fmla="*/ 171667 h 2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848" h="202104">
                          <a:moveTo>
                            <a:pt x="244717" y="26785"/>
                          </a:moveTo>
                          <a:lnTo>
                            <a:pt x="204539" y="26785"/>
                          </a:lnTo>
                          <a:lnTo>
                            <a:pt x="198452" y="12175"/>
                          </a:lnTo>
                          <a:cubicBezTo>
                            <a:pt x="194799" y="4870"/>
                            <a:pt x="187494" y="0"/>
                            <a:pt x="178972" y="0"/>
                          </a:cubicBezTo>
                          <a:lnTo>
                            <a:pt x="88877" y="0"/>
                          </a:lnTo>
                          <a:cubicBezTo>
                            <a:pt x="80355" y="0"/>
                            <a:pt x="73050" y="4870"/>
                            <a:pt x="69397" y="12175"/>
                          </a:cubicBezTo>
                          <a:lnTo>
                            <a:pt x="63310" y="26785"/>
                          </a:lnTo>
                          <a:lnTo>
                            <a:pt x="23133" y="26785"/>
                          </a:lnTo>
                          <a:cubicBezTo>
                            <a:pt x="9740" y="26785"/>
                            <a:pt x="0" y="37742"/>
                            <a:pt x="0" y="49917"/>
                          </a:cubicBezTo>
                          <a:lnTo>
                            <a:pt x="0" y="178972"/>
                          </a:lnTo>
                          <a:cubicBezTo>
                            <a:pt x="0" y="192364"/>
                            <a:pt x="10958" y="202104"/>
                            <a:pt x="23133" y="202104"/>
                          </a:cubicBezTo>
                          <a:lnTo>
                            <a:pt x="244717" y="202104"/>
                          </a:lnTo>
                          <a:cubicBezTo>
                            <a:pt x="258109" y="202104"/>
                            <a:pt x="267849" y="191147"/>
                            <a:pt x="267849" y="178972"/>
                          </a:cubicBezTo>
                          <a:lnTo>
                            <a:pt x="267849" y="49917"/>
                          </a:lnTo>
                          <a:cubicBezTo>
                            <a:pt x="267849" y="36525"/>
                            <a:pt x="258109" y="26785"/>
                            <a:pt x="244717" y="26785"/>
                          </a:cubicBezTo>
                          <a:close/>
                          <a:moveTo>
                            <a:pt x="133924" y="171667"/>
                          </a:moveTo>
                          <a:cubicBezTo>
                            <a:pt x="102270" y="171667"/>
                            <a:pt x="76702" y="146099"/>
                            <a:pt x="76702" y="114445"/>
                          </a:cubicBezTo>
                          <a:cubicBezTo>
                            <a:pt x="76702" y="82790"/>
                            <a:pt x="102270" y="57222"/>
                            <a:pt x="133924" y="57222"/>
                          </a:cubicBezTo>
                          <a:cubicBezTo>
                            <a:pt x="165579" y="57222"/>
                            <a:pt x="191147" y="82790"/>
                            <a:pt x="191147" y="114445"/>
                          </a:cubicBezTo>
                          <a:cubicBezTo>
                            <a:pt x="191147" y="146099"/>
                            <a:pt x="165579" y="171667"/>
                            <a:pt x="133924" y="171667"/>
                          </a:cubicBezTo>
                          <a:close/>
                        </a:path>
                      </a:pathLst>
                    </a:custGeom>
                    <a:solidFill>
                      <a:srgbClr val="9D9D9D"/>
                    </a:solidFill>
                    <a:ln w="12174" cap="flat">
                      <a:noFill/>
                      <a:prstDash val="solid"/>
                      <a:miter/>
                    </a:ln>
                  </p:spPr>
                  <p:txBody>
                    <a:bodyPr rtlCol="0" anchor="ctr"/>
                    <a:lstStyle/>
                    <a:p>
                      <a:endParaRPr lang="nl-NL"/>
                    </a:p>
                  </p:txBody>
                </p:sp>
              </p:grpSp>
            </p:grpSp>
          </p:grpSp>
          <p:grpSp>
            <p:nvGrpSpPr>
              <p:cNvPr id="140" name="Graphic 115">
                <a:extLst>
                  <a:ext uri="{FF2B5EF4-FFF2-40B4-BE49-F238E27FC236}">
                    <a16:creationId xmlns:a16="http://schemas.microsoft.com/office/drawing/2014/main" id="{F086C95A-C67F-4771-BA75-620D17CE0D97}"/>
                  </a:ext>
                </a:extLst>
              </p:cNvPr>
              <p:cNvGrpSpPr/>
              <p:nvPr/>
            </p:nvGrpSpPr>
            <p:grpSpPr>
              <a:xfrm>
                <a:off x="5040901" y="4932098"/>
                <a:ext cx="2160050" cy="708581"/>
                <a:chOff x="5040901" y="4932098"/>
                <a:chExt cx="2160050" cy="708581"/>
              </a:xfrm>
            </p:grpSpPr>
            <p:grpSp>
              <p:nvGrpSpPr>
                <p:cNvPr id="141" name="Graphic 115">
                  <a:extLst>
                    <a:ext uri="{FF2B5EF4-FFF2-40B4-BE49-F238E27FC236}">
                      <a16:creationId xmlns:a16="http://schemas.microsoft.com/office/drawing/2014/main" id="{F086C95A-C67F-4771-BA75-620D17CE0D97}"/>
                    </a:ext>
                  </a:extLst>
                </p:cNvPr>
                <p:cNvGrpSpPr/>
                <p:nvPr/>
              </p:nvGrpSpPr>
              <p:grpSpPr>
                <a:xfrm>
                  <a:off x="5040901" y="4932098"/>
                  <a:ext cx="715886" cy="708581"/>
                  <a:chOff x="5040901" y="4932098"/>
                  <a:chExt cx="715886" cy="708581"/>
                </a:xfrm>
              </p:grpSpPr>
              <p:sp>
                <p:nvSpPr>
                  <p:cNvPr id="142" name="Vrije vorm: vorm 141">
                    <a:extLst>
                      <a:ext uri="{FF2B5EF4-FFF2-40B4-BE49-F238E27FC236}">
                        <a16:creationId xmlns:a16="http://schemas.microsoft.com/office/drawing/2014/main" id="{A0DB324A-9009-40B3-AA11-BFD1F94B7086}"/>
                      </a:ext>
                    </a:extLst>
                  </p:cNvPr>
                  <p:cNvSpPr/>
                  <p:nvPr/>
                </p:nvSpPr>
                <p:spPr>
                  <a:xfrm>
                    <a:off x="5040901" y="4932098"/>
                    <a:ext cx="715886" cy="708581"/>
                  </a:xfrm>
                  <a:custGeom>
                    <a:avLst/>
                    <a:gdLst>
                      <a:gd name="connsiteX0" fmla="*/ 0 w 715886"/>
                      <a:gd name="connsiteY0" fmla="*/ 0 h 708581"/>
                      <a:gd name="connsiteX1" fmla="*/ 715887 w 715886"/>
                      <a:gd name="connsiteY1" fmla="*/ 0 h 708581"/>
                      <a:gd name="connsiteX2" fmla="*/ 715887 w 715886"/>
                      <a:gd name="connsiteY2" fmla="*/ 708582 h 708581"/>
                      <a:gd name="connsiteX3" fmla="*/ 0 w 715886"/>
                      <a:gd name="connsiteY3" fmla="*/ 708582 h 708581"/>
                    </a:gdLst>
                    <a:ahLst/>
                    <a:cxnLst>
                      <a:cxn ang="0">
                        <a:pos x="connsiteX0" y="connsiteY0"/>
                      </a:cxn>
                      <a:cxn ang="0">
                        <a:pos x="connsiteX1" y="connsiteY1"/>
                      </a:cxn>
                      <a:cxn ang="0">
                        <a:pos x="connsiteX2" y="connsiteY2"/>
                      </a:cxn>
                      <a:cxn ang="0">
                        <a:pos x="connsiteX3" y="connsiteY3"/>
                      </a:cxn>
                    </a:cxnLst>
                    <a:rect l="l" t="t" r="r" b="b"/>
                    <a:pathLst>
                      <a:path w="715886" h="708581">
                        <a:moveTo>
                          <a:pt x="0" y="0"/>
                        </a:moveTo>
                        <a:lnTo>
                          <a:pt x="715887" y="0"/>
                        </a:lnTo>
                        <a:lnTo>
                          <a:pt x="715887" y="708582"/>
                        </a:lnTo>
                        <a:lnTo>
                          <a:pt x="0" y="708582"/>
                        </a:lnTo>
                        <a:close/>
                      </a:path>
                    </a:pathLst>
                  </a:custGeom>
                  <a:solidFill>
                    <a:srgbClr val="CECCCD"/>
                  </a:solidFill>
                  <a:ln w="12174" cap="flat">
                    <a:solidFill>
                      <a:srgbClr val="FFFFFF"/>
                    </a:solidFill>
                    <a:prstDash val="solid"/>
                    <a:miter/>
                  </a:ln>
                </p:spPr>
                <p:txBody>
                  <a:bodyPr rtlCol="0" anchor="ctr"/>
                  <a:lstStyle/>
                  <a:p>
                    <a:endParaRPr lang="nl-NL"/>
                  </a:p>
                </p:txBody>
              </p:sp>
              <p:grpSp>
                <p:nvGrpSpPr>
                  <p:cNvPr id="143" name="Graphic 115">
                    <a:extLst>
                      <a:ext uri="{FF2B5EF4-FFF2-40B4-BE49-F238E27FC236}">
                        <a16:creationId xmlns:a16="http://schemas.microsoft.com/office/drawing/2014/main" id="{F086C95A-C67F-4771-BA75-620D17CE0D97}"/>
                      </a:ext>
                    </a:extLst>
                  </p:cNvPr>
                  <p:cNvGrpSpPr/>
                  <p:nvPr/>
                </p:nvGrpSpPr>
                <p:grpSpPr>
                  <a:xfrm>
                    <a:off x="5264920" y="5185337"/>
                    <a:ext cx="267848" cy="202104"/>
                    <a:chOff x="5264920" y="5185337"/>
                    <a:chExt cx="267848" cy="202104"/>
                  </a:xfrm>
                  <a:solidFill>
                    <a:srgbClr val="9D9D9D"/>
                  </a:solidFill>
                </p:grpSpPr>
                <p:sp>
                  <p:nvSpPr>
                    <p:cNvPr id="144" name="Vrije vorm: vorm 143">
                      <a:extLst>
                        <a:ext uri="{FF2B5EF4-FFF2-40B4-BE49-F238E27FC236}">
                          <a16:creationId xmlns:a16="http://schemas.microsoft.com/office/drawing/2014/main" id="{6B0627B7-C7C3-44E2-BEFF-5DB29EFF99C1}"/>
                        </a:ext>
                      </a:extLst>
                    </p:cNvPr>
                    <p:cNvSpPr/>
                    <p:nvPr/>
                  </p:nvSpPr>
                  <p:spPr>
                    <a:xfrm>
                      <a:off x="5357449" y="5260821"/>
                      <a:ext cx="80354" cy="80354"/>
                    </a:xfrm>
                    <a:custGeom>
                      <a:avLst/>
                      <a:gdLst>
                        <a:gd name="connsiteX0" fmla="*/ 40177 w 80354"/>
                        <a:gd name="connsiteY0" fmla="*/ 0 h 80354"/>
                        <a:gd name="connsiteX1" fmla="*/ 0 w 80354"/>
                        <a:gd name="connsiteY1" fmla="*/ 40177 h 80354"/>
                        <a:gd name="connsiteX2" fmla="*/ 40177 w 80354"/>
                        <a:gd name="connsiteY2" fmla="*/ 80354 h 80354"/>
                        <a:gd name="connsiteX3" fmla="*/ 80355 w 80354"/>
                        <a:gd name="connsiteY3" fmla="*/ 40177 h 80354"/>
                        <a:gd name="connsiteX4" fmla="*/ 40177 w 80354"/>
                        <a:gd name="connsiteY4" fmla="*/ 0 h 8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54" h="80354">
                          <a:moveTo>
                            <a:pt x="40177" y="0"/>
                          </a:moveTo>
                          <a:cubicBezTo>
                            <a:pt x="18262" y="0"/>
                            <a:pt x="0" y="18262"/>
                            <a:pt x="0" y="40177"/>
                          </a:cubicBezTo>
                          <a:cubicBezTo>
                            <a:pt x="0" y="62092"/>
                            <a:pt x="18262" y="80354"/>
                            <a:pt x="40177" y="80354"/>
                          </a:cubicBezTo>
                          <a:cubicBezTo>
                            <a:pt x="62092" y="80354"/>
                            <a:pt x="80355" y="62092"/>
                            <a:pt x="80355" y="40177"/>
                          </a:cubicBezTo>
                          <a:cubicBezTo>
                            <a:pt x="80355" y="17045"/>
                            <a:pt x="63310" y="0"/>
                            <a:pt x="40177" y="0"/>
                          </a:cubicBezTo>
                          <a:close/>
                        </a:path>
                      </a:pathLst>
                    </a:custGeom>
                    <a:solidFill>
                      <a:srgbClr val="9D9D9D"/>
                    </a:solidFill>
                    <a:ln w="12174" cap="flat">
                      <a:noFill/>
                      <a:prstDash val="solid"/>
                      <a:miter/>
                    </a:ln>
                  </p:spPr>
                  <p:txBody>
                    <a:bodyPr rtlCol="0" anchor="ctr"/>
                    <a:lstStyle/>
                    <a:p>
                      <a:endParaRPr lang="nl-NL"/>
                    </a:p>
                  </p:txBody>
                </p:sp>
                <p:sp>
                  <p:nvSpPr>
                    <p:cNvPr id="145" name="Vrije vorm: vorm 144">
                      <a:extLst>
                        <a:ext uri="{FF2B5EF4-FFF2-40B4-BE49-F238E27FC236}">
                          <a16:creationId xmlns:a16="http://schemas.microsoft.com/office/drawing/2014/main" id="{BA51BAAF-5086-4E7D-A968-B56D611481F0}"/>
                        </a:ext>
                      </a:extLst>
                    </p:cNvPr>
                    <p:cNvSpPr/>
                    <p:nvPr/>
                  </p:nvSpPr>
                  <p:spPr>
                    <a:xfrm>
                      <a:off x="5264920" y="5185337"/>
                      <a:ext cx="267848" cy="202104"/>
                    </a:xfrm>
                    <a:custGeom>
                      <a:avLst/>
                      <a:gdLst>
                        <a:gd name="connsiteX0" fmla="*/ 244716 w 267848"/>
                        <a:gd name="connsiteY0" fmla="*/ 26785 h 202104"/>
                        <a:gd name="connsiteX1" fmla="*/ 204539 w 267848"/>
                        <a:gd name="connsiteY1" fmla="*/ 26785 h 202104"/>
                        <a:gd name="connsiteX2" fmla="*/ 198452 w 267848"/>
                        <a:gd name="connsiteY2" fmla="*/ 12175 h 202104"/>
                        <a:gd name="connsiteX3" fmla="*/ 178972 w 267848"/>
                        <a:gd name="connsiteY3" fmla="*/ 0 h 202104"/>
                        <a:gd name="connsiteX4" fmla="*/ 88877 w 267848"/>
                        <a:gd name="connsiteY4" fmla="*/ 0 h 202104"/>
                        <a:gd name="connsiteX5" fmla="*/ 69397 w 267848"/>
                        <a:gd name="connsiteY5" fmla="*/ 12175 h 202104"/>
                        <a:gd name="connsiteX6" fmla="*/ 63310 w 267848"/>
                        <a:gd name="connsiteY6" fmla="*/ 26785 h 202104"/>
                        <a:gd name="connsiteX7" fmla="*/ 23132 w 267848"/>
                        <a:gd name="connsiteY7" fmla="*/ 26785 h 202104"/>
                        <a:gd name="connsiteX8" fmla="*/ 0 w 267848"/>
                        <a:gd name="connsiteY8" fmla="*/ 49917 h 202104"/>
                        <a:gd name="connsiteX9" fmla="*/ 0 w 267848"/>
                        <a:gd name="connsiteY9" fmla="*/ 178972 h 202104"/>
                        <a:gd name="connsiteX10" fmla="*/ 23132 w 267848"/>
                        <a:gd name="connsiteY10" fmla="*/ 202104 h 202104"/>
                        <a:gd name="connsiteX11" fmla="*/ 244716 w 267848"/>
                        <a:gd name="connsiteY11" fmla="*/ 202104 h 202104"/>
                        <a:gd name="connsiteX12" fmla="*/ 267849 w 267848"/>
                        <a:gd name="connsiteY12" fmla="*/ 178972 h 202104"/>
                        <a:gd name="connsiteX13" fmla="*/ 267849 w 267848"/>
                        <a:gd name="connsiteY13" fmla="*/ 49917 h 202104"/>
                        <a:gd name="connsiteX14" fmla="*/ 244716 w 267848"/>
                        <a:gd name="connsiteY14" fmla="*/ 26785 h 202104"/>
                        <a:gd name="connsiteX15" fmla="*/ 132707 w 267848"/>
                        <a:gd name="connsiteY15" fmla="*/ 172884 h 202104"/>
                        <a:gd name="connsiteX16" fmla="*/ 75485 w 267848"/>
                        <a:gd name="connsiteY16" fmla="*/ 115662 h 202104"/>
                        <a:gd name="connsiteX17" fmla="*/ 132707 w 267848"/>
                        <a:gd name="connsiteY17" fmla="*/ 58440 h 202104"/>
                        <a:gd name="connsiteX18" fmla="*/ 189929 w 267848"/>
                        <a:gd name="connsiteY18" fmla="*/ 115662 h 202104"/>
                        <a:gd name="connsiteX19" fmla="*/ 132707 w 267848"/>
                        <a:gd name="connsiteY19" fmla="*/ 172884 h 2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848" h="202104">
                          <a:moveTo>
                            <a:pt x="244716" y="26785"/>
                          </a:moveTo>
                          <a:lnTo>
                            <a:pt x="204539" y="26785"/>
                          </a:lnTo>
                          <a:lnTo>
                            <a:pt x="198452" y="12175"/>
                          </a:lnTo>
                          <a:cubicBezTo>
                            <a:pt x="194799" y="4870"/>
                            <a:pt x="187494" y="0"/>
                            <a:pt x="178972" y="0"/>
                          </a:cubicBezTo>
                          <a:lnTo>
                            <a:pt x="88877" y="0"/>
                          </a:lnTo>
                          <a:cubicBezTo>
                            <a:pt x="80355" y="0"/>
                            <a:pt x="73050" y="4870"/>
                            <a:pt x="69397" y="12175"/>
                          </a:cubicBezTo>
                          <a:lnTo>
                            <a:pt x="63310" y="26785"/>
                          </a:lnTo>
                          <a:lnTo>
                            <a:pt x="23132" y="26785"/>
                          </a:lnTo>
                          <a:cubicBezTo>
                            <a:pt x="9740" y="26785"/>
                            <a:pt x="0" y="37742"/>
                            <a:pt x="0" y="49917"/>
                          </a:cubicBezTo>
                          <a:lnTo>
                            <a:pt x="0" y="178972"/>
                          </a:lnTo>
                          <a:cubicBezTo>
                            <a:pt x="0" y="192364"/>
                            <a:pt x="10957" y="202104"/>
                            <a:pt x="23132" y="202104"/>
                          </a:cubicBezTo>
                          <a:lnTo>
                            <a:pt x="244716" y="202104"/>
                          </a:lnTo>
                          <a:cubicBezTo>
                            <a:pt x="258109" y="202104"/>
                            <a:pt x="267849" y="191147"/>
                            <a:pt x="267849" y="178972"/>
                          </a:cubicBezTo>
                          <a:lnTo>
                            <a:pt x="267849" y="49917"/>
                          </a:lnTo>
                          <a:cubicBezTo>
                            <a:pt x="267849" y="37742"/>
                            <a:pt x="256891" y="26785"/>
                            <a:pt x="244716" y="26785"/>
                          </a:cubicBezTo>
                          <a:close/>
                          <a:moveTo>
                            <a:pt x="132707" y="172884"/>
                          </a:moveTo>
                          <a:cubicBezTo>
                            <a:pt x="101052" y="172884"/>
                            <a:pt x="75485" y="147317"/>
                            <a:pt x="75485" y="115662"/>
                          </a:cubicBezTo>
                          <a:cubicBezTo>
                            <a:pt x="75485" y="84007"/>
                            <a:pt x="101052" y="58440"/>
                            <a:pt x="132707" y="58440"/>
                          </a:cubicBezTo>
                          <a:cubicBezTo>
                            <a:pt x="164362" y="58440"/>
                            <a:pt x="189929" y="84007"/>
                            <a:pt x="189929" y="115662"/>
                          </a:cubicBezTo>
                          <a:cubicBezTo>
                            <a:pt x="191147" y="147317"/>
                            <a:pt x="165579" y="172884"/>
                            <a:pt x="132707" y="172884"/>
                          </a:cubicBezTo>
                          <a:close/>
                        </a:path>
                      </a:pathLst>
                    </a:custGeom>
                    <a:solidFill>
                      <a:srgbClr val="9D9D9D"/>
                    </a:solidFill>
                    <a:ln w="12174" cap="flat">
                      <a:noFill/>
                      <a:prstDash val="solid"/>
                      <a:miter/>
                    </a:ln>
                  </p:spPr>
                  <p:txBody>
                    <a:bodyPr rtlCol="0" anchor="ctr"/>
                    <a:lstStyle/>
                    <a:p>
                      <a:endParaRPr lang="nl-NL"/>
                    </a:p>
                  </p:txBody>
                </p:sp>
              </p:grpSp>
            </p:grpSp>
            <p:grpSp>
              <p:nvGrpSpPr>
                <p:cNvPr id="146" name="Graphic 115">
                  <a:extLst>
                    <a:ext uri="{FF2B5EF4-FFF2-40B4-BE49-F238E27FC236}">
                      <a16:creationId xmlns:a16="http://schemas.microsoft.com/office/drawing/2014/main" id="{F086C95A-C67F-4771-BA75-620D17CE0D97}"/>
                    </a:ext>
                  </a:extLst>
                </p:cNvPr>
                <p:cNvGrpSpPr/>
                <p:nvPr/>
              </p:nvGrpSpPr>
              <p:grpSpPr>
                <a:xfrm>
                  <a:off x="5755570" y="4932098"/>
                  <a:ext cx="715886" cy="708581"/>
                  <a:chOff x="5755570" y="4932098"/>
                  <a:chExt cx="715886" cy="708581"/>
                </a:xfrm>
              </p:grpSpPr>
              <p:sp>
                <p:nvSpPr>
                  <p:cNvPr id="147" name="Vrije vorm: vorm 146">
                    <a:extLst>
                      <a:ext uri="{FF2B5EF4-FFF2-40B4-BE49-F238E27FC236}">
                        <a16:creationId xmlns:a16="http://schemas.microsoft.com/office/drawing/2014/main" id="{B7CAA164-A8A8-4B33-AFEA-3B440FE78F7C}"/>
                      </a:ext>
                    </a:extLst>
                  </p:cNvPr>
                  <p:cNvSpPr/>
                  <p:nvPr/>
                </p:nvSpPr>
                <p:spPr>
                  <a:xfrm>
                    <a:off x="5755570" y="4932098"/>
                    <a:ext cx="715886" cy="708581"/>
                  </a:xfrm>
                  <a:custGeom>
                    <a:avLst/>
                    <a:gdLst>
                      <a:gd name="connsiteX0" fmla="*/ 0 w 715886"/>
                      <a:gd name="connsiteY0" fmla="*/ 0 h 708581"/>
                      <a:gd name="connsiteX1" fmla="*/ 715887 w 715886"/>
                      <a:gd name="connsiteY1" fmla="*/ 0 h 708581"/>
                      <a:gd name="connsiteX2" fmla="*/ 715887 w 715886"/>
                      <a:gd name="connsiteY2" fmla="*/ 708582 h 708581"/>
                      <a:gd name="connsiteX3" fmla="*/ 0 w 715886"/>
                      <a:gd name="connsiteY3" fmla="*/ 708582 h 708581"/>
                    </a:gdLst>
                    <a:ahLst/>
                    <a:cxnLst>
                      <a:cxn ang="0">
                        <a:pos x="connsiteX0" y="connsiteY0"/>
                      </a:cxn>
                      <a:cxn ang="0">
                        <a:pos x="connsiteX1" y="connsiteY1"/>
                      </a:cxn>
                      <a:cxn ang="0">
                        <a:pos x="connsiteX2" y="connsiteY2"/>
                      </a:cxn>
                      <a:cxn ang="0">
                        <a:pos x="connsiteX3" y="connsiteY3"/>
                      </a:cxn>
                    </a:cxnLst>
                    <a:rect l="l" t="t" r="r" b="b"/>
                    <a:pathLst>
                      <a:path w="715886" h="708581">
                        <a:moveTo>
                          <a:pt x="0" y="0"/>
                        </a:moveTo>
                        <a:lnTo>
                          <a:pt x="715887" y="0"/>
                        </a:lnTo>
                        <a:lnTo>
                          <a:pt x="715887" y="708582"/>
                        </a:lnTo>
                        <a:lnTo>
                          <a:pt x="0" y="708582"/>
                        </a:lnTo>
                        <a:close/>
                      </a:path>
                    </a:pathLst>
                  </a:custGeom>
                  <a:solidFill>
                    <a:srgbClr val="CECCCD"/>
                  </a:solidFill>
                  <a:ln w="12174" cap="flat">
                    <a:solidFill>
                      <a:srgbClr val="FFFFFF"/>
                    </a:solidFill>
                    <a:prstDash val="solid"/>
                    <a:miter/>
                  </a:ln>
                </p:spPr>
                <p:txBody>
                  <a:bodyPr rtlCol="0" anchor="ctr"/>
                  <a:lstStyle/>
                  <a:p>
                    <a:endParaRPr lang="nl-NL"/>
                  </a:p>
                </p:txBody>
              </p:sp>
              <p:grpSp>
                <p:nvGrpSpPr>
                  <p:cNvPr id="148" name="Graphic 115">
                    <a:extLst>
                      <a:ext uri="{FF2B5EF4-FFF2-40B4-BE49-F238E27FC236}">
                        <a16:creationId xmlns:a16="http://schemas.microsoft.com/office/drawing/2014/main" id="{F086C95A-C67F-4771-BA75-620D17CE0D97}"/>
                      </a:ext>
                    </a:extLst>
                  </p:cNvPr>
                  <p:cNvGrpSpPr/>
                  <p:nvPr/>
                </p:nvGrpSpPr>
                <p:grpSpPr>
                  <a:xfrm>
                    <a:off x="5979589" y="5185337"/>
                    <a:ext cx="267848" cy="202104"/>
                    <a:chOff x="5979589" y="5185337"/>
                    <a:chExt cx="267848" cy="202104"/>
                  </a:xfrm>
                  <a:solidFill>
                    <a:srgbClr val="9D9D9D"/>
                  </a:solidFill>
                </p:grpSpPr>
                <p:sp>
                  <p:nvSpPr>
                    <p:cNvPr id="149" name="Vrije vorm: vorm 148">
                      <a:extLst>
                        <a:ext uri="{FF2B5EF4-FFF2-40B4-BE49-F238E27FC236}">
                          <a16:creationId xmlns:a16="http://schemas.microsoft.com/office/drawing/2014/main" id="{0A3C9B2E-8D3D-4847-B03B-A3814CC6E72B}"/>
                        </a:ext>
                      </a:extLst>
                    </p:cNvPr>
                    <p:cNvSpPr/>
                    <p:nvPr/>
                  </p:nvSpPr>
                  <p:spPr>
                    <a:xfrm>
                      <a:off x="6073336" y="5260821"/>
                      <a:ext cx="80354" cy="80354"/>
                    </a:xfrm>
                    <a:custGeom>
                      <a:avLst/>
                      <a:gdLst>
                        <a:gd name="connsiteX0" fmla="*/ 40177 w 80354"/>
                        <a:gd name="connsiteY0" fmla="*/ 0 h 80354"/>
                        <a:gd name="connsiteX1" fmla="*/ 0 w 80354"/>
                        <a:gd name="connsiteY1" fmla="*/ 40177 h 80354"/>
                        <a:gd name="connsiteX2" fmla="*/ 40177 w 80354"/>
                        <a:gd name="connsiteY2" fmla="*/ 80354 h 80354"/>
                        <a:gd name="connsiteX3" fmla="*/ 80355 w 80354"/>
                        <a:gd name="connsiteY3" fmla="*/ 40177 h 80354"/>
                        <a:gd name="connsiteX4" fmla="*/ 40177 w 80354"/>
                        <a:gd name="connsiteY4" fmla="*/ 0 h 8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54" h="80354">
                          <a:moveTo>
                            <a:pt x="40177" y="0"/>
                          </a:moveTo>
                          <a:cubicBezTo>
                            <a:pt x="18262" y="0"/>
                            <a:pt x="0" y="18262"/>
                            <a:pt x="0" y="40177"/>
                          </a:cubicBezTo>
                          <a:cubicBezTo>
                            <a:pt x="0" y="62092"/>
                            <a:pt x="18262" y="80354"/>
                            <a:pt x="40177" y="80354"/>
                          </a:cubicBezTo>
                          <a:cubicBezTo>
                            <a:pt x="62092" y="80354"/>
                            <a:pt x="80355" y="62092"/>
                            <a:pt x="80355" y="40177"/>
                          </a:cubicBezTo>
                          <a:cubicBezTo>
                            <a:pt x="80355" y="17045"/>
                            <a:pt x="62092" y="0"/>
                            <a:pt x="40177" y="0"/>
                          </a:cubicBezTo>
                          <a:close/>
                        </a:path>
                      </a:pathLst>
                    </a:custGeom>
                    <a:solidFill>
                      <a:srgbClr val="9D9D9D"/>
                    </a:solidFill>
                    <a:ln w="12174" cap="flat">
                      <a:noFill/>
                      <a:prstDash val="solid"/>
                      <a:miter/>
                    </a:ln>
                  </p:spPr>
                  <p:txBody>
                    <a:bodyPr rtlCol="0" anchor="ctr"/>
                    <a:lstStyle/>
                    <a:p>
                      <a:endParaRPr lang="nl-NL"/>
                    </a:p>
                  </p:txBody>
                </p:sp>
                <p:sp>
                  <p:nvSpPr>
                    <p:cNvPr id="150" name="Vrije vorm: vorm 149">
                      <a:extLst>
                        <a:ext uri="{FF2B5EF4-FFF2-40B4-BE49-F238E27FC236}">
                          <a16:creationId xmlns:a16="http://schemas.microsoft.com/office/drawing/2014/main" id="{C47AF289-BBCF-4AEA-93FA-9500A715388F}"/>
                        </a:ext>
                      </a:extLst>
                    </p:cNvPr>
                    <p:cNvSpPr/>
                    <p:nvPr/>
                  </p:nvSpPr>
                  <p:spPr>
                    <a:xfrm>
                      <a:off x="5979589" y="5185337"/>
                      <a:ext cx="267848" cy="202104"/>
                    </a:xfrm>
                    <a:custGeom>
                      <a:avLst/>
                      <a:gdLst>
                        <a:gd name="connsiteX0" fmla="*/ 244716 w 267848"/>
                        <a:gd name="connsiteY0" fmla="*/ 26785 h 202104"/>
                        <a:gd name="connsiteX1" fmla="*/ 204539 w 267848"/>
                        <a:gd name="connsiteY1" fmla="*/ 26785 h 202104"/>
                        <a:gd name="connsiteX2" fmla="*/ 198452 w 267848"/>
                        <a:gd name="connsiteY2" fmla="*/ 12175 h 202104"/>
                        <a:gd name="connsiteX3" fmla="*/ 178972 w 267848"/>
                        <a:gd name="connsiteY3" fmla="*/ 0 h 202104"/>
                        <a:gd name="connsiteX4" fmla="*/ 88877 w 267848"/>
                        <a:gd name="connsiteY4" fmla="*/ 0 h 202104"/>
                        <a:gd name="connsiteX5" fmla="*/ 69397 w 267848"/>
                        <a:gd name="connsiteY5" fmla="*/ 12175 h 202104"/>
                        <a:gd name="connsiteX6" fmla="*/ 63310 w 267848"/>
                        <a:gd name="connsiteY6" fmla="*/ 26785 h 202104"/>
                        <a:gd name="connsiteX7" fmla="*/ 23132 w 267848"/>
                        <a:gd name="connsiteY7" fmla="*/ 26785 h 202104"/>
                        <a:gd name="connsiteX8" fmla="*/ 0 w 267848"/>
                        <a:gd name="connsiteY8" fmla="*/ 49917 h 202104"/>
                        <a:gd name="connsiteX9" fmla="*/ 0 w 267848"/>
                        <a:gd name="connsiteY9" fmla="*/ 178972 h 202104"/>
                        <a:gd name="connsiteX10" fmla="*/ 23132 w 267848"/>
                        <a:gd name="connsiteY10" fmla="*/ 202104 h 202104"/>
                        <a:gd name="connsiteX11" fmla="*/ 244716 w 267848"/>
                        <a:gd name="connsiteY11" fmla="*/ 202104 h 202104"/>
                        <a:gd name="connsiteX12" fmla="*/ 267849 w 267848"/>
                        <a:gd name="connsiteY12" fmla="*/ 178972 h 202104"/>
                        <a:gd name="connsiteX13" fmla="*/ 267849 w 267848"/>
                        <a:gd name="connsiteY13" fmla="*/ 49917 h 202104"/>
                        <a:gd name="connsiteX14" fmla="*/ 244716 w 267848"/>
                        <a:gd name="connsiteY14" fmla="*/ 26785 h 202104"/>
                        <a:gd name="connsiteX15" fmla="*/ 133924 w 267848"/>
                        <a:gd name="connsiteY15" fmla="*/ 172884 h 202104"/>
                        <a:gd name="connsiteX16" fmla="*/ 76702 w 267848"/>
                        <a:gd name="connsiteY16" fmla="*/ 115662 h 202104"/>
                        <a:gd name="connsiteX17" fmla="*/ 133924 w 267848"/>
                        <a:gd name="connsiteY17" fmla="*/ 58440 h 202104"/>
                        <a:gd name="connsiteX18" fmla="*/ 191147 w 267848"/>
                        <a:gd name="connsiteY18" fmla="*/ 115662 h 202104"/>
                        <a:gd name="connsiteX19" fmla="*/ 133924 w 267848"/>
                        <a:gd name="connsiteY19" fmla="*/ 172884 h 2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848" h="202104">
                          <a:moveTo>
                            <a:pt x="244716" y="26785"/>
                          </a:moveTo>
                          <a:lnTo>
                            <a:pt x="204539" y="26785"/>
                          </a:lnTo>
                          <a:lnTo>
                            <a:pt x="198452" y="12175"/>
                          </a:lnTo>
                          <a:cubicBezTo>
                            <a:pt x="194799" y="4870"/>
                            <a:pt x="187494" y="0"/>
                            <a:pt x="178972" y="0"/>
                          </a:cubicBezTo>
                          <a:lnTo>
                            <a:pt x="88877" y="0"/>
                          </a:lnTo>
                          <a:cubicBezTo>
                            <a:pt x="80355" y="0"/>
                            <a:pt x="73050" y="4870"/>
                            <a:pt x="69397" y="12175"/>
                          </a:cubicBezTo>
                          <a:lnTo>
                            <a:pt x="63310" y="26785"/>
                          </a:lnTo>
                          <a:lnTo>
                            <a:pt x="23132" y="26785"/>
                          </a:lnTo>
                          <a:cubicBezTo>
                            <a:pt x="9740" y="26785"/>
                            <a:pt x="0" y="37742"/>
                            <a:pt x="0" y="49917"/>
                          </a:cubicBezTo>
                          <a:lnTo>
                            <a:pt x="0" y="178972"/>
                          </a:lnTo>
                          <a:cubicBezTo>
                            <a:pt x="0" y="192364"/>
                            <a:pt x="10957" y="202104"/>
                            <a:pt x="23132" y="202104"/>
                          </a:cubicBezTo>
                          <a:lnTo>
                            <a:pt x="244716" y="202104"/>
                          </a:lnTo>
                          <a:cubicBezTo>
                            <a:pt x="258109" y="202104"/>
                            <a:pt x="267849" y="191147"/>
                            <a:pt x="267849" y="178972"/>
                          </a:cubicBezTo>
                          <a:lnTo>
                            <a:pt x="267849" y="49917"/>
                          </a:lnTo>
                          <a:cubicBezTo>
                            <a:pt x="267849" y="37742"/>
                            <a:pt x="258109" y="26785"/>
                            <a:pt x="244716" y="26785"/>
                          </a:cubicBezTo>
                          <a:close/>
                          <a:moveTo>
                            <a:pt x="133924" y="172884"/>
                          </a:moveTo>
                          <a:cubicBezTo>
                            <a:pt x="102270" y="172884"/>
                            <a:pt x="76702" y="147317"/>
                            <a:pt x="76702" y="115662"/>
                          </a:cubicBezTo>
                          <a:cubicBezTo>
                            <a:pt x="76702" y="84007"/>
                            <a:pt x="102270" y="58440"/>
                            <a:pt x="133924" y="58440"/>
                          </a:cubicBezTo>
                          <a:cubicBezTo>
                            <a:pt x="165579" y="58440"/>
                            <a:pt x="191147" y="84007"/>
                            <a:pt x="191147" y="115662"/>
                          </a:cubicBezTo>
                          <a:cubicBezTo>
                            <a:pt x="192364" y="147317"/>
                            <a:pt x="165579" y="172884"/>
                            <a:pt x="133924" y="172884"/>
                          </a:cubicBezTo>
                          <a:close/>
                        </a:path>
                      </a:pathLst>
                    </a:custGeom>
                    <a:solidFill>
                      <a:srgbClr val="9D9D9D"/>
                    </a:solidFill>
                    <a:ln w="12174" cap="flat">
                      <a:noFill/>
                      <a:prstDash val="solid"/>
                      <a:miter/>
                    </a:ln>
                  </p:spPr>
                  <p:txBody>
                    <a:bodyPr rtlCol="0" anchor="ctr"/>
                    <a:lstStyle/>
                    <a:p>
                      <a:endParaRPr lang="nl-NL"/>
                    </a:p>
                  </p:txBody>
                </p:sp>
              </p:grpSp>
            </p:grpSp>
            <p:grpSp>
              <p:nvGrpSpPr>
                <p:cNvPr id="151" name="Graphic 115">
                  <a:extLst>
                    <a:ext uri="{FF2B5EF4-FFF2-40B4-BE49-F238E27FC236}">
                      <a16:creationId xmlns:a16="http://schemas.microsoft.com/office/drawing/2014/main" id="{F086C95A-C67F-4771-BA75-620D17CE0D97}"/>
                    </a:ext>
                  </a:extLst>
                </p:cNvPr>
                <p:cNvGrpSpPr/>
                <p:nvPr/>
              </p:nvGrpSpPr>
              <p:grpSpPr>
                <a:xfrm>
                  <a:off x="6471457" y="4932098"/>
                  <a:ext cx="729494" cy="708581"/>
                  <a:chOff x="6471457" y="4932098"/>
                  <a:chExt cx="729494" cy="708581"/>
                </a:xfrm>
              </p:grpSpPr>
              <p:sp>
                <p:nvSpPr>
                  <p:cNvPr id="152" name="Vrije vorm: vorm 151">
                    <a:extLst>
                      <a:ext uri="{FF2B5EF4-FFF2-40B4-BE49-F238E27FC236}">
                        <a16:creationId xmlns:a16="http://schemas.microsoft.com/office/drawing/2014/main" id="{1FBA96FE-7CA3-471D-A691-D07F244A3302}"/>
                      </a:ext>
                    </a:extLst>
                  </p:cNvPr>
                  <p:cNvSpPr/>
                  <p:nvPr/>
                </p:nvSpPr>
                <p:spPr>
                  <a:xfrm>
                    <a:off x="6471457" y="4932098"/>
                    <a:ext cx="729494" cy="708581"/>
                  </a:xfrm>
                  <a:custGeom>
                    <a:avLst/>
                    <a:gdLst>
                      <a:gd name="connsiteX0" fmla="*/ 0 w 715886"/>
                      <a:gd name="connsiteY0" fmla="*/ 0 h 708581"/>
                      <a:gd name="connsiteX1" fmla="*/ 715887 w 715886"/>
                      <a:gd name="connsiteY1" fmla="*/ 0 h 708581"/>
                      <a:gd name="connsiteX2" fmla="*/ 715887 w 715886"/>
                      <a:gd name="connsiteY2" fmla="*/ 708582 h 708581"/>
                      <a:gd name="connsiteX3" fmla="*/ 0 w 715886"/>
                      <a:gd name="connsiteY3" fmla="*/ 708582 h 708581"/>
                    </a:gdLst>
                    <a:ahLst/>
                    <a:cxnLst>
                      <a:cxn ang="0">
                        <a:pos x="connsiteX0" y="connsiteY0"/>
                      </a:cxn>
                      <a:cxn ang="0">
                        <a:pos x="connsiteX1" y="connsiteY1"/>
                      </a:cxn>
                      <a:cxn ang="0">
                        <a:pos x="connsiteX2" y="connsiteY2"/>
                      </a:cxn>
                      <a:cxn ang="0">
                        <a:pos x="connsiteX3" y="connsiteY3"/>
                      </a:cxn>
                    </a:cxnLst>
                    <a:rect l="l" t="t" r="r" b="b"/>
                    <a:pathLst>
                      <a:path w="715886" h="708581">
                        <a:moveTo>
                          <a:pt x="0" y="0"/>
                        </a:moveTo>
                        <a:lnTo>
                          <a:pt x="715887" y="0"/>
                        </a:lnTo>
                        <a:lnTo>
                          <a:pt x="715887" y="708582"/>
                        </a:lnTo>
                        <a:lnTo>
                          <a:pt x="0" y="708582"/>
                        </a:lnTo>
                        <a:close/>
                      </a:path>
                    </a:pathLst>
                  </a:custGeom>
                  <a:solidFill>
                    <a:srgbClr val="CECCCD"/>
                  </a:solidFill>
                  <a:ln w="12174" cap="flat">
                    <a:solidFill>
                      <a:srgbClr val="FFFFFF"/>
                    </a:solidFill>
                    <a:prstDash val="solid"/>
                    <a:miter/>
                  </a:ln>
                </p:spPr>
                <p:txBody>
                  <a:bodyPr rtlCol="0" anchor="ctr"/>
                  <a:lstStyle/>
                  <a:p>
                    <a:endParaRPr lang="nl-NL"/>
                  </a:p>
                </p:txBody>
              </p:sp>
              <p:grpSp>
                <p:nvGrpSpPr>
                  <p:cNvPr id="153" name="Graphic 115">
                    <a:extLst>
                      <a:ext uri="{FF2B5EF4-FFF2-40B4-BE49-F238E27FC236}">
                        <a16:creationId xmlns:a16="http://schemas.microsoft.com/office/drawing/2014/main" id="{F086C95A-C67F-4771-BA75-620D17CE0D97}"/>
                      </a:ext>
                    </a:extLst>
                  </p:cNvPr>
                  <p:cNvGrpSpPr/>
                  <p:nvPr/>
                </p:nvGrpSpPr>
                <p:grpSpPr>
                  <a:xfrm>
                    <a:off x="6695476" y="5185337"/>
                    <a:ext cx="267848" cy="202104"/>
                    <a:chOff x="6695476" y="5185337"/>
                    <a:chExt cx="267848" cy="202104"/>
                  </a:xfrm>
                  <a:solidFill>
                    <a:srgbClr val="9D9D9D"/>
                  </a:solidFill>
                </p:grpSpPr>
                <p:sp>
                  <p:nvSpPr>
                    <p:cNvPr id="154" name="Vrije vorm: vorm 153">
                      <a:extLst>
                        <a:ext uri="{FF2B5EF4-FFF2-40B4-BE49-F238E27FC236}">
                          <a16:creationId xmlns:a16="http://schemas.microsoft.com/office/drawing/2014/main" id="{826ACE79-57C0-4630-90E6-A946479329C5}"/>
                        </a:ext>
                      </a:extLst>
                    </p:cNvPr>
                    <p:cNvSpPr/>
                    <p:nvPr/>
                  </p:nvSpPr>
                  <p:spPr>
                    <a:xfrm>
                      <a:off x="6789223" y="5260821"/>
                      <a:ext cx="80354" cy="80354"/>
                    </a:xfrm>
                    <a:custGeom>
                      <a:avLst/>
                      <a:gdLst>
                        <a:gd name="connsiteX0" fmla="*/ 40177 w 80354"/>
                        <a:gd name="connsiteY0" fmla="*/ 0 h 80354"/>
                        <a:gd name="connsiteX1" fmla="*/ 0 w 80354"/>
                        <a:gd name="connsiteY1" fmla="*/ 40177 h 80354"/>
                        <a:gd name="connsiteX2" fmla="*/ 40177 w 80354"/>
                        <a:gd name="connsiteY2" fmla="*/ 80354 h 80354"/>
                        <a:gd name="connsiteX3" fmla="*/ 80355 w 80354"/>
                        <a:gd name="connsiteY3" fmla="*/ 40177 h 80354"/>
                        <a:gd name="connsiteX4" fmla="*/ 40177 w 80354"/>
                        <a:gd name="connsiteY4" fmla="*/ 0 h 8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54" h="80354">
                          <a:moveTo>
                            <a:pt x="40177" y="0"/>
                          </a:moveTo>
                          <a:cubicBezTo>
                            <a:pt x="18262" y="0"/>
                            <a:pt x="0" y="18262"/>
                            <a:pt x="0" y="40177"/>
                          </a:cubicBezTo>
                          <a:cubicBezTo>
                            <a:pt x="0" y="62092"/>
                            <a:pt x="18262" y="80354"/>
                            <a:pt x="40177" y="80354"/>
                          </a:cubicBezTo>
                          <a:cubicBezTo>
                            <a:pt x="62092" y="80354"/>
                            <a:pt x="80355" y="62092"/>
                            <a:pt x="80355" y="40177"/>
                          </a:cubicBezTo>
                          <a:cubicBezTo>
                            <a:pt x="80355" y="17045"/>
                            <a:pt x="62092" y="0"/>
                            <a:pt x="40177" y="0"/>
                          </a:cubicBezTo>
                          <a:close/>
                        </a:path>
                      </a:pathLst>
                    </a:custGeom>
                    <a:solidFill>
                      <a:srgbClr val="9D9D9D"/>
                    </a:solidFill>
                    <a:ln w="12174" cap="flat">
                      <a:noFill/>
                      <a:prstDash val="solid"/>
                      <a:miter/>
                    </a:ln>
                  </p:spPr>
                  <p:txBody>
                    <a:bodyPr rtlCol="0" anchor="ctr"/>
                    <a:lstStyle/>
                    <a:p>
                      <a:endParaRPr lang="nl-NL"/>
                    </a:p>
                  </p:txBody>
                </p:sp>
                <p:sp>
                  <p:nvSpPr>
                    <p:cNvPr id="155" name="Vrije vorm: vorm 154">
                      <a:extLst>
                        <a:ext uri="{FF2B5EF4-FFF2-40B4-BE49-F238E27FC236}">
                          <a16:creationId xmlns:a16="http://schemas.microsoft.com/office/drawing/2014/main" id="{E07EB251-D614-4648-9BC9-3A4ABB89D4FD}"/>
                        </a:ext>
                      </a:extLst>
                    </p:cNvPr>
                    <p:cNvSpPr/>
                    <p:nvPr/>
                  </p:nvSpPr>
                  <p:spPr>
                    <a:xfrm>
                      <a:off x="6695476" y="5185337"/>
                      <a:ext cx="267848" cy="202104"/>
                    </a:xfrm>
                    <a:custGeom>
                      <a:avLst/>
                      <a:gdLst>
                        <a:gd name="connsiteX0" fmla="*/ 244717 w 267848"/>
                        <a:gd name="connsiteY0" fmla="*/ 26785 h 202104"/>
                        <a:gd name="connsiteX1" fmla="*/ 204539 w 267848"/>
                        <a:gd name="connsiteY1" fmla="*/ 26785 h 202104"/>
                        <a:gd name="connsiteX2" fmla="*/ 198452 w 267848"/>
                        <a:gd name="connsiteY2" fmla="*/ 12175 h 202104"/>
                        <a:gd name="connsiteX3" fmla="*/ 178972 w 267848"/>
                        <a:gd name="connsiteY3" fmla="*/ 0 h 202104"/>
                        <a:gd name="connsiteX4" fmla="*/ 88877 w 267848"/>
                        <a:gd name="connsiteY4" fmla="*/ 0 h 202104"/>
                        <a:gd name="connsiteX5" fmla="*/ 69397 w 267848"/>
                        <a:gd name="connsiteY5" fmla="*/ 12175 h 202104"/>
                        <a:gd name="connsiteX6" fmla="*/ 63310 w 267848"/>
                        <a:gd name="connsiteY6" fmla="*/ 26785 h 202104"/>
                        <a:gd name="connsiteX7" fmla="*/ 23133 w 267848"/>
                        <a:gd name="connsiteY7" fmla="*/ 26785 h 202104"/>
                        <a:gd name="connsiteX8" fmla="*/ 0 w 267848"/>
                        <a:gd name="connsiteY8" fmla="*/ 49917 h 202104"/>
                        <a:gd name="connsiteX9" fmla="*/ 0 w 267848"/>
                        <a:gd name="connsiteY9" fmla="*/ 178972 h 202104"/>
                        <a:gd name="connsiteX10" fmla="*/ 23133 w 267848"/>
                        <a:gd name="connsiteY10" fmla="*/ 202104 h 202104"/>
                        <a:gd name="connsiteX11" fmla="*/ 244717 w 267848"/>
                        <a:gd name="connsiteY11" fmla="*/ 202104 h 202104"/>
                        <a:gd name="connsiteX12" fmla="*/ 267849 w 267848"/>
                        <a:gd name="connsiteY12" fmla="*/ 178972 h 202104"/>
                        <a:gd name="connsiteX13" fmla="*/ 267849 w 267848"/>
                        <a:gd name="connsiteY13" fmla="*/ 49917 h 202104"/>
                        <a:gd name="connsiteX14" fmla="*/ 244717 w 267848"/>
                        <a:gd name="connsiteY14" fmla="*/ 26785 h 202104"/>
                        <a:gd name="connsiteX15" fmla="*/ 133924 w 267848"/>
                        <a:gd name="connsiteY15" fmla="*/ 172884 h 202104"/>
                        <a:gd name="connsiteX16" fmla="*/ 76702 w 267848"/>
                        <a:gd name="connsiteY16" fmla="*/ 115662 h 202104"/>
                        <a:gd name="connsiteX17" fmla="*/ 133924 w 267848"/>
                        <a:gd name="connsiteY17" fmla="*/ 58440 h 202104"/>
                        <a:gd name="connsiteX18" fmla="*/ 191147 w 267848"/>
                        <a:gd name="connsiteY18" fmla="*/ 115662 h 202104"/>
                        <a:gd name="connsiteX19" fmla="*/ 133924 w 267848"/>
                        <a:gd name="connsiteY19" fmla="*/ 172884 h 2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848" h="202104">
                          <a:moveTo>
                            <a:pt x="244717" y="26785"/>
                          </a:moveTo>
                          <a:lnTo>
                            <a:pt x="204539" y="26785"/>
                          </a:lnTo>
                          <a:lnTo>
                            <a:pt x="198452" y="12175"/>
                          </a:lnTo>
                          <a:cubicBezTo>
                            <a:pt x="194799" y="4870"/>
                            <a:pt x="187494" y="0"/>
                            <a:pt x="178972" y="0"/>
                          </a:cubicBezTo>
                          <a:lnTo>
                            <a:pt x="88877" y="0"/>
                          </a:lnTo>
                          <a:cubicBezTo>
                            <a:pt x="80355" y="0"/>
                            <a:pt x="73050" y="4870"/>
                            <a:pt x="69397" y="12175"/>
                          </a:cubicBezTo>
                          <a:lnTo>
                            <a:pt x="63310" y="26785"/>
                          </a:lnTo>
                          <a:lnTo>
                            <a:pt x="23133" y="26785"/>
                          </a:lnTo>
                          <a:cubicBezTo>
                            <a:pt x="9740" y="26785"/>
                            <a:pt x="0" y="37742"/>
                            <a:pt x="0" y="49917"/>
                          </a:cubicBezTo>
                          <a:lnTo>
                            <a:pt x="0" y="178972"/>
                          </a:lnTo>
                          <a:cubicBezTo>
                            <a:pt x="0" y="192364"/>
                            <a:pt x="10958" y="202104"/>
                            <a:pt x="23133" y="202104"/>
                          </a:cubicBezTo>
                          <a:lnTo>
                            <a:pt x="244717" y="202104"/>
                          </a:lnTo>
                          <a:cubicBezTo>
                            <a:pt x="258109" y="202104"/>
                            <a:pt x="267849" y="191147"/>
                            <a:pt x="267849" y="178972"/>
                          </a:cubicBezTo>
                          <a:lnTo>
                            <a:pt x="267849" y="49917"/>
                          </a:lnTo>
                          <a:cubicBezTo>
                            <a:pt x="267849" y="37742"/>
                            <a:pt x="258109" y="26785"/>
                            <a:pt x="244717" y="26785"/>
                          </a:cubicBezTo>
                          <a:close/>
                          <a:moveTo>
                            <a:pt x="133924" y="172884"/>
                          </a:moveTo>
                          <a:cubicBezTo>
                            <a:pt x="102270" y="172884"/>
                            <a:pt x="76702" y="147317"/>
                            <a:pt x="76702" y="115662"/>
                          </a:cubicBezTo>
                          <a:cubicBezTo>
                            <a:pt x="76702" y="84007"/>
                            <a:pt x="102270" y="58440"/>
                            <a:pt x="133924" y="58440"/>
                          </a:cubicBezTo>
                          <a:cubicBezTo>
                            <a:pt x="165579" y="58440"/>
                            <a:pt x="191147" y="84007"/>
                            <a:pt x="191147" y="115662"/>
                          </a:cubicBezTo>
                          <a:cubicBezTo>
                            <a:pt x="191147" y="147317"/>
                            <a:pt x="165579" y="172884"/>
                            <a:pt x="133924" y="172884"/>
                          </a:cubicBezTo>
                          <a:close/>
                        </a:path>
                      </a:pathLst>
                    </a:custGeom>
                    <a:solidFill>
                      <a:srgbClr val="9D9D9D"/>
                    </a:solidFill>
                    <a:ln w="12174" cap="flat">
                      <a:noFill/>
                      <a:prstDash val="solid"/>
                      <a:miter/>
                    </a:ln>
                  </p:spPr>
                  <p:txBody>
                    <a:bodyPr rtlCol="0" anchor="ctr"/>
                    <a:lstStyle/>
                    <a:p>
                      <a:endParaRPr lang="nl-NL"/>
                    </a:p>
                  </p:txBody>
                </p:sp>
              </p:grpSp>
            </p:grpSp>
          </p:grpSp>
        </p:grpSp>
        <p:sp>
          <p:nvSpPr>
            <p:cNvPr id="166" name="Tekstvak 165">
              <a:extLst>
                <a:ext uri="{FF2B5EF4-FFF2-40B4-BE49-F238E27FC236}">
                  <a16:creationId xmlns:a16="http://schemas.microsoft.com/office/drawing/2014/main" id="{F0F20E92-5383-443C-B3CA-43843C920DB3}"/>
                </a:ext>
              </a:extLst>
            </p:cNvPr>
            <p:cNvSpPr txBox="1"/>
            <p:nvPr userDrawn="1"/>
          </p:nvSpPr>
          <p:spPr>
            <a:xfrm>
              <a:off x="5109058" y="2337232"/>
              <a:ext cx="1502334" cy="195566"/>
            </a:xfrm>
            <a:prstGeom prst="rect">
              <a:avLst/>
            </a:prstGeom>
            <a:noFill/>
          </p:spPr>
          <p:txBody>
            <a:bodyPr wrap="none" rtlCol="0">
              <a:spAutoFit/>
            </a:bodyPr>
            <a:lstStyle/>
            <a:p>
              <a:pPr algn="l"/>
              <a:r>
                <a:rPr lang="nl-NL" sz="671" spc="0" baseline="0">
                  <a:solidFill>
                    <a:srgbClr val="333333"/>
                  </a:solidFill>
                  <a:latin typeface="Arial"/>
                  <a:cs typeface="Arial"/>
                  <a:sym typeface="Arial"/>
                  <a:rtl val="0"/>
                </a:rPr>
                <a:t>Desiderius Erasmus Roterodamus</a:t>
              </a:r>
            </a:p>
          </p:txBody>
        </p:sp>
        <p:sp>
          <p:nvSpPr>
            <p:cNvPr id="168" name="Tekstvak 167">
              <a:extLst>
                <a:ext uri="{FF2B5EF4-FFF2-40B4-BE49-F238E27FC236}">
                  <a16:creationId xmlns:a16="http://schemas.microsoft.com/office/drawing/2014/main" id="{BA5439F3-EBB6-4E98-8CF6-EA8B8E54342A}"/>
                </a:ext>
              </a:extLst>
            </p:cNvPr>
            <p:cNvSpPr txBox="1"/>
            <p:nvPr userDrawn="1"/>
          </p:nvSpPr>
          <p:spPr>
            <a:xfrm>
              <a:off x="5783841" y="1750949"/>
              <a:ext cx="428322" cy="225126"/>
            </a:xfrm>
            <a:prstGeom prst="rect">
              <a:avLst/>
            </a:prstGeom>
            <a:noFill/>
          </p:spPr>
          <p:txBody>
            <a:bodyPr wrap="none" rtlCol="0">
              <a:spAutoFit/>
            </a:bodyPr>
            <a:lstStyle/>
            <a:p>
              <a:pPr algn="l"/>
              <a:r>
                <a:rPr lang="nl-NL" sz="863" spc="0" baseline="0">
                  <a:solidFill>
                    <a:srgbClr val="333333"/>
                  </a:solidFill>
                  <a:latin typeface="Arial"/>
                  <a:cs typeface="Arial"/>
                  <a:sym typeface="Arial"/>
                  <a:rtl val="0"/>
                </a:rPr>
                <a:t>3431</a:t>
              </a:r>
            </a:p>
          </p:txBody>
        </p:sp>
        <p:sp>
          <p:nvSpPr>
            <p:cNvPr id="169" name="Tekstvak 168">
              <a:extLst>
                <a:ext uri="{FF2B5EF4-FFF2-40B4-BE49-F238E27FC236}">
                  <a16:creationId xmlns:a16="http://schemas.microsoft.com/office/drawing/2014/main" id="{BD07A34E-9D90-4FAB-8054-DAD7C55C9958}"/>
                </a:ext>
              </a:extLst>
            </p:cNvPr>
            <p:cNvSpPr txBox="1"/>
            <p:nvPr userDrawn="1"/>
          </p:nvSpPr>
          <p:spPr>
            <a:xfrm>
              <a:off x="5813884" y="1888734"/>
              <a:ext cx="362600" cy="180819"/>
            </a:xfrm>
            <a:prstGeom prst="rect">
              <a:avLst/>
            </a:prstGeom>
            <a:noFill/>
          </p:spPr>
          <p:txBody>
            <a:bodyPr wrap="none" rtlCol="0">
              <a:spAutoFit/>
            </a:bodyPr>
            <a:lstStyle/>
            <a:p>
              <a:pPr algn="l"/>
              <a:r>
                <a:rPr lang="nl-NL" sz="575" spc="0" baseline="0">
                  <a:solidFill>
                    <a:srgbClr val="999999"/>
                  </a:solidFill>
                  <a:latin typeface="Arial"/>
                  <a:cs typeface="Arial"/>
                  <a:sym typeface="Arial"/>
                  <a:rtl val="0"/>
                </a:rPr>
                <a:t>posts</a:t>
              </a:r>
            </a:p>
          </p:txBody>
        </p:sp>
        <p:sp>
          <p:nvSpPr>
            <p:cNvPr id="170" name="Tekstvak 169">
              <a:extLst>
                <a:ext uri="{FF2B5EF4-FFF2-40B4-BE49-F238E27FC236}">
                  <a16:creationId xmlns:a16="http://schemas.microsoft.com/office/drawing/2014/main" id="{A22F841A-CA6A-45C6-A940-D03D1C3DAF09}"/>
                </a:ext>
              </a:extLst>
            </p:cNvPr>
            <p:cNvSpPr txBox="1"/>
            <p:nvPr userDrawn="1"/>
          </p:nvSpPr>
          <p:spPr>
            <a:xfrm>
              <a:off x="5124878" y="2471844"/>
              <a:ext cx="631904" cy="180819"/>
            </a:xfrm>
            <a:prstGeom prst="rect">
              <a:avLst/>
            </a:prstGeom>
            <a:noFill/>
          </p:spPr>
          <p:txBody>
            <a:bodyPr wrap="none" rtlCol="0">
              <a:spAutoFit/>
            </a:bodyPr>
            <a:lstStyle/>
            <a:p>
              <a:pPr algn="l"/>
              <a:r>
                <a:rPr lang="nl-NL" sz="575" spc="0" baseline="0">
                  <a:solidFill>
                    <a:srgbClr val="999999"/>
                  </a:solidFill>
                  <a:latin typeface="Arial"/>
                  <a:cs typeface="Arial"/>
                  <a:sym typeface="Arial"/>
                  <a:rtl val="0"/>
                </a:rPr>
                <a:t>personal blog</a:t>
              </a:r>
            </a:p>
          </p:txBody>
        </p:sp>
        <p:sp>
          <p:nvSpPr>
            <p:cNvPr id="171" name="Tekstvak 170">
              <a:extLst>
                <a:ext uri="{FF2B5EF4-FFF2-40B4-BE49-F238E27FC236}">
                  <a16:creationId xmlns:a16="http://schemas.microsoft.com/office/drawing/2014/main" id="{D0E64AFC-C642-43AF-A4D0-1D8BD13F76E1}"/>
                </a:ext>
              </a:extLst>
            </p:cNvPr>
            <p:cNvSpPr txBox="1"/>
            <p:nvPr userDrawn="1"/>
          </p:nvSpPr>
          <p:spPr>
            <a:xfrm>
              <a:off x="5110621" y="2746954"/>
              <a:ext cx="631904" cy="180819"/>
            </a:xfrm>
            <a:prstGeom prst="rect">
              <a:avLst/>
            </a:prstGeom>
            <a:noFill/>
          </p:spPr>
          <p:txBody>
            <a:bodyPr wrap="none" rtlCol="0">
              <a:spAutoFit/>
            </a:bodyPr>
            <a:lstStyle/>
            <a:p>
              <a:pPr algn="l"/>
              <a:r>
                <a:rPr lang="nl-NL" sz="575" spc="0" baseline="0">
                  <a:solidFill>
                    <a:srgbClr val="3897F0"/>
                  </a:solidFill>
                  <a:latin typeface="Arial"/>
                  <a:cs typeface="Arial"/>
                  <a:sym typeface="Arial"/>
                  <a:rtl val="0"/>
                </a:rPr>
                <a:t>www.eur.com</a:t>
              </a:r>
            </a:p>
          </p:txBody>
        </p:sp>
        <p:sp>
          <p:nvSpPr>
            <p:cNvPr id="176" name="Tekstvak 175">
              <a:extLst>
                <a:ext uri="{FF2B5EF4-FFF2-40B4-BE49-F238E27FC236}">
                  <a16:creationId xmlns:a16="http://schemas.microsoft.com/office/drawing/2014/main" id="{A025B8DB-F192-4952-8456-C2F425F6FA3D}"/>
                </a:ext>
              </a:extLst>
            </p:cNvPr>
            <p:cNvSpPr txBox="1"/>
            <p:nvPr userDrawn="1"/>
          </p:nvSpPr>
          <p:spPr>
            <a:xfrm>
              <a:off x="6182545" y="1750949"/>
              <a:ext cx="428322" cy="225126"/>
            </a:xfrm>
            <a:prstGeom prst="rect">
              <a:avLst/>
            </a:prstGeom>
            <a:noFill/>
          </p:spPr>
          <p:txBody>
            <a:bodyPr wrap="none" rtlCol="0">
              <a:spAutoFit/>
            </a:bodyPr>
            <a:lstStyle/>
            <a:p>
              <a:pPr algn="l"/>
              <a:r>
                <a:rPr lang="nl-NL" sz="863" spc="0" baseline="0">
                  <a:solidFill>
                    <a:srgbClr val="333333"/>
                  </a:solidFill>
                  <a:latin typeface="Arial"/>
                  <a:cs typeface="Arial"/>
                  <a:sym typeface="Arial"/>
                  <a:rtl val="0"/>
                </a:rPr>
                <a:t>6530</a:t>
              </a:r>
            </a:p>
          </p:txBody>
        </p:sp>
        <p:sp>
          <p:nvSpPr>
            <p:cNvPr id="177" name="Tekstvak 176">
              <a:extLst>
                <a:ext uri="{FF2B5EF4-FFF2-40B4-BE49-F238E27FC236}">
                  <a16:creationId xmlns:a16="http://schemas.microsoft.com/office/drawing/2014/main" id="{5681B2E9-65C5-4FE2-8643-37BBA4737D5E}"/>
                </a:ext>
              </a:extLst>
            </p:cNvPr>
            <p:cNvSpPr txBox="1"/>
            <p:nvPr userDrawn="1"/>
          </p:nvSpPr>
          <p:spPr>
            <a:xfrm>
              <a:off x="6155860" y="1888734"/>
              <a:ext cx="476412" cy="180819"/>
            </a:xfrm>
            <a:prstGeom prst="rect">
              <a:avLst/>
            </a:prstGeom>
            <a:noFill/>
          </p:spPr>
          <p:txBody>
            <a:bodyPr wrap="none" rtlCol="0">
              <a:spAutoFit/>
            </a:bodyPr>
            <a:lstStyle/>
            <a:p>
              <a:pPr algn="l"/>
              <a:r>
                <a:rPr lang="nl-NL" sz="575" spc="0" baseline="0">
                  <a:solidFill>
                    <a:srgbClr val="999999"/>
                  </a:solidFill>
                  <a:latin typeface="Arial"/>
                  <a:cs typeface="Arial"/>
                  <a:sym typeface="Arial"/>
                  <a:rtl val="0"/>
                </a:rPr>
                <a:t>followers</a:t>
              </a:r>
            </a:p>
          </p:txBody>
        </p:sp>
        <p:sp>
          <p:nvSpPr>
            <p:cNvPr id="178" name="Tekstvak 177">
              <a:extLst>
                <a:ext uri="{FF2B5EF4-FFF2-40B4-BE49-F238E27FC236}">
                  <a16:creationId xmlns:a16="http://schemas.microsoft.com/office/drawing/2014/main" id="{4ADF5F25-8CEB-4145-8097-E88ADC672E86}"/>
                </a:ext>
              </a:extLst>
            </p:cNvPr>
            <p:cNvSpPr txBox="1"/>
            <p:nvPr userDrawn="1"/>
          </p:nvSpPr>
          <p:spPr>
            <a:xfrm>
              <a:off x="6608869" y="1750949"/>
              <a:ext cx="367408" cy="225126"/>
            </a:xfrm>
            <a:prstGeom prst="rect">
              <a:avLst/>
            </a:prstGeom>
            <a:noFill/>
          </p:spPr>
          <p:txBody>
            <a:bodyPr wrap="none" rtlCol="0">
              <a:spAutoFit/>
            </a:bodyPr>
            <a:lstStyle/>
            <a:p>
              <a:pPr algn="l"/>
              <a:r>
                <a:rPr lang="nl-NL" sz="863" spc="0" baseline="0">
                  <a:solidFill>
                    <a:srgbClr val="333333"/>
                  </a:solidFill>
                  <a:latin typeface="Arial"/>
                  <a:cs typeface="Arial"/>
                  <a:sym typeface="Arial"/>
                  <a:rtl val="0"/>
                </a:rPr>
                <a:t>217</a:t>
              </a:r>
            </a:p>
          </p:txBody>
        </p:sp>
        <p:sp>
          <p:nvSpPr>
            <p:cNvPr id="179" name="Tekstvak 178">
              <a:extLst>
                <a:ext uri="{FF2B5EF4-FFF2-40B4-BE49-F238E27FC236}">
                  <a16:creationId xmlns:a16="http://schemas.microsoft.com/office/drawing/2014/main" id="{F3E7F526-B941-48A3-8D3E-6206C73FE37B}"/>
                </a:ext>
              </a:extLst>
            </p:cNvPr>
            <p:cNvSpPr txBox="1"/>
            <p:nvPr userDrawn="1"/>
          </p:nvSpPr>
          <p:spPr>
            <a:xfrm>
              <a:off x="6550116" y="1888734"/>
              <a:ext cx="473206" cy="180819"/>
            </a:xfrm>
            <a:prstGeom prst="rect">
              <a:avLst/>
            </a:prstGeom>
            <a:noFill/>
          </p:spPr>
          <p:txBody>
            <a:bodyPr wrap="none" rtlCol="0">
              <a:spAutoFit/>
            </a:bodyPr>
            <a:lstStyle/>
            <a:p>
              <a:pPr algn="l"/>
              <a:r>
                <a:rPr lang="nl-NL" sz="575" spc="0" baseline="0">
                  <a:solidFill>
                    <a:srgbClr val="999999"/>
                  </a:solidFill>
                  <a:latin typeface="Arial"/>
                  <a:cs typeface="Arial"/>
                  <a:sym typeface="Arial"/>
                  <a:rtl val="0"/>
                </a:rPr>
                <a:t>following</a:t>
              </a:r>
            </a:p>
          </p:txBody>
        </p:sp>
        <p:sp>
          <p:nvSpPr>
            <p:cNvPr id="185" name="Vrije vorm: vorm 184">
              <a:extLst>
                <a:ext uri="{FF2B5EF4-FFF2-40B4-BE49-F238E27FC236}">
                  <a16:creationId xmlns:a16="http://schemas.microsoft.com/office/drawing/2014/main" id="{70402048-24C2-4044-B39F-9CBB0134D1BE}"/>
                </a:ext>
              </a:extLst>
            </p:cNvPr>
            <p:cNvSpPr/>
            <p:nvPr userDrawn="1"/>
          </p:nvSpPr>
          <p:spPr>
            <a:xfrm>
              <a:off x="4975824" y="3564153"/>
              <a:ext cx="2240351" cy="11960"/>
            </a:xfrm>
            <a:custGeom>
              <a:avLst/>
              <a:gdLst>
                <a:gd name="connsiteX0" fmla="*/ 0 w 2280367"/>
                <a:gd name="connsiteY0" fmla="*/ 0 h 12174"/>
                <a:gd name="connsiteX1" fmla="*/ 2280368 w 2280367"/>
                <a:gd name="connsiteY1" fmla="*/ 0 h 12174"/>
              </a:gdLst>
              <a:ahLst/>
              <a:cxnLst>
                <a:cxn ang="0">
                  <a:pos x="connsiteX0" y="connsiteY0"/>
                </a:cxn>
                <a:cxn ang="0">
                  <a:pos x="connsiteX1" y="connsiteY1"/>
                </a:cxn>
              </a:cxnLst>
              <a:rect l="l" t="t" r="r" b="b"/>
              <a:pathLst>
                <a:path w="2280367" h="12174">
                  <a:moveTo>
                    <a:pt x="0" y="0"/>
                  </a:moveTo>
                  <a:lnTo>
                    <a:pt x="2280368" y="0"/>
                  </a:lnTo>
                </a:path>
              </a:pathLst>
            </a:custGeom>
            <a:ln w="3043" cap="flat">
              <a:solidFill>
                <a:srgbClr val="A6A8AB"/>
              </a:solidFill>
              <a:prstDash val="solid"/>
              <a:miter/>
            </a:ln>
          </p:spPr>
          <p:txBody>
            <a:bodyPr rtlCol="0" anchor="ctr"/>
            <a:lstStyle/>
            <a:p>
              <a:endParaRPr lang="nl-NL"/>
            </a:p>
          </p:txBody>
        </p:sp>
        <p:grpSp>
          <p:nvGrpSpPr>
            <p:cNvPr id="186" name="Graphic 115">
              <a:extLst>
                <a:ext uri="{FF2B5EF4-FFF2-40B4-BE49-F238E27FC236}">
                  <a16:creationId xmlns:a16="http://schemas.microsoft.com/office/drawing/2014/main" id="{F086C95A-C67F-4771-BA75-620D17CE0D97}"/>
                </a:ext>
              </a:extLst>
            </p:cNvPr>
            <p:cNvGrpSpPr/>
            <p:nvPr userDrawn="1"/>
          </p:nvGrpSpPr>
          <p:grpSpPr>
            <a:xfrm>
              <a:off x="5105006" y="3035272"/>
              <a:ext cx="1980791" cy="366015"/>
              <a:chOff x="5105428" y="2975584"/>
              <a:chExt cx="2016171" cy="372553"/>
            </a:xfrm>
          </p:grpSpPr>
          <p:grpSp>
            <p:nvGrpSpPr>
              <p:cNvPr id="187" name="Graphic 115">
                <a:extLst>
                  <a:ext uri="{FF2B5EF4-FFF2-40B4-BE49-F238E27FC236}">
                    <a16:creationId xmlns:a16="http://schemas.microsoft.com/office/drawing/2014/main" id="{F086C95A-C67F-4771-BA75-620D17CE0D97}"/>
                  </a:ext>
                </a:extLst>
              </p:cNvPr>
              <p:cNvGrpSpPr/>
              <p:nvPr/>
            </p:nvGrpSpPr>
            <p:grpSpPr>
              <a:xfrm>
                <a:off x="5105428" y="2975584"/>
                <a:ext cx="372553" cy="372553"/>
                <a:chOff x="5105428" y="2975584"/>
                <a:chExt cx="372553" cy="372553"/>
              </a:xfrm>
            </p:grpSpPr>
            <p:sp>
              <p:nvSpPr>
                <p:cNvPr id="188" name="Vrije vorm: vorm 187">
                  <a:extLst>
                    <a:ext uri="{FF2B5EF4-FFF2-40B4-BE49-F238E27FC236}">
                      <a16:creationId xmlns:a16="http://schemas.microsoft.com/office/drawing/2014/main" id="{BF97E8AE-96EE-490A-B3AE-6BD6334312E7}"/>
                    </a:ext>
                  </a:extLst>
                </p:cNvPr>
                <p:cNvSpPr/>
                <p:nvPr/>
              </p:nvSpPr>
              <p:spPr>
                <a:xfrm>
                  <a:off x="5105428" y="2975584"/>
                  <a:ext cx="372553" cy="372553"/>
                </a:xfrm>
                <a:custGeom>
                  <a:avLst/>
                  <a:gdLst>
                    <a:gd name="connsiteX0" fmla="*/ 372553 w 372553"/>
                    <a:gd name="connsiteY0" fmla="*/ 186277 h 372553"/>
                    <a:gd name="connsiteX1" fmla="*/ 186277 w 372553"/>
                    <a:gd name="connsiteY1" fmla="*/ 372553 h 372553"/>
                    <a:gd name="connsiteX2" fmla="*/ 0 w 372553"/>
                    <a:gd name="connsiteY2" fmla="*/ 186277 h 372553"/>
                    <a:gd name="connsiteX3" fmla="*/ 186277 w 372553"/>
                    <a:gd name="connsiteY3" fmla="*/ 0 h 372553"/>
                    <a:gd name="connsiteX4" fmla="*/ 372553 w 372553"/>
                    <a:gd name="connsiteY4" fmla="*/ 186277 h 37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553" h="372553">
                      <a:moveTo>
                        <a:pt x="372553" y="186277"/>
                      </a:moveTo>
                      <a:cubicBezTo>
                        <a:pt x="372553" y="289154"/>
                        <a:pt x="289154" y="372553"/>
                        <a:pt x="186277" y="372553"/>
                      </a:cubicBezTo>
                      <a:cubicBezTo>
                        <a:pt x="83399" y="372553"/>
                        <a:pt x="0" y="289155"/>
                        <a:pt x="0" y="186277"/>
                      </a:cubicBezTo>
                      <a:cubicBezTo>
                        <a:pt x="0" y="83399"/>
                        <a:pt x="83399" y="0"/>
                        <a:pt x="186277" y="0"/>
                      </a:cubicBezTo>
                      <a:cubicBezTo>
                        <a:pt x="289154" y="0"/>
                        <a:pt x="372553" y="83399"/>
                        <a:pt x="372553" y="186277"/>
                      </a:cubicBezTo>
                      <a:close/>
                    </a:path>
                  </a:pathLst>
                </a:custGeom>
                <a:noFill/>
                <a:ln w="9599" cap="flat">
                  <a:solidFill>
                    <a:srgbClr val="CECCCD"/>
                  </a:solidFill>
                  <a:prstDash val="solid"/>
                  <a:miter/>
                </a:ln>
              </p:spPr>
              <p:txBody>
                <a:bodyPr rtlCol="0" anchor="ctr"/>
                <a:lstStyle/>
                <a:p>
                  <a:endParaRPr lang="nl-NL"/>
                </a:p>
              </p:txBody>
            </p:sp>
            <p:sp>
              <p:nvSpPr>
                <p:cNvPr id="189" name="Vrije vorm: vorm 188">
                  <a:extLst>
                    <a:ext uri="{FF2B5EF4-FFF2-40B4-BE49-F238E27FC236}">
                      <a16:creationId xmlns:a16="http://schemas.microsoft.com/office/drawing/2014/main" id="{1C14D87D-3F0B-4767-8B28-40A6656BDB9B}"/>
                    </a:ext>
                  </a:extLst>
                </p:cNvPr>
                <p:cNvSpPr/>
                <p:nvPr/>
              </p:nvSpPr>
              <p:spPr>
                <a:xfrm>
                  <a:off x="5124908" y="2995064"/>
                  <a:ext cx="333593" cy="333593"/>
                </a:xfrm>
                <a:custGeom>
                  <a:avLst/>
                  <a:gdLst>
                    <a:gd name="connsiteX0" fmla="*/ 333594 w 333593"/>
                    <a:gd name="connsiteY0" fmla="*/ 166797 h 333593"/>
                    <a:gd name="connsiteX1" fmla="*/ 166797 w 333593"/>
                    <a:gd name="connsiteY1" fmla="*/ 333593 h 333593"/>
                    <a:gd name="connsiteX2" fmla="*/ 0 w 333593"/>
                    <a:gd name="connsiteY2" fmla="*/ 166797 h 333593"/>
                    <a:gd name="connsiteX3" fmla="*/ 166797 w 333593"/>
                    <a:gd name="connsiteY3" fmla="*/ 0 h 333593"/>
                    <a:gd name="connsiteX4" fmla="*/ 333594 w 333593"/>
                    <a:gd name="connsiteY4" fmla="*/ 166797 h 333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593" h="333593">
                      <a:moveTo>
                        <a:pt x="333594" y="166797"/>
                      </a:moveTo>
                      <a:cubicBezTo>
                        <a:pt x="333594" y="258916"/>
                        <a:pt x="258916" y="333593"/>
                        <a:pt x="166797" y="333593"/>
                      </a:cubicBezTo>
                      <a:cubicBezTo>
                        <a:pt x="74677" y="333593"/>
                        <a:pt x="0" y="258916"/>
                        <a:pt x="0" y="166797"/>
                      </a:cubicBezTo>
                      <a:cubicBezTo>
                        <a:pt x="0" y="74677"/>
                        <a:pt x="74677" y="0"/>
                        <a:pt x="166797" y="0"/>
                      </a:cubicBezTo>
                      <a:cubicBezTo>
                        <a:pt x="258916" y="0"/>
                        <a:pt x="333594" y="74677"/>
                        <a:pt x="333594" y="166797"/>
                      </a:cubicBezTo>
                      <a:close/>
                    </a:path>
                  </a:pathLst>
                </a:custGeom>
                <a:solidFill>
                  <a:srgbClr val="CECCCD"/>
                </a:solidFill>
                <a:ln w="12174" cap="flat">
                  <a:noFill/>
                  <a:prstDash val="solid"/>
                  <a:miter/>
                </a:ln>
              </p:spPr>
              <p:txBody>
                <a:bodyPr rtlCol="0" anchor="ctr"/>
                <a:lstStyle/>
                <a:p>
                  <a:endParaRPr lang="nl-NL"/>
                </a:p>
              </p:txBody>
            </p:sp>
          </p:grpSp>
          <p:grpSp>
            <p:nvGrpSpPr>
              <p:cNvPr id="190" name="Graphic 115">
                <a:extLst>
                  <a:ext uri="{FF2B5EF4-FFF2-40B4-BE49-F238E27FC236}">
                    <a16:creationId xmlns:a16="http://schemas.microsoft.com/office/drawing/2014/main" id="{F086C95A-C67F-4771-BA75-620D17CE0D97}"/>
                  </a:ext>
                </a:extLst>
              </p:cNvPr>
              <p:cNvGrpSpPr/>
              <p:nvPr/>
            </p:nvGrpSpPr>
            <p:grpSpPr>
              <a:xfrm>
                <a:off x="5653301" y="2975584"/>
                <a:ext cx="372553" cy="372553"/>
                <a:chOff x="5653301" y="2975584"/>
                <a:chExt cx="372553" cy="372553"/>
              </a:xfrm>
            </p:grpSpPr>
            <p:sp>
              <p:nvSpPr>
                <p:cNvPr id="191" name="Vrije vorm: vorm 190">
                  <a:extLst>
                    <a:ext uri="{FF2B5EF4-FFF2-40B4-BE49-F238E27FC236}">
                      <a16:creationId xmlns:a16="http://schemas.microsoft.com/office/drawing/2014/main" id="{A73DF5B2-150D-489E-B0EE-8307CD4150D7}"/>
                    </a:ext>
                  </a:extLst>
                </p:cNvPr>
                <p:cNvSpPr/>
                <p:nvPr/>
              </p:nvSpPr>
              <p:spPr>
                <a:xfrm>
                  <a:off x="5653301" y="2975584"/>
                  <a:ext cx="372553" cy="372553"/>
                </a:xfrm>
                <a:custGeom>
                  <a:avLst/>
                  <a:gdLst>
                    <a:gd name="connsiteX0" fmla="*/ 372553 w 372553"/>
                    <a:gd name="connsiteY0" fmla="*/ 186277 h 372553"/>
                    <a:gd name="connsiteX1" fmla="*/ 186277 w 372553"/>
                    <a:gd name="connsiteY1" fmla="*/ 372553 h 372553"/>
                    <a:gd name="connsiteX2" fmla="*/ 0 w 372553"/>
                    <a:gd name="connsiteY2" fmla="*/ 186277 h 372553"/>
                    <a:gd name="connsiteX3" fmla="*/ 186277 w 372553"/>
                    <a:gd name="connsiteY3" fmla="*/ 0 h 372553"/>
                    <a:gd name="connsiteX4" fmla="*/ 372553 w 372553"/>
                    <a:gd name="connsiteY4" fmla="*/ 186277 h 37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553" h="372553">
                      <a:moveTo>
                        <a:pt x="372553" y="186277"/>
                      </a:moveTo>
                      <a:cubicBezTo>
                        <a:pt x="372553" y="289154"/>
                        <a:pt x="289154" y="372553"/>
                        <a:pt x="186277" y="372553"/>
                      </a:cubicBezTo>
                      <a:cubicBezTo>
                        <a:pt x="83399" y="372553"/>
                        <a:pt x="0" y="289155"/>
                        <a:pt x="0" y="186277"/>
                      </a:cubicBezTo>
                      <a:cubicBezTo>
                        <a:pt x="0" y="83399"/>
                        <a:pt x="83399" y="0"/>
                        <a:pt x="186277" y="0"/>
                      </a:cubicBezTo>
                      <a:cubicBezTo>
                        <a:pt x="289154" y="0"/>
                        <a:pt x="372553" y="83399"/>
                        <a:pt x="372553" y="186277"/>
                      </a:cubicBezTo>
                      <a:close/>
                    </a:path>
                  </a:pathLst>
                </a:custGeom>
                <a:noFill/>
                <a:ln w="9599" cap="flat">
                  <a:solidFill>
                    <a:srgbClr val="CECCCD"/>
                  </a:solidFill>
                  <a:prstDash val="solid"/>
                  <a:miter/>
                </a:ln>
              </p:spPr>
              <p:txBody>
                <a:bodyPr rtlCol="0" anchor="ctr"/>
                <a:lstStyle/>
                <a:p>
                  <a:endParaRPr lang="nl-NL"/>
                </a:p>
              </p:txBody>
            </p:sp>
            <p:sp>
              <p:nvSpPr>
                <p:cNvPr id="192" name="Vrije vorm: vorm 191">
                  <a:extLst>
                    <a:ext uri="{FF2B5EF4-FFF2-40B4-BE49-F238E27FC236}">
                      <a16:creationId xmlns:a16="http://schemas.microsoft.com/office/drawing/2014/main" id="{89959D43-DE6B-4331-8E6B-79AE4B8874CF}"/>
                    </a:ext>
                  </a:extLst>
                </p:cNvPr>
                <p:cNvSpPr/>
                <p:nvPr/>
              </p:nvSpPr>
              <p:spPr>
                <a:xfrm>
                  <a:off x="5672780" y="2995064"/>
                  <a:ext cx="333593" cy="333593"/>
                </a:xfrm>
                <a:custGeom>
                  <a:avLst/>
                  <a:gdLst>
                    <a:gd name="connsiteX0" fmla="*/ 333594 w 333593"/>
                    <a:gd name="connsiteY0" fmla="*/ 166797 h 333593"/>
                    <a:gd name="connsiteX1" fmla="*/ 166797 w 333593"/>
                    <a:gd name="connsiteY1" fmla="*/ 333593 h 333593"/>
                    <a:gd name="connsiteX2" fmla="*/ 0 w 333593"/>
                    <a:gd name="connsiteY2" fmla="*/ 166797 h 333593"/>
                    <a:gd name="connsiteX3" fmla="*/ 166797 w 333593"/>
                    <a:gd name="connsiteY3" fmla="*/ 0 h 333593"/>
                    <a:gd name="connsiteX4" fmla="*/ 333594 w 333593"/>
                    <a:gd name="connsiteY4" fmla="*/ 166797 h 333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593" h="333593">
                      <a:moveTo>
                        <a:pt x="333594" y="166797"/>
                      </a:moveTo>
                      <a:cubicBezTo>
                        <a:pt x="333594" y="258916"/>
                        <a:pt x="258916" y="333593"/>
                        <a:pt x="166797" y="333593"/>
                      </a:cubicBezTo>
                      <a:cubicBezTo>
                        <a:pt x="74678" y="333593"/>
                        <a:pt x="0" y="258916"/>
                        <a:pt x="0" y="166797"/>
                      </a:cubicBezTo>
                      <a:cubicBezTo>
                        <a:pt x="0" y="74677"/>
                        <a:pt x="74678" y="0"/>
                        <a:pt x="166797" y="0"/>
                      </a:cubicBezTo>
                      <a:cubicBezTo>
                        <a:pt x="258916" y="0"/>
                        <a:pt x="333594" y="74677"/>
                        <a:pt x="333594" y="166797"/>
                      </a:cubicBezTo>
                      <a:close/>
                    </a:path>
                  </a:pathLst>
                </a:custGeom>
                <a:solidFill>
                  <a:srgbClr val="CECCCD"/>
                </a:solidFill>
                <a:ln w="12174" cap="flat">
                  <a:noFill/>
                  <a:prstDash val="solid"/>
                  <a:miter/>
                </a:ln>
              </p:spPr>
              <p:txBody>
                <a:bodyPr rtlCol="0" anchor="ctr"/>
                <a:lstStyle/>
                <a:p>
                  <a:endParaRPr lang="nl-NL"/>
                </a:p>
              </p:txBody>
            </p:sp>
          </p:grpSp>
          <p:grpSp>
            <p:nvGrpSpPr>
              <p:cNvPr id="193" name="Graphic 115">
                <a:extLst>
                  <a:ext uri="{FF2B5EF4-FFF2-40B4-BE49-F238E27FC236}">
                    <a16:creationId xmlns:a16="http://schemas.microsoft.com/office/drawing/2014/main" id="{F086C95A-C67F-4771-BA75-620D17CE0D97}"/>
                  </a:ext>
                </a:extLst>
              </p:cNvPr>
              <p:cNvGrpSpPr/>
              <p:nvPr/>
            </p:nvGrpSpPr>
            <p:grpSpPr>
              <a:xfrm>
                <a:off x="6201173" y="2975584"/>
                <a:ext cx="372553" cy="372553"/>
                <a:chOff x="6201173" y="2975584"/>
                <a:chExt cx="372553" cy="372553"/>
              </a:xfrm>
            </p:grpSpPr>
            <p:sp>
              <p:nvSpPr>
                <p:cNvPr id="194" name="Vrije vorm: vorm 193">
                  <a:extLst>
                    <a:ext uri="{FF2B5EF4-FFF2-40B4-BE49-F238E27FC236}">
                      <a16:creationId xmlns:a16="http://schemas.microsoft.com/office/drawing/2014/main" id="{9AB9B597-5106-47DA-A819-9407853308DE}"/>
                    </a:ext>
                  </a:extLst>
                </p:cNvPr>
                <p:cNvSpPr/>
                <p:nvPr/>
              </p:nvSpPr>
              <p:spPr>
                <a:xfrm>
                  <a:off x="6201173" y="2975584"/>
                  <a:ext cx="372553" cy="372553"/>
                </a:xfrm>
                <a:custGeom>
                  <a:avLst/>
                  <a:gdLst>
                    <a:gd name="connsiteX0" fmla="*/ 372553 w 372553"/>
                    <a:gd name="connsiteY0" fmla="*/ 186277 h 372553"/>
                    <a:gd name="connsiteX1" fmla="*/ 186277 w 372553"/>
                    <a:gd name="connsiteY1" fmla="*/ 372553 h 372553"/>
                    <a:gd name="connsiteX2" fmla="*/ 0 w 372553"/>
                    <a:gd name="connsiteY2" fmla="*/ 186277 h 372553"/>
                    <a:gd name="connsiteX3" fmla="*/ 186277 w 372553"/>
                    <a:gd name="connsiteY3" fmla="*/ 0 h 372553"/>
                    <a:gd name="connsiteX4" fmla="*/ 372553 w 372553"/>
                    <a:gd name="connsiteY4" fmla="*/ 186277 h 37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553" h="372553">
                      <a:moveTo>
                        <a:pt x="372553" y="186277"/>
                      </a:moveTo>
                      <a:cubicBezTo>
                        <a:pt x="372553" y="289154"/>
                        <a:pt x="289154" y="372553"/>
                        <a:pt x="186277" y="372553"/>
                      </a:cubicBezTo>
                      <a:cubicBezTo>
                        <a:pt x="83399" y="372553"/>
                        <a:pt x="0" y="289155"/>
                        <a:pt x="0" y="186277"/>
                      </a:cubicBezTo>
                      <a:cubicBezTo>
                        <a:pt x="0" y="83399"/>
                        <a:pt x="83399" y="0"/>
                        <a:pt x="186277" y="0"/>
                      </a:cubicBezTo>
                      <a:cubicBezTo>
                        <a:pt x="289154" y="0"/>
                        <a:pt x="372553" y="83399"/>
                        <a:pt x="372553" y="186277"/>
                      </a:cubicBezTo>
                      <a:close/>
                    </a:path>
                  </a:pathLst>
                </a:custGeom>
                <a:noFill/>
                <a:ln w="9599" cap="flat">
                  <a:solidFill>
                    <a:srgbClr val="CECCCD"/>
                  </a:solidFill>
                  <a:prstDash val="solid"/>
                  <a:miter/>
                </a:ln>
              </p:spPr>
              <p:txBody>
                <a:bodyPr rtlCol="0" anchor="ctr"/>
                <a:lstStyle/>
                <a:p>
                  <a:endParaRPr lang="nl-NL"/>
                </a:p>
              </p:txBody>
            </p:sp>
            <p:sp>
              <p:nvSpPr>
                <p:cNvPr id="195" name="Vrije vorm: vorm 194">
                  <a:extLst>
                    <a:ext uri="{FF2B5EF4-FFF2-40B4-BE49-F238E27FC236}">
                      <a16:creationId xmlns:a16="http://schemas.microsoft.com/office/drawing/2014/main" id="{5965C3B0-5B5A-48FA-B040-FAD71F61CCC7}"/>
                    </a:ext>
                  </a:extLst>
                </p:cNvPr>
                <p:cNvSpPr/>
                <p:nvPr/>
              </p:nvSpPr>
              <p:spPr>
                <a:xfrm>
                  <a:off x="6220653" y="2995064"/>
                  <a:ext cx="333593" cy="333593"/>
                </a:xfrm>
                <a:custGeom>
                  <a:avLst/>
                  <a:gdLst>
                    <a:gd name="connsiteX0" fmla="*/ 333594 w 333593"/>
                    <a:gd name="connsiteY0" fmla="*/ 166797 h 333593"/>
                    <a:gd name="connsiteX1" fmla="*/ 166797 w 333593"/>
                    <a:gd name="connsiteY1" fmla="*/ 333593 h 333593"/>
                    <a:gd name="connsiteX2" fmla="*/ 0 w 333593"/>
                    <a:gd name="connsiteY2" fmla="*/ 166797 h 333593"/>
                    <a:gd name="connsiteX3" fmla="*/ 166797 w 333593"/>
                    <a:gd name="connsiteY3" fmla="*/ 0 h 333593"/>
                    <a:gd name="connsiteX4" fmla="*/ 333594 w 333593"/>
                    <a:gd name="connsiteY4" fmla="*/ 166797 h 333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593" h="333593">
                      <a:moveTo>
                        <a:pt x="333594" y="166797"/>
                      </a:moveTo>
                      <a:cubicBezTo>
                        <a:pt x="333594" y="258916"/>
                        <a:pt x="258916" y="333593"/>
                        <a:pt x="166797" y="333593"/>
                      </a:cubicBezTo>
                      <a:cubicBezTo>
                        <a:pt x="74678" y="333593"/>
                        <a:pt x="0" y="258916"/>
                        <a:pt x="0" y="166797"/>
                      </a:cubicBezTo>
                      <a:cubicBezTo>
                        <a:pt x="0" y="74677"/>
                        <a:pt x="74678" y="0"/>
                        <a:pt x="166797" y="0"/>
                      </a:cubicBezTo>
                      <a:cubicBezTo>
                        <a:pt x="258916" y="0"/>
                        <a:pt x="333594" y="74677"/>
                        <a:pt x="333594" y="166797"/>
                      </a:cubicBezTo>
                      <a:close/>
                    </a:path>
                  </a:pathLst>
                </a:custGeom>
                <a:solidFill>
                  <a:srgbClr val="CECCCD"/>
                </a:solidFill>
                <a:ln w="12174" cap="flat">
                  <a:noFill/>
                  <a:prstDash val="solid"/>
                  <a:miter/>
                </a:ln>
              </p:spPr>
              <p:txBody>
                <a:bodyPr rtlCol="0" anchor="ctr"/>
                <a:lstStyle/>
                <a:p>
                  <a:endParaRPr lang="nl-NL"/>
                </a:p>
              </p:txBody>
            </p:sp>
          </p:grpSp>
          <p:grpSp>
            <p:nvGrpSpPr>
              <p:cNvPr id="196" name="Graphic 115">
                <a:extLst>
                  <a:ext uri="{FF2B5EF4-FFF2-40B4-BE49-F238E27FC236}">
                    <a16:creationId xmlns:a16="http://schemas.microsoft.com/office/drawing/2014/main" id="{F086C95A-C67F-4771-BA75-620D17CE0D97}"/>
                  </a:ext>
                </a:extLst>
              </p:cNvPr>
              <p:cNvGrpSpPr/>
              <p:nvPr/>
            </p:nvGrpSpPr>
            <p:grpSpPr>
              <a:xfrm>
                <a:off x="6749046" y="2975584"/>
                <a:ext cx="372553" cy="372553"/>
                <a:chOff x="6749046" y="2975584"/>
                <a:chExt cx="372553" cy="372553"/>
              </a:xfrm>
            </p:grpSpPr>
            <p:sp>
              <p:nvSpPr>
                <p:cNvPr id="197" name="Vrije vorm: vorm 196">
                  <a:extLst>
                    <a:ext uri="{FF2B5EF4-FFF2-40B4-BE49-F238E27FC236}">
                      <a16:creationId xmlns:a16="http://schemas.microsoft.com/office/drawing/2014/main" id="{40FEC81C-285E-424A-B575-1143BBB81E65}"/>
                    </a:ext>
                  </a:extLst>
                </p:cNvPr>
                <p:cNvSpPr/>
                <p:nvPr/>
              </p:nvSpPr>
              <p:spPr>
                <a:xfrm>
                  <a:off x="6749046" y="2975584"/>
                  <a:ext cx="372553" cy="372553"/>
                </a:xfrm>
                <a:custGeom>
                  <a:avLst/>
                  <a:gdLst>
                    <a:gd name="connsiteX0" fmla="*/ 372553 w 372553"/>
                    <a:gd name="connsiteY0" fmla="*/ 186277 h 372553"/>
                    <a:gd name="connsiteX1" fmla="*/ 186277 w 372553"/>
                    <a:gd name="connsiteY1" fmla="*/ 372553 h 372553"/>
                    <a:gd name="connsiteX2" fmla="*/ 0 w 372553"/>
                    <a:gd name="connsiteY2" fmla="*/ 186277 h 372553"/>
                    <a:gd name="connsiteX3" fmla="*/ 186277 w 372553"/>
                    <a:gd name="connsiteY3" fmla="*/ 0 h 372553"/>
                    <a:gd name="connsiteX4" fmla="*/ 372553 w 372553"/>
                    <a:gd name="connsiteY4" fmla="*/ 186277 h 37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553" h="372553">
                      <a:moveTo>
                        <a:pt x="372553" y="186277"/>
                      </a:moveTo>
                      <a:cubicBezTo>
                        <a:pt x="372553" y="289154"/>
                        <a:pt x="289154" y="372553"/>
                        <a:pt x="186277" y="372553"/>
                      </a:cubicBezTo>
                      <a:cubicBezTo>
                        <a:pt x="83399" y="372553"/>
                        <a:pt x="0" y="289155"/>
                        <a:pt x="0" y="186277"/>
                      </a:cubicBezTo>
                      <a:cubicBezTo>
                        <a:pt x="0" y="83399"/>
                        <a:pt x="83399" y="0"/>
                        <a:pt x="186277" y="0"/>
                      </a:cubicBezTo>
                      <a:cubicBezTo>
                        <a:pt x="289154" y="0"/>
                        <a:pt x="372553" y="83399"/>
                        <a:pt x="372553" y="186277"/>
                      </a:cubicBezTo>
                      <a:close/>
                    </a:path>
                  </a:pathLst>
                </a:custGeom>
                <a:noFill/>
                <a:ln w="9599" cap="flat">
                  <a:solidFill>
                    <a:srgbClr val="CECCCD"/>
                  </a:solidFill>
                  <a:prstDash val="solid"/>
                  <a:miter/>
                </a:ln>
              </p:spPr>
              <p:txBody>
                <a:bodyPr rtlCol="0" anchor="ctr"/>
                <a:lstStyle/>
                <a:p>
                  <a:endParaRPr lang="nl-NL"/>
                </a:p>
              </p:txBody>
            </p:sp>
            <p:sp>
              <p:nvSpPr>
                <p:cNvPr id="198" name="Vrije vorm: vorm 197">
                  <a:extLst>
                    <a:ext uri="{FF2B5EF4-FFF2-40B4-BE49-F238E27FC236}">
                      <a16:creationId xmlns:a16="http://schemas.microsoft.com/office/drawing/2014/main" id="{BCD0CF30-0639-440B-988B-9FD3A431AEAD}"/>
                    </a:ext>
                  </a:extLst>
                </p:cNvPr>
                <p:cNvSpPr/>
                <p:nvPr/>
              </p:nvSpPr>
              <p:spPr>
                <a:xfrm>
                  <a:off x="6768526" y="2995064"/>
                  <a:ext cx="333593" cy="333593"/>
                </a:xfrm>
                <a:custGeom>
                  <a:avLst/>
                  <a:gdLst>
                    <a:gd name="connsiteX0" fmla="*/ 333594 w 333593"/>
                    <a:gd name="connsiteY0" fmla="*/ 166797 h 333593"/>
                    <a:gd name="connsiteX1" fmla="*/ 166797 w 333593"/>
                    <a:gd name="connsiteY1" fmla="*/ 333593 h 333593"/>
                    <a:gd name="connsiteX2" fmla="*/ 0 w 333593"/>
                    <a:gd name="connsiteY2" fmla="*/ 166797 h 333593"/>
                    <a:gd name="connsiteX3" fmla="*/ 166797 w 333593"/>
                    <a:gd name="connsiteY3" fmla="*/ 0 h 333593"/>
                    <a:gd name="connsiteX4" fmla="*/ 333594 w 333593"/>
                    <a:gd name="connsiteY4" fmla="*/ 166797 h 333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593" h="333593">
                      <a:moveTo>
                        <a:pt x="333594" y="166797"/>
                      </a:moveTo>
                      <a:cubicBezTo>
                        <a:pt x="333594" y="258916"/>
                        <a:pt x="258916" y="333593"/>
                        <a:pt x="166797" y="333593"/>
                      </a:cubicBezTo>
                      <a:cubicBezTo>
                        <a:pt x="74678" y="333593"/>
                        <a:pt x="0" y="258916"/>
                        <a:pt x="0" y="166797"/>
                      </a:cubicBezTo>
                      <a:cubicBezTo>
                        <a:pt x="0" y="74677"/>
                        <a:pt x="74678" y="0"/>
                        <a:pt x="166797" y="0"/>
                      </a:cubicBezTo>
                      <a:cubicBezTo>
                        <a:pt x="258916" y="0"/>
                        <a:pt x="333594" y="74677"/>
                        <a:pt x="333594" y="166797"/>
                      </a:cubicBezTo>
                      <a:close/>
                    </a:path>
                  </a:pathLst>
                </a:custGeom>
                <a:solidFill>
                  <a:srgbClr val="CECCCD"/>
                </a:solidFill>
                <a:ln w="12174" cap="flat">
                  <a:noFill/>
                  <a:prstDash val="solid"/>
                  <a:miter/>
                </a:ln>
              </p:spPr>
              <p:txBody>
                <a:bodyPr rtlCol="0" anchor="ctr"/>
                <a:lstStyle/>
                <a:p>
                  <a:endParaRPr lang="nl-NL"/>
                </a:p>
              </p:txBody>
            </p:sp>
          </p:grpSp>
        </p:grpSp>
        <p:sp>
          <p:nvSpPr>
            <p:cNvPr id="199" name="Vrije vorm: vorm 198">
              <a:extLst>
                <a:ext uri="{FF2B5EF4-FFF2-40B4-BE49-F238E27FC236}">
                  <a16:creationId xmlns:a16="http://schemas.microsoft.com/office/drawing/2014/main" id="{73B28486-F3C5-47E8-A3EE-DC9A2EBA9422}"/>
                </a:ext>
              </a:extLst>
            </p:cNvPr>
            <p:cNvSpPr/>
            <p:nvPr userDrawn="1"/>
          </p:nvSpPr>
          <p:spPr>
            <a:xfrm>
              <a:off x="5199500" y="1818809"/>
              <a:ext cx="461705" cy="461705"/>
            </a:xfrm>
            <a:custGeom>
              <a:avLst/>
              <a:gdLst>
                <a:gd name="connsiteX0" fmla="*/ 469953 w 469952"/>
                <a:gd name="connsiteY0" fmla="*/ 234976 h 469952"/>
                <a:gd name="connsiteX1" fmla="*/ 234976 w 469952"/>
                <a:gd name="connsiteY1" fmla="*/ 469953 h 469952"/>
                <a:gd name="connsiteX2" fmla="*/ 0 w 469952"/>
                <a:gd name="connsiteY2" fmla="*/ 234976 h 469952"/>
                <a:gd name="connsiteX3" fmla="*/ 234976 w 469952"/>
                <a:gd name="connsiteY3" fmla="*/ 0 h 469952"/>
                <a:gd name="connsiteX4" fmla="*/ 469953 w 469952"/>
                <a:gd name="connsiteY4" fmla="*/ 234976 h 469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952" h="469952">
                  <a:moveTo>
                    <a:pt x="469953" y="234976"/>
                  </a:moveTo>
                  <a:cubicBezTo>
                    <a:pt x="469953" y="364750"/>
                    <a:pt x="364750" y="469953"/>
                    <a:pt x="234976" y="469953"/>
                  </a:cubicBezTo>
                  <a:cubicBezTo>
                    <a:pt x="105203" y="469953"/>
                    <a:pt x="0" y="364750"/>
                    <a:pt x="0" y="234976"/>
                  </a:cubicBezTo>
                  <a:cubicBezTo>
                    <a:pt x="0" y="105202"/>
                    <a:pt x="105203" y="0"/>
                    <a:pt x="234976" y="0"/>
                  </a:cubicBezTo>
                  <a:cubicBezTo>
                    <a:pt x="364750" y="0"/>
                    <a:pt x="469953" y="105202"/>
                    <a:pt x="469953" y="234976"/>
                  </a:cubicBezTo>
                  <a:close/>
                </a:path>
              </a:pathLst>
            </a:custGeom>
            <a:noFill/>
            <a:ln w="14398" cap="flat">
              <a:solidFill>
                <a:srgbClr val="FFB310"/>
              </a:solidFill>
              <a:prstDash val="solid"/>
              <a:miter/>
            </a:ln>
          </p:spPr>
          <p:txBody>
            <a:bodyPr rtlCol="0" anchor="ctr"/>
            <a:lstStyle/>
            <a:p>
              <a:endParaRPr lang="nl-NL"/>
            </a:p>
          </p:txBody>
        </p:sp>
        <p:sp>
          <p:nvSpPr>
            <p:cNvPr id="200" name="Vrije vorm: vorm 199">
              <a:extLst>
                <a:ext uri="{FF2B5EF4-FFF2-40B4-BE49-F238E27FC236}">
                  <a16:creationId xmlns:a16="http://schemas.microsoft.com/office/drawing/2014/main" id="{7FAA675B-8C4C-413E-82D8-135BDBB2BD62}"/>
                </a:ext>
              </a:extLst>
            </p:cNvPr>
            <p:cNvSpPr/>
            <p:nvPr userDrawn="1"/>
          </p:nvSpPr>
          <p:spPr>
            <a:xfrm>
              <a:off x="5223423" y="1842731"/>
              <a:ext cx="413861" cy="413861"/>
            </a:xfrm>
            <a:custGeom>
              <a:avLst/>
              <a:gdLst>
                <a:gd name="connsiteX0" fmla="*/ 421253 w 421253"/>
                <a:gd name="connsiteY0" fmla="*/ 210626 h 421253"/>
                <a:gd name="connsiteX1" fmla="*/ 210627 w 421253"/>
                <a:gd name="connsiteY1" fmla="*/ 421253 h 421253"/>
                <a:gd name="connsiteX2" fmla="*/ 0 w 421253"/>
                <a:gd name="connsiteY2" fmla="*/ 210626 h 421253"/>
                <a:gd name="connsiteX3" fmla="*/ 210627 w 421253"/>
                <a:gd name="connsiteY3" fmla="*/ 0 h 421253"/>
                <a:gd name="connsiteX4" fmla="*/ 421253 w 421253"/>
                <a:gd name="connsiteY4" fmla="*/ 210626 h 4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53" h="421253">
                  <a:moveTo>
                    <a:pt x="421253" y="210626"/>
                  </a:moveTo>
                  <a:cubicBezTo>
                    <a:pt x="421253" y="326952"/>
                    <a:pt x="326952" y="421253"/>
                    <a:pt x="210627" y="421253"/>
                  </a:cubicBezTo>
                  <a:cubicBezTo>
                    <a:pt x="94301" y="421253"/>
                    <a:pt x="0" y="326952"/>
                    <a:pt x="0" y="210626"/>
                  </a:cubicBezTo>
                  <a:cubicBezTo>
                    <a:pt x="0" y="94301"/>
                    <a:pt x="94301" y="0"/>
                    <a:pt x="210627" y="0"/>
                  </a:cubicBezTo>
                  <a:cubicBezTo>
                    <a:pt x="326952" y="0"/>
                    <a:pt x="421253" y="94301"/>
                    <a:pt x="421253" y="210626"/>
                  </a:cubicBezTo>
                  <a:close/>
                </a:path>
              </a:pathLst>
            </a:custGeom>
            <a:solidFill>
              <a:srgbClr val="CECCCD"/>
            </a:solidFill>
            <a:ln w="12174" cap="flat">
              <a:noFill/>
              <a:prstDash val="solid"/>
              <a:miter/>
            </a:ln>
          </p:spPr>
          <p:txBody>
            <a:bodyPr rtlCol="0" anchor="ctr"/>
            <a:lstStyle/>
            <a:p>
              <a:endParaRPr lang="nl-NL"/>
            </a:p>
          </p:txBody>
        </p:sp>
        <p:sp>
          <p:nvSpPr>
            <p:cNvPr id="204" name="Vrije vorm: vorm 203">
              <a:extLst>
                <a:ext uri="{FF2B5EF4-FFF2-40B4-BE49-F238E27FC236}">
                  <a16:creationId xmlns:a16="http://schemas.microsoft.com/office/drawing/2014/main" id="{5D4C34E4-DF90-4659-B1F6-21169CD348F9}"/>
                </a:ext>
              </a:extLst>
            </p:cNvPr>
            <p:cNvSpPr/>
            <p:nvPr userDrawn="1"/>
          </p:nvSpPr>
          <p:spPr>
            <a:xfrm>
              <a:off x="6774803" y="2067604"/>
              <a:ext cx="156692" cy="156692"/>
            </a:xfrm>
            <a:custGeom>
              <a:avLst/>
              <a:gdLst>
                <a:gd name="connsiteX0" fmla="*/ 135142 w 159491"/>
                <a:gd name="connsiteY0" fmla="*/ 159492 h 159491"/>
                <a:gd name="connsiteX1" fmla="*/ 24350 w 159491"/>
                <a:gd name="connsiteY1" fmla="*/ 159492 h 159491"/>
                <a:gd name="connsiteX2" fmla="*/ 0 w 159491"/>
                <a:gd name="connsiteY2" fmla="*/ 135142 h 159491"/>
                <a:gd name="connsiteX3" fmla="*/ 0 w 159491"/>
                <a:gd name="connsiteY3" fmla="*/ 24350 h 159491"/>
                <a:gd name="connsiteX4" fmla="*/ 24350 w 159491"/>
                <a:gd name="connsiteY4" fmla="*/ 0 h 159491"/>
                <a:gd name="connsiteX5" fmla="*/ 135142 w 159491"/>
                <a:gd name="connsiteY5" fmla="*/ 0 h 159491"/>
                <a:gd name="connsiteX6" fmla="*/ 159492 w 159491"/>
                <a:gd name="connsiteY6" fmla="*/ 24350 h 159491"/>
                <a:gd name="connsiteX7" fmla="*/ 159492 w 159491"/>
                <a:gd name="connsiteY7" fmla="*/ 135142 h 159491"/>
                <a:gd name="connsiteX8" fmla="*/ 135142 w 159491"/>
                <a:gd name="connsiteY8" fmla="*/ 159492 h 15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491" h="159491">
                  <a:moveTo>
                    <a:pt x="135142" y="159492"/>
                  </a:moveTo>
                  <a:lnTo>
                    <a:pt x="24350" y="159492"/>
                  </a:lnTo>
                  <a:cubicBezTo>
                    <a:pt x="10958" y="159492"/>
                    <a:pt x="0" y="148534"/>
                    <a:pt x="0" y="135142"/>
                  </a:cubicBezTo>
                  <a:lnTo>
                    <a:pt x="0" y="24350"/>
                  </a:lnTo>
                  <a:cubicBezTo>
                    <a:pt x="0" y="10957"/>
                    <a:pt x="10958" y="0"/>
                    <a:pt x="24350" y="0"/>
                  </a:cubicBezTo>
                  <a:lnTo>
                    <a:pt x="135142" y="0"/>
                  </a:lnTo>
                  <a:cubicBezTo>
                    <a:pt x="148535" y="0"/>
                    <a:pt x="159492" y="10957"/>
                    <a:pt x="159492" y="24350"/>
                  </a:cubicBezTo>
                  <a:lnTo>
                    <a:pt x="159492" y="135142"/>
                  </a:lnTo>
                  <a:cubicBezTo>
                    <a:pt x="159492" y="148534"/>
                    <a:pt x="148535" y="159492"/>
                    <a:pt x="135142" y="159492"/>
                  </a:cubicBezTo>
                  <a:close/>
                </a:path>
              </a:pathLst>
            </a:custGeom>
            <a:solidFill>
              <a:srgbClr val="3897F0"/>
            </a:solidFill>
            <a:ln w="12174" cap="flat">
              <a:noFill/>
              <a:prstDash val="solid"/>
              <a:miter/>
            </a:ln>
          </p:spPr>
          <p:txBody>
            <a:bodyPr rtlCol="0" anchor="ctr"/>
            <a:lstStyle/>
            <a:p>
              <a:endParaRPr lang="nl-NL"/>
            </a:p>
          </p:txBody>
        </p:sp>
        <p:sp>
          <p:nvSpPr>
            <p:cNvPr id="205" name="Vrije vorm: vorm 204">
              <a:extLst>
                <a:ext uri="{FF2B5EF4-FFF2-40B4-BE49-F238E27FC236}">
                  <a16:creationId xmlns:a16="http://schemas.microsoft.com/office/drawing/2014/main" id="{D6F13504-BBA9-46D0-8A12-88D235C86F2D}"/>
                </a:ext>
              </a:extLst>
            </p:cNvPr>
            <p:cNvSpPr/>
            <p:nvPr userDrawn="1"/>
          </p:nvSpPr>
          <p:spPr>
            <a:xfrm>
              <a:off x="5826272" y="2067604"/>
              <a:ext cx="904273" cy="156692"/>
            </a:xfrm>
            <a:custGeom>
              <a:avLst/>
              <a:gdLst>
                <a:gd name="connsiteX0" fmla="*/ 896076 w 920425"/>
                <a:gd name="connsiteY0" fmla="*/ 159492 h 159491"/>
                <a:gd name="connsiteX1" fmla="*/ 24350 w 920425"/>
                <a:gd name="connsiteY1" fmla="*/ 159492 h 159491"/>
                <a:gd name="connsiteX2" fmla="*/ 0 w 920425"/>
                <a:gd name="connsiteY2" fmla="*/ 135142 h 159491"/>
                <a:gd name="connsiteX3" fmla="*/ 0 w 920425"/>
                <a:gd name="connsiteY3" fmla="*/ 24350 h 159491"/>
                <a:gd name="connsiteX4" fmla="*/ 24350 w 920425"/>
                <a:gd name="connsiteY4" fmla="*/ 0 h 159491"/>
                <a:gd name="connsiteX5" fmla="*/ 896076 w 920425"/>
                <a:gd name="connsiteY5" fmla="*/ 0 h 159491"/>
                <a:gd name="connsiteX6" fmla="*/ 920426 w 920425"/>
                <a:gd name="connsiteY6" fmla="*/ 24350 h 159491"/>
                <a:gd name="connsiteX7" fmla="*/ 920426 w 920425"/>
                <a:gd name="connsiteY7" fmla="*/ 135142 h 159491"/>
                <a:gd name="connsiteX8" fmla="*/ 896076 w 920425"/>
                <a:gd name="connsiteY8" fmla="*/ 159492 h 15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425" h="159491">
                  <a:moveTo>
                    <a:pt x="896076" y="159492"/>
                  </a:moveTo>
                  <a:lnTo>
                    <a:pt x="24350" y="159492"/>
                  </a:lnTo>
                  <a:cubicBezTo>
                    <a:pt x="10957" y="159492"/>
                    <a:pt x="0" y="148534"/>
                    <a:pt x="0" y="135142"/>
                  </a:cubicBezTo>
                  <a:lnTo>
                    <a:pt x="0" y="24350"/>
                  </a:lnTo>
                  <a:cubicBezTo>
                    <a:pt x="0" y="10957"/>
                    <a:pt x="10957" y="0"/>
                    <a:pt x="24350" y="0"/>
                  </a:cubicBezTo>
                  <a:lnTo>
                    <a:pt x="896076" y="0"/>
                  </a:lnTo>
                  <a:cubicBezTo>
                    <a:pt x="909469" y="0"/>
                    <a:pt x="920426" y="10957"/>
                    <a:pt x="920426" y="24350"/>
                  </a:cubicBezTo>
                  <a:lnTo>
                    <a:pt x="920426" y="135142"/>
                  </a:lnTo>
                  <a:cubicBezTo>
                    <a:pt x="920426" y="148534"/>
                    <a:pt x="909469" y="159492"/>
                    <a:pt x="896076" y="159492"/>
                  </a:cubicBezTo>
                  <a:close/>
                </a:path>
              </a:pathLst>
            </a:custGeom>
            <a:solidFill>
              <a:srgbClr val="3897F0"/>
            </a:solidFill>
            <a:ln w="12174" cap="flat">
              <a:noFill/>
              <a:prstDash val="solid"/>
              <a:miter/>
            </a:ln>
          </p:spPr>
          <p:txBody>
            <a:bodyPr rtlCol="0" anchor="ctr"/>
            <a:lstStyle/>
            <a:p>
              <a:endParaRPr lang="nl-NL"/>
            </a:p>
          </p:txBody>
        </p:sp>
        <p:sp>
          <p:nvSpPr>
            <p:cNvPr id="206" name="Tekstvak 205">
              <a:extLst>
                <a:ext uri="{FF2B5EF4-FFF2-40B4-BE49-F238E27FC236}">
                  <a16:creationId xmlns:a16="http://schemas.microsoft.com/office/drawing/2014/main" id="{A5EE7330-7DC5-4CF1-BE6A-0776DFE71FAE}"/>
                </a:ext>
              </a:extLst>
            </p:cNvPr>
            <p:cNvSpPr txBox="1"/>
            <p:nvPr userDrawn="1"/>
          </p:nvSpPr>
          <p:spPr>
            <a:xfrm>
              <a:off x="6071957" y="2054916"/>
              <a:ext cx="434734" cy="195566"/>
            </a:xfrm>
            <a:prstGeom prst="rect">
              <a:avLst/>
            </a:prstGeom>
            <a:noFill/>
          </p:spPr>
          <p:txBody>
            <a:bodyPr wrap="none" rtlCol="0">
              <a:spAutoFit/>
            </a:bodyPr>
            <a:lstStyle/>
            <a:p>
              <a:pPr algn="l"/>
              <a:r>
                <a:rPr lang="nl-NL" sz="671" spc="0" baseline="0">
                  <a:solidFill>
                    <a:srgbClr val="FFFFFF"/>
                  </a:solidFill>
                  <a:latin typeface="Arial"/>
                  <a:cs typeface="Arial"/>
                  <a:sym typeface="Arial"/>
                  <a:rtl val="0"/>
                </a:rPr>
                <a:t>Follow</a:t>
              </a:r>
            </a:p>
          </p:txBody>
        </p:sp>
        <p:sp>
          <p:nvSpPr>
            <p:cNvPr id="207" name="Vrije vorm: vorm 206">
              <a:extLst>
                <a:ext uri="{FF2B5EF4-FFF2-40B4-BE49-F238E27FC236}">
                  <a16:creationId xmlns:a16="http://schemas.microsoft.com/office/drawing/2014/main" id="{A6128D3A-91F6-457F-A065-9E0DBF138587}"/>
                </a:ext>
              </a:extLst>
            </p:cNvPr>
            <p:cNvSpPr/>
            <p:nvPr userDrawn="1"/>
          </p:nvSpPr>
          <p:spPr>
            <a:xfrm>
              <a:off x="6829825" y="2129802"/>
              <a:ext cx="47844" cy="31099"/>
            </a:xfrm>
            <a:custGeom>
              <a:avLst/>
              <a:gdLst>
                <a:gd name="connsiteX0" fmla="*/ 24350 w 48699"/>
                <a:gd name="connsiteY0" fmla="*/ 31655 h 31654"/>
                <a:gd name="connsiteX1" fmla="*/ 0 w 48699"/>
                <a:gd name="connsiteY1" fmla="*/ 0 h 31654"/>
                <a:gd name="connsiteX2" fmla="*/ 48700 w 48699"/>
                <a:gd name="connsiteY2" fmla="*/ 0 h 31654"/>
              </a:gdLst>
              <a:ahLst/>
              <a:cxnLst>
                <a:cxn ang="0">
                  <a:pos x="connsiteX0" y="connsiteY0"/>
                </a:cxn>
                <a:cxn ang="0">
                  <a:pos x="connsiteX1" y="connsiteY1"/>
                </a:cxn>
                <a:cxn ang="0">
                  <a:pos x="connsiteX2" y="connsiteY2"/>
                </a:cxn>
              </a:cxnLst>
              <a:rect l="l" t="t" r="r" b="b"/>
              <a:pathLst>
                <a:path w="48699" h="31654">
                  <a:moveTo>
                    <a:pt x="24350" y="31655"/>
                  </a:moveTo>
                  <a:lnTo>
                    <a:pt x="0" y="0"/>
                  </a:lnTo>
                  <a:lnTo>
                    <a:pt x="48700" y="0"/>
                  </a:lnTo>
                  <a:close/>
                </a:path>
              </a:pathLst>
            </a:custGeom>
            <a:solidFill>
              <a:srgbClr val="FFFFFF"/>
            </a:solidFill>
            <a:ln w="12174" cap="flat">
              <a:noFill/>
              <a:prstDash val="solid"/>
              <a:miter/>
            </a:ln>
          </p:spPr>
          <p:txBody>
            <a:bodyPr rtlCol="0" anchor="ctr"/>
            <a:lstStyle/>
            <a:p>
              <a:endParaRPr lang="nl-NL"/>
            </a:p>
          </p:txBody>
        </p:sp>
        <p:sp>
          <p:nvSpPr>
            <p:cNvPr id="208" name="Vrije vorm: vorm 207">
              <a:extLst>
                <a:ext uri="{FF2B5EF4-FFF2-40B4-BE49-F238E27FC236}">
                  <a16:creationId xmlns:a16="http://schemas.microsoft.com/office/drawing/2014/main" id="{A8ECAA81-75D8-4077-B289-F79B3F2065BD}"/>
                </a:ext>
              </a:extLst>
            </p:cNvPr>
            <p:cNvSpPr/>
            <p:nvPr userDrawn="1"/>
          </p:nvSpPr>
          <p:spPr>
            <a:xfrm>
              <a:off x="5198304" y="2622607"/>
              <a:ext cx="1379138" cy="167458"/>
            </a:xfrm>
            <a:custGeom>
              <a:avLst/>
              <a:gdLst>
                <a:gd name="connsiteX0" fmla="*/ 0 w 1403771"/>
                <a:gd name="connsiteY0" fmla="*/ 0 h 170449"/>
                <a:gd name="connsiteX1" fmla="*/ 1403771 w 1403771"/>
                <a:gd name="connsiteY1" fmla="*/ 0 h 170449"/>
                <a:gd name="connsiteX2" fmla="*/ 1403771 w 1403771"/>
                <a:gd name="connsiteY2" fmla="*/ 170449 h 170449"/>
                <a:gd name="connsiteX3" fmla="*/ 0 w 1403771"/>
                <a:gd name="connsiteY3" fmla="*/ 170449 h 170449"/>
              </a:gdLst>
              <a:ahLst/>
              <a:cxnLst>
                <a:cxn ang="0">
                  <a:pos x="connsiteX0" y="connsiteY0"/>
                </a:cxn>
                <a:cxn ang="0">
                  <a:pos x="connsiteX1" y="connsiteY1"/>
                </a:cxn>
                <a:cxn ang="0">
                  <a:pos x="connsiteX2" y="connsiteY2"/>
                </a:cxn>
                <a:cxn ang="0">
                  <a:pos x="connsiteX3" y="connsiteY3"/>
                </a:cxn>
              </a:cxnLst>
              <a:rect l="l" t="t" r="r" b="b"/>
              <a:pathLst>
                <a:path w="1403771" h="170449">
                  <a:moveTo>
                    <a:pt x="0" y="0"/>
                  </a:moveTo>
                  <a:lnTo>
                    <a:pt x="1403771" y="0"/>
                  </a:lnTo>
                  <a:lnTo>
                    <a:pt x="1403771" y="170449"/>
                  </a:lnTo>
                  <a:lnTo>
                    <a:pt x="0" y="170449"/>
                  </a:lnTo>
                  <a:close/>
                </a:path>
              </a:pathLst>
            </a:custGeom>
            <a:noFill/>
            <a:ln w="12174" cap="flat">
              <a:noFill/>
              <a:prstDash val="solid"/>
              <a:miter/>
            </a:ln>
          </p:spPr>
          <p:txBody>
            <a:bodyPr rtlCol="0" anchor="ctr"/>
            <a:lstStyle/>
            <a:p>
              <a:endParaRPr lang="nl-NL"/>
            </a:p>
          </p:txBody>
        </p:sp>
        <p:sp>
          <p:nvSpPr>
            <p:cNvPr id="209" name="Tekstvak 208">
              <a:extLst>
                <a:ext uri="{FF2B5EF4-FFF2-40B4-BE49-F238E27FC236}">
                  <a16:creationId xmlns:a16="http://schemas.microsoft.com/office/drawing/2014/main" id="{E0168D28-0C46-4BD5-918D-BE1E6741CC25}"/>
                </a:ext>
              </a:extLst>
            </p:cNvPr>
            <p:cNvSpPr txBox="1"/>
            <p:nvPr userDrawn="1"/>
          </p:nvSpPr>
          <p:spPr>
            <a:xfrm>
              <a:off x="5109054" y="2567965"/>
              <a:ext cx="1019831" cy="180819"/>
            </a:xfrm>
            <a:prstGeom prst="rect">
              <a:avLst/>
            </a:prstGeom>
            <a:noFill/>
          </p:spPr>
          <p:txBody>
            <a:bodyPr wrap="none" rtlCol="0">
              <a:spAutoFit/>
            </a:bodyPr>
            <a:lstStyle/>
            <a:p>
              <a:pPr algn="l"/>
              <a:r>
                <a:rPr lang="nl-NL" sz="575" spc="0" baseline="0">
                  <a:solidFill>
                    <a:srgbClr val="333333"/>
                  </a:solidFill>
                  <a:latin typeface="Arial"/>
                  <a:cs typeface="Arial"/>
                  <a:sym typeface="Arial"/>
                  <a:rtl val="0"/>
                </a:rPr>
                <a:t>Born in Rotterdam - 1466</a:t>
              </a:r>
            </a:p>
          </p:txBody>
        </p:sp>
        <p:sp>
          <p:nvSpPr>
            <p:cNvPr id="210" name="Tekstvak 209">
              <a:extLst>
                <a:ext uri="{FF2B5EF4-FFF2-40B4-BE49-F238E27FC236}">
                  <a16:creationId xmlns:a16="http://schemas.microsoft.com/office/drawing/2014/main" id="{28379AB1-B59B-43A7-ABE7-C795A44AD6FE}"/>
                </a:ext>
              </a:extLst>
            </p:cNvPr>
            <p:cNvSpPr txBox="1"/>
            <p:nvPr userDrawn="1"/>
          </p:nvSpPr>
          <p:spPr>
            <a:xfrm>
              <a:off x="5109054" y="2652891"/>
              <a:ext cx="1309974" cy="180819"/>
            </a:xfrm>
            <a:prstGeom prst="rect">
              <a:avLst/>
            </a:prstGeom>
            <a:noFill/>
          </p:spPr>
          <p:txBody>
            <a:bodyPr wrap="none" rtlCol="0">
              <a:spAutoFit/>
            </a:bodyPr>
            <a:lstStyle/>
            <a:p>
              <a:pPr algn="l"/>
              <a:r>
                <a:rPr lang="nl-NL" sz="575" spc="0" baseline="0">
                  <a:solidFill>
                    <a:srgbClr val="333333"/>
                  </a:solidFill>
                  <a:latin typeface="Arial"/>
                  <a:cs typeface="Arial"/>
                  <a:sym typeface="Arial"/>
                  <a:rtl val="0"/>
                </a:rPr>
                <a:t>Philosopher, writer and theologian</a:t>
              </a:r>
            </a:p>
          </p:txBody>
        </p:sp>
        <p:grpSp>
          <p:nvGrpSpPr>
            <p:cNvPr id="213" name="Graphic 115">
              <a:extLst>
                <a:ext uri="{FF2B5EF4-FFF2-40B4-BE49-F238E27FC236}">
                  <a16:creationId xmlns:a16="http://schemas.microsoft.com/office/drawing/2014/main" id="{F086C95A-C67F-4771-BA75-620D17CE0D97}"/>
                </a:ext>
              </a:extLst>
            </p:cNvPr>
            <p:cNvGrpSpPr/>
            <p:nvPr userDrawn="1"/>
          </p:nvGrpSpPr>
          <p:grpSpPr>
            <a:xfrm>
              <a:off x="5229403" y="3639509"/>
              <a:ext cx="1733192" cy="149515"/>
              <a:chOff x="5232047" y="3920360"/>
              <a:chExt cx="1764149" cy="152186"/>
            </a:xfrm>
            <a:noFill/>
          </p:grpSpPr>
          <p:grpSp>
            <p:nvGrpSpPr>
              <p:cNvPr id="214" name="Graphic 115">
                <a:extLst>
                  <a:ext uri="{FF2B5EF4-FFF2-40B4-BE49-F238E27FC236}">
                    <a16:creationId xmlns:a16="http://schemas.microsoft.com/office/drawing/2014/main" id="{F086C95A-C67F-4771-BA75-620D17CE0D97}"/>
                  </a:ext>
                </a:extLst>
              </p:cNvPr>
              <p:cNvGrpSpPr/>
              <p:nvPr/>
            </p:nvGrpSpPr>
            <p:grpSpPr>
              <a:xfrm>
                <a:off x="5232047" y="3920360"/>
                <a:ext cx="150969" cy="150969"/>
                <a:chOff x="5232047" y="3920360"/>
                <a:chExt cx="150969" cy="150969"/>
              </a:xfrm>
              <a:noFill/>
            </p:grpSpPr>
            <p:sp>
              <p:nvSpPr>
                <p:cNvPr id="215" name="Vrije vorm: vorm 214">
                  <a:extLst>
                    <a:ext uri="{FF2B5EF4-FFF2-40B4-BE49-F238E27FC236}">
                      <a16:creationId xmlns:a16="http://schemas.microsoft.com/office/drawing/2014/main" id="{18F0C4CE-8553-4B90-8934-F02D8B6BF051}"/>
                    </a:ext>
                  </a:extLst>
                </p:cNvPr>
                <p:cNvSpPr/>
                <p:nvPr/>
              </p:nvSpPr>
              <p:spPr>
                <a:xfrm>
                  <a:off x="5232047" y="3920360"/>
                  <a:ext cx="150969" cy="150969"/>
                </a:xfrm>
                <a:custGeom>
                  <a:avLst/>
                  <a:gdLst>
                    <a:gd name="connsiteX0" fmla="*/ 0 w 150969"/>
                    <a:gd name="connsiteY0" fmla="*/ 0 h 150969"/>
                    <a:gd name="connsiteX1" fmla="*/ 150969 w 150969"/>
                    <a:gd name="connsiteY1" fmla="*/ 0 h 150969"/>
                    <a:gd name="connsiteX2" fmla="*/ 150969 w 150969"/>
                    <a:gd name="connsiteY2" fmla="*/ 150969 h 150969"/>
                    <a:gd name="connsiteX3" fmla="*/ 0 w 150969"/>
                    <a:gd name="connsiteY3" fmla="*/ 150969 h 150969"/>
                  </a:gdLst>
                  <a:ahLst/>
                  <a:cxnLst>
                    <a:cxn ang="0">
                      <a:pos x="connsiteX0" y="connsiteY0"/>
                    </a:cxn>
                    <a:cxn ang="0">
                      <a:pos x="connsiteX1" y="connsiteY1"/>
                    </a:cxn>
                    <a:cxn ang="0">
                      <a:pos x="connsiteX2" y="connsiteY2"/>
                    </a:cxn>
                    <a:cxn ang="0">
                      <a:pos x="connsiteX3" y="connsiteY3"/>
                    </a:cxn>
                  </a:cxnLst>
                  <a:rect l="l" t="t" r="r" b="b"/>
                  <a:pathLst>
                    <a:path w="150969" h="150969">
                      <a:moveTo>
                        <a:pt x="0" y="0"/>
                      </a:moveTo>
                      <a:lnTo>
                        <a:pt x="150969" y="0"/>
                      </a:lnTo>
                      <a:lnTo>
                        <a:pt x="150969" y="150969"/>
                      </a:lnTo>
                      <a:lnTo>
                        <a:pt x="0" y="150969"/>
                      </a:lnTo>
                      <a:close/>
                    </a:path>
                  </a:pathLst>
                </a:custGeom>
                <a:noFill/>
                <a:ln w="9130" cap="flat">
                  <a:solidFill>
                    <a:srgbClr val="3897F0"/>
                  </a:solidFill>
                  <a:prstDash val="solid"/>
                  <a:miter/>
                </a:ln>
              </p:spPr>
              <p:txBody>
                <a:bodyPr rtlCol="0" anchor="ctr"/>
                <a:lstStyle/>
                <a:p>
                  <a:endParaRPr lang="nl-NL"/>
                </a:p>
              </p:txBody>
            </p:sp>
            <p:grpSp>
              <p:nvGrpSpPr>
                <p:cNvPr id="216" name="Graphic 115">
                  <a:extLst>
                    <a:ext uri="{FF2B5EF4-FFF2-40B4-BE49-F238E27FC236}">
                      <a16:creationId xmlns:a16="http://schemas.microsoft.com/office/drawing/2014/main" id="{F086C95A-C67F-4771-BA75-620D17CE0D97}"/>
                    </a:ext>
                  </a:extLst>
                </p:cNvPr>
                <p:cNvGrpSpPr/>
                <p:nvPr/>
              </p:nvGrpSpPr>
              <p:grpSpPr>
                <a:xfrm>
                  <a:off x="5281965" y="3920360"/>
                  <a:ext cx="51134" cy="150969"/>
                  <a:chOff x="5281965" y="3920360"/>
                  <a:chExt cx="51134" cy="150969"/>
                </a:xfrm>
              </p:grpSpPr>
              <p:sp>
                <p:nvSpPr>
                  <p:cNvPr id="217" name="Vrije vorm: vorm 216">
                    <a:extLst>
                      <a:ext uri="{FF2B5EF4-FFF2-40B4-BE49-F238E27FC236}">
                        <a16:creationId xmlns:a16="http://schemas.microsoft.com/office/drawing/2014/main" id="{49EBD088-2160-4064-A484-788E889A666F}"/>
                      </a:ext>
                    </a:extLst>
                  </p:cNvPr>
                  <p:cNvSpPr/>
                  <p:nvPr/>
                </p:nvSpPr>
                <p:spPr>
                  <a:xfrm>
                    <a:off x="5281965" y="3920360"/>
                    <a:ext cx="12174" cy="150969"/>
                  </a:xfrm>
                  <a:custGeom>
                    <a:avLst/>
                    <a:gdLst>
                      <a:gd name="connsiteX0" fmla="*/ 0 w 12174"/>
                      <a:gd name="connsiteY0" fmla="*/ 0 h 150969"/>
                      <a:gd name="connsiteX1" fmla="*/ 0 w 12174"/>
                      <a:gd name="connsiteY1" fmla="*/ 150969 h 150969"/>
                    </a:gdLst>
                    <a:ahLst/>
                    <a:cxnLst>
                      <a:cxn ang="0">
                        <a:pos x="connsiteX0" y="connsiteY0"/>
                      </a:cxn>
                      <a:cxn ang="0">
                        <a:pos x="connsiteX1" y="connsiteY1"/>
                      </a:cxn>
                    </a:cxnLst>
                    <a:rect l="l" t="t" r="r" b="b"/>
                    <a:pathLst>
                      <a:path w="12174" h="150969">
                        <a:moveTo>
                          <a:pt x="0" y="0"/>
                        </a:moveTo>
                        <a:lnTo>
                          <a:pt x="0" y="150969"/>
                        </a:lnTo>
                      </a:path>
                    </a:pathLst>
                  </a:custGeom>
                  <a:ln w="9130" cap="flat">
                    <a:solidFill>
                      <a:srgbClr val="3897F0"/>
                    </a:solidFill>
                    <a:prstDash val="solid"/>
                    <a:miter/>
                  </a:ln>
                </p:spPr>
                <p:txBody>
                  <a:bodyPr rtlCol="0" anchor="ctr"/>
                  <a:lstStyle/>
                  <a:p>
                    <a:endParaRPr lang="nl-NL"/>
                  </a:p>
                </p:txBody>
              </p:sp>
              <p:sp>
                <p:nvSpPr>
                  <p:cNvPr id="218" name="Vrije vorm: vorm 217">
                    <a:extLst>
                      <a:ext uri="{FF2B5EF4-FFF2-40B4-BE49-F238E27FC236}">
                        <a16:creationId xmlns:a16="http://schemas.microsoft.com/office/drawing/2014/main" id="{0E886534-DA59-4571-BEE8-3E31D327BF1F}"/>
                      </a:ext>
                    </a:extLst>
                  </p:cNvPr>
                  <p:cNvSpPr/>
                  <p:nvPr/>
                </p:nvSpPr>
                <p:spPr>
                  <a:xfrm>
                    <a:off x="5333099" y="3920360"/>
                    <a:ext cx="12174" cy="150969"/>
                  </a:xfrm>
                  <a:custGeom>
                    <a:avLst/>
                    <a:gdLst>
                      <a:gd name="connsiteX0" fmla="*/ 0 w 12174"/>
                      <a:gd name="connsiteY0" fmla="*/ 0 h 150969"/>
                      <a:gd name="connsiteX1" fmla="*/ 0 w 12174"/>
                      <a:gd name="connsiteY1" fmla="*/ 150969 h 150969"/>
                    </a:gdLst>
                    <a:ahLst/>
                    <a:cxnLst>
                      <a:cxn ang="0">
                        <a:pos x="connsiteX0" y="connsiteY0"/>
                      </a:cxn>
                      <a:cxn ang="0">
                        <a:pos x="connsiteX1" y="connsiteY1"/>
                      </a:cxn>
                    </a:cxnLst>
                    <a:rect l="l" t="t" r="r" b="b"/>
                    <a:pathLst>
                      <a:path w="12174" h="150969">
                        <a:moveTo>
                          <a:pt x="0" y="0"/>
                        </a:moveTo>
                        <a:lnTo>
                          <a:pt x="0" y="150969"/>
                        </a:lnTo>
                      </a:path>
                    </a:pathLst>
                  </a:custGeom>
                  <a:ln w="9130" cap="flat">
                    <a:solidFill>
                      <a:srgbClr val="3897F0"/>
                    </a:solidFill>
                    <a:prstDash val="solid"/>
                    <a:miter/>
                  </a:ln>
                </p:spPr>
                <p:txBody>
                  <a:bodyPr rtlCol="0" anchor="ctr"/>
                  <a:lstStyle/>
                  <a:p>
                    <a:endParaRPr lang="nl-NL"/>
                  </a:p>
                </p:txBody>
              </p:sp>
            </p:grpSp>
            <p:grpSp>
              <p:nvGrpSpPr>
                <p:cNvPr id="219" name="Graphic 115">
                  <a:extLst>
                    <a:ext uri="{FF2B5EF4-FFF2-40B4-BE49-F238E27FC236}">
                      <a16:creationId xmlns:a16="http://schemas.microsoft.com/office/drawing/2014/main" id="{F086C95A-C67F-4771-BA75-620D17CE0D97}"/>
                    </a:ext>
                  </a:extLst>
                </p:cNvPr>
                <p:cNvGrpSpPr/>
                <p:nvPr/>
              </p:nvGrpSpPr>
              <p:grpSpPr>
                <a:xfrm>
                  <a:off x="5232047" y="3970277"/>
                  <a:ext cx="150969" cy="51134"/>
                  <a:chOff x="5232047" y="3970277"/>
                  <a:chExt cx="150969" cy="51134"/>
                </a:xfrm>
              </p:grpSpPr>
              <p:sp>
                <p:nvSpPr>
                  <p:cNvPr id="220" name="Vrije vorm: vorm 219">
                    <a:extLst>
                      <a:ext uri="{FF2B5EF4-FFF2-40B4-BE49-F238E27FC236}">
                        <a16:creationId xmlns:a16="http://schemas.microsoft.com/office/drawing/2014/main" id="{AD966326-D33C-4469-B51A-6DB1C35E0851}"/>
                      </a:ext>
                    </a:extLst>
                  </p:cNvPr>
                  <p:cNvSpPr/>
                  <p:nvPr/>
                </p:nvSpPr>
                <p:spPr>
                  <a:xfrm>
                    <a:off x="5232047" y="3970277"/>
                    <a:ext cx="150969" cy="12174"/>
                  </a:xfrm>
                  <a:custGeom>
                    <a:avLst/>
                    <a:gdLst>
                      <a:gd name="connsiteX0" fmla="*/ 150969 w 150969"/>
                      <a:gd name="connsiteY0" fmla="*/ 0 h 12174"/>
                      <a:gd name="connsiteX1" fmla="*/ 0 w 150969"/>
                      <a:gd name="connsiteY1" fmla="*/ 0 h 12174"/>
                    </a:gdLst>
                    <a:ahLst/>
                    <a:cxnLst>
                      <a:cxn ang="0">
                        <a:pos x="connsiteX0" y="connsiteY0"/>
                      </a:cxn>
                      <a:cxn ang="0">
                        <a:pos x="connsiteX1" y="connsiteY1"/>
                      </a:cxn>
                    </a:cxnLst>
                    <a:rect l="l" t="t" r="r" b="b"/>
                    <a:pathLst>
                      <a:path w="150969" h="12174">
                        <a:moveTo>
                          <a:pt x="150969" y="0"/>
                        </a:moveTo>
                        <a:lnTo>
                          <a:pt x="0" y="0"/>
                        </a:lnTo>
                      </a:path>
                    </a:pathLst>
                  </a:custGeom>
                  <a:ln w="9130" cap="flat">
                    <a:solidFill>
                      <a:srgbClr val="3897F0"/>
                    </a:solidFill>
                    <a:prstDash val="solid"/>
                    <a:miter/>
                  </a:ln>
                </p:spPr>
                <p:txBody>
                  <a:bodyPr rtlCol="0" anchor="ctr"/>
                  <a:lstStyle/>
                  <a:p>
                    <a:endParaRPr lang="nl-NL"/>
                  </a:p>
                </p:txBody>
              </p:sp>
              <p:sp>
                <p:nvSpPr>
                  <p:cNvPr id="221" name="Vrije vorm: vorm 220">
                    <a:extLst>
                      <a:ext uri="{FF2B5EF4-FFF2-40B4-BE49-F238E27FC236}">
                        <a16:creationId xmlns:a16="http://schemas.microsoft.com/office/drawing/2014/main" id="{C01B7A4B-9F82-4C45-B620-86A35817D68D}"/>
                      </a:ext>
                    </a:extLst>
                  </p:cNvPr>
                  <p:cNvSpPr/>
                  <p:nvPr/>
                </p:nvSpPr>
                <p:spPr>
                  <a:xfrm>
                    <a:off x="5232047" y="4021412"/>
                    <a:ext cx="150969" cy="12174"/>
                  </a:xfrm>
                  <a:custGeom>
                    <a:avLst/>
                    <a:gdLst>
                      <a:gd name="connsiteX0" fmla="*/ 150969 w 150969"/>
                      <a:gd name="connsiteY0" fmla="*/ 0 h 12174"/>
                      <a:gd name="connsiteX1" fmla="*/ 0 w 150969"/>
                      <a:gd name="connsiteY1" fmla="*/ 0 h 12174"/>
                    </a:gdLst>
                    <a:ahLst/>
                    <a:cxnLst>
                      <a:cxn ang="0">
                        <a:pos x="connsiteX0" y="connsiteY0"/>
                      </a:cxn>
                      <a:cxn ang="0">
                        <a:pos x="connsiteX1" y="connsiteY1"/>
                      </a:cxn>
                    </a:cxnLst>
                    <a:rect l="l" t="t" r="r" b="b"/>
                    <a:pathLst>
                      <a:path w="150969" h="12174">
                        <a:moveTo>
                          <a:pt x="150969" y="0"/>
                        </a:moveTo>
                        <a:lnTo>
                          <a:pt x="0" y="0"/>
                        </a:lnTo>
                      </a:path>
                    </a:pathLst>
                  </a:custGeom>
                  <a:ln w="9130" cap="flat">
                    <a:solidFill>
                      <a:srgbClr val="3897F0"/>
                    </a:solidFill>
                    <a:prstDash val="solid"/>
                    <a:miter/>
                  </a:ln>
                </p:spPr>
                <p:txBody>
                  <a:bodyPr rtlCol="0" anchor="ctr"/>
                  <a:lstStyle/>
                  <a:p>
                    <a:endParaRPr lang="nl-NL"/>
                  </a:p>
                </p:txBody>
              </p:sp>
            </p:grpSp>
          </p:grpSp>
          <p:grpSp>
            <p:nvGrpSpPr>
              <p:cNvPr id="222" name="Graphic 115">
                <a:extLst>
                  <a:ext uri="{FF2B5EF4-FFF2-40B4-BE49-F238E27FC236}">
                    <a16:creationId xmlns:a16="http://schemas.microsoft.com/office/drawing/2014/main" id="{F086C95A-C67F-4771-BA75-620D17CE0D97}"/>
                  </a:ext>
                </a:extLst>
              </p:cNvPr>
              <p:cNvGrpSpPr/>
              <p:nvPr/>
            </p:nvGrpSpPr>
            <p:grpSpPr>
              <a:xfrm>
                <a:off x="5781137" y="3920360"/>
                <a:ext cx="127836" cy="150969"/>
                <a:chOff x="5781137" y="3920360"/>
                <a:chExt cx="127836" cy="150969"/>
              </a:xfrm>
              <a:noFill/>
            </p:grpSpPr>
            <p:sp>
              <p:nvSpPr>
                <p:cNvPr id="223" name="Vrije vorm: vorm 222">
                  <a:extLst>
                    <a:ext uri="{FF2B5EF4-FFF2-40B4-BE49-F238E27FC236}">
                      <a16:creationId xmlns:a16="http://schemas.microsoft.com/office/drawing/2014/main" id="{BF67E9C1-D52B-4345-8494-0FEBD6B84E23}"/>
                    </a:ext>
                  </a:extLst>
                </p:cNvPr>
                <p:cNvSpPr/>
                <p:nvPr/>
              </p:nvSpPr>
              <p:spPr>
                <a:xfrm>
                  <a:off x="5781137" y="3920360"/>
                  <a:ext cx="127836" cy="12174"/>
                </a:xfrm>
                <a:custGeom>
                  <a:avLst/>
                  <a:gdLst>
                    <a:gd name="connsiteX0" fmla="*/ 0 w 127836"/>
                    <a:gd name="connsiteY0" fmla="*/ 0 h 12174"/>
                    <a:gd name="connsiteX1" fmla="*/ 127837 w 127836"/>
                    <a:gd name="connsiteY1" fmla="*/ 0 h 12174"/>
                  </a:gdLst>
                  <a:ahLst/>
                  <a:cxnLst>
                    <a:cxn ang="0">
                      <a:pos x="connsiteX0" y="connsiteY0"/>
                    </a:cxn>
                    <a:cxn ang="0">
                      <a:pos x="connsiteX1" y="connsiteY1"/>
                    </a:cxn>
                  </a:cxnLst>
                  <a:rect l="l" t="t" r="r" b="b"/>
                  <a:pathLst>
                    <a:path w="127836" h="12174">
                      <a:moveTo>
                        <a:pt x="0" y="0"/>
                      </a:moveTo>
                      <a:lnTo>
                        <a:pt x="127837" y="0"/>
                      </a:lnTo>
                    </a:path>
                  </a:pathLst>
                </a:custGeom>
                <a:ln w="9130" cap="flat">
                  <a:solidFill>
                    <a:srgbClr val="999999"/>
                  </a:solidFill>
                  <a:prstDash val="solid"/>
                  <a:round/>
                </a:ln>
              </p:spPr>
              <p:txBody>
                <a:bodyPr rtlCol="0" anchor="ctr"/>
                <a:lstStyle/>
                <a:p>
                  <a:endParaRPr lang="nl-NL"/>
                </a:p>
              </p:txBody>
            </p:sp>
            <p:sp>
              <p:nvSpPr>
                <p:cNvPr id="224" name="Vrije vorm: vorm 223">
                  <a:extLst>
                    <a:ext uri="{FF2B5EF4-FFF2-40B4-BE49-F238E27FC236}">
                      <a16:creationId xmlns:a16="http://schemas.microsoft.com/office/drawing/2014/main" id="{FF0DD43C-DF74-44ED-966C-64B71DC6F948}"/>
                    </a:ext>
                  </a:extLst>
                </p:cNvPr>
                <p:cNvSpPr/>
                <p:nvPr/>
              </p:nvSpPr>
              <p:spPr>
                <a:xfrm>
                  <a:off x="5781137" y="4071329"/>
                  <a:ext cx="127836" cy="12174"/>
                </a:xfrm>
                <a:custGeom>
                  <a:avLst/>
                  <a:gdLst>
                    <a:gd name="connsiteX0" fmla="*/ 0 w 127836"/>
                    <a:gd name="connsiteY0" fmla="*/ 0 h 12174"/>
                    <a:gd name="connsiteX1" fmla="*/ 127837 w 127836"/>
                    <a:gd name="connsiteY1" fmla="*/ 0 h 12174"/>
                  </a:gdLst>
                  <a:ahLst/>
                  <a:cxnLst>
                    <a:cxn ang="0">
                      <a:pos x="connsiteX0" y="connsiteY0"/>
                    </a:cxn>
                    <a:cxn ang="0">
                      <a:pos x="connsiteX1" y="connsiteY1"/>
                    </a:cxn>
                  </a:cxnLst>
                  <a:rect l="l" t="t" r="r" b="b"/>
                  <a:pathLst>
                    <a:path w="127836" h="12174">
                      <a:moveTo>
                        <a:pt x="0" y="0"/>
                      </a:moveTo>
                      <a:lnTo>
                        <a:pt x="127837" y="0"/>
                      </a:lnTo>
                    </a:path>
                  </a:pathLst>
                </a:custGeom>
                <a:ln w="9130" cap="flat">
                  <a:solidFill>
                    <a:srgbClr val="999999"/>
                  </a:solidFill>
                  <a:prstDash val="solid"/>
                  <a:round/>
                </a:ln>
              </p:spPr>
              <p:txBody>
                <a:bodyPr rtlCol="0" anchor="ctr"/>
                <a:lstStyle/>
                <a:p>
                  <a:endParaRPr lang="nl-NL"/>
                </a:p>
              </p:txBody>
            </p:sp>
            <p:sp>
              <p:nvSpPr>
                <p:cNvPr id="225" name="Vrije vorm: vorm 224">
                  <a:extLst>
                    <a:ext uri="{FF2B5EF4-FFF2-40B4-BE49-F238E27FC236}">
                      <a16:creationId xmlns:a16="http://schemas.microsoft.com/office/drawing/2014/main" id="{3236CE28-D2C6-4873-AF57-9813FB2DC119}"/>
                    </a:ext>
                  </a:extLst>
                </p:cNvPr>
                <p:cNvSpPr/>
                <p:nvPr/>
              </p:nvSpPr>
              <p:spPr>
                <a:xfrm>
                  <a:off x="5784790" y="3936187"/>
                  <a:ext cx="119314" cy="119314"/>
                </a:xfrm>
                <a:custGeom>
                  <a:avLst/>
                  <a:gdLst>
                    <a:gd name="connsiteX0" fmla="*/ 0 w 119314"/>
                    <a:gd name="connsiteY0" fmla="*/ 0 h 119314"/>
                    <a:gd name="connsiteX1" fmla="*/ 119314 w 119314"/>
                    <a:gd name="connsiteY1" fmla="*/ 0 h 119314"/>
                    <a:gd name="connsiteX2" fmla="*/ 119314 w 119314"/>
                    <a:gd name="connsiteY2" fmla="*/ 119314 h 119314"/>
                    <a:gd name="connsiteX3" fmla="*/ 0 w 119314"/>
                    <a:gd name="connsiteY3" fmla="*/ 119314 h 119314"/>
                  </a:gdLst>
                  <a:ahLst/>
                  <a:cxnLst>
                    <a:cxn ang="0">
                      <a:pos x="connsiteX0" y="connsiteY0"/>
                    </a:cxn>
                    <a:cxn ang="0">
                      <a:pos x="connsiteX1" y="connsiteY1"/>
                    </a:cxn>
                    <a:cxn ang="0">
                      <a:pos x="connsiteX2" y="connsiteY2"/>
                    </a:cxn>
                    <a:cxn ang="0">
                      <a:pos x="connsiteX3" y="connsiteY3"/>
                    </a:cxn>
                  </a:cxnLst>
                  <a:rect l="l" t="t" r="r" b="b"/>
                  <a:pathLst>
                    <a:path w="119314" h="119314">
                      <a:moveTo>
                        <a:pt x="0" y="0"/>
                      </a:moveTo>
                      <a:lnTo>
                        <a:pt x="119314" y="0"/>
                      </a:lnTo>
                      <a:lnTo>
                        <a:pt x="119314" y="119314"/>
                      </a:lnTo>
                      <a:lnTo>
                        <a:pt x="0" y="119314"/>
                      </a:lnTo>
                      <a:close/>
                    </a:path>
                  </a:pathLst>
                </a:custGeom>
                <a:noFill/>
                <a:ln w="9130" cap="flat">
                  <a:solidFill>
                    <a:srgbClr val="999999"/>
                  </a:solidFill>
                  <a:prstDash val="solid"/>
                  <a:round/>
                </a:ln>
              </p:spPr>
              <p:txBody>
                <a:bodyPr rtlCol="0" anchor="ctr"/>
                <a:lstStyle/>
                <a:p>
                  <a:endParaRPr lang="nl-NL"/>
                </a:p>
              </p:txBody>
            </p:sp>
          </p:grpSp>
          <p:grpSp>
            <p:nvGrpSpPr>
              <p:cNvPr id="226" name="Graphic 115">
                <a:extLst>
                  <a:ext uri="{FF2B5EF4-FFF2-40B4-BE49-F238E27FC236}">
                    <a16:creationId xmlns:a16="http://schemas.microsoft.com/office/drawing/2014/main" id="{F086C95A-C67F-4771-BA75-620D17CE0D97}"/>
                  </a:ext>
                </a:extLst>
              </p:cNvPr>
              <p:cNvGrpSpPr/>
              <p:nvPr/>
            </p:nvGrpSpPr>
            <p:grpSpPr>
              <a:xfrm>
                <a:off x="6307095" y="3920360"/>
                <a:ext cx="150969" cy="150969"/>
                <a:chOff x="6307095" y="3920360"/>
                <a:chExt cx="150969" cy="150969"/>
              </a:xfrm>
              <a:noFill/>
            </p:grpSpPr>
            <p:sp>
              <p:nvSpPr>
                <p:cNvPr id="227" name="Vrije vorm: vorm 226">
                  <a:extLst>
                    <a:ext uri="{FF2B5EF4-FFF2-40B4-BE49-F238E27FC236}">
                      <a16:creationId xmlns:a16="http://schemas.microsoft.com/office/drawing/2014/main" id="{6C3CE86F-3D38-489A-8AFB-624D470FA50C}"/>
                    </a:ext>
                  </a:extLst>
                </p:cNvPr>
                <p:cNvSpPr/>
                <p:nvPr/>
              </p:nvSpPr>
              <p:spPr>
                <a:xfrm>
                  <a:off x="6307095" y="3920360"/>
                  <a:ext cx="150969" cy="150969"/>
                </a:xfrm>
                <a:custGeom>
                  <a:avLst/>
                  <a:gdLst>
                    <a:gd name="connsiteX0" fmla="*/ 150969 w 150969"/>
                    <a:gd name="connsiteY0" fmla="*/ 75485 h 150969"/>
                    <a:gd name="connsiteX1" fmla="*/ 75485 w 150969"/>
                    <a:gd name="connsiteY1" fmla="*/ 150969 h 150969"/>
                    <a:gd name="connsiteX2" fmla="*/ 0 w 150969"/>
                    <a:gd name="connsiteY2" fmla="*/ 75485 h 150969"/>
                    <a:gd name="connsiteX3" fmla="*/ 75485 w 150969"/>
                    <a:gd name="connsiteY3" fmla="*/ 0 h 150969"/>
                    <a:gd name="connsiteX4" fmla="*/ 150969 w 150969"/>
                    <a:gd name="connsiteY4" fmla="*/ 75485 h 150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69" h="150969">
                      <a:moveTo>
                        <a:pt x="150969" y="75485"/>
                      </a:moveTo>
                      <a:cubicBezTo>
                        <a:pt x="150969" y="117174"/>
                        <a:pt x="117174" y="150969"/>
                        <a:pt x="75485" y="150969"/>
                      </a:cubicBezTo>
                      <a:cubicBezTo>
                        <a:pt x="33796" y="150969"/>
                        <a:pt x="0" y="117174"/>
                        <a:pt x="0" y="75485"/>
                      </a:cubicBezTo>
                      <a:cubicBezTo>
                        <a:pt x="0" y="33796"/>
                        <a:pt x="33796" y="0"/>
                        <a:pt x="75485" y="0"/>
                      </a:cubicBezTo>
                      <a:cubicBezTo>
                        <a:pt x="117174" y="0"/>
                        <a:pt x="150969" y="33796"/>
                        <a:pt x="150969" y="75485"/>
                      </a:cubicBezTo>
                      <a:close/>
                    </a:path>
                  </a:pathLst>
                </a:custGeom>
                <a:noFill/>
                <a:ln w="9130" cap="flat">
                  <a:solidFill>
                    <a:srgbClr val="999999"/>
                  </a:solidFill>
                  <a:prstDash val="solid"/>
                  <a:round/>
                </a:ln>
              </p:spPr>
              <p:txBody>
                <a:bodyPr rtlCol="0" anchor="ctr"/>
                <a:lstStyle/>
                <a:p>
                  <a:endParaRPr lang="nl-NL"/>
                </a:p>
              </p:txBody>
            </p:sp>
            <p:sp>
              <p:nvSpPr>
                <p:cNvPr id="228" name="Vrije vorm: vorm 227">
                  <a:extLst>
                    <a:ext uri="{FF2B5EF4-FFF2-40B4-BE49-F238E27FC236}">
                      <a16:creationId xmlns:a16="http://schemas.microsoft.com/office/drawing/2014/main" id="{4D507A35-B2BC-4508-A84F-8E3B5E4725B7}"/>
                    </a:ext>
                  </a:extLst>
                </p:cNvPr>
                <p:cNvSpPr/>
                <p:nvPr/>
              </p:nvSpPr>
              <p:spPr>
                <a:xfrm>
                  <a:off x="6335098" y="3950797"/>
                  <a:ext cx="94964" cy="90094"/>
                </a:xfrm>
                <a:custGeom>
                  <a:avLst/>
                  <a:gdLst>
                    <a:gd name="connsiteX0" fmla="*/ 47482 w 94964"/>
                    <a:gd name="connsiteY0" fmla="*/ 0 h 90094"/>
                    <a:gd name="connsiteX1" fmla="*/ 58440 w 94964"/>
                    <a:gd name="connsiteY1" fmla="*/ 34090 h 90094"/>
                    <a:gd name="connsiteX2" fmla="*/ 94965 w 94964"/>
                    <a:gd name="connsiteY2" fmla="*/ 34090 h 90094"/>
                    <a:gd name="connsiteX3" fmla="*/ 65745 w 94964"/>
                    <a:gd name="connsiteY3" fmla="*/ 56005 h 90094"/>
                    <a:gd name="connsiteX4" fmla="*/ 76702 w 94964"/>
                    <a:gd name="connsiteY4" fmla="*/ 90095 h 90094"/>
                    <a:gd name="connsiteX5" fmla="*/ 47482 w 94964"/>
                    <a:gd name="connsiteY5" fmla="*/ 68180 h 90094"/>
                    <a:gd name="connsiteX6" fmla="*/ 18262 w 94964"/>
                    <a:gd name="connsiteY6" fmla="*/ 90095 h 90094"/>
                    <a:gd name="connsiteX7" fmla="*/ 29220 w 94964"/>
                    <a:gd name="connsiteY7" fmla="*/ 56005 h 90094"/>
                    <a:gd name="connsiteX8" fmla="*/ 0 w 94964"/>
                    <a:gd name="connsiteY8" fmla="*/ 34090 h 90094"/>
                    <a:gd name="connsiteX9" fmla="*/ 36525 w 94964"/>
                    <a:gd name="connsiteY9" fmla="*/ 34090 h 9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964" h="90094">
                      <a:moveTo>
                        <a:pt x="47482" y="0"/>
                      </a:moveTo>
                      <a:lnTo>
                        <a:pt x="58440" y="34090"/>
                      </a:lnTo>
                      <a:lnTo>
                        <a:pt x="94965" y="34090"/>
                      </a:lnTo>
                      <a:lnTo>
                        <a:pt x="65745" y="56005"/>
                      </a:lnTo>
                      <a:lnTo>
                        <a:pt x="76702" y="90095"/>
                      </a:lnTo>
                      <a:lnTo>
                        <a:pt x="47482" y="68180"/>
                      </a:lnTo>
                      <a:lnTo>
                        <a:pt x="18262" y="90095"/>
                      </a:lnTo>
                      <a:lnTo>
                        <a:pt x="29220" y="56005"/>
                      </a:lnTo>
                      <a:lnTo>
                        <a:pt x="0" y="34090"/>
                      </a:lnTo>
                      <a:lnTo>
                        <a:pt x="36525" y="34090"/>
                      </a:lnTo>
                      <a:close/>
                    </a:path>
                  </a:pathLst>
                </a:custGeom>
                <a:noFill/>
                <a:ln w="9130" cap="flat">
                  <a:solidFill>
                    <a:srgbClr val="999999"/>
                  </a:solidFill>
                  <a:prstDash val="solid"/>
                  <a:round/>
                </a:ln>
              </p:spPr>
              <p:txBody>
                <a:bodyPr rtlCol="0" anchor="ctr"/>
                <a:lstStyle/>
                <a:p>
                  <a:endParaRPr lang="nl-NL"/>
                </a:p>
              </p:txBody>
            </p:sp>
          </p:grpSp>
          <p:grpSp>
            <p:nvGrpSpPr>
              <p:cNvPr id="229" name="Graphic 115">
                <a:extLst>
                  <a:ext uri="{FF2B5EF4-FFF2-40B4-BE49-F238E27FC236}">
                    <a16:creationId xmlns:a16="http://schemas.microsoft.com/office/drawing/2014/main" id="{F086C95A-C67F-4771-BA75-620D17CE0D97}"/>
                  </a:ext>
                </a:extLst>
              </p:cNvPr>
              <p:cNvGrpSpPr/>
              <p:nvPr/>
            </p:nvGrpSpPr>
            <p:grpSpPr>
              <a:xfrm>
                <a:off x="6844010" y="3920360"/>
                <a:ext cx="152186" cy="152186"/>
                <a:chOff x="6844010" y="3920360"/>
                <a:chExt cx="152186" cy="152186"/>
              </a:xfrm>
              <a:noFill/>
            </p:grpSpPr>
            <p:sp>
              <p:nvSpPr>
                <p:cNvPr id="230" name="Vrije vorm: vorm 229">
                  <a:extLst>
                    <a:ext uri="{FF2B5EF4-FFF2-40B4-BE49-F238E27FC236}">
                      <a16:creationId xmlns:a16="http://schemas.microsoft.com/office/drawing/2014/main" id="{F56FD2CE-7A51-4E42-9EB8-97D64BEA1BA8}"/>
                    </a:ext>
                  </a:extLst>
                </p:cNvPr>
                <p:cNvSpPr/>
                <p:nvPr/>
              </p:nvSpPr>
              <p:spPr>
                <a:xfrm>
                  <a:off x="6844010" y="3920360"/>
                  <a:ext cx="152186" cy="152186"/>
                </a:xfrm>
                <a:custGeom>
                  <a:avLst/>
                  <a:gdLst>
                    <a:gd name="connsiteX0" fmla="*/ 152187 w 152186"/>
                    <a:gd name="connsiteY0" fmla="*/ 23132 h 152186"/>
                    <a:gd name="connsiteX1" fmla="*/ 152187 w 152186"/>
                    <a:gd name="connsiteY1" fmla="*/ 146099 h 152186"/>
                    <a:gd name="connsiteX2" fmla="*/ 146099 w 152186"/>
                    <a:gd name="connsiteY2" fmla="*/ 152187 h 152186"/>
                    <a:gd name="connsiteX3" fmla="*/ 6087 w 152186"/>
                    <a:gd name="connsiteY3" fmla="*/ 152187 h 152186"/>
                    <a:gd name="connsiteX4" fmla="*/ 0 w 152186"/>
                    <a:gd name="connsiteY4" fmla="*/ 146099 h 152186"/>
                    <a:gd name="connsiteX5" fmla="*/ 0 w 152186"/>
                    <a:gd name="connsiteY5" fmla="*/ 23132 h 152186"/>
                    <a:gd name="connsiteX6" fmla="*/ 6087 w 152186"/>
                    <a:gd name="connsiteY6" fmla="*/ 17045 h 152186"/>
                    <a:gd name="connsiteX7" fmla="*/ 58440 w 152186"/>
                    <a:gd name="connsiteY7" fmla="*/ 17045 h 152186"/>
                    <a:gd name="connsiteX8" fmla="*/ 75485 w 152186"/>
                    <a:gd name="connsiteY8" fmla="*/ 0 h 152186"/>
                    <a:gd name="connsiteX9" fmla="*/ 92529 w 152186"/>
                    <a:gd name="connsiteY9" fmla="*/ 17045 h 152186"/>
                    <a:gd name="connsiteX10" fmla="*/ 144882 w 152186"/>
                    <a:gd name="connsiteY10" fmla="*/ 17045 h 152186"/>
                    <a:gd name="connsiteX11" fmla="*/ 152187 w 152186"/>
                    <a:gd name="connsiteY11" fmla="*/ 23132 h 15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186" h="152186">
                      <a:moveTo>
                        <a:pt x="152187" y="23132"/>
                      </a:moveTo>
                      <a:lnTo>
                        <a:pt x="152187" y="146099"/>
                      </a:lnTo>
                      <a:cubicBezTo>
                        <a:pt x="152187" y="149752"/>
                        <a:pt x="149752" y="152187"/>
                        <a:pt x="146099" y="152187"/>
                      </a:cubicBezTo>
                      <a:lnTo>
                        <a:pt x="6087" y="152187"/>
                      </a:lnTo>
                      <a:cubicBezTo>
                        <a:pt x="2435" y="152187"/>
                        <a:pt x="0" y="149752"/>
                        <a:pt x="0" y="146099"/>
                      </a:cubicBezTo>
                      <a:lnTo>
                        <a:pt x="0" y="23132"/>
                      </a:lnTo>
                      <a:cubicBezTo>
                        <a:pt x="0" y="19480"/>
                        <a:pt x="2435" y="17045"/>
                        <a:pt x="6087" y="17045"/>
                      </a:cubicBezTo>
                      <a:lnTo>
                        <a:pt x="58440" y="17045"/>
                      </a:lnTo>
                      <a:lnTo>
                        <a:pt x="75485" y="0"/>
                      </a:lnTo>
                      <a:lnTo>
                        <a:pt x="92529" y="17045"/>
                      </a:lnTo>
                      <a:lnTo>
                        <a:pt x="144882" y="17045"/>
                      </a:lnTo>
                      <a:cubicBezTo>
                        <a:pt x="148534" y="17045"/>
                        <a:pt x="152187" y="19480"/>
                        <a:pt x="152187" y="23132"/>
                      </a:cubicBezTo>
                      <a:close/>
                    </a:path>
                  </a:pathLst>
                </a:custGeom>
                <a:noFill/>
                <a:ln w="9130" cap="flat">
                  <a:solidFill>
                    <a:srgbClr val="999999"/>
                  </a:solidFill>
                  <a:prstDash val="solid"/>
                  <a:round/>
                </a:ln>
              </p:spPr>
              <p:txBody>
                <a:bodyPr rtlCol="0" anchor="ctr"/>
                <a:lstStyle/>
                <a:p>
                  <a:endParaRPr lang="nl-NL"/>
                </a:p>
              </p:txBody>
            </p:sp>
            <p:sp>
              <p:nvSpPr>
                <p:cNvPr id="231" name="Vrije vorm: vorm 230">
                  <a:extLst>
                    <a:ext uri="{FF2B5EF4-FFF2-40B4-BE49-F238E27FC236}">
                      <a16:creationId xmlns:a16="http://schemas.microsoft.com/office/drawing/2014/main" id="{982F9015-D011-4A90-95F3-944C2FBF7F8F}"/>
                    </a:ext>
                  </a:extLst>
                </p:cNvPr>
                <p:cNvSpPr/>
                <p:nvPr/>
              </p:nvSpPr>
              <p:spPr>
                <a:xfrm>
                  <a:off x="6889058" y="3959320"/>
                  <a:ext cx="58439" cy="58439"/>
                </a:xfrm>
                <a:custGeom>
                  <a:avLst/>
                  <a:gdLst>
                    <a:gd name="connsiteX0" fmla="*/ 58440 w 58439"/>
                    <a:gd name="connsiteY0" fmla="*/ 29220 h 58439"/>
                    <a:gd name="connsiteX1" fmla="*/ 29220 w 58439"/>
                    <a:gd name="connsiteY1" fmla="*/ 58440 h 58439"/>
                    <a:gd name="connsiteX2" fmla="*/ 0 w 58439"/>
                    <a:gd name="connsiteY2" fmla="*/ 29220 h 58439"/>
                    <a:gd name="connsiteX3" fmla="*/ 29220 w 58439"/>
                    <a:gd name="connsiteY3" fmla="*/ 0 h 58439"/>
                    <a:gd name="connsiteX4" fmla="*/ 58440 w 58439"/>
                    <a:gd name="connsiteY4" fmla="*/ 29220 h 58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39" h="58439">
                      <a:moveTo>
                        <a:pt x="58440" y="29220"/>
                      </a:moveTo>
                      <a:cubicBezTo>
                        <a:pt x="58440" y="45358"/>
                        <a:pt x="45358" y="58440"/>
                        <a:pt x="29220" y="58440"/>
                      </a:cubicBezTo>
                      <a:cubicBezTo>
                        <a:pt x="13082" y="58440"/>
                        <a:pt x="0" y="45357"/>
                        <a:pt x="0" y="29220"/>
                      </a:cubicBezTo>
                      <a:cubicBezTo>
                        <a:pt x="0" y="13082"/>
                        <a:pt x="13082" y="0"/>
                        <a:pt x="29220" y="0"/>
                      </a:cubicBezTo>
                      <a:cubicBezTo>
                        <a:pt x="45358" y="0"/>
                        <a:pt x="58440" y="13082"/>
                        <a:pt x="58440" y="29220"/>
                      </a:cubicBezTo>
                      <a:close/>
                    </a:path>
                  </a:pathLst>
                </a:custGeom>
                <a:noFill/>
                <a:ln w="9130" cap="flat">
                  <a:solidFill>
                    <a:srgbClr val="999999"/>
                  </a:solidFill>
                  <a:prstDash val="solid"/>
                  <a:round/>
                </a:ln>
              </p:spPr>
              <p:txBody>
                <a:bodyPr rtlCol="0" anchor="ctr"/>
                <a:lstStyle/>
                <a:p>
                  <a:endParaRPr lang="nl-NL"/>
                </a:p>
              </p:txBody>
            </p:sp>
            <p:sp>
              <p:nvSpPr>
                <p:cNvPr id="232" name="Vrije vorm: vorm 231">
                  <a:extLst>
                    <a:ext uri="{FF2B5EF4-FFF2-40B4-BE49-F238E27FC236}">
                      <a16:creationId xmlns:a16="http://schemas.microsoft.com/office/drawing/2014/main" id="{9D6AF919-D0CC-4C44-BB14-1C7D2B8EEADE}"/>
                    </a:ext>
                  </a:extLst>
                </p:cNvPr>
                <p:cNvSpPr/>
                <p:nvPr/>
              </p:nvSpPr>
              <p:spPr>
                <a:xfrm>
                  <a:off x="6868360" y="4034804"/>
                  <a:ext cx="103487" cy="36524"/>
                </a:xfrm>
                <a:custGeom>
                  <a:avLst/>
                  <a:gdLst>
                    <a:gd name="connsiteX0" fmla="*/ 103487 w 103487"/>
                    <a:gd name="connsiteY0" fmla="*/ 36525 h 36524"/>
                    <a:gd name="connsiteX1" fmla="*/ 0 w 103487"/>
                    <a:gd name="connsiteY1" fmla="*/ 36525 h 36524"/>
                    <a:gd name="connsiteX2" fmla="*/ 47482 w 103487"/>
                    <a:gd name="connsiteY2" fmla="*/ 0 h 36524"/>
                    <a:gd name="connsiteX3" fmla="*/ 57222 w 103487"/>
                    <a:gd name="connsiteY3" fmla="*/ 0 h 36524"/>
                    <a:gd name="connsiteX4" fmla="*/ 103487 w 103487"/>
                    <a:gd name="connsiteY4" fmla="*/ 36525 h 36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487" h="36524">
                      <a:moveTo>
                        <a:pt x="103487" y="36525"/>
                      </a:moveTo>
                      <a:lnTo>
                        <a:pt x="0" y="36525"/>
                      </a:lnTo>
                      <a:cubicBezTo>
                        <a:pt x="4870" y="15827"/>
                        <a:pt x="24350" y="0"/>
                        <a:pt x="47482" y="0"/>
                      </a:cubicBezTo>
                      <a:lnTo>
                        <a:pt x="57222" y="0"/>
                      </a:lnTo>
                      <a:cubicBezTo>
                        <a:pt x="79137" y="0"/>
                        <a:pt x="98617" y="15827"/>
                        <a:pt x="103487" y="36525"/>
                      </a:cubicBezTo>
                      <a:close/>
                    </a:path>
                  </a:pathLst>
                </a:custGeom>
                <a:noFill/>
                <a:ln w="9130" cap="flat">
                  <a:solidFill>
                    <a:srgbClr val="999999"/>
                  </a:solidFill>
                  <a:prstDash val="solid"/>
                  <a:round/>
                </a:ln>
              </p:spPr>
              <p:txBody>
                <a:bodyPr rtlCol="0" anchor="ctr"/>
                <a:lstStyle/>
                <a:p>
                  <a:endParaRPr lang="nl-NL"/>
                </a:p>
              </p:txBody>
            </p:sp>
          </p:grpSp>
        </p:grpSp>
        <p:sp>
          <p:nvSpPr>
            <p:cNvPr id="327" name="Vrije vorm: vorm 326">
              <a:extLst>
                <a:ext uri="{FF2B5EF4-FFF2-40B4-BE49-F238E27FC236}">
                  <a16:creationId xmlns:a16="http://schemas.microsoft.com/office/drawing/2014/main" id="{56CA71A7-BF14-4B60-8DCF-FFE27D34EA57}"/>
                </a:ext>
              </a:extLst>
            </p:cNvPr>
            <p:cNvSpPr/>
            <p:nvPr/>
          </p:nvSpPr>
          <p:spPr>
            <a:xfrm>
              <a:off x="6978237" y="5180690"/>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sp>
          <p:nvSpPr>
            <p:cNvPr id="328" name="Vrije vorm: vorm 327">
              <a:extLst>
                <a:ext uri="{FF2B5EF4-FFF2-40B4-BE49-F238E27FC236}">
                  <a16:creationId xmlns:a16="http://schemas.microsoft.com/office/drawing/2014/main" id="{8E0B76B2-81B2-41F7-87CA-F46ACC8969E8}"/>
                </a:ext>
              </a:extLst>
            </p:cNvPr>
            <p:cNvSpPr/>
            <p:nvPr/>
          </p:nvSpPr>
          <p:spPr>
            <a:xfrm>
              <a:off x="6978237" y="5214259"/>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sp>
          <p:nvSpPr>
            <p:cNvPr id="329" name="Vrije vorm: vorm 328">
              <a:extLst>
                <a:ext uri="{FF2B5EF4-FFF2-40B4-BE49-F238E27FC236}">
                  <a16:creationId xmlns:a16="http://schemas.microsoft.com/office/drawing/2014/main" id="{73B75940-7763-4930-828F-3B8A20F88A4B}"/>
                </a:ext>
              </a:extLst>
            </p:cNvPr>
            <p:cNvSpPr/>
            <p:nvPr/>
          </p:nvSpPr>
          <p:spPr>
            <a:xfrm>
              <a:off x="6978237" y="5247827"/>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sp>
          <p:nvSpPr>
            <p:cNvPr id="330" name="Vrije vorm: vorm 329">
              <a:extLst>
                <a:ext uri="{FF2B5EF4-FFF2-40B4-BE49-F238E27FC236}">
                  <a16:creationId xmlns:a16="http://schemas.microsoft.com/office/drawing/2014/main" id="{99FAFDED-67EA-4362-9E11-CCA618D7927C}"/>
                </a:ext>
              </a:extLst>
            </p:cNvPr>
            <p:cNvSpPr/>
            <p:nvPr userDrawn="1"/>
          </p:nvSpPr>
          <p:spPr>
            <a:xfrm>
              <a:off x="5042047" y="5338942"/>
              <a:ext cx="2113624" cy="380044"/>
            </a:xfrm>
            <a:custGeom>
              <a:avLst/>
              <a:gdLst>
                <a:gd name="connsiteX0" fmla="*/ 0 w 2113624"/>
                <a:gd name="connsiteY0" fmla="*/ 0 h 380044"/>
                <a:gd name="connsiteX1" fmla="*/ 2113624 w 2113624"/>
                <a:gd name="connsiteY1" fmla="*/ 0 h 380044"/>
                <a:gd name="connsiteX2" fmla="*/ 2113624 w 2113624"/>
                <a:gd name="connsiteY2" fmla="*/ 380045 h 380044"/>
                <a:gd name="connsiteX3" fmla="*/ 0 w 2113624"/>
                <a:gd name="connsiteY3" fmla="*/ 380045 h 380044"/>
              </a:gdLst>
              <a:ahLst/>
              <a:cxnLst>
                <a:cxn ang="0">
                  <a:pos x="connsiteX0" y="connsiteY0"/>
                </a:cxn>
                <a:cxn ang="0">
                  <a:pos x="connsiteX1" y="connsiteY1"/>
                </a:cxn>
                <a:cxn ang="0">
                  <a:pos x="connsiteX2" y="connsiteY2"/>
                </a:cxn>
                <a:cxn ang="0">
                  <a:pos x="connsiteX3" y="connsiteY3"/>
                </a:cxn>
              </a:cxnLst>
              <a:rect l="l" t="t" r="r" b="b"/>
              <a:pathLst>
                <a:path w="2113624" h="380044">
                  <a:moveTo>
                    <a:pt x="0" y="0"/>
                  </a:moveTo>
                  <a:lnTo>
                    <a:pt x="2113624" y="0"/>
                  </a:lnTo>
                  <a:lnTo>
                    <a:pt x="2113624" y="380045"/>
                  </a:lnTo>
                  <a:lnTo>
                    <a:pt x="0" y="380045"/>
                  </a:lnTo>
                  <a:close/>
                </a:path>
              </a:pathLst>
            </a:custGeom>
            <a:solidFill>
              <a:srgbClr val="F2F2F2"/>
            </a:solidFill>
            <a:ln w="11973" cap="flat">
              <a:noFill/>
              <a:prstDash val="solid"/>
              <a:miter/>
            </a:ln>
          </p:spPr>
          <p:txBody>
            <a:bodyPr rtlCol="0" anchor="ctr"/>
            <a:lstStyle/>
            <a:p>
              <a:endParaRPr lang="nl-NL"/>
            </a:p>
          </p:txBody>
        </p:sp>
        <p:grpSp>
          <p:nvGrpSpPr>
            <p:cNvPr id="332" name="Graphic 1">
              <a:extLst>
                <a:ext uri="{FF2B5EF4-FFF2-40B4-BE49-F238E27FC236}">
                  <a16:creationId xmlns:a16="http://schemas.microsoft.com/office/drawing/2014/main" id="{218CBFEC-A13E-4929-BFF4-922CFFC88BFB}"/>
                </a:ext>
              </a:extLst>
            </p:cNvPr>
            <p:cNvGrpSpPr/>
            <p:nvPr/>
          </p:nvGrpSpPr>
          <p:grpSpPr>
            <a:xfrm>
              <a:off x="5199100" y="1436590"/>
              <a:ext cx="718128" cy="159297"/>
              <a:chOff x="5199100" y="1436590"/>
              <a:chExt cx="718128" cy="159297"/>
            </a:xfrm>
          </p:grpSpPr>
          <p:grpSp>
            <p:nvGrpSpPr>
              <p:cNvPr id="344" name="Graphic 1">
                <a:extLst>
                  <a:ext uri="{FF2B5EF4-FFF2-40B4-BE49-F238E27FC236}">
                    <a16:creationId xmlns:a16="http://schemas.microsoft.com/office/drawing/2014/main" id="{6DE41028-AE2A-447A-99ED-33B339A0983E}"/>
                  </a:ext>
                </a:extLst>
              </p:cNvPr>
              <p:cNvGrpSpPr/>
              <p:nvPr/>
            </p:nvGrpSpPr>
            <p:grpSpPr>
              <a:xfrm>
                <a:off x="5410852" y="1452942"/>
                <a:ext cx="506376" cy="142945"/>
                <a:chOff x="5410852" y="1452942"/>
                <a:chExt cx="506376" cy="142945"/>
              </a:xfrm>
              <a:solidFill>
                <a:srgbClr val="333333"/>
              </a:solidFill>
            </p:grpSpPr>
            <p:sp>
              <p:nvSpPr>
                <p:cNvPr id="348" name="Vrije vorm: vorm 347">
                  <a:extLst>
                    <a:ext uri="{FF2B5EF4-FFF2-40B4-BE49-F238E27FC236}">
                      <a16:creationId xmlns:a16="http://schemas.microsoft.com/office/drawing/2014/main" id="{E6B96A9C-035C-4992-B576-B757905DE035}"/>
                    </a:ext>
                  </a:extLst>
                </p:cNvPr>
                <p:cNvSpPr/>
                <p:nvPr/>
              </p:nvSpPr>
              <p:spPr>
                <a:xfrm>
                  <a:off x="5410852" y="1453266"/>
                  <a:ext cx="38813" cy="107304"/>
                </a:xfrm>
                <a:custGeom>
                  <a:avLst/>
                  <a:gdLst>
                    <a:gd name="connsiteX0" fmla="*/ 38814 w 38813"/>
                    <a:gd name="connsiteY0" fmla="*/ 43268 h 107304"/>
                    <a:gd name="connsiteX1" fmla="*/ 38814 w 38813"/>
                    <a:gd name="connsiteY1" fmla="*/ 75638 h 107304"/>
                    <a:gd name="connsiteX2" fmla="*/ 37615 w 38813"/>
                    <a:gd name="connsiteY2" fmla="*/ 91223 h 107304"/>
                    <a:gd name="connsiteX3" fmla="*/ 28024 w 38813"/>
                    <a:gd name="connsiteY3" fmla="*/ 105610 h 107304"/>
                    <a:gd name="connsiteX4" fmla="*/ 23228 w 38813"/>
                    <a:gd name="connsiteY4" fmla="*/ 106808 h 107304"/>
                    <a:gd name="connsiteX5" fmla="*/ 23228 w 38813"/>
                    <a:gd name="connsiteY5" fmla="*/ 102013 h 107304"/>
                    <a:gd name="connsiteX6" fmla="*/ 25626 w 38813"/>
                    <a:gd name="connsiteY6" fmla="*/ 86427 h 107304"/>
                    <a:gd name="connsiteX7" fmla="*/ 25626 w 38813"/>
                    <a:gd name="connsiteY7" fmla="*/ 12097 h 107304"/>
                    <a:gd name="connsiteX8" fmla="*/ 24427 w 38813"/>
                    <a:gd name="connsiteY8" fmla="*/ 8500 h 107304"/>
                    <a:gd name="connsiteX9" fmla="*/ 22029 w 38813"/>
                    <a:gd name="connsiteY9" fmla="*/ 10898 h 107304"/>
                    <a:gd name="connsiteX10" fmla="*/ 12438 w 38813"/>
                    <a:gd name="connsiteY10" fmla="*/ 45666 h 107304"/>
                    <a:gd name="connsiteX11" fmla="*/ 14836 w 38813"/>
                    <a:gd name="connsiteY11" fmla="*/ 51660 h 107304"/>
                    <a:gd name="connsiteX12" fmla="*/ 16035 w 38813"/>
                    <a:gd name="connsiteY12" fmla="*/ 54058 h 107304"/>
                    <a:gd name="connsiteX13" fmla="*/ 16035 w 38813"/>
                    <a:gd name="connsiteY13" fmla="*/ 56455 h 107304"/>
                    <a:gd name="connsiteX14" fmla="*/ 13637 w 38813"/>
                    <a:gd name="connsiteY14" fmla="*/ 56455 h 107304"/>
                    <a:gd name="connsiteX15" fmla="*/ 4046 w 38813"/>
                    <a:gd name="connsiteY15" fmla="*/ 49262 h 107304"/>
                    <a:gd name="connsiteX16" fmla="*/ 450 w 38813"/>
                    <a:gd name="connsiteY16" fmla="*/ 34876 h 107304"/>
                    <a:gd name="connsiteX17" fmla="*/ 23228 w 38813"/>
                    <a:gd name="connsiteY17" fmla="*/ 1307 h 107304"/>
                    <a:gd name="connsiteX18" fmla="*/ 36416 w 38813"/>
                    <a:gd name="connsiteY18" fmla="*/ 2506 h 107304"/>
                    <a:gd name="connsiteX19" fmla="*/ 38814 w 38813"/>
                    <a:gd name="connsiteY19" fmla="*/ 7301 h 107304"/>
                    <a:gd name="connsiteX20" fmla="*/ 38814 w 38813"/>
                    <a:gd name="connsiteY20" fmla="*/ 43268 h 107304"/>
                    <a:gd name="connsiteX21" fmla="*/ 38814 w 38813"/>
                    <a:gd name="connsiteY21" fmla="*/ 43268 h 10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813" h="107304">
                      <a:moveTo>
                        <a:pt x="38814" y="43268"/>
                      </a:moveTo>
                      <a:cubicBezTo>
                        <a:pt x="38814" y="54058"/>
                        <a:pt x="38814" y="64848"/>
                        <a:pt x="38814" y="75638"/>
                      </a:cubicBezTo>
                      <a:cubicBezTo>
                        <a:pt x="38814" y="80433"/>
                        <a:pt x="38814" y="85229"/>
                        <a:pt x="37615" y="91223"/>
                      </a:cubicBezTo>
                      <a:cubicBezTo>
                        <a:pt x="36416" y="97217"/>
                        <a:pt x="32819" y="103212"/>
                        <a:pt x="28024" y="105610"/>
                      </a:cubicBezTo>
                      <a:cubicBezTo>
                        <a:pt x="26825" y="106808"/>
                        <a:pt x="24427" y="108007"/>
                        <a:pt x="23228" y="106808"/>
                      </a:cubicBezTo>
                      <a:cubicBezTo>
                        <a:pt x="22029" y="105610"/>
                        <a:pt x="23228" y="103212"/>
                        <a:pt x="23228" y="102013"/>
                      </a:cubicBezTo>
                      <a:cubicBezTo>
                        <a:pt x="24427" y="97217"/>
                        <a:pt x="25626" y="91223"/>
                        <a:pt x="25626" y="86427"/>
                      </a:cubicBezTo>
                      <a:cubicBezTo>
                        <a:pt x="25626" y="61251"/>
                        <a:pt x="25626" y="37273"/>
                        <a:pt x="25626" y="12097"/>
                      </a:cubicBezTo>
                      <a:cubicBezTo>
                        <a:pt x="25626" y="10898"/>
                        <a:pt x="25626" y="9699"/>
                        <a:pt x="24427" y="8500"/>
                      </a:cubicBezTo>
                      <a:cubicBezTo>
                        <a:pt x="23228" y="8500"/>
                        <a:pt x="22029" y="9699"/>
                        <a:pt x="22029" y="10898"/>
                      </a:cubicBezTo>
                      <a:cubicBezTo>
                        <a:pt x="13637" y="20489"/>
                        <a:pt x="10041" y="32478"/>
                        <a:pt x="12438" y="45666"/>
                      </a:cubicBezTo>
                      <a:cubicBezTo>
                        <a:pt x="12438" y="48063"/>
                        <a:pt x="13637" y="50461"/>
                        <a:pt x="14836" y="51660"/>
                      </a:cubicBezTo>
                      <a:cubicBezTo>
                        <a:pt x="14836" y="52859"/>
                        <a:pt x="16035" y="52859"/>
                        <a:pt x="16035" y="54058"/>
                      </a:cubicBezTo>
                      <a:cubicBezTo>
                        <a:pt x="16035" y="55257"/>
                        <a:pt x="17234" y="56455"/>
                        <a:pt x="16035" y="56455"/>
                      </a:cubicBezTo>
                      <a:cubicBezTo>
                        <a:pt x="14836" y="57654"/>
                        <a:pt x="14836" y="56455"/>
                        <a:pt x="13637" y="56455"/>
                      </a:cubicBezTo>
                      <a:cubicBezTo>
                        <a:pt x="8842" y="55257"/>
                        <a:pt x="6444" y="52859"/>
                        <a:pt x="4046" y="49262"/>
                      </a:cubicBezTo>
                      <a:cubicBezTo>
                        <a:pt x="450" y="44467"/>
                        <a:pt x="-749" y="39671"/>
                        <a:pt x="450" y="34876"/>
                      </a:cubicBezTo>
                      <a:cubicBezTo>
                        <a:pt x="2847" y="20489"/>
                        <a:pt x="11240" y="8500"/>
                        <a:pt x="23228" y="1307"/>
                      </a:cubicBezTo>
                      <a:cubicBezTo>
                        <a:pt x="28024" y="-1091"/>
                        <a:pt x="32819" y="108"/>
                        <a:pt x="36416" y="2506"/>
                      </a:cubicBezTo>
                      <a:cubicBezTo>
                        <a:pt x="38814" y="3705"/>
                        <a:pt x="38814" y="4904"/>
                        <a:pt x="38814" y="7301"/>
                      </a:cubicBezTo>
                      <a:cubicBezTo>
                        <a:pt x="38814" y="19290"/>
                        <a:pt x="38814" y="31279"/>
                        <a:pt x="38814" y="43268"/>
                      </a:cubicBezTo>
                      <a:cubicBezTo>
                        <a:pt x="38814" y="43268"/>
                        <a:pt x="38814" y="43268"/>
                        <a:pt x="38814" y="43268"/>
                      </a:cubicBezTo>
                      <a:close/>
                    </a:path>
                  </a:pathLst>
                </a:custGeom>
                <a:solidFill>
                  <a:srgbClr val="333333"/>
                </a:solidFill>
                <a:ln w="11973" cap="flat">
                  <a:noFill/>
                  <a:prstDash val="solid"/>
                  <a:miter/>
                </a:ln>
              </p:spPr>
              <p:txBody>
                <a:bodyPr rtlCol="0" anchor="ctr"/>
                <a:lstStyle/>
                <a:p>
                  <a:endParaRPr lang="nl-NL"/>
                </a:p>
              </p:txBody>
            </p:sp>
            <p:sp>
              <p:nvSpPr>
                <p:cNvPr id="349" name="Vrije vorm: vorm 348">
                  <a:extLst>
                    <a:ext uri="{FF2B5EF4-FFF2-40B4-BE49-F238E27FC236}">
                      <a16:creationId xmlns:a16="http://schemas.microsoft.com/office/drawing/2014/main" id="{A4F10F55-D3E5-4E6A-831F-B95035C6773A}"/>
                    </a:ext>
                  </a:extLst>
                </p:cNvPr>
                <p:cNvSpPr/>
                <p:nvPr/>
              </p:nvSpPr>
              <p:spPr>
                <a:xfrm>
                  <a:off x="5466450" y="1452942"/>
                  <a:ext cx="450778" cy="142945"/>
                </a:xfrm>
                <a:custGeom>
                  <a:avLst/>
                  <a:gdLst>
                    <a:gd name="connsiteX0" fmla="*/ 443585 w 450778"/>
                    <a:gd name="connsiteY0" fmla="*/ 74763 h 142945"/>
                    <a:gd name="connsiteX1" fmla="*/ 439989 w 450778"/>
                    <a:gd name="connsiteY1" fmla="*/ 74763 h 142945"/>
                    <a:gd name="connsiteX2" fmla="*/ 438790 w 450778"/>
                    <a:gd name="connsiteY2" fmla="*/ 78360 h 142945"/>
                    <a:gd name="connsiteX3" fmla="*/ 436392 w 450778"/>
                    <a:gd name="connsiteY3" fmla="*/ 85553 h 142945"/>
                    <a:gd name="connsiteX4" fmla="*/ 429199 w 450778"/>
                    <a:gd name="connsiteY4" fmla="*/ 85553 h 142945"/>
                    <a:gd name="connsiteX5" fmla="*/ 426801 w 450778"/>
                    <a:gd name="connsiteY5" fmla="*/ 77161 h 142945"/>
                    <a:gd name="connsiteX6" fmla="*/ 426801 w 450778"/>
                    <a:gd name="connsiteY6" fmla="*/ 45990 h 142945"/>
                    <a:gd name="connsiteX7" fmla="*/ 419608 w 450778"/>
                    <a:gd name="connsiteY7" fmla="*/ 34001 h 142945"/>
                    <a:gd name="connsiteX8" fmla="*/ 417210 w 450778"/>
                    <a:gd name="connsiteY8" fmla="*/ 32802 h 142945"/>
                    <a:gd name="connsiteX9" fmla="*/ 408818 w 450778"/>
                    <a:gd name="connsiteY9" fmla="*/ 36399 h 142945"/>
                    <a:gd name="connsiteX10" fmla="*/ 400426 w 450778"/>
                    <a:gd name="connsiteY10" fmla="*/ 65172 h 142945"/>
                    <a:gd name="connsiteX11" fmla="*/ 399227 w 450778"/>
                    <a:gd name="connsiteY11" fmla="*/ 66371 h 142945"/>
                    <a:gd name="connsiteX12" fmla="*/ 399227 w 450778"/>
                    <a:gd name="connsiteY12" fmla="*/ 61575 h 142945"/>
                    <a:gd name="connsiteX13" fmla="*/ 398028 w 450778"/>
                    <a:gd name="connsiteY13" fmla="*/ 41194 h 142945"/>
                    <a:gd name="connsiteX14" fmla="*/ 393232 w 450778"/>
                    <a:gd name="connsiteY14" fmla="*/ 32802 h 142945"/>
                    <a:gd name="connsiteX15" fmla="*/ 388437 w 450778"/>
                    <a:gd name="connsiteY15" fmla="*/ 31603 h 142945"/>
                    <a:gd name="connsiteX16" fmla="*/ 382443 w 450778"/>
                    <a:gd name="connsiteY16" fmla="*/ 34001 h 142945"/>
                    <a:gd name="connsiteX17" fmla="*/ 380045 w 450778"/>
                    <a:gd name="connsiteY17" fmla="*/ 38797 h 142945"/>
                    <a:gd name="connsiteX18" fmla="*/ 375249 w 450778"/>
                    <a:gd name="connsiteY18" fmla="*/ 54382 h 142945"/>
                    <a:gd name="connsiteX19" fmla="*/ 374050 w 450778"/>
                    <a:gd name="connsiteY19" fmla="*/ 56780 h 142945"/>
                    <a:gd name="connsiteX20" fmla="*/ 374050 w 450778"/>
                    <a:gd name="connsiteY20" fmla="*/ 41194 h 142945"/>
                    <a:gd name="connsiteX21" fmla="*/ 366857 w 450778"/>
                    <a:gd name="connsiteY21" fmla="*/ 32802 h 142945"/>
                    <a:gd name="connsiteX22" fmla="*/ 362062 w 450778"/>
                    <a:gd name="connsiteY22" fmla="*/ 37598 h 142945"/>
                    <a:gd name="connsiteX23" fmla="*/ 362062 w 450778"/>
                    <a:gd name="connsiteY23" fmla="*/ 71166 h 142945"/>
                    <a:gd name="connsiteX24" fmla="*/ 356067 w 450778"/>
                    <a:gd name="connsiteY24" fmla="*/ 85553 h 142945"/>
                    <a:gd name="connsiteX25" fmla="*/ 347675 w 450778"/>
                    <a:gd name="connsiteY25" fmla="*/ 84354 h 142945"/>
                    <a:gd name="connsiteX26" fmla="*/ 346476 w 450778"/>
                    <a:gd name="connsiteY26" fmla="*/ 78360 h 142945"/>
                    <a:gd name="connsiteX27" fmla="*/ 346476 w 450778"/>
                    <a:gd name="connsiteY27" fmla="*/ 42393 h 142945"/>
                    <a:gd name="connsiteX28" fmla="*/ 340482 w 450778"/>
                    <a:gd name="connsiteY28" fmla="*/ 34001 h 142945"/>
                    <a:gd name="connsiteX29" fmla="*/ 336885 w 450778"/>
                    <a:gd name="connsiteY29" fmla="*/ 34001 h 142945"/>
                    <a:gd name="connsiteX30" fmla="*/ 333288 w 450778"/>
                    <a:gd name="connsiteY30" fmla="*/ 36399 h 142945"/>
                    <a:gd name="connsiteX31" fmla="*/ 330891 w 450778"/>
                    <a:gd name="connsiteY31" fmla="*/ 36399 h 142945"/>
                    <a:gd name="connsiteX32" fmla="*/ 308112 w 450778"/>
                    <a:gd name="connsiteY32" fmla="*/ 37598 h 142945"/>
                    <a:gd name="connsiteX33" fmla="*/ 303316 w 450778"/>
                    <a:gd name="connsiteY33" fmla="*/ 44791 h 142945"/>
                    <a:gd name="connsiteX34" fmla="*/ 299720 w 450778"/>
                    <a:gd name="connsiteY34" fmla="*/ 75962 h 142945"/>
                    <a:gd name="connsiteX35" fmla="*/ 297322 w 450778"/>
                    <a:gd name="connsiteY35" fmla="*/ 85553 h 142945"/>
                    <a:gd name="connsiteX36" fmla="*/ 288930 w 450778"/>
                    <a:gd name="connsiteY36" fmla="*/ 85553 h 142945"/>
                    <a:gd name="connsiteX37" fmla="*/ 286532 w 450778"/>
                    <a:gd name="connsiteY37" fmla="*/ 78360 h 142945"/>
                    <a:gd name="connsiteX38" fmla="*/ 287731 w 450778"/>
                    <a:gd name="connsiteY38" fmla="*/ 55581 h 142945"/>
                    <a:gd name="connsiteX39" fmla="*/ 290129 w 450778"/>
                    <a:gd name="connsiteY39" fmla="*/ 44791 h 142945"/>
                    <a:gd name="connsiteX40" fmla="*/ 287731 w 450778"/>
                    <a:gd name="connsiteY40" fmla="*/ 38797 h 142945"/>
                    <a:gd name="connsiteX41" fmla="*/ 281737 w 450778"/>
                    <a:gd name="connsiteY41" fmla="*/ 37598 h 142945"/>
                    <a:gd name="connsiteX42" fmla="*/ 272146 w 450778"/>
                    <a:gd name="connsiteY42" fmla="*/ 39995 h 142945"/>
                    <a:gd name="connsiteX43" fmla="*/ 269748 w 450778"/>
                    <a:gd name="connsiteY43" fmla="*/ 37598 h 142945"/>
                    <a:gd name="connsiteX44" fmla="*/ 262555 w 450778"/>
                    <a:gd name="connsiteY44" fmla="*/ 30404 h 142945"/>
                    <a:gd name="connsiteX45" fmla="*/ 256560 w 450778"/>
                    <a:gd name="connsiteY45" fmla="*/ 45990 h 142945"/>
                    <a:gd name="connsiteX46" fmla="*/ 257759 w 450778"/>
                    <a:gd name="connsiteY46" fmla="*/ 50785 h 142945"/>
                    <a:gd name="connsiteX47" fmla="*/ 245770 w 450778"/>
                    <a:gd name="connsiteY47" fmla="*/ 75962 h 142945"/>
                    <a:gd name="connsiteX48" fmla="*/ 243373 w 450778"/>
                    <a:gd name="connsiteY48" fmla="*/ 78360 h 142945"/>
                    <a:gd name="connsiteX49" fmla="*/ 243373 w 450778"/>
                    <a:gd name="connsiteY49" fmla="*/ 75962 h 142945"/>
                    <a:gd name="connsiteX50" fmla="*/ 243373 w 450778"/>
                    <a:gd name="connsiteY50" fmla="*/ 39995 h 142945"/>
                    <a:gd name="connsiteX51" fmla="*/ 239776 w 450778"/>
                    <a:gd name="connsiteY51" fmla="*/ 34001 h 142945"/>
                    <a:gd name="connsiteX52" fmla="*/ 237378 w 450778"/>
                    <a:gd name="connsiteY52" fmla="*/ 32802 h 142945"/>
                    <a:gd name="connsiteX53" fmla="*/ 230185 w 450778"/>
                    <a:gd name="connsiteY53" fmla="*/ 37598 h 142945"/>
                    <a:gd name="connsiteX54" fmla="*/ 227787 w 450778"/>
                    <a:gd name="connsiteY54" fmla="*/ 35200 h 142945"/>
                    <a:gd name="connsiteX55" fmla="*/ 208605 w 450778"/>
                    <a:gd name="connsiteY55" fmla="*/ 34001 h 142945"/>
                    <a:gd name="connsiteX56" fmla="*/ 201412 w 450778"/>
                    <a:gd name="connsiteY56" fmla="*/ 43592 h 142945"/>
                    <a:gd name="connsiteX57" fmla="*/ 197815 w 450778"/>
                    <a:gd name="connsiteY57" fmla="*/ 74763 h 142945"/>
                    <a:gd name="connsiteX58" fmla="*/ 194218 w 450778"/>
                    <a:gd name="connsiteY58" fmla="*/ 85553 h 142945"/>
                    <a:gd name="connsiteX59" fmla="*/ 187025 w 450778"/>
                    <a:gd name="connsiteY59" fmla="*/ 84354 h 142945"/>
                    <a:gd name="connsiteX60" fmla="*/ 185826 w 450778"/>
                    <a:gd name="connsiteY60" fmla="*/ 80757 h 142945"/>
                    <a:gd name="connsiteX61" fmla="*/ 184627 w 450778"/>
                    <a:gd name="connsiteY61" fmla="*/ 71166 h 142945"/>
                    <a:gd name="connsiteX62" fmla="*/ 184627 w 450778"/>
                    <a:gd name="connsiteY62" fmla="*/ 39995 h 142945"/>
                    <a:gd name="connsiteX63" fmla="*/ 178633 w 450778"/>
                    <a:gd name="connsiteY63" fmla="*/ 32802 h 142945"/>
                    <a:gd name="connsiteX64" fmla="*/ 175036 w 450778"/>
                    <a:gd name="connsiteY64" fmla="*/ 32802 h 142945"/>
                    <a:gd name="connsiteX65" fmla="*/ 172639 w 450778"/>
                    <a:gd name="connsiteY65" fmla="*/ 35200 h 142945"/>
                    <a:gd name="connsiteX66" fmla="*/ 170241 w 450778"/>
                    <a:gd name="connsiteY66" fmla="*/ 35200 h 142945"/>
                    <a:gd name="connsiteX67" fmla="*/ 160650 w 450778"/>
                    <a:gd name="connsiteY67" fmla="*/ 30404 h 142945"/>
                    <a:gd name="connsiteX68" fmla="*/ 146263 w 450778"/>
                    <a:gd name="connsiteY68" fmla="*/ 37598 h 142945"/>
                    <a:gd name="connsiteX69" fmla="*/ 139070 w 450778"/>
                    <a:gd name="connsiteY69" fmla="*/ 63973 h 142945"/>
                    <a:gd name="connsiteX70" fmla="*/ 135473 w 450778"/>
                    <a:gd name="connsiteY70" fmla="*/ 78360 h 142945"/>
                    <a:gd name="connsiteX71" fmla="*/ 130678 w 450778"/>
                    <a:gd name="connsiteY71" fmla="*/ 84354 h 142945"/>
                    <a:gd name="connsiteX72" fmla="*/ 124683 w 450778"/>
                    <a:gd name="connsiteY72" fmla="*/ 83155 h 142945"/>
                    <a:gd name="connsiteX73" fmla="*/ 122286 w 450778"/>
                    <a:gd name="connsiteY73" fmla="*/ 74763 h 142945"/>
                    <a:gd name="connsiteX74" fmla="*/ 123485 w 450778"/>
                    <a:gd name="connsiteY74" fmla="*/ 32802 h 142945"/>
                    <a:gd name="connsiteX75" fmla="*/ 125882 w 450778"/>
                    <a:gd name="connsiteY75" fmla="*/ 30404 h 142945"/>
                    <a:gd name="connsiteX76" fmla="*/ 137871 w 450778"/>
                    <a:gd name="connsiteY76" fmla="*/ 30404 h 142945"/>
                    <a:gd name="connsiteX77" fmla="*/ 142667 w 450778"/>
                    <a:gd name="connsiteY77" fmla="*/ 25609 h 142945"/>
                    <a:gd name="connsiteX78" fmla="*/ 140269 w 450778"/>
                    <a:gd name="connsiteY78" fmla="*/ 22012 h 142945"/>
                    <a:gd name="connsiteX79" fmla="*/ 127081 w 450778"/>
                    <a:gd name="connsiteY79" fmla="*/ 20813 h 142945"/>
                    <a:gd name="connsiteX80" fmla="*/ 124683 w 450778"/>
                    <a:gd name="connsiteY80" fmla="*/ 18416 h 142945"/>
                    <a:gd name="connsiteX81" fmla="*/ 124683 w 450778"/>
                    <a:gd name="connsiteY81" fmla="*/ 6427 h 142945"/>
                    <a:gd name="connsiteX82" fmla="*/ 122286 w 450778"/>
                    <a:gd name="connsiteY82" fmla="*/ 2830 h 142945"/>
                    <a:gd name="connsiteX83" fmla="*/ 116291 w 450778"/>
                    <a:gd name="connsiteY83" fmla="*/ 432 h 142945"/>
                    <a:gd name="connsiteX84" fmla="*/ 110297 w 450778"/>
                    <a:gd name="connsiteY84" fmla="*/ 5228 h 142945"/>
                    <a:gd name="connsiteX85" fmla="*/ 110297 w 450778"/>
                    <a:gd name="connsiteY85" fmla="*/ 18416 h 142945"/>
                    <a:gd name="connsiteX86" fmla="*/ 107899 w 450778"/>
                    <a:gd name="connsiteY86" fmla="*/ 20813 h 142945"/>
                    <a:gd name="connsiteX87" fmla="*/ 99507 w 450778"/>
                    <a:gd name="connsiteY87" fmla="*/ 20813 h 142945"/>
                    <a:gd name="connsiteX88" fmla="*/ 94711 w 450778"/>
                    <a:gd name="connsiteY88" fmla="*/ 23211 h 142945"/>
                    <a:gd name="connsiteX89" fmla="*/ 93513 w 450778"/>
                    <a:gd name="connsiteY89" fmla="*/ 26808 h 142945"/>
                    <a:gd name="connsiteX90" fmla="*/ 95910 w 450778"/>
                    <a:gd name="connsiteY90" fmla="*/ 30404 h 142945"/>
                    <a:gd name="connsiteX91" fmla="*/ 105501 w 450778"/>
                    <a:gd name="connsiteY91" fmla="*/ 30404 h 142945"/>
                    <a:gd name="connsiteX92" fmla="*/ 107899 w 450778"/>
                    <a:gd name="connsiteY92" fmla="*/ 32802 h 142945"/>
                    <a:gd name="connsiteX93" fmla="*/ 107899 w 450778"/>
                    <a:gd name="connsiteY93" fmla="*/ 59178 h 142945"/>
                    <a:gd name="connsiteX94" fmla="*/ 98308 w 450778"/>
                    <a:gd name="connsiteY94" fmla="*/ 78360 h 142945"/>
                    <a:gd name="connsiteX95" fmla="*/ 97109 w 450778"/>
                    <a:gd name="connsiteY95" fmla="*/ 78360 h 142945"/>
                    <a:gd name="connsiteX96" fmla="*/ 97109 w 450778"/>
                    <a:gd name="connsiteY96" fmla="*/ 73564 h 142945"/>
                    <a:gd name="connsiteX97" fmla="*/ 88717 w 450778"/>
                    <a:gd name="connsiteY97" fmla="*/ 60376 h 142945"/>
                    <a:gd name="connsiteX98" fmla="*/ 79126 w 450778"/>
                    <a:gd name="connsiteY98" fmla="*/ 53183 h 142945"/>
                    <a:gd name="connsiteX99" fmla="*/ 79126 w 450778"/>
                    <a:gd name="connsiteY99" fmla="*/ 49586 h 142945"/>
                    <a:gd name="connsiteX100" fmla="*/ 83922 w 450778"/>
                    <a:gd name="connsiteY100" fmla="*/ 38797 h 142945"/>
                    <a:gd name="connsiteX101" fmla="*/ 77927 w 450778"/>
                    <a:gd name="connsiteY101" fmla="*/ 31603 h 142945"/>
                    <a:gd name="connsiteX102" fmla="*/ 64739 w 450778"/>
                    <a:gd name="connsiteY102" fmla="*/ 38797 h 142945"/>
                    <a:gd name="connsiteX103" fmla="*/ 64739 w 450778"/>
                    <a:gd name="connsiteY103" fmla="*/ 53183 h 142945"/>
                    <a:gd name="connsiteX104" fmla="*/ 64739 w 450778"/>
                    <a:gd name="connsiteY104" fmla="*/ 56780 h 142945"/>
                    <a:gd name="connsiteX105" fmla="*/ 53950 w 450778"/>
                    <a:gd name="connsiteY105" fmla="*/ 75962 h 142945"/>
                    <a:gd name="connsiteX106" fmla="*/ 50353 w 450778"/>
                    <a:gd name="connsiteY106" fmla="*/ 81956 h 142945"/>
                    <a:gd name="connsiteX107" fmla="*/ 46756 w 450778"/>
                    <a:gd name="connsiteY107" fmla="*/ 84354 h 142945"/>
                    <a:gd name="connsiteX108" fmla="*/ 44359 w 450778"/>
                    <a:gd name="connsiteY108" fmla="*/ 80757 h 142945"/>
                    <a:gd name="connsiteX109" fmla="*/ 44359 w 450778"/>
                    <a:gd name="connsiteY109" fmla="*/ 74763 h 142945"/>
                    <a:gd name="connsiteX110" fmla="*/ 45557 w 450778"/>
                    <a:gd name="connsiteY110" fmla="*/ 45990 h 142945"/>
                    <a:gd name="connsiteX111" fmla="*/ 44359 w 450778"/>
                    <a:gd name="connsiteY111" fmla="*/ 38797 h 142945"/>
                    <a:gd name="connsiteX112" fmla="*/ 25176 w 450778"/>
                    <a:gd name="connsiteY112" fmla="*/ 38797 h 142945"/>
                    <a:gd name="connsiteX113" fmla="*/ 19182 w 450778"/>
                    <a:gd name="connsiteY113" fmla="*/ 47189 h 142945"/>
                    <a:gd name="connsiteX114" fmla="*/ 13188 w 450778"/>
                    <a:gd name="connsiteY114" fmla="*/ 63973 h 142945"/>
                    <a:gd name="connsiteX115" fmla="*/ 11989 w 450778"/>
                    <a:gd name="connsiteY115" fmla="*/ 66371 h 142945"/>
                    <a:gd name="connsiteX116" fmla="*/ 11989 w 450778"/>
                    <a:gd name="connsiteY116" fmla="*/ 43592 h 142945"/>
                    <a:gd name="connsiteX117" fmla="*/ 4795 w 450778"/>
                    <a:gd name="connsiteY117" fmla="*/ 35200 h 142945"/>
                    <a:gd name="connsiteX118" fmla="*/ 3597 w 450778"/>
                    <a:gd name="connsiteY118" fmla="*/ 35200 h 142945"/>
                    <a:gd name="connsiteX119" fmla="*/ 0 w 450778"/>
                    <a:gd name="connsiteY119" fmla="*/ 38797 h 142945"/>
                    <a:gd name="connsiteX120" fmla="*/ 0 w 450778"/>
                    <a:gd name="connsiteY120" fmla="*/ 86752 h 142945"/>
                    <a:gd name="connsiteX121" fmla="*/ 0 w 450778"/>
                    <a:gd name="connsiteY121" fmla="*/ 91547 h 142945"/>
                    <a:gd name="connsiteX122" fmla="*/ 9591 w 450778"/>
                    <a:gd name="connsiteY122" fmla="*/ 98741 h 142945"/>
                    <a:gd name="connsiteX123" fmla="*/ 13188 w 450778"/>
                    <a:gd name="connsiteY123" fmla="*/ 95144 h 142945"/>
                    <a:gd name="connsiteX124" fmla="*/ 20381 w 450778"/>
                    <a:gd name="connsiteY124" fmla="*/ 68769 h 142945"/>
                    <a:gd name="connsiteX125" fmla="*/ 32370 w 450778"/>
                    <a:gd name="connsiteY125" fmla="*/ 48388 h 142945"/>
                    <a:gd name="connsiteX126" fmla="*/ 34767 w 450778"/>
                    <a:gd name="connsiteY126" fmla="*/ 47189 h 142945"/>
                    <a:gd name="connsiteX127" fmla="*/ 34767 w 450778"/>
                    <a:gd name="connsiteY127" fmla="*/ 49586 h 142945"/>
                    <a:gd name="connsiteX128" fmla="*/ 34767 w 450778"/>
                    <a:gd name="connsiteY128" fmla="*/ 62774 h 142945"/>
                    <a:gd name="connsiteX129" fmla="*/ 34767 w 450778"/>
                    <a:gd name="connsiteY129" fmla="*/ 84354 h 142945"/>
                    <a:gd name="connsiteX130" fmla="*/ 37165 w 450778"/>
                    <a:gd name="connsiteY130" fmla="*/ 93945 h 142945"/>
                    <a:gd name="connsiteX131" fmla="*/ 47955 w 450778"/>
                    <a:gd name="connsiteY131" fmla="*/ 98741 h 142945"/>
                    <a:gd name="connsiteX132" fmla="*/ 53950 w 450778"/>
                    <a:gd name="connsiteY132" fmla="*/ 95144 h 142945"/>
                    <a:gd name="connsiteX133" fmla="*/ 62342 w 450778"/>
                    <a:gd name="connsiteY133" fmla="*/ 84354 h 142945"/>
                    <a:gd name="connsiteX134" fmla="*/ 74330 w 450778"/>
                    <a:gd name="connsiteY134" fmla="*/ 65172 h 142945"/>
                    <a:gd name="connsiteX135" fmla="*/ 76728 w 450778"/>
                    <a:gd name="connsiteY135" fmla="*/ 63973 h 142945"/>
                    <a:gd name="connsiteX136" fmla="*/ 87518 w 450778"/>
                    <a:gd name="connsiteY136" fmla="*/ 74763 h 142945"/>
                    <a:gd name="connsiteX137" fmla="*/ 88717 w 450778"/>
                    <a:gd name="connsiteY137" fmla="*/ 85553 h 142945"/>
                    <a:gd name="connsiteX138" fmla="*/ 80325 w 450778"/>
                    <a:gd name="connsiteY138" fmla="*/ 89149 h 142945"/>
                    <a:gd name="connsiteX139" fmla="*/ 74330 w 450778"/>
                    <a:gd name="connsiteY139" fmla="*/ 85553 h 142945"/>
                    <a:gd name="connsiteX140" fmla="*/ 67137 w 450778"/>
                    <a:gd name="connsiteY140" fmla="*/ 86752 h 142945"/>
                    <a:gd name="connsiteX141" fmla="*/ 65938 w 450778"/>
                    <a:gd name="connsiteY141" fmla="*/ 89149 h 142945"/>
                    <a:gd name="connsiteX142" fmla="*/ 68336 w 450778"/>
                    <a:gd name="connsiteY142" fmla="*/ 96343 h 142945"/>
                    <a:gd name="connsiteX143" fmla="*/ 79126 w 450778"/>
                    <a:gd name="connsiteY143" fmla="*/ 98741 h 142945"/>
                    <a:gd name="connsiteX144" fmla="*/ 101905 w 450778"/>
                    <a:gd name="connsiteY144" fmla="*/ 91547 h 142945"/>
                    <a:gd name="connsiteX145" fmla="*/ 110297 w 450778"/>
                    <a:gd name="connsiteY145" fmla="*/ 78360 h 142945"/>
                    <a:gd name="connsiteX146" fmla="*/ 111496 w 450778"/>
                    <a:gd name="connsiteY146" fmla="*/ 75962 h 142945"/>
                    <a:gd name="connsiteX147" fmla="*/ 112695 w 450778"/>
                    <a:gd name="connsiteY147" fmla="*/ 79558 h 142945"/>
                    <a:gd name="connsiteX148" fmla="*/ 117490 w 450778"/>
                    <a:gd name="connsiteY148" fmla="*/ 92746 h 142945"/>
                    <a:gd name="connsiteX149" fmla="*/ 135473 w 450778"/>
                    <a:gd name="connsiteY149" fmla="*/ 93945 h 142945"/>
                    <a:gd name="connsiteX150" fmla="*/ 142667 w 450778"/>
                    <a:gd name="connsiteY150" fmla="*/ 84354 h 142945"/>
                    <a:gd name="connsiteX151" fmla="*/ 143866 w 450778"/>
                    <a:gd name="connsiteY151" fmla="*/ 81956 h 142945"/>
                    <a:gd name="connsiteX152" fmla="*/ 159451 w 450778"/>
                    <a:gd name="connsiteY152" fmla="*/ 97542 h 142945"/>
                    <a:gd name="connsiteX153" fmla="*/ 178633 w 450778"/>
                    <a:gd name="connsiteY153" fmla="*/ 85553 h 142945"/>
                    <a:gd name="connsiteX154" fmla="*/ 179832 w 450778"/>
                    <a:gd name="connsiteY154" fmla="*/ 87951 h 142945"/>
                    <a:gd name="connsiteX155" fmla="*/ 194218 w 450778"/>
                    <a:gd name="connsiteY155" fmla="*/ 97542 h 142945"/>
                    <a:gd name="connsiteX156" fmla="*/ 203809 w 450778"/>
                    <a:gd name="connsiteY156" fmla="*/ 90348 h 142945"/>
                    <a:gd name="connsiteX157" fmla="*/ 207406 w 450778"/>
                    <a:gd name="connsiteY157" fmla="*/ 90348 h 142945"/>
                    <a:gd name="connsiteX158" fmla="*/ 218196 w 450778"/>
                    <a:gd name="connsiteY158" fmla="*/ 97542 h 142945"/>
                    <a:gd name="connsiteX159" fmla="*/ 234980 w 450778"/>
                    <a:gd name="connsiteY159" fmla="*/ 90348 h 142945"/>
                    <a:gd name="connsiteX160" fmla="*/ 236179 w 450778"/>
                    <a:gd name="connsiteY160" fmla="*/ 89149 h 142945"/>
                    <a:gd name="connsiteX161" fmla="*/ 234980 w 450778"/>
                    <a:gd name="connsiteY161" fmla="*/ 95144 h 142945"/>
                    <a:gd name="connsiteX162" fmla="*/ 219395 w 450778"/>
                    <a:gd name="connsiteY162" fmla="*/ 109530 h 142945"/>
                    <a:gd name="connsiteX163" fmla="*/ 211003 w 450778"/>
                    <a:gd name="connsiteY163" fmla="*/ 121519 h 142945"/>
                    <a:gd name="connsiteX164" fmla="*/ 220594 w 450778"/>
                    <a:gd name="connsiteY164" fmla="*/ 141900 h 142945"/>
                    <a:gd name="connsiteX165" fmla="*/ 245770 w 450778"/>
                    <a:gd name="connsiteY165" fmla="*/ 128712 h 142945"/>
                    <a:gd name="connsiteX166" fmla="*/ 248168 w 450778"/>
                    <a:gd name="connsiteY166" fmla="*/ 116724 h 142945"/>
                    <a:gd name="connsiteX167" fmla="*/ 248168 w 450778"/>
                    <a:gd name="connsiteY167" fmla="*/ 92746 h 142945"/>
                    <a:gd name="connsiteX168" fmla="*/ 249367 w 450778"/>
                    <a:gd name="connsiteY168" fmla="*/ 87951 h 142945"/>
                    <a:gd name="connsiteX169" fmla="*/ 269748 w 450778"/>
                    <a:gd name="connsiteY169" fmla="*/ 54382 h 142945"/>
                    <a:gd name="connsiteX170" fmla="*/ 279339 w 450778"/>
                    <a:gd name="connsiteY170" fmla="*/ 48388 h 142945"/>
                    <a:gd name="connsiteX171" fmla="*/ 281737 w 450778"/>
                    <a:gd name="connsiteY171" fmla="*/ 51984 h 142945"/>
                    <a:gd name="connsiteX172" fmla="*/ 279339 w 450778"/>
                    <a:gd name="connsiteY172" fmla="*/ 75962 h 142945"/>
                    <a:gd name="connsiteX173" fmla="*/ 284134 w 450778"/>
                    <a:gd name="connsiteY173" fmla="*/ 91547 h 142945"/>
                    <a:gd name="connsiteX174" fmla="*/ 308112 w 450778"/>
                    <a:gd name="connsiteY174" fmla="*/ 91547 h 142945"/>
                    <a:gd name="connsiteX175" fmla="*/ 310510 w 450778"/>
                    <a:gd name="connsiteY175" fmla="*/ 91547 h 142945"/>
                    <a:gd name="connsiteX176" fmla="*/ 332090 w 450778"/>
                    <a:gd name="connsiteY176" fmla="*/ 96343 h 142945"/>
                    <a:gd name="connsiteX177" fmla="*/ 339283 w 450778"/>
                    <a:gd name="connsiteY177" fmla="*/ 89149 h 142945"/>
                    <a:gd name="connsiteX178" fmla="*/ 340482 w 450778"/>
                    <a:gd name="connsiteY178" fmla="*/ 87951 h 142945"/>
                    <a:gd name="connsiteX179" fmla="*/ 352471 w 450778"/>
                    <a:gd name="connsiteY179" fmla="*/ 99939 h 142945"/>
                    <a:gd name="connsiteX180" fmla="*/ 366857 w 450778"/>
                    <a:gd name="connsiteY180" fmla="*/ 91547 h 142945"/>
                    <a:gd name="connsiteX181" fmla="*/ 368056 w 450778"/>
                    <a:gd name="connsiteY181" fmla="*/ 95144 h 142945"/>
                    <a:gd name="connsiteX182" fmla="*/ 371653 w 450778"/>
                    <a:gd name="connsiteY182" fmla="*/ 99939 h 142945"/>
                    <a:gd name="connsiteX183" fmla="*/ 378846 w 450778"/>
                    <a:gd name="connsiteY183" fmla="*/ 99939 h 142945"/>
                    <a:gd name="connsiteX184" fmla="*/ 382443 w 450778"/>
                    <a:gd name="connsiteY184" fmla="*/ 96343 h 142945"/>
                    <a:gd name="connsiteX185" fmla="*/ 382443 w 450778"/>
                    <a:gd name="connsiteY185" fmla="*/ 85553 h 142945"/>
                    <a:gd name="connsiteX186" fmla="*/ 390835 w 450778"/>
                    <a:gd name="connsiteY186" fmla="*/ 55581 h 142945"/>
                    <a:gd name="connsiteX187" fmla="*/ 392034 w 450778"/>
                    <a:gd name="connsiteY187" fmla="*/ 54382 h 142945"/>
                    <a:gd name="connsiteX188" fmla="*/ 393232 w 450778"/>
                    <a:gd name="connsiteY188" fmla="*/ 56780 h 142945"/>
                    <a:gd name="connsiteX189" fmla="*/ 394431 w 450778"/>
                    <a:gd name="connsiteY189" fmla="*/ 77161 h 142945"/>
                    <a:gd name="connsiteX190" fmla="*/ 396829 w 450778"/>
                    <a:gd name="connsiteY190" fmla="*/ 90348 h 142945"/>
                    <a:gd name="connsiteX191" fmla="*/ 405221 w 450778"/>
                    <a:gd name="connsiteY191" fmla="*/ 96343 h 142945"/>
                    <a:gd name="connsiteX192" fmla="*/ 410017 w 450778"/>
                    <a:gd name="connsiteY192" fmla="*/ 91547 h 142945"/>
                    <a:gd name="connsiteX193" fmla="*/ 418409 w 450778"/>
                    <a:gd name="connsiteY193" fmla="*/ 55581 h 142945"/>
                    <a:gd name="connsiteX194" fmla="*/ 419608 w 450778"/>
                    <a:gd name="connsiteY194" fmla="*/ 53183 h 142945"/>
                    <a:gd name="connsiteX195" fmla="*/ 419608 w 450778"/>
                    <a:gd name="connsiteY195" fmla="*/ 53183 h 142945"/>
                    <a:gd name="connsiteX196" fmla="*/ 419608 w 450778"/>
                    <a:gd name="connsiteY196" fmla="*/ 57979 h 142945"/>
                    <a:gd name="connsiteX197" fmla="*/ 420807 w 450778"/>
                    <a:gd name="connsiteY197" fmla="*/ 81956 h 142945"/>
                    <a:gd name="connsiteX198" fmla="*/ 428000 w 450778"/>
                    <a:gd name="connsiteY198" fmla="*/ 96343 h 142945"/>
                    <a:gd name="connsiteX199" fmla="*/ 447182 w 450778"/>
                    <a:gd name="connsiteY199" fmla="*/ 92746 h 142945"/>
                    <a:gd name="connsiteX200" fmla="*/ 450779 w 450778"/>
                    <a:gd name="connsiteY200" fmla="*/ 80757 h 142945"/>
                    <a:gd name="connsiteX201" fmla="*/ 443585 w 450778"/>
                    <a:gd name="connsiteY201" fmla="*/ 74763 h 142945"/>
                    <a:gd name="connsiteX202" fmla="*/ 170241 w 450778"/>
                    <a:gd name="connsiteY202" fmla="*/ 61575 h 142945"/>
                    <a:gd name="connsiteX203" fmla="*/ 167843 w 450778"/>
                    <a:gd name="connsiteY203" fmla="*/ 75962 h 142945"/>
                    <a:gd name="connsiteX204" fmla="*/ 163048 w 450778"/>
                    <a:gd name="connsiteY204" fmla="*/ 84354 h 142945"/>
                    <a:gd name="connsiteX205" fmla="*/ 151059 w 450778"/>
                    <a:gd name="connsiteY205" fmla="*/ 83155 h 142945"/>
                    <a:gd name="connsiteX206" fmla="*/ 148661 w 450778"/>
                    <a:gd name="connsiteY206" fmla="*/ 68769 h 142945"/>
                    <a:gd name="connsiteX207" fmla="*/ 149860 w 450778"/>
                    <a:gd name="connsiteY207" fmla="*/ 53183 h 142945"/>
                    <a:gd name="connsiteX208" fmla="*/ 153457 w 450778"/>
                    <a:gd name="connsiteY208" fmla="*/ 44791 h 142945"/>
                    <a:gd name="connsiteX209" fmla="*/ 166644 w 450778"/>
                    <a:gd name="connsiteY209" fmla="*/ 45990 h 142945"/>
                    <a:gd name="connsiteX210" fmla="*/ 170241 w 450778"/>
                    <a:gd name="connsiteY210" fmla="*/ 61575 h 142945"/>
                    <a:gd name="connsiteX211" fmla="*/ 225389 w 450778"/>
                    <a:gd name="connsiteY211" fmla="*/ 80757 h 142945"/>
                    <a:gd name="connsiteX212" fmla="*/ 220594 w 450778"/>
                    <a:gd name="connsiteY212" fmla="*/ 86752 h 142945"/>
                    <a:gd name="connsiteX213" fmla="*/ 212202 w 450778"/>
                    <a:gd name="connsiteY213" fmla="*/ 85553 h 142945"/>
                    <a:gd name="connsiteX214" fmla="*/ 209804 w 450778"/>
                    <a:gd name="connsiteY214" fmla="*/ 78360 h 142945"/>
                    <a:gd name="connsiteX215" fmla="*/ 211003 w 450778"/>
                    <a:gd name="connsiteY215" fmla="*/ 50785 h 142945"/>
                    <a:gd name="connsiteX216" fmla="*/ 214599 w 450778"/>
                    <a:gd name="connsiteY216" fmla="*/ 43592 h 142945"/>
                    <a:gd name="connsiteX217" fmla="*/ 226588 w 450778"/>
                    <a:gd name="connsiteY217" fmla="*/ 45990 h 142945"/>
                    <a:gd name="connsiteX218" fmla="*/ 228986 w 450778"/>
                    <a:gd name="connsiteY218" fmla="*/ 59178 h 142945"/>
                    <a:gd name="connsiteX219" fmla="*/ 225389 w 450778"/>
                    <a:gd name="connsiteY219" fmla="*/ 80757 h 142945"/>
                    <a:gd name="connsiteX220" fmla="*/ 230185 w 450778"/>
                    <a:gd name="connsiteY220" fmla="*/ 109530 h 142945"/>
                    <a:gd name="connsiteX221" fmla="*/ 228986 w 450778"/>
                    <a:gd name="connsiteY221" fmla="*/ 123917 h 142945"/>
                    <a:gd name="connsiteX222" fmla="*/ 226588 w 450778"/>
                    <a:gd name="connsiteY222" fmla="*/ 131110 h 142945"/>
                    <a:gd name="connsiteX223" fmla="*/ 219395 w 450778"/>
                    <a:gd name="connsiteY223" fmla="*/ 135906 h 142945"/>
                    <a:gd name="connsiteX224" fmla="*/ 212202 w 450778"/>
                    <a:gd name="connsiteY224" fmla="*/ 129911 h 142945"/>
                    <a:gd name="connsiteX225" fmla="*/ 215798 w 450778"/>
                    <a:gd name="connsiteY225" fmla="*/ 119121 h 142945"/>
                    <a:gd name="connsiteX226" fmla="*/ 228986 w 450778"/>
                    <a:gd name="connsiteY226" fmla="*/ 103536 h 142945"/>
                    <a:gd name="connsiteX227" fmla="*/ 230185 w 450778"/>
                    <a:gd name="connsiteY227" fmla="*/ 102337 h 142945"/>
                    <a:gd name="connsiteX228" fmla="*/ 230185 w 450778"/>
                    <a:gd name="connsiteY228" fmla="*/ 103536 h 142945"/>
                    <a:gd name="connsiteX229" fmla="*/ 230185 w 450778"/>
                    <a:gd name="connsiteY229" fmla="*/ 109530 h 142945"/>
                    <a:gd name="connsiteX230" fmla="*/ 330891 w 450778"/>
                    <a:gd name="connsiteY230" fmla="*/ 77161 h 142945"/>
                    <a:gd name="connsiteX231" fmla="*/ 326095 w 450778"/>
                    <a:gd name="connsiteY231" fmla="*/ 85553 h 142945"/>
                    <a:gd name="connsiteX232" fmla="*/ 315305 w 450778"/>
                    <a:gd name="connsiteY232" fmla="*/ 84354 h 142945"/>
                    <a:gd name="connsiteX233" fmla="*/ 312908 w 450778"/>
                    <a:gd name="connsiteY233" fmla="*/ 72365 h 142945"/>
                    <a:gd name="connsiteX234" fmla="*/ 312908 w 450778"/>
                    <a:gd name="connsiteY234" fmla="*/ 67570 h 142945"/>
                    <a:gd name="connsiteX235" fmla="*/ 315305 w 450778"/>
                    <a:gd name="connsiteY235" fmla="*/ 50785 h 142945"/>
                    <a:gd name="connsiteX236" fmla="*/ 317703 w 450778"/>
                    <a:gd name="connsiteY236" fmla="*/ 45990 h 142945"/>
                    <a:gd name="connsiteX237" fmla="*/ 330891 w 450778"/>
                    <a:gd name="connsiteY237" fmla="*/ 47189 h 142945"/>
                    <a:gd name="connsiteX238" fmla="*/ 333288 w 450778"/>
                    <a:gd name="connsiteY238" fmla="*/ 55581 h 142945"/>
                    <a:gd name="connsiteX239" fmla="*/ 330891 w 450778"/>
                    <a:gd name="connsiteY239" fmla="*/ 77161 h 14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450778" h="142945">
                      <a:moveTo>
                        <a:pt x="443585" y="74763"/>
                      </a:moveTo>
                      <a:cubicBezTo>
                        <a:pt x="442387" y="73564"/>
                        <a:pt x="441188" y="73564"/>
                        <a:pt x="439989" y="74763"/>
                      </a:cubicBezTo>
                      <a:cubicBezTo>
                        <a:pt x="438790" y="75962"/>
                        <a:pt x="438790" y="77161"/>
                        <a:pt x="438790" y="78360"/>
                      </a:cubicBezTo>
                      <a:cubicBezTo>
                        <a:pt x="437591" y="80757"/>
                        <a:pt x="437591" y="83155"/>
                        <a:pt x="436392" y="85553"/>
                      </a:cubicBezTo>
                      <a:cubicBezTo>
                        <a:pt x="433994" y="89149"/>
                        <a:pt x="431597" y="89149"/>
                        <a:pt x="429199" y="85553"/>
                      </a:cubicBezTo>
                      <a:cubicBezTo>
                        <a:pt x="428000" y="83155"/>
                        <a:pt x="426801" y="80757"/>
                        <a:pt x="426801" y="77161"/>
                      </a:cubicBezTo>
                      <a:cubicBezTo>
                        <a:pt x="425602" y="66371"/>
                        <a:pt x="425602" y="55581"/>
                        <a:pt x="426801" y="45990"/>
                      </a:cubicBezTo>
                      <a:cubicBezTo>
                        <a:pt x="426801" y="38797"/>
                        <a:pt x="425602" y="37598"/>
                        <a:pt x="419608" y="34001"/>
                      </a:cubicBezTo>
                      <a:cubicBezTo>
                        <a:pt x="418409" y="34001"/>
                        <a:pt x="418409" y="34001"/>
                        <a:pt x="417210" y="32802"/>
                      </a:cubicBezTo>
                      <a:cubicBezTo>
                        <a:pt x="413613" y="31603"/>
                        <a:pt x="411216" y="32802"/>
                        <a:pt x="408818" y="36399"/>
                      </a:cubicBezTo>
                      <a:cubicBezTo>
                        <a:pt x="405221" y="45990"/>
                        <a:pt x="401625" y="55581"/>
                        <a:pt x="400426" y="65172"/>
                      </a:cubicBezTo>
                      <a:cubicBezTo>
                        <a:pt x="400426" y="65172"/>
                        <a:pt x="400426" y="66371"/>
                        <a:pt x="399227" y="66371"/>
                      </a:cubicBezTo>
                      <a:cubicBezTo>
                        <a:pt x="399227" y="65172"/>
                        <a:pt x="399227" y="63973"/>
                        <a:pt x="399227" y="61575"/>
                      </a:cubicBezTo>
                      <a:cubicBezTo>
                        <a:pt x="399227" y="54382"/>
                        <a:pt x="398028" y="47189"/>
                        <a:pt x="398028" y="41194"/>
                      </a:cubicBezTo>
                      <a:cubicBezTo>
                        <a:pt x="398028" y="37598"/>
                        <a:pt x="396829" y="35200"/>
                        <a:pt x="393232" y="32802"/>
                      </a:cubicBezTo>
                      <a:cubicBezTo>
                        <a:pt x="392034" y="31603"/>
                        <a:pt x="389636" y="31603"/>
                        <a:pt x="388437" y="31603"/>
                      </a:cubicBezTo>
                      <a:cubicBezTo>
                        <a:pt x="386039" y="31603"/>
                        <a:pt x="383641" y="31603"/>
                        <a:pt x="382443" y="34001"/>
                      </a:cubicBezTo>
                      <a:cubicBezTo>
                        <a:pt x="381244" y="35200"/>
                        <a:pt x="381244" y="37598"/>
                        <a:pt x="380045" y="38797"/>
                      </a:cubicBezTo>
                      <a:cubicBezTo>
                        <a:pt x="377647" y="43592"/>
                        <a:pt x="376448" y="48388"/>
                        <a:pt x="375249" y="54382"/>
                      </a:cubicBezTo>
                      <a:cubicBezTo>
                        <a:pt x="375249" y="55581"/>
                        <a:pt x="375249" y="55581"/>
                        <a:pt x="374050" y="56780"/>
                      </a:cubicBezTo>
                      <a:cubicBezTo>
                        <a:pt x="374050" y="50785"/>
                        <a:pt x="374050" y="45990"/>
                        <a:pt x="374050" y="41194"/>
                      </a:cubicBezTo>
                      <a:cubicBezTo>
                        <a:pt x="374050" y="34001"/>
                        <a:pt x="375249" y="34001"/>
                        <a:pt x="366857" y="32802"/>
                      </a:cubicBezTo>
                      <a:cubicBezTo>
                        <a:pt x="362062" y="31603"/>
                        <a:pt x="362062" y="32802"/>
                        <a:pt x="362062" y="37598"/>
                      </a:cubicBezTo>
                      <a:cubicBezTo>
                        <a:pt x="362062" y="48388"/>
                        <a:pt x="362062" y="60376"/>
                        <a:pt x="362062" y="71166"/>
                      </a:cubicBezTo>
                      <a:cubicBezTo>
                        <a:pt x="362062" y="77161"/>
                        <a:pt x="359664" y="81956"/>
                        <a:pt x="356067" y="85553"/>
                      </a:cubicBezTo>
                      <a:cubicBezTo>
                        <a:pt x="353669" y="89149"/>
                        <a:pt x="348874" y="87951"/>
                        <a:pt x="347675" y="84354"/>
                      </a:cubicBezTo>
                      <a:cubicBezTo>
                        <a:pt x="346476" y="81956"/>
                        <a:pt x="346476" y="79558"/>
                        <a:pt x="346476" y="78360"/>
                      </a:cubicBezTo>
                      <a:cubicBezTo>
                        <a:pt x="345277" y="66371"/>
                        <a:pt x="346476" y="54382"/>
                        <a:pt x="346476" y="42393"/>
                      </a:cubicBezTo>
                      <a:cubicBezTo>
                        <a:pt x="346476" y="36399"/>
                        <a:pt x="346476" y="35200"/>
                        <a:pt x="340482" y="34001"/>
                      </a:cubicBezTo>
                      <a:cubicBezTo>
                        <a:pt x="339283" y="34001"/>
                        <a:pt x="338084" y="34001"/>
                        <a:pt x="336885" y="34001"/>
                      </a:cubicBezTo>
                      <a:cubicBezTo>
                        <a:pt x="335686" y="34001"/>
                        <a:pt x="334487" y="35200"/>
                        <a:pt x="333288" y="36399"/>
                      </a:cubicBezTo>
                      <a:cubicBezTo>
                        <a:pt x="333288" y="38797"/>
                        <a:pt x="332090" y="37598"/>
                        <a:pt x="330891" y="36399"/>
                      </a:cubicBezTo>
                      <a:cubicBezTo>
                        <a:pt x="323697" y="29206"/>
                        <a:pt x="314106" y="30404"/>
                        <a:pt x="308112" y="37598"/>
                      </a:cubicBezTo>
                      <a:cubicBezTo>
                        <a:pt x="305714" y="39995"/>
                        <a:pt x="304515" y="42393"/>
                        <a:pt x="303316" y="44791"/>
                      </a:cubicBezTo>
                      <a:cubicBezTo>
                        <a:pt x="298521" y="55581"/>
                        <a:pt x="298521" y="65172"/>
                        <a:pt x="299720" y="75962"/>
                      </a:cubicBezTo>
                      <a:cubicBezTo>
                        <a:pt x="299720" y="79558"/>
                        <a:pt x="298521" y="81956"/>
                        <a:pt x="297322" y="85553"/>
                      </a:cubicBezTo>
                      <a:cubicBezTo>
                        <a:pt x="294924" y="87951"/>
                        <a:pt x="291328" y="87951"/>
                        <a:pt x="288930" y="85553"/>
                      </a:cubicBezTo>
                      <a:cubicBezTo>
                        <a:pt x="287731" y="83155"/>
                        <a:pt x="286532" y="80757"/>
                        <a:pt x="286532" y="78360"/>
                      </a:cubicBezTo>
                      <a:cubicBezTo>
                        <a:pt x="285333" y="71166"/>
                        <a:pt x="285333" y="62774"/>
                        <a:pt x="287731" y="55581"/>
                      </a:cubicBezTo>
                      <a:cubicBezTo>
                        <a:pt x="288930" y="51984"/>
                        <a:pt x="290129" y="48388"/>
                        <a:pt x="290129" y="44791"/>
                      </a:cubicBezTo>
                      <a:cubicBezTo>
                        <a:pt x="290129" y="42393"/>
                        <a:pt x="290129" y="39995"/>
                        <a:pt x="287731" y="38797"/>
                      </a:cubicBezTo>
                      <a:cubicBezTo>
                        <a:pt x="285333" y="37598"/>
                        <a:pt x="284134" y="37598"/>
                        <a:pt x="281737" y="37598"/>
                      </a:cubicBezTo>
                      <a:cubicBezTo>
                        <a:pt x="278140" y="37598"/>
                        <a:pt x="275742" y="38797"/>
                        <a:pt x="272146" y="39995"/>
                      </a:cubicBezTo>
                      <a:cubicBezTo>
                        <a:pt x="269748" y="39995"/>
                        <a:pt x="268549" y="39995"/>
                        <a:pt x="269748" y="37598"/>
                      </a:cubicBezTo>
                      <a:cubicBezTo>
                        <a:pt x="269748" y="32802"/>
                        <a:pt x="267350" y="30404"/>
                        <a:pt x="262555" y="30404"/>
                      </a:cubicBezTo>
                      <a:cubicBezTo>
                        <a:pt x="255361" y="31603"/>
                        <a:pt x="251765" y="41194"/>
                        <a:pt x="256560" y="45990"/>
                      </a:cubicBezTo>
                      <a:cubicBezTo>
                        <a:pt x="257759" y="47189"/>
                        <a:pt x="257759" y="49586"/>
                        <a:pt x="257759" y="50785"/>
                      </a:cubicBezTo>
                      <a:cubicBezTo>
                        <a:pt x="255361" y="60376"/>
                        <a:pt x="250566" y="68769"/>
                        <a:pt x="245770" y="75962"/>
                      </a:cubicBezTo>
                      <a:cubicBezTo>
                        <a:pt x="245770" y="77161"/>
                        <a:pt x="244571" y="78360"/>
                        <a:pt x="243373" y="78360"/>
                      </a:cubicBezTo>
                      <a:cubicBezTo>
                        <a:pt x="242174" y="78360"/>
                        <a:pt x="243373" y="77161"/>
                        <a:pt x="243373" y="75962"/>
                      </a:cubicBezTo>
                      <a:cubicBezTo>
                        <a:pt x="243373" y="63973"/>
                        <a:pt x="243373" y="51984"/>
                        <a:pt x="243373" y="39995"/>
                      </a:cubicBezTo>
                      <a:cubicBezTo>
                        <a:pt x="243373" y="36399"/>
                        <a:pt x="243373" y="35200"/>
                        <a:pt x="239776" y="34001"/>
                      </a:cubicBezTo>
                      <a:cubicBezTo>
                        <a:pt x="238577" y="34001"/>
                        <a:pt x="238577" y="34001"/>
                        <a:pt x="237378" y="32802"/>
                      </a:cubicBezTo>
                      <a:cubicBezTo>
                        <a:pt x="232583" y="31603"/>
                        <a:pt x="232583" y="32802"/>
                        <a:pt x="230185" y="37598"/>
                      </a:cubicBezTo>
                      <a:cubicBezTo>
                        <a:pt x="228986" y="36399"/>
                        <a:pt x="228986" y="36399"/>
                        <a:pt x="227787" y="35200"/>
                      </a:cubicBezTo>
                      <a:cubicBezTo>
                        <a:pt x="221793" y="29206"/>
                        <a:pt x="214599" y="29206"/>
                        <a:pt x="208605" y="34001"/>
                      </a:cubicBezTo>
                      <a:cubicBezTo>
                        <a:pt x="205008" y="36399"/>
                        <a:pt x="202611" y="39995"/>
                        <a:pt x="201412" y="43592"/>
                      </a:cubicBezTo>
                      <a:cubicBezTo>
                        <a:pt x="196616" y="53183"/>
                        <a:pt x="196616" y="63973"/>
                        <a:pt x="197815" y="74763"/>
                      </a:cubicBezTo>
                      <a:cubicBezTo>
                        <a:pt x="197815" y="79558"/>
                        <a:pt x="196616" y="83155"/>
                        <a:pt x="194218" y="85553"/>
                      </a:cubicBezTo>
                      <a:cubicBezTo>
                        <a:pt x="191821" y="87951"/>
                        <a:pt x="189423" y="86752"/>
                        <a:pt x="187025" y="84354"/>
                      </a:cubicBezTo>
                      <a:cubicBezTo>
                        <a:pt x="185826" y="83155"/>
                        <a:pt x="185826" y="81956"/>
                        <a:pt x="185826" y="80757"/>
                      </a:cubicBezTo>
                      <a:cubicBezTo>
                        <a:pt x="184627" y="77161"/>
                        <a:pt x="184627" y="74763"/>
                        <a:pt x="184627" y="71166"/>
                      </a:cubicBezTo>
                      <a:cubicBezTo>
                        <a:pt x="184627" y="60376"/>
                        <a:pt x="184627" y="50785"/>
                        <a:pt x="184627" y="39995"/>
                      </a:cubicBezTo>
                      <a:cubicBezTo>
                        <a:pt x="184627" y="35200"/>
                        <a:pt x="183429" y="34001"/>
                        <a:pt x="178633" y="32802"/>
                      </a:cubicBezTo>
                      <a:cubicBezTo>
                        <a:pt x="177434" y="32802"/>
                        <a:pt x="176235" y="32802"/>
                        <a:pt x="175036" y="32802"/>
                      </a:cubicBezTo>
                      <a:cubicBezTo>
                        <a:pt x="173838" y="32802"/>
                        <a:pt x="172639" y="34001"/>
                        <a:pt x="172639" y="35200"/>
                      </a:cubicBezTo>
                      <a:cubicBezTo>
                        <a:pt x="172639" y="37598"/>
                        <a:pt x="171440" y="36399"/>
                        <a:pt x="170241" y="35200"/>
                      </a:cubicBezTo>
                      <a:cubicBezTo>
                        <a:pt x="167843" y="32802"/>
                        <a:pt x="164246" y="30404"/>
                        <a:pt x="160650" y="30404"/>
                      </a:cubicBezTo>
                      <a:cubicBezTo>
                        <a:pt x="154655" y="30404"/>
                        <a:pt x="149860" y="32802"/>
                        <a:pt x="146263" y="37598"/>
                      </a:cubicBezTo>
                      <a:cubicBezTo>
                        <a:pt x="140269" y="44791"/>
                        <a:pt x="139070" y="54382"/>
                        <a:pt x="139070" y="63973"/>
                      </a:cubicBezTo>
                      <a:cubicBezTo>
                        <a:pt x="139070" y="68769"/>
                        <a:pt x="137871" y="73564"/>
                        <a:pt x="135473" y="78360"/>
                      </a:cubicBezTo>
                      <a:cubicBezTo>
                        <a:pt x="134274" y="80757"/>
                        <a:pt x="133076" y="83155"/>
                        <a:pt x="130678" y="84354"/>
                      </a:cubicBezTo>
                      <a:cubicBezTo>
                        <a:pt x="128280" y="86752"/>
                        <a:pt x="125882" y="85553"/>
                        <a:pt x="124683" y="83155"/>
                      </a:cubicBezTo>
                      <a:cubicBezTo>
                        <a:pt x="123485" y="80757"/>
                        <a:pt x="122286" y="77161"/>
                        <a:pt x="122286" y="74763"/>
                      </a:cubicBezTo>
                      <a:cubicBezTo>
                        <a:pt x="122286" y="60376"/>
                        <a:pt x="122286" y="47189"/>
                        <a:pt x="123485" y="32802"/>
                      </a:cubicBezTo>
                      <a:cubicBezTo>
                        <a:pt x="123485" y="31603"/>
                        <a:pt x="124683" y="30404"/>
                        <a:pt x="125882" y="30404"/>
                      </a:cubicBezTo>
                      <a:cubicBezTo>
                        <a:pt x="129479" y="30404"/>
                        <a:pt x="134274" y="30404"/>
                        <a:pt x="137871" y="30404"/>
                      </a:cubicBezTo>
                      <a:cubicBezTo>
                        <a:pt x="141468" y="30404"/>
                        <a:pt x="142667" y="29206"/>
                        <a:pt x="142667" y="25609"/>
                      </a:cubicBezTo>
                      <a:cubicBezTo>
                        <a:pt x="142667" y="23211"/>
                        <a:pt x="142667" y="22012"/>
                        <a:pt x="140269" y="22012"/>
                      </a:cubicBezTo>
                      <a:cubicBezTo>
                        <a:pt x="135473" y="22012"/>
                        <a:pt x="131877" y="20813"/>
                        <a:pt x="127081" y="20813"/>
                      </a:cubicBezTo>
                      <a:cubicBezTo>
                        <a:pt x="124683" y="20813"/>
                        <a:pt x="124683" y="19614"/>
                        <a:pt x="124683" y="18416"/>
                      </a:cubicBezTo>
                      <a:cubicBezTo>
                        <a:pt x="124683" y="14819"/>
                        <a:pt x="124683" y="10023"/>
                        <a:pt x="124683" y="6427"/>
                      </a:cubicBezTo>
                      <a:cubicBezTo>
                        <a:pt x="124683" y="4029"/>
                        <a:pt x="123485" y="2830"/>
                        <a:pt x="122286" y="2830"/>
                      </a:cubicBezTo>
                      <a:cubicBezTo>
                        <a:pt x="119888" y="1631"/>
                        <a:pt x="117490" y="1631"/>
                        <a:pt x="116291" y="432"/>
                      </a:cubicBezTo>
                      <a:cubicBezTo>
                        <a:pt x="112695" y="-766"/>
                        <a:pt x="111496" y="432"/>
                        <a:pt x="110297" y="5228"/>
                      </a:cubicBezTo>
                      <a:cubicBezTo>
                        <a:pt x="110297" y="8825"/>
                        <a:pt x="110297" y="13620"/>
                        <a:pt x="110297" y="18416"/>
                      </a:cubicBezTo>
                      <a:cubicBezTo>
                        <a:pt x="110297" y="20813"/>
                        <a:pt x="109098" y="20813"/>
                        <a:pt x="107899" y="20813"/>
                      </a:cubicBezTo>
                      <a:cubicBezTo>
                        <a:pt x="105501" y="20813"/>
                        <a:pt x="101905" y="20813"/>
                        <a:pt x="99507" y="20813"/>
                      </a:cubicBezTo>
                      <a:cubicBezTo>
                        <a:pt x="97109" y="20813"/>
                        <a:pt x="95910" y="22012"/>
                        <a:pt x="94711" y="23211"/>
                      </a:cubicBezTo>
                      <a:cubicBezTo>
                        <a:pt x="94711" y="24410"/>
                        <a:pt x="93513" y="25609"/>
                        <a:pt x="93513" y="26808"/>
                      </a:cubicBezTo>
                      <a:cubicBezTo>
                        <a:pt x="93513" y="29206"/>
                        <a:pt x="94711" y="30404"/>
                        <a:pt x="95910" y="30404"/>
                      </a:cubicBezTo>
                      <a:cubicBezTo>
                        <a:pt x="99507" y="30404"/>
                        <a:pt x="101905" y="30404"/>
                        <a:pt x="105501" y="30404"/>
                      </a:cubicBezTo>
                      <a:cubicBezTo>
                        <a:pt x="107899" y="30404"/>
                        <a:pt x="107899" y="31603"/>
                        <a:pt x="107899" y="32802"/>
                      </a:cubicBezTo>
                      <a:cubicBezTo>
                        <a:pt x="107899" y="41194"/>
                        <a:pt x="107899" y="50785"/>
                        <a:pt x="107899" y="59178"/>
                      </a:cubicBezTo>
                      <a:cubicBezTo>
                        <a:pt x="107899" y="66371"/>
                        <a:pt x="104302" y="73564"/>
                        <a:pt x="98308" y="78360"/>
                      </a:cubicBezTo>
                      <a:cubicBezTo>
                        <a:pt x="98308" y="78360"/>
                        <a:pt x="98308" y="78360"/>
                        <a:pt x="97109" y="78360"/>
                      </a:cubicBezTo>
                      <a:cubicBezTo>
                        <a:pt x="97109" y="77161"/>
                        <a:pt x="97109" y="74763"/>
                        <a:pt x="97109" y="73564"/>
                      </a:cubicBezTo>
                      <a:cubicBezTo>
                        <a:pt x="95910" y="67570"/>
                        <a:pt x="92314" y="63973"/>
                        <a:pt x="88717" y="60376"/>
                      </a:cubicBezTo>
                      <a:cubicBezTo>
                        <a:pt x="85120" y="57979"/>
                        <a:pt x="82723" y="55581"/>
                        <a:pt x="79126" y="53183"/>
                      </a:cubicBezTo>
                      <a:cubicBezTo>
                        <a:pt x="76728" y="51984"/>
                        <a:pt x="76728" y="50785"/>
                        <a:pt x="79126" y="49586"/>
                      </a:cubicBezTo>
                      <a:cubicBezTo>
                        <a:pt x="81524" y="45990"/>
                        <a:pt x="83922" y="43592"/>
                        <a:pt x="83922" y="38797"/>
                      </a:cubicBezTo>
                      <a:cubicBezTo>
                        <a:pt x="85120" y="34001"/>
                        <a:pt x="82723" y="31603"/>
                        <a:pt x="77927" y="31603"/>
                      </a:cubicBezTo>
                      <a:cubicBezTo>
                        <a:pt x="71933" y="31603"/>
                        <a:pt x="68336" y="34001"/>
                        <a:pt x="64739" y="38797"/>
                      </a:cubicBezTo>
                      <a:cubicBezTo>
                        <a:pt x="62342" y="43592"/>
                        <a:pt x="61143" y="48388"/>
                        <a:pt x="64739" y="53183"/>
                      </a:cubicBezTo>
                      <a:cubicBezTo>
                        <a:pt x="65938" y="54382"/>
                        <a:pt x="65938" y="55581"/>
                        <a:pt x="64739" y="56780"/>
                      </a:cubicBezTo>
                      <a:cubicBezTo>
                        <a:pt x="61143" y="62774"/>
                        <a:pt x="57546" y="69967"/>
                        <a:pt x="53950" y="75962"/>
                      </a:cubicBezTo>
                      <a:cubicBezTo>
                        <a:pt x="52751" y="78360"/>
                        <a:pt x="51552" y="79558"/>
                        <a:pt x="50353" y="81956"/>
                      </a:cubicBezTo>
                      <a:cubicBezTo>
                        <a:pt x="49154" y="83155"/>
                        <a:pt x="47955" y="84354"/>
                        <a:pt x="46756" y="84354"/>
                      </a:cubicBezTo>
                      <a:cubicBezTo>
                        <a:pt x="45557" y="84354"/>
                        <a:pt x="45557" y="81956"/>
                        <a:pt x="44359" y="80757"/>
                      </a:cubicBezTo>
                      <a:cubicBezTo>
                        <a:pt x="44359" y="78360"/>
                        <a:pt x="44359" y="77161"/>
                        <a:pt x="44359" y="74763"/>
                      </a:cubicBezTo>
                      <a:cubicBezTo>
                        <a:pt x="44359" y="65172"/>
                        <a:pt x="44359" y="55581"/>
                        <a:pt x="45557" y="45990"/>
                      </a:cubicBezTo>
                      <a:cubicBezTo>
                        <a:pt x="45557" y="43592"/>
                        <a:pt x="45557" y="41194"/>
                        <a:pt x="44359" y="38797"/>
                      </a:cubicBezTo>
                      <a:cubicBezTo>
                        <a:pt x="37165" y="32802"/>
                        <a:pt x="31171" y="31603"/>
                        <a:pt x="25176" y="38797"/>
                      </a:cubicBezTo>
                      <a:cubicBezTo>
                        <a:pt x="22779" y="41194"/>
                        <a:pt x="21580" y="44791"/>
                        <a:pt x="19182" y="47189"/>
                      </a:cubicBezTo>
                      <a:cubicBezTo>
                        <a:pt x="16784" y="51984"/>
                        <a:pt x="14387" y="57979"/>
                        <a:pt x="13188" y="63973"/>
                      </a:cubicBezTo>
                      <a:cubicBezTo>
                        <a:pt x="13188" y="65172"/>
                        <a:pt x="13188" y="65172"/>
                        <a:pt x="11989" y="66371"/>
                      </a:cubicBezTo>
                      <a:cubicBezTo>
                        <a:pt x="11989" y="57979"/>
                        <a:pt x="11989" y="50785"/>
                        <a:pt x="11989" y="43592"/>
                      </a:cubicBezTo>
                      <a:cubicBezTo>
                        <a:pt x="11989" y="37598"/>
                        <a:pt x="11989" y="36399"/>
                        <a:pt x="4795" y="35200"/>
                      </a:cubicBezTo>
                      <a:cubicBezTo>
                        <a:pt x="4795" y="35200"/>
                        <a:pt x="3597" y="35200"/>
                        <a:pt x="3597" y="35200"/>
                      </a:cubicBezTo>
                      <a:cubicBezTo>
                        <a:pt x="0" y="35200"/>
                        <a:pt x="0" y="35200"/>
                        <a:pt x="0" y="38797"/>
                      </a:cubicBezTo>
                      <a:cubicBezTo>
                        <a:pt x="0" y="54382"/>
                        <a:pt x="0" y="69967"/>
                        <a:pt x="0" y="86752"/>
                      </a:cubicBezTo>
                      <a:cubicBezTo>
                        <a:pt x="0" y="87951"/>
                        <a:pt x="0" y="90348"/>
                        <a:pt x="0" y="91547"/>
                      </a:cubicBezTo>
                      <a:cubicBezTo>
                        <a:pt x="1199" y="97542"/>
                        <a:pt x="3597" y="98741"/>
                        <a:pt x="9591" y="98741"/>
                      </a:cubicBezTo>
                      <a:cubicBezTo>
                        <a:pt x="11989" y="98741"/>
                        <a:pt x="13188" y="97542"/>
                        <a:pt x="13188" y="95144"/>
                      </a:cubicBezTo>
                      <a:cubicBezTo>
                        <a:pt x="14387" y="85553"/>
                        <a:pt x="16784" y="77161"/>
                        <a:pt x="20381" y="68769"/>
                      </a:cubicBezTo>
                      <a:cubicBezTo>
                        <a:pt x="22779" y="61575"/>
                        <a:pt x="26375" y="54382"/>
                        <a:pt x="32370" y="48388"/>
                      </a:cubicBezTo>
                      <a:cubicBezTo>
                        <a:pt x="32370" y="48388"/>
                        <a:pt x="33569" y="47189"/>
                        <a:pt x="34767" y="47189"/>
                      </a:cubicBezTo>
                      <a:cubicBezTo>
                        <a:pt x="35966" y="47189"/>
                        <a:pt x="35966" y="48388"/>
                        <a:pt x="34767" y="49586"/>
                      </a:cubicBezTo>
                      <a:cubicBezTo>
                        <a:pt x="34767" y="54382"/>
                        <a:pt x="34767" y="57979"/>
                        <a:pt x="34767" y="62774"/>
                      </a:cubicBezTo>
                      <a:cubicBezTo>
                        <a:pt x="34767" y="69967"/>
                        <a:pt x="34767" y="77161"/>
                        <a:pt x="34767" y="84354"/>
                      </a:cubicBezTo>
                      <a:cubicBezTo>
                        <a:pt x="34767" y="87951"/>
                        <a:pt x="35966" y="90348"/>
                        <a:pt x="37165" y="93945"/>
                      </a:cubicBezTo>
                      <a:cubicBezTo>
                        <a:pt x="39563" y="98741"/>
                        <a:pt x="43160" y="99939"/>
                        <a:pt x="47955" y="98741"/>
                      </a:cubicBezTo>
                      <a:cubicBezTo>
                        <a:pt x="50353" y="97542"/>
                        <a:pt x="52751" y="96343"/>
                        <a:pt x="53950" y="95144"/>
                      </a:cubicBezTo>
                      <a:cubicBezTo>
                        <a:pt x="57546" y="91547"/>
                        <a:pt x="59944" y="89149"/>
                        <a:pt x="62342" y="84354"/>
                      </a:cubicBezTo>
                      <a:cubicBezTo>
                        <a:pt x="65938" y="78360"/>
                        <a:pt x="69535" y="71166"/>
                        <a:pt x="74330" y="65172"/>
                      </a:cubicBezTo>
                      <a:cubicBezTo>
                        <a:pt x="75529" y="63973"/>
                        <a:pt x="75529" y="62774"/>
                        <a:pt x="76728" y="63973"/>
                      </a:cubicBezTo>
                      <a:cubicBezTo>
                        <a:pt x="80325" y="67570"/>
                        <a:pt x="83922" y="69967"/>
                        <a:pt x="87518" y="74763"/>
                      </a:cubicBezTo>
                      <a:cubicBezTo>
                        <a:pt x="89916" y="78360"/>
                        <a:pt x="89916" y="81956"/>
                        <a:pt x="88717" y="85553"/>
                      </a:cubicBezTo>
                      <a:cubicBezTo>
                        <a:pt x="87518" y="89149"/>
                        <a:pt x="83922" y="90348"/>
                        <a:pt x="80325" y="89149"/>
                      </a:cubicBezTo>
                      <a:cubicBezTo>
                        <a:pt x="77927" y="87951"/>
                        <a:pt x="76728" y="86752"/>
                        <a:pt x="74330" y="85553"/>
                      </a:cubicBezTo>
                      <a:cubicBezTo>
                        <a:pt x="70734" y="83155"/>
                        <a:pt x="69535" y="83155"/>
                        <a:pt x="67137" y="86752"/>
                      </a:cubicBezTo>
                      <a:cubicBezTo>
                        <a:pt x="67137" y="87951"/>
                        <a:pt x="65938" y="87951"/>
                        <a:pt x="65938" y="89149"/>
                      </a:cubicBezTo>
                      <a:cubicBezTo>
                        <a:pt x="64739" y="92746"/>
                        <a:pt x="64739" y="93945"/>
                        <a:pt x="68336" y="96343"/>
                      </a:cubicBezTo>
                      <a:cubicBezTo>
                        <a:pt x="71933" y="98741"/>
                        <a:pt x="75529" y="98741"/>
                        <a:pt x="79126" y="98741"/>
                      </a:cubicBezTo>
                      <a:cubicBezTo>
                        <a:pt x="87518" y="99939"/>
                        <a:pt x="94711" y="97542"/>
                        <a:pt x="101905" y="91547"/>
                      </a:cubicBezTo>
                      <a:cubicBezTo>
                        <a:pt x="105501" y="87951"/>
                        <a:pt x="107899" y="83155"/>
                        <a:pt x="110297" y="78360"/>
                      </a:cubicBezTo>
                      <a:cubicBezTo>
                        <a:pt x="110297" y="77161"/>
                        <a:pt x="110297" y="77161"/>
                        <a:pt x="111496" y="75962"/>
                      </a:cubicBezTo>
                      <a:cubicBezTo>
                        <a:pt x="111496" y="77161"/>
                        <a:pt x="111496" y="78360"/>
                        <a:pt x="112695" y="79558"/>
                      </a:cubicBezTo>
                      <a:cubicBezTo>
                        <a:pt x="113894" y="84354"/>
                        <a:pt x="115092" y="89149"/>
                        <a:pt x="117490" y="92746"/>
                      </a:cubicBezTo>
                      <a:cubicBezTo>
                        <a:pt x="122286" y="98741"/>
                        <a:pt x="130678" y="99939"/>
                        <a:pt x="135473" y="93945"/>
                      </a:cubicBezTo>
                      <a:cubicBezTo>
                        <a:pt x="137871" y="91547"/>
                        <a:pt x="140269" y="87951"/>
                        <a:pt x="142667" y="84354"/>
                      </a:cubicBezTo>
                      <a:cubicBezTo>
                        <a:pt x="142667" y="83155"/>
                        <a:pt x="142667" y="83155"/>
                        <a:pt x="143866" y="81956"/>
                      </a:cubicBezTo>
                      <a:cubicBezTo>
                        <a:pt x="146263" y="89149"/>
                        <a:pt x="149860" y="96343"/>
                        <a:pt x="159451" y="97542"/>
                      </a:cubicBezTo>
                      <a:cubicBezTo>
                        <a:pt x="167843" y="97542"/>
                        <a:pt x="173838" y="92746"/>
                        <a:pt x="178633" y="85553"/>
                      </a:cubicBezTo>
                      <a:cubicBezTo>
                        <a:pt x="179832" y="85553"/>
                        <a:pt x="179832" y="86752"/>
                        <a:pt x="179832" y="87951"/>
                      </a:cubicBezTo>
                      <a:cubicBezTo>
                        <a:pt x="182230" y="93945"/>
                        <a:pt x="187025" y="97542"/>
                        <a:pt x="194218" y="97542"/>
                      </a:cubicBezTo>
                      <a:cubicBezTo>
                        <a:pt x="199014" y="97542"/>
                        <a:pt x="201412" y="93945"/>
                        <a:pt x="203809" y="90348"/>
                      </a:cubicBezTo>
                      <a:cubicBezTo>
                        <a:pt x="205008" y="87951"/>
                        <a:pt x="205008" y="86752"/>
                        <a:pt x="207406" y="90348"/>
                      </a:cubicBezTo>
                      <a:cubicBezTo>
                        <a:pt x="209804" y="93945"/>
                        <a:pt x="213401" y="96343"/>
                        <a:pt x="218196" y="97542"/>
                      </a:cubicBezTo>
                      <a:cubicBezTo>
                        <a:pt x="225389" y="98741"/>
                        <a:pt x="230185" y="96343"/>
                        <a:pt x="234980" y="90348"/>
                      </a:cubicBezTo>
                      <a:cubicBezTo>
                        <a:pt x="234980" y="90348"/>
                        <a:pt x="236179" y="89149"/>
                        <a:pt x="236179" y="89149"/>
                      </a:cubicBezTo>
                      <a:cubicBezTo>
                        <a:pt x="237378" y="91547"/>
                        <a:pt x="237378" y="93945"/>
                        <a:pt x="234980" y="95144"/>
                      </a:cubicBezTo>
                      <a:cubicBezTo>
                        <a:pt x="230185" y="99939"/>
                        <a:pt x="224190" y="104735"/>
                        <a:pt x="219395" y="109530"/>
                      </a:cubicBezTo>
                      <a:cubicBezTo>
                        <a:pt x="215798" y="113127"/>
                        <a:pt x="213401" y="116724"/>
                        <a:pt x="211003" y="121519"/>
                      </a:cubicBezTo>
                      <a:cubicBezTo>
                        <a:pt x="207406" y="131110"/>
                        <a:pt x="211003" y="139502"/>
                        <a:pt x="220594" y="141900"/>
                      </a:cubicBezTo>
                      <a:cubicBezTo>
                        <a:pt x="231384" y="145497"/>
                        <a:pt x="240975" y="139502"/>
                        <a:pt x="245770" y="128712"/>
                      </a:cubicBezTo>
                      <a:cubicBezTo>
                        <a:pt x="246969" y="125116"/>
                        <a:pt x="248168" y="120320"/>
                        <a:pt x="248168" y="116724"/>
                      </a:cubicBezTo>
                      <a:cubicBezTo>
                        <a:pt x="249367" y="108332"/>
                        <a:pt x="248168" y="101138"/>
                        <a:pt x="248168" y="92746"/>
                      </a:cubicBezTo>
                      <a:cubicBezTo>
                        <a:pt x="248168" y="91547"/>
                        <a:pt x="248168" y="89149"/>
                        <a:pt x="249367" y="87951"/>
                      </a:cubicBezTo>
                      <a:cubicBezTo>
                        <a:pt x="257759" y="77161"/>
                        <a:pt x="264952" y="66371"/>
                        <a:pt x="269748" y="54382"/>
                      </a:cubicBezTo>
                      <a:cubicBezTo>
                        <a:pt x="272146" y="48388"/>
                        <a:pt x="272146" y="48388"/>
                        <a:pt x="279339" y="48388"/>
                      </a:cubicBezTo>
                      <a:cubicBezTo>
                        <a:pt x="281737" y="48388"/>
                        <a:pt x="282936" y="48388"/>
                        <a:pt x="281737" y="51984"/>
                      </a:cubicBezTo>
                      <a:cubicBezTo>
                        <a:pt x="280538" y="59178"/>
                        <a:pt x="279339" y="67570"/>
                        <a:pt x="279339" y="75962"/>
                      </a:cubicBezTo>
                      <a:cubicBezTo>
                        <a:pt x="279339" y="80757"/>
                        <a:pt x="280538" y="86752"/>
                        <a:pt x="284134" y="91547"/>
                      </a:cubicBezTo>
                      <a:cubicBezTo>
                        <a:pt x="291328" y="101138"/>
                        <a:pt x="300919" y="99939"/>
                        <a:pt x="308112" y="91547"/>
                      </a:cubicBezTo>
                      <a:cubicBezTo>
                        <a:pt x="309311" y="90348"/>
                        <a:pt x="309311" y="90348"/>
                        <a:pt x="310510" y="91547"/>
                      </a:cubicBezTo>
                      <a:cubicBezTo>
                        <a:pt x="315305" y="98741"/>
                        <a:pt x="324896" y="101138"/>
                        <a:pt x="332090" y="96343"/>
                      </a:cubicBezTo>
                      <a:cubicBezTo>
                        <a:pt x="335686" y="93945"/>
                        <a:pt x="338084" y="91547"/>
                        <a:pt x="339283" y="89149"/>
                      </a:cubicBezTo>
                      <a:cubicBezTo>
                        <a:pt x="339283" y="89149"/>
                        <a:pt x="339283" y="87951"/>
                        <a:pt x="340482" y="87951"/>
                      </a:cubicBezTo>
                      <a:cubicBezTo>
                        <a:pt x="341681" y="93945"/>
                        <a:pt x="345277" y="98741"/>
                        <a:pt x="352471" y="99939"/>
                      </a:cubicBezTo>
                      <a:cubicBezTo>
                        <a:pt x="359664" y="101138"/>
                        <a:pt x="363260" y="97542"/>
                        <a:pt x="366857" y="91547"/>
                      </a:cubicBezTo>
                      <a:cubicBezTo>
                        <a:pt x="366857" y="92746"/>
                        <a:pt x="366857" y="93945"/>
                        <a:pt x="368056" y="95144"/>
                      </a:cubicBezTo>
                      <a:cubicBezTo>
                        <a:pt x="368056" y="98741"/>
                        <a:pt x="369255" y="98741"/>
                        <a:pt x="371653" y="99939"/>
                      </a:cubicBezTo>
                      <a:cubicBezTo>
                        <a:pt x="374050" y="99939"/>
                        <a:pt x="376448" y="101138"/>
                        <a:pt x="378846" y="99939"/>
                      </a:cubicBezTo>
                      <a:cubicBezTo>
                        <a:pt x="381244" y="99939"/>
                        <a:pt x="382443" y="98741"/>
                        <a:pt x="382443" y="96343"/>
                      </a:cubicBezTo>
                      <a:cubicBezTo>
                        <a:pt x="382443" y="92746"/>
                        <a:pt x="382443" y="89149"/>
                        <a:pt x="382443" y="85553"/>
                      </a:cubicBezTo>
                      <a:cubicBezTo>
                        <a:pt x="382443" y="74763"/>
                        <a:pt x="386039" y="65172"/>
                        <a:pt x="390835" y="55581"/>
                      </a:cubicBezTo>
                      <a:cubicBezTo>
                        <a:pt x="390835" y="54382"/>
                        <a:pt x="390835" y="54382"/>
                        <a:pt x="392034" y="54382"/>
                      </a:cubicBezTo>
                      <a:cubicBezTo>
                        <a:pt x="393232" y="54382"/>
                        <a:pt x="393232" y="55581"/>
                        <a:pt x="393232" y="56780"/>
                      </a:cubicBezTo>
                      <a:cubicBezTo>
                        <a:pt x="393232" y="63973"/>
                        <a:pt x="394431" y="69967"/>
                        <a:pt x="394431" y="77161"/>
                      </a:cubicBezTo>
                      <a:cubicBezTo>
                        <a:pt x="394431" y="81956"/>
                        <a:pt x="395630" y="85553"/>
                        <a:pt x="396829" y="90348"/>
                      </a:cubicBezTo>
                      <a:cubicBezTo>
                        <a:pt x="398028" y="95144"/>
                        <a:pt x="401625" y="97542"/>
                        <a:pt x="405221" y="96343"/>
                      </a:cubicBezTo>
                      <a:cubicBezTo>
                        <a:pt x="408818" y="96343"/>
                        <a:pt x="408818" y="95144"/>
                        <a:pt x="410017" y="91547"/>
                      </a:cubicBezTo>
                      <a:cubicBezTo>
                        <a:pt x="411216" y="79558"/>
                        <a:pt x="413613" y="67570"/>
                        <a:pt x="418409" y="55581"/>
                      </a:cubicBezTo>
                      <a:cubicBezTo>
                        <a:pt x="418409" y="54382"/>
                        <a:pt x="418409" y="53183"/>
                        <a:pt x="419608" y="53183"/>
                      </a:cubicBezTo>
                      <a:cubicBezTo>
                        <a:pt x="419608" y="53183"/>
                        <a:pt x="419608" y="53183"/>
                        <a:pt x="419608" y="53183"/>
                      </a:cubicBezTo>
                      <a:cubicBezTo>
                        <a:pt x="419608" y="54382"/>
                        <a:pt x="419608" y="55581"/>
                        <a:pt x="419608" y="57979"/>
                      </a:cubicBezTo>
                      <a:cubicBezTo>
                        <a:pt x="419608" y="66371"/>
                        <a:pt x="419608" y="74763"/>
                        <a:pt x="420807" y="81956"/>
                      </a:cubicBezTo>
                      <a:cubicBezTo>
                        <a:pt x="422006" y="87951"/>
                        <a:pt x="423204" y="92746"/>
                        <a:pt x="428000" y="96343"/>
                      </a:cubicBezTo>
                      <a:cubicBezTo>
                        <a:pt x="433994" y="102337"/>
                        <a:pt x="442387" y="99939"/>
                        <a:pt x="447182" y="92746"/>
                      </a:cubicBezTo>
                      <a:cubicBezTo>
                        <a:pt x="449580" y="89149"/>
                        <a:pt x="450779" y="84354"/>
                        <a:pt x="450779" y="80757"/>
                      </a:cubicBezTo>
                      <a:cubicBezTo>
                        <a:pt x="443585" y="75962"/>
                        <a:pt x="443585" y="75962"/>
                        <a:pt x="443585" y="74763"/>
                      </a:cubicBezTo>
                      <a:close/>
                      <a:moveTo>
                        <a:pt x="170241" y="61575"/>
                      </a:moveTo>
                      <a:cubicBezTo>
                        <a:pt x="170241" y="66371"/>
                        <a:pt x="170241" y="71166"/>
                        <a:pt x="167843" y="75962"/>
                      </a:cubicBezTo>
                      <a:cubicBezTo>
                        <a:pt x="166644" y="79558"/>
                        <a:pt x="165445" y="81956"/>
                        <a:pt x="163048" y="84354"/>
                      </a:cubicBezTo>
                      <a:cubicBezTo>
                        <a:pt x="159451" y="89149"/>
                        <a:pt x="153457" y="89149"/>
                        <a:pt x="151059" y="83155"/>
                      </a:cubicBezTo>
                      <a:cubicBezTo>
                        <a:pt x="148661" y="78360"/>
                        <a:pt x="148661" y="72365"/>
                        <a:pt x="148661" y="68769"/>
                      </a:cubicBezTo>
                      <a:cubicBezTo>
                        <a:pt x="148661" y="62774"/>
                        <a:pt x="148661" y="57979"/>
                        <a:pt x="149860" y="53183"/>
                      </a:cubicBezTo>
                      <a:cubicBezTo>
                        <a:pt x="151059" y="50785"/>
                        <a:pt x="151059" y="47189"/>
                        <a:pt x="153457" y="44791"/>
                      </a:cubicBezTo>
                      <a:cubicBezTo>
                        <a:pt x="157053" y="39995"/>
                        <a:pt x="163048" y="39995"/>
                        <a:pt x="166644" y="45990"/>
                      </a:cubicBezTo>
                      <a:cubicBezTo>
                        <a:pt x="169042" y="51984"/>
                        <a:pt x="170241" y="56780"/>
                        <a:pt x="170241" y="61575"/>
                      </a:cubicBezTo>
                      <a:close/>
                      <a:moveTo>
                        <a:pt x="225389" y="80757"/>
                      </a:moveTo>
                      <a:cubicBezTo>
                        <a:pt x="224190" y="83155"/>
                        <a:pt x="222992" y="85553"/>
                        <a:pt x="220594" y="86752"/>
                      </a:cubicBezTo>
                      <a:cubicBezTo>
                        <a:pt x="216997" y="89149"/>
                        <a:pt x="214599" y="89149"/>
                        <a:pt x="212202" y="85553"/>
                      </a:cubicBezTo>
                      <a:cubicBezTo>
                        <a:pt x="211003" y="83155"/>
                        <a:pt x="209804" y="80757"/>
                        <a:pt x="209804" y="78360"/>
                      </a:cubicBezTo>
                      <a:cubicBezTo>
                        <a:pt x="207406" y="68769"/>
                        <a:pt x="208605" y="60376"/>
                        <a:pt x="211003" y="50785"/>
                      </a:cubicBezTo>
                      <a:cubicBezTo>
                        <a:pt x="212202" y="48388"/>
                        <a:pt x="213401" y="45990"/>
                        <a:pt x="214599" y="43592"/>
                      </a:cubicBezTo>
                      <a:cubicBezTo>
                        <a:pt x="219395" y="39995"/>
                        <a:pt x="224190" y="41194"/>
                        <a:pt x="226588" y="45990"/>
                      </a:cubicBezTo>
                      <a:cubicBezTo>
                        <a:pt x="227787" y="50785"/>
                        <a:pt x="228986" y="54382"/>
                        <a:pt x="228986" y="59178"/>
                      </a:cubicBezTo>
                      <a:cubicBezTo>
                        <a:pt x="228986" y="67570"/>
                        <a:pt x="227787" y="74763"/>
                        <a:pt x="225389" y="80757"/>
                      </a:cubicBezTo>
                      <a:close/>
                      <a:moveTo>
                        <a:pt x="230185" y="109530"/>
                      </a:moveTo>
                      <a:cubicBezTo>
                        <a:pt x="230185" y="114326"/>
                        <a:pt x="230185" y="119121"/>
                        <a:pt x="228986" y="123917"/>
                      </a:cubicBezTo>
                      <a:cubicBezTo>
                        <a:pt x="228986" y="126315"/>
                        <a:pt x="227787" y="128712"/>
                        <a:pt x="226588" y="131110"/>
                      </a:cubicBezTo>
                      <a:cubicBezTo>
                        <a:pt x="225389" y="133508"/>
                        <a:pt x="222992" y="135906"/>
                        <a:pt x="219395" y="135906"/>
                      </a:cubicBezTo>
                      <a:cubicBezTo>
                        <a:pt x="215798" y="135906"/>
                        <a:pt x="212202" y="133508"/>
                        <a:pt x="212202" y="129911"/>
                      </a:cubicBezTo>
                      <a:cubicBezTo>
                        <a:pt x="212202" y="126315"/>
                        <a:pt x="213401" y="121519"/>
                        <a:pt x="215798" y="119121"/>
                      </a:cubicBezTo>
                      <a:cubicBezTo>
                        <a:pt x="219395" y="113127"/>
                        <a:pt x="224190" y="108332"/>
                        <a:pt x="228986" y="103536"/>
                      </a:cubicBezTo>
                      <a:cubicBezTo>
                        <a:pt x="228986" y="103536"/>
                        <a:pt x="230185" y="102337"/>
                        <a:pt x="230185" y="102337"/>
                      </a:cubicBezTo>
                      <a:cubicBezTo>
                        <a:pt x="230185" y="102337"/>
                        <a:pt x="230185" y="103536"/>
                        <a:pt x="230185" y="103536"/>
                      </a:cubicBezTo>
                      <a:cubicBezTo>
                        <a:pt x="230185" y="105934"/>
                        <a:pt x="230185" y="108332"/>
                        <a:pt x="230185" y="109530"/>
                      </a:cubicBezTo>
                      <a:close/>
                      <a:moveTo>
                        <a:pt x="330891" y="77161"/>
                      </a:moveTo>
                      <a:cubicBezTo>
                        <a:pt x="329692" y="80757"/>
                        <a:pt x="328493" y="83155"/>
                        <a:pt x="326095" y="85553"/>
                      </a:cubicBezTo>
                      <a:cubicBezTo>
                        <a:pt x="322499" y="89149"/>
                        <a:pt x="317703" y="87951"/>
                        <a:pt x="315305" y="84354"/>
                      </a:cubicBezTo>
                      <a:cubicBezTo>
                        <a:pt x="312908" y="80757"/>
                        <a:pt x="312908" y="75962"/>
                        <a:pt x="312908" y="72365"/>
                      </a:cubicBezTo>
                      <a:cubicBezTo>
                        <a:pt x="312908" y="71166"/>
                        <a:pt x="312908" y="69967"/>
                        <a:pt x="312908" y="67570"/>
                      </a:cubicBezTo>
                      <a:cubicBezTo>
                        <a:pt x="312908" y="61575"/>
                        <a:pt x="312908" y="55581"/>
                        <a:pt x="315305" y="50785"/>
                      </a:cubicBezTo>
                      <a:cubicBezTo>
                        <a:pt x="316504" y="48388"/>
                        <a:pt x="316504" y="47189"/>
                        <a:pt x="317703" y="45990"/>
                      </a:cubicBezTo>
                      <a:cubicBezTo>
                        <a:pt x="321300" y="41194"/>
                        <a:pt x="327294" y="42393"/>
                        <a:pt x="330891" y="47189"/>
                      </a:cubicBezTo>
                      <a:cubicBezTo>
                        <a:pt x="332090" y="49586"/>
                        <a:pt x="332090" y="53183"/>
                        <a:pt x="333288" y="55581"/>
                      </a:cubicBezTo>
                      <a:cubicBezTo>
                        <a:pt x="333288" y="62774"/>
                        <a:pt x="333288" y="69967"/>
                        <a:pt x="330891" y="77161"/>
                      </a:cubicBezTo>
                      <a:close/>
                    </a:path>
                  </a:pathLst>
                </a:custGeom>
                <a:solidFill>
                  <a:srgbClr val="333333"/>
                </a:solidFill>
                <a:ln w="11973" cap="flat">
                  <a:noFill/>
                  <a:prstDash val="solid"/>
                  <a:miter/>
                </a:ln>
              </p:spPr>
              <p:txBody>
                <a:bodyPr rtlCol="0" anchor="ctr"/>
                <a:lstStyle/>
                <a:p>
                  <a:endParaRPr lang="nl-NL"/>
                </a:p>
              </p:txBody>
            </p:sp>
          </p:grpSp>
          <p:grpSp>
            <p:nvGrpSpPr>
              <p:cNvPr id="345" name="Graphic 1">
                <a:extLst>
                  <a:ext uri="{FF2B5EF4-FFF2-40B4-BE49-F238E27FC236}">
                    <a16:creationId xmlns:a16="http://schemas.microsoft.com/office/drawing/2014/main" id="{EC5AA18A-EE0E-4961-B612-881C0997F60B}"/>
                  </a:ext>
                </a:extLst>
              </p:cNvPr>
              <p:cNvGrpSpPr/>
              <p:nvPr/>
            </p:nvGrpSpPr>
            <p:grpSpPr>
              <a:xfrm>
                <a:off x="5199100" y="1436590"/>
                <a:ext cx="133075" cy="122285"/>
                <a:chOff x="5199100" y="1436590"/>
                <a:chExt cx="133075" cy="122285"/>
              </a:xfrm>
              <a:noFill/>
            </p:grpSpPr>
            <p:sp>
              <p:nvSpPr>
                <p:cNvPr id="346" name="Vrije vorm: vorm 345">
                  <a:extLst>
                    <a:ext uri="{FF2B5EF4-FFF2-40B4-BE49-F238E27FC236}">
                      <a16:creationId xmlns:a16="http://schemas.microsoft.com/office/drawing/2014/main" id="{4082E460-D346-4130-AC2D-3A24DFB90745}"/>
                    </a:ext>
                  </a:extLst>
                </p:cNvPr>
                <p:cNvSpPr/>
                <p:nvPr/>
              </p:nvSpPr>
              <p:spPr>
                <a:xfrm>
                  <a:off x="5199100" y="1436590"/>
                  <a:ext cx="133075" cy="122285"/>
                </a:xfrm>
                <a:custGeom>
                  <a:avLst/>
                  <a:gdLst>
                    <a:gd name="connsiteX0" fmla="*/ 94711 w 133075"/>
                    <a:gd name="connsiteY0" fmla="*/ 11989 h 122285"/>
                    <a:gd name="connsiteX1" fmla="*/ 89916 w 133075"/>
                    <a:gd name="connsiteY1" fmla="*/ 5994 h 122285"/>
                    <a:gd name="connsiteX2" fmla="*/ 76728 w 133075"/>
                    <a:gd name="connsiteY2" fmla="*/ 0 h 122285"/>
                    <a:gd name="connsiteX3" fmla="*/ 71933 w 133075"/>
                    <a:gd name="connsiteY3" fmla="*/ 0 h 122285"/>
                    <a:gd name="connsiteX4" fmla="*/ 61143 w 133075"/>
                    <a:gd name="connsiteY4" fmla="*/ 0 h 122285"/>
                    <a:gd name="connsiteX5" fmla="*/ 56347 w 133075"/>
                    <a:gd name="connsiteY5" fmla="*/ 0 h 122285"/>
                    <a:gd name="connsiteX6" fmla="*/ 43160 w 133075"/>
                    <a:gd name="connsiteY6" fmla="*/ 5994 h 122285"/>
                    <a:gd name="connsiteX7" fmla="*/ 38364 w 133075"/>
                    <a:gd name="connsiteY7" fmla="*/ 11989 h 122285"/>
                    <a:gd name="connsiteX8" fmla="*/ 25176 w 133075"/>
                    <a:gd name="connsiteY8" fmla="*/ 17983 h 122285"/>
                    <a:gd name="connsiteX9" fmla="*/ 17983 w 133075"/>
                    <a:gd name="connsiteY9" fmla="*/ 17983 h 122285"/>
                    <a:gd name="connsiteX10" fmla="*/ 0 w 133075"/>
                    <a:gd name="connsiteY10" fmla="*/ 35966 h 122285"/>
                    <a:gd name="connsiteX11" fmla="*/ 0 w 133075"/>
                    <a:gd name="connsiteY11" fmla="*/ 104303 h 122285"/>
                    <a:gd name="connsiteX12" fmla="*/ 17983 w 133075"/>
                    <a:gd name="connsiteY12" fmla="*/ 122286 h 122285"/>
                    <a:gd name="connsiteX13" fmla="*/ 115092 w 133075"/>
                    <a:gd name="connsiteY13" fmla="*/ 122286 h 122285"/>
                    <a:gd name="connsiteX14" fmla="*/ 133076 w 133075"/>
                    <a:gd name="connsiteY14" fmla="*/ 104303 h 122285"/>
                    <a:gd name="connsiteX15" fmla="*/ 133076 w 133075"/>
                    <a:gd name="connsiteY15" fmla="*/ 35966 h 122285"/>
                    <a:gd name="connsiteX16" fmla="*/ 115092 w 133075"/>
                    <a:gd name="connsiteY16" fmla="*/ 17983 h 122285"/>
                    <a:gd name="connsiteX17" fmla="*/ 107899 w 133075"/>
                    <a:gd name="connsiteY17" fmla="*/ 17983 h 122285"/>
                    <a:gd name="connsiteX18" fmla="*/ 94711 w 133075"/>
                    <a:gd name="connsiteY18" fmla="*/ 11989 h 122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3075" h="122285">
                      <a:moveTo>
                        <a:pt x="94711" y="11989"/>
                      </a:moveTo>
                      <a:lnTo>
                        <a:pt x="89916" y="5994"/>
                      </a:lnTo>
                      <a:cubicBezTo>
                        <a:pt x="86319" y="2398"/>
                        <a:pt x="81524" y="0"/>
                        <a:pt x="76728" y="0"/>
                      </a:cubicBezTo>
                      <a:lnTo>
                        <a:pt x="71933" y="0"/>
                      </a:lnTo>
                      <a:lnTo>
                        <a:pt x="61143" y="0"/>
                      </a:lnTo>
                      <a:lnTo>
                        <a:pt x="56347" y="0"/>
                      </a:lnTo>
                      <a:cubicBezTo>
                        <a:pt x="51552" y="0"/>
                        <a:pt x="46756" y="2398"/>
                        <a:pt x="43160" y="5994"/>
                      </a:cubicBezTo>
                      <a:lnTo>
                        <a:pt x="38364" y="11989"/>
                      </a:lnTo>
                      <a:cubicBezTo>
                        <a:pt x="34767" y="15585"/>
                        <a:pt x="29972" y="17983"/>
                        <a:pt x="25176" y="17983"/>
                      </a:cubicBezTo>
                      <a:lnTo>
                        <a:pt x="17983" y="17983"/>
                      </a:lnTo>
                      <a:cubicBezTo>
                        <a:pt x="8392" y="17983"/>
                        <a:pt x="0" y="26375"/>
                        <a:pt x="0" y="35966"/>
                      </a:cubicBezTo>
                      <a:lnTo>
                        <a:pt x="0" y="104303"/>
                      </a:lnTo>
                      <a:cubicBezTo>
                        <a:pt x="0" y="113894"/>
                        <a:pt x="8392" y="122286"/>
                        <a:pt x="17983" y="122286"/>
                      </a:cubicBezTo>
                      <a:lnTo>
                        <a:pt x="115092" y="122286"/>
                      </a:lnTo>
                      <a:cubicBezTo>
                        <a:pt x="124683" y="122286"/>
                        <a:pt x="133076" y="113894"/>
                        <a:pt x="133076" y="104303"/>
                      </a:cubicBezTo>
                      <a:lnTo>
                        <a:pt x="133076" y="35966"/>
                      </a:lnTo>
                      <a:cubicBezTo>
                        <a:pt x="133076" y="26375"/>
                        <a:pt x="124683" y="17983"/>
                        <a:pt x="115092" y="17983"/>
                      </a:cubicBezTo>
                      <a:lnTo>
                        <a:pt x="107899" y="17983"/>
                      </a:lnTo>
                      <a:cubicBezTo>
                        <a:pt x="103104" y="17983"/>
                        <a:pt x="98308" y="15585"/>
                        <a:pt x="94711" y="11989"/>
                      </a:cubicBezTo>
                      <a:close/>
                    </a:path>
                  </a:pathLst>
                </a:custGeom>
                <a:noFill/>
                <a:ln w="14160" cap="flat">
                  <a:solidFill>
                    <a:srgbClr val="333333"/>
                  </a:solidFill>
                  <a:prstDash val="solid"/>
                  <a:miter/>
                </a:ln>
              </p:spPr>
              <p:txBody>
                <a:bodyPr rtlCol="0" anchor="ctr"/>
                <a:lstStyle/>
                <a:p>
                  <a:endParaRPr lang="nl-NL"/>
                </a:p>
              </p:txBody>
            </p:sp>
            <p:sp>
              <p:nvSpPr>
                <p:cNvPr id="347" name="Vrije vorm: vorm 346">
                  <a:extLst>
                    <a:ext uri="{FF2B5EF4-FFF2-40B4-BE49-F238E27FC236}">
                      <a16:creationId xmlns:a16="http://schemas.microsoft.com/office/drawing/2014/main" id="{E92048EB-DFFE-4742-BF2E-EC9D6EFB1A05}"/>
                    </a:ext>
                  </a:extLst>
                </p:cNvPr>
                <p:cNvSpPr/>
                <p:nvPr/>
              </p:nvSpPr>
              <p:spPr>
                <a:xfrm>
                  <a:off x="5236265" y="1476153"/>
                  <a:ext cx="59943" cy="59943"/>
                </a:xfrm>
                <a:custGeom>
                  <a:avLst/>
                  <a:gdLst>
                    <a:gd name="connsiteX0" fmla="*/ 59944 w 59943"/>
                    <a:gd name="connsiteY0" fmla="*/ 29972 h 59943"/>
                    <a:gd name="connsiteX1" fmla="*/ 29972 w 59943"/>
                    <a:gd name="connsiteY1" fmla="*/ 59944 h 59943"/>
                    <a:gd name="connsiteX2" fmla="*/ 0 w 59943"/>
                    <a:gd name="connsiteY2" fmla="*/ 29972 h 59943"/>
                    <a:gd name="connsiteX3" fmla="*/ 29972 w 59943"/>
                    <a:gd name="connsiteY3" fmla="*/ 0 h 59943"/>
                    <a:gd name="connsiteX4" fmla="*/ 59944 w 59943"/>
                    <a:gd name="connsiteY4" fmla="*/ 29972 h 59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43" h="59943">
                      <a:moveTo>
                        <a:pt x="59944" y="29972"/>
                      </a:moveTo>
                      <a:cubicBezTo>
                        <a:pt x="59944" y="46525"/>
                        <a:pt x="46525" y="59944"/>
                        <a:pt x="29972" y="59944"/>
                      </a:cubicBezTo>
                      <a:cubicBezTo>
                        <a:pt x="13419" y="59944"/>
                        <a:pt x="0" y="46525"/>
                        <a:pt x="0" y="29972"/>
                      </a:cubicBezTo>
                      <a:cubicBezTo>
                        <a:pt x="0" y="13419"/>
                        <a:pt x="13419" y="0"/>
                        <a:pt x="29972" y="0"/>
                      </a:cubicBezTo>
                      <a:cubicBezTo>
                        <a:pt x="46525" y="0"/>
                        <a:pt x="59944" y="13419"/>
                        <a:pt x="59944" y="29972"/>
                      </a:cubicBezTo>
                      <a:close/>
                    </a:path>
                  </a:pathLst>
                </a:custGeom>
                <a:noFill/>
                <a:ln w="14160" cap="flat">
                  <a:solidFill>
                    <a:srgbClr val="333333"/>
                  </a:solidFill>
                  <a:prstDash val="solid"/>
                  <a:miter/>
                </a:ln>
              </p:spPr>
              <p:txBody>
                <a:bodyPr rtlCol="0" anchor="ctr"/>
                <a:lstStyle/>
                <a:p>
                  <a:endParaRPr lang="nl-NL"/>
                </a:p>
              </p:txBody>
            </p:sp>
          </p:grpSp>
        </p:grpSp>
        <p:grpSp>
          <p:nvGrpSpPr>
            <p:cNvPr id="333" name="Graphic 1">
              <a:extLst>
                <a:ext uri="{FF2B5EF4-FFF2-40B4-BE49-F238E27FC236}">
                  <a16:creationId xmlns:a16="http://schemas.microsoft.com/office/drawing/2014/main" id="{D12CCB23-3B78-4961-9170-6E602E01F9C7}"/>
                </a:ext>
              </a:extLst>
            </p:cNvPr>
            <p:cNvGrpSpPr/>
            <p:nvPr/>
          </p:nvGrpSpPr>
          <p:grpSpPr>
            <a:xfrm>
              <a:off x="6564623" y="1412612"/>
              <a:ext cx="432795" cy="177434"/>
              <a:chOff x="6564623" y="1412612"/>
              <a:chExt cx="432795" cy="177434"/>
            </a:xfrm>
          </p:grpSpPr>
          <p:sp>
            <p:nvSpPr>
              <p:cNvPr id="334" name="Vrije vorm: vorm 333">
                <a:extLst>
                  <a:ext uri="{FF2B5EF4-FFF2-40B4-BE49-F238E27FC236}">
                    <a16:creationId xmlns:a16="http://schemas.microsoft.com/office/drawing/2014/main" id="{703E5A23-5E6C-4053-AC0F-3130122CE289}"/>
                  </a:ext>
                </a:extLst>
              </p:cNvPr>
              <p:cNvSpPr/>
              <p:nvPr/>
            </p:nvSpPr>
            <p:spPr>
              <a:xfrm>
                <a:off x="6564623" y="1412612"/>
                <a:ext cx="177434" cy="177434"/>
              </a:xfrm>
              <a:custGeom>
                <a:avLst/>
                <a:gdLst>
                  <a:gd name="connsiteX0" fmla="*/ 177434 w 177434"/>
                  <a:gd name="connsiteY0" fmla="*/ 88717 h 177434"/>
                  <a:gd name="connsiteX1" fmla="*/ 88717 w 177434"/>
                  <a:gd name="connsiteY1" fmla="*/ 177434 h 177434"/>
                  <a:gd name="connsiteX2" fmla="*/ 0 w 177434"/>
                  <a:gd name="connsiteY2" fmla="*/ 88717 h 177434"/>
                  <a:gd name="connsiteX3" fmla="*/ 88717 w 177434"/>
                  <a:gd name="connsiteY3" fmla="*/ 0 h 177434"/>
                  <a:gd name="connsiteX4" fmla="*/ 177434 w 177434"/>
                  <a:gd name="connsiteY4" fmla="*/ 88717 h 17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434" h="177434">
                    <a:moveTo>
                      <a:pt x="177434" y="88717"/>
                    </a:moveTo>
                    <a:cubicBezTo>
                      <a:pt x="177434" y="137714"/>
                      <a:pt x="137714" y="177434"/>
                      <a:pt x="88717" y="177434"/>
                    </a:cubicBezTo>
                    <a:cubicBezTo>
                      <a:pt x="39720" y="177434"/>
                      <a:pt x="0" y="137714"/>
                      <a:pt x="0" y="88717"/>
                    </a:cubicBezTo>
                    <a:cubicBezTo>
                      <a:pt x="0" y="39720"/>
                      <a:pt x="39720" y="0"/>
                      <a:pt x="88717" y="0"/>
                    </a:cubicBezTo>
                    <a:cubicBezTo>
                      <a:pt x="137714" y="0"/>
                      <a:pt x="177434" y="39720"/>
                      <a:pt x="177434" y="88717"/>
                    </a:cubicBezTo>
                    <a:close/>
                  </a:path>
                </a:pathLst>
              </a:custGeom>
              <a:solidFill>
                <a:srgbClr val="FFB310"/>
              </a:solidFill>
              <a:ln w="11973" cap="flat">
                <a:noFill/>
                <a:prstDash val="solid"/>
                <a:miter/>
              </a:ln>
            </p:spPr>
            <p:txBody>
              <a:bodyPr rtlCol="0" anchor="ctr"/>
              <a:lstStyle/>
              <a:p>
                <a:endParaRPr lang="nl-NL"/>
              </a:p>
            </p:txBody>
          </p:sp>
          <p:grpSp>
            <p:nvGrpSpPr>
              <p:cNvPr id="335" name="Graphic 1">
                <a:extLst>
                  <a:ext uri="{FF2B5EF4-FFF2-40B4-BE49-F238E27FC236}">
                    <a16:creationId xmlns:a16="http://schemas.microsoft.com/office/drawing/2014/main" id="{9ACEF1E4-1308-4849-80BA-D91F1F952CF8}"/>
                  </a:ext>
                </a:extLst>
              </p:cNvPr>
              <p:cNvGrpSpPr/>
              <p:nvPr/>
            </p:nvGrpSpPr>
            <p:grpSpPr>
              <a:xfrm>
                <a:off x="6864343" y="1442584"/>
                <a:ext cx="133075" cy="117490"/>
                <a:chOff x="6864343" y="1442584"/>
                <a:chExt cx="133075" cy="117490"/>
              </a:xfrm>
              <a:noFill/>
            </p:grpSpPr>
            <p:sp>
              <p:nvSpPr>
                <p:cNvPr id="342" name="Vrije vorm: vorm 341">
                  <a:extLst>
                    <a:ext uri="{FF2B5EF4-FFF2-40B4-BE49-F238E27FC236}">
                      <a16:creationId xmlns:a16="http://schemas.microsoft.com/office/drawing/2014/main" id="{F828CD49-F1FD-47E0-927E-BACA2059B810}"/>
                    </a:ext>
                  </a:extLst>
                </p:cNvPr>
                <p:cNvSpPr/>
                <p:nvPr/>
              </p:nvSpPr>
              <p:spPr>
                <a:xfrm>
                  <a:off x="6864343" y="1442584"/>
                  <a:ext cx="133075" cy="117490"/>
                </a:xfrm>
                <a:custGeom>
                  <a:avLst/>
                  <a:gdLst>
                    <a:gd name="connsiteX0" fmla="*/ 0 w 133075"/>
                    <a:gd name="connsiteY0" fmla="*/ 0 h 117490"/>
                    <a:gd name="connsiteX1" fmla="*/ 133076 w 133075"/>
                    <a:gd name="connsiteY1" fmla="*/ 0 h 117490"/>
                    <a:gd name="connsiteX2" fmla="*/ 58745 w 133075"/>
                    <a:gd name="connsiteY2" fmla="*/ 117490 h 117490"/>
                    <a:gd name="connsiteX3" fmla="*/ 47955 w 133075"/>
                    <a:gd name="connsiteY3" fmla="*/ 47955 h 117490"/>
                  </a:gdLst>
                  <a:ahLst/>
                  <a:cxnLst>
                    <a:cxn ang="0">
                      <a:pos x="connsiteX0" y="connsiteY0"/>
                    </a:cxn>
                    <a:cxn ang="0">
                      <a:pos x="connsiteX1" y="connsiteY1"/>
                    </a:cxn>
                    <a:cxn ang="0">
                      <a:pos x="connsiteX2" y="connsiteY2"/>
                    </a:cxn>
                    <a:cxn ang="0">
                      <a:pos x="connsiteX3" y="connsiteY3"/>
                    </a:cxn>
                  </a:cxnLst>
                  <a:rect l="l" t="t" r="r" b="b"/>
                  <a:pathLst>
                    <a:path w="133075" h="117490">
                      <a:moveTo>
                        <a:pt x="0" y="0"/>
                      </a:moveTo>
                      <a:lnTo>
                        <a:pt x="133076" y="0"/>
                      </a:lnTo>
                      <a:lnTo>
                        <a:pt x="58745" y="117490"/>
                      </a:lnTo>
                      <a:lnTo>
                        <a:pt x="47955" y="47955"/>
                      </a:lnTo>
                      <a:close/>
                    </a:path>
                  </a:pathLst>
                </a:custGeom>
                <a:noFill/>
                <a:ln w="14160" cap="flat">
                  <a:solidFill>
                    <a:srgbClr val="333333"/>
                  </a:solidFill>
                  <a:prstDash val="solid"/>
                  <a:round/>
                </a:ln>
              </p:spPr>
              <p:txBody>
                <a:bodyPr rtlCol="0" anchor="ctr"/>
                <a:lstStyle/>
                <a:p>
                  <a:endParaRPr lang="nl-NL"/>
                </a:p>
              </p:txBody>
            </p:sp>
            <p:sp>
              <p:nvSpPr>
                <p:cNvPr id="343" name="Vrije vorm: vorm 342">
                  <a:extLst>
                    <a:ext uri="{FF2B5EF4-FFF2-40B4-BE49-F238E27FC236}">
                      <a16:creationId xmlns:a16="http://schemas.microsoft.com/office/drawing/2014/main" id="{706141A8-EC29-4527-901F-78130FAEC182}"/>
                    </a:ext>
                  </a:extLst>
                </p:cNvPr>
                <p:cNvSpPr/>
                <p:nvPr/>
              </p:nvSpPr>
              <p:spPr>
                <a:xfrm>
                  <a:off x="6912298" y="1442584"/>
                  <a:ext cx="85120" cy="47955"/>
                </a:xfrm>
                <a:custGeom>
                  <a:avLst/>
                  <a:gdLst>
                    <a:gd name="connsiteX0" fmla="*/ 0 w 85120"/>
                    <a:gd name="connsiteY0" fmla="*/ 47955 h 47955"/>
                    <a:gd name="connsiteX1" fmla="*/ 85121 w 85120"/>
                    <a:gd name="connsiteY1" fmla="*/ 0 h 47955"/>
                  </a:gdLst>
                  <a:ahLst/>
                  <a:cxnLst>
                    <a:cxn ang="0">
                      <a:pos x="connsiteX0" y="connsiteY0"/>
                    </a:cxn>
                    <a:cxn ang="0">
                      <a:pos x="connsiteX1" y="connsiteY1"/>
                    </a:cxn>
                  </a:cxnLst>
                  <a:rect l="l" t="t" r="r" b="b"/>
                  <a:pathLst>
                    <a:path w="85120" h="47955">
                      <a:moveTo>
                        <a:pt x="0" y="47955"/>
                      </a:moveTo>
                      <a:lnTo>
                        <a:pt x="85121" y="0"/>
                      </a:lnTo>
                    </a:path>
                  </a:pathLst>
                </a:custGeom>
                <a:ln w="14160" cap="flat">
                  <a:solidFill>
                    <a:srgbClr val="333333"/>
                  </a:solidFill>
                  <a:prstDash val="solid"/>
                  <a:round/>
                </a:ln>
              </p:spPr>
              <p:txBody>
                <a:bodyPr rtlCol="0" anchor="ctr"/>
                <a:lstStyle/>
                <a:p>
                  <a:endParaRPr lang="nl-NL"/>
                </a:p>
              </p:txBody>
            </p:sp>
          </p:grpSp>
          <p:grpSp>
            <p:nvGrpSpPr>
              <p:cNvPr id="336" name="Graphic 1">
                <a:extLst>
                  <a:ext uri="{FF2B5EF4-FFF2-40B4-BE49-F238E27FC236}">
                    <a16:creationId xmlns:a16="http://schemas.microsoft.com/office/drawing/2014/main" id="{94A4CA3D-4884-43D3-9BB5-39FA2FE34652}"/>
                  </a:ext>
                </a:extLst>
              </p:cNvPr>
              <p:cNvGrpSpPr/>
              <p:nvPr/>
            </p:nvGrpSpPr>
            <p:grpSpPr>
              <a:xfrm>
                <a:off x="6610181" y="1447380"/>
                <a:ext cx="83921" cy="103103"/>
                <a:chOff x="6610181" y="1447380"/>
                <a:chExt cx="83921" cy="103103"/>
              </a:xfrm>
              <a:noFill/>
            </p:grpSpPr>
            <p:sp>
              <p:nvSpPr>
                <p:cNvPr id="337" name="Vrije vorm: vorm 336">
                  <a:extLst>
                    <a:ext uri="{FF2B5EF4-FFF2-40B4-BE49-F238E27FC236}">
                      <a16:creationId xmlns:a16="http://schemas.microsoft.com/office/drawing/2014/main" id="{65F2A19E-BF1A-434E-A307-3BD5FDC9F066}"/>
                    </a:ext>
                  </a:extLst>
                </p:cNvPr>
                <p:cNvSpPr/>
                <p:nvPr/>
              </p:nvSpPr>
              <p:spPr>
                <a:xfrm>
                  <a:off x="6610181" y="1466562"/>
                  <a:ext cx="83921" cy="83921"/>
                </a:xfrm>
                <a:custGeom>
                  <a:avLst/>
                  <a:gdLst>
                    <a:gd name="connsiteX0" fmla="*/ 55148 w 83921"/>
                    <a:gd name="connsiteY0" fmla="*/ 83922 h 83921"/>
                    <a:gd name="connsiteX1" fmla="*/ 28773 w 83921"/>
                    <a:gd name="connsiteY1" fmla="*/ 83922 h 83921"/>
                    <a:gd name="connsiteX2" fmla="*/ 0 w 83921"/>
                    <a:gd name="connsiteY2" fmla="*/ 55148 h 83921"/>
                    <a:gd name="connsiteX3" fmla="*/ 0 w 83921"/>
                    <a:gd name="connsiteY3" fmla="*/ 28773 h 83921"/>
                    <a:gd name="connsiteX4" fmla="*/ 28773 w 83921"/>
                    <a:gd name="connsiteY4" fmla="*/ 0 h 83921"/>
                    <a:gd name="connsiteX5" fmla="*/ 55148 w 83921"/>
                    <a:gd name="connsiteY5" fmla="*/ 0 h 83921"/>
                    <a:gd name="connsiteX6" fmla="*/ 83922 w 83921"/>
                    <a:gd name="connsiteY6" fmla="*/ 28773 h 83921"/>
                    <a:gd name="connsiteX7" fmla="*/ 83922 w 83921"/>
                    <a:gd name="connsiteY7" fmla="*/ 55148 h 83921"/>
                    <a:gd name="connsiteX8" fmla="*/ 55148 w 83921"/>
                    <a:gd name="connsiteY8" fmla="*/ 83922 h 8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921" h="83921">
                      <a:moveTo>
                        <a:pt x="55148" y="83922"/>
                      </a:moveTo>
                      <a:lnTo>
                        <a:pt x="28773" y="83922"/>
                      </a:lnTo>
                      <a:cubicBezTo>
                        <a:pt x="13188" y="83922"/>
                        <a:pt x="0" y="70734"/>
                        <a:pt x="0" y="55148"/>
                      </a:cubicBezTo>
                      <a:lnTo>
                        <a:pt x="0" y="28773"/>
                      </a:lnTo>
                      <a:cubicBezTo>
                        <a:pt x="0" y="13188"/>
                        <a:pt x="13188" y="0"/>
                        <a:pt x="28773" y="0"/>
                      </a:cubicBezTo>
                      <a:lnTo>
                        <a:pt x="55148" y="0"/>
                      </a:lnTo>
                      <a:cubicBezTo>
                        <a:pt x="70734" y="0"/>
                        <a:pt x="83922" y="13188"/>
                        <a:pt x="83922" y="28773"/>
                      </a:cubicBezTo>
                      <a:lnTo>
                        <a:pt x="83922" y="55148"/>
                      </a:lnTo>
                      <a:cubicBezTo>
                        <a:pt x="83922" y="70734"/>
                        <a:pt x="70734" y="83922"/>
                        <a:pt x="55148" y="83922"/>
                      </a:cubicBezTo>
                      <a:close/>
                    </a:path>
                  </a:pathLst>
                </a:custGeom>
                <a:noFill/>
                <a:ln w="9441" cap="flat">
                  <a:solidFill>
                    <a:srgbClr val="FFFFFF"/>
                  </a:solidFill>
                  <a:prstDash val="solid"/>
                  <a:round/>
                </a:ln>
              </p:spPr>
              <p:txBody>
                <a:bodyPr rtlCol="0" anchor="ctr"/>
                <a:lstStyle/>
                <a:p>
                  <a:endParaRPr lang="nl-NL"/>
                </a:p>
              </p:txBody>
            </p:sp>
            <p:sp>
              <p:nvSpPr>
                <p:cNvPr id="338" name="Vrije vorm: vorm 337">
                  <a:extLst>
                    <a:ext uri="{FF2B5EF4-FFF2-40B4-BE49-F238E27FC236}">
                      <a16:creationId xmlns:a16="http://schemas.microsoft.com/office/drawing/2014/main" id="{08112007-52E1-4F11-BA9E-3C096C9A7230}"/>
                    </a:ext>
                  </a:extLst>
                </p:cNvPr>
                <p:cNvSpPr/>
                <p:nvPr/>
              </p:nvSpPr>
              <p:spPr>
                <a:xfrm>
                  <a:off x="6624567" y="1501329"/>
                  <a:ext cx="55148" cy="13187"/>
                </a:xfrm>
                <a:custGeom>
                  <a:avLst/>
                  <a:gdLst>
                    <a:gd name="connsiteX0" fmla="*/ 0 w 55148"/>
                    <a:gd name="connsiteY0" fmla="*/ 7193 h 13187"/>
                    <a:gd name="connsiteX1" fmla="*/ 26375 w 55148"/>
                    <a:gd name="connsiteY1" fmla="*/ 0 h 13187"/>
                    <a:gd name="connsiteX2" fmla="*/ 26375 w 55148"/>
                    <a:gd name="connsiteY2" fmla="*/ 13188 h 13187"/>
                    <a:gd name="connsiteX3" fmla="*/ 55149 w 55148"/>
                    <a:gd name="connsiteY3" fmla="*/ 4796 h 13187"/>
                  </a:gdLst>
                  <a:ahLst/>
                  <a:cxnLst>
                    <a:cxn ang="0">
                      <a:pos x="connsiteX0" y="connsiteY0"/>
                    </a:cxn>
                    <a:cxn ang="0">
                      <a:pos x="connsiteX1" y="connsiteY1"/>
                    </a:cxn>
                    <a:cxn ang="0">
                      <a:pos x="connsiteX2" y="connsiteY2"/>
                    </a:cxn>
                    <a:cxn ang="0">
                      <a:pos x="connsiteX3" y="connsiteY3"/>
                    </a:cxn>
                  </a:cxnLst>
                  <a:rect l="l" t="t" r="r" b="b"/>
                  <a:pathLst>
                    <a:path w="55148" h="13187">
                      <a:moveTo>
                        <a:pt x="0" y="7193"/>
                      </a:moveTo>
                      <a:lnTo>
                        <a:pt x="26375" y="0"/>
                      </a:lnTo>
                      <a:lnTo>
                        <a:pt x="26375" y="13188"/>
                      </a:lnTo>
                      <a:lnTo>
                        <a:pt x="55149" y="4796"/>
                      </a:lnTo>
                    </a:path>
                  </a:pathLst>
                </a:custGeom>
                <a:noFill/>
                <a:ln w="9441" cap="rnd">
                  <a:solidFill>
                    <a:srgbClr val="FFFFFF"/>
                  </a:solidFill>
                  <a:prstDash val="solid"/>
                  <a:round/>
                </a:ln>
              </p:spPr>
              <p:txBody>
                <a:bodyPr rtlCol="0" anchor="ctr"/>
                <a:lstStyle/>
                <a:p>
                  <a:endParaRPr lang="nl-NL"/>
                </a:p>
              </p:txBody>
            </p:sp>
            <p:grpSp>
              <p:nvGrpSpPr>
                <p:cNvPr id="339" name="Graphic 1">
                  <a:extLst>
                    <a:ext uri="{FF2B5EF4-FFF2-40B4-BE49-F238E27FC236}">
                      <a16:creationId xmlns:a16="http://schemas.microsoft.com/office/drawing/2014/main" id="{ABA9BA76-29B8-4732-8AD6-3C74C4DEDED8}"/>
                    </a:ext>
                  </a:extLst>
                </p:cNvPr>
                <p:cNvGrpSpPr/>
                <p:nvPr/>
              </p:nvGrpSpPr>
              <p:grpSpPr>
                <a:xfrm>
                  <a:off x="6635357" y="1447380"/>
                  <a:ext cx="33568" cy="17983"/>
                  <a:chOff x="6635357" y="1447380"/>
                  <a:chExt cx="33568" cy="17983"/>
                </a:xfrm>
              </p:grpSpPr>
              <p:sp>
                <p:nvSpPr>
                  <p:cNvPr id="340" name="Vrije vorm: vorm 339">
                    <a:extLst>
                      <a:ext uri="{FF2B5EF4-FFF2-40B4-BE49-F238E27FC236}">
                        <a16:creationId xmlns:a16="http://schemas.microsoft.com/office/drawing/2014/main" id="{C5806EE5-3BC5-4812-A7F9-33C3316606A9}"/>
                      </a:ext>
                    </a:extLst>
                  </p:cNvPr>
                  <p:cNvSpPr/>
                  <p:nvPr/>
                </p:nvSpPr>
                <p:spPr>
                  <a:xfrm>
                    <a:off x="6635357" y="1447380"/>
                    <a:ext cx="17983" cy="17983"/>
                  </a:xfrm>
                  <a:custGeom>
                    <a:avLst/>
                    <a:gdLst>
                      <a:gd name="connsiteX0" fmla="*/ 17983 w 17983"/>
                      <a:gd name="connsiteY0" fmla="*/ 17983 h 17983"/>
                      <a:gd name="connsiteX1" fmla="*/ 0 w 17983"/>
                      <a:gd name="connsiteY1" fmla="*/ 0 h 17983"/>
                    </a:gdLst>
                    <a:ahLst/>
                    <a:cxnLst>
                      <a:cxn ang="0">
                        <a:pos x="connsiteX0" y="connsiteY0"/>
                      </a:cxn>
                      <a:cxn ang="0">
                        <a:pos x="connsiteX1" y="connsiteY1"/>
                      </a:cxn>
                    </a:cxnLst>
                    <a:rect l="l" t="t" r="r" b="b"/>
                    <a:pathLst>
                      <a:path w="17983" h="17983">
                        <a:moveTo>
                          <a:pt x="17983" y="17983"/>
                        </a:moveTo>
                        <a:lnTo>
                          <a:pt x="0" y="0"/>
                        </a:lnTo>
                      </a:path>
                    </a:pathLst>
                  </a:custGeom>
                  <a:ln w="9441" cap="rnd">
                    <a:solidFill>
                      <a:srgbClr val="FFFFFF"/>
                    </a:solidFill>
                    <a:prstDash val="solid"/>
                    <a:round/>
                  </a:ln>
                </p:spPr>
                <p:txBody>
                  <a:bodyPr rtlCol="0" anchor="ctr"/>
                  <a:lstStyle/>
                  <a:p>
                    <a:endParaRPr lang="nl-NL"/>
                  </a:p>
                </p:txBody>
              </p:sp>
              <p:sp>
                <p:nvSpPr>
                  <p:cNvPr id="341" name="Vrije vorm: vorm 340">
                    <a:extLst>
                      <a:ext uri="{FF2B5EF4-FFF2-40B4-BE49-F238E27FC236}">
                        <a16:creationId xmlns:a16="http://schemas.microsoft.com/office/drawing/2014/main" id="{FC200609-CD9E-4328-9B65-DBF01F9FBF1C}"/>
                      </a:ext>
                    </a:extLst>
                  </p:cNvPr>
                  <p:cNvSpPr/>
                  <p:nvPr/>
                </p:nvSpPr>
                <p:spPr>
                  <a:xfrm>
                    <a:off x="6649744" y="1447380"/>
                    <a:ext cx="19182" cy="17983"/>
                  </a:xfrm>
                  <a:custGeom>
                    <a:avLst/>
                    <a:gdLst>
                      <a:gd name="connsiteX0" fmla="*/ 0 w 19182"/>
                      <a:gd name="connsiteY0" fmla="*/ 17983 h 17983"/>
                      <a:gd name="connsiteX1" fmla="*/ 19182 w 19182"/>
                      <a:gd name="connsiteY1" fmla="*/ 0 h 17983"/>
                    </a:gdLst>
                    <a:ahLst/>
                    <a:cxnLst>
                      <a:cxn ang="0">
                        <a:pos x="connsiteX0" y="connsiteY0"/>
                      </a:cxn>
                      <a:cxn ang="0">
                        <a:pos x="connsiteX1" y="connsiteY1"/>
                      </a:cxn>
                    </a:cxnLst>
                    <a:rect l="l" t="t" r="r" b="b"/>
                    <a:pathLst>
                      <a:path w="19182" h="17983">
                        <a:moveTo>
                          <a:pt x="0" y="17983"/>
                        </a:moveTo>
                        <a:lnTo>
                          <a:pt x="19182" y="0"/>
                        </a:lnTo>
                      </a:path>
                    </a:pathLst>
                  </a:custGeom>
                  <a:ln w="9441" cap="rnd">
                    <a:solidFill>
                      <a:srgbClr val="FFFFFF"/>
                    </a:solidFill>
                    <a:prstDash val="solid"/>
                    <a:round/>
                  </a:ln>
                </p:spPr>
                <p:txBody>
                  <a:bodyPr rtlCol="0" anchor="ctr"/>
                  <a:lstStyle/>
                  <a:p>
                    <a:endParaRPr lang="nl-NL"/>
                  </a:p>
                </p:txBody>
              </p:sp>
            </p:grpSp>
          </p:grpSp>
        </p:grpSp>
        <p:grpSp>
          <p:nvGrpSpPr>
            <p:cNvPr id="368" name="Groep 367">
              <a:extLst>
                <a:ext uri="{FF2B5EF4-FFF2-40B4-BE49-F238E27FC236}">
                  <a16:creationId xmlns:a16="http://schemas.microsoft.com/office/drawing/2014/main" id="{8C0014AC-3116-499E-9734-79E02B385B91}"/>
                </a:ext>
              </a:extLst>
            </p:cNvPr>
            <p:cNvGrpSpPr/>
            <p:nvPr userDrawn="1"/>
          </p:nvGrpSpPr>
          <p:grpSpPr>
            <a:xfrm>
              <a:off x="5199100" y="5451637"/>
              <a:ext cx="1798318" cy="133075"/>
              <a:chOff x="5199100" y="5451637"/>
              <a:chExt cx="1798318" cy="133075"/>
            </a:xfrm>
          </p:grpSpPr>
          <p:sp>
            <p:nvSpPr>
              <p:cNvPr id="351" name="Vrije vorm: vorm 350">
                <a:extLst>
                  <a:ext uri="{FF2B5EF4-FFF2-40B4-BE49-F238E27FC236}">
                    <a16:creationId xmlns:a16="http://schemas.microsoft.com/office/drawing/2014/main" id="{5A61AFAD-984B-47DD-A304-D77529677BA3}"/>
                  </a:ext>
                </a:extLst>
              </p:cNvPr>
              <p:cNvSpPr/>
              <p:nvPr/>
            </p:nvSpPr>
            <p:spPr>
              <a:xfrm>
                <a:off x="6447133" y="5451637"/>
                <a:ext cx="141467" cy="132476"/>
              </a:xfrm>
              <a:custGeom>
                <a:avLst/>
                <a:gdLst>
                  <a:gd name="connsiteX0" fmla="*/ 104303 w 141467"/>
                  <a:gd name="connsiteY0" fmla="*/ 0 h 132476"/>
                  <a:gd name="connsiteX1" fmla="*/ 110297 w 141467"/>
                  <a:gd name="connsiteY1" fmla="*/ 0 h 132476"/>
                  <a:gd name="connsiteX2" fmla="*/ 141468 w 141467"/>
                  <a:gd name="connsiteY2" fmla="*/ 38364 h 132476"/>
                  <a:gd name="connsiteX3" fmla="*/ 141468 w 141467"/>
                  <a:gd name="connsiteY3" fmla="*/ 46756 h 132476"/>
                  <a:gd name="connsiteX4" fmla="*/ 75529 w 141467"/>
                  <a:gd name="connsiteY4" fmla="*/ 130678 h 132476"/>
                  <a:gd name="connsiteX5" fmla="*/ 65938 w 141467"/>
                  <a:gd name="connsiteY5" fmla="*/ 130678 h 132476"/>
                  <a:gd name="connsiteX6" fmla="*/ 0 w 141467"/>
                  <a:gd name="connsiteY6" fmla="*/ 46756 h 132476"/>
                  <a:gd name="connsiteX7" fmla="*/ 0 w 141467"/>
                  <a:gd name="connsiteY7" fmla="*/ 38364 h 132476"/>
                  <a:gd name="connsiteX8" fmla="*/ 31171 w 141467"/>
                  <a:gd name="connsiteY8" fmla="*/ 0 h 132476"/>
                  <a:gd name="connsiteX9" fmla="*/ 37165 w 141467"/>
                  <a:gd name="connsiteY9" fmla="*/ 0 h 132476"/>
                  <a:gd name="connsiteX10" fmla="*/ 69535 w 141467"/>
                  <a:gd name="connsiteY10" fmla="*/ 16784 h 132476"/>
                  <a:gd name="connsiteX11" fmla="*/ 104303 w 141467"/>
                  <a:gd name="connsiteY11" fmla="*/ 0 h 13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467" h="132476">
                    <a:moveTo>
                      <a:pt x="104303" y="0"/>
                    </a:moveTo>
                    <a:cubicBezTo>
                      <a:pt x="106700" y="0"/>
                      <a:pt x="107899" y="0"/>
                      <a:pt x="110297" y="0"/>
                    </a:cubicBezTo>
                    <a:cubicBezTo>
                      <a:pt x="123485" y="1199"/>
                      <a:pt x="140269" y="14387"/>
                      <a:pt x="141468" y="38364"/>
                    </a:cubicBezTo>
                    <a:lnTo>
                      <a:pt x="141468" y="46756"/>
                    </a:lnTo>
                    <a:cubicBezTo>
                      <a:pt x="140269" y="69535"/>
                      <a:pt x="123485" y="97109"/>
                      <a:pt x="75529" y="130678"/>
                    </a:cubicBezTo>
                    <a:cubicBezTo>
                      <a:pt x="73132" y="133076"/>
                      <a:pt x="69535" y="133076"/>
                      <a:pt x="65938" y="130678"/>
                    </a:cubicBezTo>
                    <a:cubicBezTo>
                      <a:pt x="17983" y="95910"/>
                      <a:pt x="2398" y="69535"/>
                      <a:pt x="0" y="46756"/>
                    </a:cubicBezTo>
                    <a:lnTo>
                      <a:pt x="0" y="38364"/>
                    </a:lnTo>
                    <a:cubicBezTo>
                      <a:pt x="2398" y="14387"/>
                      <a:pt x="17983" y="1199"/>
                      <a:pt x="31171" y="0"/>
                    </a:cubicBezTo>
                    <a:cubicBezTo>
                      <a:pt x="33569" y="0"/>
                      <a:pt x="35966" y="0"/>
                      <a:pt x="37165" y="0"/>
                    </a:cubicBezTo>
                    <a:cubicBezTo>
                      <a:pt x="52751" y="0"/>
                      <a:pt x="61143" y="7193"/>
                      <a:pt x="69535" y="16784"/>
                    </a:cubicBezTo>
                    <a:cubicBezTo>
                      <a:pt x="81524" y="7193"/>
                      <a:pt x="88717" y="0"/>
                      <a:pt x="104303" y="0"/>
                    </a:cubicBezTo>
                  </a:path>
                </a:pathLst>
              </a:custGeom>
              <a:solidFill>
                <a:srgbClr val="333333"/>
              </a:solidFill>
              <a:ln w="11973" cap="flat">
                <a:noFill/>
                <a:prstDash val="solid"/>
                <a:miter/>
              </a:ln>
            </p:spPr>
            <p:txBody>
              <a:bodyPr rtlCol="0" anchor="ctr"/>
              <a:lstStyle/>
              <a:p>
                <a:endParaRPr lang="nl-NL"/>
              </a:p>
            </p:txBody>
          </p:sp>
          <p:grpSp>
            <p:nvGrpSpPr>
              <p:cNvPr id="352" name="Graphic 1">
                <a:extLst>
                  <a:ext uri="{FF2B5EF4-FFF2-40B4-BE49-F238E27FC236}">
                    <a16:creationId xmlns:a16="http://schemas.microsoft.com/office/drawing/2014/main" id="{BFDB2CD9-1029-4C29-8A13-76B5D0797DE1}"/>
                  </a:ext>
                </a:extLst>
              </p:cNvPr>
              <p:cNvGrpSpPr/>
              <p:nvPr/>
            </p:nvGrpSpPr>
            <p:grpSpPr>
              <a:xfrm>
                <a:off x="5616310" y="5452836"/>
                <a:ext cx="132176" cy="130677"/>
                <a:chOff x="5616310" y="5452836"/>
                <a:chExt cx="132176" cy="130677"/>
              </a:xfrm>
              <a:solidFill>
                <a:srgbClr val="333333"/>
              </a:solidFill>
            </p:grpSpPr>
            <p:sp>
              <p:nvSpPr>
                <p:cNvPr id="356" name="Vrije vorm: vorm 355">
                  <a:extLst>
                    <a:ext uri="{FF2B5EF4-FFF2-40B4-BE49-F238E27FC236}">
                      <a16:creationId xmlns:a16="http://schemas.microsoft.com/office/drawing/2014/main" id="{AD2D4793-2F9D-4011-955C-9D27DB5AD09A}"/>
                    </a:ext>
                  </a:extLst>
                </p:cNvPr>
                <p:cNvSpPr/>
                <p:nvPr/>
              </p:nvSpPr>
              <p:spPr>
                <a:xfrm>
                  <a:off x="5616310" y="5452836"/>
                  <a:ext cx="117490" cy="117490"/>
                </a:xfrm>
                <a:custGeom>
                  <a:avLst/>
                  <a:gdLst>
                    <a:gd name="connsiteX0" fmla="*/ 58745 w 117490"/>
                    <a:gd name="connsiteY0" fmla="*/ 117490 h 117490"/>
                    <a:gd name="connsiteX1" fmla="*/ 16784 w 117490"/>
                    <a:gd name="connsiteY1" fmla="*/ 100706 h 117490"/>
                    <a:gd name="connsiteX2" fmla="*/ 0 w 117490"/>
                    <a:gd name="connsiteY2" fmla="*/ 58745 h 117490"/>
                    <a:gd name="connsiteX3" fmla="*/ 16784 w 117490"/>
                    <a:gd name="connsiteY3" fmla="*/ 16784 h 117490"/>
                    <a:gd name="connsiteX4" fmla="*/ 58745 w 117490"/>
                    <a:gd name="connsiteY4" fmla="*/ 0 h 117490"/>
                    <a:gd name="connsiteX5" fmla="*/ 100706 w 117490"/>
                    <a:gd name="connsiteY5" fmla="*/ 16784 h 117490"/>
                    <a:gd name="connsiteX6" fmla="*/ 117490 w 117490"/>
                    <a:gd name="connsiteY6" fmla="*/ 58745 h 117490"/>
                    <a:gd name="connsiteX7" fmla="*/ 100706 w 117490"/>
                    <a:gd name="connsiteY7" fmla="*/ 100706 h 117490"/>
                    <a:gd name="connsiteX8" fmla="*/ 58745 w 117490"/>
                    <a:gd name="connsiteY8" fmla="*/ 117490 h 117490"/>
                    <a:gd name="connsiteX9" fmla="*/ 58745 w 117490"/>
                    <a:gd name="connsiteY9" fmla="*/ 16784 h 117490"/>
                    <a:gd name="connsiteX10" fmla="*/ 29972 w 117490"/>
                    <a:gd name="connsiteY10" fmla="*/ 28773 h 117490"/>
                    <a:gd name="connsiteX11" fmla="*/ 17983 w 117490"/>
                    <a:gd name="connsiteY11" fmla="*/ 57546 h 117490"/>
                    <a:gd name="connsiteX12" fmla="*/ 29972 w 117490"/>
                    <a:gd name="connsiteY12" fmla="*/ 86319 h 117490"/>
                    <a:gd name="connsiteX13" fmla="*/ 58745 w 117490"/>
                    <a:gd name="connsiteY13" fmla="*/ 98308 h 117490"/>
                    <a:gd name="connsiteX14" fmla="*/ 87518 w 117490"/>
                    <a:gd name="connsiteY14" fmla="*/ 86319 h 117490"/>
                    <a:gd name="connsiteX15" fmla="*/ 99507 w 117490"/>
                    <a:gd name="connsiteY15" fmla="*/ 57546 h 117490"/>
                    <a:gd name="connsiteX16" fmla="*/ 87518 w 117490"/>
                    <a:gd name="connsiteY16" fmla="*/ 28773 h 117490"/>
                    <a:gd name="connsiteX17" fmla="*/ 58745 w 117490"/>
                    <a:gd name="connsiteY17" fmla="*/ 16784 h 11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490" h="117490">
                      <a:moveTo>
                        <a:pt x="58745" y="117490"/>
                      </a:moveTo>
                      <a:cubicBezTo>
                        <a:pt x="43160" y="117490"/>
                        <a:pt x="28773" y="111496"/>
                        <a:pt x="16784" y="100706"/>
                      </a:cubicBezTo>
                      <a:cubicBezTo>
                        <a:pt x="5994" y="89916"/>
                        <a:pt x="0" y="74331"/>
                        <a:pt x="0" y="58745"/>
                      </a:cubicBezTo>
                      <a:cubicBezTo>
                        <a:pt x="0" y="43160"/>
                        <a:pt x="5994" y="28773"/>
                        <a:pt x="16784" y="16784"/>
                      </a:cubicBezTo>
                      <a:cubicBezTo>
                        <a:pt x="27574" y="5994"/>
                        <a:pt x="43160" y="0"/>
                        <a:pt x="58745" y="0"/>
                      </a:cubicBezTo>
                      <a:cubicBezTo>
                        <a:pt x="74330" y="0"/>
                        <a:pt x="88717" y="5994"/>
                        <a:pt x="100706" y="16784"/>
                      </a:cubicBezTo>
                      <a:cubicBezTo>
                        <a:pt x="111496" y="27574"/>
                        <a:pt x="117490" y="43160"/>
                        <a:pt x="117490" y="58745"/>
                      </a:cubicBezTo>
                      <a:cubicBezTo>
                        <a:pt x="117490" y="74331"/>
                        <a:pt x="111496" y="88717"/>
                        <a:pt x="100706" y="100706"/>
                      </a:cubicBezTo>
                      <a:cubicBezTo>
                        <a:pt x="89916" y="111496"/>
                        <a:pt x="74330" y="117490"/>
                        <a:pt x="58745" y="117490"/>
                      </a:cubicBezTo>
                      <a:close/>
                      <a:moveTo>
                        <a:pt x="58745" y="16784"/>
                      </a:moveTo>
                      <a:cubicBezTo>
                        <a:pt x="47955" y="16784"/>
                        <a:pt x="37165" y="21580"/>
                        <a:pt x="29972" y="28773"/>
                      </a:cubicBezTo>
                      <a:cubicBezTo>
                        <a:pt x="21580" y="37165"/>
                        <a:pt x="17983" y="46756"/>
                        <a:pt x="17983" y="57546"/>
                      </a:cubicBezTo>
                      <a:cubicBezTo>
                        <a:pt x="17983" y="68336"/>
                        <a:pt x="22779" y="79126"/>
                        <a:pt x="29972" y="86319"/>
                      </a:cubicBezTo>
                      <a:cubicBezTo>
                        <a:pt x="38364" y="94711"/>
                        <a:pt x="47955" y="98308"/>
                        <a:pt x="58745" y="98308"/>
                      </a:cubicBezTo>
                      <a:cubicBezTo>
                        <a:pt x="69535" y="98308"/>
                        <a:pt x="80325" y="93512"/>
                        <a:pt x="87518" y="86319"/>
                      </a:cubicBezTo>
                      <a:cubicBezTo>
                        <a:pt x="95910" y="77927"/>
                        <a:pt x="99507" y="68336"/>
                        <a:pt x="99507" y="57546"/>
                      </a:cubicBezTo>
                      <a:cubicBezTo>
                        <a:pt x="99507" y="46756"/>
                        <a:pt x="94711" y="35966"/>
                        <a:pt x="87518" y="28773"/>
                      </a:cubicBezTo>
                      <a:cubicBezTo>
                        <a:pt x="80325" y="21580"/>
                        <a:pt x="69535" y="16784"/>
                        <a:pt x="58745" y="16784"/>
                      </a:cubicBezTo>
                      <a:close/>
                    </a:path>
                  </a:pathLst>
                </a:custGeom>
                <a:solidFill>
                  <a:srgbClr val="333333"/>
                </a:solidFill>
                <a:ln w="11973" cap="flat">
                  <a:noFill/>
                  <a:prstDash val="solid"/>
                  <a:miter/>
                </a:ln>
              </p:spPr>
              <p:txBody>
                <a:bodyPr rtlCol="0" anchor="ctr"/>
                <a:lstStyle/>
                <a:p>
                  <a:endParaRPr lang="nl-NL"/>
                </a:p>
              </p:txBody>
            </p:sp>
            <p:sp>
              <p:nvSpPr>
                <p:cNvPr id="357" name="Vrije vorm: vorm 356">
                  <a:extLst>
                    <a:ext uri="{FF2B5EF4-FFF2-40B4-BE49-F238E27FC236}">
                      <a16:creationId xmlns:a16="http://schemas.microsoft.com/office/drawing/2014/main" id="{C30BC72C-61A8-44A5-B274-CB42EC7A98DB}"/>
                    </a:ext>
                  </a:extLst>
                </p:cNvPr>
                <p:cNvSpPr/>
                <p:nvPr/>
              </p:nvSpPr>
              <p:spPr>
                <a:xfrm>
                  <a:off x="5702329" y="5537656"/>
                  <a:ext cx="46156" cy="45857"/>
                </a:xfrm>
                <a:custGeom>
                  <a:avLst/>
                  <a:gdLst>
                    <a:gd name="connsiteX0" fmla="*/ 37465 w 46156"/>
                    <a:gd name="connsiteY0" fmla="*/ 45857 h 45857"/>
                    <a:gd name="connsiteX1" fmla="*/ 31471 w 46156"/>
                    <a:gd name="connsiteY1" fmla="*/ 43460 h 45857"/>
                    <a:gd name="connsiteX2" fmla="*/ 2697 w 46156"/>
                    <a:gd name="connsiteY2" fmla="*/ 14686 h 45857"/>
                    <a:gd name="connsiteX3" fmla="*/ 2697 w 46156"/>
                    <a:gd name="connsiteY3" fmla="*/ 2697 h 45857"/>
                    <a:gd name="connsiteX4" fmla="*/ 14686 w 46156"/>
                    <a:gd name="connsiteY4" fmla="*/ 2697 h 45857"/>
                    <a:gd name="connsiteX5" fmla="*/ 43459 w 46156"/>
                    <a:gd name="connsiteY5" fmla="*/ 31471 h 45857"/>
                    <a:gd name="connsiteX6" fmla="*/ 43459 w 46156"/>
                    <a:gd name="connsiteY6" fmla="*/ 43460 h 45857"/>
                    <a:gd name="connsiteX7" fmla="*/ 37465 w 46156"/>
                    <a:gd name="connsiteY7" fmla="*/ 45857 h 4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156" h="45857">
                      <a:moveTo>
                        <a:pt x="37465" y="45857"/>
                      </a:moveTo>
                      <a:cubicBezTo>
                        <a:pt x="35067" y="45857"/>
                        <a:pt x="32669" y="44658"/>
                        <a:pt x="31471" y="43460"/>
                      </a:cubicBezTo>
                      <a:lnTo>
                        <a:pt x="2697" y="14686"/>
                      </a:lnTo>
                      <a:cubicBezTo>
                        <a:pt x="-899" y="11090"/>
                        <a:pt x="-899" y="5095"/>
                        <a:pt x="2697" y="2697"/>
                      </a:cubicBezTo>
                      <a:cubicBezTo>
                        <a:pt x="6294" y="-899"/>
                        <a:pt x="12288" y="-899"/>
                        <a:pt x="14686" y="2697"/>
                      </a:cubicBezTo>
                      <a:lnTo>
                        <a:pt x="43459" y="31471"/>
                      </a:lnTo>
                      <a:cubicBezTo>
                        <a:pt x="47056" y="35067"/>
                        <a:pt x="47056" y="41062"/>
                        <a:pt x="43459" y="43460"/>
                      </a:cubicBezTo>
                      <a:cubicBezTo>
                        <a:pt x="42260" y="45857"/>
                        <a:pt x="39863" y="45857"/>
                        <a:pt x="37465" y="45857"/>
                      </a:cubicBezTo>
                      <a:close/>
                    </a:path>
                  </a:pathLst>
                </a:custGeom>
                <a:solidFill>
                  <a:srgbClr val="333333"/>
                </a:solidFill>
                <a:ln w="11973" cap="flat">
                  <a:noFill/>
                  <a:prstDash val="solid"/>
                  <a:miter/>
                </a:ln>
              </p:spPr>
              <p:txBody>
                <a:bodyPr rtlCol="0" anchor="ctr"/>
                <a:lstStyle/>
                <a:p>
                  <a:endParaRPr lang="nl-NL"/>
                </a:p>
              </p:txBody>
            </p:sp>
          </p:grpSp>
          <p:sp>
            <p:nvSpPr>
              <p:cNvPr id="353" name="Vrije vorm: vorm 352">
                <a:extLst>
                  <a:ext uri="{FF2B5EF4-FFF2-40B4-BE49-F238E27FC236}">
                    <a16:creationId xmlns:a16="http://schemas.microsoft.com/office/drawing/2014/main" id="{68C50781-B6EE-4E61-951E-F4AEE42D65CE}"/>
                  </a:ext>
                </a:extLst>
              </p:cNvPr>
              <p:cNvSpPr/>
              <p:nvPr/>
            </p:nvSpPr>
            <p:spPr>
              <a:xfrm>
                <a:off x="6033520" y="5451637"/>
                <a:ext cx="131876" cy="131876"/>
              </a:xfrm>
              <a:custGeom>
                <a:avLst/>
                <a:gdLst>
                  <a:gd name="connsiteX0" fmla="*/ 99507 w 131876"/>
                  <a:gd name="connsiteY0" fmla="*/ 0 h 131876"/>
                  <a:gd name="connsiteX1" fmla="*/ 32370 w 131876"/>
                  <a:gd name="connsiteY1" fmla="*/ 0 h 131876"/>
                  <a:gd name="connsiteX2" fmla="*/ 0 w 131876"/>
                  <a:gd name="connsiteY2" fmla="*/ 32370 h 131876"/>
                  <a:gd name="connsiteX3" fmla="*/ 0 w 131876"/>
                  <a:gd name="connsiteY3" fmla="*/ 99507 h 131876"/>
                  <a:gd name="connsiteX4" fmla="*/ 32370 w 131876"/>
                  <a:gd name="connsiteY4" fmla="*/ 131877 h 131876"/>
                  <a:gd name="connsiteX5" fmla="*/ 99507 w 131876"/>
                  <a:gd name="connsiteY5" fmla="*/ 131877 h 131876"/>
                  <a:gd name="connsiteX6" fmla="*/ 131877 w 131876"/>
                  <a:gd name="connsiteY6" fmla="*/ 99507 h 131876"/>
                  <a:gd name="connsiteX7" fmla="*/ 131877 w 131876"/>
                  <a:gd name="connsiteY7" fmla="*/ 32370 h 131876"/>
                  <a:gd name="connsiteX8" fmla="*/ 99507 w 131876"/>
                  <a:gd name="connsiteY8" fmla="*/ 0 h 131876"/>
                  <a:gd name="connsiteX9" fmla="*/ 100706 w 131876"/>
                  <a:gd name="connsiteY9" fmla="*/ 71933 h 131876"/>
                  <a:gd name="connsiteX10" fmla="*/ 70734 w 131876"/>
                  <a:gd name="connsiteY10" fmla="*/ 71933 h 131876"/>
                  <a:gd name="connsiteX11" fmla="*/ 70734 w 131876"/>
                  <a:gd name="connsiteY11" fmla="*/ 101905 h 131876"/>
                  <a:gd name="connsiteX12" fmla="*/ 65938 w 131876"/>
                  <a:gd name="connsiteY12" fmla="*/ 106700 h 131876"/>
                  <a:gd name="connsiteX13" fmla="*/ 61143 w 131876"/>
                  <a:gd name="connsiteY13" fmla="*/ 101905 h 131876"/>
                  <a:gd name="connsiteX14" fmla="*/ 61143 w 131876"/>
                  <a:gd name="connsiteY14" fmla="*/ 71933 h 131876"/>
                  <a:gd name="connsiteX15" fmla="*/ 31171 w 131876"/>
                  <a:gd name="connsiteY15" fmla="*/ 71933 h 131876"/>
                  <a:gd name="connsiteX16" fmla="*/ 26375 w 131876"/>
                  <a:gd name="connsiteY16" fmla="*/ 67137 h 131876"/>
                  <a:gd name="connsiteX17" fmla="*/ 31171 w 131876"/>
                  <a:gd name="connsiteY17" fmla="*/ 62342 h 131876"/>
                  <a:gd name="connsiteX18" fmla="*/ 61143 w 131876"/>
                  <a:gd name="connsiteY18" fmla="*/ 62342 h 131876"/>
                  <a:gd name="connsiteX19" fmla="*/ 61143 w 131876"/>
                  <a:gd name="connsiteY19" fmla="*/ 31171 h 131876"/>
                  <a:gd name="connsiteX20" fmla="*/ 65938 w 131876"/>
                  <a:gd name="connsiteY20" fmla="*/ 26375 h 131876"/>
                  <a:gd name="connsiteX21" fmla="*/ 70734 w 131876"/>
                  <a:gd name="connsiteY21" fmla="*/ 31171 h 131876"/>
                  <a:gd name="connsiteX22" fmla="*/ 70734 w 131876"/>
                  <a:gd name="connsiteY22" fmla="*/ 61143 h 131876"/>
                  <a:gd name="connsiteX23" fmla="*/ 100706 w 131876"/>
                  <a:gd name="connsiteY23" fmla="*/ 61143 h 131876"/>
                  <a:gd name="connsiteX24" fmla="*/ 105501 w 131876"/>
                  <a:gd name="connsiteY24" fmla="*/ 65938 h 131876"/>
                  <a:gd name="connsiteX25" fmla="*/ 100706 w 131876"/>
                  <a:gd name="connsiteY25" fmla="*/ 71933 h 13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1876" h="131876">
                    <a:moveTo>
                      <a:pt x="99507" y="0"/>
                    </a:moveTo>
                    <a:lnTo>
                      <a:pt x="32370" y="0"/>
                    </a:lnTo>
                    <a:cubicBezTo>
                      <a:pt x="14387" y="0"/>
                      <a:pt x="0" y="14387"/>
                      <a:pt x="0" y="32370"/>
                    </a:cubicBezTo>
                    <a:lnTo>
                      <a:pt x="0" y="99507"/>
                    </a:lnTo>
                    <a:cubicBezTo>
                      <a:pt x="0" y="117490"/>
                      <a:pt x="14387" y="131877"/>
                      <a:pt x="32370" y="131877"/>
                    </a:cubicBezTo>
                    <a:lnTo>
                      <a:pt x="99507" y="131877"/>
                    </a:lnTo>
                    <a:cubicBezTo>
                      <a:pt x="117490" y="131877"/>
                      <a:pt x="131877" y="117490"/>
                      <a:pt x="131877" y="99507"/>
                    </a:cubicBezTo>
                    <a:lnTo>
                      <a:pt x="131877" y="32370"/>
                    </a:lnTo>
                    <a:cubicBezTo>
                      <a:pt x="131877" y="14387"/>
                      <a:pt x="117490" y="0"/>
                      <a:pt x="99507" y="0"/>
                    </a:cubicBezTo>
                    <a:close/>
                    <a:moveTo>
                      <a:pt x="100706" y="71933"/>
                    </a:moveTo>
                    <a:lnTo>
                      <a:pt x="70734" y="71933"/>
                    </a:lnTo>
                    <a:lnTo>
                      <a:pt x="70734" y="101905"/>
                    </a:lnTo>
                    <a:cubicBezTo>
                      <a:pt x="70734" y="104303"/>
                      <a:pt x="68336" y="106700"/>
                      <a:pt x="65938" y="106700"/>
                    </a:cubicBezTo>
                    <a:cubicBezTo>
                      <a:pt x="63541" y="106700"/>
                      <a:pt x="61143" y="104303"/>
                      <a:pt x="61143" y="101905"/>
                    </a:cubicBezTo>
                    <a:lnTo>
                      <a:pt x="61143" y="71933"/>
                    </a:lnTo>
                    <a:lnTo>
                      <a:pt x="31171" y="71933"/>
                    </a:lnTo>
                    <a:cubicBezTo>
                      <a:pt x="28773" y="71933"/>
                      <a:pt x="26375" y="69535"/>
                      <a:pt x="26375" y="67137"/>
                    </a:cubicBezTo>
                    <a:cubicBezTo>
                      <a:pt x="26375" y="64739"/>
                      <a:pt x="28773" y="62342"/>
                      <a:pt x="31171" y="62342"/>
                    </a:cubicBezTo>
                    <a:lnTo>
                      <a:pt x="61143" y="62342"/>
                    </a:lnTo>
                    <a:lnTo>
                      <a:pt x="61143" y="31171"/>
                    </a:lnTo>
                    <a:cubicBezTo>
                      <a:pt x="61143" y="28773"/>
                      <a:pt x="63541" y="26375"/>
                      <a:pt x="65938" y="26375"/>
                    </a:cubicBezTo>
                    <a:cubicBezTo>
                      <a:pt x="68336" y="26375"/>
                      <a:pt x="70734" y="28773"/>
                      <a:pt x="70734" y="31171"/>
                    </a:cubicBezTo>
                    <a:lnTo>
                      <a:pt x="70734" y="61143"/>
                    </a:lnTo>
                    <a:lnTo>
                      <a:pt x="100706" y="61143"/>
                    </a:lnTo>
                    <a:cubicBezTo>
                      <a:pt x="103104" y="61143"/>
                      <a:pt x="105501" y="63541"/>
                      <a:pt x="105501" y="65938"/>
                    </a:cubicBezTo>
                    <a:cubicBezTo>
                      <a:pt x="105501" y="68336"/>
                      <a:pt x="103104" y="71933"/>
                      <a:pt x="100706" y="71933"/>
                    </a:cubicBezTo>
                    <a:close/>
                  </a:path>
                </a:pathLst>
              </a:custGeom>
              <a:solidFill>
                <a:srgbClr val="333333"/>
              </a:solidFill>
              <a:ln w="11973" cap="flat">
                <a:noFill/>
                <a:prstDash val="solid"/>
                <a:miter/>
              </a:ln>
            </p:spPr>
            <p:txBody>
              <a:bodyPr rtlCol="0" anchor="ctr"/>
              <a:lstStyle/>
              <a:p>
                <a:endParaRPr lang="nl-NL"/>
              </a:p>
            </p:txBody>
          </p:sp>
          <p:sp>
            <p:nvSpPr>
              <p:cNvPr id="354" name="Vrije vorm: vorm 353">
                <a:extLst>
                  <a:ext uri="{FF2B5EF4-FFF2-40B4-BE49-F238E27FC236}">
                    <a16:creationId xmlns:a16="http://schemas.microsoft.com/office/drawing/2014/main" id="{2E10A9BE-3283-4C88-BDD7-B1B24E5150B4}"/>
                  </a:ext>
                </a:extLst>
              </p:cNvPr>
              <p:cNvSpPr/>
              <p:nvPr/>
            </p:nvSpPr>
            <p:spPr>
              <a:xfrm>
                <a:off x="5199100" y="5452536"/>
                <a:ext cx="139070" cy="132176"/>
              </a:xfrm>
              <a:custGeom>
                <a:avLst/>
                <a:gdLst>
                  <a:gd name="connsiteX0" fmla="*/ 135473 w 139070"/>
                  <a:gd name="connsiteY0" fmla="*/ 61443 h 132176"/>
                  <a:gd name="connsiteX1" fmla="*/ 75529 w 139070"/>
                  <a:gd name="connsiteY1" fmla="*/ 2698 h 132176"/>
                  <a:gd name="connsiteX2" fmla="*/ 62342 w 139070"/>
                  <a:gd name="connsiteY2" fmla="*/ 2698 h 132176"/>
                  <a:gd name="connsiteX3" fmla="*/ 2398 w 139070"/>
                  <a:gd name="connsiteY3" fmla="*/ 61443 h 132176"/>
                  <a:gd name="connsiteX4" fmla="*/ 0 w 139070"/>
                  <a:gd name="connsiteY4" fmla="*/ 67437 h 132176"/>
                  <a:gd name="connsiteX5" fmla="*/ 0 w 139070"/>
                  <a:gd name="connsiteY5" fmla="*/ 122586 h 132176"/>
                  <a:gd name="connsiteX6" fmla="*/ 9591 w 139070"/>
                  <a:gd name="connsiteY6" fmla="*/ 132176 h 132176"/>
                  <a:gd name="connsiteX7" fmla="*/ 44359 w 139070"/>
                  <a:gd name="connsiteY7" fmla="*/ 132176 h 132176"/>
                  <a:gd name="connsiteX8" fmla="*/ 44359 w 139070"/>
                  <a:gd name="connsiteY8" fmla="*/ 95011 h 132176"/>
                  <a:gd name="connsiteX9" fmla="*/ 69535 w 139070"/>
                  <a:gd name="connsiteY9" fmla="*/ 69835 h 132176"/>
                  <a:gd name="connsiteX10" fmla="*/ 94711 w 139070"/>
                  <a:gd name="connsiteY10" fmla="*/ 95011 h 132176"/>
                  <a:gd name="connsiteX11" fmla="*/ 94711 w 139070"/>
                  <a:gd name="connsiteY11" fmla="*/ 132176 h 132176"/>
                  <a:gd name="connsiteX12" fmla="*/ 129479 w 139070"/>
                  <a:gd name="connsiteY12" fmla="*/ 132176 h 132176"/>
                  <a:gd name="connsiteX13" fmla="*/ 139070 w 139070"/>
                  <a:gd name="connsiteY13" fmla="*/ 122586 h 132176"/>
                  <a:gd name="connsiteX14" fmla="*/ 139070 w 139070"/>
                  <a:gd name="connsiteY14" fmla="*/ 67437 h 132176"/>
                  <a:gd name="connsiteX15" fmla="*/ 135473 w 139070"/>
                  <a:gd name="connsiteY15" fmla="*/ 61443 h 13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70" h="132176">
                    <a:moveTo>
                      <a:pt x="135473" y="61443"/>
                    </a:moveTo>
                    <a:lnTo>
                      <a:pt x="75529" y="2698"/>
                    </a:lnTo>
                    <a:cubicBezTo>
                      <a:pt x="71933" y="-899"/>
                      <a:pt x="65938" y="-899"/>
                      <a:pt x="62342" y="2698"/>
                    </a:cubicBezTo>
                    <a:lnTo>
                      <a:pt x="2398" y="61443"/>
                    </a:lnTo>
                    <a:cubicBezTo>
                      <a:pt x="1199" y="62642"/>
                      <a:pt x="0" y="65039"/>
                      <a:pt x="0" y="67437"/>
                    </a:cubicBezTo>
                    <a:lnTo>
                      <a:pt x="0" y="122586"/>
                    </a:lnTo>
                    <a:cubicBezTo>
                      <a:pt x="0" y="127381"/>
                      <a:pt x="3597" y="132176"/>
                      <a:pt x="9591" y="132176"/>
                    </a:cubicBezTo>
                    <a:lnTo>
                      <a:pt x="44359" y="132176"/>
                    </a:lnTo>
                    <a:lnTo>
                      <a:pt x="44359" y="95011"/>
                    </a:lnTo>
                    <a:cubicBezTo>
                      <a:pt x="44359" y="81823"/>
                      <a:pt x="55148" y="69835"/>
                      <a:pt x="69535" y="69835"/>
                    </a:cubicBezTo>
                    <a:cubicBezTo>
                      <a:pt x="82723" y="69835"/>
                      <a:pt x="94711" y="80625"/>
                      <a:pt x="94711" y="95011"/>
                    </a:cubicBezTo>
                    <a:lnTo>
                      <a:pt x="94711" y="132176"/>
                    </a:lnTo>
                    <a:lnTo>
                      <a:pt x="129479" y="132176"/>
                    </a:lnTo>
                    <a:cubicBezTo>
                      <a:pt x="134274" y="132176"/>
                      <a:pt x="139070" y="128580"/>
                      <a:pt x="139070" y="122586"/>
                    </a:cubicBezTo>
                    <a:lnTo>
                      <a:pt x="139070" y="67437"/>
                    </a:lnTo>
                    <a:cubicBezTo>
                      <a:pt x="137871" y="65039"/>
                      <a:pt x="136672" y="62642"/>
                      <a:pt x="135473" y="61443"/>
                    </a:cubicBezTo>
                    <a:close/>
                  </a:path>
                </a:pathLst>
              </a:custGeom>
              <a:solidFill>
                <a:srgbClr val="333333"/>
              </a:solidFill>
              <a:ln w="11973" cap="flat">
                <a:noFill/>
                <a:prstDash val="solid"/>
                <a:miter/>
              </a:ln>
            </p:spPr>
            <p:txBody>
              <a:bodyPr rtlCol="0" anchor="ctr"/>
              <a:lstStyle/>
              <a:p>
                <a:endParaRPr lang="nl-NL"/>
              </a:p>
            </p:txBody>
          </p:sp>
          <p:sp>
            <p:nvSpPr>
              <p:cNvPr id="355" name="Vrije vorm: vorm 354">
                <a:extLst>
                  <a:ext uri="{FF2B5EF4-FFF2-40B4-BE49-F238E27FC236}">
                    <a16:creationId xmlns:a16="http://schemas.microsoft.com/office/drawing/2014/main" id="{E7DA5558-105D-442B-9FF4-4ECEFF2483E1}"/>
                  </a:ext>
                </a:extLst>
              </p:cNvPr>
              <p:cNvSpPr/>
              <p:nvPr/>
            </p:nvSpPr>
            <p:spPr>
              <a:xfrm>
                <a:off x="6865542" y="5451637"/>
                <a:ext cx="131876" cy="131876"/>
              </a:xfrm>
              <a:custGeom>
                <a:avLst/>
                <a:gdLst>
                  <a:gd name="connsiteX0" fmla="*/ 131877 w 131876"/>
                  <a:gd name="connsiteY0" fmla="*/ 65938 h 131876"/>
                  <a:gd name="connsiteX1" fmla="*/ 65938 w 131876"/>
                  <a:gd name="connsiteY1" fmla="*/ 131877 h 131876"/>
                  <a:gd name="connsiteX2" fmla="*/ 0 w 131876"/>
                  <a:gd name="connsiteY2" fmla="*/ 65938 h 131876"/>
                  <a:gd name="connsiteX3" fmla="*/ 65938 w 131876"/>
                  <a:gd name="connsiteY3" fmla="*/ 0 h 131876"/>
                  <a:gd name="connsiteX4" fmla="*/ 131877 w 131876"/>
                  <a:gd name="connsiteY4" fmla="*/ 65938 h 13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876" h="131876">
                    <a:moveTo>
                      <a:pt x="131877" y="65938"/>
                    </a:moveTo>
                    <a:cubicBezTo>
                      <a:pt x="131877" y="102355"/>
                      <a:pt x="102355" y="131877"/>
                      <a:pt x="65938" y="131877"/>
                    </a:cubicBezTo>
                    <a:cubicBezTo>
                      <a:pt x="29522" y="131877"/>
                      <a:pt x="0" y="102355"/>
                      <a:pt x="0" y="65938"/>
                    </a:cubicBezTo>
                    <a:cubicBezTo>
                      <a:pt x="0" y="29522"/>
                      <a:pt x="29522" y="0"/>
                      <a:pt x="65938" y="0"/>
                    </a:cubicBezTo>
                    <a:cubicBezTo>
                      <a:pt x="102355" y="0"/>
                      <a:pt x="131877" y="29522"/>
                      <a:pt x="131877" y="65938"/>
                    </a:cubicBezTo>
                    <a:close/>
                  </a:path>
                </a:pathLst>
              </a:custGeom>
              <a:solidFill>
                <a:srgbClr val="333333"/>
              </a:solidFill>
              <a:ln w="11973" cap="flat">
                <a:noFill/>
                <a:prstDash val="solid"/>
                <a:miter/>
              </a:ln>
            </p:spPr>
            <p:txBody>
              <a:bodyPr rtlCol="0" anchor="ctr"/>
              <a:lstStyle/>
              <a:p>
                <a:endParaRPr lang="nl-NL"/>
              </a:p>
            </p:txBody>
          </p:sp>
        </p:grpSp>
        <p:sp>
          <p:nvSpPr>
            <p:cNvPr id="358" name="Tekstvak 357">
              <a:extLst>
                <a:ext uri="{FF2B5EF4-FFF2-40B4-BE49-F238E27FC236}">
                  <a16:creationId xmlns:a16="http://schemas.microsoft.com/office/drawing/2014/main" id="{85737FC9-A4DB-4D15-9F0D-3859E03476EA}"/>
                </a:ext>
              </a:extLst>
            </p:cNvPr>
            <p:cNvSpPr txBox="1"/>
            <p:nvPr userDrawn="1"/>
          </p:nvSpPr>
          <p:spPr>
            <a:xfrm>
              <a:off x="5209277" y="1205302"/>
              <a:ext cx="325730" cy="179408"/>
            </a:xfrm>
            <a:prstGeom prst="rect">
              <a:avLst/>
            </a:prstGeom>
            <a:noFill/>
          </p:spPr>
          <p:txBody>
            <a:bodyPr wrap="none" rtlCol="0">
              <a:spAutoFit/>
            </a:bodyPr>
            <a:lstStyle/>
            <a:p>
              <a:pPr algn="l"/>
              <a:r>
                <a:rPr lang="nl-NL" sz="566" spc="0" baseline="0">
                  <a:solidFill>
                    <a:srgbClr val="333333"/>
                  </a:solidFill>
                  <a:latin typeface="Arial"/>
                  <a:cs typeface="Arial"/>
                  <a:sym typeface="Arial"/>
                  <a:rtl val="0"/>
                </a:rPr>
                <a:t>8:30</a:t>
              </a:r>
            </a:p>
          </p:txBody>
        </p:sp>
        <p:sp>
          <p:nvSpPr>
            <p:cNvPr id="359" name="Vrije vorm: vorm 358">
              <a:extLst>
                <a:ext uri="{FF2B5EF4-FFF2-40B4-BE49-F238E27FC236}">
                  <a16:creationId xmlns:a16="http://schemas.microsoft.com/office/drawing/2014/main" id="{CD13AEED-CE53-47E4-8156-61C748BC039B}"/>
                </a:ext>
              </a:extLst>
            </p:cNvPr>
            <p:cNvSpPr/>
            <p:nvPr userDrawn="1"/>
          </p:nvSpPr>
          <p:spPr>
            <a:xfrm>
              <a:off x="6718080" y="1290326"/>
              <a:ext cx="14386" cy="22778"/>
            </a:xfrm>
            <a:custGeom>
              <a:avLst/>
              <a:gdLst>
                <a:gd name="connsiteX0" fmla="*/ 0 w 14386"/>
                <a:gd name="connsiteY0" fmla="*/ 0 h 22778"/>
                <a:gd name="connsiteX1" fmla="*/ 14387 w 14386"/>
                <a:gd name="connsiteY1" fmla="*/ 0 h 22778"/>
                <a:gd name="connsiteX2" fmla="*/ 14387 w 14386"/>
                <a:gd name="connsiteY2" fmla="*/ 22779 h 22778"/>
                <a:gd name="connsiteX3" fmla="*/ 0 w 14386"/>
                <a:gd name="connsiteY3" fmla="*/ 22779 h 22778"/>
              </a:gdLst>
              <a:ahLst/>
              <a:cxnLst>
                <a:cxn ang="0">
                  <a:pos x="connsiteX0" y="connsiteY0"/>
                </a:cxn>
                <a:cxn ang="0">
                  <a:pos x="connsiteX1" y="connsiteY1"/>
                </a:cxn>
                <a:cxn ang="0">
                  <a:pos x="connsiteX2" y="connsiteY2"/>
                </a:cxn>
                <a:cxn ang="0">
                  <a:pos x="connsiteX3" y="connsiteY3"/>
                </a:cxn>
              </a:cxnLst>
              <a:rect l="l" t="t" r="r" b="b"/>
              <a:pathLst>
                <a:path w="14386" h="22778">
                  <a:moveTo>
                    <a:pt x="0" y="0"/>
                  </a:moveTo>
                  <a:lnTo>
                    <a:pt x="14387" y="0"/>
                  </a:lnTo>
                  <a:lnTo>
                    <a:pt x="14387" y="22779"/>
                  </a:lnTo>
                  <a:lnTo>
                    <a:pt x="0" y="22779"/>
                  </a:lnTo>
                  <a:close/>
                </a:path>
              </a:pathLst>
            </a:custGeom>
            <a:solidFill>
              <a:srgbClr val="333333"/>
            </a:solidFill>
            <a:ln w="11973" cap="flat">
              <a:noFill/>
              <a:prstDash val="solid"/>
              <a:miter/>
            </a:ln>
          </p:spPr>
          <p:txBody>
            <a:bodyPr rtlCol="0" anchor="ctr"/>
            <a:lstStyle/>
            <a:p>
              <a:endParaRPr lang="nl-NL"/>
            </a:p>
          </p:txBody>
        </p:sp>
        <p:sp>
          <p:nvSpPr>
            <p:cNvPr id="360" name="Vrije vorm: vorm 359">
              <a:extLst>
                <a:ext uri="{FF2B5EF4-FFF2-40B4-BE49-F238E27FC236}">
                  <a16:creationId xmlns:a16="http://schemas.microsoft.com/office/drawing/2014/main" id="{6379CB70-182B-449D-8EAB-9A14070EC63D}"/>
                </a:ext>
              </a:extLst>
            </p:cNvPr>
            <p:cNvSpPr/>
            <p:nvPr userDrawn="1"/>
          </p:nvSpPr>
          <p:spPr>
            <a:xfrm>
              <a:off x="6738461" y="1280735"/>
              <a:ext cx="14386" cy="32369"/>
            </a:xfrm>
            <a:custGeom>
              <a:avLst/>
              <a:gdLst>
                <a:gd name="connsiteX0" fmla="*/ 0 w 14386"/>
                <a:gd name="connsiteY0" fmla="*/ 0 h 32369"/>
                <a:gd name="connsiteX1" fmla="*/ 14387 w 14386"/>
                <a:gd name="connsiteY1" fmla="*/ 0 h 32369"/>
                <a:gd name="connsiteX2" fmla="*/ 14387 w 14386"/>
                <a:gd name="connsiteY2" fmla="*/ 32370 h 32369"/>
                <a:gd name="connsiteX3" fmla="*/ 0 w 14386"/>
                <a:gd name="connsiteY3" fmla="*/ 32370 h 32369"/>
              </a:gdLst>
              <a:ahLst/>
              <a:cxnLst>
                <a:cxn ang="0">
                  <a:pos x="connsiteX0" y="connsiteY0"/>
                </a:cxn>
                <a:cxn ang="0">
                  <a:pos x="connsiteX1" y="connsiteY1"/>
                </a:cxn>
                <a:cxn ang="0">
                  <a:pos x="connsiteX2" y="connsiteY2"/>
                </a:cxn>
                <a:cxn ang="0">
                  <a:pos x="connsiteX3" y="connsiteY3"/>
                </a:cxn>
              </a:cxnLst>
              <a:rect l="l" t="t" r="r" b="b"/>
              <a:pathLst>
                <a:path w="14386" h="32369">
                  <a:moveTo>
                    <a:pt x="0" y="0"/>
                  </a:moveTo>
                  <a:lnTo>
                    <a:pt x="14387" y="0"/>
                  </a:lnTo>
                  <a:lnTo>
                    <a:pt x="14387" y="32370"/>
                  </a:lnTo>
                  <a:lnTo>
                    <a:pt x="0" y="32370"/>
                  </a:lnTo>
                  <a:close/>
                </a:path>
              </a:pathLst>
            </a:custGeom>
            <a:solidFill>
              <a:srgbClr val="333333"/>
            </a:solidFill>
            <a:ln w="11973" cap="flat">
              <a:noFill/>
              <a:prstDash val="solid"/>
              <a:miter/>
            </a:ln>
          </p:spPr>
          <p:txBody>
            <a:bodyPr rtlCol="0" anchor="ctr"/>
            <a:lstStyle/>
            <a:p>
              <a:endParaRPr lang="nl-NL"/>
            </a:p>
          </p:txBody>
        </p:sp>
        <p:sp>
          <p:nvSpPr>
            <p:cNvPr id="361" name="Vrije vorm: vorm 360">
              <a:extLst>
                <a:ext uri="{FF2B5EF4-FFF2-40B4-BE49-F238E27FC236}">
                  <a16:creationId xmlns:a16="http://schemas.microsoft.com/office/drawing/2014/main" id="{21479676-6D68-49CF-B466-6BE6820E83C6}"/>
                </a:ext>
              </a:extLst>
            </p:cNvPr>
            <p:cNvSpPr/>
            <p:nvPr userDrawn="1"/>
          </p:nvSpPr>
          <p:spPr>
            <a:xfrm>
              <a:off x="6758842" y="1272343"/>
              <a:ext cx="14386" cy="41960"/>
            </a:xfrm>
            <a:custGeom>
              <a:avLst/>
              <a:gdLst>
                <a:gd name="connsiteX0" fmla="*/ 0 w 14386"/>
                <a:gd name="connsiteY0" fmla="*/ 0 h 41960"/>
                <a:gd name="connsiteX1" fmla="*/ 14386 w 14386"/>
                <a:gd name="connsiteY1" fmla="*/ 0 h 41960"/>
                <a:gd name="connsiteX2" fmla="*/ 14386 w 14386"/>
                <a:gd name="connsiteY2" fmla="*/ 41961 h 41960"/>
                <a:gd name="connsiteX3" fmla="*/ 0 w 14386"/>
                <a:gd name="connsiteY3" fmla="*/ 41961 h 41960"/>
              </a:gdLst>
              <a:ahLst/>
              <a:cxnLst>
                <a:cxn ang="0">
                  <a:pos x="connsiteX0" y="connsiteY0"/>
                </a:cxn>
                <a:cxn ang="0">
                  <a:pos x="connsiteX1" y="connsiteY1"/>
                </a:cxn>
                <a:cxn ang="0">
                  <a:pos x="connsiteX2" y="connsiteY2"/>
                </a:cxn>
                <a:cxn ang="0">
                  <a:pos x="connsiteX3" y="connsiteY3"/>
                </a:cxn>
              </a:cxnLst>
              <a:rect l="l" t="t" r="r" b="b"/>
              <a:pathLst>
                <a:path w="14386" h="41960">
                  <a:moveTo>
                    <a:pt x="0" y="0"/>
                  </a:moveTo>
                  <a:lnTo>
                    <a:pt x="14386" y="0"/>
                  </a:lnTo>
                  <a:lnTo>
                    <a:pt x="14386" y="41961"/>
                  </a:lnTo>
                  <a:lnTo>
                    <a:pt x="0" y="41961"/>
                  </a:lnTo>
                  <a:close/>
                </a:path>
              </a:pathLst>
            </a:custGeom>
            <a:solidFill>
              <a:srgbClr val="333333"/>
            </a:solidFill>
            <a:ln w="11973" cap="flat">
              <a:noFill/>
              <a:prstDash val="solid"/>
              <a:miter/>
            </a:ln>
          </p:spPr>
          <p:txBody>
            <a:bodyPr rtlCol="0" anchor="ctr"/>
            <a:lstStyle/>
            <a:p>
              <a:endParaRPr lang="nl-NL"/>
            </a:p>
          </p:txBody>
        </p:sp>
        <p:sp>
          <p:nvSpPr>
            <p:cNvPr id="362" name="Vrije vorm: vorm 361">
              <a:extLst>
                <a:ext uri="{FF2B5EF4-FFF2-40B4-BE49-F238E27FC236}">
                  <a16:creationId xmlns:a16="http://schemas.microsoft.com/office/drawing/2014/main" id="{9670AF08-BC3F-48CC-9142-032C1FFF32ED}"/>
                </a:ext>
              </a:extLst>
            </p:cNvPr>
            <p:cNvSpPr/>
            <p:nvPr userDrawn="1"/>
          </p:nvSpPr>
          <p:spPr>
            <a:xfrm>
              <a:off x="6779223" y="1261553"/>
              <a:ext cx="14386" cy="51551"/>
            </a:xfrm>
            <a:custGeom>
              <a:avLst/>
              <a:gdLst>
                <a:gd name="connsiteX0" fmla="*/ 0 w 14386"/>
                <a:gd name="connsiteY0" fmla="*/ 0 h 51551"/>
                <a:gd name="connsiteX1" fmla="*/ 14386 w 14386"/>
                <a:gd name="connsiteY1" fmla="*/ 0 h 51551"/>
                <a:gd name="connsiteX2" fmla="*/ 14386 w 14386"/>
                <a:gd name="connsiteY2" fmla="*/ 51552 h 51551"/>
                <a:gd name="connsiteX3" fmla="*/ 0 w 14386"/>
                <a:gd name="connsiteY3" fmla="*/ 51552 h 51551"/>
              </a:gdLst>
              <a:ahLst/>
              <a:cxnLst>
                <a:cxn ang="0">
                  <a:pos x="connsiteX0" y="connsiteY0"/>
                </a:cxn>
                <a:cxn ang="0">
                  <a:pos x="connsiteX1" y="connsiteY1"/>
                </a:cxn>
                <a:cxn ang="0">
                  <a:pos x="connsiteX2" y="connsiteY2"/>
                </a:cxn>
                <a:cxn ang="0">
                  <a:pos x="connsiteX3" y="connsiteY3"/>
                </a:cxn>
              </a:cxnLst>
              <a:rect l="l" t="t" r="r" b="b"/>
              <a:pathLst>
                <a:path w="14386" h="51551">
                  <a:moveTo>
                    <a:pt x="0" y="0"/>
                  </a:moveTo>
                  <a:lnTo>
                    <a:pt x="14386" y="0"/>
                  </a:lnTo>
                  <a:lnTo>
                    <a:pt x="14386" y="51552"/>
                  </a:lnTo>
                  <a:lnTo>
                    <a:pt x="0" y="51552"/>
                  </a:lnTo>
                  <a:close/>
                </a:path>
              </a:pathLst>
            </a:custGeom>
            <a:solidFill>
              <a:srgbClr val="333333"/>
            </a:solidFill>
            <a:ln w="11973" cap="flat">
              <a:noFill/>
              <a:prstDash val="solid"/>
              <a:miter/>
            </a:ln>
          </p:spPr>
          <p:txBody>
            <a:bodyPr rtlCol="0" anchor="ctr"/>
            <a:lstStyle/>
            <a:p>
              <a:endParaRPr lang="nl-NL"/>
            </a:p>
          </p:txBody>
        </p:sp>
        <p:sp>
          <p:nvSpPr>
            <p:cNvPr id="363" name="Vrije vorm: vorm 362">
              <a:extLst>
                <a:ext uri="{FF2B5EF4-FFF2-40B4-BE49-F238E27FC236}">
                  <a16:creationId xmlns:a16="http://schemas.microsoft.com/office/drawing/2014/main" id="{7CCD9BD7-27FD-436A-B782-DBF77722DBCB}"/>
                </a:ext>
              </a:extLst>
            </p:cNvPr>
            <p:cNvSpPr/>
            <p:nvPr userDrawn="1"/>
          </p:nvSpPr>
          <p:spPr>
            <a:xfrm>
              <a:off x="6815189" y="1261553"/>
              <a:ext cx="81523" cy="26375"/>
            </a:xfrm>
            <a:custGeom>
              <a:avLst/>
              <a:gdLst>
                <a:gd name="connsiteX0" fmla="*/ 9591 w 81523"/>
                <a:gd name="connsiteY0" fmla="*/ 26375 h 26375"/>
                <a:gd name="connsiteX1" fmla="*/ 40762 w 81523"/>
                <a:gd name="connsiteY1" fmla="*/ 13188 h 26375"/>
                <a:gd name="connsiteX2" fmla="*/ 71933 w 81523"/>
                <a:gd name="connsiteY2" fmla="*/ 26375 h 26375"/>
                <a:gd name="connsiteX3" fmla="*/ 81524 w 81523"/>
                <a:gd name="connsiteY3" fmla="*/ 16784 h 26375"/>
                <a:gd name="connsiteX4" fmla="*/ 40762 w 81523"/>
                <a:gd name="connsiteY4" fmla="*/ 0 h 26375"/>
                <a:gd name="connsiteX5" fmla="*/ 0 w 81523"/>
                <a:gd name="connsiteY5" fmla="*/ 16784 h 26375"/>
                <a:gd name="connsiteX6" fmla="*/ 9591 w 81523"/>
                <a:gd name="connsiteY6" fmla="*/ 26375 h 2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23" h="26375">
                  <a:moveTo>
                    <a:pt x="9591" y="26375"/>
                  </a:moveTo>
                  <a:cubicBezTo>
                    <a:pt x="17983" y="17983"/>
                    <a:pt x="28773" y="13188"/>
                    <a:pt x="40762" y="13188"/>
                  </a:cubicBezTo>
                  <a:cubicBezTo>
                    <a:pt x="52751" y="13188"/>
                    <a:pt x="63541" y="17983"/>
                    <a:pt x="71933" y="26375"/>
                  </a:cubicBezTo>
                  <a:lnTo>
                    <a:pt x="81524" y="16784"/>
                  </a:lnTo>
                  <a:cubicBezTo>
                    <a:pt x="70734" y="5994"/>
                    <a:pt x="56347" y="0"/>
                    <a:pt x="40762" y="0"/>
                  </a:cubicBezTo>
                  <a:cubicBezTo>
                    <a:pt x="25177" y="0"/>
                    <a:pt x="10790" y="5994"/>
                    <a:pt x="0" y="16784"/>
                  </a:cubicBezTo>
                  <a:lnTo>
                    <a:pt x="9591" y="26375"/>
                  </a:lnTo>
                  <a:close/>
                </a:path>
              </a:pathLst>
            </a:custGeom>
            <a:solidFill>
              <a:srgbClr val="333333"/>
            </a:solidFill>
            <a:ln w="11973" cap="flat">
              <a:noFill/>
              <a:prstDash val="solid"/>
              <a:miter/>
            </a:ln>
          </p:spPr>
          <p:txBody>
            <a:bodyPr rtlCol="0" anchor="ctr"/>
            <a:lstStyle/>
            <a:p>
              <a:endParaRPr lang="nl-NL"/>
            </a:p>
          </p:txBody>
        </p:sp>
        <p:sp>
          <p:nvSpPr>
            <p:cNvPr id="364" name="Vrije vorm: vorm 363">
              <a:extLst>
                <a:ext uri="{FF2B5EF4-FFF2-40B4-BE49-F238E27FC236}">
                  <a16:creationId xmlns:a16="http://schemas.microsoft.com/office/drawing/2014/main" id="{6A39F64C-257B-405F-8FD7-F1395FDD64CC}"/>
                </a:ext>
              </a:extLst>
            </p:cNvPr>
            <p:cNvSpPr/>
            <p:nvPr userDrawn="1"/>
          </p:nvSpPr>
          <p:spPr>
            <a:xfrm>
              <a:off x="6827178" y="1279537"/>
              <a:ext cx="57546" cy="21579"/>
            </a:xfrm>
            <a:custGeom>
              <a:avLst/>
              <a:gdLst>
                <a:gd name="connsiteX0" fmla="*/ 9591 w 57546"/>
                <a:gd name="connsiteY0" fmla="*/ 21580 h 21579"/>
                <a:gd name="connsiteX1" fmla="*/ 28773 w 57546"/>
                <a:gd name="connsiteY1" fmla="*/ 14387 h 21579"/>
                <a:gd name="connsiteX2" fmla="*/ 47955 w 57546"/>
                <a:gd name="connsiteY2" fmla="*/ 21580 h 21579"/>
                <a:gd name="connsiteX3" fmla="*/ 57546 w 57546"/>
                <a:gd name="connsiteY3" fmla="*/ 11989 h 21579"/>
                <a:gd name="connsiteX4" fmla="*/ 28773 w 57546"/>
                <a:gd name="connsiteY4" fmla="*/ 0 h 21579"/>
                <a:gd name="connsiteX5" fmla="*/ 0 w 57546"/>
                <a:gd name="connsiteY5" fmla="*/ 11989 h 21579"/>
                <a:gd name="connsiteX6" fmla="*/ 9591 w 57546"/>
                <a:gd name="connsiteY6" fmla="*/ 21580 h 21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46" h="21579">
                  <a:moveTo>
                    <a:pt x="9591" y="21580"/>
                  </a:moveTo>
                  <a:cubicBezTo>
                    <a:pt x="14387" y="16784"/>
                    <a:pt x="21580" y="14387"/>
                    <a:pt x="28773" y="14387"/>
                  </a:cubicBezTo>
                  <a:cubicBezTo>
                    <a:pt x="35966" y="14387"/>
                    <a:pt x="43160" y="16784"/>
                    <a:pt x="47955" y="21580"/>
                  </a:cubicBezTo>
                  <a:lnTo>
                    <a:pt x="57546" y="11989"/>
                  </a:lnTo>
                  <a:cubicBezTo>
                    <a:pt x="50353" y="4796"/>
                    <a:pt x="40762" y="0"/>
                    <a:pt x="28773" y="0"/>
                  </a:cubicBezTo>
                  <a:cubicBezTo>
                    <a:pt x="17983" y="0"/>
                    <a:pt x="7193" y="4796"/>
                    <a:pt x="0" y="11989"/>
                  </a:cubicBezTo>
                  <a:lnTo>
                    <a:pt x="9591" y="21580"/>
                  </a:lnTo>
                  <a:close/>
                </a:path>
              </a:pathLst>
            </a:custGeom>
            <a:solidFill>
              <a:srgbClr val="333333"/>
            </a:solidFill>
            <a:ln w="11973" cap="flat">
              <a:noFill/>
              <a:prstDash val="solid"/>
              <a:miter/>
            </a:ln>
          </p:spPr>
          <p:txBody>
            <a:bodyPr rtlCol="0" anchor="ctr"/>
            <a:lstStyle/>
            <a:p>
              <a:endParaRPr lang="nl-NL"/>
            </a:p>
          </p:txBody>
        </p:sp>
        <p:sp>
          <p:nvSpPr>
            <p:cNvPr id="365" name="Vrije vorm: vorm 364">
              <a:extLst>
                <a:ext uri="{FF2B5EF4-FFF2-40B4-BE49-F238E27FC236}">
                  <a16:creationId xmlns:a16="http://schemas.microsoft.com/office/drawing/2014/main" id="{42E36BC9-E3AB-45A9-A032-981A444F5016}"/>
                </a:ext>
              </a:extLst>
            </p:cNvPr>
            <p:cNvSpPr/>
            <p:nvPr userDrawn="1"/>
          </p:nvSpPr>
          <p:spPr>
            <a:xfrm>
              <a:off x="6840366" y="1297520"/>
              <a:ext cx="31170" cy="15585"/>
            </a:xfrm>
            <a:custGeom>
              <a:avLst/>
              <a:gdLst>
                <a:gd name="connsiteX0" fmla="*/ 9591 w 31170"/>
                <a:gd name="connsiteY0" fmla="*/ 15585 h 15585"/>
                <a:gd name="connsiteX1" fmla="*/ 15585 w 31170"/>
                <a:gd name="connsiteY1" fmla="*/ 13188 h 15585"/>
                <a:gd name="connsiteX2" fmla="*/ 21580 w 31170"/>
                <a:gd name="connsiteY2" fmla="*/ 15585 h 15585"/>
                <a:gd name="connsiteX3" fmla="*/ 31171 w 31170"/>
                <a:gd name="connsiteY3" fmla="*/ 5994 h 15585"/>
                <a:gd name="connsiteX4" fmla="*/ 15585 w 31170"/>
                <a:gd name="connsiteY4" fmla="*/ 0 h 15585"/>
                <a:gd name="connsiteX5" fmla="*/ 0 w 31170"/>
                <a:gd name="connsiteY5" fmla="*/ 5994 h 15585"/>
                <a:gd name="connsiteX6" fmla="*/ 9591 w 31170"/>
                <a:gd name="connsiteY6" fmla="*/ 15585 h 1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70" h="15585">
                  <a:moveTo>
                    <a:pt x="9591" y="15585"/>
                  </a:moveTo>
                  <a:cubicBezTo>
                    <a:pt x="10790" y="14387"/>
                    <a:pt x="13188" y="13188"/>
                    <a:pt x="15585" y="13188"/>
                  </a:cubicBezTo>
                  <a:cubicBezTo>
                    <a:pt x="17983" y="13188"/>
                    <a:pt x="20381" y="14387"/>
                    <a:pt x="21580" y="15585"/>
                  </a:cubicBezTo>
                  <a:lnTo>
                    <a:pt x="31171" y="5994"/>
                  </a:lnTo>
                  <a:cubicBezTo>
                    <a:pt x="27574" y="2398"/>
                    <a:pt x="21580" y="0"/>
                    <a:pt x="15585" y="0"/>
                  </a:cubicBezTo>
                  <a:cubicBezTo>
                    <a:pt x="9591" y="0"/>
                    <a:pt x="3597" y="2398"/>
                    <a:pt x="0" y="5994"/>
                  </a:cubicBezTo>
                  <a:lnTo>
                    <a:pt x="9591" y="15585"/>
                  </a:lnTo>
                  <a:close/>
                </a:path>
              </a:pathLst>
            </a:custGeom>
            <a:solidFill>
              <a:srgbClr val="333333"/>
            </a:solidFill>
            <a:ln w="11973" cap="flat">
              <a:noFill/>
              <a:prstDash val="solid"/>
              <a:miter/>
            </a:ln>
          </p:spPr>
          <p:txBody>
            <a:bodyPr rtlCol="0" anchor="ctr"/>
            <a:lstStyle/>
            <a:p>
              <a:endParaRPr lang="nl-NL"/>
            </a:p>
          </p:txBody>
        </p:sp>
        <p:sp>
          <p:nvSpPr>
            <p:cNvPr id="366" name="Vrije vorm: vorm 365">
              <a:extLst>
                <a:ext uri="{FF2B5EF4-FFF2-40B4-BE49-F238E27FC236}">
                  <a16:creationId xmlns:a16="http://schemas.microsoft.com/office/drawing/2014/main" id="{84442C38-F7F3-4062-8C71-E95A8E5A7D38}"/>
                </a:ext>
              </a:extLst>
            </p:cNvPr>
            <p:cNvSpPr/>
            <p:nvPr userDrawn="1"/>
          </p:nvSpPr>
          <p:spPr>
            <a:xfrm>
              <a:off x="6917094" y="1268747"/>
              <a:ext cx="89915" cy="38364"/>
            </a:xfrm>
            <a:custGeom>
              <a:avLst/>
              <a:gdLst>
                <a:gd name="connsiteX0" fmla="*/ 87518 w 89915"/>
                <a:gd name="connsiteY0" fmla="*/ 38364 h 38364"/>
                <a:gd name="connsiteX1" fmla="*/ 2398 w 89915"/>
                <a:gd name="connsiteY1" fmla="*/ 38364 h 38364"/>
                <a:gd name="connsiteX2" fmla="*/ 0 w 89915"/>
                <a:gd name="connsiteY2" fmla="*/ 35966 h 38364"/>
                <a:gd name="connsiteX3" fmla="*/ 0 w 89915"/>
                <a:gd name="connsiteY3" fmla="*/ 2398 h 38364"/>
                <a:gd name="connsiteX4" fmla="*/ 2398 w 89915"/>
                <a:gd name="connsiteY4" fmla="*/ 0 h 38364"/>
                <a:gd name="connsiteX5" fmla="*/ 87518 w 89915"/>
                <a:gd name="connsiteY5" fmla="*/ 0 h 38364"/>
                <a:gd name="connsiteX6" fmla="*/ 89916 w 89915"/>
                <a:gd name="connsiteY6" fmla="*/ 2398 h 38364"/>
                <a:gd name="connsiteX7" fmla="*/ 89916 w 89915"/>
                <a:gd name="connsiteY7" fmla="*/ 35966 h 38364"/>
                <a:gd name="connsiteX8" fmla="*/ 87518 w 89915"/>
                <a:gd name="connsiteY8" fmla="*/ 38364 h 3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5" h="38364">
                  <a:moveTo>
                    <a:pt x="87518" y="38364"/>
                  </a:moveTo>
                  <a:lnTo>
                    <a:pt x="2398" y="38364"/>
                  </a:lnTo>
                  <a:cubicBezTo>
                    <a:pt x="1199" y="38364"/>
                    <a:pt x="0" y="37165"/>
                    <a:pt x="0" y="35966"/>
                  </a:cubicBezTo>
                  <a:lnTo>
                    <a:pt x="0" y="2398"/>
                  </a:lnTo>
                  <a:cubicBezTo>
                    <a:pt x="0" y="1199"/>
                    <a:pt x="1199" y="0"/>
                    <a:pt x="2398" y="0"/>
                  </a:cubicBezTo>
                  <a:lnTo>
                    <a:pt x="87518" y="0"/>
                  </a:lnTo>
                  <a:cubicBezTo>
                    <a:pt x="88717" y="0"/>
                    <a:pt x="89916" y="1199"/>
                    <a:pt x="89916" y="2398"/>
                  </a:cubicBezTo>
                  <a:lnTo>
                    <a:pt x="89916" y="35966"/>
                  </a:lnTo>
                  <a:cubicBezTo>
                    <a:pt x="89916" y="37165"/>
                    <a:pt x="88717" y="38364"/>
                    <a:pt x="87518" y="38364"/>
                  </a:cubicBezTo>
                  <a:close/>
                </a:path>
              </a:pathLst>
            </a:custGeom>
            <a:solidFill>
              <a:srgbClr val="333333"/>
            </a:solidFill>
            <a:ln w="11973" cap="flat">
              <a:noFill/>
              <a:prstDash val="solid"/>
              <a:miter/>
            </a:ln>
          </p:spPr>
          <p:txBody>
            <a:bodyPr rtlCol="0" anchor="ctr"/>
            <a:lstStyle/>
            <a:p>
              <a:endParaRPr lang="nl-NL"/>
            </a:p>
          </p:txBody>
        </p:sp>
        <p:sp>
          <p:nvSpPr>
            <p:cNvPr id="367" name="Vrije vorm: vorm 366">
              <a:extLst>
                <a:ext uri="{FF2B5EF4-FFF2-40B4-BE49-F238E27FC236}">
                  <a16:creationId xmlns:a16="http://schemas.microsoft.com/office/drawing/2014/main" id="{A1534E54-BCA2-4AA1-AADF-538DDE718AD0}"/>
                </a:ext>
              </a:extLst>
            </p:cNvPr>
            <p:cNvSpPr/>
            <p:nvPr userDrawn="1"/>
          </p:nvSpPr>
          <p:spPr>
            <a:xfrm>
              <a:off x="7008209" y="1279537"/>
              <a:ext cx="7663" cy="16784"/>
            </a:xfrm>
            <a:custGeom>
              <a:avLst/>
              <a:gdLst>
                <a:gd name="connsiteX0" fmla="*/ 4795 w 7663"/>
                <a:gd name="connsiteY0" fmla="*/ 16784 h 16784"/>
                <a:gd name="connsiteX1" fmla="*/ 2398 w 7663"/>
                <a:gd name="connsiteY1" fmla="*/ 16784 h 16784"/>
                <a:gd name="connsiteX2" fmla="*/ 0 w 7663"/>
                <a:gd name="connsiteY2" fmla="*/ 14387 h 16784"/>
                <a:gd name="connsiteX3" fmla="*/ 0 w 7663"/>
                <a:gd name="connsiteY3" fmla="*/ 2398 h 16784"/>
                <a:gd name="connsiteX4" fmla="*/ 2398 w 7663"/>
                <a:gd name="connsiteY4" fmla="*/ 0 h 16784"/>
                <a:gd name="connsiteX5" fmla="*/ 4795 w 7663"/>
                <a:gd name="connsiteY5" fmla="*/ 0 h 16784"/>
                <a:gd name="connsiteX6" fmla="*/ 7193 w 7663"/>
                <a:gd name="connsiteY6" fmla="*/ 2398 h 16784"/>
                <a:gd name="connsiteX7" fmla="*/ 7193 w 7663"/>
                <a:gd name="connsiteY7" fmla="*/ 14387 h 16784"/>
                <a:gd name="connsiteX8" fmla="*/ 4795 w 7663"/>
                <a:gd name="connsiteY8" fmla="*/ 16784 h 1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63" h="16784">
                  <a:moveTo>
                    <a:pt x="4795" y="16784"/>
                  </a:moveTo>
                  <a:lnTo>
                    <a:pt x="2398" y="16784"/>
                  </a:lnTo>
                  <a:cubicBezTo>
                    <a:pt x="1199" y="16784"/>
                    <a:pt x="0" y="15585"/>
                    <a:pt x="0" y="14387"/>
                  </a:cubicBezTo>
                  <a:lnTo>
                    <a:pt x="0" y="2398"/>
                  </a:lnTo>
                  <a:cubicBezTo>
                    <a:pt x="0" y="1199"/>
                    <a:pt x="1199" y="0"/>
                    <a:pt x="2398" y="0"/>
                  </a:cubicBezTo>
                  <a:lnTo>
                    <a:pt x="4795" y="0"/>
                  </a:lnTo>
                  <a:cubicBezTo>
                    <a:pt x="5994" y="0"/>
                    <a:pt x="7193" y="1199"/>
                    <a:pt x="7193" y="2398"/>
                  </a:cubicBezTo>
                  <a:lnTo>
                    <a:pt x="7193" y="14387"/>
                  </a:lnTo>
                  <a:cubicBezTo>
                    <a:pt x="8392" y="15585"/>
                    <a:pt x="7193" y="16784"/>
                    <a:pt x="4795" y="16784"/>
                  </a:cubicBezTo>
                  <a:close/>
                </a:path>
              </a:pathLst>
            </a:custGeom>
            <a:solidFill>
              <a:srgbClr val="333333"/>
            </a:solidFill>
            <a:ln w="11973" cap="flat">
              <a:noFill/>
              <a:prstDash val="solid"/>
              <a:miter/>
            </a:ln>
          </p:spPr>
          <p:txBody>
            <a:bodyPr rtlCol="0" anchor="ctr"/>
            <a:lstStyle/>
            <a:p>
              <a:endParaRPr lang="nl-NL"/>
            </a:p>
          </p:txBody>
        </p:sp>
      </p:grpSp>
      <p:sp>
        <p:nvSpPr>
          <p:cNvPr id="26" name="Tijdelijke aanduiding voor tekst 25">
            <a:extLst>
              <a:ext uri="{FF2B5EF4-FFF2-40B4-BE49-F238E27FC236}">
                <a16:creationId xmlns:a16="http://schemas.microsoft.com/office/drawing/2014/main" id="{42D41481-E45B-4D6C-8C66-9A56BAFE8272}"/>
              </a:ext>
            </a:extLst>
          </p:cNvPr>
          <p:cNvSpPr>
            <a:spLocks noGrp="1"/>
          </p:cNvSpPr>
          <p:nvPr userDrawn="1">
            <p:ph type="body" sz="quarter" idx="16" hasCustomPrompt="1"/>
          </p:nvPr>
        </p:nvSpPr>
        <p:spPr>
          <a:xfrm>
            <a:off x="-32657" y="4469448"/>
            <a:ext cx="12224657" cy="13899744"/>
          </a:xfrm>
          <a:custGeom>
            <a:avLst/>
            <a:gdLst>
              <a:gd name="connsiteX0" fmla="*/ 13221 w 12224657"/>
              <a:gd name="connsiteY0" fmla="*/ 0 h 13899744"/>
              <a:gd name="connsiteX1" fmla="*/ 6512976 w 12224657"/>
              <a:gd name="connsiteY1" fmla="*/ 4341454 h 13899744"/>
              <a:gd name="connsiteX2" fmla="*/ 6518132 w 12224657"/>
              <a:gd name="connsiteY2" fmla="*/ 4471770 h 13899744"/>
              <a:gd name="connsiteX3" fmla="*/ 6523602 w 12224657"/>
              <a:gd name="connsiteY3" fmla="*/ 4471770 h 13899744"/>
              <a:gd name="connsiteX4" fmla="*/ 9277891 w 12224657"/>
              <a:gd name="connsiteY4" fmla="*/ 10222425 h 13899744"/>
              <a:gd name="connsiteX5" fmla="*/ 12224657 w 12224657"/>
              <a:gd name="connsiteY5" fmla="*/ 9511567 h 13899744"/>
              <a:gd name="connsiteX6" fmla="*/ 12224657 w 12224657"/>
              <a:gd name="connsiteY6" fmla="*/ 13899744 h 13899744"/>
              <a:gd name="connsiteX7" fmla="*/ 6528186 w 12224657"/>
              <a:gd name="connsiteY7" fmla="*/ 13899744 h 13899744"/>
              <a:gd name="connsiteX8" fmla="*/ 840878 w 12224657"/>
              <a:gd name="connsiteY8" fmla="*/ 8536417 h 13899744"/>
              <a:gd name="connsiteX9" fmla="*/ 15967 w 12224657"/>
              <a:gd name="connsiteY9" fmla="*/ 8641223 h 13899744"/>
              <a:gd name="connsiteX10" fmla="*/ 15967 w 12224657"/>
              <a:gd name="connsiteY10" fmla="*/ 4625262 h 13899744"/>
              <a:gd name="connsiteX11" fmla="*/ 0 w 12224657"/>
              <a:gd name="connsiteY11" fmla="*/ 4625262 h 13899744"/>
              <a:gd name="connsiteX12" fmla="*/ 13221 w 12224657"/>
              <a:gd name="connsiteY12" fmla="*/ 0 h 1389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24657" h="13899744">
                <a:moveTo>
                  <a:pt x="13221" y="0"/>
                </a:moveTo>
                <a:cubicBezTo>
                  <a:pt x="1903097" y="2903186"/>
                  <a:pt x="6262122" y="1545663"/>
                  <a:pt x="6512976" y="4341454"/>
                </a:cubicBezTo>
                <a:lnTo>
                  <a:pt x="6518132" y="4471770"/>
                </a:lnTo>
                <a:lnTo>
                  <a:pt x="6523602" y="4471770"/>
                </a:lnTo>
                <a:cubicBezTo>
                  <a:pt x="6656505" y="7224065"/>
                  <a:pt x="6505272" y="9962689"/>
                  <a:pt x="9277891" y="10222425"/>
                </a:cubicBezTo>
                <a:cubicBezTo>
                  <a:pt x="9864494" y="10281663"/>
                  <a:pt x="10895633" y="10035597"/>
                  <a:pt x="12224657" y="9511567"/>
                </a:cubicBezTo>
                <a:lnTo>
                  <a:pt x="12224657" y="13899744"/>
                </a:lnTo>
                <a:lnTo>
                  <a:pt x="6528186" y="13899744"/>
                </a:lnTo>
                <a:cubicBezTo>
                  <a:pt x="2527365" y="12482588"/>
                  <a:pt x="3201043" y="8759699"/>
                  <a:pt x="840878" y="8536417"/>
                </a:cubicBezTo>
                <a:cubicBezTo>
                  <a:pt x="533828" y="8509076"/>
                  <a:pt x="263440" y="8550087"/>
                  <a:pt x="15967" y="8641223"/>
                </a:cubicBezTo>
                <a:lnTo>
                  <a:pt x="15967" y="4625262"/>
                </a:lnTo>
                <a:lnTo>
                  <a:pt x="0" y="4625262"/>
                </a:lnTo>
                <a:cubicBezTo>
                  <a:pt x="4407" y="3083509"/>
                  <a:pt x="8815" y="1541754"/>
                  <a:pt x="13221" y="0"/>
                </a:cubicBezTo>
                <a:close/>
              </a:path>
            </a:pathLst>
          </a:custGeom>
          <a:solidFill>
            <a:schemeClr val="accent2"/>
          </a:solidFill>
        </p:spPr>
        <p:txBody>
          <a:bodyPr wrap="square">
            <a:noAutofit/>
          </a:bodyPr>
          <a:lstStyle>
            <a:lvl1pPr marL="0" indent="0">
              <a:buNone/>
              <a:defRPr/>
            </a:lvl1pPr>
          </a:lstStyle>
          <a:p>
            <a:pPr lvl="0"/>
            <a:r>
              <a:rPr lang="nl-NL"/>
              <a:t> </a:t>
            </a:r>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8" name="titel">
            <a:extLst>
              <a:ext uri="{FF2B5EF4-FFF2-40B4-BE49-F238E27FC236}">
                <a16:creationId xmlns:a16="http://schemas.microsoft.com/office/drawing/2014/main" id="{4FCE8B7B-8D3B-466F-8956-5C1F4F50265C}"/>
              </a:ext>
            </a:extLst>
          </p:cNvPr>
          <p:cNvSpPr>
            <a:spLocks noGrp="1"/>
          </p:cNvSpPr>
          <p:nvPr userDrawn="1">
            <p:ph type="title" hasCustomPrompt="1"/>
          </p:nvPr>
        </p:nvSpPr>
        <p:spPr>
          <a:xfrm>
            <a:off x="534987" y="722568"/>
            <a:ext cx="3762927" cy="709102"/>
          </a:xfrm>
        </p:spPr>
        <p:txBody>
          <a:bodyPr/>
          <a:lstStyle/>
          <a:p>
            <a:r>
              <a:rPr lang="nl-NL"/>
              <a:t>Titel</a:t>
            </a:r>
            <a:br>
              <a:rPr lang="nl-NL"/>
            </a:br>
            <a:r>
              <a:rPr lang="nl-NL"/>
              <a:t>max. 2 regels</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p>
            <a:fld id="{288258DF-8C32-4896-88FC-0EFF976B03BD}"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p>
            <a:fld id="{361A1203-CA3D-4D48-AFA0-9D668419C1D5}" type="slidenum">
              <a:rPr lang="nl-NL" smtClean="0"/>
              <a:t>‹nr.›</a:t>
            </a:fld>
            <a:endParaRPr lang="nl-NL"/>
          </a:p>
        </p:txBody>
      </p:sp>
      <p:sp>
        <p:nvSpPr>
          <p:cNvPr id="13" name="Tijdelijke aanduiding voor tekst 7">
            <a:extLst>
              <a:ext uri="{FF2B5EF4-FFF2-40B4-BE49-F238E27FC236}">
                <a16:creationId xmlns:a16="http://schemas.microsoft.com/office/drawing/2014/main" id="{2D2855B1-7DFF-44B6-B971-0B6C5C95E4FE}"/>
              </a:ext>
            </a:extLst>
          </p:cNvPr>
          <p:cNvSpPr>
            <a:spLocks noGrp="1"/>
          </p:cNvSpPr>
          <p:nvPr>
            <p:ph type="body" sz="quarter" idx="15" hasCustomPrompt="1"/>
          </p:nvPr>
        </p:nvSpPr>
        <p:spPr>
          <a:xfrm>
            <a:off x="4894813" y="1017435"/>
            <a:ext cx="3042000" cy="5536800"/>
          </a:xfrm>
          <a:blipFill>
            <a:blip r:embed="rId2"/>
            <a:stretch>
              <a:fillRect/>
            </a:stretch>
          </a:blipFill>
        </p:spPr>
        <p:txBody>
          <a:bodyPr/>
          <a:lstStyle>
            <a:lvl1pPr marL="0" indent="0">
              <a:buNone/>
              <a:defRPr/>
            </a:lvl1pPr>
          </a:lstStyle>
          <a:p>
            <a:pPr lvl="0"/>
            <a:r>
              <a:rPr lang="nl-NL"/>
              <a:t> </a:t>
            </a:r>
          </a:p>
        </p:txBody>
      </p:sp>
      <p:sp>
        <p:nvSpPr>
          <p:cNvPr id="371" name="Tijdelijke aanduiding voor afbeelding 370">
            <a:extLst>
              <a:ext uri="{FF2B5EF4-FFF2-40B4-BE49-F238E27FC236}">
                <a16:creationId xmlns:a16="http://schemas.microsoft.com/office/drawing/2014/main" id="{B2F92ADB-88A9-4D2D-881D-C182B57E1C03}"/>
              </a:ext>
            </a:extLst>
          </p:cNvPr>
          <p:cNvSpPr>
            <a:spLocks noGrp="1"/>
          </p:cNvSpPr>
          <p:nvPr>
            <p:ph type="pic" sz="quarter" idx="17" hasCustomPrompt="1"/>
          </p:nvPr>
        </p:nvSpPr>
        <p:spPr>
          <a:xfrm>
            <a:off x="5223423" y="1841801"/>
            <a:ext cx="415534" cy="414791"/>
          </a:xfrm>
          <a:prstGeom prst="ellipse">
            <a:avLst/>
          </a:prstGeom>
          <a:solidFill>
            <a:schemeClr val="bg1"/>
          </a:solidFill>
        </p:spPr>
        <p:txBody>
          <a:bodyPr/>
          <a:lstStyle>
            <a:lvl1pPr marL="0" indent="0">
              <a:buNone/>
              <a:defRPr/>
            </a:lvl1pPr>
          </a:lstStyle>
          <a:p>
            <a:r>
              <a:rPr lang="nl-NL"/>
              <a:t> </a:t>
            </a:r>
          </a:p>
        </p:txBody>
      </p:sp>
      <p:sp>
        <p:nvSpPr>
          <p:cNvPr id="372" name="Tijdelijke aanduiding voor afbeelding 370">
            <a:extLst>
              <a:ext uri="{FF2B5EF4-FFF2-40B4-BE49-F238E27FC236}">
                <a16:creationId xmlns:a16="http://schemas.microsoft.com/office/drawing/2014/main" id="{4981D712-30A7-4A30-8339-F3655BCA968F}"/>
              </a:ext>
            </a:extLst>
          </p:cNvPr>
          <p:cNvSpPr>
            <a:spLocks noGrp="1"/>
          </p:cNvSpPr>
          <p:nvPr>
            <p:ph type="pic" sz="quarter" idx="18" hasCustomPrompt="1"/>
          </p:nvPr>
        </p:nvSpPr>
        <p:spPr>
          <a:xfrm>
            <a:off x="5122990" y="3054891"/>
            <a:ext cx="327739" cy="327153"/>
          </a:xfrm>
          <a:prstGeom prst="ellipse">
            <a:avLst/>
          </a:prstGeom>
          <a:solidFill>
            <a:schemeClr val="bg1"/>
          </a:solidFill>
        </p:spPr>
        <p:txBody>
          <a:bodyPr/>
          <a:lstStyle>
            <a:lvl1pPr marL="0" indent="0">
              <a:buNone/>
              <a:defRPr/>
            </a:lvl1pPr>
          </a:lstStyle>
          <a:p>
            <a:r>
              <a:rPr lang="nl-NL"/>
              <a:t> </a:t>
            </a:r>
          </a:p>
        </p:txBody>
      </p:sp>
      <p:sp>
        <p:nvSpPr>
          <p:cNvPr id="373" name="Tijdelijke aanduiding voor afbeelding 370">
            <a:extLst>
              <a:ext uri="{FF2B5EF4-FFF2-40B4-BE49-F238E27FC236}">
                <a16:creationId xmlns:a16="http://schemas.microsoft.com/office/drawing/2014/main" id="{2F95A09F-5AF2-4DC0-A9C1-7A66099F88D4}"/>
              </a:ext>
            </a:extLst>
          </p:cNvPr>
          <p:cNvSpPr>
            <a:spLocks noGrp="1"/>
          </p:cNvSpPr>
          <p:nvPr>
            <p:ph type="pic" sz="quarter" idx="19" hasCustomPrompt="1"/>
          </p:nvPr>
        </p:nvSpPr>
        <p:spPr>
          <a:xfrm>
            <a:off x="5665550" y="3054891"/>
            <a:ext cx="327739" cy="327153"/>
          </a:xfrm>
          <a:prstGeom prst="ellipse">
            <a:avLst/>
          </a:prstGeom>
          <a:solidFill>
            <a:schemeClr val="bg1"/>
          </a:solidFill>
        </p:spPr>
        <p:txBody>
          <a:bodyPr/>
          <a:lstStyle>
            <a:lvl1pPr marL="0" indent="0">
              <a:buNone/>
              <a:defRPr/>
            </a:lvl1pPr>
          </a:lstStyle>
          <a:p>
            <a:r>
              <a:rPr lang="nl-NL"/>
              <a:t> </a:t>
            </a:r>
          </a:p>
        </p:txBody>
      </p:sp>
      <p:sp>
        <p:nvSpPr>
          <p:cNvPr id="374" name="Tijdelijke aanduiding voor afbeelding 370">
            <a:extLst>
              <a:ext uri="{FF2B5EF4-FFF2-40B4-BE49-F238E27FC236}">
                <a16:creationId xmlns:a16="http://schemas.microsoft.com/office/drawing/2014/main" id="{903752AC-3920-4C23-BFA5-2363F88A7ECE}"/>
              </a:ext>
            </a:extLst>
          </p:cNvPr>
          <p:cNvSpPr>
            <a:spLocks noGrp="1"/>
          </p:cNvSpPr>
          <p:nvPr>
            <p:ph type="pic" sz="quarter" idx="20" hasCustomPrompt="1"/>
          </p:nvPr>
        </p:nvSpPr>
        <p:spPr>
          <a:xfrm>
            <a:off x="6199073" y="3054891"/>
            <a:ext cx="327739" cy="327153"/>
          </a:xfrm>
          <a:prstGeom prst="ellipse">
            <a:avLst/>
          </a:prstGeom>
          <a:solidFill>
            <a:schemeClr val="bg1"/>
          </a:solidFill>
        </p:spPr>
        <p:txBody>
          <a:bodyPr/>
          <a:lstStyle>
            <a:lvl1pPr marL="0" indent="0">
              <a:buNone/>
              <a:defRPr/>
            </a:lvl1pPr>
          </a:lstStyle>
          <a:p>
            <a:r>
              <a:rPr lang="nl-NL"/>
              <a:t> </a:t>
            </a:r>
          </a:p>
        </p:txBody>
      </p:sp>
      <p:sp>
        <p:nvSpPr>
          <p:cNvPr id="375" name="Tijdelijke aanduiding voor afbeelding 370">
            <a:extLst>
              <a:ext uri="{FF2B5EF4-FFF2-40B4-BE49-F238E27FC236}">
                <a16:creationId xmlns:a16="http://schemas.microsoft.com/office/drawing/2014/main" id="{53558AA1-1EBB-403B-BEBA-A14D3251009C}"/>
              </a:ext>
            </a:extLst>
          </p:cNvPr>
          <p:cNvSpPr>
            <a:spLocks noGrp="1"/>
          </p:cNvSpPr>
          <p:nvPr>
            <p:ph type="pic" sz="quarter" idx="21" hasCustomPrompt="1"/>
          </p:nvPr>
        </p:nvSpPr>
        <p:spPr>
          <a:xfrm>
            <a:off x="6741093" y="3054891"/>
            <a:ext cx="327739" cy="327153"/>
          </a:xfrm>
          <a:prstGeom prst="ellipse">
            <a:avLst/>
          </a:prstGeom>
          <a:solidFill>
            <a:schemeClr val="bg1"/>
          </a:solidFill>
        </p:spPr>
        <p:txBody>
          <a:bodyPr/>
          <a:lstStyle>
            <a:lvl1pPr marL="0" indent="0">
              <a:buNone/>
              <a:defRPr/>
            </a:lvl1pPr>
          </a:lstStyle>
          <a:p>
            <a:r>
              <a:rPr lang="nl-NL"/>
              <a:t> </a:t>
            </a:r>
          </a:p>
        </p:txBody>
      </p:sp>
      <p:sp>
        <p:nvSpPr>
          <p:cNvPr id="377" name="Tijdelijke aanduiding voor afbeelding 376">
            <a:extLst>
              <a:ext uri="{FF2B5EF4-FFF2-40B4-BE49-F238E27FC236}">
                <a16:creationId xmlns:a16="http://schemas.microsoft.com/office/drawing/2014/main" id="{1F229D3E-FB4A-4EE9-9E9B-C17F8496D941}"/>
              </a:ext>
            </a:extLst>
          </p:cNvPr>
          <p:cNvSpPr>
            <a:spLocks noGrp="1"/>
          </p:cNvSpPr>
          <p:nvPr>
            <p:ph type="pic" sz="quarter" idx="22" hasCustomPrompt="1"/>
          </p:nvPr>
        </p:nvSpPr>
        <p:spPr>
          <a:xfrm>
            <a:off x="5058229" y="3948113"/>
            <a:ext cx="676979" cy="676076"/>
          </a:xfrm>
          <a:solidFill>
            <a:schemeClr val="bg1"/>
          </a:solidFill>
        </p:spPr>
        <p:txBody>
          <a:bodyPr/>
          <a:lstStyle>
            <a:lvl1pPr marL="0" indent="0">
              <a:buNone/>
              <a:defRPr/>
            </a:lvl1pPr>
          </a:lstStyle>
          <a:p>
            <a:r>
              <a:rPr lang="nl-NL"/>
              <a:t> </a:t>
            </a:r>
          </a:p>
        </p:txBody>
      </p:sp>
      <p:sp>
        <p:nvSpPr>
          <p:cNvPr id="378" name="Tijdelijke aanduiding voor afbeelding 376">
            <a:extLst>
              <a:ext uri="{FF2B5EF4-FFF2-40B4-BE49-F238E27FC236}">
                <a16:creationId xmlns:a16="http://schemas.microsoft.com/office/drawing/2014/main" id="{FD9B0D99-F585-43CF-B115-F615A87CBEDC}"/>
              </a:ext>
            </a:extLst>
          </p:cNvPr>
          <p:cNvSpPr>
            <a:spLocks noGrp="1"/>
          </p:cNvSpPr>
          <p:nvPr>
            <p:ph type="pic" sz="quarter" idx="23" hasCustomPrompt="1"/>
          </p:nvPr>
        </p:nvSpPr>
        <p:spPr>
          <a:xfrm>
            <a:off x="5058229" y="4639346"/>
            <a:ext cx="676979" cy="679700"/>
          </a:xfrm>
          <a:solidFill>
            <a:schemeClr val="bg1"/>
          </a:solidFill>
        </p:spPr>
        <p:txBody>
          <a:bodyPr/>
          <a:lstStyle>
            <a:lvl1pPr marL="0" indent="0">
              <a:buNone/>
              <a:defRPr/>
            </a:lvl1pPr>
          </a:lstStyle>
          <a:p>
            <a:r>
              <a:rPr lang="nl-NL"/>
              <a:t> </a:t>
            </a:r>
          </a:p>
        </p:txBody>
      </p:sp>
      <p:sp>
        <p:nvSpPr>
          <p:cNvPr id="381" name="Tijdelijke aanduiding voor afbeelding 376">
            <a:extLst>
              <a:ext uri="{FF2B5EF4-FFF2-40B4-BE49-F238E27FC236}">
                <a16:creationId xmlns:a16="http://schemas.microsoft.com/office/drawing/2014/main" id="{8E7BC4AD-0426-40A0-BA3D-DDE651BF85FC}"/>
              </a:ext>
            </a:extLst>
          </p:cNvPr>
          <p:cNvSpPr>
            <a:spLocks noGrp="1"/>
          </p:cNvSpPr>
          <p:nvPr>
            <p:ph type="pic" sz="quarter" idx="24" hasCustomPrompt="1"/>
          </p:nvPr>
        </p:nvSpPr>
        <p:spPr>
          <a:xfrm>
            <a:off x="5747730" y="3948113"/>
            <a:ext cx="702000" cy="676076"/>
          </a:xfrm>
          <a:solidFill>
            <a:schemeClr val="bg1"/>
          </a:solidFill>
        </p:spPr>
        <p:txBody>
          <a:bodyPr/>
          <a:lstStyle>
            <a:lvl1pPr marL="0" indent="0">
              <a:buNone/>
              <a:defRPr/>
            </a:lvl1pPr>
          </a:lstStyle>
          <a:p>
            <a:r>
              <a:rPr lang="nl-NL"/>
              <a:t> </a:t>
            </a:r>
          </a:p>
        </p:txBody>
      </p:sp>
      <p:sp>
        <p:nvSpPr>
          <p:cNvPr id="382" name="Tijdelijke aanduiding voor afbeelding 376">
            <a:extLst>
              <a:ext uri="{FF2B5EF4-FFF2-40B4-BE49-F238E27FC236}">
                <a16:creationId xmlns:a16="http://schemas.microsoft.com/office/drawing/2014/main" id="{05654E0C-4588-4EA3-9EC8-BAF34C679798}"/>
              </a:ext>
            </a:extLst>
          </p:cNvPr>
          <p:cNvSpPr>
            <a:spLocks noGrp="1"/>
          </p:cNvSpPr>
          <p:nvPr>
            <p:ph type="pic" sz="quarter" idx="25" hasCustomPrompt="1"/>
          </p:nvPr>
        </p:nvSpPr>
        <p:spPr>
          <a:xfrm>
            <a:off x="5747730" y="4639346"/>
            <a:ext cx="702000" cy="679700"/>
          </a:xfrm>
          <a:solidFill>
            <a:schemeClr val="bg1"/>
          </a:solidFill>
        </p:spPr>
        <p:txBody>
          <a:bodyPr/>
          <a:lstStyle>
            <a:lvl1pPr marL="0" indent="0">
              <a:buNone/>
              <a:defRPr/>
            </a:lvl1pPr>
          </a:lstStyle>
          <a:p>
            <a:r>
              <a:rPr lang="nl-NL"/>
              <a:t> </a:t>
            </a:r>
          </a:p>
        </p:txBody>
      </p:sp>
      <p:sp>
        <p:nvSpPr>
          <p:cNvPr id="383" name="Tijdelijke aanduiding voor afbeelding 376">
            <a:extLst>
              <a:ext uri="{FF2B5EF4-FFF2-40B4-BE49-F238E27FC236}">
                <a16:creationId xmlns:a16="http://schemas.microsoft.com/office/drawing/2014/main" id="{ADBC8B0F-AD58-4908-BF85-C53E23BE9D82}"/>
              </a:ext>
            </a:extLst>
          </p:cNvPr>
          <p:cNvSpPr>
            <a:spLocks noGrp="1"/>
          </p:cNvSpPr>
          <p:nvPr>
            <p:ph type="pic" sz="quarter" idx="26" hasCustomPrompt="1"/>
          </p:nvPr>
        </p:nvSpPr>
        <p:spPr>
          <a:xfrm>
            <a:off x="6448726" y="3948113"/>
            <a:ext cx="703323" cy="676076"/>
          </a:xfrm>
          <a:solidFill>
            <a:schemeClr val="bg1"/>
          </a:solidFill>
        </p:spPr>
        <p:txBody>
          <a:bodyPr/>
          <a:lstStyle>
            <a:lvl1pPr marL="0" indent="0">
              <a:buNone/>
              <a:defRPr/>
            </a:lvl1pPr>
          </a:lstStyle>
          <a:p>
            <a:r>
              <a:rPr lang="nl-NL"/>
              <a:t> </a:t>
            </a:r>
          </a:p>
        </p:txBody>
      </p:sp>
      <p:sp>
        <p:nvSpPr>
          <p:cNvPr id="384" name="Tijdelijke aanduiding voor afbeelding 376">
            <a:extLst>
              <a:ext uri="{FF2B5EF4-FFF2-40B4-BE49-F238E27FC236}">
                <a16:creationId xmlns:a16="http://schemas.microsoft.com/office/drawing/2014/main" id="{CD3F75F8-751F-4E92-BBFD-E6461390B37E}"/>
              </a:ext>
            </a:extLst>
          </p:cNvPr>
          <p:cNvSpPr>
            <a:spLocks noGrp="1"/>
          </p:cNvSpPr>
          <p:nvPr>
            <p:ph type="pic" sz="quarter" idx="27" hasCustomPrompt="1"/>
          </p:nvPr>
        </p:nvSpPr>
        <p:spPr>
          <a:xfrm>
            <a:off x="6448726" y="4639346"/>
            <a:ext cx="703323" cy="679700"/>
          </a:xfrm>
          <a:solidFill>
            <a:schemeClr val="bg1"/>
          </a:solidFill>
        </p:spPr>
        <p:txBody>
          <a:bodyPr/>
          <a:lstStyle>
            <a:lvl1pPr marL="0" indent="0">
              <a:buNone/>
              <a:defRPr/>
            </a:lvl1pPr>
          </a:lstStyle>
          <a:p>
            <a:r>
              <a:rPr lang="nl-NL"/>
              <a:t> </a:t>
            </a:r>
          </a:p>
        </p:txBody>
      </p:sp>
    </p:spTree>
    <p:extLst>
      <p:ext uri="{BB962C8B-B14F-4D97-AF65-F5344CB8AC3E}">
        <p14:creationId xmlns:p14="http://schemas.microsoft.com/office/powerpoint/2010/main" val="274689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afterEffect">
                                  <p:stCondLst>
                                    <p:cond delay="0"/>
                                  </p:stCondLst>
                                  <p:childTnLst>
                                    <p:animMotion origin="layout" path="M 2.29167E-6 3.7037E-6 L 2.29167E-6 -1.38056 " pathEditMode="relative" rAng="0" ptsTypes="AA">
                                      <p:cBhvr>
                                        <p:cTn id="6" dur="1750" spd="-100000" fill="hold"/>
                                        <p:tgtEl>
                                          <p:spTgt spid="26"/>
                                        </p:tgtEl>
                                        <p:attrNameLst>
                                          <p:attrName>ppt_x</p:attrName>
                                          <p:attrName>ppt_y</p:attrName>
                                        </p:attrNameLst>
                                      </p:cBhvr>
                                      <p:rCtr x="0" y="-69028"/>
                                    </p:animMotion>
                                  </p:childTnLst>
                                </p:cTn>
                              </p:par>
                              <p:par>
                                <p:cTn id="7" presetID="2" presetClass="entr" presetSubtype="4" decel="10000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 calcmode="lin" valueType="num">
                                      <p:cBhvr additive="base">
                                        <p:cTn id="9" dur="1000" fill="hold"/>
                                        <p:tgtEl>
                                          <p:spTgt spid="13"/>
                                        </p:tgtEl>
                                        <p:attrNameLst>
                                          <p:attrName>ppt_x</p:attrName>
                                        </p:attrNameLst>
                                      </p:cBhvr>
                                      <p:tavLst>
                                        <p:tav tm="0">
                                          <p:val>
                                            <p:strVal val="#ppt_x"/>
                                          </p:val>
                                        </p:tav>
                                        <p:tav tm="100000">
                                          <p:val>
                                            <p:strVal val="#ppt_x"/>
                                          </p:val>
                                        </p:tav>
                                      </p:tavLst>
                                    </p:anim>
                                    <p:anim calcmode="lin" valueType="num">
                                      <p:cBhvr additive="base">
                                        <p:cTn id="10" dur="1000" fill="hold"/>
                                        <p:tgtEl>
                                          <p:spTgt spid="13"/>
                                        </p:tgtEl>
                                        <p:attrNameLst>
                                          <p:attrName>ppt_y</p:attrName>
                                        </p:attrNameLst>
                                      </p:cBhvr>
                                      <p:tavLst>
                                        <p:tav tm="0">
                                          <p:val>
                                            <p:strVal val="1+#ppt_h/2"/>
                                          </p:val>
                                        </p:tav>
                                        <p:tav tm="100000">
                                          <p:val>
                                            <p:strVal val="#ppt_y"/>
                                          </p:val>
                                        </p:tav>
                                      </p:tavLst>
                                    </p:anim>
                                  </p:childTnLst>
                                </p:cTn>
                              </p:par>
                            </p:childTnLst>
                          </p:cTn>
                        </p:par>
                        <p:par>
                          <p:cTn id="11" fill="hold">
                            <p:stCondLst>
                              <p:cond delay="1750"/>
                            </p:stCondLst>
                            <p:childTnLst>
                              <p:par>
                                <p:cTn id="12" presetID="1" presetClass="entr" presetSubtype="0" fill="hold" nodeType="afterEffect">
                                  <p:stCondLst>
                                    <p:cond delay="0"/>
                                  </p:stCondLst>
                                  <p:childTnLst>
                                    <p:set>
                                      <p:cBhvr>
                                        <p:cTn id="13" dur="1" fill="hold">
                                          <p:stCondLst>
                                            <p:cond delay="0"/>
                                          </p:stCondLst>
                                        </p:cTn>
                                        <p:tgtEl>
                                          <p:spTgt spid="36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7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7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7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7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7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7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8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8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8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8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tmplLst>
          <p:tmpl>
            <p:tnLst>
              <p:par>
                <p:cTn presetID="64" presetClass="path" presetSubtype="0" accel="50000" decel="50000" fill="hold" nodeType="afterEffect">
                  <p:stCondLst>
                    <p:cond delay="0"/>
                  </p:stCondLst>
                  <p:childTnLst>
                    <p:animMotion origin="layout" path="M 2.29167E-6 3.7037E-6 L 2.29167E-6 -1.38056 " pathEditMode="relative" rAng="0" ptsTypes="AA">
                      <p:cBhvr>
                        <p:cTn dur="1750" spd="-100000" fill="hold"/>
                        <p:tgtEl>
                          <p:spTgt spid="26"/>
                        </p:tgtEl>
                        <p:attrNameLst>
                          <p:attrName>ppt_x</p:attrName>
                          <p:attrName>ppt_y</p:attrName>
                        </p:attrNameLst>
                      </p:cBhvr>
                      <p:rCtr x="0" y="-69028"/>
                    </p:animMotion>
                  </p:childTnLst>
                </p:cTn>
              </p:par>
            </p:tnLst>
          </p:tmpl>
        </p:tmplLst>
      </p:bldP>
      <p:bldP spid="13" grpId="0" animBg="1">
        <p:tmplLst>
          <p:tmpl>
            <p:tnLst>
              <p:par>
                <p:cTn presetID="2" presetClass="entr" presetSubtype="4"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1000" fill="hold"/>
                        <p:tgtEl>
                          <p:spTgt spid="13"/>
                        </p:tgtEl>
                        <p:attrNameLst>
                          <p:attrName>ppt_x</p:attrName>
                        </p:attrNameLst>
                      </p:cBhvr>
                      <p:tavLst>
                        <p:tav tm="0">
                          <p:val>
                            <p:strVal val="#ppt_x"/>
                          </p:val>
                        </p:tav>
                        <p:tav tm="100000">
                          <p:val>
                            <p:strVal val="#ppt_x"/>
                          </p:val>
                        </p:tav>
                      </p:tavLst>
                    </p:anim>
                    <p:anim calcmode="lin" valueType="num">
                      <p:cBhvr additive="base">
                        <p:cTn dur="1000" fill="hold"/>
                        <p:tgtEl>
                          <p:spTgt spid="13"/>
                        </p:tgtEl>
                        <p:attrNameLst>
                          <p:attrName>ppt_y</p:attrName>
                        </p:attrNameLst>
                      </p:cBhvr>
                      <p:tavLst>
                        <p:tav tm="0">
                          <p:val>
                            <p:strVal val="1+#ppt_h/2"/>
                          </p:val>
                        </p:tav>
                        <p:tav tm="100000">
                          <p:val>
                            <p:strVal val="#ppt_y"/>
                          </p:val>
                        </p:tav>
                      </p:tavLst>
                    </p:anim>
                  </p:childTnLst>
                </p:cTn>
              </p:par>
            </p:tnLst>
          </p:tmpl>
        </p:tmplLst>
      </p:bldP>
      <p:bldP spid="371" grpId="0" animBg="1"/>
      <p:bldP spid="372" grpId="0" animBg="1"/>
      <p:bldP spid="373" grpId="0" animBg="1"/>
      <p:bldP spid="374" grpId="0" animBg="1"/>
      <p:bldP spid="375" grpId="0" animBg="1"/>
      <p:bldP spid="377" grpId="0" animBg="1"/>
      <p:bldP spid="378" grpId="0" animBg="1"/>
      <p:bldP spid="381" grpId="0" animBg="1"/>
      <p:bldP spid="382" grpId="0" animBg="1"/>
      <p:bldP spid="383" grpId="0" animBg="1"/>
      <p:bldP spid="384"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stagram #2">
    <p:bg>
      <p:bgPr>
        <a:solidFill>
          <a:schemeClr val="bg1"/>
        </a:solidFill>
        <a:effectLst/>
      </p:bgPr>
    </p:bg>
    <p:spTree>
      <p:nvGrpSpPr>
        <p:cNvPr id="1" name=""/>
        <p:cNvGrpSpPr/>
        <p:nvPr/>
      </p:nvGrpSpPr>
      <p:grpSpPr>
        <a:xfrm>
          <a:off x="0" y="0"/>
          <a:ext cx="0" cy="0"/>
          <a:chOff x="0" y="0"/>
          <a:chExt cx="0" cy="0"/>
        </a:xfrm>
      </p:grpSpPr>
      <p:sp>
        <p:nvSpPr>
          <p:cNvPr id="187" name="Tekstvak 186">
            <a:extLst>
              <a:ext uri="{FF2B5EF4-FFF2-40B4-BE49-F238E27FC236}">
                <a16:creationId xmlns:a16="http://schemas.microsoft.com/office/drawing/2014/main" id="{49C3205F-327D-4246-9D2C-0F200382ACDD}"/>
              </a:ext>
            </a:extLst>
          </p:cNvPr>
          <p:cNvSpPr txBox="1">
            <a:spLocks/>
          </p:cNvSpPr>
          <p:nvPr userDrawn="1"/>
        </p:nvSpPr>
        <p:spPr>
          <a:xfrm>
            <a:off x="1" y="4496594"/>
            <a:ext cx="4459767" cy="2361408"/>
          </a:xfrm>
          <a:custGeom>
            <a:avLst/>
            <a:gdLst>
              <a:gd name="connsiteX0" fmla="*/ 0 w 4459767"/>
              <a:gd name="connsiteY0" fmla="*/ 0 h 2361408"/>
              <a:gd name="connsiteX1" fmla="*/ 188757 w 4459767"/>
              <a:gd name="connsiteY1" fmla="*/ 263618 h 2361408"/>
              <a:gd name="connsiteX2" fmla="*/ 4342871 w 4459767"/>
              <a:gd name="connsiteY2" fmla="*/ 2325152 h 2361408"/>
              <a:gd name="connsiteX3" fmla="*/ 4459767 w 4459767"/>
              <a:gd name="connsiteY3" fmla="*/ 2361408 h 2361408"/>
              <a:gd name="connsiteX4" fmla="*/ 0 w 4459767"/>
              <a:gd name="connsiteY4" fmla="*/ 2361408 h 236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9767" h="2361408">
                <a:moveTo>
                  <a:pt x="0" y="0"/>
                </a:moveTo>
                <a:lnTo>
                  <a:pt x="188757" y="263618"/>
                </a:lnTo>
                <a:cubicBezTo>
                  <a:pt x="1272638" y="1642098"/>
                  <a:pt x="2978863" y="1917971"/>
                  <a:pt x="4342871" y="2325152"/>
                </a:cubicBezTo>
                <a:lnTo>
                  <a:pt x="4459767" y="2361408"/>
                </a:lnTo>
                <a:lnTo>
                  <a:pt x="0" y="2361408"/>
                </a:lnTo>
                <a:close/>
              </a:path>
            </a:pathLst>
          </a:custGeom>
          <a:solidFill>
            <a:schemeClr val="accent2"/>
          </a:solidFill>
        </p:spPr>
        <p:txBody>
          <a:bodyPr wrap="square">
            <a:noAutofit/>
          </a:bodyPr>
          <a:lstStyle>
            <a:lvl1pPr marL="0" indent="0" algn="l" defTabSz="914400" rtl="0" eaLnBrk="1" latinLnBrk="0" hangingPunct="1">
              <a:lnSpc>
                <a:spcPct val="90000"/>
              </a:lnSpc>
              <a:spcBef>
                <a:spcPts val="1000"/>
              </a:spcBef>
              <a:buClr>
                <a:schemeClr val="tx1"/>
              </a:buClr>
              <a:buFont typeface="Calibri" panose="020F0502020204030204" pitchFamily="34" charset="0"/>
              <a:buNone/>
              <a:defRPr sz="1400" kern="1200">
                <a:solidFill>
                  <a:schemeClr val="tx1"/>
                </a:solidFill>
                <a:latin typeface="+mn-lt"/>
                <a:ea typeface="+mn-ea"/>
                <a:cs typeface="+mn-cs"/>
              </a:defRPr>
            </a:lvl1pPr>
            <a:lvl2pPr marL="536575" indent="-273050"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ts val="3200"/>
              </a:lnSpc>
              <a:spcBef>
                <a:spcPts val="500"/>
              </a:spcBef>
              <a:buFont typeface="Arial" panose="020B0604020202020204" pitchFamily="34" charset="0"/>
              <a:buNone/>
              <a:defRPr sz="3400" b="1" i="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b="1" kern="1200">
                <a:solidFill>
                  <a:schemeClr val="accent4"/>
                </a:solidFill>
                <a:latin typeface="+mn-lt"/>
                <a:ea typeface="+mn-ea"/>
                <a:cs typeface="+mn-cs"/>
              </a:defRPr>
            </a:lvl6pPr>
            <a:lvl7pPr marL="263525" indent="-263525" algn="l" defTabSz="914400" rtl="0" eaLnBrk="1" latinLnBrk="0" hangingPunct="1">
              <a:lnSpc>
                <a:spcPct val="90000"/>
              </a:lnSpc>
              <a:spcBef>
                <a:spcPts val="500"/>
              </a:spcBef>
              <a:buFont typeface="+mj-lt"/>
              <a:buAutoNum type="arabicPeriod"/>
              <a:defRPr sz="1400" kern="1200">
                <a:solidFill>
                  <a:schemeClr val="tx1"/>
                </a:solidFill>
                <a:latin typeface="+mn-lt"/>
                <a:ea typeface="+mn-ea"/>
                <a:cs typeface="+mn-cs"/>
              </a:defRPr>
            </a:lvl7pPr>
            <a:lvl8pPr marL="263525" indent="-263525" algn="l" defTabSz="914400" rtl="0" eaLnBrk="1" latinLnBrk="0" hangingPunct="1">
              <a:lnSpc>
                <a:spcPct val="90000"/>
              </a:lnSpc>
              <a:spcBef>
                <a:spcPts val="500"/>
              </a:spcBef>
              <a:buFont typeface="+mj-lt"/>
              <a:buAutoNum type="alphaLcPeriod"/>
              <a:defRPr sz="14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mn-lt"/>
                <a:ea typeface="+mn-ea"/>
                <a:cs typeface="+mn-cs"/>
              </a:defRPr>
            </a:lvl9pPr>
          </a:lstStyle>
          <a:p>
            <a:r>
              <a:rPr lang="nl-NL"/>
              <a:t> </a:t>
            </a:r>
          </a:p>
        </p:txBody>
      </p:sp>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instagram #2</a:t>
            </a:r>
          </a:p>
        </p:txBody>
      </p:sp>
      <p:grpSp>
        <p:nvGrpSpPr>
          <p:cNvPr id="12" name="Groep 11">
            <a:extLst>
              <a:ext uri="{FF2B5EF4-FFF2-40B4-BE49-F238E27FC236}">
                <a16:creationId xmlns:a16="http://schemas.microsoft.com/office/drawing/2014/main" id="{D29EDBDA-9FE8-49DE-9603-8702C5F5A2D7}"/>
              </a:ext>
            </a:extLst>
          </p:cNvPr>
          <p:cNvGrpSpPr/>
          <p:nvPr userDrawn="1"/>
        </p:nvGrpSpPr>
        <p:grpSpPr>
          <a:xfrm>
            <a:off x="5042047" y="1130876"/>
            <a:ext cx="2113624" cy="4588110"/>
            <a:chOff x="5042047" y="1130876"/>
            <a:chExt cx="2113624" cy="4588110"/>
          </a:xfrm>
        </p:grpSpPr>
        <p:sp>
          <p:nvSpPr>
            <p:cNvPr id="21" name="Vrije vorm: vorm 20">
              <a:extLst>
                <a:ext uri="{FF2B5EF4-FFF2-40B4-BE49-F238E27FC236}">
                  <a16:creationId xmlns:a16="http://schemas.microsoft.com/office/drawing/2014/main" id="{4558D9BE-F98A-40EB-957C-9B2FE0D31667}"/>
                </a:ext>
              </a:extLst>
            </p:cNvPr>
            <p:cNvSpPr/>
            <p:nvPr/>
          </p:nvSpPr>
          <p:spPr>
            <a:xfrm>
              <a:off x="5042047" y="1130876"/>
              <a:ext cx="2113624" cy="515518"/>
            </a:xfrm>
            <a:custGeom>
              <a:avLst/>
              <a:gdLst>
                <a:gd name="connsiteX0" fmla="*/ 0 w 2113624"/>
                <a:gd name="connsiteY0" fmla="*/ 0 h 515518"/>
                <a:gd name="connsiteX1" fmla="*/ 2113624 w 2113624"/>
                <a:gd name="connsiteY1" fmla="*/ 0 h 515518"/>
                <a:gd name="connsiteX2" fmla="*/ 2113624 w 2113624"/>
                <a:gd name="connsiteY2" fmla="*/ 515518 h 515518"/>
                <a:gd name="connsiteX3" fmla="*/ 0 w 2113624"/>
                <a:gd name="connsiteY3" fmla="*/ 515518 h 515518"/>
              </a:gdLst>
              <a:ahLst/>
              <a:cxnLst>
                <a:cxn ang="0">
                  <a:pos x="connsiteX0" y="connsiteY0"/>
                </a:cxn>
                <a:cxn ang="0">
                  <a:pos x="connsiteX1" y="connsiteY1"/>
                </a:cxn>
                <a:cxn ang="0">
                  <a:pos x="connsiteX2" y="connsiteY2"/>
                </a:cxn>
                <a:cxn ang="0">
                  <a:pos x="connsiteX3" y="connsiteY3"/>
                </a:cxn>
              </a:cxnLst>
              <a:rect l="l" t="t" r="r" b="b"/>
              <a:pathLst>
                <a:path w="2113624" h="515518">
                  <a:moveTo>
                    <a:pt x="0" y="0"/>
                  </a:moveTo>
                  <a:lnTo>
                    <a:pt x="2113624" y="0"/>
                  </a:lnTo>
                  <a:lnTo>
                    <a:pt x="2113624" y="515518"/>
                  </a:lnTo>
                  <a:lnTo>
                    <a:pt x="0" y="515518"/>
                  </a:lnTo>
                  <a:close/>
                </a:path>
              </a:pathLst>
            </a:custGeom>
            <a:solidFill>
              <a:srgbClr val="F2F2F2"/>
            </a:solidFill>
            <a:ln w="11973" cap="flat">
              <a:noFill/>
              <a:prstDash val="solid"/>
              <a:miter/>
            </a:ln>
          </p:spPr>
          <p:txBody>
            <a:bodyPr rtlCol="0" anchor="ctr"/>
            <a:lstStyle/>
            <a:p>
              <a:endParaRPr lang="nl-NL"/>
            </a:p>
          </p:txBody>
        </p:sp>
        <p:grpSp>
          <p:nvGrpSpPr>
            <p:cNvPr id="28" name="Graphic 1">
              <a:extLst>
                <a:ext uri="{FF2B5EF4-FFF2-40B4-BE49-F238E27FC236}">
                  <a16:creationId xmlns:a16="http://schemas.microsoft.com/office/drawing/2014/main" id="{087C003E-8997-4D3A-9610-1DBFAA6D9FAB}"/>
                </a:ext>
              </a:extLst>
            </p:cNvPr>
            <p:cNvGrpSpPr/>
            <p:nvPr/>
          </p:nvGrpSpPr>
          <p:grpSpPr>
            <a:xfrm>
              <a:off x="6978237" y="5180690"/>
              <a:ext cx="19182" cy="86319"/>
              <a:chOff x="6978237" y="5180690"/>
              <a:chExt cx="19182" cy="86319"/>
            </a:xfrm>
            <a:solidFill>
              <a:srgbClr val="9D9D9D"/>
            </a:solidFill>
          </p:grpSpPr>
          <p:sp>
            <p:nvSpPr>
              <p:cNvPr id="29" name="Vrije vorm: vorm 28">
                <a:extLst>
                  <a:ext uri="{FF2B5EF4-FFF2-40B4-BE49-F238E27FC236}">
                    <a16:creationId xmlns:a16="http://schemas.microsoft.com/office/drawing/2014/main" id="{8BAAF3DF-9411-4670-8216-B56CBFE4E7C7}"/>
                  </a:ext>
                </a:extLst>
              </p:cNvPr>
              <p:cNvSpPr/>
              <p:nvPr/>
            </p:nvSpPr>
            <p:spPr>
              <a:xfrm>
                <a:off x="6978237" y="5180690"/>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sp>
            <p:nvSpPr>
              <p:cNvPr id="30" name="Vrije vorm: vorm 29">
                <a:extLst>
                  <a:ext uri="{FF2B5EF4-FFF2-40B4-BE49-F238E27FC236}">
                    <a16:creationId xmlns:a16="http://schemas.microsoft.com/office/drawing/2014/main" id="{994B5EB9-5179-45EF-B2D1-850BF6B9138B}"/>
                  </a:ext>
                </a:extLst>
              </p:cNvPr>
              <p:cNvSpPr/>
              <p:nvPr/>
            </p:nvSpPr>
            <p:spPr>
              <a:xfrm>
                <a:off x="6978237" y="5214259"/>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sp>
            <p:nvSpPr>
              <p:cNvPr id="31" name="Vrije vorm: vorm 30">
                <a:extLst>
                  <a:ext uri="{FF2B5EF4-FFF2-40B4-BE49-F238E27FC236}">
                    <a16:creationId xmlns:a16="http://schemas.microsoft.com/office/drawing/2014/main" id="{5B806DCF-806C-4528-A4CB-2CE2AD372B27}"/>
                  </a:ext>
                </a:extLst>
              </p:cNvPr>
              <p:cNvSpPr/>
              <p:nvPr/>
            </p:nvSpPr>
            <p:spPr>
              <a:xfrm>
                <a:off x="6978237" y="5247827"/>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grpSp>
        <p:sp>
          <p:nvSpPr>
            <p:cNvPr id="33" name="Vrije vorm: vorm 32">
              <a:extLst>
                <a:ext uri="{FF2B5EF4-FFF2-40B4-BE49-F238E27FC236}">
                  <a16:creationId xmlns:a16="http://schemas.microsoft.com/office/drawing/2014/main" id="{98C84078-A931-4213-B7AC-97F48F28CBD4}"/>
                </a:ext>
              </a:extLst>
            </p:cNvPr>
            <p:cNvSpPr/>
            <p:nvPr/>
          </p:nvSpPr>
          <p:spPr>
            <a:xfrm>
              <a:off x="5042047" y="5338942"/>
              <a:ext cx="2113624" cy="380044"/>
            </a:xfrm>
            <a:custGeom>
              <a:avLst/>
              <a:gdLst>
                <a:gd name="connsiteX0" fmla="*/ 0 w 2113624"/>
                <a:gd name="connsiteY0" fmla="*/ 0 h 380044"/>
                <a:gd name="connsiteX1" fmla="*/ 2113624 w 2113624"/>
                <a:gd name="connsiteY1" fmla="*/ 0 h 380044"/>
                <a:gd name="connsiteX2" fmla="*/ 2113624 w 2113624"/>
                <a:gd name="connsiteY2" fmla="*/ 380045 h 380044"/>
                <a:gd name="connsiteX3" fmla="*/ 0 w 2113624"/>
                <a:gd name="connsiteY3" fmla="*/ 380045 h 380044"/>
              </a:gdLst>
              <a:ahLst/>
              <a:cxnLst>
                <a:cxn ang="0">
                  <a:pos x="connsiteX0" y="connsiteY0"/>
                </a:cxn>
                <a:cxn ang="0">
                  <a:pos x="connsiteX1" y="connsiteY1"/>
                </a:cxn>
                <a:cxn ang="0">
                  <a:pos x="connsiteX2" y="connsiteY2"/>
                </a:cxn>
                <a:cxn ang="0">
                  <a:pos x="connsiteX3" y="connsiteY3"/>
                </a:cxn>
              </a:cxnLst>
              <a:rect l="l" t="t" r="r" b="b"/>
              <a:pathLst>
                <a:path w="2113624" h="380044">
                  <a:moveTo>
                    <a:pt x="0" y="0"/>
                  </a:moveTo>
                  <a:lnTo>
                    <a:pt x="2113624" y="0"/>
                  </a:lnTo>
                  <a:lnTo>
                    <a:pt x="2113624" y="380045"/>
                  </a:lnTo>
                  <a:lnTo>
                    <a:pt x="0" y="380045"/>
                  </a:lnTo>
                  <a:close/>
                </a:path>
              </a:pathLst>
            </a:custGeom>
            <a:solidFill>
              <a:srgbClr val="F2F2F2"/>
            </a:solidFill>
            <a:ln w="11973" cap="flat">
              <a:noFill/>
              <a:prstDash val="solid"/>
              <a:miter/>
            </a:ln>
          </p:spPr>
          <p:txBody>
            <a:bodyPr rtlCol="0" anchor="ctr"/>
            <a:lstStyle/>
            <a:p>
              <a:endParaRPr lang="nl-NL"/>
            </a:p>
          </p:txBody>
        </p:sp>
        <p:sp>
          <p:nvSpPr>
            <p:cNvPr id="34" name="Vrije vorm: vorm 33">
              <a:extLst>
                <a:ext uri="{FF2B5EF4-FFF2-40B4-BE49-F238E27FC236}">
                  <a16:creationId xmlns:a16="http://schemas.microsoft.com/office/drawing/2014/main" id="{1D395E14-B2A1-4B71-9142-0E5547581B88}"/>
                </a:ext>
              </a:extLst>
            </p:cNvPr>
            <p:cNvSpPr/>
            <p:nvPr/>
          </p:nvSpPr>
          <p:spPr>
            <a:xfrm>
              <a:off x="5042047" y="1997665"/>
              <a:ext cx="2113624" cy="2094442"/>
            </a:xfrm>
            <a:custGeom>
              <a:avLst/>
              <a:gdLst>
                <a:gd name="connsiteX0" fmla="*/ 0 w 2113624"/>
                <a:gd name="connsiteY0" fmla="*/ 0 h 2094442"/>
                <a:gd name="connsiteX1" fmla="*/ 2113624 w 2113624"/>
                <a:gd name="connsiteY1" fmla="*/ 0 h 2094442"/>
                <a:gd name="connsiteX2" fmla="*/ 2113624 w 2113624"/>
                <a:gd name="connsiteY2" fmla="*/ 2094442 h 2094442"/>
                <a:gd name="connsiteX3" fmla="*/ 0 w 2113624"/>
                <a:gd name="connsiteY3" fmla="*/ 2094442 h 2094442"/>
              </a:gdLst>
              <a:ahLst/>
              <a:cxnLst>
                <a:cxn ang="0">
                  <a:pos x="connsiteX0" y="connsiteY0"/>
                </a:cxn>
                <a:cxn ang="0">
                  <a:pos x="connsiteX1" y="connsiteY1"/>
                </a:cxn>
                <a:cxn ang="0">
                  <a:pos x="connsiteX2" y="connsiteY2"/>
                </a:cxn>
                <a:cxn ang="0">
                  <a:pos x="connsiteX3" y="connsiteY3"/>
                </a:cxn>
              </a:cxnLst>
              <a:rect l="l" t="t" r="r" b="b"/>
              <a:pathLst>
                <a:path w="2113624" h="2094442">
                  <a:moveTo>
                    <a:pt x="0" y="0"/>
                  </a:moveTo>
                  <a:lnTo>
                    <a:pt x="2113624" y="0"/>
                  </a:lnTo>
                  <a:lnTo>
                    <a:pt x="2113624" y="2094442"/>
                  </a:lnTo>
                  <a:lnTo>
                    <a:pt x="0" y="2094442"/>
                  </a:lnTo>
                  <a:close/>
                </a:path>
              </a:pathLst>
            </a:custGeom>
            <a:solidFill>
              <a:srgbClr val="CECCCD"/>
            </a:solidFill>
            <a:ln w="11973" cap="flat">
              <a:noFill/>
              <a:prstDash val="solid"/>
              <a:miter/>
            </a:ln>
          </p:spPr>
          <p:txBody>
            <a:bodyPr rtlCol="0" anchor="ctr"/>
            <a:lstStyle/>
            <a:p>
              <a:endParaRPr lang="nl-NL"/>
            </a:p>
          </p:txBody>
        </p:sp>
        <p:grpSp>
          <p:nvGrpSpPr>
            <p:cNvPr id="35" name="Graphic 1">
              <a:extLst>
                <a:ext uri="{FF2B5EF4-FFF2-40B4-BE49-F238E27FC236}">
                  <a16:creationId xmlns:a16="http://schemas.microsoft.com/office/drawing/2014/main" id="{087C003E-8997-4D3A-9610-1DBFAA6D9FAB}"/>
                </a:ext>
              </a:extLst>
            </p:cNvPr>
            <p:cNvGrpSpPr/>
            <p:nvPr/>
          </p:nvGrpSpPr>
          <p:grpSpPr>
            <a:xfrm>
              <a:off x="5199100" y="1412612"/>
              <a:ext cx="1798319" cy="183275"/>
              <a:chOff x="5199100" y="1412612"/>
              <a:chExt cx="1798319" cy="183275"/>
            </a:xfrm>
          </p:grpSpPr>
          <p:grpSp>
            <p:nvGrpSpPr>
              <p:cNvPr id="36" name="Graphic 1">
                <a:extLst>
                  <a:ext uri="{FF2B5EF4-FFF2-40B4-BE49-F238E27FC236}">
                    <a16:creationId xmlns:a16="http://schemas.microsoft.com/office/drawing/2014/main" id="{087C003E-8997-4D3A-9610-1DBFAA6D9FAB}"/>
                  </a:ext>
                </a:extLst>
              </p:cNvPr>
              <p:cNvGrpSpPr/>
              <p:nvPr/>
            </p:nvGrpSpPr>
            <p:grpSpPr>
              <a:xfrm>
                <a:off x="5199100" y="1436590"/>
                <a:ext cx="718128" cy="159297"/>
                <a:chOff x="5199100" y="1436590"/>
                <a:chExt cx="718128" cy="159297"/>
              </a:xfrm>
            </p:grpSpPr>
            <p:grpSp>
              <p:nvGrpSpPr>
                <p:cNvPr id="37" name="Graphic 1">
                  <a:extLst>
                    <a:ext uri="{FF2B5EF4-FFF2-40B4-BE49-F238E27FC236}">
                      <a16:creationId xmlns:a16="http://schemas.microsoft.com/office/drawing/2014/main" id="{087C003E-8997-4D3A-9610-1DBFAA6D9FAB}"/>
                    </a:ext>
                  </a:extLst>
                </p:cNvPr>
                <p:cNvGrpSpPr/>
                <p:nvPr/>
              </p:nvGrpSpPr>
              <p:grpSpPr>
                <a:xfrm>
                  <a:off x="5410852" y="1452942"/>
                  <a:ext cx="506376" cy="142945"/>
                  <a:chOff x="5410852" y="1452942"/>
                  <a:chExt cx="506376" cy="142945"/>
                </a:xfrm>
                <a:solidFill>
                  <a:srgbClr val="333333"/>
                </a:solidFill>
              </p:grpSpPr>
              <p:sp>
                <p:nvSpPr>
                  <p:cNvPr id="38" name="Vrije vorm: vorm 37">
                    <a:extLst>
                      <a:ext uri="{FF2B5EF4-FFF2-40B4-BE49-F238E27FC236}">
                        <a16:creationId xmlns:a16="http://schemas.microsoft.com/office/drawing/2014/main" id="{BA5D889C-482B-4405-8F70-6D0EEA498400}"/>
                      </a:ext>
                    </a:extLst>
                  </p:cNvPr>
                  <p:cNvSpPr/>
                  <p:nvPr/>
                </p:nvSpPr>
                <p:spPr>
                  <a:xfrm>
                    <a:off x="5410852" y="1453266"/>
                    <a:ext cx="38813" cy="107304"/>
                  </a:xfrm>
                  <a:custGeom>
                    <a:avLst/>
                    <a:gdLst>
                      <a:gd name="connsiteX0" fmla="*/ 38814 w 38813"/>
                      <a:gd name="connsiteY0" fmla="*/ 43268 h 107304"/>
                      <a:gd name="connsiteX1" fmla="*/ 38814 w 38813"/>
                      <a:gd name="connsiteY1" fmla="*/ 75638 h 107304"/>
                      <a:gd name="connsiteX2" fmla="*/ 37615 w 38813"/>
                      <a:gd name="connsiteY2" fmla="*/ 91223 h 107304"/>
                      <a:gd name="connsiteX3" fmla="*/ 28024 w 38813"/>
                      <a:gd name="connsiteY3" fmla="*/ 105610 h 107304"/>
                      <a:gd name="connsiteX4" fmla="*/ 23228 w 38813"/>
                      <a:gd name="connsiteY4" fmla="*/ 106808 h 107304"/>
                      <a:gd name="connsiteX5" fmla="*/ 23228 w 38813"/>
                      <a:gd name="connsiteY5" fmla="*/ 102013 h 107304"/>
                      <a:gd name="connsiteX6" fmla="*/ 25626 w 38813"/>
                      <a:gd name="connsiteY6" fmla="*/ 86427 h 107304"/>
                      <a:gd name="connsiteX7" fmla="*/ 25626 w 38813"/>
                      <a:gd name="connsiteY7" fmla="*/ 12097 h 107304"/>
                      <a:gd name="connsiteX8" fmla="*/ 24427 w 38813"/>
                      <a:gd name="connsiteY8" fmla="*/ 8500 h 107304"/>
                      <a:gd name="connsiteX9" fmla="*/ 22029 w 38813"/>
                      <a:gd name="connsiteY9" fmla="*/ 10898 h 107304"/>
                      <a:gd name="connsiteX10" fmla="*/ 12438 w 38813"/>
                      <a:gd name="connsiteY10" fmla="*/ 45666 h 107304"/>
                      <a:gd name="connsiteX11" fmla="*/ 14836 w 38813"/>
                      <a:gd name="connsiteY11" fmla="*/ 51660 h 107304"/>
                      <a:gd name="connsiteX12" fmla="*/ 16035 w 38813"/>
                      <a:gd name="connsiteY12" fmla="*/ 54058 h 107304"/>
                      <a:gd name="connsiteX13" fmla="*/ 16035 w 38813"/>
                      <a:gd name="connsiteY13" fmla="*/ 56455 h 107304"/>
                      <a:gd name="connsiteX14" fmla="*/ 13637 w 38813"/>
                      <a:gd name="connsiteY14" fmla="*/ 56455 h 107304"/>
                      <a:gd name="connsiteX15" fmla="*/ 4046 w 38813"/>
                      <a:gd name="connsiteY15" fmla="*/ 49262 h 107304"/>
                      <a:gd name="connsiteX16" fmla="*/ 450 w 38813"/>
                      <a:gd name="connsiteY16" fmla="*/ 34876 h 107304"/>
                      <a:gd name="connsiteX17" fmla="*/ 23228 w 38813"/>
                      <a:gd name="connsiteY17" fmla="*/ 1307 h 107304"/>
                      <a:gd name="connsiteX18" fmla="*/ 36416 w 38813"/>
                      <a:gd name="connsiteY18" fmla="*/ 2506 h 107304"/>
                      <a:gd name="connsiteX19" fmla="*/ 38814 w 38813"/>
                      <a:gd name="connsiteY19" fmla="*/ 7301 h 107304"/>
                      <a:gd name="connsiteX20" fmla="*/ 38814 w 38813"/>
                      <a:gd name="connsiteY20" fmla="*/ 43268 h 107304"/>
                      <a:gd name="connsiteX21" fmla="*/ 38814 w 38813"/>
                      <a:gd name="connsiteY21" fmla="*/ 43268 h 10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813" h="107304">
                        <a:moveTo>
                          <a:pt x="38814" y="43268"/>
                        </a:moveTo>
                        <a:cubicBezTo>
                          <a:pt x="38814" y="54058"/>
                          <a:pt x="38814" y="64848"/>
                          <a:pt x="38814" y="75638"/>
                        </a:cubicBezTo>
                        <a:cubicBezTo>
                          <a:pt x="38814" y="80433"/>
                          <a:pt x="38814" y="85229"/>
                          <a:pt x="37615" y="91223"/>
                        </a:cubicBezTo>
                        <a:cubicBezTo>
                          <a:pt x="36416" y="97217"/>
                          <a:pt x="32819" y="103212"/>
                          <a:pt x="28024" y="105610"/>
                        </a:cubicBezTo>
                        <a:cubicBezTo>
                          <a:pt x="26825" y="106808"/>
                          <a:pt x="24427" y="108007"/>
                          <a:pt x="23228" y="106808"/>
                        </a:cubicBezTo>
                        <a:cubicBezTo>
                          <a:pt x="22029" y="105610"/>
                          <a:pt x="23228" y="103212"/>
                          <a:pt x="23228" y="102013"/>
                        </a:cubicBezTo>
                        <a:cubicBezTo>
                          <a:pt x="24427" y="97217"/>
                          <a:pt x="25626" y="91223"/>
                          <a:pt x="25626" y="86427"/>
                        </a:cubicBezTo>
                        <a:cubicBezTo>
                          <a:pt x="25626" y="61251"/>
                          <a:pt x="25626" y="37273"/>
                          <a:pt x="25626" y="12097"/>
                        </a:cubicBezTo>
                        <a:cubicBezTo>
                          <a:pt x="25626" y="10898"/>
                          <a:pt x="25626" y="9699"/>
                          <a:pt x="24427" y="8500"/>
                        </a:cubicBezTo>
                        <a:cubicBezTo>
                          <a:pt x="23228" y="8500"/>
                          <a:pt x="22029" y="9699"/>
                          <a:pt x="22029" y="10898"/>
                        </a:cubicBezTo>
                        <a:cubicBezTo>
                          <a:pt x="13637" y="20489"/>
                          <a:pt x="10041" y="32478"/>
                          <a:pt x="12438" y="45666"/>
                        </a:cubicBezTo>
                        <a:cubicBezTo>
                          <a:pt x="12438" y="48063"/>
                          <a:pt x="13637" y="50461"/>
                          <a:pt x="14836" y="51660"/>
                        </a:cubicBezTo>
                        <a:cubicBezTo>
                          <a:pt x="14836" y="52859"/>
                          <a:pt x="16035" y="52859"/>
                          <a:pt x="16035" y="54058"/>
                        </a:cubicBezTo>
                        <a:cubicBezTo>
                          <a:pt x="16035" y="55257"/>
                          <a:pt x="17234" y="56455"/>
                          <a:pt x="16035" y="56455"/>
                        </a:cubicBezTo>
                        <a:cubicBezTo>
                          <a:pt x="14836" y="57654"/>
                          <a:pt x="14836" y="56455"/>
                          <a:pt x="13637" y="56455"/>
                        </a:cubicBezTo>
                        <a:cubicBezTo>
                          <a:pt x="8842" y="55257"/>
                          <a:pt x="6444" y="52859"/>
                          <a:pt x="4046" y="49262"/>
                        </a:cubicBezTo>
                        <a:cubicBezTo>
                          <a:pt x="450" y="44467"/>
                          <a:pt x="-749" y="39671"/>
                          <a:pt x="450" y="34876"/>
                        </a:cubicBezTo>
                        <a:cubicBezTo>
                          <a:pt x="2847" y="20489"/>
                          <a:pt x="11240" y="8500"/>
                          <a:pt x="23228" y="1307"/>
                        </a:cubicBezTo>
                        <a:cubicBezTo>
                          <a:pt x="28024" y="-1091"/>
                          <a:pt x="32819" y="108"/>
                          <a:pt x="36416" y="2506"/>
                        </a:cubicBezTo>
                        <a:cubicBezTo>
                          <a:pt x="38814" y="3705"/>
                          <a:pt x="38814" y="4904"/>
                          <a:pt x="38814" y="7301"/>
                        </a:cubicBezTo>
                        <a:cubicBezTo>
                          <a:pt x="38814" y="19290"/>
                          <a:pt x="38814" y="31279"/>
                          <a:pt x="38814" y="43268"/>
                        </a:cubicBezTo>
                        <a:cubicBezTo>
                          <a:pt x="38814" y="43268"/>
                          <a:pt x="38814" y="43268"/>
                          <a:pt x="38814" y="43268"/>
                        </a:cubicBezTo>
                        <a:close/>
                      </a:path>
                    </a:pathLst>
                  </a:custGeom>
                  <a:solidFill>
                    <a:srgbClr val="333333"/>
                  </a:solidFill>
                  <a:ln w="11973" cap="flat">
                    <a:noFill/>
                    <a:prstDash val="solid"/>
                    <a:miter/>
                  </a:ln>
                </p:spPr>
                <p:txBody>
                  <a:bodyPr rtlCol="0" anchor="ctr"/>
                  <a:lstStyle/>
                  <a:p>
                    <a:endParaRPr lang="nl-NL"/>
                  </a:p>
                </p:txBody>
              </p:sp>
              <p:sp>
                <p:nvSpPr>
                  <p:cNvPr id="39" name="Vrije vorm: vorm 38">
                    <a:extLst>
                      <a:ext uri="{FF2B5EF4-FFF2-40B4-BE49-F238E27FC236}">
                        <a16:creationId xmlns:a16="http://schemas.microsoft.com/office/drawing/2014/main" id="{968DB9A5-0889-4339-912A-3738D416237A}"/>
                      </a:ext>
                    </a:extLst>
                  </p:cNvPr>
                  <p:cNvSpPr/>
                  <p:nvPr/>
                </p:nvSpPr>
                <p:spPr>
                  <a:xfrm>
                    <a:off x="5466450" y="1452942"/>
                    <a:ext cx="450778" cy="142945"/>
                  </a:xfrm>
                  <a:custGeom>
                    <a:avLst/>
                    <a:gdLst>
                      <a:gd name="connsiteX0" fmla="*/ 443585 w 450778"/>
                      <a:gd name="connsiteY0" fmla="*/ 74763 h 142945"/>
                      <a:gd name="connsiteX1" fmla="*/ 439989 w 450778"/>
                      <a:gd name="connsiteY1" fmla="*/ 74763 h 142945"/>
                      <a:gd name="connsiteX2" fmla="*/ 438790 w 450778"/>
                      <a:gd name="connsiteY2" fmla="*/ 78360 h 142945"/>
                      <a:gd name="connsiteX3" fmla="*/ 436392 w 450778"/>
                      <a:gd name="connsiteY3" fmla="*/ 85553 h 142945"/>
                      <a:gd name="connsiteX4" fmla="*/ 429199 w 450778"/>
                      <a:gd name="connsiteY4" fmla="*/ 85553 h 142945"/>
                      <a:gd name="connsiteX5" fmla="*/ 426801 w 450778"/>
                      <a:gd name="connsiteY5" fmla="*/ 77161 h 142945"/>
                      <a:gd name="connsiteX6" fmla="*/ 426801 w 450778"/>
                      <a:gd name="connsiteY6" fmla="*/ 45990 h 142945"/>
                      <a:gd name="connsiteX7" fmla="*/ 419608 w 450778"/>
                      <a:gd name="connsiteY7" fmla="*/ 34001 h 142945"/>
                      <a:gd name="connsiteX8" fmla="*/ 417210 w 450778"/>
                      <a:gd name="connsiteY8" fmla="*/ 32802 h 142945"/>
                      <a:gd name="connsiteX9" fmla="*/ 408818 w 450778"/>
                      <a:gd name="connsiteY9" fmla="*/ 36399 h 142945"/>
                      <a:gd name="connsiteX10" fmla="*/ 400426 w 450778"/>
                      <a:gd name="connsiteY10" fmla="*/ 65172 h 142945"/>
                      <a:gd name="connsiteX11" fmla="*/ 399227 w 450778"/>
                      <a:gd name="connsiteY11" fmla="*/ 66371 h 142945"/>
                      <a:gd name="connsiteX12" fmla="*/ 399227 w 450778"/>
                      <a:gd name="connsiteY12" fmla="*/ 61575 h 142945"/>
                      <a:gd name="connsiteX13" fmla="*/ 398028 w 450778"/>
                      <a:gd name="connsiteY13" fmla="*/ 41194 h 142945"/>
                      <a:gd name="connsiteX14" fmla="*/ 393232 w 450778"/>
                      <a:gd name="connsiteY14" fmla="*/ 32802 h 142945"/>
                      <a:gd name="connsiteX15" fmla="*/ 388437 w 450778"/>
                      <a:gd name="connsiteY15" fmla="*/ 31603 h 142945"/>
                      <a:gd name="connsiteX16" fmla="*/ 382443 w 450778"/>
                      <a:gd name="connsiteY16" fmla="*/ 34001 h 142945"/>
                      <a:gd name="connsiteX17" fmla="*/ 380045 w 450778"/>
                      <a:gd name="connsiteY17" fmla="*/ 38797 h 142945"/>
                      <a:gd name="connsiteX18" fmla="*/ 375249 w 450778"/>
                      <a:gd name="connsiteY18" fmla="*/ 54382 h 142945"/>
                      <a:gd name="connsiteX19" fmla="*/ 374050 w 450778"/>
                      <a:gd name="connsiteY19" fmla="*/ 56780 h 142945"/>
                      <a:gd name="connsiteX20" fmla="*/ 374050 w 450778"/>
                      <a:gd name="connsiteY20" fmla="*/ 41194 h 142945"/>
                      <a:gd name="connsiteX21" fmla="*/ 366857 w 450778"/>
                      <a:gd name="connsiteY21" fmla="*/ 32802 h 142945"/>
                      <a:gd name="connsiteX22" fmla="*/ 362062 w 450778"/>
                      <a:gd name="connsiteY22" fmla="*/ 37598 h 142945"/>
                      <a:gd name="connsiteX23" fmla="*/ 362062 w 450778"/>
                      <a:gd name="connsiteY23" fmla="*/ 71166 h 142945"/>
                      <a:gd name="connsiteX24" fmla="*/ 356067 w 450778"/>
                      <a:gd name="connsiteY24" fmla="*/ 85553 h 142945"/>
                      <a:gd name="connsiteX25" fmla="*/ 347675 w 450778"/>
                      <a:gd name="connsiteY25" fmla="*/ 84354 h 142945"/>
                      <a:gd name="connsiteX26" fmla="*/ 346476 w 450778"/>
                      <a:gd name="connsiteY26" fmla="*/ 78360 h 142945"/>
                      <a:gd name="connsiteX27" fmla="*/ 346476 w 450778"/>
                      <a:gd name="connsiteY27" fmla="*/ 42393 h 142945"/>
                      <a:gd name="connsiteX28" fmla="*/ 340482 w 450778"/>
                      <a:gd name="connsiteY28" fmla="*/ 34001 h 142945"/>
                      <a:gd name="connsiteX29" fmla="*/ 336885 w 450778"/>
                      <a:gd name="connsiteY29" fmla="*/ 34001 h 142945"/>
                      <a:gd name="connsiteX30" fmla="*/ 333288 w 450778"/>
                      <a:gd name="connsiteY30" fmla="*/ 36399 h 142945"/>
                      <a:gd name="connsiteX31" fmla="*/ 330891 w 450778"/>
                      <a:gd name="connsiteY31" fmla="*/ 36399 h 142945"/>
                      <a:gd name="connsiteX32" fmla="*/ 308112 w 450778"/>
                      <a:gd name="connsiteY32" fmla="*/ 37598 h 142945"/>
                      <a:gd name="connsiteX33" fmla="*/ 303316 w 450778"/>
                      <a:gd name="connsiteY33" fmla="*/ 44791 h 142945"/>
                      <a:gd name="connsiteX34" fmla="*/ 299720 w 450778"/>
                      <a:gd name="connsiteY34" fmla="*/ 75962 h 142945"/>
                      <a:gd name="connsiteX35" fmla="*/ 297322 w 450778"/>
                      <a:gd name="connsiteY35" fmla="*/ 85553 h 142945"/>
                      <a:gd name="connsiteX36" fmla="*/ 288930 w 450778"/>
                      <a:gd name="connsiteY36" fmla="*/ 85553 h 142945"/>
                      <a:gd name="connsiteX37" fmla="*/ 286532 w 450778"/>
                      <a:gd name="connsiteY37" fmla="*/ 78360 h 142945"/>
                      <a:gd name="connsiteX38" fmla="*/ 287731 w 450778"/>
                      <a:gd name="connsiteY38" fmla="*/ 55581 h 142945"/>
                      <a:gd name="connsiteX39" fmla="*/ 290129 w 450778"/>
                      <a:gd name="connsiteY39" fmla="*/ 44791 h 142945"/>
                      <a:gd name="connsiteX40" fmla="*/ 287731 w 450778"/>
                      <a:gd name="connsiteY40" fmla="*/ 38797 h 142945"/>
                      <a:gd name="connsiteX41" fmla="*/ 281737 w 450778"/>
                      <a:gd name="connsiteY41" fmla="*/ 37598 h 142945"/>
                      <a:gd name="connsiteX42" fmla="*/ 272146 w 450778"/>
                      <a:gd name="connsiteY42" fmla="*/ 39995 h 142945"/>
                      <a:gd name="connsiteX43" fmla="*/ 269748 w 450778"/>
                      <a:gd name="connsiteY43" fmla="*/ 37598 h 142945"/>
                      <a:gd name="connsiteX44" fmla="*/ 262555 w 450778"/>
                      <a:gd name="connsiteY44" fmla="*/ 30404 h 142945"/>
                      <a:gd name="connsiteX45" fmla="*/ 256560 w 450778"/>
                      <a:gd name="connsiteY45" fmla="*/ 45990 h 142945"/>
                      <a:gd name="connsiteX46" fmla="*/ 257759 w 450778"/>
                      <a:gd name="connsiteY46" fmla="*/ 50785 h 142945"/>
                      <a:gd name="connsiteX47" fmla="*/ 245770 w 450778"/>
                      <a:gd name="connsiteY47" fmla="*/ 75962 h 142945"/>
                      <a:gd name="connsiteX48" fmla="*/ 243373 w 450778"/>
                      <a:gd name="connsiteY48" fmla="*/ 78360 h 142945"/>
                      <a:gd name="connsiteX49" fmla="*/ 243373 w 450778"/>
                      <a:gd name="connsiteY49" fmla="*/ 75962 h 142945"/>
                      <a:gd name="connsiteX50" fmla="*/ 243373 w 450778"/>
                      <a:gd name="connsiteY50" fmla="*/ 39995 h 142945"/>
                      <a:gd name="connsiteX51" fmla="*/ 239776 w 450778"/>
                      <a:gd name="connsiteY51" fmla="*/ 34001 h 142945"/>
                      <a:gd name="connsiteX52" fmla="*/ 237378 w 450778"/>
                      <a:gd name="connsiteY52" fmla="*/ 32802 h 142945"/>
                      <a:gd name="connsiteX53" fmla="*/ 230185 w 450778"/>
                      <a:gd name="connsiteY53" fmla="*/ 37598 h 142945"/>
                      <a:gd name="connsiteX54" fmla="*/ 227787 w 450778"/>
                      <a:gd name="connsiteY54" fmla="*/ 35200 h 142945"/>
                      <a:gd name="connsiteX55" fmla="*/ 208605 w 450778"/>
                      <a:gd name="connsiteY55" fmla="*/ 34001 h 142945"/>
                      <a:gd name="connsiteX56" fmla="*/ 201412 w 450778"/>
                      <a:gd name="connsiteY56" fmla="*/ 43592 h 142945"/>
                      <a:gd name="connsiteX57" fmla="*/ 197815 w 450778"/>
                      <a:gd name="connsiteY57" fmla="*/ 74763 h 142945"/>
                      <a:gd name="connsiteX58" fmla="*/ 194218 w 450778"/>
                      <a:gd name="connsiteY58" fmla="*/ 85553 h 142945"/>
                      <a:gd name="connsiteX59" fmla="*/ 187025 w 450778"/>
                      <a:gd name="connsiteY59" fmla="*/ 84354 h 142945"/>
                      <a:gd name="connsiteX60" fmla="*/ 185826 w 450778"/>
                      <a:gd name="connsiteY60" fmla="*/ 80757 h 142945"/>
                      <a:gd name="connsiteX61" fmla="*/ 184627 w 450778"/>
                      <a:gd name="connsiteY61" fmla="*/ 71166 h 142945"/>
                      <a:gd name="connsiteX62" fmla="*/ 184627 w 450778"/>
                      <a:gd name="connsiteY62" fmla="*/ 39995 h 142945"/>
                      <a:gd name="connsiteX63" fmla="*/ 178633 w 450778"/>
                      <a:gd name="connsiteY63" fmla="*/ 32802 h 142945"/>
                      <a:gd name="connsiteX64" fmla="*/ 175036 w 450778"/>
                      <a:gd name="connsiteY64" fmla="*/ 32802 h 142945"/>
                      <a:gd name="connsiteX65" fmla="*/ 172639 w 450778"/>
                      <a:gd name="connsiteY65" fmla="*/ 35200 h 142945"/>
                      <a:gd name="connsiteX66" fmla="*/ 170241 w 450778"/>
                      <a:gd name="connsiteY66" fmla="*/ 35200 h 142945"/>
                      <a:gd name="connsiteX67" fmla="*/ 160650 w 450778"/>
                      <a:gd name="connsiteY67" fmla="*/ 30404 h 142945"/>
                      <a:gd name="connsiteX68" fmla="*/ 146263 w 450778"/>
                      <a:gd name="connsiteY68" fmla="*/ 37598 h 142945"/>
                      <a:gd name="connsiteX69" fmla="*/ 139070 w 450778"/>
                      <a:gd name="connsiteY69" fmla="*/ 63973 h 142945"/>
                      <a:gd name="connsiteX70" fmla="*/ 135473 w 450778"/>
                      <a:gd name="connsiteY70" fmla="*/ 78360 h 142945"/>
                      <a:gd name="connsiteX71" fmla="*/ 130678 w 450778"/>
                      <a:gd name="connsiteY71" fmla="*/ 84354 h 142945"/>
                      <a:gd name="connsiteX72" fmla="*/ 124683 w 450778"/>
                      <a:gd name="connsiteY72" fmla="*/ 83155 h 142945"/>
                      <a:gd name="connsiteX73" fmla="*/ 122286 w 450778"/>
                      <a:gd name="connsiteY73" fmla="*/ 74763 h 142945"/>
                      <a:gd name="connsiteX74" fmla="*/ 123485 w 450778"/>
                      <a:gd name="connsiteY74" fmla="*/ 32802 h 142945"/>
                      <a:gd name="connsiteX75" fmla="*/ 125882 w 450778"/>
                      <a:gd name="connsiteY75" fmla="*/ 30404 h 142945"/>
                      <a:gd name="connsiteX76" fmla="*/ 137871 w 450778"/>
                      <a:gd name="connsiteY76" fmla="*/ 30404 h 142945"/>
                      <a:gd name="connsiteX77" fmla="*/ 142667 w 450778"/>
                      <a:gd name="connsiteY77" fmla="*/ 25609 h 142945"/>
                      <a:gd name="connsiteX78" fmla="*/ 140269 w 450778"/>
                      <a:gd name="connsiteY78" fmla="*/ 22012 h 142945"/>
                      <a:gd name="connsiteX79" fmla="*/ 127081 w 450778"/>
                      <a:gd name="connsiteY79" fmla="*/ 20813 h 142945"/>
                      <a:gd name="connsiteX80" fmla="*/ 124683 w 450778"/>
                      <a:gd name="connsiteY80" fmla="*/ 18416 h 142945"/>
                      <a:gd name="connsiteX81" fmla="*/ 124683 w 450778"/>
                      <a:gd name="connsiteY81" fmla="*/ 6427 h 142945"/>
                      <a:gd name="connsiteX82" fmla="*/ 122286 w 450778"/>
                      <a:gd name="connsiteY82" fmla="*/ 2830 h 142945"/>
                      <a:gd name="connsiteX83" fmla="*/ 116291 w 450778"/>
                      <a:gd name="connsiteY83" fmla="*/ 432 h 142945"/>
                      <a:gd name="connsiteX84" fmla="*/ 110297 w 450778"/>
                      <a:gd name="connsiteY84" fmla="*/ 5228 h 142945"/>
                      <a:gd name="connsiteX85" fmla="*/ 110297 w 450778"/>
                      <a:gd name="connsiteY85" fmla="*/ 18416 h 142945"/>
                      <a:gd name="connsiteX86" fmla="*/ 107899 w 450778"/>
                      <a:gd name="connsiteY86" fmla="*/ 20813 h 142945"/>
                      <a:gd name="connsiteX87" fmla="*/ 99507 w 450778"/>
                      <a:gd name="connsiteY87" fmla="*/ 20813 h 142945"/>
                      <a:gd name="connsiteX88" fmla="*/ 94711 w 450778"/>
                      <a:gd name="connsiteY88" fmla="*/ 23211 h 142945"/>
                      <a:gd name="connsiteX89" fmla="*/ 93513 w 450778"/>
                      <a:gd name="connsiteY89" fmla="*/ 26808 h 142945"/>
                      <a:gd name="connsiteX90" fmla="*/ 95910 w 450778"/>
                      <a:gd name="connsiteY90" fmla="*/ 30404 h 142945"/>
                      <a:gd name="connsiteX91" fmla="*/ 105501 w 450778"/>
                      <a:gd name="connsiteY91" fmla="*/ 30404 h 142945"/>
                      <a:gd name="connsiteX92" fmla="*/ 107899 w 450778"/>
                      <a:gd name="connsiteY92" fmla="*/ 32802 h 142945"/>
                      <a:gd name="connsiteX93" fmla="*/ 107899 w 450778"/>
                      <a:gd name="connsiteY93" fmla="*/ 59178 h 142945"/>
                      <a:gd name="connsiteX94" fmla="*/ 98308 w 450778"/>
                      <a:gd name="connsiteY94" fmla="*/ 78360 h 142945"/>
                      <a:gd name="connsiteX95" fmla="*/ 97109 w 450778"/>
                      <a:gd name="connsiteY95" fmla="*/ 78360 h 142945"/>
                      <a:gd name="connsiteX96" fmla="*/ 97109 w 450778"/>
                      <a:gd name="connsiteY96" fmla="*/ 73564 h 142945"/>
                      <a:gd name="connsiteX97" fmla="*/ 88717 w 450778"/>
                      <a:gd name="connsiteY97" fmla="*/ 60376 h 142945"/>
                      <a:gd name="connsiteX98" fmla="*/ 79126 w 450778"/>
                      <a:gd name="connsiteY98" fmla="*/ 53183 h 142945"/>
                      <a:gd name="connsiteX99" fmla="*/ 79126 w 450778"/>
                      <a:gd name="connsiteY99" fmla="*/ 49586 h 142945"/>
                      <a:gd name="connsiteX100" fmla="*/ 83922 w 450778"/>
                      <a:gd name="connsiteY100" fmla="*/ 38797 h 142945"/>
                      <a:gd name="connsiteX101" fmla="*/ 77927 w 450778"/>
                      <a:gd name="connsiteY101" fmla="*/ 31603 h 142945"/>
                      <a:gd name="connsiteX102" fmla="*/ 64739 w 450778"/>
                      <a:gd name="connsiteY102" fmla="*/ 38797 h 142945"/>
                      <a:gd name="connsiteX103" fmla="*/ 64739 w 450778"/>
                      <a:gd name="connsiteY103" fmla="*/ 53183 h 142945"/>
                      <a:gd name="connsiteX104" fmla="*/ 64739 w 450778"/>
                      <a:gd name="connsiteY104" fmla="*/ 56780 h 142945"/>
                      <a:gd name="connsiteX105" fmla="*/ 53950 w 450778"/>
                      <a:gd name="connsiteY105" fmla="*/ 75962 h 142945"/>
                      <a:gd name="connsiteX106" fmla="*/ 50353 w 450778"/>
                      <a:gd name="connsiteY106" fmla="*/ 81956 h 142945"/>
                      <a:gd name="connsiteX107" fmla="*/ 46756 w 450778"/>
                      <a:gd name="connsiteY107" fmla="*/ 84354 h 142945"/>
                      <a:gd name="connsiteX108" fmla="*/ 44359 w 450778"/>
                      <a:gd name="connsiteY108" fmla="*/ 80757 h 142945"/>
                      <a:gd name="connsiteX109" fmla="*/ 44359 w 450778"/>
                      <a:gd name="connsiteY109" fmla="*/ 74763 h 142945"/>
                      <a:gd name="connsiteX110" fmla="*/ 45557 w 450778"/>
                      <a:gd name="connsiteY110" fmla="*/ 45990 h 142945"/>
                      <a:gd name="connsiteX111" fmla="*/ 44359 w 450778"/>
                      <a:gd name="connsiteY111" fmla="*/ 38797 h 142945"/>
                      <a:gd name="connsiteX112" fmla="*/ 25176 w 450778"/>
                      <a:gd name="connsiteY112" fmla="*/ 38797 h 142945"/>
                      <a:gd name="connsiteX113" fmla="*/ 19182 w 450778"/>
                      <a:gd name="connsiteY113" fmla="*/ 47189 h 142945"/>
                      <a:gd name="connsiteX114" fmla="*/ 13188 w 450778"/>
                      <a:gd name="connsiteY114" fmla="*/ 63973 h 142945"/>
                      <a:gd name="connsiteX115" fmla="*/ 11989 w 450778"/>
                      <a:gd name="connsiteY115" fmla="*/ 66371 h 142945"/>
                      <a:gd name="connsiteX116" fmla="*/ 11989 w 450778"/>
                      <a:gd name="connsiteY116" fmla="*/ 43592 h 142945"/>
                      <a:gd name="connsiteX117" fmla="*/ 4795 w 450778"/>
                      <a:gd name="connsiteY117" fmla="*/ 35200 h 142945"/>
                      <a:gd name="connsiteX118" fmla="*/ 3597 w 450778"/>
                      <a:gd name="connsiteY118" fmla="*/ 35200 h 142945"/>
                      <a:gd name="connsiteX119" fmla="*/ 0 w 450778"/>
                      <a:gd name="connsiteY119" fmla="*/ 38797 h 142945"/>
                      <a:gd name="connsiteX120" fmla="*/ 0 w 450778"/>
                      <a:gd name="connsiteY120" fmla="*/ 86752 h 142945"/>
                      <a:gd name="connsiteX121" fmla="*/ 0 w 450778"/>
                      <a:gd name="connsiteY121" fmla="*/ 91547 h 142945"/>
                      <a:gd name="connsiteX122" fmla="*/ 9591 w 450778"/>
                      <a:gd name="connsiteY122" fmla="*/ 98741 h 142945"/>
                      <a:gd name="connsiteX123" fmla="*/ 13188 w 450778"/>
                      <a:gd name="connsiteY123" fmla="*/ 95144 h 142945"/>
                      <a:gd name="connsiteX124" fmla="*/ 20381 w 450778"/>
                      <a:gd name="connsiteY124" fmla="*/ 68769 h 142945"/>
                      <a:gd name="connsiteX125" fmla="*/ 32370 w 450778"/>
                      <a:gd name="connsiteY125" fmla="*/ 48388 h 142945"/>
                      <a:gd name="connsiteX126" fmla="*/ 34767 w 450778"/>
                      <a:gd name="connsiteY126" fmla="*/ 47189 h 142945"/>
                      <a:gd name="connsiteX127" fmla="*/ 34767 w 450778"/>
                      <a:gd name="connsiteY127" fmla="*/ 49586 h 142945"/>
                      <a:gd name="connsiteX128" fmla="*/ 34767 w 450778"/>
                      <a:gd name="connsiteY128" fmla="*/ 62774 h 142945"/>
                      <a:gd name="connsiteX129" fmla="*/ 34767 w 450778"/>
                      <a:gd name="connsiteY129" fmla="*/ 84354 h 142945"/>
                      <a:gd name="connsiteX130" fmla="*/ 37165 w 450778"/>
                      <a:gd name="connsiteY130" fmla="*/ 93945 h 142945"/>
                      <a:gd name="connsiteX131" fmla="*/ 47955 w 450778"/>
                      <a:gd name="connsiteY131" fmla="*/ 98741 h 142945"/>
                      <a:gd name="connsiteX132" fmla="*/ 53950 w 450778"/>
                      <a:gd name="connsiteY132" fmla="*/ 95144 h 142945"/>
                      <a:gd name="connsiteX133" fmla="*/ 62342 w 450778"/>
                      <a:gd name="connsiteY133" fmla="*/ 84354 h 142945"/>
                      <a:gd name="connsiteX134" fmla="*/ 74330 w 450778"/>
                      <a:gd name="connsiteY134" fmla="*/ 65172 h 142945"/>
                      <a:gd name="connsiteX135" fmla="*/ 76728 w 450778"/>
                      <a:gd name="connsiteY135" fmla="*/ 63973 h 142945"/>
                      <a:gd name="connsiteX136" fmla="*/ 87518 w 450778"/>
                      <a:gd name="connsiteY136" fmla="*/ 74763 h 142945"/>
                      <a:gd name="connsiteX137" fmla="*/ 88717 w 450778"/>
                      <a:gd name="connsiteY137" fmla="*/ 85553 h 142945"/>
                      <a:gd name="connsiteX138" fmla="*/ 80325 w 450778"/>
                      <a:gd name="connsiteY138" fmla="*/ 89149 h 142945"/>
                      <a:gd name="connsiteX139" fmla="*/ 74330 w 450778"/>
                      <a:gd name="connsiteY139" fmla="*/ 85553 h 142945"/>
                      <a:gd name="connsiteX140" fmla="*/ 67137 w 450778"/>
                      <a:gd name="connsiteY140" fmla="*/ 86752 h 142945"/>
                      <a:gd name="connsiteX141" fmla="*/ 65938 w 450778"/>
                      <a:gd name="connsiteY141" fmla="*/ 89149 h 142945"/>
                      <a:gd name="connsiteX142" fmla="*/ 68336 w 450778"/>
                      <a:gd name="connsiteY142" fmla="*/ 96343 h 142945"/>
                      <a:gd name="connsiteX143" fmla="*/ 79126 w 450778"/>
                      <a:gd name="connsiteY143" fmla="*/ 98741 h 142945"/>
                      <a:gd name="connsiteX144" fmla="*/ 101905 w 450778"/>
                      <a:gd name="connsiteY144" fmla="*/ 91547 h 142945"/>
                      <a:gd name="connsiteX145" fmla="*/ 110297 w 450778"/>
                      <a:gd name="connsiteY145" fmla="*/ 78360 h 142945"/>
                      <a:gd name="connsiteX146" fmla="*/ 111496 w 450778"/>
                      <a:gd name="connsiteY146" fmla="*/ 75962 h 142945"/>
                      <a:gd name="connsiteX147" fmla="*/ 112695 w 450778"/>
                      <a:gd name="connsiteY147" fmla="*/ 79558 h 142945"/>
                      <a:gd name="connsiteX148" fmla="*/ 117490 w 450778"/>
                      <a:gd name="connsiteY148" fmla="*/ 92746 h 142945"/>
                      <a:gd name="connsiteX149" fmla="*/ 135473 w 450778"/>
                      <a:gd name="connsiteY149" fmla="*/ 93945 h 142945"/>
                      <a:gd name="connsiteX150" fmla="*/ 142667 w 450778"/>
                      <a:gd name="connsiteY150" fmla="*/ 84354 h 142945"/>
                      <a:gd name="connsiteX151" fmla="*/ 143866 w 450778"/>
                      <a:gd name="connsiteY151" fmla="*/ 81956 h 142945"/>
                      <a:gd name="connsiteX152" fmla="*/ 159451 w 450778"/>
                      <a:gd name="connsiteY152" fmla="*/ 97542 h 142945"/>
                      <a:gd name="connsiteX153" fmla="*/ 178633 w 450778"/>
                      <a:gd name="connsiteY153" fmla="*/ 85553 h 142945"/>
                      <a:gd name="connsiteX154" fmla="*/ 179832 w 450778"/>
                      <a:gd name="connsiteY154" fmla="*/ 87951 h 142945"/>
                      <a:gd name="connsiteX155" fmla="*/ 194218 w 450778"/>
                      <a:gd name="connsiteY155" fmla="*/ 97542 h 142945"/>
                      <a:gd name="connsiteX156" fmla="*/ 203809 w 450778"/>
                      <a:gd name="connsiteY156" fmla="*/ 90348 h 142945"/>
                      <a:gd name="connsiteX157" fmla="*/ 207406 w 450778"/>
                      <a:gd name="connsiteY157" fmla="*/ 90348 h 142945"/>
                      <a:gd name="connsiteX158" fmla="*/ 218196 w 450778"/>
                      <a:gd name="connsiteY158" fmla="*/ 97542 h 142945"/>
                      <a:gd name="connsiteX159" fmla="*/ 234980 w 450778"/>
                      <a:gd name="connsiteY159" fmla="*/ 90348 h 142945"/>
                      <a:gd name="connsiteX160" fmla="*/ 236179 w 450778"/>
                      <a:gd name="connsiteY160" fmla="*/ 89149 h 142945"/>
                      <a:gd name="connsiteX161" fmla="*/ 234980 w 450778"/>
                      <a:gd name="connsiteY161" fmla="*/ 95144 h 142945"/>
                      <a:gd name="connsiteX162" fmla="*/ 219395 w 450778"/>
                      <a:gd name="connsiteY162" fmla="*/ 109530 h 142945"/>
                      <a:gd name="connsiteX163" fmla="*/ 211003 w 450778"/>
                      <a:gd name="connsiteY163" fmla="*/ 121519 h 142945"/>
                      <a:gd name="connsiteX164" fmla="*/ 220594 w 450778"/>
                      <a:gd name="connsiteY164" fmla="*/ 141900 h 142945"/>
                      <a:gd name="connsiteX165" fmla="*/ 245770 w 450778"/>
                      <a:gd name="connsiteY165" fmla="*/ 128712 h 142945"/>
                      <a:gd name="connsiteX166" fmla="*/ 248168 w 450778"/>
                      <a:gd name="connsiteY166" fmla="*/ 116724 h 142945"/>
                      <a:gd name="connsiteX167" fmla="*/ 248168 w 450778"/>
                      <a:gd name="connsiteY167" fmla="*/ 92746 h 142945"/>
                      <a:gd name="connsiteX168" fmla="*/ 249367 w 450778"/>
                      <a:gd name="connsiteY168" fmla="*/ 87951 h 142945"/>
                      <a:gd name="connsiteX169" fmla="*/ 269748 w 450778"/>
                      <a:gd name="connsiteY169" fmla="*/ 54382 h 142945"/>
                      <a:gd name="connsiteX170" fmla="*/ 279339 w 450778"/>
                      <a:gd name="connsiteY170" fmla="*/ 48388 h 142945"/>
                      <a:gd name="connsiteX171" fmla="*/ 281737 w 450778"/>
                      <a:gd name="connsiteY171" fmla="*/ 51984 h 142945"/>
                      <a:gd name="connsiteX172" fmla="*/ 279339 w 450778"/>
                      <a:gd name="connsiteY172" fmla="*/ 75962 h 142945"/>
                      <a:gd name="connsiteX173" fmla="*/ 284134 w 450778"/>
                      <a:gd name="connsiteY173" fmla="*/ 91547 h 142945"/>
                      <a:gd name="connsiteX174" fmla="*/ 308112 w 450778"/>
                      <a:gd name="connsiteY174" fmla="*/ 91547 h 142945"/>
                      <a:gd name="connsiteX175" fmla="*/ 310510 w 450778"/>
                      <a:gd name="connsiteY175" fmla="*/ 91547 h 142945"/>
                      <a:gd name="connsiteX176" fmla="*/ 332090 w 450778"/>
                      <a:gd name="connsiteY176" fmla="*/ 96343 h 142945"/>
                      <a:gd name="connsiteX177" fmla="*/ 339283 w 450778"/>
                      <a:gd name="connsiteY177" fmla="*/ 89149 h 142945"/>
                      <a:gd name="connsiteX178" fmla="*/ 340482 w 450778"/>
                      <a:gd name="connsiteY178" fmla="*/ 87951 h 142945"/>
                      <a:gd name="connsiteX179" fmla="*/ 352471 w 450778"/>
                      <a:gd name="connsiteY179" fmla="*/ 99939 h 142945"/>
                      <a:gd name="connsiteX180" fmla="*/ 366857 w 450778"/>
                      <a:gd name="connsiteY180" fmla="*/ 91547 h 142945"/>
                      <a:gd name="connsiteX181" fmla="*/ 368056 w 450778"/>
                      <a:gd name="connsiteY181" fmla="*/ 95144 h 142945"/>
                      <a:gd name="connsiteX182" fmla="*/ 371653 w 450778"/>
                      <a:gd name="connsiteY182" fmla="*/ 99939 h 142945"/>
                      <a:gd name="connsiteX183" fmla="*/ 378846 w 450778"/>
                      <a:gd name="connsiteY183" fmla="*/ 99939 h 142945"/>
                      <a:gd name="connsiteX184" fmla="*/ 382443 w 450778"/>
                      <a:gd name="connsiteY184" fmla="*/ 96343 h 142945"/>
                      <a:gd name="connsiteX185" fmla="*/ 382443 w 450778"/>
                      <a:gd name="connsiteY185" fmla="*/ 85553 h 142945"/>
                      <a:gd name="connsiteX186" fmla="*/ 390835 w 450778"/>
                      <a:gd name="connsiteY186" fmla="*/ 55581 h 142945"/>
                      <a:gd name="connsiteX187" fmla="*/ 392034 w 450778"/>
                      <a:gd name="connsiteY187" fmla="*/ 54382 h 142945"/>
                      <a:gd name="connsiteX188" fmla="*/ 393232 w 450778"/>
                      <a:gd name="connsiteY188" fmla="*/ 56780 h 142945"/>
                      <a:gd name="connsiteX189" fmla="*/ 394431 w 450778"/>
                      <a:gd name="connsiteY189" fmla="*/ 77161 h 142945"/>
                      <a:gd name="connsiteX190" fmla="*/ 396829 w 450778"/>
                      <a:gd name="connsiteY190" fmla="*/ 90348 h 142945"/>
                      <a:gd name="connsiteX191" fmla="*/ 405221 w 450778"/>
                      <a:gd name="connsiteY191" fmla="*/ 96343 h 142945"/>
                      <a:gd name="connsiteX192" fmla="*/ 410017 w 450778"/>
                      <a:gd name="connsiteY192" fmla="*/ 91547 h 142945"/>
                      <a:gd name="connsiteX193" fmla="*/ 418409 w 450778"/>
                      <a:gd name="connsiteY193" fmla="*/ 55581 h 142945"/>
                      <a:gd name="connsiteX194" fmla="*/ 419608 w 450778"/>
                      <a:gd name="connsiteY194" fmla="*/ 53183 h 142945"/>
                      <a:gd name="connsiteX195" fmla="*/ 419608 w 450778"/>
                      <a:gd name="connsiteY195" fmla="*/ 53183 h 142945"/>
                      <a:gd name="connsiteX196" fmla="*/ 419608 w 450778"/>
                      <a:gd name="connsiteY196" fmla="*/ 57979 h 142945"/>
                      <a:gd name="connsiteX197" fmla="*/ 420807 w 450778"/>
                      <a:gd name="connsiteY197" fmla="*/ 81956 h 142945"/>
                      <a:gd name="connsiteX198" fmla="*/ 428000 w 450778"/>
                      <a:gd name="connsiteY198" fmla="*/ 96343 h 142945"/>
                      <a:gd name="connsiteX199" fmla="*/ 447182 w 450778"/>
                      <a:gd name="connsiteY199" fmla="*/ 92746 h 142945"/>
                      <a:gd name="connsiteX200" fmla="*/ 450779 w 450778"/>
                      <a:gd name="connsiteY200" fmla="*/ 80757 h 142945"/>
                      <a:gd name="connsiteX201" fmla="*/ 443585 w 450778"/>
                      <a:gd name="connsiteY201" fmla="*/ 74763 h 142945"/>
                      <a:gd name="connsiteX202" fmla="*/ 170241 w 450778"/>
                      <a:gd name="connsiteY202" fmla="*/ 61575 h 142945"/>
                      <a:gd name="connsiteX203" fmla="*/ 167843 w 450778"/>
                      <a:gd name="connsiteY203" fmla="*/ 75962 h 142945"/>
                      <a:gd name="connsiteX204" fmla="*/ 163048 w 450778"/>
                      <a:gd name="connsiteY204" fmla="*/ 84354 h 142945"/>
                      <a:gd name="connsiteX205" fmla="*/ 151059 w 450778"/>
                      <a:gd name="connsiteY205" fmla="*/ 83155 h 142945"/>
                      <a:gd name="connsiteX206" fmla="*/ 148661 w 450778"/>
                      <a:gd name="connsiteY206" fmla="*/ 68769 h 142945"/>
                      <a:gd name="connsiteX207" fmla="*/ 149860 w 450778"/>
                      <a:gd name="connsiteY207" fmla="*/ 53183 h 142945"/>
                      <a:gd name="connsiteX208" fmla="*/ 153457 w 450778"/>
                      <a:gd name="connsiteY208" fmla="*/ 44791 h 142945"/>
                      <a:gd name="connsiteX209" fmla="*/ 166644 w 450778"/>
                      <a:gd name="connsiteY209" fmla="*/ 45990 h 142945"/>
                      <a:gd name="connsiteX210" fmla="*/ 170241 w 450778"/>
                      <a:gd name="connsiteY210" fmla="*/ 61575 h 142945"/>
                      <a:gd name="connsiteX211" fmla="*/ 225389 w 450778"/>
                      <a:gd name="connsiteY211" fmla="*/ 80757 h 142945"/>
                      <a:gd name="connsiteX212" fmla="*/ 220594 w 450778"/>
                      <a:gd name="connsiteY212" fmla="*/ 86752 h 142945"/>
                      <a:gd name="connsiteX213" fmla="*/ 212202 w 450778"/>
                      <a:gd name="connsiteY213" fmla="*/ 85553 h 142945"/>
                      <a:gd name="connsiteX214" fmla="*/ 209804 w 450778"/>
                      <a:gd name="connsiteY214" fmla="*/ 78360 h 142945"/>
                      <a:gd name="connsiteX215" fmla="*/ 211003 w 450778"/>
                      <a:gd name="connsiteY215" fmla="*/ 50785 h 142945"/>
                      <a:gd name="connsiteX216" fmla="*/ 214599 w 450778"/>
                      <a:gd name="connsiteY216" fmla="*/ 43592 h 142945"/>
                      <a:gd name="connsiteX217" fmla="*/ 226588 w 450778"/>
                      <a:gd name="connsiteY217" fmla="*/ 45990 h 142945"/>
                      <a:gd name="connsiteX218" fmla="*/ 228986 w 450778"/>
                      <a:gd name="connsiteY218" fmla="*/ 59178 h 142945"/>
                      <a:gd name="connsiteX219" fmla="*/ 225389 w 450778"/>
                      <a:gd name="connsiteY219" fmla="*/ 80757 h 142945"/>
                      <a:gd name="connsiteX220" fmla="*/ 230185 w 450778"/>
                      <a:gd name="connsiteY220" fmla="*/ 109530 h 142945"/>
                      <a:gd name="connsiteX221" fmla="*/ 228986 w 450778"/>
                      <a:gd name="connsiteY221" fmla="*/ 123917 h 142945"/>
                      <a:gd name="connsiteX222" fmla="*/ 226588 w 450778"/>
                      <a:gd name="connsiteY222" fmla="*/ 131110 h 142945"/>
                      <a:gd name="connsiteX223" fmla="*/ 219395 w 450778"/>
                      <a:gd name="connsiteY223" fmla="*/ 135906 h 142945"/>
                      <a:gd name="connsiteX224" fmla="*/ 212202 w 450778"/>
                      <a:gd name="connsiteY224" fmla="*/ 129911 h 142945"/>
                      <a:gd name="connsiteX225" fmla="*/ 215798 w 450778"/>
                      <a:gd name="connsiteY225" fmla="*/ 119121 h 142945"/>
                      <a:gd name="connsiteX226" fmla="*/ 228986 w 450778"/>
                      <a:gd name="connsiteY226" fmla="*/ 103536 h 142945"/>
                      <a:gd name="connsiteX227" fmla="*/ 230185 w 450778"/>
                      <a:gd name="connsiteY227" fmla="*/ 102337 h 142945"/>
                      <a:gd name="connsiteX228" fmla="*/ 230185 w 450778"/>
                      <a:gd name="connsiteY228" fmla="*/ 103536 h 142945"/>
                      <a:gd name="connsiteX229" fmla="*/ 230185 w 450778"/>
                      <a:gd name="connsiteY229" fmla="*/ 109530 h 142945"/>
                      <a:gd name="connsiteX230" fmla="*/ 330891 w 450778"/>
                      <a:gd name="connsiteY230" fmla="*/ 77161 h 142945"/>
                      <a:gd name="connsiteX231" fmla="*/ 326095 w 450778"/>
                      <a:gd name="connsiteY231" fmla="*/ 85553 h 142945"/>
                      <a:gd name="connsiteX232" fmla="*/ 315305 w 450778"/>
                      <a:gd name="connsiteY232" fmla="*/ 84354 h 142945"/>
                      <a:gd name="connsiteX233" fmla="*/ 312908 w 450778"/>
                      <a:gd name="connsiteY233" fmla="*/ 72365 h 142945"/>
                      <a:gd name="connsiteX234" fmla="*/ 312908 w 450778"/>
                      <a:gd name="connsiteY234" fmla="*/ 67570 h 142945"/>
                      <a:gd name="connsiteX235" fmla="*/ 315305 w 450778"/>
                      <a:gd name="connsiteY235" fmla="*/ 50785 h 142945"/>
                      <a:gd name="connsiteX236" fmla="*/ 317703 w 450778"/>
                      <a:gd name="connsiteY236" fmla="*/ 45990 h 142945"/>
                      <a:gd name="connsiteX237" fmla="*/ 330891 w 450778"/>
                      <a:gd name="connsiteY237" fmla="*/ 47189 h 142945"/>
                      <a:gd name="connsiteX238" fmla="*/ 333288 w 450778"/>
                      <a:gd name="connsiteY238" fmla="*/ 55581 h 142945"/>
                      <a:gd name="connsiteX239" fmla="*/ 330891 w 450778"/>
                      <a:gd name="connsiteY239" fmla="*/ 77161 h 14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450778" h="142945">
                        <a:moveTo>
                          <a:pt x="443585" y="74763"/>
                        </a:moveTo>
                        <a:cubicBezTo>
                          <a:pt x="442387" y="73564"/>
                          <a:pt x="441188" y="73564"/>
                          <a:pt x="439989" y="74763"/>
                        </a:cubicBezTo>
                        <a:cubicBezTo>
                          <a:pt x="438790" y="75962"/>
                          <a:pt x="438790" y="77161"/>
                          <a:pt x="438790" y="78360"/>
                        </a:cubicBezTo>
                        <a:cubicBezTo>
                          <a:pt x="437591" y="80757"/>
                          <a:pt x="437591" y="83155"/>
                          <a:pt x="436392" y="85553"/>
                        </a:cubicBezTo>
                        <a:cubicBezTo>
                          <a:pt x="433994" y="89149"/>
                          <a:pt x="431597" y="89149"/>
                          <a:pt x="429199" y="85553"/>
                        </a:cubicBezTo>
                        <a:cubicBezTo>
                          <a:pt x="428000" y="83155"/>
                          <a:pt x="426801" y="80757"/>
                          <a:pt x="426801" y="77161"/>
                        </a:cubicBezTo>
                        <a:cubicBezTo>
                          <a:pt x="425602" y="66371"/>
                          <a:pt x="425602" y="55581"/>
                          <a:pt x="426801" y="45990"/>
                        </a:cubicBezTo>
                        <a:cubicBezTo>
                          <a:pt x="426801" y="38797"/>
                          <a:pt x="425602" y="37598"/>
                          <a:pt x="419608" y="34001"/>
                        </a:cubicBezTo>
                        <a:cubicBezTo>
                          <a:pt x="418409" y="34001"/>
                          <a:pt x="418409" y="34001"/>
                          <a:pt x="417210" y="32802"/>
                        </a:cubicBezTo>
                        <a:cubicBezTo>
                          <a:pt x="413613" y="31603"/>
                          <a:pt x="411216" y="32802"/>
                          <a:pt x="408818" y="36399"/>
                        </a:cubicBezTo>
                        <a:cubicBezTo>
                          <a:pt x="405221" y="45990"/>
                          <a:pt x="401625" y="55581"/>
                          <a:pt x="400426" y="65172"/>
                        </a:cubicBezTo>
                        <a:cubicBezTo>
                          <a:pt x="400426" y="65172"/>
                          <a:pt x="400426" y="66371"/>
                          <a:pt x="399227" y="66371"/>
                        </a:cubicBezTo>
                        <a:cubicBezTo>
                          <a:pt x="399227" y="65172"/>
                          <a:pt x="399227" y="63973"/>
                          <a:pt x="399227" y="61575"/>
                        </a:cubicBezTo>
                        <a:cubicBezTo>
                          <a:pt x="399227" y="54382"/>
                          <a:pt x="398028" y="47189"/>
                          <a:pt x="398028" y="41194"/>
                        </a:cubicBezTo>
                        <a:cubicBezTo>
                          <a:pt x="398028" y="37598"/>
                          <a:pt x="396829" y="35200"/>
                          <a:pt x="393232" y="32802"/>
                        </a:cubicBezTo>
                        <a:cubicBezTo>
                          <a:pt x="392034" y="31603"/>
                          <a:pt x="389636" y="31603"/>
                          <a:pt x="388437" y="31603"/>
                        </a:cubicBezTo>
                        <a:cubicBezTo>
                          <a:pt x="386039" y="31603"/>
                          <a:pt x="383641" y="31603"/>
                          <a:pt x="382443" y="34001"/>
                        </a:cubicBezTo>
                        <a:cubicBezTo>
                          <a:pt x="381244" y="35200"/>
                          <a:pt x="381244" y="37598"/>
                          <a:pt x="380045" y="38797"/>
                        </a:cubicBezTo>
                        <a:cubicBezTo>
                          <a:pt x="377647" y="43592"/>
                          <a:pt x="376448" y="48388"/>
                          <a:pt x="375249" y="54382"/>
                        </a:cubicBezTo>
                        <a:cubicBezTo>
                          <a:pt x="375249" y="55581"/>
                          <a:pt x="375249" y="55581"/>
                          <a:pt x="374050" y="56780"/>
                        </a:cubicBezTo>
                        <a:cubicBezTo>
                          <a:pt x="374050" y="50785"/>
                          <a:pt x="374050" y="45990"/>
                          <a:pt x="374050" y="41194"/>
                        </a:cubicBezTo>
                        <a:cubicBezTo>
                          <a:pt x="374050" y="34001"/>
                          <a:pt x="375249" y="34001"/>
                          <a:pt x="366857" y="32802"/>
                        </a:cubicBezTo>
                        <a:cubicBezTo>
                          <a:pt x="362062" y="31603"/>
                          <a:pt x="362062" y="32802"/>
                          <a:pt x="362062" y="37598"/>
                        </a:cubicBezTo>
                        <a:cubicBezTo>
                          <a:pt x="362062" y="48388"/>
                          <a:pt x="362062" y="60376"/>
                          <a:pt x="362062" y="71166"/>
                        </a:cubicBezTo>
                        <a:cubicBezTo>
                          <a:pt x="362062" y="77161"/>
                          <a:pt x="359664" y="81956"/>
                          <a:pt x="356067" y="85553"/>
                        </a:cubicBezTo>
                        <a:cubicBezTo>
                          <a:pt x="353669" y="89149"/>
                          <a:pt x="348874" y="87951"/>
                          <a:pt x="347675" y="84354"/>
                        </a:cubicBezTo>
                        <a:cubicBezTo>
                          <a:pt x="346476" y="81956"/>
                          <a:pt x="346476" y="79558"/>
                          <a:pt x="346476" y="78360"/>
                        </a:cubicBezTo>
                        <a:cubicBezTo>
                          <a:pt x="345277" y="66371"/>
                          <a:pt x="346476" y="54382"/>
                          <a:pt x="346476" y="42393"/>
                        </a:cubicBezTo>
                        <a:cubicBezTo>
                          <a:pt x="346476" y="36399"/>
                          <a:pt x="346476" y="35200"/>
                          <a:pt x="340482" y="34001"/>
                        </a:cubicBezTo>
                        <a:cubicBezTo>
                          <a:pt x="339283" y="34001"/>
                          <a:pt x="338084" y="34001"/>
                          <a:pt x="336885" y="34001"/>
                        </a:cubicBezTo>
                        <a:cubicBezTo>
                          <a:pt x="335686" y="34001"/>
                          <a:pt x="334487" y="35200"/>
                          <a:pt x="333288" y="36399"/>
                        </a:cubicBezTo>
                        <a:cubicBezTo>
                          <a:pt x="333288" y="38797"/>
                          <a:pt x="332090" y="37598"/>
                          <a:pt x="330891" y="36399"/>
                        </a:cubicBezTo>
                        <a:cubicBezTo>
                          <a:pt x="323697" y="29206"/>
                          <a:pt x="314106" y="30404"/>
                          <a:pt x="308112" y="37598"/>
                        </a:cubicBezTo>
                        <a:cubicBezTo>
                          <a:pt x="305714" y="39995"/>
                          <a:pt x="304515" y="42393"/>
                          <a:pt x="303316" y="44791"/>
                        </a:cubicBezTo>
                        <a:cubicBezTo>
                          <a:pt x="298521" y="55581"/>
                          <a:pt x="298521" y="65172"/>
                          <a:pt x="299720" y="75962"/>
                        </a:cubicBezTo>
                        <a:cubicBezTo>
                          <a:pt x="299720" y="79558"/>
                          <a:pt x="298521" y="81956"/>
                          <a:pt x="297322" y="85553"/>
                        </a:cubicBezTo>
                        <a:cubicBezTo>
                          <a:pt x="294924" y="87951"/>
                          <a:pt x="291328" y="87951"/>
                          <a:pt x="288930" y="85553"/>
                        </a:cubicBezTo>
                        <a:cubicBezTo>
                          <a:pt x="287731" y="83155"/>
                          <a:pt x="286532" y="80757"/>
                          <a:pt x="286532" y="78360"/>
                        </a:cubicBezTo>
                        <a:cubicBezTo>
                          <a:pt x="285333" y="71166"/>
                          <a:pt x="285333" y="62774"/>
                          <a:pt x="287731" y="55581"/>
                        </a:cubicBezTo>
                        <a:cubicBezTo>
                          <a:pt x="288930" y="51984"/>
                          <a:pt x="290129" y="48388"/>
                          <a:pt x="290129" y="44791"/>
                        </a:cubicBezTo>
                        <a:cubicBezTo>
                          <a:pt x="290129" y="42393"/>
                          <a:pt x="290129" y="39995"/>
                          <a:pt x="287731" y="38797"/>
                        </a:cubicBezTo>
                        <a:cubicBezTo>
                          <a:pt x="285333" y="37598"/>
                          <a:pt x="284134" y="37598"/>
                          <a:pt x="281737" y="37598"/>
                        </a:cubicBezTo>
                        <a:cubicBezTo>
                          <a:pt x="278140" y="37598"/>
                          <a:pt x="275742" y="38797"/>
                          <a:pt x="272146" y="39995"/>
                        </a:cubicBezTo>
                        <a:cubicBezTo>
                          <a:pt x="269748" y="39995"/>
                          <a:pt x="268549" y="39995"/>
                          <a:pt x="269748" y="37598"/>
                        </a:cubicBezTo>
                        <a:cubicBezTo>
                          <a:pt x="269748" y="32802"/>
                          <a:pt x="267350" y="30404"/>
                          <a:pt x="262555" y="30404"/>
                        </a:cubicBezTo>
                        <a:cubicBezTo>
                          <a:pt x="255361" y="31603"/>
                          <a:pt x="251765" y="41194"/>
                          <a:pt x="256560" y="45990"/>
                        </a:cubicBezTo>
                        <a:cubicBezTo>
                          <a:pt x="257759" y="47189"/>
                          <a:pt x="257759" y="49586"/>
                          <a:pt x="257759" y="50785"/>
                        </a:cubicBezTo>
                        <a:cubicBezTo>
                          <a:pt x="255361" y="60376"/>
                          <a:pt x="250566" y="68769"/>
                          <a:pt x="245770" y="75962"/>
                        </a:cubicBezTo>
                        <a:cubicBezTo>
                          <a:pt x="245770" y="77161"/>
                          <a:pt x="244571" y="78360"/>
                          <a:pt x="243373" y="78360"/>
                        </a:cubicBezTo>
                        <a:cubicBezTo>
                          <a:pt x="242174" y="78360"/>
                          <a:pt x="243373" y="77161"/>
                          <a:pt x="243373" y="75962"/>
                        </a:cubicBezTo>
                        <a:cubicBezTo>
                          <a:pt x="243373" y="63973"/>
                          <a:pt x="243373" y="51984"/>
                          <a:pt x="243373" y="39995"/>
                        </a:cubicBezTo>
                        <a:cubicBezTo>
                          <a:pt x="243373" y="36399"/>
                          <a:pt x="243373" y="35200"/>
                          <a:pt x="239776" y="34001"/>
                        </a:cubicBezTo>
                        <a:cubicBezTo>
                          <a:pt x="238577" y="34001"/>
                          <a:pt x="238577" y="34001"/>
                          <a:pt x="237378" y="32802"/>
                        </a:cubicBezTo>
                        <a:cubicBezTo>
                          <a:pt x="232583" y="31603"/>
                          <a:pt x="232583" y="32802"/>
                          <a:pt x="230185" y="37598"/>
                        </a:cubicBezTo>
                        <a:cubicBezTo>
                          <a:pt x="228986" y="36399"/>
                          <a:pt x="228986" y="36399"/>
                          <a:pt x="227787" y="35200"/>
                        </a:cubicBezTo>
                        <a:cubicBezTo>
                          <a:pt x="221793" y="29206"/>
                          <a:pt x="214599" y="29206"/>
                          <a:pt x="208605" y="34001"/>
                        </a:cubicBezTo>
                        <a:cubicBezTo>
                          <a:pt x="205008" y="36399"/>
                          <a:pt x="202611" y="39995"/>
                          <a:pt x="201412" y="43592"/>
                        </a:cubicBezTo>
                        <a:cubicBezTo>
                          <a:pt x="196616" y="53183"/>
                          <a:pt x="196616" y="63973"/>
                          <a:pt x="197815" y="74763"/>
                        </a:cubicBezTo>
                        <a:cubicBezTo>
                          <a:pt x="197815" y="79558"/>
                          <a:pt x="196616" y="83155"/>
                          <a:pt x="194218" y="85553"/>
                        </a:cubicBezTo>
                        <a:cubicBezTo>
                          <a:pt x="191821" y="87951"/>
                          <a:pt x="189423" y="86752"/>
                          <a:pt x="187025" y="84354"/>
                        </a:cubicBezTo>
                        <a:cubicBezTo>
                          <a:pt x="185826" y="83155"/>
                          <a:pt x="185826" y="81956"/>
                          <a:pt x="185826" y="80757"/>
                        </a:cubicBezTo>
                        <a:cubicBezTo>
                          <a:pt x="184627" y="77161"/>
                          <a:pt x="184627" y="74763"/>
                          <a:pt x="184627" y="71166"/>
                        </a:cubicBezTo>
                        <a:cubicBezTo>
                          <a:pt x="184627" y="60376"/>
                          <a:pt x="184627" y="50785"/>
                          <a:pt x="184627" y="39995"/>
                        </a:cubicBezTo>
                        <a:cubicBezTo>
                          <a:pt x="184627" y="35200"/>
                          <a:pt x="183429" y="34001"/>
                          <a:pt x="178633" y="32802"/>
                        </a:cubicBezTo>
                        <a:cubicBezTo>
                          <a:pt x="177434" y="32802"/>
                          <a:pt x="176235" y="32802"/>
                          <a:pt x="175036" y="32802"/>
                        </a:cubicBezTo>
                        <a:cubicBezTo>
                          <a:pt x="173838" y="32802"/>
                          <a:pt x="172639" y="34001"/>
                          <a:pt x="172639" y="35200"/>
                        </a:cubicBezTo>
                        <a:cubicBezTo>
                          <a:pt x="172639" y="37598"/>
                          <a:pt x="171440" y="36399"/>
                          <a:pt x="170241" y="35200"/>
                        </a:cubicBezTo>
                        <a:cubicBezTo>
                          <a:pt x="167843" y="32802"/>
                          <a:pt x="164246" y="30404"/>
                          <a:pt x="160650" y="30404"/>
                        </a:cubicBezTo>
                        <a:cubicBezTo>
                          <a:pt x="154655" y="30404"/>
                          <a:pt x="149860" y="32802"/>
                          <a:pt x="146263" y="37598"/>
                        </a:cubicBezTo>
                        <a:cubicBezTo>
                          <a:pt x="140269" y="44791"/>
                          <a:pt x="139070" y="54382"/>
                          <a:pt x="139070" y="63973"/>
                        </a:cubicBezTo>
                        <a:cubicBezTo>
                          <a:pt x="139070" y="68769"/>
                          <a:pt x="137871" y="73564"/>
                          <a:pt x="135473" y="78360"/>
                        </a:cubicBezTo>
                        <a:cubicBezTo>
                          <a:pt x="134274" y="80757"/>
                          <a:pt x="133076" y="83155"/>
                          <a:pt x="130678" y="84354"/>
                        </a:cubicBezTo>
                        <a:cubicBezTo>
                          <a:pt x="128280" y="86752"/>
                          <a:pt x="125882" y="85553"/>
                          <a:pt x="124683" y="83155"/>
                        </a:cubicBezTo>
                        <a:cubicBezTo>
                          <a:pt x="123485" y="80757"/>
                          <a:pt x="122286" y="77161"/>
                          <a:pt x="122286" y="74763"/>
                        </a:cubicBezTo>
                        <a:cubicBezTo>
                          <a:pt x="122286" y="60376"/>
                          <a:pt x="122286" y="47189"/>
                          <a:pt x="123485" y="32802"/>
                        </a:cubicBezTo>
                        <a:cubicBezTo>
                          <a:pt x="123485" y="31603"/>
                          <a:pt x="124683" y="30404"/>
                          <a:pt x="125882" y="30404"/>
                        </a:cubicBezTo>
                        <a:cubicBezTo>
                          <a:pt x="129479" y="30404"/>
                          <a:pt x="134274" y="30404"/>
                          <a:pt x="137871" y="30404"/>
                        </a:cubicBezTo>
                        <a:cubicBezTo>
                          <a:pt x="141468" y="30404"/>
                          <a:pt x="142667" y="29206"/>
                          <a:pt x="142667" y="25609"/>
                        </a:cubicBezTo>
                        <a:cubicBezTo>
                          <a:pt x="142667" y="23211"/>
                          <a:pt x="142667" y="22012"/>
                          <a:pt x="140269" y="22012"/>
                        </a:cubicBezTo>
                        <a:cubicBezTo>
                          <a:pt x="135473" y="22012"/>
                          <a:pt x="131877" y="20813"/>
                          <a:pt x="127081" y="20813"/>
                        </a:cubicBezTo>
                        <a:cubicBezTo>
                          <a:pt x="124683" y="20813"/>
                          <a:pt x="124683" y="19614"/>
                          <a:pt x="124683" y="18416"/>
                        </a:cubicBezTo>
                        <a:cubicBezTo>
                          <a:pt x="124683" y="14819"/>
                          <a:pt x="124683" y="10023"/>
                          <a:pt x="124683" y="6427"/>
                        </a:cubicBezTo>
                        <a:cubicBezTo>
                          <a:pt x="124683" y="4029"/>
                          <a:pt x="123485" y="2830"/>
                          <a:pt x="122286" y="2830"/>
                        </a:cubicBezTo>
                        <a:cubicBezTo>
                          <a:pt x="119888" y="1631"/>
                          <a:pt x="117490" y="1631"/>
                          <a:pt x="116291" y="432"/>
                        </a:cubicBezTo>
                        <a:cubicBezTo>
                          <a:pt x="112695" y="-766"/>
                          <a:pt x="111496" y="432"/>
                          <a:pt x="110297" y="5228"/>
                        </a:cubicBezTo>
                        <a:cubicBezTo>
                          <a:pt x="110297" y="8825"/>
                          <a:pt x="110297" y="13620"/>
                          <a:pt x="110297" y="18416"/>
                        </a:cubicBezTo>
                        <a:cubicBezTo>
                          <a:pt x="110297" y="20813"/>
                          <a:pt x="109098" y="20813"/>
                          <a:pt x="107899" y="20813"/>
                        </a:cubicBezTo>
                        <a:cubicBezTo>
                          <a:pt x="105501" y="20813"/>
                          <a:pt x="101905" y="20813"/>
                          <a:pt x="99507" y="20813"/>
                        </a:cubicBezTo>
                        <a:cubicBezTo>
                          <a:pt x="97109" y="20813"/>
                          <a:pt x="95910" y="22012"/>
                          <a:pt x="94711" y="23211"/>
                        </a:cubicBezTo>
                        <a:cubicBezTo>
                          <a:pt x="94711" y="24410"/>
                          <a:pt x="93513" y="25609"/>
                          <a:pt x="93513" y="26808"/>
                        </a:cubicBezTo>
                        <a:cubicBezTo>
                          <a:pt x="93513" y="29206"/>
                          <a:pt x="94711" y="30404"/>
                          <a:pt x="95910" y="30404"/>
                        </a:cubicBezTo>
                        <a:cubicBezTo>
                          <a:pt x="99507" y="30404"/>
                          <a:pt x="101905" y="30404"/>
                          <a:pt x="105501" y="30404"/>
                        </a:cubicBezTo>
                        <a:cubicBezTo>
                          <a:pt x="107899" y="30404"/>
                          <a:pt x="107899" y="31603"/>
                          <a:pt x="107899" y="32802"/>
                        </a:cubicBezTo>
                        <a:cubicBezTo>
                          <a:pt x="107899" y="41194"/>
                          <a:pt x="107899" y="50785"/>
                          <a:pt x="107899" y="59178"/>
                        </a:cubicBezTo>
                        <a:cubicBezTo>
                          <a:pt x="107899" y="66371"/>
                          <a:pt x="104302" y="73564"/>
                          <a:pt x="98308" y="78360"/>
                        </a:cubicBezTo>
                        <a:cubicBezTo>
                          <a:pt x="98308" y="78360"/>
                          <a:pt x="98308" y="78360"/>
                          <a:pt x="97109" y="78360"/>
                        </a:cubicBezTo>
                        <a:cubicBezTo>
                          <a:pt x="97109" y="77161"/>
                          <a:pt x="97109" y="74763"/>
                          <a:pt x="97109" y="73564"/>
                        </a:cubicBezTo>
                        <a:cubicBezTo>
                          <a:pt x="95910" y="67570"/>
                          <a:pt x="92314" y="63973"/>
                          <a:pt x="88717" y="60376"/>
                        </a:cubicBezTo>
                        <a:cubicBezTo>
                          <a:pt x="85120" y="57979"/>
                          <a:pt x="82723" y="55581"/>
                          <a:pt x="79126" y="53183"/>
                        </a:cubicBezTo>
                        <a:cubicBezTo>
                          <a:pt x="76728" y="51984"/>
                          <a:pt x="76728" y="50785"/>
                          <a:pt x="79126" y="49586"/>
                        </a:cubicBezTo>
                        <a:cubicBezTo>
                          <a:pt x="81524" y="45990"/>
                          <a:pt x="83922" y="43592"/>
                          <a:pt x="83922" y="38797"/>
                        </a:cubicBezTo>
                        <a:cubicBezTo>
                          <a:pt x="85120" y="34001"/>
                          <a:pt x="82723" y="31603"/>
                          <a:pt x="77927" y="31603"/>
                        </a:cubicBezTo>
                        <a:cubicBezTo>
                          <a:pt x="71933" y="31603"/>
                          <a:pt x="68336" y="34001"/>
                          <a:pt x="64739" y="38797"/>
                        </a:cubicBezTo>
                        <a:cubicBezTo>
                          <a:pt x="62342" y="43592"/>
                          <a:pt x="61143" y="48388"/>
                          <a:pt x="64739" y="53183"/>
                        </a:cubicBezTo>
                        <a:cubicBezTo>
                          <a:pt x="65938" y="54382"/>
                          <a:pt x="65938" y="55581"/>
                          <a:pt x="64739" y="56780"/>
                        </a:cubicBezTo>
                        <a:cubicBezTo>
                          <a:pt x="61143" y="62774"/>
                          <a:pt x="57546" y="69967"/>
                          <a:pt x="53950" y="75962"/>
                        </a:cubicBezTo>
                        <a:cubicBezTo>
                          <a:pt x="52751" y="78360"/>
                          <a:pt x="51552" y="79558"/>
                          <a:pt x="50353" y="81956"/>
                        </a:cubicBezTo>
                        <a:cubicBezTo>
                          <a:pt x="49154" y="83155"/>
                          <a:pt x="47955" y="84354"/>
                          <a:pt x="46756" y="84354"/>
                        </a:cubicBezTo>
                        <a:cubicBezTo>
                          <a:pt x="45557" y="84354"/>
                          <a:pt x="45557" y="81956"/>
                          <a:pt x="44359" y="80757"/>
                        </a:cubicBezTo>
                        <a:cubicBezTo>
                          <a:pt x="44359" y="78360"/>
                          <a:pt x="44359" y="77161"/>
                          <a:pt x="44359" y="74763"/>
                        </a:cubicBezTo>
                        <a:cubicBezTo>
                          <a:pt x="44359" y="65172"/>
                          <a:pt x="44359" y="55581"/>
                          <a:pt x="45557" y="45990"/>
                        </a:cubicBezTo>
                        <a:cubicBezTo>
                          <a:pt x="45557" y="43592"/>
                          <a:pt x="45557" y="41194"/>
                          <a:pt x="44359" y="38797"/>
                        </a:cubicBezTo>
                        <a:cubicBezTo>
                          <a:pt x="37165" y="32802"/>
                          <a:pt x="31171" y="31603"/>
                          <a:pt x="25176" y="38797"/>
                        </a:cubicBezTo>
                        <a:cubicBezTo>
                          <a:pt x="22779" y="41194"/>
                          <a:pt x="21580" y="44791"/>
                          <a:pt x="19182" y="47189"/>
                        </a:cubicBezTo>
                        <a:cubicBezTo>
                          <a:pt x="16784" y="51984"/>
                          <a:pt x="14387" y="57979"/>
                          <a:pt x="13188" y="63973"/>
                        </a:cubicBezTo>
                        <a:cubicBezTo>
                          <a:pt x="13188" y="65172"/>
                          <a:pt x="13188" y="65172"/>
                          <a:pt x="11989" y="66371"/>
                        </a:cubicBezTo>
                        <a:cubicBezTo>
                          <a:pt x="11989" y="57979"/>
                          <a:pt x="11989" y="50785"/>
                          <a:pt x="11989" y="43592"/>
                        </a:cubicBezTo>
                        <a:cubicBezTo>
                          <a:pt x="11989" y="37598"/>
                          <a:pt x="11989" y="36399"/>
                          <a:pt x="4795" y="35200"/>
                        </a:cubicBezTo>
                        <a:cubicBezTo>
                          <a:pt x="4795" y="35200"/>
                          <a:pt x="3597" y="35200"/>
                          <a:pt x="3597" y="35200"/>
                        </a:cubicBezTo>
                        <a:cubicBezTo>
                          <a:pt x="0" y="35200"/>
                          <a:pt x="0" y="35200"/>
                          <a:pt x="0" y="38797"/>
                        </a:cubicBezTo>
                        <a:cubicBezTo>
                          <a:pt x="0" y="54382"/>
                          <a:pt x="0" y="69967"/>
                          <a:pt x="0" y="86752"/>
                        </a:cubicBezTo>
                        <a:cubicBezTo>
                          <a:pt x="0" y="87951"/>
                          <a:pt x="0" y="90348"/>
                          <a:pt x="0" y="91547"/>
                        </a:cubicBezTo>
                        <a:cubicBezTo>
                          <a:pt x="1199" y="97542"/>
                          <a:pt x="3597" y="98741"/>
                          <a:pt x="9591" y="98741"/>
                        </a:cubicBezTo>
                        <a:cubicBezTo>
                          <a:pt x="11989" y="98741"/>
                          <a:pt x="13188" y="97542"/>
                          <a:pt x="13188" y="95144"/>
                        </a:cubicBezTo>
                        <a:cubicBezTo>
                          <a:pt x="14387" y="85553"/>
                          <a:pt x="16784" y="77161"/>
                          <a:pt x="20381" y="68769"/>
                        </a:cubicBezTo>
                        <a:cubicBezTo>
                          <a:pt x="22779" y="61575"/>
                          <a:pt x="26375" y="54382"/>
                          <a:pt x="32370" y="48388"/>
                        </a:cubicBezTo>
                        <a:cubicBezTo>
                          <a:pt x="32370" y="48388"/>
                          <a:pt x="33569" y="47189"/>
                          <a:pt x="34767" y="47189"/>
                        </a:cubicBezTo>
                        <a:cubicBezTo>
                          <a:pt x="35966" y="47189"/>
                          <a:pt x="35966" y="48388"/>
                          <a:pt x="34767" y="49586"/>
                        </a:cubicBezTo>
                        <a:cubicBezTo>
                          <a:pt x="34767" y="54382"/>
                          <a:pt x="34767" y="57979"/>
                          <a:pt x="34767" y="62774"/>
                        </a:cubicBezTo>
                        <a:cubicBezTo>
                          <a:pt x="34767" y="69967"/>
                          <a:pt x="34767" y="77161"/>
                          <a:pt x="34767" y="84354"/>
                        </a:cubicBezTo>
                        <a:cubicBezTo>
                          <a:pt x="34767" y="87951"/>
                          <a:pt x="35966" y="90348"/>
                          <a:pt x="37165" y="93945"/>
                        </a:cubicBezTo>
                        <a:cubicBezTo>
                          <a:pt x="39563" y="98741"/>
                          <a:pt x="43160" y="99939"/>
                          <a:pt x="47955" y="98741"/>
                        </a:cubicBezTo>
                        <a:cubicBezTo>
                          <a:pt x="50353" y="97542"/>
                          <a:pt x="52751" y="96343"/>
                          <a:pt x="53950" y="95144"/>
                        </a:cubicBezTo>
                        <a:cubicBezTo>
                          <a:pt x="57546" y="91547"/>
                          <a:pt x="59944" y="89149"/>
                          <a:pt x="62342" y="84354"/>
                        </a:cubicBezTo>
                        <a:cubicBezTo>
                          <a:pt x="65938" y="78360"/>
                          <a:pt x="69535" y="71166"/>
                          <a:pt x="74330" y="65172"/>
                        </a:cubicBezTo>
                        <a:cubicBezTo>
                          <a:pt x="75529" y="63973"/>
                          <a:pt x="75529" y="62774"/>
                          <a:pt x="76728" y="63973"/>
                        </a:cubicBezTo>
                        <a:cubicBezTo>
                          <a:pt x="80325" y="67570"/>
                          <a:pt x="83922" y="69967"/>
                          <a:pt x="87518" y="74763"/>
                        </a:cubicBezTo>
                        <a:cubicBezTo>
                          <a:pt x="89916" y="78360"/>
                          <a:pt x="89916" y="81956"/>
                          <a:pt x="88717" y="85553"/>
                        </a:cubicBezTo>
                        <a:cubicBezTo>
                          <a:pt x="87518" y="89149"/>
                          <a:pt x="83922" y="90348"/>
                          <a:pt x="80325" y="89149"/>
                        </a:cubicBezTo>
                        <a:cubicBezTo>
                          <a:pt x="77927" y="87951"/>
                          <a:pt x="76728" y="86752"/>
                          <a:pt x="74330" y="85553"/>
                        </a:cubicBezTo>
                        <a:cubicBezTo>
                          <a:pt x="70734" y="83155"/>
                          <a:pt x="69535" y="83155"/>
                          <a:pt x="67137" y="86752"/>
                        </a:cubicBezTo>
                        <a:cubicBezTo>
                          <a:pt x="67137" y="87951"/>
                          <a:pt x="65938" y="87951"/>
                          <a:pt x="65938" y="89149"/>
                        </a:cubicBezTo>
                        <a:cubicBezTo>
                          <a:pt x="64739" y="92746"/>
                          <a:pt x="64739" y="93945"/>
                          <a:pt x="68336" y="96343"/>
                        </a:cubicBezTo>
                        <a:cubicBezTo>
                          <a:pt x="71933" y="98741"/>
                          <a:pt x="75529" y="98741"/>
                          <a:pt x="79126" y="98741"/>
                        </a:cubicBezTo>
                        <a:cubicBezTo>
                          <a:pt x="87518" y="99939"/>
                          <a:pt x="94711" y="97542"/>
                          <a:pt x="101905" y="91547"/>
                        </a:cubicBezTo>
                        <a:cubicBezTo>
                          <a:pt x="105501" y="87951"/>
                          <a:pt x="107899" y="83155"/>
                          <a:pt x="110297" y="78360"/>
                        </a:cubicBezTo>
                        <a:cubicBezTo>
                          <a:pt x="110297" y="77161"/>
                          <a:pt x="110297" y="77161"/>
                          <a:pt x="111496" y="75962"/>
                        </a:cubicBezTo>
                        <a:cubicBezTo>
                          <a:pt x="111496" y="77161"/>
                          <a:pt x="111496" y="78360"/>
                          <a:pt x="112695" y="79558"/>
                        </a:cubicBezTo>
                        <a:cubicBezTo>
                          <a:pt x="113894" y="84354"/>
                          <a:pt x="115092" y="89149"/>
                          <a:pt x="117490" y="92746"/>
                        </a:cubicBezTo>
                        <a:cubicBezTo>
                          <a:pt x="122286" y="98741"/>
                          <a:pt x="130678" y="99939"/>
                          <a:pt x="135473" y="93945"/>
                        </a:cubicBezTo>
                        <a:cubicBezTo>
                          <a:pt x="137871" y="91547"/>
                          <a:pt x="140269" y="87951"/>
                          <a:pt x="142667" y="84354"/>
                        </a:cubicBezTo>
                        <a:cubicBezTo>
                          <a:pt x="142667" y="83155"/>
                          <a:pt x="142667" y="83155"/>
                          <a:pt x="143866" y="81956"/>
                        </a:cubicBezTo>
                        <a:cubicBezTo>
                          <a:pt x="146263" y="89149"/>
                          <a:pt x="149860" y="96343"/>
                          <a:pt x="159451" y="97542"/>
                        </a:cubicBezTo>
                        <a:cubicBezTo>
                          <a:pt x="167843" y="97542"/>
                          <a:pt x="173838" y="92746"/>
                          <a:pt x="178633" y="85553"/>
                        </a:cubicBezTo>
                        <a:cubicBezTo>
                          <a:pt x="179832" y="85553"/>
                          <a:pt x="179832" y="86752"/>
                          <a:pt x="179832" y="87951"/>
                        </a:cubicBezTo>
                        <a:cubicBezTo>
                          <a:pt x="182230" y="93945"/>
                          <a:pt x="187025" y="97542"/>
                          <a:pt x="194218" y="97542"/>
                        </a:cubicBezTo>
                        <a:cubicBezTo>
                          <a:pt x="199014" y="97542"/>
                          <a:pt x="201412" y="93945"/>
                          <a:pt x="203809" y="90348"/>
                        </a:cubicBezTo>
                        <a:cubicBezTo>
                          <a:pt x="205008" y="87951"/>
                          <a:pt x="205008" y="86752"/>
                          <a:pt x="207406" y="90348"/>
                        </a:cubicBezTo>
                        <a:cubicBezTo>
                          <a:pt x="209804" y="93945"/>
                          <a:pt x="213401" y="96343"/>
                          <a:pt x="218196" y="97542"/>
                        </a:cubicBezTo>
                        <a:cubicBezTo>
                          <a:pt x="225389" y="98741"/>
                          <a:pt x="230185" y="96343"/>
                          <a:pt x="234980" y="90348"/>
                        </a:cubicBezTo>
                        <a:cubicBezTo>
                          <a:pt x="234980" y="90348"/>
                          <a:pt x="236179" y="89149"/>
                          <a:pt x="236179" y="89149"/>
                        </a:cubicBezTo>
                        <a:cubicBezTo>
                          <a:pt x="237378" y="91547"/>
                          <a:pt x="237378" y="93945"/>
                          <a:pt x="234980" y="95144"/>
                        </a:cubicBezTo>
                        <a:cubicBezTo>
                          <a:pt x="230185" y="99939"/>
                          <a:pt x="224190" y="104735"/>
                          <a:pt x="219395" y="109530"/>
                        </a:cubicBezTo>
                        <a:cubicBezTo>
                          <a:pt x="215798" y="113127"/>
                          <a:pt x="213401" y="116724"/>
                          <a:pt x="211003" y="121519"/>
                        </a:cubicBezTo>
                        <a:cubicBezTo>
                          <a:pt x="207406" y="131110"/>
                          <a:pt x="211003" y="139502"/>
                          <a:pt x="220594" y="141900"/>
                        </a:cubicBezTo>
                        <a:cubicBezTo>
                          <a:pt x="231384" y="145497"/>
                          <a:pt x="240975" y="139502"/>
                          <a:pt x="245770" y="128712"/>
                        </a:cubicBezTo>
                        <a:cubicBezTo>
                          <a:pt x="246969" y="125116"/>
                          <a:pt x="248168" y="120320"/>
                          <a:pt x="248168" y="116724"/>
                        </a:cubicBezTo>
                        <a:cubicBezTo>
                          <a:pt x="249367" y="108332"/>
                          <a:pt x="248168" y="101138"/>
                          <a:pt x="248168" y="92746"/>
                        </a:cubicBezTo>
                        <a:cubicBezTo>
                          <a:pt x="248168" y="91547"/>
                          <a:pt x="248168" y="89149"/>
                          <a:pt x="249367" y="87951"/>
                        </a:cubicBezTo>
                        <a:cubicBezTo>
                          <a:pt x="257759" y="77161"/>
                          <a:pt x="264952" y="66371"/>
                          <a:pt x="269748" y="54382"/>
                        </a:cubicBezTo>
                        <a:cubicBezTo>
                          <a:pt x="272146" y="48388"/>
                          <a:pt x="272146" y="48388"/>
                          <a:pt x="279339" y="48388"/>
                        </a:cubicBezTo>
                        <a:cubicBezTo>
                          <a:pt x="281737" y="48388"/>
                          <a:pt x="282936" y="48388"/>
                          <a:pt x="281737" y="51984"/>
                        </a:cubicBezTo>
                        <a:cubicBezTo>
                          <a:pt x="280538" y="59178"/>
                          <a:pt x="279339" y="67570"/>
                          <a:pt x="279339" y="75962"/>
                        </a:cubicBezTo>
                        <a:cubicBezTo>
                          <a:pt x="279339" y="80757"/>
                          <a:pt x="280538" y="86752"/>
                          <a:pt x="284134" y="91547"/>
                        </a:cubicBezTo>
                        <a:cubicBezTo>
                          <a:pt x="291328" y="101138"/>
                          <a:pt x="300919" y="99939"/>
                          <a:pt x="308112" y="91547"/>
                        </a:cubicBezTo>
                        <a:cubicBezTo>
                          <a:pt x="309311" y="90348"/>
                          <a:pt x="309311" y="90348"/>
                          <a:pt x="310510" y="91547"/>
                        </a:cubicBezTo>
                        <a:cubicBezTo>
                          <a:pt x="315305" y="98741"/>
                          <a:pt x="324896" y="101138"/>
                          <a:pt x="332090" y="96343"/>
                        </a:cubicBezTo>
                        <a:cubicBezTo>
                          <a:pt x="335686" y="93945"/>
                          <a:pt x="338084" y="91547"/>
                          <a:pt x="339283" y="89149"/>
                        </a:cubicBezTo>
                        <a:cubicBezTo>
                          <a:pt x="339283" y="89149"/>
                          <a:pt x="339283" y="87951"/>
                          <a:pt x="340482" y="87951"/>
                        </a:cubicBezTo>
                        <a:cubicBezTo>
                          <a:pt x="341681" y="93945"/>
                          <a:pt x="345277" y="98741"/>
                          <a:pt x="352471" y="99939"/>
                        </a:cubicBezTo>
                        <a:cubicBezTo>
                          <a:pt x="359664" y="101138"/>
                          <a:pt x="363260" y="97542"/>
                          <a:pt x="366857" y="91547"/>
                        </a:cubicBezTo>
                        <a:cubicBezTo>
                          <a:pt x="366857" y="92746"/>
                          <a:pt x="366857" y="93945"/>
                          <a:pt x="368056" y="95144"/>
                        </a:cubicBezTo>
                        <a:cubicBezTo>
                          <a:pt x="368056" y="98741"/>
                          <a:pt x="369255" y="98741"/>
                          <a:pt x="371653" y="99939"/>
                        </a:cubicBezTo>
                        <a:cubicBezTo>
                          <a:pt x="374050" y="99939"/>
                          <a:pt x="376448" y="101138"/>
                          <a:pt x="378846" y="99939"/>
                        </a:cubicBezTo>
                        <a:cubicBezTo>
                          <a:pt x="381244" y="99939"/>
                          <a:pt x="382443" y="98741"/>
                          <a:pt x="382443" y="96343"/>
                        </a:cubicBezTo>
                        <a:cubicBezTo>
                          <a:pt x="382443" y="92746"/>
                          <a:pt x="382443" y="89149"/>
                          <a:pt x="382443" y="85553"/>
                        </a:cubicBezTo>
                        <a:cubicBezTo>
                          <a:pt x="382443" y="74763"/>
                          <a:pt x="386039" y="65172"/>
                          <a:pt x="390835" y="55581"/>
                        </a:cubicBezTo>
                        <a:cubicBezTo>
                          <a:pt x="390835" y="54382"/>
                          <a:pt x="390835" y="54382"/>
                          <a:pt x="392034" y="54382"/>
                        </a:cubicBezTo>
                        <a:cubicBezTo>
                          <a:pt x="393232" y="54382"/>
                          <a:pt x="393232" y="55581"/>
                          <a:pt x="393232" y="56780"/>
                        </a:cubicBezTo>
                        <a:cubicBezTo>
                          <a:pt x="393232" y="63973"/>
                          <a:pt x="394431" y="69967"/>
                          <a:pt x="394431" y="77161"/>
                        </a:cubicBezTo>
                        <a:cubicBezTo>
                          <a:pt x="394431" y="81956"/>
                          <a:pt x="395630" y="85553"/>
                          <a:pt x="396829" y="90348"/>
                        </a:cubicBezTo>
                        <a:cubicBezTo>
                          <a:pt x="398028" y="95144"/>
                          <a:pt x="401625" y="97542"/>
                          <a:pt x="405221" y="96343"/>
                        </a:cubicBezTo>
                        <a:cubicBezTo>
                          <a:pt x="408818" y="96343"/>
                          <a:pt x="408818" y="95144"/>
                          <a:pt x="410017" y="91547"/>
                        </a:cubicBezTo>
                        <a:cubicBezTo>
                          <a:pt x="411216" y="79558"/>
                          <a:pt x="413613" y="67570"/>
                          <a:pt x="418409" y="55581"/>
                        </a:cubicBezTo>
                        <a:cubicBezTo>
                          <a:pt x="418409" y="54382"/>
                          <a:pt x="418409" y="53183"/>
                          <a:pt x="419608" y="53183"/>
                        </a:cubicBezTo>
                        <a:cubicBezTo>
                          <a:pt x="419608" y="53183"/>
                          <a:pt x="419608" y="53183"/>
                          <a:pt x="419608" y="53183"/>
                        </a:cubicBezTo>
                        <a:cubicBezTo>
                          <a:pt x="419608" y="54382"/>
                          <a:pt x="419608" y="55581"/>
                          <a:pt x="419608" y="57979"/>
                        </a:cubicBezTo>
                        <a:cubicBezTo>
                          <a:pt x="419608" y="66371"/>
                          <a:pt x="419608" y="74763"/>
                          <a:pt x="420807" y="81956"/>
                        </a:cubicBezTo>
                        <a:cubicBezTo>
                          <a:pt x="422006" y="87951"/>
                          <a:pt x="423204" y="92746"/>
                          <a:pt x="428000" y="96343"/>
                        </a:cubicBezTo>
                        <a:cubicBezTo>
                          <a:pt x="433994" y="102337"/>
                          <a:pt x="442387" y="99939"/>
                          <a:pt x="447182" y="92746"/>
                        </a:cubicBezTo>
                        <a:cubicBezTo>
                          <a:pt x="449580" y="89149"/>
                          <a:pt x="450779" y="84354"/>
                          <a:pt x="450779" y="80757"/>
                        </a:cubicBezTo>
                        <a:cubicBezTo>
                          <a:pt x="443585" y="75962"/>
                          <a:pt x="443585" y="75962"/>
                          <a:pt x="443585" y="74763"/>
                        </a:cubicBezTo>
                        <a:close/>
                        <a:moveTo>
                          <a:pt x="170241" y="61575"/>
                        </a:moveTo>
                        <a:cubicBezTo>
                          <a:pt x="170241" y="66371"/>
                          <a:pt x="170241" y="71166"/>
                          <a:pt x="167843" y="75962"/>
                        </a:cubicBezTo>
                        <a:cubicBezTo>
                          <a:pt x="166644" y="79558"/>
                          <a:pt x="165445" y="81956"/>
                          <a:pt x="163048" y="84354"/>
                        </a:cubicBezTo>
                        <a:cubicBezTo>
                          <a:pt x="159451" y="89149"/>
                          <a:pt x="153457" y="89149"/>
                          <a:pt x="151059" y="83155"/>
                        </a:cubicBezTo>
                        <a:cubicBezTo>
                          <a:pt x="148661" y="78360"/>
                          <a:pt x="148661" y="72365"/>
                          <a:pt x="148661" y="68769"/>
                        </a:cubicBezTo>
                        <a:cubicBezTo>
                          <a:pt x="148661" y="62774"/>
                          <a:pt x="148661" y="57979"/>
                          <a:pt x="149860" y="53183"/>
                        </a:cubicBezTo>
                        <a:cubicBezTo>
                          <a:pt x="151059" y="50785"/>
                          <a:pt x="151059" y="47189"/>
                          <a:pt x="153457" y="44791"/>
                        </a:cubicBezTo>
                        <a:cubicBezTo>
                          <a:pt x="157053" y="39995"/>
                          <a:pt x="163048" y="39995"/>
                          <a:pt x="166644" y="45990"/>
                        </a:cubicBezTo>
                        <a:cubicBezTo>
                          <a:pt x="169042" y="51984"/>
                          <a:pt x="170241" y="56780"/>
                          <a:pt x="170241" y="61575"/>
                        </a:cubicBezTo>
                        <a:close/>
                        <a:moveTo>
                          <a:pt x="225389" y="80757"/>
                        </a:moveTo>
                        <a:cubicBezTo>
                          <a:pt x="224190" y="83155"/>
                          <a:pt x="222992" y="85553"/>
                          <a:pt x="220594" y="86752"/>
                        </a:cubicBezTo>
                        <a:cubicBezTo>
                          <a:pt x="216997" y="89149"/>
                          <a:pt x="214599" y="89149"/>
                          <a:pt x="212202" y="85553"/>
                        </a:cubicBezTo>
                        <a:cubicBezTo>
                          <a:pt x="211003" y="83155"/>
                          <a:pt x="209804" y="80757"/>
                          <a:pt x="209804" y="78360"/>
                        </a:cubicBezTo>
                        <a:cubicBezTo>
                          <a:pt x="207406" y="68769"/>
                          <a:pt x="208605" y="60376"/>
                          <a:pt x="211003" y="50785"/>
                        </a:cubicBezTo>
                        <a:cubicBezTo>
                          <a:pt x="212202" y="48388"/>
                          <a:pt x="213401" y="45990"/>
                          <a:pt x="214599" y="43592"/>
                        </a:cubicBezTo>
                        <a:cubicBezTo>
                          <a:pt x="219395" y="39995"/>
                          <a:pt x="224190" y="41194"/>
                          <a:pt x="226588" y="45990"/>
                        </a:cubicBezTo>
                        <a:cubicBezTo>
                          <a:pt x="227787" y="50785"/>
                          <a:pt x="228986" y="54382"/>
                          <a:pt x="228986" y="59178"/>
                        </a:cubicBezTo>
                        <a:cubicBezTo>
                          <a:pt x="228986" y="67570"/>
                          <a:pt x="227787" y="74763"/>
                          <a:pt x="225389" y="80757"/>
                        </a:cubicBezTo>
                        <a:close/>
                        <a:moveTo>
                          <a:pt x="230185" y="109530"/>
                        </a:moveTo>
                        <a:cubicBezTo>
                          <a:pt x="230185" y="114326"/>
                          <a:pt x="230185" y="119121"/>
                          <a:pt x="228986" y="123917"/>
                        </a:cubicBezTo>
                        <a:cubicBezTo>
                          <a:pt x="228986" y="126315"/>
                          <a:pt x="227787" y="128712"/>
                          <a:pt x="226588" y="131110"/>
                        </a:cubicBezTo>
                        <a:cubicBezTo>
                          <a:pt x="225389" y="133508"/>
                          <a:pt x="222992" y="135906"/>
                          <a:pt x="219395" y="135906"/>
                        </a:cubicBezTo>
                        <a:cubicBezTo>
                          <a:pt x="215798" y="135906"/>
                          <a:pt x="212202" y="133508"/>
                          <a:pt x="212202" y="129911"/>
                        </a:cubicBezTo>
                        <a:cubicBezTo>
                          <a:pt x="212202" y="126315"/>
                          <a:pt x="213401" y="121519"/>
                          <a:pt x="215798" y="119121"/>
                        </a:cubicBezTo>
                        <a:cubicBezTo>
                          <a:pt x="219395" y="113127"/>
                          <a:pt x="224190" y="108332"/>
                          <a:pt x="228986" y="103536"/>
                        </a:cubicBezTo>
                        <a:cubicBezTo>
                          <a:pt x="228986" y="103536"/>
                          <a:pt x="230185" y="102337"/>
                          <a:pt x="230185" y="102337"/>
                        </a:cubicBezTo>
                        <a:cubicBezTo>
                          <a:pt x="230185" y="102337"/>
                          <a:pt x="230185" y="103536"/>
                          <a:pt x="230185" y="103536"/>
                        </a:cubicBezTo>
                        <a:cubicBezTo>
                          <a:pt x="230185" y="105934"/>
                          <a:pt x="230185" y="108332"/>
                          <a:pt x="230185" y="109530"/>
                        </a:cubicBezTo>
                        <a:close/>
                        <a:moveTo>
                          <a:pt x="330891" y="77161"/>
                        </a:moveTo>
                        <a:cubicBezTo>
                          <a:pt x="329692" y="80757"/>
                          <a:pt x="328493" y="83155"/>
                          <a:pt x="326095" y="85553"/>
                        </a:cubicBezTo>
                        <a:cubicBezTo>
                          <a:pt x="322499" y="89149"/>
                          <a:pt x="317703" y="87951"/>
                          <a:pt x="315305" y="84354"/>
                        </a:cubicBezTo>
                        <a:cubicBezTo>
                          <a:pt x="312908" y="80757"/>
                          <a:pt x="312908" y="75962"/>
                          <a:pt x="312908" y="72365"/>
                        </a:cubicBezTo>
                        <a:cubicBezTo>
                          <a:pt x="312908" y="71166"/>
                          <a:pt x="312908" y="69967"/>
                          <a:pt x="312908" y="67570"/>
                        </a:cubicBezTo>
                        <a:cubicBezTo>
                          <a:pt x="312908" y="61575"/>
                          <a:pt x="312908" y="55581"/>
                          <a:pt x="315305" y="50785"/>
                        </a:cubicBezTo>
                        <a:cubicBezTo>
                          <a:pt x="316504" y="48388"/>
                          <a:pt x="316504" y="47189"/>
                          <a:pt x="317703" y="45990"/>
                        </a:cubicBezTo>
                        <a:cubicBezTo>
                          <a:pt x="321300" y="41194"/>
                          <a:pt x="327294" y="42393"/>
                          <a:pt x="330891" y="47189"/>
                        </a:cubicBezTo>
                        <a:cubicBezTo>
                          <a:pt x="332090" y="49586"/>
                          <a:pt x="332090" y="53183"/>
                          <a:pt x="333288" y="55581"/>
                        </a:cubicBezTo>
                        <a:cubicBezTo>
                          <a:pt x="333288" y="62774"/>
                          <a:pt x="333288" y="69967"/>
                          <a:pt x="330891" y="77161"/>
                        </a:cubicBezTo>
                        <a:close/>
                      </a:path>
                    </a:pathLst>
                  </a:custGeom>
                  <a:solidFill>
                    <a:srgbClr val="333333"/>
                  </a:solidFill>
                  <a:ln w="11973" cap="flat">
                    <a:noFill/>
                    <a:prstDash val="solid"/>
                    <a:miter/>
                  </a:ln>
                </p:spPr>
                <p:txBody>
                  <a:bodyPr rtlCol="0" anchor="ctr"/>
                  <a:lstStyle/>
                  <a:p>
                    <a:endParaRPr lang="nl-NL"/>
                  </a:p>
                </p:txBody>
              </p:sp>
            </p:grpSp>
            <p:grpSp>
              <p:nvGrpSpPr>
                <p:cNvPr id="40" name="Graphic 1">
                  <a:extLst>
                    <a:ext uri="{FF2B5EF4-FFF2-40B4-BE49-F238E27FC236}">
                      <a16:creationId xmlns:a16="http://schemas.microsoft.com/office/drawing/2014/main" id="{087C003E-8997-4D3A-9610-1DBFAA6D9FAB}"/>
                    </a:ext>
                  </a:extLst>
                </p:cNvPr>
                <p:cNvGrpSpPr/>
                <p:nvPr/>
              </p:nvGrpSpPr>
              <p:grpSpPr>
                <a:xfrm>
                  <a:off x="5199100" y="1436590"/>
                  <a:ext cx="133075" cy="122285"/>
                  <a:chOff x="5199100" y="1436590"/>
                  <a:chExt cx="133075" cy="122285"/>
                </a:xfrm>
                <a:noFill/>
              </p:grpSpPr>
              <p:sp>
                <p:nvSpPr>
                  <p:cNvPr id="41" name="Vrije vorm: vorm 40">
                    <a:extLst>
                      <a:ext uri="{FF2B5EF4-FFF2-40B4-BE49-F238E27FC236}">
                        <a16:creationId xmlns:a16="http://schemas.microsoft.com/office/drawing/2014/main" id="{DCAEA01D-ADD6-4F92-9EED-0889B9ACED39}"/>
                      </a:ext>
                    </a:extLst>
                  </p:cNvPr>
                  <p:cNvSpPr/>
                  <p:nvPr/>
                </p:nvSpPr>
                <p:spPr>
                  <a:xfrm>
                    <a:off x="5199100" y="1436590"/>
                    <a:ext cx="133075" cy="122285"/>
                  </a:xfrm>
                  <a:custGeom>
                    <a:avLst/>
                    <a:gdLst>
                      <a:gd name="connsiteX0" fmla="*/ 94711 w 133075"/>
                      <a:gd name="connsiteY0" fmla="*/ 11989 h 122285"/>
                      <a:gd name="connsiteX1" fmla="*/ 89916 w 133075"/>
                      <a:gd name="connsiteY1" fmla="*/ 5994 h 122285"/>
                      <a:gd name="connsiteX2" fmla="*/ 76728 w 133075"/>
                      <a:gd name="connsiteY2" fmla="*/ 0 h 122285"/>
                      <a:gd name="connsiteX3" fmla="*/ 71933 w 133075"/>
                      <a:gd name="connsiteY3" fmla="*/ 0 h 122285"/>
                      <a:gd name="connsiteX4" fmla="*/ 61143 w 133075"/>
                      <a:gd name="connsiteY4" fmla="*/ 0 h 122285"/>
                      <a:gd name="connsiteX5" fmla="*/ 56347 w 133075"/>
                      <a:gd name="connsiteY5" fmla="*/ 0 h 122285"/>
                      <a:gd name="connsiteX6" fmla="*/ 43160 w 133075"/>
                      <a:gd name="connsiteY6" fmla="*/ 5994 h 122285"/>
                      <a:gd name="connsiteX7" fmla="*/ 38364 w 133075"/>
                      <a:gd name="connsiteY7" fmla="*/ 11989 h 122285"/>
                      <a:gd name="connsiteX8" fmla="*/ 25176 w 133075"/>
                      <a:gd name="connsiteY8" fmla="*/ 17983 h 122285"/>
                      <a:gd name="connsiteX9" fmla="*/ 17983 w 133075"/>
                      <a:gd name="connsiteY9" fmla="*/ 17983 h 122285"/>
                      <a:gd name="connsiteX10" fmla="*/ 0 w 133075"/>
                      <a:gd name="connsiteY10" fmla="*/ 35966 h 122285"/>
                      <a:gd name="connsiteX11" fmla="*/ 0 w 133075"/>
                      <a:gd name="connsiteY11" fmla="*/ 104303 h 122285"/>
                      <a:gd name="connsiteX12" fmla="*/ 17983 w 133075"/>
                      <a:gd name="connsiteY12" fmla="*/ 122286 h 122285"/>
                      <a:gd name="connsiteX13" fmla="*/ 115092 w 133075"/>
                      <a:gd name="connsiteY13" fmla="*/ 122286 h 122285"/>
                      <a:gd name="connsiteX14" fmla="*/ 133076 w 133075"/>
                      <a:gd name="connsiteY14" fmla="*/ 104303 h 122285"/>
                      <a:gd name="connsiteX15" fmla="*/ 133076 w 133075"/>
                      <a:gd name="connsiteY15" fmla="*/ 35966 h 122285"/>
                      <a:gd name="connsiteX16" fmla="*/ 115092 w 133075"/>
                      <a:gd name="connsiteY16" fmla="*/ 17983 h 122285"/>
                      <a:gd name="connsiteX17" fmla="*/ 107899 w 133075"/>
                      <a:gd name="connsiteY17" fmla="*/ 17983 h 122285"/>
                      <a:gd name="connsiteX18" fmla="*/ 94711 w 133075"/>
                      <a:gd name="connsiteY18" fmla="*/ 11989 h 122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3075" h="122285">
                        <a:moveTo>
                          <a:pt x="94711" y="11989"/>
                        </a:moveTo>
                        <a:lnTo>
                          <a:pt x="89916" y="5994"/>
                        </a:lnTo>
                        <a:cubicBezTo>
                          <a:pt x="86319" y="2398"/>
                          <a:pt x="81524" y="0"/>
                          <a:pt x="76728" y="0"/>
                        </a:cubicBezTo>
                        <a:lnTo>
                          <a:pt x="71933" y="0"/>
                        </a:lnTo>
                        <a:lnTo>
                          <a:pt x="61143" y="0"/>
                        </a:lnTo>
                        <a:lnTo>
                          <a:pt x="56347" y="0"/>
                        </a:lnTo>
                        <a:cubicBezTo>
                          <a:pt x="51552" y="0"/>
                          <a:pt x="46756" y="2398"/>
                          <a:pt x="43160" y="5994"/>
                        </a:cubicBezTo>
                        <a:lnTo>
                          <a:pt x="38364" y="11989"/>
                        </a:lnTo>
                        <a:cubicBezTo>
                          <a:pt x="34767" y="15585"/>
                          <a:pt x="29972" y="17983"/>
                          <a:pt x="25176" y="17983"/>
                        </a:cubicBezTo>
                        <a:lnTo>
                          <a:pt x="17983" y="17983"/>
                        </a:lnTo>
                        <a:cubicBezTo>
                          <a:pt x="8392" y="17983"/>
                          <a:pt x="0" y="26375"/>
                          <a:pt x="0" y="35966"/>
                        </a:cubicBezTo>
                        <a:lnTo>
                          <a:pt x="0" y="104303"/>
                        </a:lnTo>
                        <a:cubicBezTo>
                          <a:pt x="0" y="113894"/>
                          <a:pt x="8392" y="122286"/>
                          <a:pt x="17983" y="122286"/>
                        </a:cubicBezTo>
                        <a:lnTo>
                          <a:pt x="115092" y="122286"/>
                        </a:lnTo>
                        <a:cubicBezTo>
                          <a:pt x="124683" y="122286"/>
                          <a:pt x="133076" y="113894"/>
                          <a:pt x="133076" y="104303"/>
                        </a:cubicBezTo>
                        <a:lnTo>
                          <a:pt x="133076" y="35966"/>
                        </a:lnTo>
                        <a:cubicBezTo>
                          <a:pt x="133076" y="26375"/>
                          <a:pt x="124683" y="17983"/>
                          <a:pt x="115092" y="17983"/>
                        </a:cubicBezTo>
                        <a:lnTo>
                          <a:pt x="107899" y="17983"/>
                        </a:lnTo>
                        <a:cubicBezTo>
                          <a:pt x="103104" y="17983"/>
                          <a:pt x="98308" y="15585"/>
                          <a:pt x="94711" y="11989"/>
                        </a:cubicBezTo>
                        <a:close/>
                      </a:path>
                    </a:pathLst>
                  </a:custGeom>
                  <a:noFill/>
                  <a:ln w="14160" cap="flat">
                    <a:solidFill>
                      <a:srgbClr val="333333"/>
                    </a:solidFill>
                    <a:prstDash val="solid"/>
                    <a:miter/>
                  </a:ln>
                </p:spPr>
                <p:txBody>
                  <a:bodyPr rtlCol="0" anchor="ctr"/>
                  <a:lstStyle/>
                  <a:p>
                    <a:endParaRPr lang="nl-NL"/>
                  </a:p>
                </p:txBody>
              </p:sp>
              <p:sp>
                <p:nvSpPr>
                  <p:cNvPr id="42" name="Vrije vorm: vorm 41">
                    <a:extLst>
                      <a:ext uri="{FF2B5EF4-FFF2-40B4-BE49-F238E27FC236}">
                        <a16:creationId xmlns:a16="http://schemas.microsoft.com/office/drawing/2014/main" id="{DCE99657-D67A-4F09-B4B0-4BB969970A1D}"/>
                      </a:ext>
                    </a:extLst>
                  </p:cNvPr>
                  <p:cNvSpPr/>
                  <p:nvPr/>
                </p:nvSpPr>
                <p:spPr>
                  <a:xfrm>
                    <a:off x="5236265" y="1476153"/>
                    <a:ext cx="59943" cy="59943"/>
                  </a:xfrm>
                  <a:custGeom>
                    <a:avLst/>
                    <a:gdLst>
                      <a:gd name="connsiteX0" fmla="*/ 59944 w 59943"/>
                      <a:gd name="connsiteY0" fmla="*/ 29972 h 59943"/>
                      <a:gd name="connsiteX1" fmla="*/ 29972 w 59943"/>
                      <a:gd name="connsiteY1" fmla="*/ 59944 h 59943"/>
                      <a:gd name="connsiteX2" fmla="*/ 0 w 59943"/>
                      <a:gd name="connsiteY2" fmla="*/ 29972 h 59943"/>
                      <a:gd name="connsiteX3" fmla="*/ 29972 w 59943"/>
                      <a:gd name="connsiteY3" fmla="*/ 0 h 59943"/>
                      <a:gd name="connsiteX4" fmla="*/ 59944 w 59943"/>
                      <a:gd name="connsiteY4" fmla="*/ 29972 h 59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43" h="59943">
                        <a:moveTo>
                          <a:pt x="59944" y="29972"/>
                        </a:moveTo>
                        <a:cubicBezTo>
                          <a:pt x="59944" y="46525"/>
                          <a:pt x="46525" y="59944"/>
                          <a:pt x="29972" y="59944"/>
                        </a:cubicBezTo>
                        <a:cubicBezTo>
                          <a:pt x="13419" y="59944"/>
                          <a:pt x="0" y="46525"/>
                          <a:pt x="0" y="29972"/>
                        </a:cubicBezTo>
                        <a:cubicBezTo>
                          <a:pt x="0" y="13419"/>
                          <a:pt x="13419" y="0"/>
                          <a:pt x="29972" y="0"/>
                        </a:cubicBezTo>
                        <a:cubicBezTo>
                          <a:pt x="46525" y="0"/>
                          <a:pt x="59944" y="13419"/>
                          <a:pt x="59944" y="29972"/>
                        </a:cubicBezTo>
                        <a:close/>
                      </a:path>
                    </a:pathLst>
                  </a:custGeom>
                  <a:noFill/>
                  <a:ln w="14160" cap="flat">
                    <a:solidFill>
                      <a:srgbClr val="333333"/>
                    </a:solidFill>
                    <a:prstDash val="solid"/>
                    <a:miter/>
                  </a:ln>
                </p:spPr>
                <p:txBody>
                  <a:bodyPr rtlCol="0" anchor="ctr"/>
                  <a:lstStyle/>
                  <a:p>
                    <a:endParaRPr lang="nl-NL"/>
                  </a:p>
                </p:txBody>
              </p:sp>
            </p:grpSp>
          </p:grpSp>
          <p:grpSp>
            <p:nvGrpSpPr>
              <p:cNvPr id="43" name="Graphic 1">
                <a:extLst>
                  <a:ext uri="{FF2B5EF4-FFF2-40B4-BE49-F238E27FC236}">
                    <a16:creationId xmlns:a16="http://schemas.microsoft.com/office/drawing/2014/main" id="{087C003E-8997-4D3A-9610-1DBFAA6D9FAB}"/>
                  </a:ext>
                </a:extLst>
              </p:cNvPr>
              <p:cNvGrpSpPr/>
              <p:nvPr/>
            </p:nvGrpSpPr>
            <p:grpSpPr>
              <a:xfrm>
                <a:off x="6564623" y="1412612"/>
                <a:ext cx="432795" cy="177434"/>
                <a:chOff x="6564623" y="1412612"/>
                <a:chExt cx="432795" cy="177434"/>
              </a:xfrm>
            </p:grpSpPr>
            <p:sp>
              <p:nvSpPr>
                <p:cNvPr id="44" name="Vrije vorm: vorm 43">
                  <a:extLst>
                    <a:ext uri="{FF2B5EF4-FFF2-40B4-BE49-F238E27FC236}">
                      <a16:creationId xmlns:a16="http://schemas.microsoft.com/office/drawing/2014/main" id="{00F1DCB8-FA3C-49B7-AFA7-5D57E4A16EC6}"/>
                    </a:ext>
                  </a:extLst>
                </p:cNvPr>
                <p:cNvSpPr/>
                <p:nvPr/>
              </p:nvSpPr>
              <p:spPr>
                <a:xfrm>
                  <a:off x="6564623" y="1412612"/>
                  <a:ext cx="177434" cy="177434"/>
                </a:xfrm>
                <a:custGeom>
                  <a:avLst/>
                  <a:gdLst>
                    <a:gd name="connsiteX0" fmla="*/ 177434 w 177434"/>
                    <a:gd name="connsiteY0" fmla="*/ 88717 h 177434"/>
                    <a:gd name="connsiteX1" fmla="*/ 88717 w 177434"/>
                    <a:gd name="connsiteY1" fmla="*/ 177434 h 177434"/>
                    <a:gd name="connsiteX2" fmla="*/ 0 w 177434"/>
                    <a:gd name="connsiteY2" fmla="*/ 88717 h 177434"/>
                    <a:gd name="connsiteX3" fmla="*/ 88717 w 177434"/>
                    <a:gd name="connsiteY3" fmla="*/ 0 h 177434"/>
                    <a:gd name="connsiteX4" fmla="*/ 177434 w 177434"/>
                    <a:gd name="connsiteY4" fmla="*/ 88717 h 17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434" h="177434">
                      <a:moveTo>
                        <a:pt x="177434" y="88717"/>
                      </a:moveTo>
                      <a:cubicBezTo>
                        <a:pt x="177434" y="137714"/>
                        <a:pt x="137714" y="177434"/>
                        <a:pt x="88717" y="177434"/>
                      </a:cubicBezTo>
                      <a:cubicBezTo>
                        <a:pt x="39720" y="177434"/>
                        <a:pt x="0" y="137714"/>
                        <a:pt x="0" y="88717"/>
                      </a:cubicBezTo>
                      <a:cubicBezTo>
                        <a:pt x="0" y="39720"/>
                        <a:pt x="39720" y="0"/>
                        <a:pt x="88717" y="0"/>
                      </a:cubicBezTo>
                      <a:cubicBezTo>
                        <a:pt x="137714" y="0"/>
                        <a:pt x="177434" y="39720"/>
                        <a:pt x="177434" y="88717"/>
                      </a:cubicBezTo>
                      <a:close/>
                    </a:path>
                  </a:pathLst>
                </a:custGeom>
                <a:solidFill>
                  <a:srgbClr val="FFB310"/>
                </a:solidFill>
                <a:ln w="11973" cap="flat">
                  <a:noFill/>
                  <a:prstDash val="solid"/>
                  <a:miter/>
                </a:ln>
              </p:spPr>
              <p:txBody>
                <a:bodyPr rtlCol="0" anchor="ctr"/>
                <a:lstStyle/>
                <a:p>
                  <a:endParaRPr lang="nl-NL"/>
                </a:p>
              </p:txBody>
            </p:sp>
            <p:grpSp>
              <p:nvGrpSpPr>
                <p:cNvPr id="45" name="Graphic 1">
                  <a:extLst>
                    <a:ext uri="{FF2B5EF4-FFF2-40B4-BE49-F238E27FC236}">
                      <a16:creationId xmlns:a16="http://schemas.microsoft.com/office/drawing/2014/main" id="{087C003E-8997-4D3A-9610-1DBFAA6D9FAB}"/>
                    </a:ext>
                  </a:extLst>
                </p:cNvPr>
                <p:cNvGrpSpPr/>
                <p:nvPr/>
              </p:nvGrpSpPr>
              <p:grpSpPr>
                <a:xfrm>
                  <a:off x="6864343" y="1442584"/>
                  <a:ext cx="133075" cy="117490"/>
                  <a:chOff x="6864343" y="1442584"/>
                  <a:chExt cx="133075" cy="117490"/>
                </a:xfrm>
                <a:noFill/>
              </p:grpSpPr>
              <p:sp>
                <p:nvSpPr>
                  <p:cNvPr id="46" name="Vrije vorm: vorm 45">
                    <a:extLst>
                      <a:ext uri="{FF2B5EF4-FFF2-40B4-BE49-F238E27FC236}">
                        <a16:creationId xmlns:a16="http://schemas.microsoft.com/office/drawing/2014/main" id="{2CAF2E5B-B6D3-4255-B2F2-66C0729BEEFD}"/>
                      </a:ext>
                    </a:extLst>
                  </p:cNvPr>
                  <p:cNvSpPr/>
                  <p:nvPr/>
                </p:nvSpPr>
                <p:spPr>
                  <a:xfrm>
                    <a:off x="6864343" y="1442584"/>
                    <a:ext cx="133075" cy="117490"/>
                  </a:xfrm>
                  <a:custGeom>
                    <a:avLst/>
                    <a:gdLst>
                      <a:gd name="connsiteX0" fmla="*/ 0 w 133075"/>
                      <a:gd name="connsiteY0" fmla="*/ 0 h 117490"/>
                      <a:gd name="connsiteX1" fmla="*/ 133076 w 133075"/>
                      <a:gd name="connsiteY1" fmla="*/ 0 h 117490"/>
                      <a:gd name="connsiteX2" fmla="*/ 58745 w 133075"/>
                      <a:gd name="connsiteY2" fmla="*/ 117490 h 117490"/>
                      <a:gd name="connsiteX3" fmla="*/ 47955 w 133075"/>
                      <a:gd name="connsiteY3" fmla="*/ 47955 h 117490"/>
                    </a:gdLst>
                    <a:ahLst/>
                    <a:cxnLst>
                      <a:cxn ang="0">
                        <a:pos x="connsiteX0" y="connsiteY0"/>
                      </a:cxn>
                      <a:cxn ang="0">
                        <a:pos x="connsiteX1" y="connsiteY1"/>
                      </a:cxn>
                      <a:cxn ang="0">
                        <a:pos x="connsiteX2" y="connsiteY2"/>
                      </a:cxn>
                      <a:cxn ang="0">
                        <a:pos x="connsiteX3" y="connsiteY3"/>
                      </a:cxn>
                    </a:cxnLst>
                    <a:rect l="l" t="t" r="r" b="b"/>
                    <a:pathLst>
                      <a:path w="133075" h="117490">
                        <a:moveTo>
                          <a:pt x="0" y="0"/>
                        </a:moveTo>
                        <a:lnTo>
                          <a:pt x="133076" y="0"/>
                        </a:lnTo>
                        <a:lnTo>
                          <a:pt x="58745" y="117490"/>
                        </a:lnTo>
                        <a:lnTo>
                          <a:pt x="47955" y="47955"/>
                        </a:lnTo>
                        <a:close/>
                      </a:path>
                    </a:pathLst>
                  </a:custGeom>
                  <a:noFill/>
                  <a:ln w="14160" cap="flat">
                    <a:solidFill>
                      <a:srgbClr val="333333"/>
                    </a:solidFill>
                    <a:prstDash val="solid"/>
                    <a:round/>
                  </a:ln>
                </p:spPr>
                <p:txBody>
                  <a:bodyPr rtlCol="0" anchor="ctr"/>
                  <a:lstStyle/>
                  <a:p>
                    <a:endParaRPr lang="nl-NL"/>
                  </a:p>
                </p:txBody>
              </p:sp>
              <p:sp>
                <p:nvSpPr>
                  <p:cNvPr id="47" name="Vrije vorm: vorm 46">
                    <a:extLst>
                      <a:ext uri="{FF2B5EF4-FFF2-40B4-BE49-F238E27FC236}">
                        <a16:creationId xmlns:a16="http://schemas.microsoft.com/office/drawing/2014/main" id="{94FD2EC4-1CAE-479A-979D-1F2F7A1738CB}"/>
                      </a:ext>
                    </a:extLst>
                  </p:cNvPr>
                  <p:cNvSpPr/>
                  <p:nvPr/>
                </p:nvSpPr>
                <p:spPr>
                  <a:xfrm>
                    <a:off x="6912298" y="1442584"/>
                    <a:ext cx="85120" cy="47955"/>
                  </a:xfrm>
                  <a:custGeom>
                    <a:avLst/>
                    <a:gdLst>
                      <a:gd name="connsiteX0" fmla="*/ 0 w 85120"/>
                      <a:gd name="connsiteY0" fmla="*/ 47955 h 47955"/>
                      <a:gd name="connsiteX1" fmla="*/ 85121 w 85120"/>
                      <a:gd name="connsiteY1" fmla="*/ 0 h 47955"/>
                    </a:gdLst>
                    <a:ahLst/>
                    <a:cxnLst>
                      <a:cxn ang="0">
                        <a:pos x="connsiteX0" y="connsiteY0"/>
                      </a:cxn>
                      <a:cxn ang="0">
                        <a:pos x="connsiteX1" y="connsiteY1"/>
                      </a:cxn>
                    </a:cxnLst>
                    <a:rect l="l" t="t" r="r" b="b"/>
                    <a:pathLst>
                      <a:path w="85120" h="47955">
                        <a:moveTo>
                          <a:pt x="0" y="47955"/>
                        </a:moveTo>
                        <a:lnTo>
                          <a:pt x="85121" y="0"/>
                        </a:lnTo>
                      </a:path>
                    </a:pathLst>
                  </a:custGeom>
                  <a:ln w="14160" cap="flat">
                    <a:solidFill>
                      <a:srgbClr val="333333"/>
                    </a:solidFill>
                    <a:prstDash val="solid"/>
                    <a:round/>
                  </a:ln>
                </p:spPr>
                <p:txBody>
                  <a:bodyPr rtlCol="0" anchor="ctr"/>
                  <a:lstStyle/>
                  <a:p>
                    <a:endParaRPr lang="nl-NL"/>
                  </a:p>
                </p:txBody>
              </p:sp>
            </p:grpSp>
            <p:grpSp>
              <p:nvGrpSpPr>
                <p:cNvPr id="48" name="Graphic 1">
                  <a:extLst>
                    <a:ext uri="{FF2B5EF4-FFF2-40B4-BE49-F238E27FC236}">
                      <a16:creationId xmlns:a16="http://schemas.microsoft.com/office/drawing/2014/main" id="{087C003E-8997-4D3A-9610-1DBFAA6D9FAB}"/>
                    </a:ext>
                  </a:extLst>
                </p:cNvPr>
                <p:cNvGrpSpPr/>
                <p:nvPr/>
              </p:nvGrpSpPr>
              <p:grpSpPr>
                <a:xfrm>
                  <a:off x="6610181" y="1447380"/>
                  <a:ext cx="83921" cy="103103"/>
                  <a:chOff x="6610181" y="1447380"/>
                  <a:chExt cx="83921" cy="103103"/>
                </a:xfrm>
                <a:noFill/>
              </p:grpSpPr>
              <p:sp>
                <p:nvSpPr>
                  <p:cNvPr id="49" name="Vrije vorm: vorm 48">
                    <a:extLst>
                      <a:ext uri="{FF2B5EF4-FFF2-40B4-BE49-F238E27FC236}">
                        <a16:creationId xmlns:a16="http://schemas.microsoft.com/office/drawing/2014/main" id="{75B21DFB-8FC9-4AFF-AFF8-774FD5EC440E}"/>
                      </a:ext>
                    </a:extLst>
                  </p:cNvPr>
                  <p:cNvSpPr/>
                  <p:nvPr/>
                </p:nvSpPr>
                <p:spPr>
                  <a:xfrm>
                    <a:off x="6610181" y="1466562"/>
                    <a:ext cx="83921" cy="83921"/>
                  </a:xfrm>
                  <a:custGeom>
                    <a:avLst/>
                    <a:gdLst>
                      <a:gd name="connsiteX0" fmla="*/ 55148 w 83921"/>
                      <a:gd name="connsiteY0" fmla="*/ 83922 h 83921"/>
                      <a:gd name="connsiteX1" fmla="*/ 28773 w 83921"/>
                      <a:gd name="connsiteY1" fmla="*/ 83922 h 83921"/>
                      <a:gd name="connsiteX2" fmla="*/ 0 w 83921"/>
                      <a:gd name="connsiteY2" fmla="*/ 55148 h 83921"/>
                      <a:gd name="connsiteX3" fmla="*/ 0 w 83921"/>
                      <a:gd name="connsiteY3" fmla="*/ 28773 h 83921"/>
                      <a:gd name="connsiteX4" fmla="*/ 28773 w 83921"/>
                      <a:gd name="connsiteY4" fmla="*/ 0 h 83921"/>
                      <a:gd name="connsiteX5" fmla="*/ 55148 w 83921"/>
                      <a:gd name="connsiteY5" fmla="*/ 0 h 83921"/>
                      <a:gd name="connsiteX6" fmla="*/ 83922 w 83921"/>
                      <a:gd name="connsiteY6" fmla="*/ 28773 h 83921"/>
                      <a:gd name="connsiteX7" fmla="*/ 83922 w 83921"/>
                      <a:gd name="connsiteY7" fmla="*/ 55148 h 83921"/>
                      <a:gd name="connsiteX8" fmla="*/ 55148 w 83921"/>
                      <a:gd name="connsiteY8" fmla="*/ 83922 h 8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921" h="83921">
                        <a:moveTo>
                          <a:pt x="55148" y="83922"/>
                        </a:moveTo>
                        <a:lnTo>
                          <a:pt x="28773" y="83922"/>
                        </a:lnTo>
                        <a:cubicBezTo>
                          <a:pt x="13188" y="83922"/>
                          <a:pt x="0" y="70734"/>
                          <a:pt x="0" y="55148"/>
                        </a:cubicBezTo>
                        <a:lnTo>
                          <a:pt x="0" y="28773"/>
                        </a:lnTo>
                        <a:cubicBezTo>
                          <a:pt x="0" y="13188"/>
                          <a:pt x="13188" y="0"/>
                          <a:pt x="28773" y="0"/>
                        </a:cubicBezTo>
                        <a:lnTo>
                          <a:pt x="55148" y="0"/>
                        </a:lnTo>
                        <a:cubicBezTo>
                          <a:pt x="70734" y="0"/>
                          <a:pt x="83922" y="13188"/>
                          <a:pt x="83922" y="28773"/>
                        </a:cubicBezTo>
                        <a:lnTo>
                          <a:pt x="83922" y="55148"/>
                        </a:lnTo>
                        <a:cubicBezTo>
                          <a:pt x="83922" y="70734"/>
                          <a:pt x="70734" y="83922"/>
                          <a:pt x="55148" y="83922"/>
                        </a:cubicBezTo>
                        <a:close/>
                      </a:path>
                    </a:pathLst>
                  </a:custGeom>
                  <a:noFill/>
                  <a:ln w="9441" cap="flat">
                    <a:solidFill>
                      <a:srgbClr val="FFFFFF"/>
                    </a:solidFill>
                    <a:prstDash val="solid"/>
                    <a:round/>
                  </a:ln>
                </p:spPr>
                <p:txBody>
                  <a:bodyPr rtlCol="0" anchor="ctr"/>
                  <a:lstStyle/>
                  <a:p>
                    <a:endParaRPr lang="nl-NL"/>
                  </a:p>
                </p:txBody>
              </p:sp>
              <p:sp>
                <p:nvSpPr>
                  <p:cNvPr id="50" name="Vrije vorm: vorm 49">
                    <a:extLst>
                      <a:ext uri="{FF2B5EF4-FFF2-40B4-BE49-F238E27FC236}">
                        <a16:creationId xmlns:a16="http://schemas.microsoft.com/office/drawing/2014/main" id="{603AF689-CF56-4CFA-A0DA-E0564318E7CD}"/>
                      </a:ext>
                    </a:extLst>
                  </p:cNvPr>
                  <p:cNvSpPr/>
                  <p:nvPr/>
                </p:nvSpPr>
                <p:spPr>
                  <a:xfrm>
                    <a:off x="6624567" y="1501329"/>
                    <a:ext cx="55148" cy="13187"/>
                  </a:xfrm>
                  <a:custGeom>
                    <a:avLst/>
                    <a:gdLst>
                      <a:gd name="connsiteX0" fmla="*/ 0 w 55148"/>
                      <a:gd name="connsiteY0" fmla="*/ 7193 h 13187"/>
                      <a:gd name="connsiteX1" fmla="*/ 26375 w 55148"/>
                      <a:gd name="connsiteY1" fmla="*/ 0 h 13187"/>
                      <a:gd name="connsiteX2" fmla="*/ 26375 w 55148"/>
                      <a:gd name="connsiteY2" fmla="*/ 13188 h 13187"/>
                      <a:gd name="connsiteX3" fmla="*/ 55149 w 55148"/>
                      <a:gd name="connsiteY3" fmla="*/ 4796 h 13187"/>
                    </a:gdLst>
                    <a:ahLst/>
                    <a:cxnLst>
                      <a:cxn ang="0">
                        <a:pos x="connsiteX0" y="connsiteY0"/>
                      </a:cxn>
                      <a:cxn ang="0">
                        <a:pos x="connsiteX1" y="connsiteY1"/>
                      </a:cxn>
                      <a:cxn ang="0">
                        <a:pos x="connsiteX2" y="connsiteY2"/>
                      </a:cxn>
                      <a:cxn ang="0">
                        <a:pos x="connsiteX3" y="connsiteY3"/>
                      </a:cxn>
                    </a:cxnLst>
                    <a:rect l="l" t="t" r="r" b="b"/>
                    <a:pathLst>
                      <a:path w="55148" h="13187">
                        <a:moveTo>
                          <a:pt x="0" y="7193"/>
                        </a:moveTo>
                        <a:lnTo>
                          <a:pt x="26375" y="0"/>
                        </a:lnTo>
                        <a:lnTo>
                          <a:pt x="26375" y="13188"/>
                        </a:lnTo>
                        <a:lnTo>
                          <a:pt x="55149" y="4796"/>
                        </a:lnTo>
                      </a:path>
                    </a:pathLst>
                  </a:custGeom>
                  <a:noFill/>
                  <a:ln w="9441" cap="rnd">
                    <a:solidFill>
                      <a:srgbClr val="FFFFFF"/>
                    </a:solidFill>
                    <a:prstDash val="solid"/>
                    <a:round/>
                  </a:ln>
                </p:spPr>
                <p:txBody>
                  <a:bodyPr rtlCol="0" anchor="ctr"/>
                  <a:lstStyle/>
                  <a:p>
                    <a:endParaRPr lang="nl-NL"/>
                  </a:p>
                </p:txBody>
              </p:sp>
              <p:grpSp>
                <p:nvGrpSpPr>
                  <p:cNvPr id="51" name="Graphic 1">
                    <a:extLst>
                      <a:ext uri="{FF2B5EF4-FFF2-40B4-BE49-F238E27FC236}">
                        <a16:creationId xmlns:a16="http://schemas.microsoft.com/office/drawing/2014/main" id="{087C003E-8997-4D3A-9610-1DBFAA6D9FAB}"/>
                      </a:ext>
                    </a:extLst>
                  </p:cNvPr>
                  <p:cNvGrpSpPr/>
                  <p:nvPr/>
                </p:nvGrpSpPr>
                <p:grpSpPr>
                  <a:xfrm>
                    <a:off x="6635357" y="1447380"/>
                    <a:ext cx="33568" cy="17983"/>
                    <a:chOff x="6635357" y="1447380"/>
                    <a:chExt cx="33568" cy="17983"/>
                  </a:xfrm>
                </p:grpSpPr>
                <p:sp>
                  <p:nvSpPr>
                    <p:cNvPr id="52" name="Vrije vorm: vorm 51">
                      <a:extLst>
                        <a:ext uri="{FF2B5EF4-FFF2-40B4-BE49-F238E27FC236}">
                          <a16:creationId xmlns:a16="http://schemas.microsoft.com/office/drawing/2014/main" id="{38F1A65B-A5C0-4DE8-A064-8A6D8012BD41}"/>
                        </a:ext>
                      </a:extLst>
                    </p:cNvPr>
                    <p:cNvSpPr/>
                    <p:nvPr/>
                  </p:nvSpPr>
                  <p:spPr>
                    <a:xfrm>
                      <a:off x="6635357" y="1447380"/>
                      <a:ext cx="17983" cy="17983"/>
                    </a:xfrm>
                    <a:custGeom>
                      <a:avLst/>
                      <a:gdLst>
                        <a:gd name="connsiteX0" fmla="*/ 17983 w 17983"/>
                        <a:gd name="connsiteY0" fmla="*/ 17983 h 17983"/>
                        <a:gd name="connsiteX1" fmla="*/ 0 w 17983"/>
                        <a:gd name="connsiteY1" fmla="*/ 0 h 17983"/>
                      </a:gdLst>
                      <a:ahLst/>
                      <a:cxnLst>
                        <a:cxn ang="0">
                          <a:pos x="connsiteX0" y="connsiteY0"/>
                        </a:cxn>
                        <a:cxn ang="0">
                          <a:pos x="connsiteX1" y="connsiteY1"/>
                        </a:cxn>
                      </a:cxnLst>
                      <a:rect l="l" t="t" r="r" b="b"/>
                      <a:pathLst>
                        <a:path w="17983" h="17983">
                          <a:moveTo>
                            <a:pt x="17983" y="17983"/>
                          </a:moveTo>
                          <a:lnTo>
                            <a:pt x="0" y="0"/>
                          </a:lnTo>
                        </a:path>
                      </a:pathLst>
                    </a:custGeom>
                    <a:ln w="9441" cap="rnd">
                      <a:solidFill>
                        <a:srgbClr val="FFFFFF"/>
                      </a:solidFill>
                      <a:prstDash val="solid"/>
                      <a:round/>
                    </a:ln>
                  </p:spPr>
                  <p:txBody>
                    <a:bodyPr rtlCol="0" anchor="ctr"/>
                    <a:lstStyle/>
                    <a:p>
                      <a:endParaRPr lang="nl-NL"/>
                    </a:p>
                  </p:txBody>
                </p:sp>
                <p:sp>
                  <p:nvSpPr>
                    <p:cNvPr id="53" name="Vrije vorm: vorm 52">
                      <a:extLst>
                        <a:ext uri="{FF2B5EF4-FFF2-40B4-BE49-F238E27FC236}">
                          <a16:creationId xmlns:a16="http://schemas.microsoft.com/office/drawing/2014/main" id="{0CCE8028-B01C-4AA7-A7F1-14CCB0F129CE}"/>
                        </a:ext>
                      </a:extLst>
                    </p:cNvPr>
                    <p:cNvSpPr/>
                    <p:nvPr/>
                  </p:nvSpPr>
                  <p:spPr>
                    <a:xfrm>
                      <a:off x="6649744" y="1447380"/>
                      <a:ext cx="19182" cy="17983"/>
                    </a:xfrm>
                    <a:custGeom>
                      <a:avLst/>
                      <a:gdLst>
                        <a:gd name="connsiteX0" fmla="*/ 0 w 19182"/>
                        <a:gd name="connsiteY0" fmla="*/ 17983 h 17983"/>
                        <a:gd name="connsiteX1" fmla="*/ 19182 w 19182"/>
                        <a:gd name="connsiteY1" fmla="*/ 0 h 17983"/>
                      </a:gdLst>
                      <a:ahLst/>
                      <a:cxnLst>
                        <a:cxn ang="0">
                          <a:pos x="connsiteX0" y="connsiteY0"/>
                        </a:cxn>
                        <a:cxn ang="0">
                          <a:pos x="connsiteX1" y="connsiteY1"/>
                        </a:cxn>
                      </a:cxnLst>
                      <a:rect l="l" t="t" r="r" b="b"/>
                      <a:pathLst>
                        <a:path w="19182" h="17983">
                          <a:moveTo>
                            <a:pt x="0" y="17983"/>
                          </a:moveTo>
                          <a:lnTo>
                            <a:pt x="19182" y="0"/>
                          </a:lnTo>
                        </a:path>
                      </a:pathLst>
                    </a:custGeom>
                    <a:ln w="9441" cap="rnd">
                      <a:solidFill>
                        <a:srgbClr val="FFFFFF"/>
                      </a:solidFill>
                      <a:prstDash val="solid"/>
                      <a:round/>
                    </a:ln>
                  </p:spPr>
                  <p:txBody>
                    <a:bodyPr rtlCol="0" anchor="ctr"/>
                    <a:lstStyle/>
                    <a:p>
                      <a:endParaRPr lang="nl-NL"/>
                    </a:p>
                  </p:txBody>
                </p:sp>
              </p:grpSp>
            </p:grpSp>
          </p:grpSp>
        </p:grpSp>
        <p:grpSp>
          <p:nvGrpSpPr>
            <p:cNvPr id="54" name="Graphic 1">
              <a:extLst>
                <a:ext uri="{FF2B5EF4-FFF2-40B4-BE49-F238E27FC236}">
                  <a16:creationId xmlns:a16="http://schemas.microsoft.com/office/drawing/2014/main" id="{087C003E-8997-4D3A-9610-1DBFAA6D9FAB}"/>
                </a:ext>
              </a:extLst>
            </p:cNvPr>
            <p:cNvGrpSpPr/>
            <p:nvPr/>
          </p:nvGrpSpPr>
          <p:grpSpPr>
            <a:xfrm>
              <a:off x="5702629" y="2745766"/>
              <a:ext cx="792459" cy="597041"/>
              <a:chOff x="5702629" y="2745766"/>
              <a:chExt cx="792459" cy="597041"/>
            </a:xfrm>
            <a:solidFill>
              <a:srgbClr val="9D9D9D"/>
            </a:solidFill>
          </p:grpSpPr>
          <p:sp>
            <p:nvSpPr>
              <p:cNvPr id="55" name="Vrije vorm: vorm 54">
                <a:extLst>
                  <a:ext uri="{FF2B5EF4-FFF2-40B4-BE49-F238E27FC236}">
                    <a16:creationId xmlns:a16="http://schemas.microsoft.com/office/drawing/2014/main" id="{B6B09668-494B-482F-97AB-FA14200DF30C}"/>
                  </a:ext>
                </a:extLst>
              </p:cNvPr>
              <p:cNvSpPr/>
              <p:nvPr/>
            </p:nvSpPr>
            <p:spPr>
              <a:xfrm>
                <a:off x="5980769" y="2966360"/>
                <a:ext cx="235000" cy="234980"/>
              </a:xfrm>
              <a:custGeom>
                <a:avLst/>
                <a:gdLst>
                  <a:gd name="connsiteX0" fmla="*/ 117490 w 235000"/>
                  <a:gd name="connsiteY0" fmla="*/ 0 h 234980"/>
                  <a:gd name="connsiteX1" fmla="*/ 0 w 235000"/>
                  <a:gd name="connsiteY1" fmla="*/ 117490 h 234980"/>
                  <a:gd name="connsiteX2" fmla="*/ 117490 w 235000"/>
                  <a:gd name="connsiteY2" fmla="*/ 234980 h 234980"/>
                  <a:gd name="connsiteX3" fmla="*/ 234980 w 235000"/>
                  <a:gd name="connsiteY3" fmla="*/ 117490 h 234980"/>
                  <a:gd name="connsiteX4" fmla="*/ 117490 w 235000"/>
                  <a:gd name="connsiteY4" fmla="*/ 0 h 23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000" h="234980">
                    <a:moveTo>
                      <a:pt x="117490" y="0"/>
                    </a:moveTo>
                    <a:cubicBezTo>
                      <a:pt x="52751" y="0"/>
                      <a:pt x="0" y="52751"/>
                      <a:pt x="0" y="117490"/>
                    </a:cubicBezTo>
                    <a:cubicBezTo>
                      <a:pt x="0" y="182230"/>
                      <a:pt x="52751" y="234980"/>
                      <a:pt x="117490" y="234980"/>
                    </a:cubicBezTo>
                    <a:cubicBezTo>
                      <a:pt x="182230" y="234980"/>
                      <a:pt x="234980" y="182230"/>
                      <a:pt x="234980" y="117490"/>
                    </a:cubicBezTo>
                    <a:cubicBezTo>
                      <a:pt x="236179" y="52751"/>
                      <a:pt x="183428" y="0"/>
                      <a:pt x="117490" y="0"/>
                    </a:cubicBezTo>
                    <a:close/>
                  </a:path>
                </a:pathLst>
              </a:custGeom>
              <a:solidFill>
                <a:srgbClr val="9D9D9D"/>
              </a:solidFill>
              <a:ln w="11973" cap="flat">
                <a:noFill/>
                <a:prstDash val="solid"/>
                <a:miter/>
              </a:ln>
            </p:spPr>
            <p:txBody>
              <a:bodyPr rtlCol="0" anchor="ctr"/>
              <a:lstStyle/>
              <a:p>
                <a:endParaRPr lang="nl-NL"/>
              </a:p>
            </p:txBody>
          </p:sp>
          <p:sp>
            <p:nvSpPr>
              <p:cNvPr id="56" name="Vrije vorm: vorm 55">
                <a:extLst>
                  <a:ext uri="{FF2B5EF4-FFF2-40B4-BE49-F238E27FC236}">
                    <a16:creationId xmlns:a16="http://schemas.microsoft.com/office/drawing/2014/main" id="{E166C359-C0FB-4CF3-BD7D-EC84AA0DC027}"/>
                  </a:ext>
                </a:extLst>
              </p:cNvPr>
              <p:cNvSpPr/>
              <p:nvPr/>
            </p:nvSpPr>
            <p:spPr>
              <a:xfrm>
                <a:off x="5702629" y="2745766"/>
                <a:ext cx="792459" cy="597041"/>
              </a:xfrm>
              <a:custGeom>
                <a:avLst/>
                <a:gdLst>
                  <a:gd name="connsiteX0" fmla="*/ 724123 w 792459"/>
                  <a:gd name="connsiteY0" fmla="*/ 79126 h 597041"/>
                  <a:gd name="connsiteX1" fmla="*/ 604235 w 792459"/>
                  <a:gd name="connsiteY1" fmla="*/ 79126 h 597041"/>
                  <a:gd name="connsiteX2" fmla="*/ 586252 w 792459"/>
                  <a:gd name="connsiteY2" fmla="*/ 37165 h 597041"/>
                  <a:gd name="connsiteX3" fmla="*/ 528706 w 792459"/>
                  <a:gd name="connsiteY3" fmla="*/ 0 h 597041"/>
                  <a:gd name="connsiteX4" fmla="*/ 263753 w 792459"/>
                  <a:gd name="connsiteY4" fmla="*/ 0 h 597041"/>
                  <a:gd name="connsiteX5" fmla="*/ 206207 w 792459"/>
                  <a:gd name="connsiteY5" fmla="*/ 37165 h 597041"/>
                  <a:gd name="connsiteX6" fmla="*/ 188224 w 792459"/>
                  <a:gd name="connsiteY6" fmla="*/ 79126 h 597041"/>
                  <a:gd name="connsiteX7" fmla="*/ 68336 w 792459"/>
                  <a:gd name="connsiteY7" fmla="*/ 79126 h 597041"/>
                  <a:gd name="connsiteX8" fmla="*/ 0 w 792459"/>
                  <a:gd name="connsiteY8" fmla="*/ 147462 h 597041"/>
                  <a:gd name="connsiteX9" fmla="*/ 0 w 792459"/>
                  <a:gd name="connsiteY9" fmla="*/ 528706 h 597041"/>
                  <a:gd name="connsiteX10" fmla="*/ 68336 w 792459"/>
                  <a:gd name="connsiteY10" fmla="*/ 597042 h 597041"/>
                  <a:gd name="connsiteX11" fmla="*/ 724123 w 792459"/>
                  <a:gd name="connsiteY11" fmla="*/ 597042 h 597041"/>
                  <a:gd name="connsiteX12" fmla="*/ 792459 w 792459"/>
                  <a:gd name="connsiteY12" fmla="*/ 528706 h 597041"/>
                  <a:gd name="connsiteX13" fmla="*/ 792459 w 792459"/>
                  <a:gd name="connsiteY13" fmla="*/ 147462 h 597041"/>
                  <a:gd name="connsiteX14" fmla="*/ 724123 w 792459"/>
                  <a:gd name="connsiteY14" fmla="*/ 79126 h 597041"/>
                  <a:gd name="connsiteX15" fmla="*/ 395630 w 792459"/>
                  <a:gd name="connsiteY15" fmla="*/ 509524 h 597041"/>
                  <a:gd name="connsiteX16" fmla="*/ 225389 w 792459"/>
                  <a:gd name="connsiteY16" fmla="*/ 339283 h 597041"/>
                  <a:gd name="connsiteX17" fmla="*/ 395630 w 792459"/>
                  <a:gd name="connsiteY17" fmla="*/ 169042 h 597041"/>
                  <a:gd name="connsiteX18" fmla="*/ 565871 w 792459"/>
                  <a:gd name="connsiteY18" fmla="*/ 339283 h 597041"/>
                  <a:gd name="connsiteX19" fmla="*/ 395630 w 792459"/>
                  <a:gd name="connsiteY19" fmla="*/ 509524 h 59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2459" h="597041">
                    <a:moveTo>
                      <a:pt x="724123" y="79126"/>
                    </a:moveTo>
                    <a:lnTo>
                      <a:pt x="604235" y="79126"/>
                    </a:lnTo>
                    <a:lnTo>
                      <a:pt x="586252" y="37165"/>
                    </a:lnTo>
                    <a:cubicBezTo>
                      <a:pt x="576661" y="14387"/>
                      <a:pt x="553882" y="0"/>
                      <a:pt x="528706" y="0"/>
                    </a:cubicBezTo>
                    <a:lnTo>
                      <a:pt x="263753" y="0"/>
                    </a:lnTo>
                    <a:cubicBezTo>
                      <a:pt x="238577" y="0"/>
                      <a:pt x="216997" y="14387"/>
                      <a:pt x="206207" y="37165"/>
                    </a:cubicBezTo>
                    <a:lnTo>
                      <a:pt x="188224" y="79126"/>
                    </a:lnTo>
                    <a:lnTo>
                      <a:pt x="68336" y="79126"/>
                    </a:lnTo>
                    <a:cubicBezTo>
                      <a:pt x="29972" y="79126"/>
                      <a:pt x="0" y="110297"/>
                      <a:pt x="0" y="147462"/>
                    </a:cubicBezTo>
                    <a:lnTo>
                      <a:pt x="0" y="528706"/>
                    </a:lnTo>
                    <a:cubicBezTo>
                      <a:pt x="0" y="567070"/>
                      <a:pt x="31171" y="597042"/>
                      <a:pt x="68336" y="597042"/>
                    </a:cubicBezTo>
                    <a:lnTo>
                      <a:pt x="724123" y="597042"/>
                    </a:lnTo>
                    <a:cubicBezTo>
                      <a:pt x="762487" y="597042"/>
                      <a:pt x="792459" y="565871"/>
                      <a:pt x="792459" y="528706"/>
                    </a:cubicBezTo>
                    <a:lnTo>
                      <a:pt x="792459" y="147462"/>
                    </a:lnTo>
                    <a:cubicBezTo>
                      <a:pt x="792459" y="110297"/>
                      <a:pt x="762487" y="79126"/>
                      <a:pt x="724123" y="79126"/>
                    </a:cubicBezTo>
                    <a:close/>
                    <a:moveTo>
                      <a:pt x="395630" y="509524"/>
                    </a:moveTo>
                    <a:cubicBezTo>
                      <a:pt x="302118" y="509524"/>
                      <a:pt x="225389" y="432796"/>
                      <a:pt x="225389" y="339283"/>
                    </a:cubicBezTo>
                    <a:cubicBezTo>
                      <a:pt x="225389" y="245770"/>
                      <a:pt x="302118" y="169042"/>
                      <a:pt x="395630" y="169042"/>
                    </a:cubicBezTo>
                    <a:cubicBezTo>
                      <a:pt x="489143" y="169042"/>
                      <a:pt x="565871" y="245770"/>
                      <a:pt x="565871" y="339283"/>
                    </a:cubicBezTo>
                    <a:cubicBezTo>
                      <a:pt x="567070" y="432796"/>
                      <a:pt x="490342" y="509524"/>
                      <a:pt x="395630" y="509524"/>
                    </a:cubicBezTo>
                    <a:close/>
                  </a:path>
                </a:pathLst>
              </a:custGeom>
              <a:solidFill>
                <a:srgbClr val="9D9D9D"/>
              </a:solidFill>
              <a:ln w="11973" cap="flat">
                <a:noFill/>
                <a:prstDash val="solid"/>
                <a:miter/>
              </a:ln>
            </p:spPr>
            <p:txBody>
              <a:bodyPr rtlCol="0" anchor="ctr"/>
              <a:lstStyle/>
              <a:p>
                <a:endParaRPr lang="nl-NL"/>
              </a:p>
            </p:txBody>
          </p:sp>
        </p:grpSp>
        <p:grpSp>
          <p:nvGrpSpPr>
            <p:cNvPr id="57" name="Graphic 1">
              <a:extLst>
                <a:ext uri="{FF2B5EF4-FFF2-40B4-BE49-F238E27FC236}">
                  <a16:creationId xmlns:a16="http://schemas.microsoft.com/office/drawing/2014/main" id="{087C003E-8997-4D3A-9610-1DBFAA6D9FAB}"/>
                </a:ext>
              </a:extLst>
            </p:cNvPr>
            <p:cNvGrpSpPr/>
            <p:nvPr/>
          </p:nvGrpSpPr>
          <p:grpSpPr>
            <a:xfrm>
              <a:off x="5199100" y="5451637"/>
              <a:ext cx="1798318" cy="133075"/>
              <a:chOff x="5199100" y="5451637"/>
              <a:chExt cx="1798318" cy="133075"/>
            </a:xfrm>
            <a:solidFill>
              <a:srgbClr val="333333"/>
            </a:solidFill>
          </p:grpSpPr>
          <p:sp>
            <p:nvSpPr>
              <p:cNvPr id="58" name="Vrije vorm: vorm 57">
                <a:extLst>
                  <a:ext uri="{FF2B5EF4-FFF2-40B4-BE49-F238E27FC236}">
                    <a16:creationId xmlns:a16="http://schemas.microsoft.com/office/drawing/2014/main" id="{F4DEB4B7-698F-45A4-9C81-2D5999FC778E}"/>
                  </a:ext>
                </a:extLst>
              </p:cNvPr>
              <p:cNvSpPr/>
              <p:nvPr/>
            </p:nvSpPr>
            <p:spPr>
              <a:xfrm>
                <a:off x="6447133" y="5451637"/>
                <a:ext cx="141467" cy="132476"/>
              </a:xfrm>
              <a:custGeom>
                <a:avLst/>
                <a:gdLst>
                  <a:gd name="connsiteX0" fmla="*/ 104303 w 141467"/>
                  <a:gd name="connsiteY0" fmla="*/ 0 h 132476"/>
                  <a:gd name="connsiteX1" fmla="*/ 110297 w 141467"/>
                  <a:gd name="connsiteY1" fmla="*/ 0 h 132476"/>
                  <a:gd name="connsiteX2" fmla="*/ 141468 w 141467"/>
                  <a:gd name="connsiteY2" fmla="*/ 38364 h 132476"/>
                  <a:gd name="connsiteX3" fmla="*/ 141468 w 141467"/>
                  <a:gd name="connsiteY3" fmla="*/ 46756 h 132476"/>
                  <a:gd name="connsiteX4" fmla="*/ 75529 w 141467"/>
                  <a:gd name="connsiteY4" fmla="*/ 130678 h 132476"/>
                  <a:gd name="connsiteX5" fmla="*/ 65938 w 141467"/>
                  <a:gd name="connsiteY5" fmla="*/ 130678 h 132476"/>
                  <a:gd name="connsiteX6" fmla="*/ 0 w 141467"/>
                  <a:gd name="connsiteY6" fmla="*/ 46756 h 132476"/>
                  <a:gd name="connsiteX7" fmla="*/ 0 w 141467"/>
                  <a:gd name="connsiteY7" fmla="*/ 38364 h 132476"/>
                  <a:gd name="connsiteX8" fmla="*/ 31171 w 141467"/>
                  <a:gd name="connsiteY8" fmla="*/ 0 h 132476"/>
                  <a:gd name="connsiteX9" fmla="*/ 37165 w 141467"/>
                  <a:gd name="connsiteY9" fmla="*/ 0 h 132476"/>
                  <a:gd name="connsiteX10" fmla="*/ 69535 w 141467"/>
                  <a:gd name="connsiteY10" fmla="*/ 16784 h 132476"/>
                  <a:gd name="connsiteX11" fmla="*/ 104303 w 141467"/>
                  <a:gd name="connsiteY11" fmla="*/ 0 h 13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467" h="132476">
                    <a:moveTo>
                      <a:pt x="104303" y="0"/>
                    </a:moveTo>
                    <a:cubicBezTo>
                      <a:pt x="106700" y="0"/>
                      <a:pt x="107899" y="0"/>
                      <a:pt x="110297" y="0"/>
                    </a:cubicBezTo>
                    <a:cubicBezTo>
                      <a:pt x="123485" y="1199"/>
                      <a:pt x="140269" y="14387"/>
                      <a:pt x="141468" y="38364"/>
                    </a:cubicBezTo>
                    <a:lnTo>
                      <a:pt x="141468" y="46756"/>
                    </a:lnTo>
                    <a:cubicBezTo>
                      <a:pt x="140269" y="69535"/>
                      <a:pt x="123485" y="97109"/>
                      <a:pt x="75529" y="130678"/>
                    </a:cubicBezTo>
                    <a:cubicBezTo>
                      <a:pt x="73132" y="133076"/>
                      <a:pt x="69535" y="133076"/>
                      <a:pt x="65938" y="130678"/>
                    </a:cubicBezTo>
                    <a:cubicBezTo>
                      <a:pt x="17983" y="95910"/>
                      <a:pt x="2398" y="69535"/>
                      <a:pt x="0" y="46756"/>
                    </a:cubicBezTo>
                    <a:lnTo>
                      <a:pt x="0" y="38364"/>
                    </a:lnTo>
                    <a:cubicBezTo>
                      <a:pt x="2398" y="14387"/>
                      <a:pt x="17983" y="1199"/>
                      <a:pt x="31171" y="0"/>
                    </a:cubicBezTo>
                    <a:cubicBezTo>
                      <a:pt x="33569" y="0"/>
                      <a:pt x="35966" y="0"/>
                      <a:pt x="37165" y="0"/>
                    </a:cubicBezTo>
                    <a:cubicBezTo>
                      <a:pt x="52751" y="0"/>
                      <a:pt x="61143" y="7193"/>
                      <a:pt x="69535" y="16784"/>
                    </a:cubicBezTo>
                    <a:cubicBezTo>
                      <a:pt x="81524" y="7193"/>
                      <a:pt x="88717" y="0"/>
                      <a:pt x="104303" y="0"/>
                    </a:cubicBezTo>
                  </a:path>
                </a:pathLst>
              </a:custGeom>
              <a:solidFill>
                <a:srgbClr val="333333"/>
              </a:solidFill>
              <a:ln w="11973" cap="flat">
                <a:noFill/>
                <a:prstDash val="solid"/>
                <a:miter/>
              </a:ln>
            </p:spPr>
            <p:txBody>
              <a:bodyPr rtlCol="0" anchor="ctr"/>
              <a:lstStyle/>
              <a:p>
                <a:endParaRPr lang="nl-NL"/>
              </a:p>
            </p:txBody>
          </p:sp>
          <p:grpSp>
            <p:nvGrpSpPr>
              <p:cNvPr id="59" name="Graphic 1">
                <a:extLst>
                  <a:ext uri="{FF2B5EF4-FFF2-40B4-BE49-F238E27FC236}">
                    <a16:creationId xmlns:a16="http://schemas.microsoft.com/office/drawing/2014/main" id="{087C003E-8997-4D3A-9610-1DBFAA6D9FAB}"/>
                  </a:ext>
                </a:extLst>
              </p:cNvPr>
              <p:cNvGrpSpPr/>
              <p:nvPr/>
            </p:nvGrpSpPr>
            <p:grpSpPr>
              <a:xfrm>
                <a:off x="5616310" y="5452836"/>
                <a:ext cx="132176" cy="130677"/>
                <a:chOff x="5616310" y="5452836"/>
                <a:chExt cx="132176" cy="130677"/>
              </a:xfrm>
              <a:solidFill>
                <a:srgbClr val="333333"/>
              </a:solidFill>
            </p:grpSpPr>
            <p:sp>
              <p:nvSpPr>
                <p:cNvPr id="60" name="Vrije vorm: vorm 59">
                  <a:extLst>
                    <a:ext uri="{FF2B5EF4-FFF2-40B4-BE49-F238E27FC236}">
                      <a16:creationId xmlns:a16="http://schemas.microsoft.com/office/drawing/2014/main" id="{E69B3BC1-8E1C-442C-8774-8BFBC4C2F395}"/>
                    </a:ext>
                  </a:extLst>
                </p:cNvPr>
                <p:cNvSpPr/>
                <p:nvPr/>
              </p:nvSpPr>
              <p:spPr>
                <a:xfrm>
                  <a:off x="5616310" y="5452836"/>
                  <a:ext cx="117490" cy="117490"/>
                </a:xfrm>
                <a:custGeom>
                  <a:avLst/>
                  <a:gdLst>
                    <a:gd name="connsiteX0" fmla="*/ 58745 w 117490"/>
                    <a:gd name="connsiteY0" fmla="*/ 117490 h 117490"/>
                    <a:gd name="connsiteX1" fmla="*/ 16784 w 117490"/>
                    <a:gd name="connsiteY1" fmla="*/ 100706 h 117490"/>
                    <a:gd name="connsiteX2" fmla="*/ 0 w 117490"/>
                    <a:gd name="connsiteY2" fmla="*/ 58745 h 117490"/>
                    <a:gd name="connsiteX3" fmla="*/ 16784 w 117490"/>
                    <a:gd name="connsiteY3" fmla="*/ 16784 h 117490"/>
                    <a:gd name="connsiteX4" fmla="*/ 58745 w 117490"/>
                    <a:gd name="connsiteY4" fmla="*/ 0 h 117490"/>
                    <a:gd name="connsiteX5" fmla="*/ 100706 w 117490"/>
                    <a:gd name="connsiteY5" fmla="*/ 16784 h 117490"/>
                    <a:gd name="connsiteX6" fmla="*/ 117490 w 117490"/>
                    <a:gd name="connsiteY6" fmla="*/ 58745 h 117490"/>
                    <a:gd name="connsiteX7" fmla="*/ 100706 w 117490"/>
                    <a:gd name="connsiteY7" fmla="*/ 100706 h 117490"/>
                    <a:gd name="connsiteX8" fmla="*/ 58745 w 117490"/>
                    <a:gd name="connsiteY8" fmla="*/ 117490 h 117490"/>
                    <a:gd name="connsiteX9" fmla="*/ 58745 w 117490"/>
                    <a:gd name="connsiteY9" fmla="*/ 16784 h 117490"/>
                    <a:gd name="connsiteX10" fmla="*/ 29972 w 117490"/>
                    <a:gd name="connsiteY10" fmla="*/ 28773 h 117490"/>
                    <a:gd name="connsiteX11" fmla="*/ 17983 w 117490"/>
                    <a:gd name="connsiteY11" fmla="*/ 57546 h 117490"/>
                    <a:gd name="connsiteX12" fmla="*/ 29972 w 117490"/>
                    <a:gd name="connsiteY12" fmla="*/ 86319 h 117490"/>
                    <a:gd name="connsiteX13" fmla="*/ 58745 w 117490"/>
                    <a:gd name="connsiteY13" fmla="*/ 98308 h 117490"/>
                    <a:gd name="connsiteX14" fmla="*/ 87518 w 117490"/>
                    <a:gd name="connsiteY14" fmla="*/ 86319 h 117490"/>
                    <a:gd name="connsiteX15" fmla="*/ 99507 w 117490"/>
                    <a:gd name="connsiteY15" fmla="*/ 57546 h 117490"/>
                    <a:gd name="connsiteX16" fmla="*/ 87518 w 117490"/>
                    <a:gd name="connsiteY16" fmla="*/ 28773 h 117490"/>
                    <a:gd name="connsiteX17" fmla="*/ 58745 w 117490"/>
                    <a:gd name="connsiteY17" fmla="*/ 16784 h 11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490" h="117490">
                      <a:moveTo>
                        <a:pt x="58745" y="117490"/>
                      </a:moveTo>
                      <a:cubicBezTo>
                        <a:pt x="43160" y="117490"/>
                        <a:pt x="28773" y="111496"/>
                        <a:pt x="16784" y="100706"/>
                      </a:cubicBezTo>
                      <a:cubicBezTo>
                        <a:pt x="5994" y="89916"/>
                        <a:pt x="0" y="74331"/>
                        <a:pt x="0" y="58745"/>
                      </a:cubicBezTo>
                      <a:cubicBezTo>
                        <a:pt x="0" y="43160"/>
                        <a:pt x="5994" y="28773"/>
                        <a:pt x="16784" y="16784"/>
                      </a:cubicBezTo>
                      <a:cubicBezTo>
                        <a:pt x="27574" y="5994"/>
                        <a:pt x="43160" y="0"/>
                        <a:pt x="58745" y="0"/>
                      </a:cubicBezTo>
                      <a:cubicBezTo>
                        <a:pt x="74330" y="0"/>
                        <a:pt x="88717" y="5994"/>
                        <a:pt x="100706" y="16784"/>
                      </a:cubicBezTo>
                      <a:cubicBezTo>
                        <a:pt x="111496" y="27574"/>
                        <a:pt x="117490" y="43160"/>
                        <a:pt x="117490" y="58745"/>
                      </a:cubicBezTo>
                      <a:cubicBezTo>
                        <a:pt x="117490" y="74331"/>
                        <a:pt x="111496" y="88717"/>
                        <a:pt x="100706" y="100706"/>
                      </a:cubicBezTo>
                      <a:cubicBezTo>
                        <a:pt x="89916" y="111496"/>
                        <a:pt x="74330" y="117490"/>
                        <a:pt x="58745" y="117490"/>
                      </a:cubicBezTo>
                      <a:close/>
                      <a:moveTo>
                        <a:pt x="58745" y="16784"/>
                      </a:moveTo>
                      <a:cubicBezTo>
                        <a:pt x="47955" y="16784"/>
                        <a:pt x="37165" y="21580"/>
                        <a:pt x="29972" y="28773"/>
                      </a:cubicBezTo>
                      <a:cubicBezTo>
                        <a:pt x="21580" y="37165"/>
                        <a:pt x="17983" y="46756"/>
                        <a:pt x="17983" y="57546"/>
                      </a:cubicBezTo>
                      <a:cubicBezTo>
                        <a:pt x="17983" y="68336"/>
                        <a:pt x="22779" y="79126"/>
                        <a:pt x="29972" y="86319"/>
                      </a:cubicBezTo>
                      <a:cubicBezTo>
                        <a:pt x="38364" y="94711"/>
                        <a:pt x="47955" y="98308"/>
                        <a:pt x="58745" y="98308"/>
                      </a:cubicBezTo>
                      <a:cubicBezTo>
                        <a:pt x="69535" y="98308"/>
                        <a:pt x="80325" y="93512"/>
                        <a:pt x="87518" y="86319"/>
                      </a:cubicBezTo>
                      <a:cubicBezTo>
                        <a:pt x="95910" y="77927"/>
                        <a:pt x="99507" y="68336"/>
                        <a:pt x="99507" y="57546"/>
                      </a:cubicBezTo>
                      <a:cubicBezTo>
                        <a:pt x="99507" y="46756"/>
                        <a:pt x="94711" y="35966"/>
                        <a:pt x="87518" y="28773"/>
                      </a:cubicBezTo>
                      <a:cubicBezTo>
                        <a:pt x="80325" y="21580"/>
                        <a:pt x="69535" y="16784"/>
                        <a:pt x="58745" y="16784"/>
                      </a:cubicBezTo>
                      <a:close/>
                    </a:path>
                  </a:pathLst>
                </a:custGeom>
                <a:solidFill>
                  <a:srgbClr val="333333"/>
                </a:solidFill>
                <a:ln w="11973" cap="flat">
                  <a:noFill/>
                  <a:prstDash val="solid"/>
                  <a:miter/>
                </a:ln>
              </p:spPr>
              <p:txBody>
                <a:bodyPr rtlCol="0" anchor="ctr"/>
                <a:lstStyle/>
                <a:p>
                  <a:endParaRPr lang="nl-NL"/>
                </a:p>
              </p:txBody>
            </p:sp>
            <p:sp>
              <p:nvSpPr>
                <p:cNvPr id="61" name="Vrije vorm: vorm 60">
                  <a:extLst>
                    <a:ext uri="{FF2B5EF4-FFF2-40B4-BE49-F238E27FC236}">
                      <a16:creationId xmlns:a16="http://schemas.microsoft.com/office/drawing/2014/main" id="{FD33CF2F-3B19-4783-B51F-543705781E1B}"/>
                    </a:ext>
                  </a:extLst>
                </p:cNvPr>
                <p:cNvSpPr/>
                <p:nvPr/>
              </p:nvSpPr>
              <p:spPr>
                <a:xfrm>
                  <a:off x="5702329" y="5537656"/>
                  <a:ext cx="46156" cy="45857"/>
                </a:xfrm>
                <a:custGeom>
                  <a:avLst/>
                  <a:gdLst>
                    <a:gd name="connsiteX0" fmla="*/ 37465 w 46156"/>
                    <a:gd name="connsiteY0" fmla="*/ 45857 h 45857"/>
                    <a:gd name="connsiteX1" fmla="*/ 31471 w 46156"/>
                    <a:gd name="connsiteY1" fmla="*/ 43460 h 45857"/>
                    <a:gd name="connsiteX2" fmla="*/ 2697 w 46156"/>
                    <a:gd name="connsiteY2" fmla="*/ 14686 h 45857"/>
                    <a:gd name="connsiteX3" fmla="*/ 2697 w 46156"/>
                    <a:gd name="connsiteY3" fmla="*/ 2697 h 45857"/>
                    <a:gd name="connsiteX4" fmla="*/ 14686 w 46156"/>
                    <a:gd name="connsiteY4" fmla="*/ 2697 h 45857"/>
                    <a:gd name="connsiteX5" fmla="*/ 43459 w 46156"/>
                    <a:gd name="connsiteY5" fmla="*/ 31471 h 45857"/>
                    <a:gd name="connsiteX6" fmla="*/ 43459 w 46156"/>
                    <a:gd name="connsiteY6" fmla="*/ 43460 h 45857"/>
                    <a:gd name="connsiteX7" fmla="*/ 37465 w 46156"/>
                    <a:gd name="connsiteY7" fmla="*/ 45857 h 4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156" h="45857">
                      <a:moveTo>
                        <a:pt x="37465" y="45857"/>
                      </a:moveTo>
                      <a:cubicBezTo>
                        <a:pt x="35067" y="45857"/>
                        <a:pt x="32669" y="44658"/>
                        <a:pt x="31471" y="43460"/>
                      </a:cubicBezTo>
                      <a:lnTo>
                        <a:pt x="2697" y="14686"/>
                      </a:lnTo>
                      <a:cubicBezTo>
                        <a:pt x="-899" y="11090"/>
                        <a:pt x="-899" y="5095"/>
                        <a:pt x="2697" y="2697"/>
                      </a:cubicBezTo>
                      <a:cubicBezTo>
                        <a:pt x="6294" y="-899"/>
                        <a:pt x="12288" y="-899"/>
                        <a:pt x="14686" y="2697"/>
                      </a:cubicBezTo>
                      <a:lnTo>
                        <a:pt x="43459" y="31471"/>
                      </a:lnTo>
                      <a:cubicBezTo>
                        <a:pt x="47056" y="35067"/>
                        <a:pt x="47056" y="41062"/>
                        <a:pt x="43459" y="43460"/>
                      </a:cubicBezTo>
                      <a:cubicBezTo>
                        <a:pt x="42260" y="45857"/>
                        <a:pt x="39863" y="45857"/>
                        <a:pt x="37465" y="45857"/>
                      </a:cubicBezTo>
                      <a:close/>
                    </a:path>
                  </a:pathLst>
                </a:custGeom>
                <a:solidFill>
                  <a:srgbClr val="333333"/>
                </a:solidFill>
                <a:ln w="11973" cap="flat">
                  <a:noFill/>
                  <a:prstDash val="solid"/>
                  <a:miter/>
                </a:ln>
              </p:spPr>
              <p:txBody>
                <a:bodyPr rtlCol="0" anchor="ctr"/>
                <a:lstStyle/>
                <a:p>
                  <a:endParaRPr lang="nl-NL"/>
                </a:p>
              </p:txBody>
            </p:sp>
          </p:grpSp>
          <p:sp>
            <p:nvSpPr>
              <p:cNvPr id="62" name="Vrije vorm: vorm 61">
                <a:extLst>
                  <a:ext uri="{FF2B5EF4-FFF2-40B4-BE49-F238E27FC236}">
                    <a16:creationId xmlns:a16="http://schemas.microsoft.com/office/drawing/2014/main" id="{967A9929-F56D-4695-BFBA-C04C8C51E42D}"/>
                  </a:ext>
                </a:extLst>
              </p:cNvPr>
              <p:cNvSpPr/>
              <p:nvPr/>
            </p:nvSpPr>
            <p:spPr>
              <a:xfrm>
                <a:off x="6033520" y="5451637"/>
                <a:ext cx="131876" cy="131876"/>
              </a:xfrm>
              <a:custGeom>
                <a:avLst/>
                <a:gdLst>
                  <a:gd name="connsiteX0" fmla="*/ 99507 w 131876"/>
                  <a:gd name="connsiteY0" fmla="*/ 0 h 131876"/>
                  <a:gd name="connsiteX1" fmla="*/ 32370 w 131876"/>
                  <a:gd name="connsiteY1" fmla="*/ 0 h 131876"/>
                  <a:gd name="connsiteX2" fmla="*/ 0 w 131876"/>
                  <a:gd name="connsiteY2" fmla="*/ 32370 h 131876"/>
                  <a:gd name="connsiteX3" fmla="*/ 0 w 131876"/>
                  <a:gd name="connsiteY3" fmla="*/ 99507 h 131876"/>
                  <a:gd name="connsiteX4" fmla="*/ 32370 w 131876"/>
                  <a:gd name="connsiteY4" fmla="*/ 131877 h 131876"/>
                  <a:gd name="connsiteX5" fmla="*/ 99507 w 131876"/>
                  <a:gd name="connsiteY5" fmla="*/ 131877 h 131876"/>
                  <a:gd name="connsiteX6" fmla="*/ 131877 w 131876"/>
                  <a:gd name="connsiteY6" fmla="*/ 99507 h 131876"/>
                  <a:gd name="connsiteX7" fmla="*/ 131877 w 131876"/>
                  <a:gd name="connsiteY7" fmla="*/ 32370 h 131876"/>
                  <a:gd name="connsiteX8" fmla="*/ 99507 w 131876"/>
                  <a:gd name="connsiteY8" fmla="*/ 0 h 131876"/>
                  <a:gd name="connsiteX9" fmla="*/ 100706 w 131876"/>
                  <a:gd name="connsiteY9" fmla="*/ 71933 h 131876"/>
                  <a:gd name="connsiteX10" fmla="*/ 70734 w 131876"/>
                  <a:gd name="connsiteY10" fmla="*/ 71933 h 131876"/>
                  <a:gd name="connsiteX11" fmla="*/ 70734 w 131876"/>
                  <a:gd name="connsiteY11" fmla="*/ 101905 h 131876"/>
                  <a:gd name="connsiteX12" fmla="*/ 65938 w 131876"/>
                  <a:gd name="connsiteY12" fmla="*/ 106700 h 131876"/>
                  <a:gd name="connsiteX13" fmla="*/ 61143 w 131876"/>
                  <a:gd name="connsiteY13" fmla="*/ 101905 h 131876"/>
                  <a:gd name="connsiteX14" fmla="*/ 61143 w 131876"/>
                  <a:gd name="connsiteY14" fmla="*/ 71933 h 131876"/>
                  <a:gd name="connsiteX15" fmla="*/ 31171 w 131876"/>
                  <a:gd name="connsiteY15" fmla="*/ 71933 h 131876"/>
                  <a:gd name="connsiteX16" fmla="*/ 26375 w 131876"/>
                  <a:gd name="connsiteY16" fmla="*/ 67137 h 131876"/>
                  <a:gd name="connsiteX17" fmla="*/ 31171 w 131876"/>
                  <a:gd name="connsiteY17" fmla="*/ 62342 h 131876"/>
                  <a:gd name="connsiteX18" fmla="*/ 61143 w 131876"/>
                  <a:gd name="connsiteY18" fmla="*/ 62342 h 131876"/>
                  <a:gd name="connsiteX19" fmla="*/ 61143 w 131876"/>
                  <a:gd name="connsiteY19" fmla="*/ 31171 h 131876"/>
                  <a:gd name="connsiteX20" fmla="*/ 65938 w 131876"/>
                  <a:gd name="connsiteY20" fmla="*/ 26375 h 131876"/>
                  <a:gd name="connsiteX21" fmla="*/ 70734 w 131876"/>
                  <a:gd name="connsiteY21" fmla="*/ 31171 h 131876"/>
                  <a:gd name="connsiteX22" fmla="*/ 70734 w 131876"/>
                  <a:gd name="connsiteY22" fmla="*/ 61143 h 131876"/>
                  <a:gd name="connsiteX23" fmla="*/ 100706 w 131876"/>
                  <a:gd name="connsiteY23" fmla="*/ 61143 h 131876"/>
                  <a:gd name="connsiteX24" fmla="*/ 105501 w 131876"/>
                  <a:gd name="connsiteY24" fmla="*/ 65938 h 131876"/>
                  <a:gd name="connsiteX25" fmla="*/ 100706 w 131876"/>
                  <a:gd name="connsiteY25" fmla="*/ 71933 h 13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1876" h="131876">
                    <a:moveTo>
                      <a:pt x="99507" y="0"/>
                    </a:moveTo>
                    <a:lnTo>
                      <a:pt x="32370" y="0"/>
                    </a:lnTo>
                    <a:cubicBezTo>
                      <a:pt x="14387" y="0"/>
                      <a:pt x="0" y="14387"/>
                      <a:pt x="0" y="32370"/>
                    </a:cubicBezTo>
                    <a:lnTo>
                      <a:pt x="0" y="99507"/>
                    </a:lnTo>
                    <a:cubicBezTo>
                      <a:pt x="0" y="117490"/>
                      <a:pt x="14387" y="131877"/>
                      <a:pt x="32370" y="131877"/>
                    </a:cubicBezTo>
                    <a:lnTo>
                      <a:pt x="99507" y="131877"/>
                    </a:lnTo>
                    <a:cubicBezTo>
                      <a:pt x="117490" y="131877"/>
                      <a:pt x="131877" y="117490"/>
                      <a:pt x="131877" y="99507"/>
                    </a:cubicBezTo>
                    <a:lnTo>
                      <a:pt x="131877" y="32370"/>
                    </a:lnTo>
                    <a:cubicBezTo>
                      <a:pt x="131877" y="14387"/>
                      <a:pt x="117490" y="0"/>
                      <a:pt x="99507" y="0"/>
                    </a:cubicBezTo>
                    <a:close/>
                    <a:moveTo>
                      <a:pt x="100706" y="71933"/>
                    </a:moveTo>
                    <a:lnTo>
                      <a:pt x="70734" y="71933"/>
                    </a:lnTo>
                    <a:lnTo>
                      <a:pt x="70734" y="101905"/>
                    </a:lnTo>
                    <a:cubicBezTo>
                      <a:pt x="70734" y="104303"/>
                      <a:pt x="68336" y="106700"/>
                      <a:pt x="65938" y="106700"/>
                    </a:cubicBezTo>
                    <a:cubicBezTo>
                      <a:pt x="63541" y="106700"/>
                      <a:pt x="61143" y="104303"/>
                      <a:pt x="61143" y="101905"/>
                    </a:cubicBezTo>
                    <a:lnTo>
                      <a:pt x="61143" y="71933"/>
                    </a:lnTo>
                    <a:lnTo>
                      <a:pt x="31171" y="71933"/>
                    </a:lnTo>
                    <a:cubicBezTo>
                      <a:pt x="28773" y="71933"/>
                      <a:pt x="26375" y="69535"/>
                      <a:pt x="26375" y="67137"/>
                    </a:cubicBezTo>
                    <a:cubicBezTo>
                      <a:pt x="26375" y="64739"/>
                      <a:pt x="28773" y="62342"/>
                      <a:pt x="31171" y="62342"/>
                    </a:cubicBezTo>
                    <a:lnTo>
                      <a:pt x="61143" y="62342"/>
                    </a:lnTo>
                    <a:lnTo>
                      <a:pt x="61143" y="31171"/>
                    </a:lnTo>
                    <a:cubicBezTo>
                      <a:pt x="61143" y="28773"/>
                      <a:pt x="63541" y="26375"/>
                      <a:pt x="65938" y="26375"/>
                    </a:cubicBezTo>
                    <a:cubicBezTo>
                      <a:pt x="68336" y="26375"/>
                      <a:pt x="70734" y="28773"/>
                      <a:pt x="70734" y="31171"/>
                    </a:cubicBezTo>
                    <a:lnTo>
                      <a:pt x="70734" y="61143"/>
                    </a:lnTo>
                    <a:lnTo>
                      <a:pt x="100706" y="61143"/>
                    </a:lnTo>
                    <a:cubicBezTo>
                      <a:pt x="103104" y="61143"/>
                      <a:pt x="105501" y="63541"/>
                      <a:pt x="105501" y="65938"/>
                    </a:cubicBezTo>
                    <a:cubicBezTo>
                      <a:pt x="105501" y="68336"/>
                      <a:pt x="103104" y="71933"/>
                      <a:pt x="100706" y="71933"/>
                    </a:cubicBezTo>
                    <a:close/>
                  </a:path>
                </a:pathLst>
              </a:custGeom>
              <a:solidFill>
                <a:srgbClr val="333333"/>
              </a:solidFill>
              <a:ln w="11973" cap="flat">
                <a:noFill/>
                <a:prstDash val="solid"/>
                <a:miter/>
              </a:ln>
            </p:spPr>
            <p:txBody>
              <a:bodyPr rtlCol="0" anchor="ctr"/>
              <a:lstStyle/>
              <a:p>
                <a:endParaRPr lang="nl-NL"/>
              </a:p>
            </p:txBody>
          </p:sp>
          <p:sp>
            <p:nvSpPr>
              <p:cNvPr id="63" name="Vrije vorm: vorm 62">
                <a:extLst>
                  <a:ext uri="{FF2B5EF4-FFF2-40B4-BE49-F238E27FC236}">
                    <a16:creationId xmlns:a16="http://schemas.microsoft.com/office/drawing/2014/main" id="{30D1A90D-C1E1-44A3-BCDD-185FF86A2902}"/>
                  </a:ext>
                </a:extLst>
              </p:cNvPr>
              <p:cNvSpPr/>
              <p:nvPr/>
            </p:nvSpPr>
            <p:spPr>
              <a:xfrm>
                <a:off x="5199100" y="5452536"/>
                <a:ext cx="139070" cy="132176"/>
              </a:xfrm>
              <a:custGeom>
                <a:avLst/>
                <a:gdLst>
                  <a:gd name="connsiteX0" fmla="*/ 135473 w 139070"/>
                  <a:gd name="connsiteY0" fmla="*/ 61443 h 132176"/>
                  <a:gd name="connsiteX1" fmla="*/ 75529 w 139070"/>
                  <a:gd name="connsiteY1" fmla="*/ 2698 h 132176"/>
                  <a:gd name="connsiteX2" fmla="*/ 62342 w 139070"/>
                  <a:gd name="connsiteY2" fmla="*/ 2698 h 132176"/>
                  <a:gd name="connsiteX3" fmla="*/ 2398 w 139070"/>
                  <a:gd name="connsiteY3" fmla="*/ 61443 h 132176"/>
                  <a:gd name="connsiteX4" fmla="*/ 0 w 139070"/>
                  <a:gd name="connsiteY4" fmla="*/ 67437 h 132176"/>
                  <a:gd name="connsiteX5" fmla="*/ 0 w 139070"/>
                  <a:gd name="connsiteY5" fmla="*/ 122586 h 132176"/>
                  <a:gd name="connsiteX6" fmla="*/ 9591 w 139070"/>
                  <a:gd name="connsiteY6" fmla="*/ 132176 h 132176"/>
                  <a:gd name="connsiteX7" fmla="*/ 44359 w 139070"/>
                  <a:gd name="connsiteY7" fmla="*/ 132176 h 132176"/>
                  <a:gd name="connsiteX8" fmla="*/ 44359 w 139070"/>
                  <a:gd name="connsiteY8" fmla="*/ 95011 h 132176"/>
                  <a:gd name="connsiteX9" fmla="*/ 69535 w 139070"/>
                  <a:gd name="connsiteY9" fmla="*/ 69835 h 132176"/>
                  <a:gd name="connsiteX10" fmla="*/ 94711 w 139070"/>
                  <a:gd name="connsiteY10" fmla="*/ 95011 h 132176"/>
                  <a:gd name="connsiteX11" fmla="*/ 94711 w 139070"/>
                  <a:gd name="connsiteY11" fmla="*/ 132176 h 132176"/>
                  <a:gd name="connsiteX12" fmla="*/ 129479 w 139070"/>
                  <a:gd name="connsiteY12" fmla="*/ 132176 h 132176"/>
                  <a:gd name="connsiteX13" fmla="*/ 139070 w 139070"/>
                  <a:gd name="connsiteY13" fmla="*/ 122586 h 132176"/>
                  <a:gd name="connsiteX14" fmla="*/ 139070 w 139070"/>
                  <a:gd name="connsiteY14" fmla="*/ 67437 h 132176"/>
                  <a:gd name="connsiteX15" fmla="*/ 135473 w 139070"/>
                  <a:gd name="connsiteY15" fmla="*/ 61443 h 13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70" h="132176">
                    <a:moveTo>
                      <a:pt x="135473" y="61443"/>
                    </a:moveTo>
                    <a:lnTo>
                      <a:pt x="75529" y="2698"/>
                    </a:lnTo>
                    <a:cubicBezTo>
                      <a:pt x="71933" y="-899"/>
                      <a:pt x="65938" y="-899"/>
                      <a:pt x="62342" y="2698"/>
                    </a:cubicBezTo>
                    <a:lnTo>
                      <a:pt x="2398" y="61443"/>
                    </a:lnTo>
                    <a:cubicBezTo>
                      <a:pt x="1199" y="62642"/>
                      <a:pt x="0" y="65039"/>
                      <a:pt x="0" y="67437"/>
                    </a:cubicBezTo>
                    <a:lnTo>
                      <a:pt x="0" y="122586"/>
                    </a:lnTo>
                    <a:cubicBezTo>
                      <a:pt x="0" y="127381"/>
                      <a:pt x="3597" y="132176"/>
                      <a:pt x="9591" y="132176"/>
                    </a:cubicBezTo>
                    <a:lnTo>
                      <a:pt x="44359" y="132176"/>
                    </a:lnTo>
                    <a:lnTo>
                      <a:pt x="44359" y="95011"/>
                    </a:lnTo>
                    <a:cubicBezTo>
                      <a:pt x="44359" y="81823"/>
                      <a:pt x="55148" y="69835"/>
                      <a:pt x="69535" y="69835"/>
                    </a:cubicBezTo>
                    <a:cubicBezTo>
                      <a:pt x="82723" y="69835"/>
                      <a:pt x="94711" y="80625"/>
                      <a:pt x="94711" y="95011"/>
                    </a:cubicBezTo>
                    <a:lnTo>
                      <a:pt x="94711" y="132176"/>
                    </a:lnTo>
                    <a:lnTo>
                      <a:pt x="129479" y="132176"/>
                    </a:lnTo>
                    <a:cubicBezTo>
                      <a:pt x="134274" y="132176"/>
                      <a:pt x="139070" y="128580"/>
                      <a:pt x="139070" y="122586"/>
                    </a:cubicBezTo>
                    <a:lnTo>
                      <a:pt x="139070" y="67437"/>
                    </a:lnTo>
                    <a:cubicBezTo>
                      <a:pt x="137871" y="65039"/>
                      <a:pt x="136672" y="62642"/>
                      <a:pt x="135473" y="61443"/>
                    </a:cubicBezTo>
                    <a:close/>
                  </a:path>
                </a:pathLst>
              </a:custGeom>
              <a:solidFill>
                <a:srgbClr val="333333"/>
              </a:solidFill>
              <a:ln w="11973" cap="flat">
                <a:noFill/>
                <a:prstDash val="solid"/>
                <a:miter/>
              </a:ln>
            </p:spPr>
            <p:txBody>
              <a:bodyPr rtlCol="0" anchor="ctr"/>
              <a:lstStyle/>
              <a:p>
                <a:endParaRPr lang="nl-NL"/>
              </a:p>
            </p:txBody>
          </p:sp>
          <p:sp>
            <p:nvSpPr>
              <p:cNvPr id="64" name="Vrije vorm: vorm 63">
                <a:extLst>
                  <a:ext uri="{FF2B5EF4-FFF2-40B4-BE49-F238E27FC236}">
                    <a16:creationId xmlns:a16="http://schemas.microsoft.com/office/drawing/2014/main" id="{638BEEE5-C005-4064-BCD9-995587FC3510}"/>
                  </a:ext>
                </a:extLst>
              </p:cNvPr>
              <p:cNvSpPr/>
              <p:nvPr/>
            </p:nvSpPr>
            <p:spPr>
              <a:xfrm>
                <a:off x="6865542" y="5451637"/>
                <a:ext cx="131876" cy="131876"/>
              </a:xfrm>
              <a:custGeom>
                <a:avLst/>
                <a:gdLst>
                  <a:gd name="connsiteX0" fmla="*/ 131877 w 131876"/>
                  <a:gd name="connsiteY0" fmla="*/ 65938 h 131876"/>
                  <a:gd name="connsiteX1" fmla="*/ 65938 w 131876"/>
                  <a:gd name="connsiteY1" fmla="*/ 131877 h 131876"/>
                  <a:gd name="connsiteX2" fmla="*/ 0 w 131876"/>
                  <a:gd name="connsiteY2" fmla="*/ 65938 h 131876"/>
                  <a:gd name="connsiteX3" fmla="*/ 65938 w 131876"/>
                  <a:gd name="connsiteY3" fmla="*/ 0 h 131876"/>
                  <a:gd name="connsiteX4" fmla="*/ 131877 w 131876"/>
                  <a:gd name="connsiteY4" fmla="*/ 65938 h 13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876" h="131876">
                    <a:moveTo>
                      <a:pt x="131877" y="65938"/>
                    </a:moveTo>
                    <a:cubicBezTo>
                      <a:pt x="131877" y="102355"/>
                      <a:pt x="102355" y="131877"/>
                      <a:pt x="65938" y="131877"/>
                    </a:cubicBezTo>
                    <a:cubicBezTo>
                      <a:pt x="29522" y="131877"/>
                      <a:pt x="0" y="102355"/>
                      <a:pt x="0" y="65938"/>
                    </a:cubicBezTo>
                    <a:cubicBezTo>
                      <a:pt x="0" y="29522"/>
                      <a:pt x="29522" y="0"/>
                      <a:pt x="65938" y="0"/>
                    </a:cubicBezTo>
                    <a:cubicBezTo>
                      <a:pt x="102355" y="0"/>
                      <a:pt x="131877" y="29522"/>
                      <a:pt x="131877" y="65938"/>
                    </a:cubicBezTo>
                    <a:close/>
                  </a:path>
                </a:pathLst>
              </a:custGeom>
              <a:solidFill>
                <a:srgbClr val="333333"/>
              </a:solidFill>
              <a:ln w="11973" cap="flat">
                <a:noFill/>
                <a:prstDash val="solid"/>
                <a:miter/>
              </a:ln>
            </p:spPr>
            <p:txBody>
              <a:bodyPr rtlCol="0" anchor="ctr"/>
              <a:lstStyle/>
              <a:p>
                <a:endParaRPr lang="nl-NL"/>
              </a:p>
            </p:txBody>
          </p:sp>
        </p:grpSp>
        <p:grpSp>
          <p:nvGrpSpPr>
            <p:cNvPr id="65" name="Graphic 1">
              <a:extLst>
                <a:ext uri="{FF2B5EF4-FFF2-40B4-BE49-F238E27FC236}">
                  <a16:creationId xmlns:a16="http://schemas.microsoft.com/office/drawing/2014/main" id="{087C003E-8997-4D3A-9610-1DBFAA6D9FAB}"/>
                </a:ext>
              </a:extLst>
            </p:cNvPr>
            <p:cNvGrpSpPr/>
            <p:nvPr/>
          </p:nvGrpSpPr>
          <p:grpSpPr>
            <a:xfrm>
              <a:off x="5199100" y="4195211"/>
              <a:ext cx="1798319" cy="117490"/>
              <a:chOff x="5199100" y="4195211"/>
              <a:chExt cx="1798319" cy="117490"/>
            </a:xfrm>
            <a:noFill/>
          </p:grpSpPr>
          <p:sp>
            <p:nvSpPr>
              <p:cNvPr id="66" name="Vrije vorm: vorm 65">
                <a:extLst>
                  <a:ext uri="{FF2B5EF4-FFF2-40B4-BE49-F238E27FC236}">
                    <a16:creationId xmlns:a16="http://schemas.microsoft.com/office/drawing/2014/main" id="{50AD318F-E73B-4DCD-BFD3-E5797676DD15}"/>
                  </a:ext>
                </a:extLst>
              </p:cNvPr>
              <p:cNvSpPr/>
              <p:nvPr/>
            </p:nvSpPr>
            <p:spPr>
              <a:xfrm>
                <a:off x="5424489" y="4195211"/>
                <a:ext cx="117490" cy="117490"/>
              </a:xfrm>
              <a:custGeom>
                <a:avLst/>
                <a:gdLst>
                  <a:gd name="connsiteX0" fmla="*/ 107899 w 117490"/>
                  <a:gd name="connsiteY0" fmla="*/ 89916 h 117490"/>
                  <a:gd name="connsiteX1" fmla="*/ 117490 w 117490"/>
                  <a:gd name="connsiteY1" fmla="*/ 58745 h 117490"/>
                  <a:gd name="connsiteX2" fmla="*/ 58745 w 117490"/>
                  <a:gd name="connsiteY2" fmla="*/ 0 h 117490"/>
                  <a:gd name="connsiteX3" fmla="*/ 0 w 117490"/>
                  <a:gd name="connsiteY3" fmla="*/ 58745 h 117490"/>
                  <a:gd name="connsiteX4" fmla="*/ 58745 w 117490"/>
                  <a:gd name="connsiteY4" fmla="*/ 117490 h 117490"/>
                  <a:gd name="connsiteX5" fmla="*/ 95910 w 117490"/>
                  <a:gd name="connsiteY5" fmla="*/ 103104 h 117490"/>
                  <a:gd name="connsiteX6" fmla="*/ 117490 w 117490"/>
                  <a:gd name="connsiteY6" fmla="*/ 109098 h 117490"/>
                  <a:gd name="connsiteX7" fmla="*/ 107899 w 117490"/>
                  <a:gd name="connsiteY7" fmla="*/ 89916 h 11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490" h="117490">
                    <a:moveTo>
                      <a:pt x="107899" y="89916"/>
                    </a:moveTo>
                    <a:cubicBezTo>
                      <a:pt x="113894" y="80325"/>
                      <a:pt x="117490" y="70734"/>
                      <a:pt x="117490" y="58745"/>
                    </a:cubicBezTo>
                    <a:cubicBezTo>
                      <a:pt x="117490" y="26375"/>
                      <a:pt x="91115" y="0"/>
                      <a:pt x="58745" y="0"/>
                    </a:cubicBezTo>
                    <a:cubicBezTo>
                      <a:pt x="26375" y="0"/>
                      <a:pt x="0" y="26375"/>
                      <a:pt x="0" y="58745"/>
                    </a:cubicBezTo>
                    <a:cubicBezTo>
                      <a:pt x="0" y="91115"/>
                      <a:pt x="26375" y="117490"/>
                      <a:pt x="58745" y="117490"/>
                    </a:cubicBezTo>
                    <a:cubicBezTo>
                      <a:pt x="73132" y="117490"/>
                      <a:pt x="86319" y="112695"/>
                      <a:pt x="95910" y="103104"/>
                    </a:cubicBezTo>
                    <a:lnTo>
                      <a:pt x="117490" y="109098"/>
                    </a:lnTo>
                    <a:lnTo>
                      <a:pt x="107899" y="89916"/>
                    </a:lnTo>
                    <a:close/>
                  </a:path>
                </a:pathLst>
              </a:custGeom>
              <a:noFill/>
              <a:ln w="14160" cap="flat">
                <a:solidFill>
                  <a:srgbClr val="333333"/>
                </a:solidFill>
                <a:prstDash val="solid"/>
                <a:round/>
              </a:ln>
            </p:spPr>
            <p:txBody>
              <a:bodyPr rtlCol="0" anchor="ctr"/>
              <a:lstStyle/>
              <a:p>
                <a:endParaRPr lang="nl-NL"/>
              </a:p>
            </p:txBody>
          </p:sp>
          <p:grpSp>
            <p:nvGrpSpPr>
              <p:cNvPr id="67" name="Graphic 1">
                <a:extLst>
                  <a:ext uri="{FF2B5EF4-FFF2-40B4-BE49-F238E27FC236}">
                    <a16:creationId xmlns:a16="http://schemas.microsoft.com/office/drawing/2014/main" id="{087C003E-8997-4D3A-9610-1DBFAA6D9FAB}"/>
                  </a:ext>
                </a:extLst>
              </p:cNvPr>
              <p:cNvGrpSpPr/>
              <p:nvPr/>
            </p:nvGrpSpPr>
            <p:grpSpPr>
              <a:xfrm>
                <a:off x="5199100" y="4195211"/>
                <a:ext cx="565871" cy="117490"/>
                <a:chOff x="5199100" y="4195211"/>
                <a:chExt cx="565871" cy="117490"/>
              </a:xfrm>
              <a:noFill/>
            </p:grpSpPr>
            <p:sp>
              <p:nvSpPr>
                <p:cNvPr id="68" name="Vrije vorm: vorm 67">
                  <a:extLst>
                    <a:ext uri="{FF2B5EF4-FFF2-40B4-BE49-F238E27FC236}">
                      <a16:creationId xmlns:a16="http://schemas.microsoft.com/office/drawing/2014/main" id="{A22EBA0C-ED9E-433D-9F2F-DAFCCFC770C7}"/>
                    </a:ext>
                  </a:extLst>
                </p:cNvPr>
                <p:cNvSpPr/>
                <p:nvPr/>
              </p:nvSpPr>
              <p:spPr>
                <a:xfrm>
                  <a:off x="5199100" y="4195211"/>
                  <a:ext cx="125882" cy="115991"/>
                </a:xfrm>
                <a:custGeom>
                  <a:avLst/>
                  <a:gdLst>
                    <a:gd name="connsiteX0" fmla="*/ 92314 w 125882"/>
                    <a:gd name="connsiteY0" fmla="*/ 0 h 115991"/>
                    <a:gd name="connsiteX1" fmla="*/ 98308 w 125882"/>
                    <a:gd name="connsiteY1" fmla="*/ 0 h 115991"/>
                    <a:gd name="connsiteX2" fmla="*/ 125882 w 125882"/>
                    <a:gd name="connsiteY2" fmla="*/ 33568 h 115991"/>
                    <a:gd name="connsiteX3" fmla="*/ 125882 w 125882"/>
                    <a:gd name="connsiteY3" fmla="*/ 40762 h 115991"/>
                    <a:gd name="connsiteX4" fmla="*/ 67137 w 125882"/>
                    <a:gd name="connsiteY4" fmla="*/ 115092 h 115991"/>
                    <a:gd name="connsiteX5" fmla="*/ 58745 w 125882"/>
                    <a:gd name="connsiteY5" fmla="*/ 115092 h 115991"/>
                    <a:gd name="connsiteX6" fmla="*/ 0 w 125882"/>
                    <a:gd name="connsiteY6" fmla="*/ 40762 h 115991"/>
                    <a:gd name="connsiteX7" fmla="*/ 0 w 125882"/>
                    <a:gd name="connsiteY7" fmla="*/ 33568 h 115991"/>
                    <a:gd name="connsiteX8" fmla="*/ 27574 w 125882"/>
                    <a:gd name="connsiteY8" fmla="*/ 0 h 115991"/>
                    <a:gd name="connsiteX9" fmla="*/ 33569 w 125882"/>
                    <a:gd name="connsiteY9" fmla="*/ 0 h 115991"/>
                    <a:gd name="connsiteX10" fmla="*/ 62342 w 125882"/>
                    <a:gd name="connsiteY10" fmla="*/ 15585 h 115991"/>
                    <a:gd name="connsiteX11" fmla="*/ 92314 w 125882"/>
                    <a:gd name="connsiteY11" fmla="*/ 0 h 115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882" h="115991">
                      <a:moveTo>
                        <a:pt x="92314" y="0"/>
                      </a:moveTo>
                      <a:cubicBezTo>
                        <a:pt x="93513" y="0"/>
                        <a:pt x="95910" y="0"/>
                        <a:pt x="98308" y="0"/>
                      </a:cubicBezTo>
                      <a:cubicBezTo>
                        <a:pt x="110297" y="1199"/>
                        <a:pt x="124683" y="11989"/>
                        <a:pt x="125882" y="33568"/>
                      </a:cubicBezTo>
                      <a:lnTo>
                        <a:pt x="125882" y="40762"/>
                      </a:lnTo>
                      <a:cubicBezTo>
                        <a:pt x="124683" y="61143"/>
                        <a:pt x="110297" y="85121"/>
                        <a:pt x="67137" y="115092"/>
                      </a:cubicBezTo>
                      <a:cubicBezTo>
                        <a:pt x="64739" y="116291"/>
                        <a:pt x="61143" y="116291"/>
                        <a:pt x="58745" y="115092"/>
                      </a:cubicBezTo>
                      <a:cubicBezTo>
                        <a:pt x="16784" y="85121"/>
                        <a:pt x="2398" y="59944"/>
                        <a:pt x="0" y="40762"/>
                      </a:cubicBezTo>
                      <a:lnTo>
                        <a:pt x="0" y="33568"/>
                      </a:lnTo>
                      <a:cubicBezTo>
                        <a:pt x="1199" y="11989"/>
                        <a:pt x="15585" y="1199"/>
                        <a:pt x="27574" y="0"/>
                      </a:cubicBezTo>
                      <a:cubicBezTo>
                        <a:pt x="29972" y="0"/>
                        <a:pt x="31171" y="0"/>
                        <a:pt x="33569" y="0"/>
                      </a:cubicBezTo>
                      <a:cubicBezTo>
                        <a:pt x="47955" y="0"/>
                        <a:pt x="53950" y="5994"/>
                        <a:pt x="62342" y="15585"/>
                      </a:cubicBezTo>
                      <a:cubicBezTo>
                        <a:pt x="70734" y="5994"/>
                        <a:pt x="77927" y="0"/>
                        <a:pt x="92314" y="0"/>
                      </a:cubicBezTo>
                    </a:path>
                  </a:pathLst>
                </a:custGeom>
                <a:noFill/>
                <a:ln w="14160" cap="flat">
                  <a:solidFill>
                    <a:srgbClr val="333333"/>
                  </a:solidFill>
                  <a:prstDash val="solid"/>
                  <a:round/>
                </a:ln>
              </p:spPr>
              <p:txBody>
                <a:bodyPr rtlCol="0" anchor="ctr"/>
                <a:lstStyle/>
                <a:p>
                  <a:endParaRPr lang="nl-NL"/>
                </a:p>
              </p:txBody>
            </p:sp>
            <p:grpSp>
              <p:nvGrpSpPr>
                <p:cNvPr id="69" name="Graphic 1">
                  <a:extLst>
                    <a:ext uri="{FF2B5EF4-FFF2-40B4-BE49-F238E27FC236}">
                      <a16:creationId xmlns:a16="http://schemas.microsoft.com/office/drawing/2014/main" id="{087C003E-8997-4D3A-9610-1DBFAA6D9FAB}"/>
                    </a:ext>
                  </a:extLst>
                </p:cNvPr>
                <p:cNvGrpSpPr/>
                <p:nvPr/>
              </p:nvGrpSpPr>
              <p:grpSpPr>
                <a:xfrm>
                  <a:off x="5633094" y="4195211"/>
                  <a:ext cx="131876" cy="117490"/>
                  <a:chOff x="5633094" y="4195211"/>
                  <a:chExt cx="131876" cy="117490"/>
                </a:xfrm>
                <a:noFill/>
              </p:grpSpPr>
              <p:sp>
                <p:nvSpPr>
                  <p:cNvPr id="70" name="Vrije vorm: vorm 69">
                    <a:extLst>
                      <a:ext uri="{FF2B5EF4-FFF2-40B4-BE49-F238E27FC236}">
                        <a16:creationId xmlns:a16="http://schemas.microsoft.com/office/drawing/2014/main" id="{276CE29A-E4B2-4F7C-931B-A0F39A46040F}"/>
                      </a:ext>
                    </a:extLst>
                  </p:cNvPr>
                  <p:cNvSpPr/>
                  <p:nvPr/>
                </p:nvSpPr>
                <p:spPr>
                  <a:xfrm>
                    <a:off x="5633094" y="4195211"/>
                    <a:ext cx="131876" cy="117490"/>
                  </a:xfrm>
                  <a:custGeom>
                    <a:avLst/>
                    <a:gdLst>
                      <a:gd name="connsiteX0" fmla="*/ 0 w 131876"/>
                      <a:gd name="connsiteY0" fmla="*/ 0 h 117490"/>
                      <a:gd name="connsiteX1" fmla="*/ 131877 w 131876"/>
                      <a:gd name="connsiteY1" fmla="*/ 0 h 117490"/>
                      <a:gd name="connsiteX2" fmla="*/ 58745 w 131876"/>
                      <a:gd name="connsiteY2" fmla="*/ 117490 h 117490"/>
                      <a:gd name="connsiteX3" fmla="*/ 47955 w 131876"/>
                      <a:gd name="connsiteY3" fmla="*/ 47955 h 117490"/>
                    </a:gdLst>
                    <a:ahLst/>
                    <a:cxnLst>
                      <a:cxn ang="0">
                        <a:pos x="connsiteX0" y="connsiteY0"/>
                      </a:cxn>
                      <a:cxn ang="0">
                        <a:pos x="connsiteX1" y="connsiteY1"/>
                      </a:cxn>
                      <a:cxn ang="0">
                        <a:pos x="connsiteX2" y="connsiteY2"/>
                      </a:cxn>
                      <a:cxn ang="0">
                        <a:pos x="connsiteX3" y="connsiteY3"/>
                      </a:cxn>
                    </a:cxnLst>
                    <a:rect l="l" t="t" r="r" b="b"/>
                    <a:pathLst>
                      <a:path w="131876" h="117490">
                        <a:moveTo>
                          <a:pt x="0" y="0"/>
                        </a:moveTo>
                        <a:lnTo>
                          <a:pt x="131877" y="0"/>
                        </a:lnTo>
                        <a:lnTo>
                          <a:pt x="58745" y="117490"/>
                        </a:lnTo>
                        <a:lnTo>
                          <a:pt x="47955" y="47955"/>
                        </a:lnTo>
                        <a:close/>
                      </a:path>
                    </a:pathLst>
                  </a:custGeom>
                  <a:noFill/>
                  <a:ln w="14160" cap="flat">
                    <a:solidFill>
                      <a:srgbClr val="333333"/>
                    </a:solidFill>
                    <a:prstDash val="solid"/>
                    <a:round/>
                  </a:ln>
                </p:spPr>
                <p:txBody>
                  <a:bodyPr rtlCol="0" anchor="ctr"/>
                  <a:lstStyle/>
                  <a:p>
                    <a:endParaRPr lang="nl-NL"/>
                  </a:p>
                </p:txBody>
              </p:sp>
              <p:sp>
                <p:nvSpPr>
                  <p:cNvPr id="71" name="Vrije vorm: vorm 70">
                    <a:extLst>
                      <a:ext uri="{FF2B5EF4-FFF2-40B4-BE49-F238E27FC236}">
                        <a16:creationId xmlns:a16="http://schemas.microsoft.com/office/drawing/2014/main" id="{5E1FB974-6E33-432F-8C66-85F975965FBD}"/>
                      </a:ext>
                    </a:extLst>
                  </p:cNvPr>
                  <p:cNvSpPr/>
                  <p:nvPr/>
                </p:nvSpPr>
                <p:spPr>
                  <a:xfrm>
                    <a:off x="5681049" y="4195211"/>
                    <a:ext cx="83921" cy="47955"/>
                  </a:xfrm>
                  <a:custGeom>
                    <a:avLst/>
                    <a:gdLst>
                      <a:gd name="connsiteX0" fmla="*/ 0 w 83921"/>
                      <a:gd name="connsiteY0" fmla="*/ 47955 h 47955"/>
                      <a:gd name="connsiteX1" fmla="*/ 83922 w 83921"/>
                      <a:gd name="connsiteY1" fmla="*/ 0 h 47955"/>
                    </a:gdLst>
                    <a:ahLst/>
                    <a:cxnLst>
                      <a:cxn ang="0">
                        <a:pos x="connsiteX0" y="connsiteY0"/>
                      </a:cxn>
                      <a:cxn ang="0">
                        <a:pos x="connsiteX1" y="connsiteY1"/>
                      </a:cxn>
                    </a:cxnLst>
                    <a:rect l="l" t="t" r="r" b="b"/>
                    <a:pathLst>
                      <a:path w="83921" h="47955">
                        <a:moveTo>
                          <a:pt x="0" y="47955"/>
                        </a:moveTo>
                        <a:lnTo>
                          <a:pt x="83922" y="0"/>
                        </a:lnTo>
                      </a:path>
                    </a:pathLst>
                  </a:custGeom>
                  <a:ln w="14160" cap="flat">
                    <a:solidFill>
                      <a:srgbClr val="333333"/>
                    </a:solidFill>
                    <a:prstDash val="solid"/>
                    <a:round/>
                  </a:ln>
                </p:spPr>
                <p:txBody>
                  <a:bodyPr rtlCol="0" anchor="ctr"/>
                  <a:lstStyle/>
                  <a:p>
                    <a:endParaRPr lang="nl-NL"/>
                  </a:p>
                </p:txBody>
              </p:sp>
            </p:grpSp>
          </p:grpSp>
          <p:sp>
            <p:nvSpPr>
              <p:cNvPr id="72" name="Vrije vorm: vorm 71">
                <a:extLst>
                  <a:ext uri="{FF2B5EF4-FFF2-40B4-BE49-F238E27FC236}">
                    <a16:creationId xmlns:a16="http://schemas.microsoft.com/office/drawing/2014/main" id="{99748B3B-CF5D-457D-955D-E47122EC3855}"/>
                  </a:ext>
                </a:extLst>
              </p:cNvPr>
              <p:cNvSpPr/>
              <p:nvPr/>
            </p:nvSpPr>
            <p:spPr>
              <a:xfrm>
                <a:off x="6901509" y="4195211"/>
                <a:ext cx="95910" cy="117490"/>
              </a:xfrm>
              <a:custGeom>
                <a:avLst/>
                <a:gdLst>
                  <a:gd name="connsiteX0" fmla="*/ 95910 w 95910"/>
                  <a:gd name="connsiteY0" fmla="*/ 117490 h 117490"/>
                  <a:gd name="connsiteX1" fmla="*/ 47955 w 95910"/>
                  <a:gd name="connsiteY1" fmla="*/ 75529 h 117490"/>
                  <a:gd name="connsiteX2" fmla="*/ 0 w 95910"/>
                  <a:gd name="connsiteY2" fmla="*/ 117490 h 117490"/>
                  <a:gd name="connsiteX3" fmla="*/ 0 w 95910"/>
                  <a:gd name="connsiteY3" fmla="*/ 58745 h 117490"/>
                  <a:gd name="connsiteX4" fmla="*/ 0 w 95910"/>
                  <a:gd name="connsiteY4" fmla="*/ 0 h 117490"/>
                  <a:gd name="connsiteX5" fmla="*/ 47955 w 95910"/>
                  <a:gd name="connsiteY5" fmla="*/ 0 h 117490"/>
                  <a:gd name="connsiteX6" fmla="*/ 95910 w 95910"/>
                  <a:gd name="connsiteY6" fmla="*/ 0 h 117490"/>
                  <a:gd name="connsiteX7" fmla="*/ 95910 w 95910"/>
                  <a:gd name="connsiteY7" fmla="*/ 58745 h 11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910" h="117490">
                    <a:moveTo>
                      <a:pt x="95910" y="117490"/>
                    </a:moveTo>
                    <a:lnTo>
                      <a:pt x="47955" y="75529"/>
                    </a:lnTo>
                    <a:lnTo>
                      <a:pt x="0" y="117490"/>
                    </a:lnTo>
                    <a:lnTo>
                      <a:pt x="0" y="58745"/>
                    </a:lnTo>
                    <a:lnTo>
                      <a:pt x="0" y="0"/>
                    </a:lnTo>
                    <a:lnTo>
                      <a:pt x="47955" y="0"/>
                    </a:lnTo>
                    <a:lnTo>
                      <a:pt x="95910" y="0"/>
                    </a:lnTo>
                    <a:lnTo>
                      <a:pt x="95910" y="58745"/>
                    </a:lnTo>
                    <a:close/>
                  </a:path>
                </a:pathLst>
              </a:custGeom>
              <a:noFill/>
              <a:ln w="14160" cap="flat">
                <a:solidFill>
                  <a:srgbClr val="333333"/>
                </a:solidFill>
                <a:prstDash val="solid"/>
                <a:round/>
              </a:ln>
            </p:spPr>
            <p:txBody>
              <a:bodyPr rtlCol="0" anchor="ctr"/>
              <a:lstStyle/>
              <a:p>
                <a:endParaRPr lang="nl-NL"/>
              </a:p>
            </p:txBody>
          </p:sp>
        </p:grpSp>
        <p:grpSp>
          <p:nvGrpSpPr>
            <p:cNvPr id="73" name="Graphic 1">
              <a:extLst>
                <a:ext uri="{FF2B5EF4-FFF2-40B4-BE49-F238E27FC236}">
                  <a16:creationId xmlns:a16="http://schemas.microsoft.com/office/drawing/2014/main" id="{087C003E-8997-4D3A-9610-1DBFAA6D9FAB}"/>
                </a:ext>
              </a:extLst>
            </p:cNvPr>
            <p:cNvGrpSpPr/>
            <p:nvPr/>
          </p:nvGrpSpPr>
          <p:grpSpPr>
            <a:xfrm>
              <a:off x="6058696" y="4195211"/>
              <a:ext cx="80324" cy="26375"/>
              <a:chOff x="6058696" y="4195211"/>
              <a:chExt cx="80324" cy="26375"/>
            </a:xfrm>
          </p:grpSpPr>
          <p:sp>
            <p:nvSpPr>
              <p:cNvPr id="74" name="Vrije vorm: vorm 73">
                <a:extLst>
                  <a:ext uri="{FF2B5EF4-FFF2-40B4-BE49-F238E27FC236}">
                    <a16:creationId xmlns:a16="http://schemas.microsoft.com/office/drawing/2014/main" id="{02195E91-4BBB-48A0-91D3-CB8AD65D0EDC}"/>
                  </a:ext>
                </a:extLst>
              </p:cNvPr>
              <p:cNvSpPr/>
              <p:nvPr/>
            </p:nvSpPr>
            <p:spPr>
              <a:xfrm>
                <a:off x="6112646" y="4195211"/>
                <a:ext cx="26375" cy="26375"/>
              </a:xfrm>
              <a:custGeom>
                <a:avLst/>
                <a:gdLst>
                  <a:gd name="connsiteX0" fmla="*/ 26375 w 26375"/>
                  <a:gd name="connsiteY0" fmla="*/ 13188 h 26375"/>
                  <a:gd name="connsiteX1" fmla="*/ 13188 w 26375"/>
                  <a:gd name="connsiteY1" fmla="*/ 26376 h 26375"/>
                  <a:gd name="connsiteX2" fmla="*/ 0 w 26375"/>
                  <a:gd name="connsiteY2" fmla="*/ 13188 h 26375"/>
                  <a:gd name="connsiteX3" fmla="*/ 13188 w 26375"/>
                  <a:gd name="connsiteY3" fmla="*/ 0 h 26375"/>
                  <a:gd name="connsiteX4" fmla="*/ 26375 w 26375"/>
                  <a:gd name="connsiteY4" fmla="*/ 13188 h 26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75" h="26375">
                    <a:moveTo>
                      <a:pt x="26375" y="13188"/>
                    </a:moveTo>
                    <a:cubicBezTo>
                      <a:pt x="26375" y="20471"/>
                      <a:pt x="20471" y="26376"/>
                      <a:pt x="13188" y="26376"/>
                    </a:cubicBezTo>
                    <a:cubicBezTo>
                      <a:pt x="5904" y="26376"/>
                      <a:pt x="0" y="20471"/>
                      <a:pt x="0" y="13188"/>
                    </a:cubicBezTo>
                    <a:cubicBezTo>
                      <a:pt x="0" y="5904"/>
                      <a:pt x="5904" y="0"/>
                      <a:pt x="13188" y="0"/>
                    </a:cubicBezTo>
                    <a:cubicBezTo>
                      <a:pt x="20471" y="0"/>
                      <a:pt x="26375" y="5904"/>
                      <a:pt x="26375" y="13188"/>
                    </a:cubicBezTo>
                    <a:close/>
                  </a:path>
                </a:pathLst>
              </a:custGeom>
              <a:solidFill>
                <a:srgbClr val="999999"/>
              </a:solidFill>
              <a:ln w="11973" cap="flat">
                <a:noFill/>
                <a:prstDash val="solid"/>
                <a:miter/>
              </a:ln>
            </p:spPr>
            <p:txBody>
              <a:bodyPr rtlCol="0" anchor="ctr"/>
              <a:lstStyle/>
              <a:p>
                <a:endParaRPr lang="nl-NL"/>
              </a:p>
            </p:txBody>
          </p:sp>
          <p:sp>
            <p:nvSpPr>
              <p:cNvPr id="75" name="Vrije vorm: vorm 74">
                <a:extLst>
                  <a:ext uri="{FF2B5EF4-FFF2-40B4-BE49-F238E27FC236}">
                    <a16:creationId xmlns:a16="http://schemas.microsoft.com/office/drawing/2014/main" id="{450062F7-B681-48F5-8D49-E487AC06ACAB}"/>
                  </a:ext>
                </a:extLst>
              </p:cNvPr>
              <p:cNvSpPr/>
              <p:nvPr/>
            </p:nvSpPr>
            <p:spPr>
              <a:xfrm>
                <a:off x="6058696" y="4195211"/>
                <a:ext cx="26375" cy="26375"/>
              </a:xfrm>
              <a:custGeom>
                <a:avLst/>
                <a:gdLst>
                  <a:gd name="connsiteX0" fmla="*/ 26375 w 26375"/>
                  <a:gd name="connsiteY0" fmla="*/ 13188 h 26375"/>
                  <a:gd name="connsiteX1" fmla="*/ 13188 w 26375"/>
                  <a:gd name="connsiteY1" fmla="*/ 26376 h 26375"/>
                  <a:gd name="connsiteX2" fmla="*/ 0 w 26375"/>
                  <a:gd name="connsiteY2" fmla="*/ 13188 h 26375"/>
                  <a:gd name="connsiteX3" fmla="*/ 13188 w 26375"/>
                  <a:gd name="connsiteY3" fmla="*/ 0 h 26375"/>
                  <a:gd name="connsiteX4" fmla="*/ 26375 w 26375"/>
                  <a:gd name="connsiteY4" fmla="*/ 13188 h 26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75" h="26375">
                    <a:moveTo>
                      <a:pt x="26375" y="13188"/>
                    </a:moveTo>
                    <a:cubicBezTo>
                      <a:pt x="26375" y="20471"/>
                      <a:pt x="20471" y="26376"/>
                      <a:pt x="13188" y="26376"/>
                    </a:cubicBezTo>
                    <a:cubicBezTo>
                      <a:pt x="5904" y="26376"/>
                      <a:pt x="0" y="20471"/>
                      <a:pt x="0" y="13188"/>
                    </a:cubicBezTo>
                    <a:cubicBezTo>
                      <a:pt x="0" y="5904"/>
                      <a:pt x="5904" y="0"/>
                      <a:pt x="13188" y="0"/>
                    </a:cubicBezTo>
                    <a:cubicBezTo>
                      <a:pt x="20471" y="0"/>
                      <a:pt x="26375" y="5904"/>
                      <a:pt x="26375" y="13188"/>
                    </a:cubicBezTo>
                    <a:close/>
                  </a:path>
                </a:pathLst>
              </a:custGeom>
              <a:solidFill>
                <a:srgbClr val="5FA8DB"/>
              </a:solidFill>
              <a:ln w="11973" cap="flat">
                <a:noFill/>
                <a:prstDash val="solid"/>
                <a:miter/>
              </a:ln>
            </p:spPr>
            <p:txBody>
              <a:bodyPr rtlCol="0" anchor="ctr"/>
              <a:lstStyle/>
              <a:p>
                <a:endParaRPr lang="nl-NL"/>
              </a:p>
            </p:txBody>
          </p:sp>
        </p:grpSp>
        <p:grpSp>
          <p:nvGrpSpPr>
            <p:cNvPr id="76" name="Graphic 1">
              <a:extLst>
                <a:ext uri="{FF2B5EF4-FFF2-40B4-BE49-F238E27FC236}">
                  <a16:creationId xmlns:a16="http://schemas.microsoft.com/office/drawing/2014/main" id="{087C003E-8997-4D3A-9610-1DBFAA6D9FAB}"/>
                </a:ext>
              </a:extLst>
            </p:cNvPr>
            <p:cNvGrpSpPr/>
            <p:nvPr/>
          </p:nvGrpSpPr>
          <p:grpSpPr>
            <a:xfrm>
              <a:off x="5108560" y="4374068"/>
              <a:ext cx="1629901" cy="453954"/>
              <a:chOff x="5108560" y="4374068"/>
              <a:chExt cx="1629901" cy="453954"/>
            </a:xfrm>
          </p:grpSpPr>
          <p:sp>
            <p:nvSpPr>
              <p:cNvPr id="77" name="Tekstvak 76">
                <a:extLst>
                  <a:ext uri="{FF2B5EF4-FFF2-40B4-BE49-F238E27FC236}">
                    <a16:creationId xmlns:a16="http://schemas.microsoft.com/office/drawing/2014/main" id="{89CBE8F8-E245-4A43-AB7F-32BF998D76B9}"/>
                  </a:ext>
                </a:extLst>
              </p:cNvPr>
              <p:cNvSpPr txBox="1"/>
              <p:nvPr/>
            </p:nvSpPr>
            <p:spPr>
              <a:xfrm>
                <a:off x="5108578" y="4374068"/>
                <a:ext cx="409086" cy="164982"/>
              </a:xfrm>
              <a:prstGeom prst="rect">
                <a:avLst/>
              </a:prstGeom>
              <a:noFill/>
            </p:spPr>
            <p:txBody>
              <a:bodyPr wrap="none" rtlCol="0">
                <a:spAutoFit/>
              </a:bodyPr>
              <a:lstStyle/>
              <a:p>
                <a:pPr algn="l"/>
                <a:r>
                  <a:rPr lang="nl-NL" sz="472" spc="0" baseline="0">
                    <a:solidFill>
                      <a:srgbClr val="333333"/>
                    </a:solidFill>
                    <a:latin typeface="Arial"/>
                    <a:cs typeface="Arial"/>
                    <a:sym typeface="Arial"/>
                    <a:rtl val="0"/>
                  </a:rPr>
                  <a:t>Liked by</a:t>
                </a:r>
              </a:p>
            </p:txBody>
          </p:sp>
          <p:sp>
            <p:nvSpPr>
              <p:cNvPr id="78" name="Tekstvak 77">
                <a:extLst>
                  <a:ext uri="{FF2B5EF4-FFF2-40B4-BE49-F238E27FC236}">
                    <a16:creationId xmlns:a16="http://schemas.microsoft.com/office/drawing/2014/main" id="{497B2D6D-5DDF-46FC-9747-84B1A50AF999}"/>
                  </a:ext>
                </a:extLst>
              </p:cNvPr>
              <p:cNvSpPr txBox="1"/>
              <p:nvPr/>
            </p:nvSpPr>
            <p:spPr>
              <a:xfrm>
                <a:off x="5320780" y="4374068"/>
                <a:ext cx="200696" cy="164982"/>
              </a:xfrm>
              <a:prstGeom prst="rect">
                <a:avLst/>
              </a:prstGeom>
              <a:noFill/>
            </p:spPr>
            <p:txBody>
              <a:bodyPr wrap="none" rtlCol="0">
                <a:spAutoFit/>
              </a:bodyPr>
              <a:lstStyle/>
              <a:p>
                <a:pPr algn="l"/>
                <a:r>
                  <a:rPr lang="nl-NL" sz="472" spc="0" baseline="0">
                    <a:solidFill>
                      <a:srgbClr val="333333"/>
                    </a:solidFill>
                    <a:latin typeface="Arial"/>
                    <a:cs typeface="Arial"/>
                    <a:sym typeface="Arial"/>
                    <a:rtl val="0"/>
                  </a:rPr>
                  <a:t> </a:t>
                </a:r>
              </a:p>
            </p:txBody>
          </p:sp>
          <p:sp>
            <p:nvSpPr>
              <p:cNvPr id="79" name="Tekstvak 78">
                <a:extLst>
                  <a:ext uri="{FF2B5EF4-FFF2-40B4-BE49-F238E27FC236}">
                    <a16:creationId xmlns:a16="http://schemas.microsoft.com/office/drawing/2014/main" id="{900D4B11-4DE9-4DBC-BE9B-07B3C4C61B37}"/>
                  </a:ext>
                </a:extLst>
              </p:cNvPr>
              <p:cNvSpPr txBox="1"/>
              <p:nvPr/>
            </p:nvSpPr>
            <p:spPr>
              <a:xfrm>
                <a:off x="5333968" y="4374068"/>
                <a:ext cx="755335" cy="164982"/>
              </a:xfrm>
              <a:prstGeom prst="rect">
                <a:avLst/>
              </a:prstGeom>
              <a:noFill/>
            </p:spPr>
            <p:txBody>
              <a:bodyPr wrap="none" rtlCol="0">
                <a:spAutoFit/>
              </a:bodyPr>
              <a:lstStyle/>
              <a:p>
                <a:pPr algn="l"/>
                <a:r>
                  <a:rPr lang="nl-NL" sz="472" spc="0" baseline="0">
                    <a:solidFill>
                      <a:srgbClr val="333333"/>
                    </a:solidFill>
                    <a:latin typeface="Arial"/>
                    <a:cs typeface="Arial"/>
                    <a:sym typeface="Arial"/>
                    <a:rtl val="0"/>
                  </a:rPr>
                  <a:t>yourfriend, yourfriend</a:t>
                </a:r>
              </a:p>
            </p:txBody>
          </p:sp>
          <p:sp>
            <p:nvSpPr>
              <p:cNvPr id="80" name="Tekstvak 79">
                <a:extLst>
                  <a:ext uri="{FF2B5EF4-FFF2-40B4-BE49-F238E27FC236}">
                    <a16:creationId xmlns:a16="http://schemas.microsoft.com/office/drawing/2014/main" id="{26642D3A-3A2D-40AF-9C10-DFD4B2DFFF23}"/>
                  </a:ext>
                </a:extLst>
              </p:cNvPr>
              <p:cNvSpPr txBox="1"/>
              <p:nvPr/>
            </p:nvSpPr>
            <p:spPr>
              <a:xfrm>
                <a:off x="5891446" y="4374068"/>
                <a:ext cx="200696" cy="164982"/>
              </a:xfrm>
              <a:prstGeom prst="rect">
                <a:avLst/>
              </a:prstGeom>
              <a:noFill/>
            </p:spPr>
            <p:txBody>
              <a:bodyPr wrap="none" rtlCol="0">
                <a:spAutoFit/>
              </a:bodyPr>
              <a:lstStyle/>
              <a:p>
                <a:pPr algn="l"/>
                <a:r>
                  <a:rPr lang="nl-NL" sz="472" spc="0" baseline="0">
                    <a:solidFill>
                      <a:srgbClr val="333333"/>
                    </a:solidFill>
                    <a:latin typeface="Arial"/>
                    <a:cs typeface="Arial"/>
                    <a:sym typeface="Arial"/>
                    <a:rtl val="0"/>
                  </a:rPr>
                  <a:t> </a:t>
                </a:r>
              </a:p>
            </p:txBody>
          </p:sp>
          <p:sp>
            <p:nvSpPr>
              <p:cNvPr id="81" name="Tekstvak 80">
                <a:extLst>
                  <a:ext uri="{FF2B5EF4-FFF2-40B4-BE49-F238E27FC236}">
                    <a16:creationId xmlns:a16="http://schemas.microsoft.com/office/drawing/2014/main" id="{766044A2-9FCE-4941-8B60-4FD90A41D081}"/>
                  </a:ext>
                </a:extLst>
              </p:cNvPr>
              <p:cNvSpPr txBox="1"/>
              <p:nvPr/>
            </p:nvSpPr>
            <p:spPr>
              <a:xfrm>
                <a:off x="5904634" y="4374068"/>
                <a:ext cx="285656" cy="164982"/>
              </a:xfrm>
              <a:prstGeom prst="rect">
                <a:avLst/>
              </a:prstGeom>
              <a:noFill/>
            </p:spPr>
            <p:txBody>
              <a:bodyPr wrap="none" rtlCol="0">
                <a:spAutoFit/>
              </a:bodyPr>
              <a:lstStyle/>
              <a:p>
                <a:pPr algn="l"/>
                <a:r>
                  <a:rPr lang="nl-NL" sz="472" spc="0" baseline="0">
                    <a:solidFill>
                      <a:srgbClr val="333333"/>
                    </a:solidFill>
                    <a:latin typeface="Arial"/>
                    <a:cs typeface="Arial"/>
                    <a:sym typeface="Arial"/>
                    <a:rtl val="0"/>
                  </a:rPr>
                  <a:t>and</a:t>
                </a:r>
              </a:p>
            </p:txBody>
          </p:sp>
          <p:sp>
            <p:nvSpPr>
              <p:cNvPr id="82" name="Tekstvak 81">
                <a:extLst>
                  <a:ext uri="{FF2B5EF4-FFF2-40B4-BE49-F238E27FC236}">
                    <a16:creationId xmlns:a16="http://schemas.microsoft.com/office/drawing/2014/main" id="{6C958F34-AAFE-4018-A9EE-C68BD0BD8ECC}"/>
                  </a:ext>
                </a:extLst>
              </p:cNvPr>
              <p:cNvSpPr txBox="1"/>
              <p:nvPr/>
            </p:nvSpPr>
            <p:spPr>
              <a:xfrm>
                <a:off x="6001743" y="4374068"/>
                <a:ext cx="200696" cy="164982"/>
              </a:xfrm>
              <a:prstGeom prst="rect">
                <a:avLst/>
              </a:prstGeom>
              <a:noFill/>
            </p:spPr>
            <p:txBody>
              <a:bodyPr wrap="none" rtlCol="0">
                <a:spAutoFit/>
              </a:bodyPr>
              <a:lstStyle/>
              <a:p>
                <a:pPr algn="l"/>
                <a:r>
                  <a:rPr lang="nl-NL" sz="472" spc="0" baseline="0">
                    <a:solidFill>
                      <a:srgbClr val="333333"/>
                    </a:solidFill>
                    <a:latin typeface="Arial"/>
                    <a:cs typeface="Arial"/>
                    <a:sym typeface="Arial"/>
                    <a:rtl val="0"/>
                  </a:rPr>
                  <a:t> </a:t>
                </a:r>
              </a:p>
            </p:txBody>
          </p:sp>
          <p:sp>
            <p:nvSpPr>
              <p:cNvPr id="83" name="Tekstvak 82">
                <a:extLst>
                  <a:ext uri="{FF2B5EF4-FFF2-40B4-BE49-F238E27FC236}">
                    <a16:creationId xmlns:a16="http://schemas.microsoft.com/office/drawing/2014/main" id="{D00FE31B-430E-405B-B2A2-11AE9CE11959}"/>
                  </a:ext>
                </a:extLst>
              </p:cNvPr>
              <p:cNvSpPr txBox="1"/>
              <p:nvPr/>
            </p:nvSpPr>
            <p:spPr>
              <a:xfrm>
                <a:off x="6014931" y="4374068"/>
                <a:ext cx="436338" cy="164982"/>
              </a:xfrm>
              <a:prstGeom prst="rect">
                <a:avLst/>
              </a:prstGeom>
              <a:noFill/>
            </p:spPr>
            <p:txBody>
              <a:bodyPr wrap="none" rtlCol="0">
                <a:spAutoFit/>
              </a:bodyPr>
              <a:lstStyle/>
              <a:p>
                <a:pPr algn="l"/>
                <a:r>
                  <a:rPr lang="nl-NL" sz="472" spc="0" baseline="0">
                    <a:solidFill>
                      <a:srgbClr val="333333"/>
                    </a:solidFill>
                    <a:latin typeface="Arial"/>
                    <a:cs typeface="Arial"/>
                    <a:sym typeface="Arial"/>
                    <a:rtl val="0"/>
                  </a:rPr>
                  <a:t>20 others</a:t>
                </a:r>
              </a:p>
            </p:txBody>
          </p:sp>
          <p:sp>
            <p:nvSpPr>
              <p:cNvPr id="84" name="Tekstvak 83">
                <a:extLst>
                  <a:ext uri="{FF2B5EF4-FFF2-40B4-BE49-F238E27FC236}">
                    <a16:creationId xmlns:a16="http://schemas.microsoft.com/office/drawing/2014/main" id="{5AA8DA17-9614-4486-9FE6-3C066D9B407E}"/>
                  </a:ext>
                </a:extLst>
              </p:cNvPr>
              <p:cNvSpPr txBox="1"/>
              <p:nvPr/>
            </p:nvSpPr>
            <p:spPr>
              <a:xfrm>
                <a:off x="5108578" y="4663040"/>
                <a:ext cx="785793" cy="164982"/>
              </a:xfrm>
              <a:prstGeom prst="rect">
                <a:avLst/>
              </a:prstGeom>
              <a:noFill/>
            </p:spPr>
            <p:txBody>
              <a:bodyPr wrap="none" rtlCol="0">
                <a:spAutoFit/>
              </a:bodyPr>
              <a:lstStyle/>
              <a:p>
                <a:pPr algn="l"/>
                <a:r>
                  <a:rPr lang="nl-NL" sz="472" spc="0" baseline="0">
                    <a:solidFill>
                      <a:srgbClr val="999999"/>
                    </a:solidFill>
                    <a:latin typeface="Arial"/>
                    <a:cs typeface="Arial"/>
                    <a:sym typeface="Arial"/>
                    <a:rtl val="0"/>
                  </a:rPr>
                  <a:t>View All 10 Comments</a:t>
                </a:r>
              </a:p>
            </p:txBody>
          </p:sp>
          <p:grpSp>
            <p:nvGrpSpPr>
              <p:cNvPr id="85" name="Graphic 1">
                <a:extLst>
                  <a:ext uri="{FF2B5EF4-FFF2-40B4-BE49-F238E27FC236}">
                    <a16:creationId xmlns:a16="http://schemas.microsoft.com/office/drawing/2014/main" id="{087C003E-8997-4D3A-9610-1DBFAA6D9FAB}"/>
                  </a:ext>
                </a:extLst>
              </p:cNvPr>
              <p:cNvGrpSpPr/>
              <p:nvPr/>
            </p:nvGrpSpPr>
            <p:grpSpPr>
              <a:xfrm>
                <a:off x="5108560" y="4462028"/>
                <a:ext cx="1629901" cy="264529"/>
                <a:chOff x="5108560" y="4462028"/>
                <a:chExt cx="1629901" cy="264529"/>
              </a:xfrm>
            </p:grpSpPr>
            <p:sp>
              <p:nvSpPr>
                <p:cNvPr id="86" name="Vrije vorm: vorm 85">
                  <a:extLst>
                    <a:ext uri="{FF2B5EF4-FFF2-40B4-BE49-F238E27FC236}">
                      <a16:creationId xmlns:a16="http://schemas.microsoft.com/office/drawing/2014/main" id="{7F9225EC-0BAE-460C-8AB8-8AD73A19FE22}"/>
                    </a:ext>
                  </a:extLst>
                </p:cNvPr>
                <p:cNvSpPr/>
                <p:nvPr/>
              </p:nvSpPr>
              <p:spPr>
                <a:xfrm>
                  <a:off x="5200299" y="4517710"/>
                  <a:ext cx="1538162" cy="175036"/>
                </a:xfrm>
                <a:custGeom>
                  <a:avLst/>
                  <a:gdLst>
                    <a:gd name="connsiteX0" fmla="*/ 0 w 1538162"/>
                    <a:gd name="connsiteY0" fmla="*/ 0 h 175036"/>
                    <a:gd name="connsiteX1" fmla="*/ 1538162 w 1538162"/>
                    <a:gd name="connsiteY1" fmla="*/ 0 h 175036"/>
                    <a:gd name="connsiteX2" fmla="*/ 1538162 w 1538162"/>
                    <a:gd name="connsiteY2" fmla="*/ 175036 h 175036"/>
                    <a:gd name="connsiteX3" fmla="*/ 0 w 1538162"/>
                    <a:gd name="connsiteY3" fmla="*/ 175036 h 175036"/>
                  </a:gdLst>
                  <a:ahLst/>
                  <a:cxnLst>
                    <a:cxn ang="0">
                      <a:pos x="connsiteX0" y="connsiteY0"/>
                    </a:cxn>
                    <a:cxn ang="0">
                      <a:pos x="connsiteX1" y="connsiteY1"/>
                    </a:cxn>
                    <a:cxn ang="0">
                      <a:pos x="connsiteX2" y="connsiteY2"/>
                    </a:cxn>
                    <a:cxn ang="0">
                      <a:pos x="connsiteX3" y="connsiteY3"/>
                    </a:cxn>
                  </a:cxnLst>
                  <a:rect l="l" t="t" r="r" b="b"/>
                  <a:pathLst>
                    <a:path w="1538162" h="175036">
                      <a:moveTo>
                        <a:pt x="0" y="0"/>
                      </a:moveTo>
                      <a:lnTo>
                        <a:pt x="1538162" y="0"/>
                      </a:lnTo>
                      <a:lnTo>
                        <a:pt x="1538162" y="175036"/>
                      </a:lnTo>
                      <a:lnTo>
                        <a:pt x="0" y="175036"/>
                      </a:lnTo>
                      <a:close/>
                    </a:path>
                  </a:pathLst>
                </a:custGeom>
                <a:noFill/>
                <a:ln w="11973" cap="flat">
                  <a:noFill/>
                  <a:prstDash val="solid"/>
                  <a:miter/>
                </a:ln>
              </p:spPr>
              <p:txBody>
                <a:bodyPr rtlCol="0" anchor="ctr"/>
                <a:lstStyle/>
                <a:p>
                  <a:endParaRPr lang="nl-NL"/>
                </a:p>
              </p:txBody>
            </p:sp>
            <p:sp>
              <p:nvSpPr>
                <p:cNvPr id="87" name="Tekstvak 86">
                  <a:extLst>
                    <a:ext uri="{FF2B5EF4-FFF2-40B4-BE49-F238E27FC236}">
                      <a16:creationId xmlns:a16="http://schemas.microsoft.com/office/drawing/2014/main" id="{8B6D24B8-DCAE-449C-8ABA-D8D6E4DBE737}"/>
                    </a:ext>
                  </a:extLst>
                </p:cNvPr>
                <p:cNvSpPr txBox="1"/>
                <p:nvPr/>
              </p:nvSpPr>
              <p:spPr>
                <a:xfrm>
                  <a:off x="5108560" y="4462028"/>
                  <a:ext cx="835485" cy="179408"/>
                </a:xfrm>
                <a:prstGeom prst="rect">
                  <a:avLst/>
                </a:prstGeom>
                <a:noFill/>
              </p:spPr>
              <p:txBody>
                <a:bodyPr wrap="none" rtlCol="0">
                  <a:spAutoFit/>
                </a:bodyPr>
                <a:lstStyle/>
                <a:p>
                  <a:pPr algn="l"/>
                  <a:r>
                    <a:rPr lang="nl-NL" sz="566" spc="0" baseline="0">
                      <a:solidFill>
                        <a:srgbClr val="333333"/>
                      </a:solidFill>
                      <a:latin typeface="Arial"/>
                      <a:cs typeface="Arial"/>
                      <a:sym typeface="Arial"/>
                      <a:rtl val="0"/>
                    </a:rPr>
                    <a:t>Desiderius Erasmus</a:t>
                  </a:r>
                </a:p>
              </p:txBody>
            </p:sp>
            <p:sp>
              <p:nvSpPr>
                <p:cNvPr id="88" name="Tekstvak 87">
                  <a:extLst>
                    <a:ext uri="{FF2B5EF4-FFF2-40B4-BE49-F238E27FC236}">
                      <a16:creationId xmlns:a16="http://schemas.microsoft.com/office/drawing/2014/main" id="{0DBF92A0-FD0D-4C2A-AF9B-FCC625A7E82E}"/>
                    </a:ext>
                  </a:extLst>
                </p:cNvPr>
                <p:cNvSpPr txBox="1"/>
                <p:nvPr/>
              </p:nvSpPr>
              <p:spPr>
                <a:xfrm>
                  <a:off x="5438252" y="4462028"/>
                  <a:ext cx="205505" cy="179408"/>
                </a:xfrm>
                <a:prstGeom prst="rect">
                  <a:avLst/>
                </a:prstGeom>
                <a:noFill/>
              </p:spPr>
              <p:txBody>
                <a:bodyPr wrap="none" rtlCol="0">
                  <a:spAutoFit/>
                </a:bodyPr>
                <a:lstStyle/>
                <a:p>
                  <a:pPr algn="l"/>
                  <a:r>
                    <a:rPr lang="nl-NL" sz="566" spc="0" baseline="0">
                      <a:solidFill>
                        <a:srgbClr val="333333"/>
                      </a:solidFill>
                      <a:latin typeface="Arial"/>
                      <a:cs typeface="Arial"/>
                      <a:sym typeface="Arial"/>
                      <a:rtl val="0"/>
                    </a:rPr>
                    <a:t> </a:t>
                  </a:r>
                </a:p>
              </p:txBody>
            </p:sp>
            <p:sp>
              <p:nvSpPr>
                <p:cNvPr id="90" name="Tekstvak 89">
                  <a:extLst>
                    <a:ext uri="{FF2B5EF4-FFF2-40B4-BE49-F238E27FC236}">
                      <a16:creationId xmlns:a16="http://schemas.microsoft.com/office/drawing/2014/main" id="{E7F9ADF6-1841-409C-A7BE-91B05F301263}"/>
                    </a:ext>
                  </a:extLst>
                </p:cNvPr>
                <p:cNvSpPr txBox="1"/>
                <p:nvPr/>
              </p:nvSpPr>
              <p:spPr>
                <a:xfrm>
                  <a:off x="5108560" y="4547149"/>
                  <a:ext cx="1172116" cy="179408"/>
                </a:xfrm>
                <a:prstGeom prst="rect">
                  <a:avLst/>
                </a:prstGeom>
                <a:noFill/>
              </p:spPr>
              <p:txBody>
                <a:bodyPr wrap="none" rtlCol="0">
                  <a:spAutoFit/>
                </a:bodyPr>
                <a:lstStyle/>
                <a:p>
                  <a:pPr algn="l"/>
                  <a:r>
                    <a:rPr lang="nl-NL" sz="566" spc="0" baseline="0">
                      <a:solidFill>
                        <a:srgbClr val="5FA8DB"/>
                      </a:solidFill>
                      <a:latin typeface="Arial"/>
                      <a:cs typeface="Arial"/>
                      <a:sym typeface="Arial"/>
                      <a:rtl val="0"/>
                    </a:rPr>
                    <a:t>#ErasmusUniversityRotterdam</a:t>
                  </a:r>
                </a:p>
              </p:txBody>
            </p:sp>
          </p:grpSp>
        </p:grpSp>
        <p:grpSp>
          <p:nvGrpSpPr>
            <p:cNvPr id="91" name="Graphic 1">
              <a:extLst>
                <a:ext uri="{FF2B5EF4-FFF2-40B4-BE49-F238E27FC236}">
                  <a16:creationId xmlns:a16="http://schemas.microsoft.com/office/drawing/2014/main" id="{087C003E-8997-4D3A-9610-1DBFAA6D9FAB}"/>
                </a:ext>
              </a:extLst>
            </p:cNvPr>
            <p:cNvGrpSpPr/>
            <p:nvPr/>
          </p:nvGrpSpPr>
          <p:grpSpPr>
            <a:xfrm>
              <a:off x="5200299" y="1748298"/>
              <a:ext cx="1012184" cy="183109"/>
              <a:chOff x="5200299" y="1748298"/>
              <a:chExt cx="1012184" cy="183109"/>
            </a:xfrm>
          </p:grpSpPr>
          <p:sp>
            <p:nvSpPr>
              <p:cNvPr id="92" name="Vrije vorm: vorm 91">
                <a:extLst>
                  <a:ext uri="{FF2B5EF4-FFF2-40B4-BE49-F238E27FC236}">
                    <a16:creationId xmlns:a16="http://schemas.microsoft.com/office/drawing/2014/main" id="{D8752EA0-8260-43DC-8747-0B1747E2F8D0}"/>
                  </a:ext>
                </a:extLst>
              </p:cNvPr>
              <p:cNvSpPr/>
              <p:nvPr/>
            </p:nvSpPr>
            <p:spPr>
              <a:xfrm>
                <a:off x="5200299" y="1748298"/>
                <a:ext cx="175036" cy="175036"/>
              </a:xfrm>
              <a:custGeom>
                <a:avLst/>
                <a:gdLst>
                  <a:gd name="connsiteX0" fmla="*/ 175036 w 175036"/>
                  <a:gd name="connsiteY0" fmla="*/ 87518 h 175036"/>
                  <a:gd name="connsiteX1" fmla="*/ 87518 w 175036"/>
                  <a:gd name="connsiteY1" fmla="*/ 175036 h 175036"/>
                  <a:gd name="connsiteX2" fmla="*/ 0 w 175036"/>
                  <a:gd name="connsiteY2" fmla="*/ 87518 h 175036"/>
                  <a:gd name="connsiteX3" fmla="*/ 87518 w 175036"/>
                  <a:gd name="connsiteY3" fmla="*/ 0 h 175036"/>
                  <a:gd name="connsiteX4" fmla="*/ 175036 w 175036"/>
                  <a:gd name="connsiteY4" fmla="*/ 87518 h 175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36" h="175036">
                    <a:moveTo>
                      <a:pt x="175036" y="87518"/>
                    </a:moveTo>
                    <a:cubicBezTo>
                      <a:pt x="175036" y="135853"/>
                      <a:pt x="135853" y="175036"/>
                      <a:pt x="87518" y="175036"/>
                    </a:cubicBezTo>
                    <a:cubicBezTo>
                      <a:pt x="39183" y="175036"/>
                      <a:pt x="0" y="135853"/>
                      <a:pt x="0" y="87518"/>
                    </a:cubicBezTo>
                    <a:cubicBezTo>
                      <a:pt x="0" y="39183"/>
                      <a:pt x="39183" y="0"/>
                      <a:pt x="87518" y="0"/>
                    </a:cubicBezTo>
                    <a:cubicBezTo>
                      <a:pt x="135853" y="0"/>
                      <a:pt x="175036" y="39183"/>
                      <a:pt x="175036" y="87518"/>
                    </a:cubicBezTo>
                    <a:close/>
                  </a:path>
                </a:pathLst>
              </a:custGeom>
              <a:solidFill>
                <a:srgbClr val="9D9D9D"/>
              </a:solidFill>
              <a:ln w="11973" cap="flat">
                <a:noFill/>
                <a:prstDash val="solid"/>
                <a:miter/>
              </a:ln>
            </p:spPr>
            <p:txBody>
              <a:bodyPr rtlCol="0" anchor="ctr"/>
              <a:lstStyle/>
              <a:p>
                <a:endParaRPr lang="nl-NL"/>
              </a:p>
            </p:txBody>
          </p:sp>
          <p:sp>
            <p:nvSpPr>
              <p:cNvPr id="93" name="Tekstvak 92">
                <a:extLst>
                  <a:ext uri="{FF2B5EF4-FFF2-40B4-BE49-F238E27FC236}">
                    <a16:creationId xmlns:a16="http://schemas.microsoft.com/office/drawing/2014/main" id="{A1BDA24B-ACE8-4641-AEE5-41147AF21AD8}"/>
                  </a:ext>
                </a:extLst>
              </p:cNvPr>
              <p:cNvSpPr txBox="1"/>
              <p:nvPr/>
            </p:nvSpPr>
            <p:spPr>
              <a:xfrm>
                <a:off x="5356158" y="1751999"/>
                <a:ext cx="856325" cy="179408"/>
              </a:xfrm>
              <a:prstGeom prst="rect">
                <a:avLst/>
              </a:prstGeom>
              <a:noFill/>
            </p:spPr>
            <p:txBody>
              <a:bodyPr wrap="none" rtlCol="0">
                <a:spAutoFit/>
              </a:bodyPr>
              <a:lstStyle/>
              <a:p>
                <a:pPr algn="l"/>
                <a:r>
                  <a:rPr lang="nl-NL" sz="566" spc="0" baseline="0">
                    <a:solidFill>
                      <a:srgbClr val="333333"/>
                    </a:solidFill>
                    <a:latin typeface="Arial"/>
                    <a:cs typeface="Arial"/>
                    <a:sym typeface="Arial"/>
                    <a:rtl val="0"/>
                  </a:rPr>
                  <a:t>Desiderius Erasmus </a:t>
                </a:r>
              </a:p>
            </p:txBody>
          </p:sp>
        </p:grpSp>
        <p:grpSp>
          <p:nvGrpSpPr>
            <p:cNvPr id="94" name="Graphic 1">
              <a:extLst>
                <a:ext uri="{FF2B5EF4-FFF2-40B4-BE49-F238E27FC236}">
                  <a16:creationId xmlns:a16="http://schemas.microsoft.com/office/drawing/2014/main" id="{087C003E-8997-4D3A-9610-1DBFAA6D9FAB}"/>
                </a:ext>
              </a:extLst>
            </p:cNvPr>
            <p:cNvGrpSpPr/>
            <p:nvPr/>
          </p:nvGrpSpPr>
          <p:grpSpPr>
            <a:xfrm>
              <a:off x="6978237" y="1792657"/>
              <a:ext cx="19182" cy="86319"/>
              <a:chOff x="6978237" y="1792657"/>
              <a:chExt cx="19182" cy="86319"/>
            </a:xfrm>
            <a:solidFill>
              <a:srgbClr val="9D9D9D"/>
            </a:solidFill>
          </p:grpSpPr>
          <p:sp>
            <p:nvSpPr>
              <p:cNvPr id="95" name="Vrije vorm: vorm 94">
                <a:extLst>
                  <a:ext uri="{FF2B5EF4-FFF2-40B4-BE49-F238E27FC236}">
                    <a16:creationId xmlns:a16="http://schemas.microsoft.com/office/drawing/2014/main" id="{89B05110-F17F-4E24-AA2C-3A4A2606F3E2}"/>
                  </a:ext>
                </a:extLst>
              </p:cNvPr>
              <p:cNvSpPr/>
              <p:nvPr/>
            </p:nvSpPr>
            <p:spPr>
              <a:xfrm>
                <a:off x="6978237" y="1792657"/>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sp>
            <p:nvSpPr>
              <p:cNvPr id="96" name="Vrije vorm: vorm 95">
                <a:extLst>
                  <a:ext uri="{FF2B5EF4-FFF2-40B4-BE49-F238E27FC236}">
                    <a16:creationId xmlns:a16="http://schemas.microsoft.com/office/drawing/2014/main" id="{A2E682AF-91CC-4379-B7A0-DC40F27D01D5}"/>
                  </a:ext>
                </a:extLst>
              </p:cNvPr>
              <p:cNvSpPr/>
              <p:nvPr/>
            </p:nvSpPr>
            <p:spPr>
              <a:xfrm>
                <a:off x="6978237" y="1826226"/>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sp>
            <p:nvSpPr>
              <p:cNvPr id="97" name="Vrije vorm: vorm 96">
                <a:extLst>
                  <a:ext uri="{FF2B5EF4-FFF2-40B4-BE49-F238E27FC236}">
                    <a16:creationId xmlns:a16="http://schemas.microsoft.com/office/drawing/2014/main" id="{0CBF42B7-056F-4860-86F4-D04BE3984B19}"/>
                  </a:ext>
                </a:extLst>
              </p:cNvPr>
              <p:cNvSpPr/>
              <p:nvPr/>
            </p:nvSpPr>
            <p:spPr>
              <a:xfrm>
                <a:off x="6978237" y="1859794"/>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grpSp>
        <p:grpSp>
          <p:nvGrpSpPr>
            <p:cNvPr id="98" name="Graphic 1">
              <a:extLst>
                <a:ext uri="{FF2B5EF4-FFF2-40B4-BE49-F238E27FC236}">
                  <a16:creationId xmlns:a16="http://schemas.microsoft.com/office/drawing/2014/main" id="{087C003E-8997-4D3A-9610-1DBFAA6D9FAB}"/>
                </a:ext>
              </a:extLst>
            </p:cNvPr>
            <p:cNvGrpSpPr/>
            <p:nvPr/>
          </p:nvGrpSpPr>
          <p:grpSpPr>
            <a:xfrm>
              <a:off x="5108566" y="4823448"/>
              <a:ext cx="776502" cy="139395"/>
              <a:chOff x="5108566" y="4823448"/>
              <a:chExt cx="776502" cy="139395"/>
            </a:xfrm>
          </p:grpSpPr>
          <p:sp>
            <p:nvSpPr>
              <p:cNvPr id="99" name="Tekstvak 98">
                <a:extLst>
                  <a:ext uri="{FF2B5EF4-FFF2-40B4-BE49-F238E27FC236}">
                    <a16:creationId xmlns:a16="http://schemas.microsoft.com/office/drawing/2014/main" id="{22B777CB-8F57-4B99-999B-2D1A0C4AB803}"/>
                  </a:ext>
                </a:extLst>
              </p:cNvPr>
              <p:cNvSpPr txBox="1"/>
              <p:nvPr/>
            </p:nvSpPr>
            <p:spPr>
              <a:xfrm>
                <a:off x="5108566" y="4823448"/>
                <a:ext cx="412292" cy="135871"/>
              </a:xfrm>
              <a:prstGeom prst="rect">
                <a:avLst/>
              </a:prstGeom>
              <a:noFill/>
            </p:spPr>
            <p:txBody>
              <a:bodyPr wrap="none" rtlCol="0">
                <a:spAutoFit/>
              </a:bodyPr>
              <a:lstStyle/>
              <a:p>
                <a:pPr algn="l"/>
                <a:r>
                  <a:rPr lang="nl-NL" sz="283" spc="0" baseline="0">
                    <a:solidFill>
                      <a:srgbClr val="999999"/>
                    </a:solidFill>
                    <a:latin typeface="Arial"/>
                    <a:cs typeface="Arial"/>
                    <a:sym typeface="Arial"/>
                    <a:rtl val="0"/>
                  </a:rPr>
                  <a:t>2 HOUR AGO</a:t>
                </a:r>
              </a:p>
            </p:txBody>
          </p:sp>
          <p:sp>
            <p:nvSpPr>
              <p:cNvPr id="100" name="Tekstvak 99">
                <a:extLst>
                  <a:ext uri="{FF2B5EF4-FFF2-40B4-BE49-F238E27FC236}">
                    <a16:creationId xmlns:a16="http://schemas.microsoft.com/office/drawing/2014/main" id="{0C23E73B-6579-40BB-A779-64AE01781004}"/>
                  </a:ext>
                </a:extLst>
              </p:cNvPr>
              <p:cNvSpPr txBox="1"/>
              <p:nvPr/>
            </p:nvSpPr>
            <p:spPr>
              <a:xfrm>
                <a:off x="5366502" y="4823448"/>
                <a:ext cx="518566" cy="139395"/>
              </a:xfrm>
              <a:prstGeom prst="rect">
                <a:avLst/>
              </a:prstGeom>
              <a:noFill/>
            </p:spPr>
            <p:txBody>
              <a:bodyPr wrap="none" rtlCol="0">
                <a:spAutoFit/>
              </a:bodyPr>
              <a:lstStyle/>
              <a:p>
                <a:pPr algn="l"/>
                <a:r>
                  <a:rPr lang="nl-NL" sz="283" spc="0" baseline="0">
                    <a:solidFill>
                      <a:srgbClr val="333333"/>
                    </a:solidFill>
                    <a:latin typeface="Arial"/>
                    <a:cs typeface="Arial"/>
                    <a:sym typeface="Arial"/>
                    <a:rtl val="0"/>
                  </a:rPr>
                  <a:t>SEE TRANSLATION</a:t>
                </a:r>
              </a:p>
            </p:txBody>
          </p:sp>
          <p:sp>
            <p:nvSpPr>
              <p:cNvPr id="101" name="Vrije vorm: vorm 100">
                <a:extLst>
                  <a:ext uri="{FF2B5EF4-FFF2-40B4-BE49-F238E27FC236}">
                    <a16:creationId xmlns:a16="http://schemas.microsoft.com/office/drawing/2014/main" id="{6D217A39-114F-47C1-B8A3-11A2EB66531A}"/>
                  </a:ext>
                </a:extLst>
              </p:cNvPr>
              <p:cNvSpPr/>
              <p:nvPr/>
            </p:nvSpPr>
            <p:spPr>
              <a:xfrm>
                <a:off x="5438876" y="4889362"/>
                <a:ext cx="4795" cy="4795"/>
              </a:xfrm>
              <a:custGeom>
                <a:avLst/>
                <a:gdLst>
                  <a:gd name="connsiteX0" fmla="*/ 4796 w 4795"/>
                  <a:gd name="connsiteY0" fmla="*/ 2398 h 4795"/>
                  <a:gd name="connsiteX1" fmla="*/ 2398 w 4795"/>
                  <a:gd name="connsiteY1" fmla="*/ 4796 h 4795"/>
                  <a:gd name="connsiteX2" fmla="*/ 0 w 4795"/>
                  <a:gd name="connsiteY2" fmla="*/ 2398 h 4795"/>
                  <a:gd name="connsiteX3" fmla="*/ 2398 w 4795"/>
                  <a:gd name="connsiteY3" fmla="*/ 0 h 4795"/>
                  <a:gd name="connsiteX4" fmla="*/ 4796 w 4795"/>
                  <a:gd name="connsiteY4" fmla="*/ 2398 h 4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5" h="4795">
                    <a:moveTo>
                      <a:pt x="4796" y="2398"/>
                    </a:moveTo>
                    <a:cubicBezTo>
                      <a:pt x="4796" y="3722"/>
                      <a:pt x="3722" y="4796"/>
                      <a:pt x="2398" y="4796"/>
                    </a:cubicBezTo>
                    <a:cubicBezTo>
                      <a:pt x="1073" y="4796"/>
                      <a:pt x="0" y="3722"/>
                      <a:pt x="0" y="2398"/>
                    </a:cubicBezTo>
                    <a:cubicBezTo>
                      <a:pt x="0" y="1074"/>
                      <a:pt x="1073" y="0"/>
                      <a:pt x="2398" y="0"/>
                    </a:cubicBezTo>
                    <a:cubicBezTo>
                      <a:pt x="3722" y="0"/>
                      <a:pt x="4796" y="1073"/>
                      <a:pt x="4796" y="2398"/>
                    </a:cubicBezTo>
                    <a:close/>
                  </a:path>
                </a:pathLst>
              </a:custGeom>
              <a:solidFill>
                <a:srgbClr val="999999"/>
              </a:solidFill>
              <a:ln w="11973" cap="flat">
                <a:noFill/>
                <a:prstDash val="solid"/>
                <a:miter/>
              </a:ln>
            </p:spPr>
            <p:txBody>
              <a:bodyPr rtlCol="0" anchor="ctr"/>
              <a:lstStyle/>
              <a:p>
                <a:endParaRPr lang="nl-NL"/>
              </a:p>
            </p:txBody>
          </p:sp>
        </p:grpSp>
        <p:sp>
          <p:nvSpPr>
            <p:cNvPr id="103" name="Tekstvak 102">
              <a:extLst>
                <a:ext uri="{FF2B5EF4-FFF2-40B4-BE49-F238E27FC236}">
                  <a16:creationId xmlns:a16="http://schemas.microsoft.com/office/drawing/2014/main" id="{160514CC-7F9C-4395-A53C-43034C90F069}"/>
                </a:ext>
              </a:extLst>
            </p:cNvPr>
            <p:cNvSpPr txBox="1"/>
            <p:nvPr userDrawn="1"/>
          </p:nvSpPr>
          <p:spPr>
            <a:xfrm>
              <a:off x="5209277" y="1205302"/>
              <a:ext cx="325730" cy="179408"/>
            </a:xfrm>
            <a:prstGeom prst="rect">
              <a:avLst/>
            </a:prstGeom>
            <a:noFill/>
          </p:spPr>
          <p:txBody>
            <a:bodyPr wrap="none" rtlCol="0">
              <a:spAutoFit/>
            </a:bodyPr>
            <a:lstStyle/>
            <a:p>
              <a:pPr algn="l"/>
              <a:r>
                <a:rPr lang="nl-NL" sz="566" spc="0" baseline="0">
                  <a:solidFill>
                    <a:srgbClr val="333333"/>
                  </a:solidFill>
                  <a:latin typeface="Arial"/>
                  <a:cs typeface="Arial"/>
                  <a:sym typeface="Arial"/>
                  <a:rtl val="0"/>
                </a:rPr>
                <a:t>8:30</a:t>
              </a:r>
            </a:p>
          </p:txBody>
        </p:sp>
        <p:sp>
          <p:nvSpPr>
            <p:cNvPr id="105" name="Vrije vorm: vorm 104">
              <a:extLst>
                <a:ext uri="{FF2B5EF4-FFF2-40B4-BE49-F238E27FC236}">
                  <a16:creationId xmlns:a16="http://schemas.microsoft.com/office/drawing/2014/main" id="{7876E493-D0F0-45E4-87EB-79936B6F6D57}"/>
                </a:ext>
              </a:extLst>
            </p:cNvPr>
            <p:cNvSpPr/>
            <p:nvPr/>
          </p:nvSpPr>
          <p:spPr>
            <a:xfrm>
              <a:off x="6718080" y="1290326"/>
              <a:ext cx="14386" cy="22778"/>
            </a:xfrm>
            <a:custGeom>
              <a:avLst/>
              <a:gdLst>
                <a:gd name="connsiteX0" fmla="*/ 0 w 14386"/>
                <a:gd name="connsiteY0" fmla="*/ 0 h 22778"/>
                <a:gd name="connsiteX1" fmla="*/ 14387 w 14386"/>
                <a:gd name="connsiteY1" fmla="*/ 0 h 22778"/>
                <a:gd name="connsiteX2" fmla="*/ 14387 w 14386"/>
                <a:gd name="connsiteY2" fmla="*/ 22779 h 22778"/>
                <a:gd name="connsiteX3" fmla="*/ 0 w 14386"/>
                <a:gd name="connsiteY3" fmla="*/ 22779 h 22778"/>
              </a:gdLst>
              <a:ahLst/>
              <a:cxnLst>
                <a:cxn ang="0">
                  <a:pos x="connsiteX0" y="connsiteY0"/>
                </a:cxn>
                <a:cxn ang="0">
                  <a:pos x="connsiteX1" y="connsiteY1"/>
                </a:cxn>
                <a:cxn ang="0">
                  <a:pos x="connsiteX2" y="connsiteY2"/>
                </a:cxn>
                <a:cxn ang="0">
                  <a:pos x="connsiteX3" y="connsiteY3"/>
                </a:cxn>
              </a:cxnLst>
              <a:rect l="l" t="t" r="r" b="b"/>
              <a:pathLst>
                <a:path w="14386" h="22778">
                  <a:moveTo>
                    <a:pt x="0" y="0"/>
                  </a:moveTo>
                  <a:lnTo>
                    <a:pt x="14387" y="0"/>
                  </a:lnTo>
                  <a:lnTo>
                    <a:pt x="14387" y="22779"/>
                  </a:lnTo>
                  <a:lnTo>
                    <a:pt x="0" y="22779"/>
                  </a:lnTo>
                  <a:close/>
                </a:path>
              </a:pathLst>
            </a:custGeom>
            <a:solidFill>
              <a:srgbClr val="333333"/>
            </a:solidFill>
            <a:ln w="11973" cap="flat">
              <a:noFill/>
              <a:prstDash val="solid"/>
              <a:miter/>
            </a:ln>
          </p:spPr>
          <p:txBody>
            <a:bodyPr rtlCol="0" anchor="ctr"/>
            <a:lstStyle/>
            <a:p>
              <a:endParaRPr lang="nl-NL"/>
            </a:p>
          </p:txBody>
        </p:sp>
        <p:sp>
          <p:nvSpPr>
            <p:cNvPr id="106" name="Vrije vorm: vorm 105">
              <a:extLst>
                <a:ext uri="{FF2B5EF4-FFF2-40B4-BE49-F238E27FC236}">
                  <a16:creationId xmlns:a16="http://schemas.microsoft.com/office/drawing/2014/main" id="{0705A0C5-226A-49DC-AB73-B26B161599D7}"/>
                </a:ext>
              </a:extLst>
            </p:cNvPr>
            <p:cNvSpPr/>
            <p:nvPr/>
          </p:nvSpPr>
          <p:spPr>
            <a:xfrm>
              <a:off x="6738461" y="1280735"/>
              <a:ext cx="14386" cy="32369"/>
            </a:xfrm>
            <a:custGeom>
              <a:avLst/>
              <a:gdLst>
                <a:gd name="connsiteX0" fmla="*/ 0 w 14386"/>
                <a:gd name="connsiteY0" fmla="*/ 0 h 32369"/>
                <a:gd name="connsiteX1" fmla="*/ 14387 w 14386"/>
                <a:gd name="connsiteY1" fmla="*/ 0 h 32369"/>
                <a:gd name="connsiteX2" fmla="*/ 14387 w 14386"/>
                <a:gd name="connsiteY2" fmla="*/ 32370 h 32369"/>
                <a:gd name="connsiteX3" fmla="*/ 0 w 14386"/>
                <a:gd name="connsiteY3" fmla="*/ 32370 h 32369"/>
              </a:gdLst>
              <a:ahLst/>
              <a:cxnLst>
                <a:cxn ang="0">
                  <a:pos x="connsiteX0" y="connsiteY0"/>
                </a:cxn>
                <a:cxn ang="0">
                  <a:pos x="connsiteX1" y="connsiteY1"/>
                </a:cxn>
                <a:cxn ang="0">
                  <a:pos x="connsiteX2" y="connsiteY2"/>
                </a:cxn>
                <a:cxn ang="0">
                  <a:pos x="connsiteX3" y="connsiteY3"/>
                </a:cxn>
              </a:cxnLst>
              <a:rect l="l" t="t" r="r" b="b"/>
              <a:pathLst>
                <a:path w="14386" h="32369">
                  <a:moveTo>
                    <a:pt x="0" y="0"/>
                  </a:moveTo>
                  <a:lnTo>
                    <a:pt x="14387" y="0"/>
                  </a:lnTo>
                  <a:lnTo>
                    <a:pt x="14387" y="32370"/>
                  </a:lnTo>
                  <a:lnTo>
                    <a:pt x="0" y="32370"/>
                  </a:lnTo>
                  <a:close/>
                </a:path>
              </a:pathLst>
            </a:custGeom>
            <a:solidFill>
              <a:srgbClr val="333333"/>
            </a:solidFill>
            <a:ln w="11973" cap="flat">
              <a:noFill/>
              <a:prstDash val="solid"/>
              <a:miter/>
            </a:ln>
          </p:spPr>
          <p:txBody>
            <a:bodyPr rtlCol="0" anchor="ctr"/>
            <a:lstStyle/>
            <a:p>
              <a:endParaRPr lang="nl-NL"/>
            </a:p>
          </p:txBody>
        </p:sp>
        <p:sp>
          <p:nvSpPr>
            <p:cNvPr id="107" name="Vrije vorm: vorm 106">
              <a:extLst>
                <a:ext uri="{FF2B5EF4-FFF2-40B4-BE49-F238E27FC236}">
                  <a16:creationId xmlns:a16="http://schemas.microsoft.com/office/drawing/2014/main" id="{52257F6E-E905-4FFE-BDFB-84F756E63B23}"/>
                </a:ext>
              </a:extLst>
            </p:cNvPr>
            <p:cNvSpPr/>
            <p:nvPr/>
          </p:nvSpPr>
          <p:spPr>
            <a:xfrm>
              <a:off x="6758842" y="1272343"/>
              <a:ext cx="14386" cy="41960"/>
            </a:xfrm>
            <a:custGeom>
              <a:avLst/>
              <a:gdLst>
                <a:gd name="connsiteX0" fmla="*/ 0 w 14386"/>
                <a:gd name="connsiteY0" fmla="*/ 0 h 41960"/>
                <a:gd name="connsiteX1" fmla="*/ 14386 w 14386"/>
                <a:gd name="connsiteY1" fmla="*/ 0 h 41960"/>
                <a:gd name="connsiteX2" fmla="*/ 14386 w 14386"/>
                <a:gd name="connsiteY2" fmla="*/ 41961 h 41960"/>
                <a:gd name="connsiteX3" fmla="*/ 0 w 14386"/>
                <a:gd name="connsiteY3" fmla="*/ 41961 h 41960"/>
              </a:gdLst>
              <a:ahLst/>
              <a:cxnLst>
                <a:cxn ang="0">
                  <a:pos x="connsiteX0" y="connsiteY0"/>
                </a:cxn>
                <a:cxn ang="0">
                  <a:pos x="connsiteX1" y="connsiteY1"/>
                </a:cxn>
                <a:cxn ang="0">
                  <a:pos x="connsiteX2" y="connsiteY2"/>
                </a:cxn>
                <a:cxn ang="0">
                  <a:pos x="connsiteX3" y="connsiteY3"/>
                </a:cxn>
              </a:cxnLst>
              <a:rect l="l" t="t" r="r" b="b"/>
              <a:pathLst>
                <a:path w="14386" h="41960">
                  <a:moveTo>
                    <a:pt x="0" y="0"/>
                  </a:moveTo>
                  <a:lnTo>
                    <a:pt x="14386" y="0"/>
                  </a:lnTo>
                  <a:lnTo>
                    <a:pt x="14386" y="41961"/>
                  </a:lnTo>
                  <a:lnTo>
                    <a:pt x="0" y="41961"/>
                  </a:lnTo>
                  <a:close/>
                </a:path>
              </a:pathLst>
            </a:custGeom>
            <a:solidFill>
              <a:srgbClr val="333333"/>
            </a:solidFill>
            <a:ln w="11973" cap="flat">
              <a:noFill/>
              <a:prstDash val="solid"/>
              <a:miter/>
            </a:ln>
          </p:spPr>
          <p:txBody>
            <a:bodyPr rtlCol="0" anchor="ctr"/>
            <a:lstStyle/>
            <a:p>
              <a:endParaRPr lang="nl-NL"/>
            </a:p>
          </p:txBody>
        </p:sp>
        <p:sp>
          <p:nvSpPr>
            <p:cNvPr id="108" name="Vrije vorm: vorm 107">
              <a:extLst>
                <a:ext uri="{FF2B5EF4-FFF2-40B4-BE49-F238E27FC236}">
                  <a16:creationId xmlns:a16="http://schemas.microsoft.com/office/drawing/2014/main" id="{154DDDA6-C0BA-40C8-B482-23B2D07B6773}"/>
                </a:ext>
              </a:extLst>
            </p:cNvPr>
            <p:cNvSpPr/>
            <p:nvPr/>
          </p:nvSpPr>
          <p:spPr>
            <a:xfrm>
              <a:off x="6779223" y="1261553"/>
              <a:ext cx="14386" cy="51551"/>
            </a:xfrm>
            <a:custGeom>
              <a:avLst/>
              <a:gdLst>
                <a:gd name="connsiteX0" fmla="*/ 0 w 14386"/>
                <a:gd name="connsiteY0" fmla="*/ 0 h 51551"/>
                <a:gd name="connsiteX1" fmla="*/ 14386 w 14386"/>
                <a:gd name="connsiteY1" fmla="*/ 0 h 51551"/>
                <a:gd name="connsiteX2" fmla="*/ 14386 w 14386"/>
                <a:gd name="connsiteY2" fmla="*/ 51552 h 51551"/>
                <a:gd name="connsiteX3" fmla="*/ 0 w 14386"/>
                <a:gd name="connsiteY3" fmla="*/ 51552 h 51551"/>
              </a:gdLst>
              <a:ahLst/>
              <a:cxnLst>
                <a:cxn ang="0">
                  <a:pos x="connsiteX0" y="connsiteY0"/>
                </a:cxn>
                <a:cxn ang="0">
                  <a:pos x="connsiteX1" y="connsiteY1"/>
                </a:cxn>
                <a:cxn ang="0">
                  <a:pos x="connsiteX2" y="connsiteY2"/>
                </a:cxn>
                <a:cxn ang="0">
                  <a:pos x="connsiteX3" y="connsiteY3"/>
                </a:cxn>
              </a:cxnLst>
              <a:rect l="l" t="t" r="r" b="b"/>
              <a:pathLst>
                <a:path w="14386" h="51551">
                  <a:moveTo>
                    <a:pt x="0" y="0"/>
                  </a:moveTo>
                  <a:lnTo>
                    <a:pt x="14386" y="0"/>
                  </a:lnTo>
                  <a:lnTo>
                    <a:pt x="14386" y="51552"/>
                  </a:lnTo>
                  <a:lnTo>
                    <a:pt x="0" y="51552"/>
                  </a:lnTo>
                  <a:close/>
                </a:path>
              </a:pathLst>
            </a:custGeom>
            <a:solidFill>
              <a:srgbClr val="333333"/>
            </a:solidFill>
            <a:ln w="11973" cap="flat">
              <a:noFill/>
              <a:prstDash val="solid"/>
              <a:miter/>
            </a:ln>
          </p:spPr>
          <p:txBody>
            <a:bodyPr rtlCol="0" anchor="ctr"/>
            <a:lstStyle/>
            <a:p>
              <a:endParaRPr lang="nl-NL"/>
            </a:p>
          </p:txBody>
        </p:sp>
        <p:sp>
          <p:nvSpPr>
            <p:cNvPr id="110" name="Vrije vorm: vorm 109">
              <a:extLst>
                <a:ext uri="{FF2B5EF4-FFF2-40B4-BE49-F238E27FC236}">
                  <a16:creationId xmlns:a16="http://schemas.microsoft.com/office/drawing/2014/main" id="{92FAFB18-D478-4338-8FB8-7D1CA502352A}"/>
                </a:ext>
              </a:extLst>
            </p:cNvPr>
            <p:cNvSpPr/>
            <p:nvPr/>
          </p:nvSpPr>
          <p:spPr>
            <a:xfrm>
              <a:off x="6815189" y="1261553"/>
              <a:ext cx="81523" cy="26375"/>
            </a:xfrm>
            <a:custGeom>
              <a:avLst/>
              <a:gdLst>
                <a:gd name="connsiteX0" fmla="*/ 9591 w 81523"/>
                <a:gd name="connsiteY0" fmla="*/ 26375 h 26375"/>
                <a:gd name="connsiteX1" fmla="*/ 40762 w 81523"/>
                <a:gd name="connsiteY1" fmla="*/ 13188 h 26375"/>
                <a:gd name="connsiteX2" fmla="*/ 71933 w 81523"/>
                <a:gd name="connsiteY2" fmla="*/ 26375 h 26375"/>
                <a:gd name="connsiteX3" fmla="*/ 81524 w 81523"/>
                <a:gd name="connsiteY3" fmla="*/ 16784 h 26375"/>
                <a:gd name="connsiteX4" fmla="*/ 40762 w 81523"/>
                <a:gd name="connsiteY4" fmla="*/ 0 h 26375"/>
                <a:gd name="connsiteX5" fmla="*/ 0 w 81523"/>
                <a:gd name="connsiteY5" fmla="*/ 16784 h 26375"/>
                <a:gd name="connsiteX6" fmla="*/ 9591 w 81523"/>
                <a:gd name="connsiteY6" fmla="*/ 26375 h 2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23" h="26375">
                  <a:moveTo>
                    <a:pt x="9591" y="26375"/>
                  </a:moveTo>
                  <a:cubicBezTo>
                    <a:pt x="17983" y="17983"/>
                    <a:pt x="28773" y="13188"/>
                    <a:pt x="40762" y="13188"/>
                  </a:cubicBezTo>
                  <a:cubicBezTo>
                    <a:pt x="52751" y="13188"/>
                    <a:pt x="63541" y="17983"/>
                    <a:pt x="71933" y="26375"/>
                  </a:cubicBezTo>
                  <a:lnTo>
                    <a:pt x="81524" y="16784"/>
                  </a:lnTo>
                  <a:cubicBezTo>
                    <a:pt x="70734" y="5994"/>
                    <a:pt x="56347" y="0"/>
                    <a:pt x="40762" y="0"/>
                  </a:cubicBezTo>
                  <a:cubicBezTo>
                    <a:pt x="25177" y="0"/>
                    <a:pt x="10790" y="5994"/>
                    <a:pt x="0" y="16784"/>
                  </a:cubicBezTo>
                  <a:lnTo>
                    <a:pt x="9591" y="26375"/>
                  </a:lnTo>
                  <a:close/>
                </a:path>
              </a:pathLst>
            </a:custGeom>
            <a:solidFill>
              <a:srgbClr val="333333"/>
            </a:solidFill>
            <a:ln w="11973" cap="flat">
              <a:noFill/>
              <a:prstDash val="solid"/>
              <a:miter/>
            </a:ln>
          </p:spPr>
          <p:txBody>
            <a:bodyPr rtlCol="0" anchor="ctr"/>
            <a:lstStyle/>
            <a:p>
              <a:endParaRPr lang="nl-NL"/>
            </a:p>
          </p:txBody>
        </p:sp>
        <p:sp>
          <p:nvSpPr>
            <p:cNvPr id="111" name="Vrije vorm: vorm 110">
              <a:extLst>
                <a:ext uri="{FF2B5EF4-FFF2-40B4-BE49-F238E27FC236}">
                  <a16:creationId xmlns:a16="http://schemas.microsoft.com/office/drawing/2014/main" id="{B025B9A1-36E5-43D1-AA55-B2361845DCE7}"/>
                </a:ext>
              </a:extLst>
            </p:cNvPr>
            <p:cNvSpPr/>
            <p:nvPr/>
          </p:nvSpPr>
          <p:spPr>
            <a:xfrm>
              <a:off x="6827178" y="1279537"/>
              <a:ext cx="57546" cy="21579"/>
            </a:xfrm>
            <a:custGeom>
              <a:avLst/>
              <a:gdLst>
                <a:gd name="connsiteX0" fmla="*/ 9591 w 57546"/>
                <a:gd name="connsiteY0" fmla="*/ 21580 h 21579"/>
                <a:gd name="connsiteX1" fmla="*/ 28773 w 57546"/>
                <a:gd name="connsiteY1" fmla="*/ 14387 h 21579"/>
                <a:gd name="connsiteX2" fmla="*/ 47955 w 57546"/>
                <a:gd name="connsiteY2" fmla="*/ 21580 h 21579"/>
                <a:gd name="connsiteX3" fmla="*/ 57546 w 57546"/>
                <a:gd name="connsiteY3" fmla="*/ 11989 h 21579"/>
                <a:gd name="connsiteX4" fmla="*/ 28773 w 57546"/>
                <a:gd name="connsiteY4" fmla="*/ 0 h 21579"/>
                <a:gd name="connsiteX5" fmla="*/ 0 w 57546"/>
                <a:gd name="connsiteY5" fmla="*/ 11989 h 21579"/>
                <a:gd name="connsiteX6" fmla="*/ 9591 w 57546"/>
                <a:gd name="connsiteY6" fmla="*/ 21580 h 21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46" h="21579">
                  <a:moveTo>
                    <a:pt x="9591" y="21580"/>
                  </a:moveTo>
                  <a:cubicBezTo>
                    <a:pt x="14387" y="16784"/>
                    <a:pt x="21580" y="14387"/>
                    <a:pt x="28773" y="14387"/>
                  </a:cubicBezTo>
                  <a:cubicBezTo>
                    <a:pt x="35966" y="14387"/>
                    <a:pt x="43160" y="16784"/>
                    <a:pt x="47955" y="21580"/>
                  </a:cubicBezTo>
                  <a:lnTo>
                    <a:pt x="57546" y="11989"/>
                  </a:lnTo>
                  <a:cubicBezTo>
                    <a:pt x="50353" y="4796"/>
                    <a:pt x="40762" y="0"/>
                    <a:pt x="28773" y="0"/>
                  </a:cubicBezTo>
                  <a:cubicBezTo>
                    <a:pt x="17983" y="0"/>
                    <a:pt x="7193" y="4796"/>
                    <a:pt x="0" y="11989"/>
                  </a:cubicBezTo>
                  <a:lnTo>
                    <a:pt x="9591" y="21580"/>
                  </a:lnTo>
                  <a:close/>
                </a:path>
              </a:pathLst>
            </a:custGeom>
            <a:solidFill>
              <a:srgbClr val="333333"/>
            </a:solidFill>
            <a:ln w="11973" cap="flat">
              <a:noFill/>
              <a:prstDash val="solid"/>
              <a:miter/>
            </a:ln>
          </p:spPr>
          <p:txBody>
            <a:bodyPr rtlCol="0" anchor="ctr"/>
            <a:lstStyle/>
            <a:p>
              <a:endParaRPr lang="nl-NL"/>
            </a:p>
          </p:txBody>
        </p:sp>
        <p:sp>
          <p:nvSpPr>
            <p:cNvPr id="112" name="Vrije vorm: vorm 111">
              <a:extLst>
                <a:ext uri="{FF2B5EF4-FFF2-40B4-BE49-F238E27FC236}">
                  <a16:creationId xmlns:a16="http://schemas.microsoft.com/office/drawing/2014/main" id="{D645B6C2-865F-4A41-A4DC-68DC2974259C}"/>
                </a:ext>
              </a:extLst>
            </p:cNvPr>
            <p:cNvSpPr/>
            <p:nvPr/>
          </p:nvSpPr>
          <p:spPr>
            <a:xfrm>
              <a:off x="6840366" y="1297520"/>
              <a:ext cx="31170" cy="15585"/>
            </a:xfrm>
            <a:custGeom>
              <a:avLst/>
              <a:gdLst>
                <a:gd name="connsiteX0" fmla="*/ 9591 w 31170"/>
                <a:gd name="connsiteY0" fmla="*/ 15585 h 15585"/>
                <a:gd name="connsiteX1" fmla="*/ 15585 w 31170"/>
                <a:gd name="connsiteY1" fmla="*/ 13188 h 15585"/>
                <a:gd name="connsiteX2" fmla="*/ 21580 w 31170"/>
                <a:gd name="connsiteY2" fmla="*/ 15585 h 15585"/>
                <a:gd name="connsiteX3" fmla="*/ 31171 w 31170"/>
                <a:gd name="connsiteY3" fmla="*/ 5994 h 15585"/>
                <a:gd name="connsiteX4" fmla="*/ 15585 w 31170"/>
                <a:gd name="connsiteY4" fmla="*/ 0 h 15585"/>
                <a:gd name="connsiteX5" fmla="*/ 0 w 31170"/>
                <a:gd name="connsiteY5" fmla="*/ 5994 h 15585"/>
                <a:gd name="connsiteX6" fmla="*/ 9591 w 31170"/>
                <a:gd name="connsiteY6" fmla="*/ 15585 h 1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70" h="15585">
                  <a:moveTo>
                    <a:pt x="9591" y="15585"/>
                  </a:moveTo>
                  <a:cubicBezTo>
                    <a:pt x="10790" y="14387"/>
                    <a:pt x="13188" y="13188"/>
                    <a:pt x="15585" y="13188"/>
                  </a:cubicBezTo>
                  <a:cubicBezTo>
                    <a:pt x="17983" y="13188"/>
                    <a:pt x="20381" y="14387"/>
                    <a:pt x="21580" y="15585"/>
                  </a:cubicBezTo>
                  <a:lnTo>
                    <a:pt x="31171" y="5994"/>
                  </a:lnTo>
                  <a:cubicBezTo>
                    <a:pt x="27574" y="2398"/>
                    <a:pt x="21580" y="0"/>
                    <a:pt x="15585" y="0"/>
                  </a:cubicBezTo>
                  <a:cubicBezTo>
                    <a:pt x="9591" y="0"/>
                    <a:pt x="3597" y="2398"/>
                    <a:pt x="0" y="5994"/>
                  </a:cubicBezTo>
                  <a:lnTo>
                    <a:pt x="9591" y="15585"/>
                  </a:lnTo>
                  <a:close/>
                </a:path>
              </a:pathLst>
            </a:custGeom>
            <a:solidFill>
              <a:srgbClr val="333333"/>
            </a:solidFill>
            <a:ln w="11973" cap="flat">
              <a:noFill/>
              <a:prstDash val="solid"/>
              <a:miter/>
            </a:ln>
          </p:spPr>
          <p:txBody>
            <a:bodyPr rtlCol="0" anchor="ctr"/>
            <a:lstStyle/>
            <a:p>
              <a:endParaRPr lang="nl-NL"/>
            </a:p>
          </p:txBody>
        </p:sp>
        <p:sp>
          <p:nvSpPr>
            <p:cNvPr id="114" name="Vrije vorm: vorm 113">
              <a:extLst>
                <a:ext uri="{FF2B5EF4-FFF2-40B4-BE49-F238E27FC236}">
                  <a16:creationId xmlns:a16="http://schemas.microsoft.com/office/drawing/2014/main" id="{513C0804-CD2E-45BF-8B0C-2E9B509104B2}"/>
                </a:ext>
              </a:extLst>
            </p:cNvPr>
            <p:cNvSpPr/>
            <p:nvPr/>
          </p:nvSpPr>
          <p:spPr>
            <a:xfrm>
              <a:off x="6917094" y="1268747"/>
              <a:ext cx="89915" cy="38364"/>
            </a:xfrm>
            <a:custGeom>
              <a:avLst/>
              <a:gdLst>
                <a:gd name="connsiteX0" fmla="*/ 87518 w 89915"/>
                <a:gd name="connsiteY0" fmla="*/ 38364 h 38364"/>
                <a:gd name="connsiteX1" fmla="*/ 2398 w 89915"/>
                <a:gd name="connsiteY1" fmla="*/ 38364 h 38364"/>
                <a:gd name="connsiteX2" fmla="*/ 0 w 89915"/>
                <a:gd name="connsiteY2" fmla="*/ 35966 h 38364"/>
                <a:gd name="connsiteX3" fmla="*/ 0 w 89915"/>
                <a:gd name="connsiteY3" fmla="*/ 2398 h 38364"/>
                <a:gd name="connsiteX4" fmla="*/ 2398 w 89915"/>
                <a:gd name="connsiteY4" fmla="*/ 0 h 38364"/>
                <a:gd name="connsiteX5" fmla="*/ 87518 w 89915"/>
                <a:gd name="connsiteY5" fmla="*/ 0 h 38364"/>
                <a:gd name="connsiteX6" fmla="*/ 89916 w 89915"/>
                <a:gd name="connsiteY6" fmla="*/ 2398 h 38364"/>
                <a:gd name="connsiteX7" fmla="*/ 89916 w 89915"/>
                <a:gd name="connsiteY7" fmla="*/ 35966 h 38364"/>
                <a:gd name="connsiteX8" fmla="*/ 87518 w 89915"/>
                <a:gd name="connsiteY8" fmla="*/ 38364 h 3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5" h="38364">
                  <a:moveTo>
                    <a:pt x="87518" y="38364"/>
                  </a:moveTo>
                  <a:lnTo>
                    <a:pt x="2398" y="38364"/>
                  </a:lnTo>
                  <a:cubicBezTo>
                    <a:pt x="1199" y="38364"/>
                    <a:pt x="0" y="37165"/>
                    <a:pt x="0" y="35966"/>
                  </a:cubicBezTo>
                  <a:lnTo>
                    <a:pt x="0" y="2398"/>
                  </a:lnTo>
                  <a:cubicBezTo>
                    <a:pt x="0" y="1199"/>
                    <a:pt x="1199" y="0"/>
                    <a:pt x="2398" y="0"/>
                  </a:cubicBezTo>
                  <a:lnTo>
                    <a:pt x="87518" y="0"/>
                  </a:lnTo>
                  <a:cubicBezTo>
                    <a:pt x="88717" y="0"/>
                    <a:pt x="89916" y="1199"/>
                    <a:pt x="89916" y="2398"/>
                  </a:cubicBezTo>
                  <a:lnTo>
                    <a:pt x="89916" y="35966"/>
                  </a:lnTo>
                  <a:cubicBezTo>
                    <a:pt x="89916" y="37165"/>
                    <a:pt x="88717" y="38364"/>
                    <a:pt x="87518" y="38364"/>
                  </a:cubicBezTo>
                  <a:close/>
                </a:path>
              </a:pathLst>
            </a:custGeom>
            <a:solidFill>
              <a:srgbClr val="333333"/>
            </a:solidFill>
            <a:ln w="11973" cap="flat">
              <a:noFill/>
              <a:prstDash val="solid"/>
              <a:miter/>
            </a:ln>
          </p:spPr>
          <p:txBody>
            <a:bodyPr rtlCol="0" anchor="ctr"/>
            <a:lstStyle/>
            <a:p>
              <a:endParaRPr lang="nl-NL"/>
            </a:p>
          </p:txBody>
        </p:sp>
        <p:sp>
          <p:nvSpPr>
            <p:cNvPr id="115" name="Vrije vorm: vorm 114">
              <a:extLst>
                <a:ext uri="{FF2B5EF4-FFF2-40B4-BE49-F238E27FC236}">
                  <a16:creationId xmlns:a16="http://schemas.microsoft.com/office/drawing/2014/main" id="{EA9A4FE5-7E95-4803-B52A-202CEB17F891}"/>
                </a:ext>
              </a:extLst>
            </p:cNvPr>
            <p:cNvSpPr/>
            <p:nvPr/>
          </p:nvSpPr>
          <p:spPr>
            <a:xfrm>
              <a:off x="7008209" y="1279537"/>
              <a:ext cx="7663" cy="16784"/>
            </a:xfrm>
            <a:custGeom>
              <a:avLst/>
              <a:gdLst>
                <a:gd name="connsiteX0" fmla="*/ 4795 w 7663"/>
                <a:gd name="connsiteY0" fmla="*/ 16784 h 16784"/>
                <a:gd name="connsiteX1" fmla="*/ 2398 w 7663"/>
                <a:gd name="connsiteY1" fmla="*/ 16784 h 16784"/>
                <a:gd name="connsiteX2" fmla="*/ 0 w 7663"/>
                <a:gd name="connsiteY2" fmla="*/ 14387 h 16784"/>
                <a:gd name="connsiteX3" fmla="*/ 0 w 7663"/>
                <a:gd name="connsiteY3" fmla="*/ 2398 h 16784"/>
                <a:gd name="connsiteX4" fmla="*/ 2398 w 7663"/>
                <a:gd name="connsiteY4" fmla="*/ 0 h 16784"/>
                <a:gd name="connsiteX5" fmla="*/ 4795 w 7663"/>
                <a:gd name="connsiteY5" fmla="*/ 0 h 16784"/>
                <a:gd name="connsiteX6" fmla="*/ 7193 w 7663"/>
                <a:gd name="connsiteY6" fmla="*/ 2398 h 16784"/>
                <a:gd name="connsiteX7" fmla="*/ 7193 w 7663"/>
                <a:gd name="connsiteY7" fmla="*/ 14387 h 16784"/>
                <a:gd name="connsiteX8" fmla="*/ 4795 w 7663"/>
                <a:gd name="connsiteY8" fmla="*/ 16784 h 1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63" h="16784">
                  <a:moveTo>
                    <a:pt x="4795" y="16784"/>
                  </a:moveTo>
                  <a:lnTo>
                    <a:pt x="2398" y="16784"/>
                  </a:lnTo>
                  <a:cubicBezTo>
                    <a:pt x="1199" y="16784"/>
                    <a:pt x="0" y="15585"/>
                    <a:pt x="0" y="14387"/>
                  </a:cubicBezTo>
                  <a:lnTo>
                    <a:pt x="0" y="2398"/>
                  </a:lnTo>
                  <a:cubicBezTo>
                    <a:pt x="0" y="1199"/>
                    <a:pt x="1199" y="0"/>
                    <a:pt x="2398" y="0"/>
                  </a:cubicBezTo>
                  <a:lnTo>
                    <a:pt x="4795" y="0"/>
                  </a:lnTo>
                  <a:cubicBezTo>
                    <a:pt x="5994" y="0"/>
                    <a:pt x="7193" y="1199"/>
                    <a:pt x="7193" y="2398"/>
                  </a:cubicBezTo>
                  <a:lnTo>
                    <a:pt x="7193" y="14387"/>
                  </a:lnTo>
                  <a:cubicBezTo>
                    <a:pt x="8392" y="15585"/>
                    <a:pt x="7193" y="16784"/>
                    <a:pt x="4795" y="16784"/>
                  </a:cubicBezTo>
                  <a:close/>
                </a:path>
              </a:pathLst>
            </a:custGeom>
            <a:solidFill>
              <a:srgbClr val="333333"/>
            </a:solidFill>
            <a:ln w="11973" cap="flat">
              <a:noFill/>
              <a:prstDash val="solid"/>
              <a:miter/>
            </a:ln>
          </p:spPr>
          <p:txBody>
            <a:bodyPr rtlCol="0" anchor="ctr"/>
            <a:lstStyle/>
            <a:p>
              <a:endParaRPr lang="nl-NL"/>
            </a:p>
          </p:txBody>
        </p:sp>
      </p:grpSp>
      <p:sp>
        <p:nvSpPr>
          <p:cNvPr id="13" name="Tijdelijke aanduiding voor tekst 7">
            <a:extLst>
              <a:ext uri="{FF2B5EF4-FFF2-40B4-BE49-F238E27FC236}">
                <a16:creationId xmlns:a16="http://schemas.microsoft.com/office/drawing/2014/main" id="{2D2855B1-7DFF-44B6-B971-0B6C5C95E4FE}"/>
              </a:ext>
            </a:extLst>
          </p:cNvPr>
          <p:cNvSpPr>
            <a:spLocks noGrp="1"/>
          </p:cNvSpPr>
          <p:nvPr>
            <p:ph type="body" sz="quarter" idx="15" hasCustomPrompt="1"/>
          </p:nvPr>
        </p:nvSpPr>
        <p:spPr>
          <a:xfrm>
            <a:off x="4894813" y="1017435"/>
            <a:ext cx="3042000" cy="5536800"/>
          </a:xfrm>
          <a:blipFill>
            <a:blip r:embed="rId2"/>
            <a:stretch>
              <a:fillRect/>
            </a:stretch>
          </a:blipFill>
        </p:spPr>
        <p:txBody>
          <a:bodyPr/>
          <a:lstStyle>
            <a:lvl1pPr marL="0" indent="0">
              <a:buNone/>
              <a:defRPr/>
            </a:lvl1pPr>
          </a:lstStyle>
          <a:p>
            <a:pPr lvl="0"/>
            <a:r>
              <a:rPr lang="nl-NL"/>
              <a:t> </a:t>
            </a:r>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lvl1pPr>
              <a:defRPr>
                <a:solidFill>
                  <a:schemeClr val="tx2"/>
                </a:solidFill>
              </a:defRPr>
            </a:lvl1pPr>
          </a:lstStyle>
          <a:p>
            <a:r>
              <a:rPr lang="nl-NL"/>
              <a:t>Erasmus University Rotterdam </a:t>
            </a:r>
          </a:p>
        </p:txBody>
      </p:sp>
      <p:sp>
        <p:nvSpPr>
          <p:cNvPr id="8" name="titel">
            <a:extLst>
              <a:ext uri="{FF2B5EF4-FFF2-40B4-BE49-F238E27FC236}">
                <a16:creationId xmlns:a16="http://schemas.microsoft.com/office/drawing/2014/main" id="{4FCE8B7B-8D3B-466F-8956-5C1F4F50265C}"/>
              </a:ext>
            </a:extLst>
          </p:cNvPr>
          <p:cNvSpPr>
            <a:spLocks noGrp="1"/>
          </p:cNvSpPr>
          <p:nvPr userDrawn="1">
            <p:ph type="title" hasCustomPrompt="1"/>
          </p:nvPr>
        </p:nvSpPr>
        <p:spPr>
          <a:xfrm>
            <a:off x="534987" y="722568"/>
            <a:ext cx="3762927" cy="709102"/>
          </a:xfrm>
        </p:spPr>
        <p:txBody>
          <a:bodyPr/>
          <a:lstStyle/>
          <a:p>
            <a:r>
              <a:rPr lang="nl-NL"/>
              <a:t>Titel</a:t>
            </a:r>
            <a:br>
              <a:rPr lang="nl-NL"/>
            </a:br>
            <a:r>
              <a:rPr lang="nl-NL"/>
              <a:t>max. 2 regels</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p>
            <a:fld id="{159743BB-70E4-4A4C-843D-C037576219E5}"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p>
            <a:fld id="{361A1203-CA3D-4D48-AFA0-9D668419C1D5}" type="slidenum">
              <a:rPr lang="nl-NL" smtClean="0"/>
              <a:t>‹nr.›</a:t>
            </a:fld>
            <a:endParaRPr lang="nl-NL"/>
          </a:p>
        </p:txBody>
      </p:sp>
      <p:sp>
        <p:nvSpPr>
          <p:cNvPr id="116" name="Tijdelijke aanduiding voor afbeelding 370">
            <a:extLst>
              <a:ext uri="{FF2B5EF4-FFF2-40B4-BE49-F238E27FC236}">
                <a16:creationId xmlns:a16="http://schemas.microsoft.com/office/drawing/2014/main" id="{CC203CEB-3141-4CAD-B5A2-E1B7BA1D18EE}"/>
              </a:ext>
            </a:extLst>
          </p:cNvPr>
          <p:cNvSpPr>
            <a:spLocks noGrp="1"/>
          </p:cNvSpPr>
          <p:nvPr>
            <p:ph type="pic" sz="quarter" idx="18" hasCustomPrompt="1"/>
          </p:nvPr>
        </p:nvSpPr>
        <p:spPr>
          <a:xfrm>
            <a:off x="5200074" y="1745960"/>
            <a:ext cx="177692" cy="177374"/>
          </a:xfrm>
          <a:prstGeom prst="ellipse">
            <a:avLst/>
          </a:prstGeom>
          <a:solidFill>
            <a:schemeClr val="bg1">
              <a:lumMod val="85000"/>
            </a:schemeClr>
          </a:solidFill>
        </p:spPr>
        <p:txBody>
          <a:bodyPr/>
          <a:lstStyle>
            <a:lvl1pPr marL="0" indent="0">
              <a:buNone/>
              <a:defRPr/>
            </a:lvl1pPr>
          </a:lstStyle>
          <a:p>
            <a:r>
              <a:rPr lang="nl-NL"/>
              <a:t> </a:t>
            </a:r>
          </a:p>
        </p:txBody>
      </p:sp>
      <p:sp>
        <p:nvSpPr>
          <p:cNvPr id="117" name="Tijdelijke aanduiding voor afbeelding 376">
            <a:extLst>
              <a:ext uri="{FF2B5EF4-FFF2-40B4-BE49-F238E27FC236}">
                <a16:creationId xmlns:a16="http://schemas.microsoft.com/office/drawing/2014/main" id="{B126D39F-AD32-4351-8F85-959BD598E52A}"/>
              </a:ext>
            </a:extLst>
          </p:cNvPr>
          <p:cNvSpPr>
            <a:spLocks noGrp="1"/>
          </p:cNvSpPr>
          <p:nvPr>
            <p:ph type="pic" sz="quarter" idx="22" hasCustomPrompt="1"/>
          </p:nvPr>
        </p:nvSpPr>
        <p:spPr>
          <a:xfrm>
            <a:off x="5053873" y="1991914"/>
            <a:ext cx="2101798" cy="2098994"/>
          </a:xfrm>
          <a:solidFill>
            <a:schemeClr val="bg1">
              <a:lumMod val="85000"/>
            </a:schemeClr>
          </a:solidFill>
        </p:spPr>
        <p:txBody>
          <a:bodyPr/>
          <a:lstStyle>
            <a:lvl1pPr marL="0" indent="0">
              <a:buNone/>
              <a:defRPr/>
            </a:lvl1pPr>
          </a:lstStyle>
          <a:p>
            <a:r>
              <a:rPr lang="nl-NL"/>
              <a:t> </a:t>
            </a:r>
          </a:p>
        </p:txBody>
      </p:sp>
    </p:spTree>
    <p:extLst>
      <p:ext uri="{BB962C8B-B14F-4D97-AF65-F5344CB8AC3E}">
        <p14:creationId xmlns:p14="http://schemas.microsoft.com/office/powerpoint/2010/main" val="292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lefoon">
    <p:bg>
      <p:bgPr>
        <a:solidFill>
          <a:schemeClr val="bg1"/>
        </a:solid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531E1129-80CB-4DEB-9631-2C6B7B9CF9BD}"/>
              </a:ext>
            </a:extLst>
          </p:cNvPr>
          <p:cNvSpPr txBox="1">
            <a:spLocks/>
          </p:cNvSpPr>
          <p:nvPr userDrawn="1"/>
        </p:nvSpPr>
        <p:spPr>
          <a:xfrm>
            <a:off x="1" y="4496594"/>
            <a:ext cx="4459767" cy="2361408"/>
          </a:xfrm>
          <a:custGeom>
            <a:avLst/>
            <a:gdLst>
              <a:gd name="connsiteX0" fmla="*/ 0 w 4459767"/>
              <a:gd name="connsiteY0" fmla="*/ 0 h 2361408"/>
              <a:gd name="connsiteX1" fmla="*/ 188757 w 4459767"/>
              <a:gd name="connsiteY1" fmla="*/ 263618 h 2361408"/>
              <a:gd name="connsiteX2" fmla="*/ 4342871 w 4459767"/>
              <a:gd name="connsiteY2" fmla="*/ 2325152 h 2361408"/>
              <a:gd name="connsiteX3" fmla="*/ 4459767 w 4459767"/>
              <a:gd name="connsiteY3" fmla="*/ 2361408 h 2361408"/>
              <a:gd name="connsiteX4" fmla="*/ 0 w 4459767"/>
              <a:gd name="connsiteY4" fmla="*/ 2361408 h 236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9767" h="2361408">
                <a:moveTo>
                  <a:pt x="0" y="0"/>
                </a:moveTo>
                <a:lnTo>
                  <a:pt x="188757" y="263618"/>
                </a:lnTo>
                <a:cubicBezTo>
                  <a:pt x="1272638" y="1642098"/>
                  <a:pt x="2978863" y="1917971"/>
                  <a:pt x="4342871" y="2325152"/>
                </a:cubicBezTo>
                <a:lnTo>
                  <a:pt x="4459767" y="2361408"/>
                </a:lnTo>
                <a:lnTo>
                  <a:pt x="0" y="2361408"/>
                </a:lnTo>
                <a:close/>
              </a:path>
            </a:pathLst>
          </a:custGeom>
          <a:solidFill>
            <a:schemeClr val="accent2"/>
          </a:solidFill>
        </p:spPr>
        <p:txBody>
          <a:bodyPr wrap="square">
            <a:noAutofit/>
          </a:bodyPr>
          <a:lstStyle>
            <a:lvl1pPr marL="0" indent="0" algn="l" defTabSz="914400" rtl="0" eaLnBrk="1" latinLnBrk="0" hangingPunct="1">
              <a:lnSpc>
                <a:spcPct val="90000"/>
              </a:lnSpc>
              <a:spcBef>
                <a:spcPts val="1000"/>
              </a:spcBef>
              <a:buClr>
                <a:schemeClr val="tx1"/>
              </a:buClr>
              <a:buFont typeface="Calibri" panose="020F0502020204030204" pitchFamily="34" charset="0"/>
              <a:buNone/>
              <a:defRPr sz="1400" kern="1200">
                <a:solidFill>
                  <a:schemeClr val="tx1"/>
                </a:solidFill>
                <a:latin typeface="+mn-lt"/>
                <a:ea typeface="+mn-ea"/>
                <a:cs typeface="+mn-cs"/>
              </a:defRPr>
            </a:lvl1pPr>
            <a:lvl2pPr marL="536575" indent="-273050"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ts val="3200"/>
              </a:lnSpc>
              <a:spcBef>
                <a:spcPts val="500"/>
              </a:spcBef>
              <a:buFont typeface="Arial" panose="020B0604020202020204" pitchFamily="34" charset="0"/>
              <a:buNone/>
              <a:defRPr sz="3400" b="1" i="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b="1" kern="1200">
                <a:solidFill>
                  <a:schemeClr val="accent4"/>
                </a:solidFill>
                <a:latin typeface="+mn-lt"/>
                <a:ea typeface="+mn-ea"/>
                <a:cs typeface="+mn-cs"/>
              </a:defRPr>
            </a:lvl6pPr>
            <a:lvl7pPr marL="263525" indent="-263525" algn="l" defTabSz="914400" rtl="0" eaLnBrk="1" latinLnBrk="0" hangingPunct="1">
              <a:lnSpc>
                <a:spcPct val="90000"/>
              </a:lnSpc>
              <a:spcBef>
                <a:spcPts val="500"/>
              </a:spcBef>
              <a:buFont typeface="+mj-lt"/>
              <a:buAutoNum type="arabicPeriod"/>
              <a:defRPr sz="1400" kern="1200">
                <a:solidFill>
                  <a:schemeClr val="tx1"/>
                </a:solidFill>
                <a:latin typeface="+mn-lt"/>
                <a:ea typeface="+mn-ea"/>
                <a:cs typeface="+mn-cs"/>
              </a:defRPr>
            </a:lvl7pPr>
            <a:lvl8pPr marL="263525" indent="-263525" algn="l" defTabSz="914400" rtl="0" eaLnBrk="1" latinLnBrk="0" hangingPunct="1">
              <a:lnSpc>
                <a:spcPct val="90000"/>
              </a:lnSpc>
              <a:spcBef>
                <a:spcPts val="500"/>
              </a:spcBef>
              <a:buFont typeface="+mj-lt"/>
              <a:buAutoNum type="alphaLcPeriod"/>
              <a:defRPr sz="14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mn-lt"/>
                <a:ea typeface="+mn-ea"/>
                <a:cs typeface="+mn-cs"/>
              </a:defRPr>
            </a:lvl9pPr>
          </a:lstStyle>
          <a:p>
            <a:r>
              <a:rPr lang="nl-NL"/>
              <a:t> </a:t>
            </a:r>
          </a:p>
        </p:txBody>
      </p:sp>
      <p:sp>
        <p:nvSpPr>
          <p:cNvPr id="13" name="Tijdelijke aanduiding voor tekst 7">
            <a:extLst>
              <a:ext uri="{FF2B5EF4-FFF2-40B4-BE49-F238E27FC236}">
                <a16:creationId xmlns:a16="http://schemas.microsoft.com/office/drawing/2014/main" id="{2D2855B1-7DFF-44B6-B971-0B6C5C95E4FE}"/>
              </a:ext>
            </a:extLst>
          </p:cNvPr>
          <p:cNvSpPr>
            <a:spLocks noGrp="1"/>
          </p:cNvSpPr>
          <p:nvPr>
            <p:ph type="body" sz="quarter" idx="15" hasCustomPrompt="1"/>
          </p:nvPr>
        </p:nvSpPr>
        <p:spPr>
          <a:xfrm>
            <a:off x="4894813" y="1017435"/>
            <a:ext cx="3042000" cy="5536800"/>
          </a:xfrm>
          <a:blipFill>
            <a:blip r:embed="rId2"/>
            <a:stretch>
              <a:fillRect/>
            </a:stretch>
          </a:blipFill>
        </p:spPr>
        <p:txBody>
          <a:bodyPr/>
          <a:lstStyle>
            <a:lvl1pPr marL="0" indent="0">
              <a:buNone/>
              <a:defRPr/>
            </a:lvl1pPr>
          </a:lstStyle>
          <a:p>
            <a:pPr lvl="0"/>
            <a:r>
              <a:rPr lang="nl-NL"/>
              <a:t> </a:t>
            </a:r>
          </a:p>
        </p:txBody>
      </p:sp>
      <p:sp>
        <p:nvSpPr>
          <p:cNvPr id="286" name="Tijdelijke aanduiding voor afbeelding 285">
            <a:extLst>
              <a:ext uri="{FF2B5EF4-FFF2-40B4-BE49-F238E27FC236}">
                <a16:creationId xmlns:a16="http://schemas.microsoft.com/office/drawing/2014/main" id="{FC8CB265-A8EB-424B-B70B-80DC879F49B6}"/>
              </a:ext>
            </a:extLst>
          </p:cNvPr>
          <p:cNvSpPr>
            <a:spLocks noGrp="1"/>
          </p:cNvSpPr>
          <p:nvPr>
            <p:ph type="pic" sz="quarter" idx="14" hasCustomPrompt="1"/>
          </p:nvPr>
        </p:nvSpPr>
        <p:spPr>
          <a:xfrm>
            <a:off x="5036457" y="1133475"/>
            <a:ext cx="2119086" cy="4585153"/>
          </a:xfrm>
          <a:custGeom>
            <a:avLst/>
            <a:gdLst>
              <a:gd name="connsiteX0" fmla="*/ 248081 w 2119086"/>
              <a:gd name="connsiteY0" fmla="*/ 0 h 4585153"/>
              <a:gd name="connsiteX1" fmla="*/ 497569 w 2119086"/>
              <a:gd name="connsiteY1" fmla="*/ 0 h 4585153"/>
              <a:gd name="connsiteX2" fmla="*/ 497569 w 2119086"/>
              <a:gd name="connsiteY2" fmla="*/ 26213 h 4585153"/>
              <a:gd name="connsiteX3" fmla="*/ 663832 w 2119086"/>
              <a:gd name="connsiteY3" fmla="*/ 192476 h 4585153"/>
              <a:gd name="connsiteX4" fmla="*/ 1483830 w 2119086"/>
              <a:gd name="connsiteY4" fmla="*/ 192476 h 4585153"/>
              <a:gd name="connsiteX5" fmla="*/ 1650093 w 2119086"/>
              <a:gd name="connsiteY5" fmla="*/ 26213 h 4585153"/>
              <a:gd name="connsiteX6" fmla="*/ 1650093 w 2119086"/>
              <a:gd name="connsiteY6" fmla="*/ 0 h 4585153"/>
              <a:gd name="connsiteX7" fmla="*/ 1871005 w 2119086"/>
              <a:gd name="connsiteY7" fmla="*/ 0 h 4585153"/>
              <a:gd name="connsiteX8" fmla="*/ 2119086 w 2119086"/>
              <a:gd name="connsiteY8" fmla="*/ 248081 h 4585153"/>
              <a:gd name="connsiteX9" fmla="*/ 2119086 w 2119086"/>
              <a:gd name="connsiteY9" fmla="*/ 4337072 h 4585153"/>
              <a:gd name="connsiteX10" fmla="*/ 1871005 w 2119086"/>
              <a:gd name="connsiteY10" fmla="*/ 4585153 h 4585153"/>
              <a:gd name="connsiteX11" fmla="*/ 248081 w 2119086"/>
              <a:gd name="connsiteY11" fmla="*/ 4585153 h 4585153"/>
              <a:gd name="connsiteX12" fmla="*/ 0 w 2119086"/>
              <a:gd name="connsiteY12" fmla="*/ 4337072 h 4585153"/>
              <a:gd name="connsiteX13" fmla="*/ 0 w 2119086"/>
              <a:gd name="connsiteY13" fmla="*/ 248081 h 4585153"/>
              <a:gd name="connsiteX14" fmla="*/ 248081 w 2119086"/>
              <a:gd name="connsiteY14" fmla="*/ 0 h 458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19086" h="4585153">
                <a:moveTo>
                  <a:pt x="248081" y="0"/>
                </a:moveTo>
                <a:lnTo>
                  <a:pt x="497569" y="0"/>
                </a:lnTo>
                <a:lnTo>
                  <a:pt x="497569" y="26213"/>
                </a:lnTo>
                <a:cubicBezTo>
                  <a:pt x="497569" y="118038"/>
                  <a:pt x="572007" y="192476"/>
                  <a:pt x="663832" y="192476"/>
                </a:cubicBezTo>
                <a:lnTo>
                  <a:pt x="1483830" y="192476"/>
                </a:lnTo>
                <a:cubicBezTo>
                  <a:pt x="1575655" y="192476"/>
                  <a:pt x="1650093" y="118038"/>
                  <a:pt x="1650093" y="26213"/>
                </a:cubicBezTo>
                <a:lnTo>
                  <a:pt x="1650093" y="0"/>
                </a:lnTo>
                <a:lnTo>
                  <a:pt x="1871005" y="0"/>
                </a:lnTo>
                <a:cubicBezTo>
                  <a:pt x="2008016" y="0"/>
                  <a:pt x="2119086" y="111070"/>
                  <a:pt x="2119086" y="248081"/>
                </a:cubicBezTo>
                <a:lnTo>
                  <a:pt x="2119086" y="4337072"/>
                </a:lnTo>
                <a:cubicBezTo>
                  <a:pt x="2119086" y="4474083"/>
                  <a:pt x="2008016" y="4585153"/>
                  <a:pt x="1871005" y="4585153"/>
                </a:cubicBezTo>
                <a:lnTo>
                  <a:pt x="248081" y="4585153"/>
                </a:lnTo>
                <a:cubicBezTo>
                  <a:pt x="111070" y="4585153"/>
                  <a:pt x="0" y="4474083"/>
                  <a:pt x="0" y="4337072"/>
                </a:cubicBezTo>
                <a:lnTo>
                  <a:pt x="0" y="248081"/>
                </a:lnTo>
                <a:cubicBezTo>
                  <a:pt x="0" y="111070"/>
                  <a:pt x="111070" y="0"/>
                  <a:pt x="248081" y="0"/>
                </a:cubicBezTo>
                <a:close/>
              </a:path>
            </a:pathLst>
          </a:custGeom>
          <a:solidFill>
            <a:schemeClr val="bg1">
              <a:lumMod val="75000"/>
            </a:schemeClr>
          </a:solidFill>
        </p:spPr>
        <p:txBody>
          <a:bodyPr wrap="square" bIns="1440000" anchor="ctr" anchorCtr="0">
            <a:noAutofit/>
          </a:bodyPr>
          <a:lstStyle>
            <a:lvl1pPr marL="0" marR="0" indent="0" algn="ctr" defTabSz="719138" rtl="0" eaLnBrk="1" fontAlgn="auto" latinLnBrk="0" hangingPunct="1">
              <a:lnSpc>
                <a:spcPct val="100000"/>
              </a:lnSpc>
              <a:spcBef>
                <a:spcPts val="300"/>
              </a:spcBef>
              <a:spcAft>
                <a:spcPts val="600"/>
              </a:spcAft>
              <a:buClr>
                <a:schemeClr val="bg2"/>
              </a:buClr>
              <a:buSzPct val="100000"/>
              <a:buNone/>
              <a:tabLst/>
              <a:defRPr sz="1100">
                <a:solidFill>
                  <a:schemeClr val="bg1">
                    <a:lumMod val="95000"/>
                  </a:schemeClr>
                </a:solidFill>
              </a:defRPr>
            </a:lvl1pPr>
          </a:lstStyle>
          <a:p>
            <a:r>
              <a:rPr lang="nl-NL"/>
              <a:t>Selecteer dit kader, ga naar </a:t>
            </a:r>
            <a:br>
              <a:rPr lang="nl-NL"/>
            </a:br>
            <a:r>
              <a:rPr lang="nl-NL"/>
              <a:t>de tab ‘Slidebuilder’, klik op ‘Afbeeldingen’, selecteer de gewenste afbeelding </a:t>
            </a:r>
            <a:br>
              <a:rPr lang="nl-NL"/>
            </a:br>
            <a:r>
              <a:rPr lang="nl-NL"/>
              <a:t>en klik op ‘Invoegen’.</a:t>
            </a:r>
          </a:p>
        </p:txBody>
      </p:sp>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Telefoon</a:t>
            </a:r>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8" name="titel">
            <a:extLst>
              <a:ext uri="{FF2B5EF4-FFF2-40B4-BE49-F238E27FC236}">
                <a16:creationId xmlns:a16="http://schemas.microsoft.com/office/drawing/2014/main" id="{4FCE8B7B-8D3B-466F-8956-5C1F4F50265C}"/>
              </a:ext>
            </a:extLst>
          </p:cNvPr>
          <p:cNvSpPr>
            <a:spLocks noGrp="1"/>
          </p:cNvSpPr>
          <p:nvPr userDrawn="1">
            <p:ph type="title" hasCustomPrompt="1"/>
          </p:nvPr>
        </p:nvSpPr>
        <p:spPr>
          <a:xfrm>
            <a:off x="534987" y="722568"/>
            <a:ext cx="3762927" cy="709102"/>
          </a:xfrm>
        </p:spPr>
        <p:txBody>
          <a:bodyPr/>
          <a:lstStyle/>
          <a:p>
            <a:r>
              <a:rPr lang="nl-NL"/>
              <a:t>Titel</a:t>
            </a:r>
            <a:br>
              <a:rPr lang="nl-NL"/>
            </a:br>
            <a:r>
              <a:rPr lang="nl-NL"/>
              <a:t>max. 2 regels</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p>
            <a:fld id="{4F03386F-C101-4B30-8CD2-E99098A4E229}"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p>
            <a:fld id="{361A1203-CA3D-4D48-AFA0-9D668419C1D5}" type="slidenum">
              <a:rPr lang="nl-NL" smtClean="0"/>
              <a:t>‹nr.›</a:t>
            </a:fld>
            <a:endParaRPr lang="nl-NL"/>
          </a:p>
        </p:txBody>
      </p:sp>
    </p:spTree>
    <p:extLst>
      <p:ext uri="{BB962C8B-B14F-4D97-AF65-F5344CB8AC3E}">
        <p14:creationId xmlns:p14="http://schemas.microsoft.com/office/powerpoint/2010/main" val="2095455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uter">
    <p:bg>
      <p:bgPr>
        <a:solidFill>
          <a:schemeClr val="bg1"/>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8FE33928-5E6F-413F-8062-50D0BCBB4E1D}"/>
              </a:ext>
            </a:extLst>
          </p:cNvPr>
          <p:cNvSpPr txBox="1">
            <a:spLocks/>
          </p:cNvSpPr>
          <p:nvPr userDrawn="1"/>
        </p:nvSpPr>
        <p:spPr>
          <a:xfrm>
            <a:off x="1" y="4496594"/>
            <a:ext cx="4459767" cy="2361408"/>
          </a:xfrm>
          <a:custGeom>
            <a:avLst/>
            <a:gdLst>
              <a:gd name="connsiteX0" fmla="*/ 0 w 4459767"/>
              <a:gd name="connsiteY0" fmla="*/ 0 h 2361408"/>
              <a:gd name="connsiteX1" fmla="*/ 188757 w 4459767"/>
              <a:gd name="connsiteY1" fmla="*/ 263618 h 2361408"/>
              <a:gd name="connsiteX2" fmla="*/ 4342871 w 4459767"/>
              <a:gd name="connsiteY2" fmla="*/ 2325152 h 2361408"/>
              <a:gd name="connsiteX3" fmla="*/ 4459767 w 4459767"/>
              <a:gd name="connsiteY3" fmla="*/ 2361408 h 2361408"/>
              <a:gd name="connsiteX4" fmla="*/ 0 w 4459767"/>
              <a:gd name="connsiteY4" fmla="*/ 2361408 h 236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9767" h="2361408">
                <a:moveTo>
                  <a:pt x="0" y="0"/>
                </a:moveTo>
                <a:lnTo>
                  <a:pt x="188757" y="263618"/>
                </a:lnTo>
                <a:cubicBezTo>
                  <a:pt x="1272638" y="1642098"/>
                  <a:pt x="2978863" y="1917971"/>
                  <a:pt x="4342871" y="2325152"/>
                </a:cubicBezTo>
                <a:lnTo>
                  <a:pt x="4459767" y="2361408"/>
                </a:lnTo>
                <a:lnTo>
                  <a:pt x="0" y="2361408"/>
                </a:lnTo>
                <a:close/>
              </a:path>
            </a:pathLst>
          </a:custGeom>
          <a:solidFill>
            <a:schemeClr val="accent2"/>
          </a:solidFill>
        </p:spPr>
        <p:txBody>
          <a:bodyPr wrap="square">
            <a:noAutofit/>
          </a:bodyPr>
          <a:lstStyle>
            <a:lvl1pPr marL="0" indent="0" algn="l" defTabSz="914400" rtl="0" eaLnBrk="1" latinLnBrk="0" hangingPunct="1">
              <a:lnSpc>
                <a:spcPct val="90000"/>
              </a:lnSpc>
              <a:spcBef>
                <a:spcPts val="1000"/>
              </a:spcBef>
              <a:buClr>
                <a:schemeClr val="tx1"/>
              </a:buClr>
              <a:buFont typeface="Calibri" panose="020F0502020204030204" pitchFamily="34" charset="0"/>
              <a:buNone/>
              <a:defRPr sz="1400" kern="1200">
                <a:solidFill>
                  <a:schemeClr val="tx1"/>
                </a:solidFill>
                <a:latin typeface="+mn-lt"/>
                <a:ea typeface="+mn-ea"/>
                <a:cs typeface="+mn-cs"/>
              </a:defRPr>
            </a:lvl1pPr>
            <a:lvl2pPr marL="536575" indent="-273050"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ts val="3200"/>
              </a:lnSpc>
              <a:spcBef>
                <a:spcPts val="500"/>
              </a:spcBef>
              <a:buFont typeface="Arial" panose="020B0604020202020204" pitchFamily="34" charset="0"/>
              <a:buNone/>
              <a:defRPr sz="3400" b="1" i="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b="1" kern="1200">
                <a:solidFill>
                  <a:schemeClr val="accent4"/>
                </a:solidFill>
                <a:latin typeface="+mn-lt"/>
                <a:ea typeface="+mn-ea"/>
                <a:cs typeface="+mn-cs"/>
              </a:defRPr>
            </a:lvl6pPr>
            <a:lvl7pPr marL="263525" indent="-263525" algn="l" defTabSz="914400" rtl="0" eaLnBrk="1" latinLnBrk="0" hangingPunct="1">
              <a:lnSpc>
                <a:spcPct val="90000"/>
              </a:lnSpc>
              <a:spcBef>
                <a:spcPts val="500"/>
              </a:spcBef>
              <a:buFont typeface="+mj-lt"/>
              <a:buAutoNum type="arabicPeriod"/>
              <a:defRPr sz="1400" kern="1200">
                <a:solidFill>
                  <a:schemeClr val="tx1"/>
                </a:solidFill>
                <a:latin typeface="+mn-lt"/>
                <a:ea typeface="+mn-ea"/>
                <a:cs typeface="+mn-cs"/>
              </a:defRPr>
            </a:lvl7pPr>
            <a:lvl8pPr marL="263525" indent="-263525" algn="l" defTabSz="914400" rtl="0" eaLnBrk="1" latinLnBrk="0" hangingPunct="1">
              <a:lnSpc>
                <a:spcPct val="90000"/>
              </a:lnSpc>
              <a:spcBef>
                <a:spcPts val="500"/>
              </a:spcBef>
              <a:buFont typeface="+mj-lt"/>
              <a:buAutoNum type="alphaLcPeriod"/>
              <a:defRPr sz="14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mn-lt"/>
                <a:ea typeface="+mn-ea"/>
                <a:cs typeface="+mn-cs"/>
              </a:defRPr>
            </a:lvl9pPr>
          </a:lstStyle>
          <a:p>
            <a:r>
              <a:rPr lang="nl-NL"/>
              <a:t> </a:t>
            </a:r>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Computer</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p>
            <a:fld id="{0E78F674-529B-47F6-AB3C-AD256A1AEA2C}"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p>
            <a:fld id="{361A1203-CA3D-4D48-AFA0-9D668419C1D5}" type="slidenum">
              <a:rPr lang="nl-NL" smtClean="0"/>
              <a:t>‹nr.›</a:t>
            </a:fld>
            <a:endParaRPr lang="nl-NL"/>
          </a:p>
        </p:txBody>
      </p:sp>
      <p:sp>
        <p:nvSpPr>
          <p:cNvPr id="80" name="Tijdelijke aanduiding voor tekst 4">
            <a:extLst>
              <a:ext uri="{FF2B5EF4-FFF2-40B4-BE49-F238E27FC236}">
                <a16:creationId xmlns:a16="http://schemas.microsoft.com/office/drawing/2014/main" id="{A35C3FD8-FFDD-4CF2-8CA7-8F23461DF17D}"/>
              </a:ext>
            </a:extLst>
          </p:cNvPr>
          <p:cNvSpPr>
            <a:spLocks noGrp="1"/>
          </p:cNvSpPr>
          <p:nvPr>
            <p:ph type="body" sz="quarter" idx="18" hasCustomPrompt="1"/>
          </p:nvPr>
        </p:nvSpPr>
        <p:spPr>
          <a:xfrm>
            <a:off x="4975748" y="652819"/>
            <a:ext cx="6672547" cy="5624921"/>
          </a:xfrm>
          <a:blipFill>
            <a:blip r:embed="rId2" cstate="print">
              <a:extLst>
                <a:ext uri="{28A0092B-C50C-407E-A947-70E740481C1C}">
                  <a14:useLocalDpi xmlns:a14="http://schemas.microsoft.com/office/drawing/2010/main"/>
                </a:ext>
              </a:extLst>
            </a:blip>
            <a:srcRect/>
            <a:stretch>
              <a:fillRect l="1" r="1"/>
            </a:stretch>
          </a:blipFill>
        </p:spPr>
        <p:txBody>
          <a:bodyPr/>
          <a:lstStyle>
            <a:lvl1pPr>
              <a:defRPr sz="100">
                <a:solidFill>
                  <a:schemeClr val="bg1"/>
                </a:solidFill>
              </a:defRPr>
            </a:lvl1pPr>
          </a:lstStyle>
          <a:p>
            <a:pPr lvl="0"/>
            <a:r>
              <a:rPr lang="nl-NL"/>
              <a:t> </a:t>
            </a:r>
          </a:p>
        </p:txBody>
      </p:sp>
      <p:sp>
        <p:nvSpPr>
          <p:cNvPr id="81" name="Picture Placeholder 17">
            <a:extLst>
              <a:ext uri="{FF2B5EF4-FFF2-40B4-BE49-F238E27FC236}">
                <a16:creationId xmlns:a16="http://schemas.microsoft.com/office/drawing/2014/main" id="{1F07768B-7F63-4DC8-966E-1B9832C501A0}"/>
              </a:ext>
            </a:extLst>
          </p:cNvPr>
          <p:cNvSpPr>
            <a:spLocks noGrp="1"/>
          </p:cNvSpPr>
          <p:nvPr>
            <p:ph type="pic" sz="quarter" idx="19" hasCustomPrompt="1"/>
          </p:nvPr>
        </p:nvSpPr>
        <p:spPr>
          <a:xfrm>
            <a:off x="5219283" y="978731"/>
            <a:ext cx="6158209" cy="3517069"/>
          </a:xfrm>
          <a:custGeom>
            <a:avLst/>
            <a:gdLst>
              <a:gd name="connsiteX0" fmla="*/ 0 w 3791759"/>
              <a:gd name="connsiteY0" fmla="*/ 0 h 2135967"/>
              <a:gd name="connsiteX1" fmla="*/ 3791759 w 3791759"/>
              <a:gd name="connsiteY1" fmla="*/ 0 h 2135967"/>
              <a:gd name="connsiteX2" fmla="*/ 3791759 w 3791759"/>
              <a:gd name="connsiteY2" fmla="*/ 2135967 h 2135967"/>
              <a:gd name="connsiteX3" fmla="*/ 0 w 3791759"/>
              <a:gd name="connsiteY3" fmla="*/ 2135967 h 2135967"/>
            </a:gdLst>
            <a:ahLst/>
            <a:cxnLst>
              <a:cxn ang="0">
                <a:pos x="connsiteX0" y="connsiteY0"/>
              </a:cxn>
              <a:cxn ang="0">
                <a:pos x="connsiteX1" y="connsiteY1"/>
              </a:cxn>
              <a:cxn ang="0">
                <a:pos x="connsiteX2" y="connsiteY2"/>
              </a:cxn>
              <a:cxn ang="0">
                <a:pos x="connsiteX3" y="connsiteY3"/>
              </a:cxn>
            </a:cxnLst>
            <a:rect l="l" t="t" r="r" b="b"/>
            <a:pathLst>
              <a:path w="3791759" h="2135967">
                <a:moveTo>
                  <a:pt x="0" y="0"/>
                </a:moveTo>
                <a:lnTo>
                  <a:pt x="3791759" y="0"/>
                </a:lnTo>
                <a:lnTo>
                  <a:pt x="3791759" y="2135967"/>
                </a:lnTo>
                <a:lnTo>
                  <a:pt x="0" y="2135967"/>
                </a:lnTo>
                <a:close/>
              </a:path>
            </a:pathLst>
          </a:custGeom>
          <a:solidFill>
            <a:schemeClr val="bg1">
              <a:lumMod val="75000"/>
            </a:schemeClr>
          </a:solidFill>
        </p:spPr>
        <p:txBody>
          <a:bodyPr wrap="square" tIns="0" bIns="1260000" anchor="ctr" anchorCtr="0"/>
          <a:lstStyle>
            <a:lvl1pPr marL="0" marR="0" indent="0" algn="ctr" defTabSz="914400" rtl="0" eaLnBrk="1" fontAlgn="auto" latinLnBrk="0" hangingPunct="1">
              <a:lnSpc>
                <a:spcPct val="100000"/>
              </a:lnSpc>
              <a:spcBef>
                <a:spcPts val="0"/>
              </a:spcBef>
              <a:spcAft>
                <a:spcPts val="600"/>
              </a:spcAft>
              <a:buClr>
                <a:schemeClr val="tx1"/>
              </a:buClr>
              <a:buSzPct val="100000"/>
              <a:buFont typeface="Calibri" panose="020F0502020204030204" pitchFamily="34" charset="0"/>
              <a:buNone/>
              <a:tabLst/>
              <a:defRPr lang="nl-NL" sz="1400" kern="1200" noProof="0" dirty="0">
                <a:solidFill>
                  <a:schemeClr val="bg1">
                    <a:lumMod val="95000"/>
                  </a:schemeClr>
                </a:solidFill>
                <a:latin typeface="+mn-lt"/>
                <a:ea typeface="+mn-ea"/>
                <a:cs typeface="+mn-cs"/>
              </a:defRPr>
            </a:lvl1pPr>
          </a:lstStyle>
          <a:p>
            <a:r>
              <a:rPr lang="nl-NL"/>
              <a:t>Selecteer dit kader, ga naar de tab ‘Slidebuilder’, klik op ‘Afbeeldingen’, selecteer de gewenste afbeelding en klik op ‘Invoegen’.</a:t>
            </a:r>
          </a:p>
        </p:txBody>
      </p:sp>
      <p:sp>
        <p:nvSpPr>
          <p:cNvPr id="88" name="titel">
            <a:extLst>
              <a:ext uri="{FF2B5EF4-FFF2-40B4-BE49-F238E27FC236}">
                <a16:creationId xmlns:a16="http://schemas.microsoft.com/office/drawing/2014/main" id="{DA5BDE32-6FDA-4A6A-B599-856FDE6F5B29}"/>
              </a:ext>
            </a:extLst>
          </p:cNvPr>
          <p:cNvSpPr>
            <a:spLocks noGrp="1"/>
          </p:cNvSpPr>
          <p:nvPr>
            <p:ph type="title" hasCustomPrompt="1"/>
          </p:nvPr>
        </p:nvSpPr>
        <p:spPr>
          <a:xfrm>
            <a:off x="534987" y="722568"/>
            <a:ext cx="3711189" cy="709102"/>
          </a:xfrm>
        </p:spPr>
        <p:txBody>
          <a:bodyPr/>
          <a:lstStyle>
            <a:lvl1pPr algn="l">
              <a:defRPr/>
            </a:lvl1pPr>
          </a:lstStyle>
          <a:p>
            <a:r>
              <a:rPr lang="nl-NL"/>
              <a:t>Titel</a:t>
            </a:r>
            <a:br>
              <a:rPr lang="nl-NL"/>
            </a:br>
            <a:r>
              <a:rPr lang="nl-NL"/>
              <a:t>max. 2 regels</a:t>
            </a:r>
          </a:p>
        </p:txBody>
      </p:sp>
    </p:spTree>
    <p:extLst>
      <p:ext uri="{BB962C8B-B14F-4D97-AF65-F5344CB8AC3E}">
        <p14:creationId xmlns:p14="http://schemas.microsoft.com/office/powerpoint/2010/main" val="423130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uter + Tablet">
    <p:bg>
      <p:bgPr>
        <a:solidFill>
          <a:schemeClr val="bg1"/>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C1D03D8-081F-49FD-A7D4-D44F0DB4EABB}"/>
              </a:ext>
            </a:extLst>
          </p:cNvPr>
          <p:cNvSpPr txBox="1">
            <a:spLocks/>
          </p:cNvSpPr>
          <p:nvPr userDrawn="1"/>
        </p:nvSpPr>
        <p:spPr>
          <a:xfrm>
            <a:off x="1" y="4496594"/>
            <a:ext cx="4459767" cy="2361408"/>
          </a:xfrm>
          <a:custGeom>
            <a:avLst/>
            <a:gdLst>
              <a:gd name="connsiteX0" fmla="*/ 0 w 4459767"/>
              <a:gd name="connsiteY0" fmla="*/ 0 h 2361408"/>
              <a:gd name="connsiteX1" fmla="*/ 188757 w 4459767"/>
              <a:gd name="connsiteY1" fmla="*/ 263618 h 2361408"/>
              <a:gd name="connsiteX2" fmla="*/ 4342871 w 4459767"/>
              <a:gd name="connsiteY2" fmla="*/ 2325152 h 2361408"/>
              <a:gd name="connsiteX3" fmla="*/ 4459767 w 4459767"/>
              <a:gd name="connsiteY3" fmla="*/ 2361408 h 2361408"/>
              <a:gd name="connsiteX4" fmla="*/ 0 w 4459767"/>
              <a:gd name="connsiteY4" fmla="*/ 2361408 h 236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9767" h="2361408">
                <a:moveTo>
                  <a:pt x="0" y="0"/>
                </a:moveTo>
                <a:lnTo>
                  <a:pt x="188757" y="263618"/>
                </a:lnTo>
                <a:cubicBezTo>
                  <a:pt x="1272638" y="1642098"/>
                  <a:pt x="2978863" y="1917971"/>
                  <a:pt x="4342871" y="2325152"/>
                </a:cubicBezTo>
                <a:lnTo>
                  <a:pt x="4459767" y="2361408"/>
                </a:lnTo>
                <a:lnTo>
                  <a:pt x="0" y="2361408"/>
                </a:lnTo>
                <a:close/>
              </a:path>
            </a:pathLst>
          </a:custGeom>
          <a:solidFill>
            <a:schemeClr val="accent2"/>
          </a:solidFill>
        </p:spPr>
        <p:txBody>
          <a:bodyPr wrap="square">
            <a:noAutofit/>
          </a:bodyPr>
          <a:lstStyle>
            <a:lvl1pPr marL="0" indent="0" algn="l" defTabSz="914400" rtl="0" eaLnBrk="1" latinLnBrk="0" hangingPunct="1">
              <a:lnSpc>
                <a:spcPct val="90000"/>
              </a:lnSpc>
              <a:spcBef>
                <a:spcPts val="1000"/>
              </a:spcBef>
              <a:buClr>
                <a:schemeClr val="tx1"/>
              </a:buClr>
              <a:buFont typeface="Calibri" panose="020F0502020204030204" pitchFamily="34" charset="0"/>
              <a:buNone/>
              <a:defRPr sz="1400" kern="1200">
                <a:solidFill>
                  <a:schemeClr val="tx1"/>
                </a:solidFill>
                <a:latin typeface="+mn-lt"/>
                <a:ea typeface="+mn-ea"/>
                <a:cs typeface="+mn-cs"/>
              </a:defRPr>
            </a:lvl1pPr>
            <a:lvl2pPr marL="536575" indent="-273050"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ts val="3200"/>
              </a:lnSpc>
              <a:spcBef>
                <a:spcPts val="500"/>
              </a:spcBef>
              <a:buFont typeface="Arial" panose="020B0604020202020204" pitchFamily="34" charset="0"/>
              <a:buNone/>
              <a:defRPr sz="3400" b="1" i="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b="1" kern="1200">
                <a:solidFill>
                  <a:schemeClr val="accent4"/>
                </a:solidFill>
                <a:latin typeface="+mn-lt"/>
                <a:ea typeface="+mn-ea"/>
                <a:cs typeface="+mn-cs"/>
              </a:defRPr>
            </a:lvl6pPr>
            <a:lvl7pPr marL="263525" indent="-263525" algn="l" defTabSz="914400" rtl="0" eaLnBrk="1" latinLnBrk="0" hangingPunct="1">
              <a:lnSpc>
                <a:spcPct val="90000"/>
              </a:lnSpc>
              <a:spcBef>
                <a:spcPts val="500"/>
              </a:spcBef>
              <a:buFont typeface="+mj-lt"/>
              <a:buAutoNum type="arabicPeriod"/>
              <a:defRPr sz="1400" kern="1200">
                <a:solidFill>
                  <a:schemeClr val="tx1"/>
                </a:solidFill>
                <a:latin typeface="+mn-lt"/>
                <a:ea typeface="+mn-ea"/>
                <a:cs typeface="+mn-cs"/>
              </a:defRPr>
            </a:lvl7pPr>
            <a:lvl8pPr marL="263525" indent="-263525" algn="l" defTabSz="914400" rtl="0" eaLnBrk="1" latinLnBrk="0" hangingPunct="1">
              <a:lnSpc>
                <a:spcPct val="90000"/>
              </a:lnSpc>
              <a:spcBef>
                <a:spcPts val="500"/>
              </a:spcBef>
              <a:buFont typeface="+mj-lt"/>
              <a:buAutoNum type="alphaLcPeriod"/>
              <a:defRPr sz="14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mn-lt"/>
                <a:ea typeface="+mn-ea"/>
                <a:cs typeface="+mn-cs"/>
              </a:defRPr>
            </a:lvl9pPr>
          </a:lstStyle>
          <a:p>
            <a:r>
              <a:rPr lang="nl-NL"/>
              <a:t> </a:t>
            </a:r>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Computer + Tablet</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p>
            <a:fld id="{F206B0A0-67D6-484A-A1DA-D8A3A87F0A5E}"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p>
            <a:fld id="{361A1203-CA3D-4D48-AFA0-9D668419C1D5}" type="slidenum">
              <a:rPr lang="nl-NL" smtClean="0"/>
              <a:t>‹nr.›</a:t>
            </a:fld>
            <a:endParaRPr lang="nl-NL"/>
          </a:p>
        </p:txBody>
      </p:sp>
      <p:sp>
        <p:nvSpPr>
          <p:cNvPr id="80" name="Tijdelijke aanduiding voor tekst 4">
            <a:extLst>
              <a:ext uri="{FF2B5EF4-FFF2-40B4-BE49-F238E27FC236}">
                <a16:creationId xmlns:a16="http://schemas.microsoft.com/office/drawing/2014/main" id="{A35C3FD8-FFDD-4CF2-8CA7-8F23461DF17D}"/>
              </a:ext>
            </a:extLst>
          </p:cNvPr>
          <p:cNvSpPr>
            <a:spLocks noGrp="1"/>
          </p:cNvSpPr>
          <p:nvPr>
            <p:ph type="body" sz="quarter" idx="18" hasCustomPrompt="1"/>
          </p:nvPr>
        </p:nvSpPr>
        <p:spPr>
          <a:xfrm>
            <a:off x="4975748" y="652819"/>
            <a:ext cx="6672547" cy="5624921"/>
          </a:xfrm>
          <a:blipFill>
            <a:blip r:embed="rId2" cstate="print">
              <a:extLst>
                <a:ext uri="{28A0092B-C50C-407E-A947-70E740481C1C}">
                  <a14:useLocalDpi xmlns:a14="http://schemas.microsoft.com/office/drawing/2010/main"/>
                </a:ext>
              </a:extLst>
            </a:blip>
            <a:srcRect/>
            <a:stretch>
              <a:fillRect l="1" r="1"/>
            </a:stretch>
          </a:blipFill>
        </p:spPr>
        <p:txBody>
          <a:bodyPr/>
          <a:lstStyle>
            <a:lvl1pPr>
              <a:defRPr sz="100">
                <a:solidFill>
                  <a:schemeClr val="bg1"/>
                </a:solidFill>
              </a:defRPr>
            </a:lvl1pPr>
          </a:lstStyle>
          <a:p>
            <a:pPr lvl="0"/>
            <a:r>
              <a:rPr lang="nl-NL"/>
              <a:t> </a:t>
            </a:r>
          </a:p>
        </p:txBody>
      </p:sp>
      <p:sp>
        <p:nvSpPr>
          <p:cNvPr id="81" name="Picture Placeholder 17">
            <a:extLst>
              <a:ext uri="{FF2B5EF4-FFF2-40B4-BE49-F238E27FC236}">
                <a16:creationId xmlns:a16="http://schemas.microsoft.com/office/drawing/2014/main" id="{1F07768B-7F63-4DC8-966E-1B9832C501A0}"/>
              </a:ext>
            </a:extLst>
          </p:cNvPr>
          <p:cNvSpPr>
            <a:spLocks noGrp="1"/>
          </p:cNvSpPr>
          <p:nvPr>
            <p:ph type="pic" sz="quarter" idx="19" hasCustomPrompt="1"/>
          </p:nvPr>
        </p:nvSpPr>
        <p:spPr>
          <a:xfrm>
            <a:off x="5219283" y="978731"/>
            <a:ext cx="6158209" cy="3517069"/>
          </a:xfrm>
          <a:custGeom>
            <a:avLst/>
            <a:gdLst>
              <a:gd name="connsiteX0" fmla="*/ 0 w 3791759"/>
              <a:gd name="connsiteY0" fmla="*/ 0 h 2135967"/>
              <a:gd name="connsiteX1" fmla="*/ 3791759 w 3791759"/>
              <a:gd name="connsiteY1" fmla="*/ 0 h 2135967"/>
              <a:gd name="connsiteX2" fmla="*/ 3791759 w 3791759"/>
              <a:gd name="connsiteY2" fmla="*/ 2135967 h 2135967"/>
              <a:gd name="connsiteX3" fmla="*/ 0 w 3791759"/>
              <a:gd name="connsiteY3" fmla="*/ 2135967 h 2135967"/>
            </a:gdLst>
            <a:ahLst/>
            <a:cxnLst>
              <a:cxn ang="0">
                <a:pos x="connsiteX0" y="connsiteY0"/>
              </a:cxn>
              <a:cxn ang="0">
                <a:pos x="connsiteX1" y="connsiteY1"/>
              </a:cxn>
              <a:cxn ang="0">
                <a:pos x="connsiteX2" y="connsiteY2"/>
              </a:cxn>
              <a:cxn ang="0">
                <a:pos x="connsiteX3" y="connsiteY3"/>
              </a:cxn>
            </a:cxnLst>
            <a:rect l="l" t="t" r="r" b="b"/>
            <a:pathLst>
              <a:path w="3791759" h="2135967">
                <a:moveTo>
                  <a:pt x="0" y="0"/>
                </a:moveTo>
                <a:lnTo>
                  <a:pt x="3791759" y="0"/>
                </a:lnTo>
                <a:lnTo>
                  <a:pt x="3791759" y="2135967"/>
                </a:lnTo>
                <a:lnTo>
                  <a:pt x="0" y="2135967"/>
                </a:lnTo>
                <a:close/>
              </a:path>
            </a:pathLst>
          </a:custGeom>
          <a:solidFill>
            <a:schemeClr val="bg1">
              <a:lumMod val="75000"/>
            </a:schemeClr>
          </a:solidFill>
        </p:spPr>
        <p:txBody>
          <a:bodyPr wrap="square" tIns="0" bIns="1440000" anchor="ctr" anchorCtr="0"/>
          <a:lstStyle>
            <a:lvl1pPr marL="0" marR="0" indent="0" algn="ctr" defTabSz="914400" rtl="0" eaLnBrk="1" fontAlgn="auto" latinLnBrk="0" hangingPunct="1">
              <a:lnSpc>
                <a:spcPct val="100000"/>
              </a:lnSpc>
              <a:spcBef>
                <a:spcPts val="0"/>
              </a:spcBef>
              <a:spcAft>
                <a:spcPts val="600"/>
              </a:spcAft>
              <a:buClr>
                <a:schemeClr val="tx1"/>
              </a:buClr>
              <a:buSzPct val="100000"/>
              <a:buFont typeface="Calibri" panose="020F0502020204030204" pitchFamily="34" charset="0"/>
              <a:buNone/>
              <a:tabLst/>
              <a:defRPr lang="nl-NL" sz="1400" kern="1200" noProof="0" dirty="0">
                <a:solidFill>
                  <a:schemeClr val="bg1">
                    <a:lumMod val="95000"/>
                  </a:schemeClr>
                </a:solidFill>
                <a:latin typeface="+mn-lt"/>
                <a:ea typeface="+mn-ea"/>
                <a:cs typeface="+mn-cs"/>
              </a:defRPr>
            </a:lvl1pPr>
          </a:lstStyle>
          <a:p>
            <a:r>
              <a:rPr lang="nl-NL"/>
              <a:t>Selecteer dit kader, ga naar de tab ‘Slidebuilder’, klik op ‘Afbeeldingen’, selecteer de gewenste afbeelding en klik op ‘Invoegen’.</a:t>
            </a:r>
          </a:p>
        </p:txBody>
      </p:sp>
      <p:sp>
        <p:nvSpPr>
          <p:cNvPr id="84" name="Tijdelijke aanduiding voor tekst 4">
            <a:extLst>
              <a:ext uri="{FF2B5EF4-FFF2-40B4-BE49-F238E27FC236}">
                <a16:creationId xmlns:a16="http://schemas.microsoft.com/office/drawing/2014/main" id="{344CC95C-87CE-4BB5-A269-3555568BA62F}"/>
              </a:ext>
            </a:extLst>
          </p:cNvPr>
          <p:cNvSpPr>
            <a:spLocks noGrp="1"/>
          </p:cNvSpPr>
          <p:nvPr>
            <p:ph type="body" sz="quarter" idx="21" hasCustomPrompt="1"/>
          </p:nvPr>
        </p:nvSpPr>
        <p:spPr>
          <a:xfrm>
            <a:off x="3125135" y="2733359"/>
            <a:ext cx="2892563" cy="3939184"/>
          </a:xfrm>
          <a:blipFill>
            <a:blip r:embed="rId3" cstate="print">
              <a:extLst>
                <a:ext uri="{28A0092B-C50C-407E-A947-70E740481C1C}">
                  <a14:useLocalDpi xmlns:a14="http://schemas.microsoft.com/office/drawing/2010/main"/>
                </a:ext>
              </a:extLst>
            </a:blip>
            <a:srcRect/>
            <a:stretch>
              <a:fillRect l="1" r="1"/>
            </a:stretch>
          </a:blipFill>
        </p:spPr>
        <p:txBody>
          <a:bodyPr/>
          <a:lstStyle>
            <a:lvl1pPr>
              <a:defRPr sz="100">
                <a:solidFill>
                  <a:schemeClr val="bg1"/>
                </a:solidFill>
              </a:defRPr>
            </a:lvl1pPr>
          </a:lstStyle>
          <a:p>
            <a:pPr lvl="0"/>
            <a:r>
              <a:rPr lang="nl-NL"/>
              <a:t> </a:t>
            </a:r>
          </a:p>
        </p:txBody>
      </p:sp>
      <p:sp>
        <p:nvSpPr>
          <p:cNvPr id="85" name="Picture Placeholder 20">
            <a:extLst>
              <a:ext uri="{FF2B5EF4-FFF2-40B4-BE49-F238E27FC236}">
                <a16:creationId xmlns:a16="http://schemas.microsoft.com/office/drawing/2014/main" id="{93502A50-CD0C-43F6-B287-8E3559854096}"/>
              </a:ext>
            </a:extLst>
          </p:cNvPr>
          <p:cNvSpPr>
            <a:spLocks noGrp="1"/>
          </p:cNvSpPr>
          <p:nvPr>
            <p:ph type="pic" sz="quarter" idx="13" hasCustomPrompt="1"/>
          </p:nvPr>
        </p:nvSpPr>
        <p:spPr>
          <a:xfrm>
            <a:off x="3434750" y="3019331"/>
            <a:ext cx="2288203" cy="3044191"/>
          </a:xfrm>
          <a:custGeom>
            <a:avLst/>
            <a:gdLst>
              <a:gd name="connsiteX0" fmla="*/ 0 w 1222609"/>
              <a:gd name="connsiteY0" fmla="*/ 0 h 1626542"/>
              <a:gd name="connsiteX1" fmla="*/ 1222609 w 1222609"/>
              <a:gd name="connsiteY1" fmla="*/ 0 h 1626542"/>
              <a:gd name="connsiteX2" fmla="*/ 1222609 w 1222609"/>
              <a:gd name="connsiteY2" fmla="*/ 1626542 h 1626542"/>
              <a:gd name="connsiteX3" fmla="*/ 0 w 1222609"/>
              <a:gd name="connsiteY3" fmla="*/ 1626542 h 1626542"/>
            </a:gdLst>
            <a:ahLst/>
            <a:cxnLst>
              <a:cxn ang="0">
                <a:pos x="connsiteX0" y="connsiteY0"/>
              </a:cxn>
              <a:cxn ang="0">
                <a:pos x="connsiteX1" y="connsiteY1"/>
              </a:cxn>
              <a:cxn ang="0">
                <a:pos x="connsiteX2" y="connsiteY2"/>
              </a:cxn>
              <a:cxn ang="0">
                <a:pos x="connsiteX3" y="connsiteY3"/>
              </a:cxn>
            </a:cxnLst>
            <a:rect l="l" t="t" r="r" b="b"/>
            <a:pathLst>
              <a:path w="1222609" h="1626542">
                <a:moveTo>
                  <a:pt x="0" y="0"/>
                </a:moveTo>
                <a:lnTo>
                  <a:pt x="1222609" y="0"/>
                </a:lnTo>
                <a:lnTo>
                  <a:pt x="1222609" y="1626542"/>
                </a:lnTo>
                <a:lnTo>
                  <a:pt x="0" y="1626542"/>
                </a:lnTo>
                <a:close/>
              </a:path>
            </a:pathLst>
          </a:custGeom>
          <a:solidFill>
            <a:schemeClr val="bg1">
              <a:lumMod val="75000"/>
            </a:schemeClr>
          </a:solidFill>
        </p:spPr>
        <p:txBody>
          <a:bodyPr wrap="square" tIns="0" anchor="ctr" anchorCtr="0"/>
          <a:lstStyle>
            <a:lvl1pPr marL="0" marR="0" indent="0" algn="ctr" defTabSz="719138" rtl="0" eaLnBrk="1" fontAlgn="auto" latinLnBrk="0" hangingPunct="1">
              <a:lnSpc>
                <a:spcPct val="100000"/>
              </a:lnSpc>
              <a:spcBef>
                <a:spcPts val="0"/>
              </a:spcBef>
              <a:spcAft>
                <a:spcPts val="0"/>
              </a:spcAft>
              <a:buClr>
                <a:schemeClr val="bg2"/>
              </a:buClr>
              <a:buSzPct val="100000"/>
              <a:tabLst/>
              <a:defRPr lang="nl-NL" sz="1200" kern="1200" noProof="0" dirty="0">
                <a:solidFill>
                  <a:schemeClr val="bg1">
                    <a:lumMod val="95000"/>
                  </a:schemeClr>
                </a:solidFill>
                <a:latin typeface="+mn-lt"/>
                <a:ea typeface="+mn-ea"/>
                <a:cs typeface="+mn-cs"/>
              </a:defRPr>
            </a:lvl1pPr>
          </a:lstStyle>
          <a:p>
            <a:r>
              <a:rPr lang="nl-NL"/>
              <a:t>Selecteer dit kader, ga naar </a:t>
            </a:r>
            <a:br>
              <a:rPr lang="nl-NL"/>
            </a:br>
            <a:r>
              <a:rPr lang="nl-NL"/>
              <a:t>de tab ‘Slidebuilder’, </a:t>
            </a:r>
            <a:br>
              <a:rPr lang="nl-NL"/>
            </a:br>
            <a:r>
              <a:rPr lang="nl-NL"/>
              <a:t>klik op ‘Afbeeldingen’, </a:t>
            </a:r>
            <a:br>
              <a:rPr lang="nl-NL"/>
            </a:br>
            <a:r>
              <a:rPr lang="nl-NL"/>
              <a:t>selecteer de gewenste </a:t>
            </a:r>
            <a:br>
              <a:rPr lang="nl-NL"/>
            </a:br>
            <a:r>
              <a:rPr lang="nl-NL"/>
              <a:t>afbeelding </a:t>
            </a:r>
            <a:br>
              <a:rPr lang="nl-NL"/>
            </a:br>
            <a:r>
              <a:rPr lang="nl-NL"/>
              <a:t>en klik op ‘Invoegen’.</a:t>
            </a:r>
          </a:p>
        </p:txBody>
      </p:sp>
      <p:sp>
        <p:nvSpPr>
          <p:cNvPr id="88" name="titel">
            <a:extLst>
              <a:ext uri="{FF2B5EF4-FFF2-40B4-BE49-F238E27FC236}">
                <a16:creationId xmlns:a16="http://schemas.microsoft.com/office/drawing/2014/main" id="{DA5BDE32-6FDA-4A6A-B599-856FDE6F5B29}"/>
              </a:ext>
            </a:extLst>
          </p:cNvPr>
          <p:cNvSpPr>
            <a:spLocks noGrp="1"/>
          </p:cNvSpPr>
          <p:nvPr>
            <p:ph type="title" hasCustomPrompt="1"/>
          </p:nvPr>
        </p:nvSpPr>
        <p:spPr>
          <a:xfrm>
            <a:off x="534987" y="722568"/>
            <a:ext cx="3711189" cy="709102"/>
          </a:xfrm>
        </p:spPr>
        <p:txBody>
          <a:bodyPr/>
          <a:lstStyle>
            <a:lvl1pPr algn="l">
              <a:defRPr/>
            </a:lvl1pPr>
          </a:lstStyle>
          <a:p>
            <a:r>
              <a:rPr lang="nl-NL"/>
              <a:t>Titel</a:t>
            </a:r>
            <a:br>
              <a:rPr lang="nl-NL"/>
            </a:br>
            <a:r>
              <a:rPr lang="nl-NL"/>
              <a:t>max. 2 regels</a:t>
            </a:r>
          </a:p>
        </p:txBody>
      </p:sp>
    </p:spTree>
    <p:extLst>
      <p:ext uri="{BB962C8B-B14F-4D97-AF65-F5344CB8AC3E}">
        <p14:creationId xmlns:p14="http://schemas.microsoft.com/office/powerpoint/2010/main" val="307152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ablet">
    <p:bg>
      <p:bgPr>
        <a:solidFill>
          <a:schemeClr val="bg1"/>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4837D7B-3D3F-4951-B40D-64DEC319BDAF}"/>
              </a:ext>
            </a:extLst>
          </p:cNvPr>
          <p:cNvSpPr txBox="1">
            <a:spLocks/>
          </p:cNvSpPr>
          <p:nvPr userDrawn="1"/>
        </p:nvSpPr>
        <p:spPr>
          <a:xfrm>
            <a:off x="1" y="4496594"/>
            <a:ext cx="4459767" cy="2361408"/>
          </a:xfrm>
          <a:custGeom>
            <a:avLst/>
            <a:gdLst>
              <a:gd name="connsiteX0" fmla="*/ 0 w 4459767"/>
              <a:gd name="connsiteY0" fmla="*/ 0 h 2361408"/>
              <a:gd name="connsiteX1" fmla="*/ 188757 w 4459767"/>
              <a:gd name="connsiteY1" fmla="*/ 263618 h 2361408"/>
              <a:gd name="connsiteX2" fmla="*/ 4342871 w 4459767"/>
              <a:gd name="connsiteY2" fmla="*/ 2325152 h 2361408"/>
              <a:gd name="connsiteX3" fmla="*/ 4459767 w 4459767"/>
              <a:gd name="connsiteY3" fmla="*/ 2361408 h 2361408"/>
              <a:gd name="connsiteX4" fmla="*/ 0 w 4459767"/>
              <a:gd name="connsiteY4" fmla="*/ 2361408 h 236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9767" h="2361408">
                <a:moveTo>
                  <a:pt x="0" y="0"/>
                </a:moveTo>
                <a:lnTo>
                  <a:pt x="188757" y="263618"/>
                </a:lnTo>
                <a:cubicBezTo>
                  <a:pt x="1272638" y="1642098"/>
                  <a:pt x="2978863" y="1917971"/>
                  <a:pt x="4342871" y="2325152"/>
                </a:cubicBezTo>
                <a:lnTo>
                  <a:pt x="4459767" y="2361408"/>
                </a:lnTo>
                <a:lnTo>
                  <a:pt x="0" y="2361408"/>
                </a:lnTo>
                <a:close/>
              </a:path>
            </a:pathLst>
          </a:custGeom>
          <a:solidFill>
            <a:schemeClr val="accent2"/>
          </a:solidFill>
        </p:spPr>
        <p:txBody>
          <a:bodyPr wrap="square">
            <a:noAutofit/>
          </a:bodyPr>
          <a:lstStyle>
            <a:lvl1pPr marL="0" indent="0" algn="l" defTabSz="914400" rtl="0" eaLnBrk="1" latinLnBrk="0" hangingPunct="1">
              <a:lnSpc>
                <a:spcPct val="90000"/>
              </a:lnSpc>
              <a:spcBef>
                <a:spcPts val="1000"/>
              </a:spcBef>
              <a:buClr>
                <a:schemeClr val="tx1"/>
              </a:buClr>
              <a:buFont typeface="Calibri" panose="020F0502020204030204" pitchFamily="34" charset="0"/>
              <a:buNone/>
              <a:defRPr sz="1400" kern="1200">
                <a:solidFill>
                  <a:schemeClr val="tx1"/>
                </a:solidFill>
                <a:latin typeface="+mn-lt"/>
                <a:ea typeface="+mn-ea"/>
                <a:cs typeface="+mn-cs"/>
              </a:defRPr>
            </a:lvl1pPr>
            <a:lvl2pPr marL="536575" indent="-273050"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ts val="3200"/>
              </a:lnSpc>
              <a:spcBef>
                <a:spcPts val="500"/>
              </a:spcBef>
              <a:buFont typeface="Arial" panose="020B0604020202020204" pitchFamily="34" charset="0"/>
              <a:buNone/>
              <a:defRPr sz="3400" b="1" i="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b="1" kern="1200">
                <a:solidFill>
                  <a:schemeClr val="accent4"/>
                </a:solidFill>
                <a:latin typeface="+mn-lt"/>
                <a:ea typeface="+mn-ea"/>
                <a:cs typeface="+mn-cs"/>
              </a:defRPr>
            </a:lvl6pPr>
            <a:lvl7pPr marL="263525" indent="-263525" algn="l" defTabSz="914400" rtl="0" eaLnBrk="1" latinLnBrk="0" hangingPunct="1">
              <a:lnSpc>
                <a:spcPct val="90000"/>
              </a:lnSpc>
              <a:spcBef>
                <a:spcPts val="500"/>
              </a:spcBef>
              <a:buFont typeface="+mj-lt"/>
              <a:buAutoNum type="arabicPeriod"/>
              <a:defRPr sz="1400" kern="1200">
                <a:solidFill>
                  <a:schemeClr val="tx1"/>
                </a:solidFill>
                <a:latin typeface="+mn-lt"/>
                <a:ea typeface="+mn-ea"/>
                <a:cs typeface="+mn-cs"/>
              </a:defRPr>
            </a:lvl7pPr>
            <a:lvl8pPr marL="263525" indent="-263525" algn="l" defTabSz="914400" rtl="0" eaLnBrk="1" latinLnBrk="0" hangingPunct="1">
              <a:lnSpc>
                <a:spcPct val="90000"/>
              </a:lnSpc>
              <a:spcBef>
                <a:spcPts val="500"/>
              </a:spcBef>
              <a:buFont typeface="+mj-lt"/>
              <a:buAutoNum type="alphaLcPeriod"/>
              <a:defRPr sz="14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mn-lt"/>
                <a:ea typeface="+mn-ea"/>
                <a:cs typeface="+mn-cs"/>
              </a:defRPr>
            </a:lvl9pPr>
          </a:lstStyle>
          <a:p>
            <a:r>
              <a:rPr lang="nl-NL"/>
              <a:t> </a:t>
            </a:r>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Tablet</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p>
            <a:fld id="{EDCC700A-BACD-414F-9754-439F2A7B700E}"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a:xfrm>
            <a:off x="11380749" y="6515100"/>
            <a:ext cx="263767" cy="126365"/>
          </a:xfrm>
        </p:spPr>
        <p:txBody>
          <a:bodyPr/>
          <a:lstStyle/>
          <a:p>
            <a:fld id="{361A1203-CA3D-4D48-AFA0-9D668419C1D5}" type="slidenum">
              <a:rPr lang="nl-NL" smtClean="0"/>
              <a:t>‹nr.›</a:t>
            </a:fld>
            <a:endParaRPr lang="nl-NL"/>
          </a:p>
        </p:txBody>
      </p:sp>
      <p:sp>
        <p:nvSpPr>
          <p:cNvPr id="84" name="Tijdelijke aanduiding voor tekst 4">
            <a:extLst>
              <a:ext uri="{FF2B5EF4-FFF2-40B4-BE49-F238E27FC236}">
                <a16:creationId xmlns:a16="http://schemas.microsoft.com/office/drawing/2014/main" id="{344CC95C-87CE-4BB5-A269-3555568BA62F}"/>
              </a:ext>
            </a:extLst>
          </p:cNvPr>
          <p:cNvSpPr>
            <a:spLocks noGrp="1"/>
          </p:cNvSpPr>
          <p:nvPr>
            <p:ph type="body" sz="quarter" idx="21" hasCustomPrompt="1"/>
          </p:nvPr>
        </p:nvSpPr>
        <p:spPr>
          <a:xfrm>
            <a:off x="3969873" y="724247"/>
            <a:ext cx="4252254" cy="5790854"/>
          </a:xfrm>
          <a:blipFill>
            <a:blip r:embed="rId2" cstate="print">
              <a:extLst>
                <a:ext uri="{28A0092B-C50C-407E-A947-70E740481C1C}">
                  <a14:useLocalDpi xmlns:a14="http://schemas.microsoft.com/office/drawing/2010/main"/>
                </a:ext>
              </a:extLst>
            </a:blip>
            <a:srcRect/>
            <a:stretch>
              <a:fillRect l="1" r="1"/>
            </a:stretch>
          </a:blipFill>
        </p:spPr>
        <p:txBody>
          <a:bodyPr/>
          <a:lstStyle>
            <a:lvl1pPr>
              <a:defRPr sz="100">
                <a:solidFill>
                  <a:schemeClr val="bg1"/>
                </a:solidFill>
              </a:defRPr>
            </a:lvl1pPr>
          </a:lstStyle>
          <a:p>
            <a:pPr lvl="0"/>
            <a:r>
              <a:rPr lang="nl-NL"/>
              <a:t> </a:t>
            </a:r>
          </a:p>
        </p:txBody>
      </p:sp>
      <p:sp>
        <p:nvSpPr>
          <p:cNvPr id="85" name="Picture Placeholder 20">
            <a:extLst>
              <a:ext uri="{FF2B5EF4-FFF2-40B4-BE49-F238E27FC236}">
                <a16:creationId xmlns:a16="http://schemas.microsoft.com/office/drawing/2014/main" id="{93502A50-CD0C-43F6-B287-8E3559854096}"/>
              </a:ext>
            </a:extLst>
          </p:cNvPr>
          <p:cNvSpPr>
            <a:spLocks noGrp="1"/>
          </p:cNvSpPr>
          <p:nvPr>
            <p:ph type="pic" sz="quarter" idx="13" hasCustomPrompt="1"/>
          </p:nvPr>
        </p:nvSpPr>
        <p:spPr>
          <a:xfrm>
            <a:off x="4414097" y="1196252"/>
            <a:ext cx="3363806" cy="4475157"/>
          </a:xfrm>
          <a:custGeom>
            <a:avLst/>
            <a:gdLst>
              <a:gd name="connsiteX0" fmla="*/ 0 w 1222609"/>
              <a:gd name="connsiteY0" fmla="*/ 0 h 1626542"/>
              <a:gd name="connsiteX1" fmla="*/ 1222609 w 1222609"/>
              <a:gd name="connsiteY1" fmla="*/ 0 h 1626542"/>
              <a:gd name="connsiteX2" fmla="*/ 1222609 w 1222609"/>
              <a:gd name="connsiteY2" fmla="*/ 1626542 h 1626542"/>
              <a:gd name="connsiteX3" fmla="*/ 0 w 1222609"/>
              <a:gd name="connsiteY3" fmla="*/ 1626542 h 1626542"/>
            </a:gdLst>
            <a:ahLst/>
            <a:cxnLst>
              <a:cxn ang="0">
                <a:pos x="connsiteX0" y="connsiteY0"/>
              </a:cxn>
              <a:cxn ang="0">
                <a:pos x="connsiteX1" y="connsiteY1"/>
              </a:cxn>
              <a:cxn ang="0">
                <a:pos x="connsiteX2" y="connsiteY2"/>
              </a:cxn>
              <a:cxn ang="0">
                <a:pos x="connsiteX3" y="connsiteY3"/>
              </a:cxn>
            </a:cxnLst>
            <a:rect l="l" t="t" r="r" b="b"/>
            <a:pathLst>
              <a:path w="1222609" h="1626542">
                <a:moveTo>
                  <a:pt x="0" y="0"/>
                </a:moveTo>
                <a:lnTo>
                  <a:pt x="1222609" y="0"/>
                </a:lnTo>
                <a:lnTo>
                  <a:pt x="1222609" y="1626542"/>
                </a:lnTo>
                <a:lnTo>
                  <a:pt x="0" y="1626542"/>
                </a:lnTo>
                <a:close/>
              </a:path>
            </a:pathLst>
          </a:custGeom>
          <a:solidFill>
            <a:schemeClr val="bg1">
              <a:lumMod val="75000"/>
            </a:schemeClr>
          </a:solidFill>
        </p:spPr>
        <p:txBody>
          <a:bodyPr wrap="square" tIns="0" bIns="1620000" anchor="ctr" anchorCtr="0"/>
          <a:lstStyle>
            <a:lvl1pPr marL="0" marR="0" indent="0" algn="ctr" defTabSz="719138" rtl="0" eaLnBrk="1" fontAlgn="auto" latinLnBrk="0" hangingPunct="1">
              <a:lnSpc>
                <a:spcPct val="100000"/>
              </a:lnSpc>
              <a:spcBef>
                <a:spcPts val="0"/>
              </a:spcBef>
              <a:spcAft>
                <a:spcPts val="0"/>
              </a:spcAft>
              <a:buClr>
                <a:schemeClr val="bg2"/>
              </a:buClr>
              <a:buSzPct val="100000"/>
              <a:tabLst/>
              <a:defRPr lang="nl-NL" sz="1400" kern="1200" noProof="0" dirty="0">
                <a:solidFill>
                  <a:schemeClr val="bg1">
                    <a:lumMod val="95000"/>
                  </a:schemeClr>
                </a:solidFill>
                <a:latin typeface="+mn-lt"/>
                <a:ea typeface="+mn-ea"/>
                <a:cs typeface="+mn-cs"/>
              </a:defRPr>
            </a:lvl1pPr>
          </a:lstStyle>
          <a:p>
            <a:r>
              <a:rPr lang="nl-NL"/>
              <a:t>Selecteer dit kader, ga naar de tab ‘Slidebuilder’, klik op ‘Afbeeldingen’, selecteer de gewenste afbeelding </a:t>
            </a:r>
            <a:br>
              <a:rPr lang="nl-NL"/>
            </a:br>
            <a:r>
              <a:rPr lang="nl-NL"/>
              <a:t>en klik op ‘Invoegen’.</a:t>
            </a:r>
          </a:p>
        </p:txBody>
      </p:sp>
      <p:sp>
        <p:nvSpPr>
          <p:cNvPr id="88" name="titel">
            <a:extLst>
              <a:ext uri="{FF2B5EF4-FFF2-40B4-BE49-F238E27FC236}">
                <a16:creationId xmlns:a16="http://schemas.microsoft.com/office/drawing/2014/main" id="{DA5BDE32-6FDA-4A6A-B599-856FDE6F5B29}"/>
              </a:ext>
            </a:extLst>
          </p:cNvPr>
          <p:cNvSpPr>
            <a:spLocks noGrp="1"/>
          </p:cNvSpPr>
          <p:nvPr>
            <p:ph type="title" hasCustomPrompt="1"/>
          </p:nvPr>
        </p:nvSpPr>
        <p:spPr>
          <a:xfrm>
            <a:off x="534988" y="722568"/>
            <a:ext cx="2990662" cy="709102"/>
          </a:xfrm>
        </p:spPr>
        <p:txBody>
          <a:bodyPr/>
          <a:lstStyle>
            <a:lvl1pPr algn="l">
              <a:defRPr/>
            </a:lvl1pPr>
          </a:lstStyle>
          <a:p>
            <a:r>
              <a:rPr lang="nl-NL"/>
              <a:t>Titel</a:t>
            </a:r>
            <a:br>
              <a:rPr lang="nl-NL"/>
            </a:br>
            <a:r>
              <a:rPr lang="nl-NL"/>
              <a:t>max. 2 regels</a:t>
            </a:r>
          </a:p>
        </p:txBody>
      </p:sp>
    </p:spTree>
    <p:extLst>
      <p:ext uri="{BB962C8B-B14F-4D97-AF65-F5344CB8AC3E}">
        <p14:creationId xmlns:p14="http://schemas.microsoft.com/office/powerpoint/2010/main" val="308887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slide [beeld]">
    <p:spTree>
      <p:nvGrpSpPr>
        <p:cNvPr id="1" name=""/>
        <p:cNvGrpSpPr/>
        <p:nvPr/>
      </p:nvGrpSpPr>
      <p:grpSpPr>
        <a:xfrm>
          <a:off x="0" y="0"/>
          <a:ext cx="0" cy="0"/>
          <a:chOff x="0" y="0"/>
          <a:chExt cx="0" cy="0"/>
        </a:xfrm>
      </p:grpSpPr>
      <p:sp>
        <p:nvSpPr>
          <p:cNvPr id="81" name="Tijdelijke aanduiding voor afbeelding 13">
            <a:extLst>
              <a:ext uri="{FF2B5EF4-FFF2-40B4-BE49-F238E27FC236}">
                <a16:creationId xmlns:a16="http://schemas.microsoft.com/office/drawing/2014/main" id="{811072F0-7B98-479E-8EC4-359320F71DF7}"/>
              </a:ext>
            </a:extLst>
          </p:cNvPr>
          <p:cNvSpPr>
            <a:spLocks noGrp="1"/>
          </p:cNvSpPr>
          <p:nvPr>
            <p:ph type="pic" sz="quarter" idx="14" hasCustomPrompt="1"/>
          </p:nvPr>
        </p:nvSpPr>
        <p:spPr>
          <a:xfrm>
            <a:off x="1" y="0"/>
            <a:ext cx="12453937" cy="6858000"/>
          </a:xfrm>
          <a:custGeom>
            <a:avLst/>
            <a:gdLst>
              <a:gd name="connsiteX0" fmla="*/ 0 w 12453937"/>
              <a:gd name="connsiteY0" fmla="*/ 0 h 6858000"/>
              <a:gd name="connsiteX1" fmla="*/ 12191999 w 12453937"/>
              <a:gd name="connsiteY1" fmla="*/ 0 h 6858000"/>
              <a:gd name="connsiteX2" fmla="*/ 12191999 w 12453937"/>
              <a:gd name="connsiteY2" fmla="*/ 6310004 h 6858000"/>
              <a:gd name="connsiteX3" fmla="*/ 12234648 w 12453937"/>
              <a:gd name="connsiteY3" fmla="*/ 6314304 h 6858000"/>
              <a:gd name="connsiteX4" fmla="*/ 12453937 w 12453937"/>
              <a:gd name="connsiteY4" fmla="*/ 6583362 h 6858000"/>
              <a:gd name="connsiteX5" fmla="*/ 12234648 w 12453937"/>
              <a:gd name="connsiteY5" fmla="*/ 6852421 h 6858000"/>
              <a:gd name="connsiteX6" fmla="*/ 12191999 w 12453937"/>
              <a:gd name="connsiteY6" fmla="*/ 6856720 h 6858000"/>
              <a:gd name="connsiteX7" fmla="*/ 12191999 w 12453937"/>
              <a:gd name="connsiteY7" fmla="*/ 6858000 h 6858000"/>
              <a:gd name="connsiteX8" fmla="*/ 12179299 w 12453937"/>
              <a:gd name="connsiteY8" fmla="*/ 6858000 h 6858000"/>
              <a:gd name="connsiteX9" fmla="*/ 0 w 12453937"/>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53937" h="6858000">
                <a:moveTo>
                  <a:pt x="0" y="0"/>
                </a:moveTo>
                <a:lnTo>
                  <a:pt x="12191999" y="0"/>
                </a:lnTo>
                <a:lnTo>
                  <a:pt x="12191999" y="6310004"/>
                </a:lnTo>
                <a:lnTo>
                  <a:pt x="12234648" y="6314304"/>
                </a:lnTo>
                <a:cubicBezTo>
                  <a:pt x="12359796" y="6339913"/>
                  <a:pt x="12453937" y="6450644"/>
                  <a:pt x="12453937" y="6583362"/>
                </a:cubicBezTo>
                <a:cubicBezTo>
                  <a:pt x="12453937" y="6716081"/>
                  <a:pt x="12359796" y="6826812"/>
                  <a:pt x="12234648" y="6852421"/>
                </a:cubicBezTo>
                <a:lnTo>
                  <a:pt x="12191999" y="6856720"/>
                </a:lnTo>
                <a:lnTo>
                  <a:pt x="12191999" y="6858000"/>
                </a:lnTo>
                <a:lnTo>
                  <a:pt x="12179299" y="6858000"/>
                </a:lnTo>
                <a:lnTo>
                  <a:pt x="0" y="6858000"/>
                </a:lnTo>
                <a:close/>
              </a:path>
            </a:pathLst>
          </a:custGeom>
          <a:solidFill>
            <a:schemeClr val="bg1">
              <a:lumMod val="75000"/>
            </a:schemeClr>
          </a:solidFill>
        </p:spPr>
        <p:txBody>
          <a:bodyPr wrap="square" bIns="1260000" anchor="ctr" anchorCtr="0">
            <a:noAutofit/>
          </a:bodyPr>
          <a:lstStyle>
            <a:lvl1pPr marL="0" indent="0" algn="ctr">
              <a:lnSpc>
                <a:spcPct val="100000"/>
              </a:lnSpc>
              <a:spcBef>
                <a:spcPts val="0"/>
              </a:spcBef>
              <a:buNone/>
              <a:defRPr sz="1400">
                <a:solidFill>
                  <a:schemeClr val="bg1">
                    <a:lumMod val="95000"/>
                  </a:schemeClr>
                </a:solidFill>
              </a:defRPr>
            </a:lvl1pPr>
          </a:lstStyle>
          <a:p>
            <a:r>
              <a:rPr lang="nl-NL"/>
              <a:t>Selecteer dit kader, ga naar de tab ‘Slidebuilder’, klik op ‘Afbeeldingen’, </a:t>
            </a:r>
            <a:br>
              <a:rPr lang="nl-NL"/>
            </a:br>
            <a:r>
              <a:rPr lang="nl-NL"/>
              <a:t>selecteer de gewenste afbeelding en klik op ‘Invoegen’.</a:t>
            </a:r>
          </a:p>
        </p:txBody>
      </p:sp>
      <p:sp>
        <p:nvSpPr>
          <p:cNvPr id="6" name="- INFO">
            <a:extLst>
              <a:ext uri="{FF2B5EF4-FFF2-40B4-BE49-F238E27FC236}">
                <a16:creationId xmlns:a16="http://schemas.microsoft.com/office/drawing/2014/main" id="{B10543DB-D9D8-47C4-865B-BE11B7029992}"/>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Titel slide [beeld]</a:t>
            </a:r>
          </a:p>
        </p:txBody>
      </p:sp>
      <p:sp>
        <p:nvSpPr>
          <p:cNvPr id="12" name="Tijdelijke aanduiding voor tekst 11">
            <a:extLst>
              <a:ext uri="{FF2B5EF4-FFF2-40B4-BE49-F238E27FC236}">
                <a16:creationId xmlns:a16="http://schemas.microsoft.com/office/drawing/2014/main" id="{C2311990-CF9A-440D-B735-525CD8AFCB4F}"/>
              </a:ext>
            </a:extLst>
          </p:cNvPr>
          <p:cNvSpPr>
            <a:spLocks noGrp="1"/>
          </p:cNvSpPr>
          <p:nvPr userDrawn="1">
            <p:ph type="body" sz="quarter" idx="16" hasCustomPrompt="1"/>
          </p:nvPr>
        </p:nvSpPr>
        <p:spPr>
          <a:xfrm>
            <a:off x="0" y="0"/>
            <a:ext cx="12192000" cy="6858000"/>
          </a:xfrm>
          <a:solidFill>
            <a:schemeClr val="tx2">
              <a:alpha val="50000"/>
            </a:schemeClr>
          </a:solidFill>
        </p:spPr>
        <p:txBody>
          <a:bodyPr/>
          <a:lstStyle>
            <a:lvl1pPr marL="0" indent="0">
              <a:buNone/>
              <a:defRPr/>
            </a:lvl1pPr>
          </a:lstStyle>
          <a:p>
            <a:pPr lvl="0"/>
            <a:r>
              <a:rPr lang="nl-NL"/>
              <a:t> </a:t>
            </a:r>
          </a:p>
        </p:txBody>
      </p:sp>
      <p:sp>
        <p:nvSpPr>
          <p:cNvPr id="10" name="Tijdelijke aanduiding voor tekst 9">
            <a:extLst>
              <a:ext uri="{FF2B5EF4-FFF2-40B4-BE49-F238E27FC236}">
                <a16:creationId xmlns:a16="http://schemas.microsoft.com/office/drawing/2014/main" id="{32DE5F66-ECCB-4780-BDD5-08E9A47629C4}"/>
              </a:ext>
            </a:extLst>
          </p:cNvPr>
          <p:cNvSpPr>
            <a:spLocks noGrp="1"/>
          </p:cNvSpPr>
          <p:nvPr userDrawn="1">
            <p:ph type="body" sz="quarter" idx="15" hasCustomPrompt="1"/>
          </p:nvPr>
        </p:nvSpPr>
        <p:spPr>
          <a:xfrm>
            <a:off x="6371357" y="0"/>
            <a:ext cx="5820643" cy="4422775"/>
          </a:xfrm>
          <a:custGeom>
            <a:avLst/>
            <a:gdLst>
              <a:gd name="connsiteX0" fmla="*/ 0 w 5816600"/>
              <a:gd name="connsiteY0" fmla="*/ 0 h 4422775"/>
              <a:gd name="connsiteX1" fmla="*/ 5816600 w 5816600"/>
              <a:gd name="connsiteY1" fmla="*/ 0 h 4422775"/>
              <a:gd name="connsiteX2" fmla="*/ 5816600 w 5816600"/>
              <a:gd name="connsiteY2" fmla="*/ 4422775 h 4422775"/>
              <a:gd name="connsiteX3" fmla="*/ 0 w 5816600"/>
              <a:gd name="connsiteY3" fmla="*/ 4422775 h 4422775"/>
              <a:gd name="connsiteX4" fmla="*/ 0 w 5816600"/>
              <a:gd name="connsiteY4" fmla="*/ 0 h 4422775"/>
              <a:gd name="connsiteX0" fmla="*/ 0 w 5816600"/>
              <a:gd name="connsiteY0" fmla="*/ 0 h 4422775"/>
              <a:gd name="connsiteX1" fmla="*/ 5816600 w 5816600"/>
              <a:gd name="connsiteY1" fmla="*/ 0 h 4422775"/>
              <a:gd name="connsiteX2" fmla="*/ 5816600 w 5816600"/>
              <a:gd name="connsiteY2" fmla="*/ 4422775 h 4422775"/>
              <a:gd name="connsiteX3" fmla="*/ 0 w 5816600"/>
              <a:gd name="connsiteY3" fmla="*/ 0 h 4422775"/>
              <a:gd name="connsiteX0" fmla="*/ 5152 w 5821752"/>
              <a:gd name="connsiteY0" fmla="*/ 0 h 4422775"/>
              <a:gd name="connsiteX1" fmla="*/ 5821752 w 5821752"/>
              <a:gd name="connsiteY1" fmla="*/ 0 h 4422775"/>
              <a:gd name="connsiteX2" fmla="*/ 5821752 w 5821752"/>
              <a:gd name="connsiteY2" fmla="*/ 4422775 h 4422775"/>
              <a:gd name="connsiteX3" fmla="*/ 5152 w 5821752"/>
              <a:gd name="connsiteY3" fmla="*/ 0 h 4422775"/>
              <a:gd name="connsiteX0" fmla="*/ 4043 w 5820643"/>
              <a:gd name="connsiteY0" fmla="*/ 0 h 4422775"/>
              <a:gd name="connsiteX1" fmla="*/ 5820643 w 5820643"/>
              <a:gd name="connsiteY1" fmla="*/ 0 h 4422775"/>
              <a:gd name="connsiteX2" fmla="*/ 5820643 w 5820643"/>
              <a:gd name="connsiteY2" fmla="*/ 4422775 h 4422775"/>
              <a:gd name="connsiteX3" fmla="*/ 4043 w 5820643"/>
              <a:gd name="connsiteY3" fmla="*/ 0 h 4422775"/>
            </a:gdLst>
            <a:ahLst/>
            <a:cxnLst>
              <a:cxn ang="0">
                <a:pos x="connsiteX0" y="connsiteY0"/>
              </a:cxn>
              <a:cxn ang="0">
                <a:pos x="connsiteX1" y="connsiteY1"/>
              </a:cxn>
              <a:cxn ang="0">
                <a:pos x="connsiteX2" y="connsiteY2"/>
              </a:cxn>
              <a:cxn ang="0">
                <a:pos x="connsiteX3" y="connsiteY3"/>
              </a:cxn>
            </a:cxnLst>
            <a:rect l="l" t="t" r="r" b="b"/>
            <a:pathLst>
              <a:path w="5820643" h="4422775">
                <a:moveTo>
                  <a:pt x="4043" y="0"/>
                </a:moveTo>
                <a:lnTo>
                  <a:pt x="5820643" y="0"/>
                </a:lnTo>
                <a:lnTo>
                  <a:pt x="5820643" y="4422775"/>
                </a:lnTo>
                <a:cubicBezTo>
                  <a:pt x="5037476" y="1576917"/>
                  <a:pt x="-165290" y="2096558"/>
                  <a:pt x="4043" y="0"/>
                </a:cubicBezTo>
                <a:close/>
              </a:path>
            </a:pathLst>
          </a:custGeom>
          <a:solidFill>
            <a:schemeClr val="accent2"/>
          </a:solidFill>
        </p:spPr>
        <p:txBody>
          <a:bodyPr/>
          <a:lstStyle>
            <a:lvl1pPr marL="0" indent="0">
              <a:buNone/>
              <a:defRPr/>
            </a:lvl1pPr>
          </a:lstStyle>
          <a:p>
            <a:pPr lvl="0"/>
            <a:r>
              <a:rPr lang="nl-NL"/>
              <a:t> </a:t>
            </a:r>
          </a:p>
        </p:txBody>
      </p:sp>
      <p:sp>
        <p:nvSpPr>
          <p:cNvPr id="2" name="titel">
            <a:extLst>
              <a:ext uri="{FF2B5EF4-FFF2-40B4-BE49-F238E27FC236}">
                <a16:creationId xmlns:a16="http://schemas.microsoft.com/office/drawing/2014/main" id="{D343BD9E-9AEB-4DF2-BA9D-F7BEF898D6EE}"/>
              </a:ext>
            </a:extLst>
          </p:cNvPr>
          <p:cNvSpPr>
            <a:spLocks noGrp="1"/>
          </p:cNvSpPr>
          <p:nvPr userDrawn="1">
            <p:ph type="title" hasCustomPrompt="1"/>
          </p:nvPr>
        </p:nvSpPr>
        <p:spPr>
          <a:xfrm>
            <a:off x="534987" y="3767746"/>
            <a:ext cx="11114087" cy="723106"/>
          </a:xfrm>
        </p:spPr>
        <p:txBody>
          <a:bodyPr tIns="72000"/>
          <a:lstStyle>
            <a:lvl1pPr>
              <a:lnSpc>
                <a:spcPts val="5000"/>
              </a:lnSpc>
              <a:defRPr sz="6000">
                <a:solidFill>
                  <a:schemeClr val="bg1"/>
                </a:solidFill>
              </a:defRPr>
            </a:lvl1pPr>
          </a:lstStyle>
          <a:p>
            <a:r>
              <a:rPr lang="nl-NL"/>
              <a:t>Titel slide</a:t>
            </a:r>
          </a:p>
        </p:txBody>
      </p:sp>
      <p:sp>
        <p:nvSpPr>
          <p:cNvPr id="96" name="tekst">
            <a:extLst>
              <a:ext uri="{FF2B5EF4-FFF2-40B4-BE49-F238E27FC236}">
                <a16:creationId xmlns:a16="http://schemas.microsoft.com/office/drawing/2014/main" id="{64C41C71-9734-4A66-954F-FAC0366D4D86}"/>
              </a:ext>
            </a:extLst>
          </p:cNvPr>
          <p:cNvSpPr>
            <a:spLocks noGrp="1"/>
          </p:cNvSpPr>
          <p:nvPr userDrawn="1">
            <p:ph type="body" sz="quarter" idx="19" hasCustomPrompt="1"/>
          </p:nvPr>
        </p:nvSpPr>
        <p:spPr>
          <a:xfrm>
            <a:off x="547689" y="4571169"/>
            <a:ext cx="11101386" cy="262816"/>
          </a:xfrm>
        </p:spPr>
        <p:txBody>
          <a:bodyPr/>
          <a:lstStyle>
            <a:lvl1pPr marL="0" indent="0">
              <a:buNone/>
              <a:defRPr sz="1600" b="0">
                <a:solidFill>
                  <a:schemeClr val="bg1"/>
                </a:solidFill>
              </a:defRPr>
            </a:lvl1pPr>
            <a:lvl2pPr marL="0" indent="0">
              <a:buFont typeface="Arial" panose="020B0604020202020204" pitchFamily="34" charset="0"/>
              <a:buNone/>
              <a:defRPr sz="1400" b="0">
                <a:solidFill>
                  <a:schemeClr val="bg1"/>
                </a:solidFill>
              </a:defRPr>
            </a:lvl2pPr>
            <a:lvl3pPr marL="0" indent="0">
              <a:buFont typeface="Arial" panose="020B0604020202020204" pitchFamily="34" charset="0"/>
              <a:buNone/>
              <a:defRPr sz="1400" b="0">
                <a:solidFill>
                  <a:schemeClr val="bg1"/>
                </a:solidFill>
              </a:defRPr>
            </a:lvl3pPr>
            <a:lvl4pPr marL="0" indent="0">
              <a:buFont typeface="Arial" panose="020B0604020202020204" pitchFamily="34" charset="0"/>
              <a:buNone/>
              <a:defRPr sz="1400" b="0">
                <a:solidFill>
                  <a:schemeClr val="bg1"/>
                </a:solidFill>
              </a:defRPr>
            </a:lvl4pPr>
            <a:lvl5pPr marL="0" indent="0">
              <a:buFont typeface="Arial" panose="020B0604020202020204" pitchFamily="34" charset="0"/>
              <a:buNone/>
              <a:defRPr sz="1600" b="0">
                <a:solidFill>
                  <a:schemeClr val="bg1"/>
                </a:solidFill>
              </a:defRPr>
            </a:lvl5pPr>
            <a:lvl6pPr marL="0" indent="0">
              <a:buFont typeface="Arial" panose="020B0604020202020204" pitchFamily="34" charset="0"/>
              <a:buNone/>
              <a:defRPr sz="1400" b="0">
                <a:solidFill>
                  <a:schemeClr val="bg1"/>
                </a:solidFill>
              </a:defRPr>
            </a:lvl6pPr>
            <a:lvl7pPr marL="0" indent="0">
              <a:buFont typeface="Arial" panose="020B0604020202020204" pitchFamily="34" charset="0"/>
              <a:buNone/>
              <a:defRPr sz="1400" b="0">
                <a:solidFill>
                  <a:schemeClr val="bg1"/>
                </a:solidFill>
              </a:defRPr>
            </a:lvl7pPr>
            <a:lvl8pPr marL="0" indent="0">
              <a:buFont typeface="Arial" panose="020B0604020202020204" pitchFamily="34" charset="0"/>
              <a:buNone/>
              <a:defRPr sz="1400" b="0">
                <a:solidFill>
                  <a:schemeClr val="bg1"/>
                </a:solidFill>
              </a:defRPr>
            </a:lvl8pPr>
            <a:lvl9pPr marL="0" indent="0">
              <a:buFont typeface="Arial" panose="020B0604020202020204" pitchFamily="34" charset="0"/>
              <a:buNone/>
              <a:defRPr sz="1400" b="0" i="0">
                <a:solidFill>
                  <a:schemeClr val="bg1"/>
                </a:solidFill>
              </a:defRPr>
            </a:lvl9pPr>
          </a:lstStyle>
          <a:p>
            <a:pPr lvl="0"/>
            <a:r>
              <a:rPr lang="nl-NL"/>
              <a:t>Naam spreker</a:t>
            </a:r>
          </a:p>
          <a:p>
            <a:pPr lvl="4"/>
            <a:endParaRPr lang="nl-NL"/>
          </a:p>
        </p:txBody>
      </p:sp>
      <p:sp>
        <p:nvSpPr>
          <p:cNvPr id="123" name="Tijdelijke aanduiding voor tekst 122">
            <a:extLst>
              <a:ext uri="{FF2B5EF4-FFF2-40B4-BE49-F238E27FC236}">
                <a16:creationId xmlns:a16="http://schemas.microsoft.com/office/drawing/2014/main" id="{7A4AB76B-610E-4570-9063-EEDD22668729}"/>
              </a:ext>
            </a:extLst>
          </p:cNvPr>
          <p:cNvSpPr>
            <a:spLocks noGrp="1"/>
          </p:cNvSpPr>
          <p:nvPr userDrawn="1">
            <p:ph type="body" sz="quarter" idx="21" hasCustomPrompt="1"/>
          </p:nvPr>
        </p:nvSpPr>
        <p:spPr>
          <a:xfrm>
            <a:off x="9567539" y="5843000"/>
            <a:ext cx="2084956" cy="694304"/>
          </a:xfrm>
          <a:custGeom>
            <a:avLst/>
            <a:gdLst>
              <a:gd name="connsiteX0" fmla="*/ 1229325 w 2084956"/>
              <a:gd name="connsiteY0" fmla="*/ 345109 h 694304"/>
              <a:gd name="connsiteX1" fmla="*/ 1192567 w 2084956"/>
              <a:gd name="connsiteY1" fmla="*/ 379826 h 694304"/>
              <a:gd name="connsiteX2" fmla="*/ 1198692 w 2084956"/>
              <a:gd name="connsiteY2" fmla="*/ 385951 h 694304"/>
              <a:gd name="connsiteX3" fmla="*/ 1237493 w 2084956"/>
              <a:gd name="connsiteY3" fmla="*/ 351237 h 694304"/>
              <a:gd name="connsiteX4" fmla="*/ 1229325 w 2084956"/>
              <a:gd name="connsiteY4" fmla="*/ 345109 h 694304"/>
              <a:gd name="connsiteX5" fmla="*/ 2029819 w 2084956"/>
              <a:gd name="connsiteY5" fmla="*/ 281805 h 694304"/>
              <a:gd name="connsiteX6" fmla="*/ 2084956 w 2084956"/>
              <a:gd name="connsiteY6" fmla="*/ 349192 h 694304"/>
              <a:gd name="connsiteX7" fmla="*/ 1913420 w 2084956"/>
              <a:gd name="connsiteY7" fmla="*/ 516644 h 694304"/>
              <a:gd name="connsiteX8" fmla="*/ 1899127 w 2084956"/>
              <a:gd name="connsiteY8" fmla="*/ 506433 h 694304"/>
              <a:gd name="connsiteX9" fmla="*/ 1919547 w 2084956"/>
              <a:gd name="connsiteY9" fmla="*/ 486012 h 694304"/>
              <a:gd name="connsiteX10" fmla="*/ 2046156 w 2084956"/>
              <a:gd name="connsiteY10" fmla="*/ 347151 h 694304"/>
              <a:gd name="connsiteX11" fmla="*/ 2025735 w 2084956"/>
              <a:gd name="connsiteY11" fmla="*/ 320604 h 694304"/>
              <a:gd name="connsiteX12" fmla="*/ 1976725 w 2084956"/>
              <a:gd name="connsiteY12" fmla="*/ 398202 h 694304"/>
              <a:gd name="connsiteX13" fmla="*/ 1903211 w 2084956"/>
              <a:gd name="connsiteY13" fmla="*/ 412498 h 694304"/>
              <a:gd name="connsiteX14" fmla="*/ 1856242 w 2084956"/>
              <a:gd name="connsiteY14" fmla="*/ 418623 h 694304"/>
              <a:gd name="connsiteX15" fmla="*/ 1780686 w 2084956"/>
              <a:gd name="connsiteY15" fmla="*/ 371656 h 694304"/>
              <a:gd name="connsiteX16" fmla="*/ 1705129 w 2084956"/>
              <a:gd name="connsiteY16" fmla="*/ 412498 h 694304"/>
              <a:gd name="connsiteX17" fmla="*/ 1656119 w 2084956"/>
              <a:gd name="connsiteY17" fmla="*/ 383909 h 694304"/>
              <a:gd name="connsiteX18" fmla="*/ 1641825 w 2084956"/>
              <a:gd name="connsiteY18" fmla="*/ 367572 h 694304"/>
              <a:gd name="connsiteX19" fmla="*/ 1549931 w 2084956"/>
              <a:gd name="connsiteY19" fmla="*/ 424750 h 694304"/>
              <a:gd name="connsiteX20" fmla="*/ 1509090 w 2084956"/>
              <a:gd name="connsiteY20" fmla="*/ 398202 h 694304"/>
              <a:gd name="connsiteX21" fmla="*/ 1486628 w 2084956"/>
              <a:gd name="connsiteY21" fmla="*/ 361445 h 694304"/>
              <a:gd name="connsiteX22" fmla="*/ 1517260 w 2084956"/>
              <a:gd name="connsiteY22" fmla="*/ 332858 h 694304"/>
              <a:gd name="connsiteX23" fmla="*/ 1560143 w 2084956"/>
              <a:gd name="connsiteY23" fmla="*/ 385950 h 694304"/>
              <a:gd name="connsiteX24" fmla="*/ 1621405 w 2084956"/>
              <a:gd name="connsiteY24" fmla="*/ 338983 h 694304"/>
              <a:gd name="connsiteX25" fmla="*/ 1676540 w 2084956"/>
              <a:gd name="connsiteY25" fmla="*/ 300183 h 694304"/>
              <a:gd name="connsiteX26" fmla="*/ 1694919 w 2084956"/>
              <a:gd name="connsiteY26" fmla="*/ 326731 h 694304"/>
              <a:gd name="connsiteX27" fmla="*/ 1686751 w 2084956"/>
              <a:gd name="connsiteY27" fmla="*/ 355320 h 694304"/>
              <a:gd name="connsiteX28" fmla="*/ 1705129 w 2084956"/>
              <a:gd name="connsiteY28" fmla="*/ 379825 h 694304"/>
              <a:gd name="connsiteX29" fmla="*/ 1764350 w 2084956"/>
              <a:gd name="connsiteY29" fmla="*/ 328772 h 694304"/>
              <a:gd name="connsiteX30" fmla="*/ 1801107 w 2084956"/>
              <a:gd name="connsiteY30" fmla="*/ 304267 h 694304"/>
              <a:gd name="connsiteX31" fmla="*/ 1835821 w 2084956"/>
              <a:gd name="connsiteY31" fmla="*/ 341024 h 694304"/>
              <a:gd name="connsiteX32" fmla="*/ 1872579 w 2084956"/>
              <a:gd name="connsiteY32" fmla="*/ 379825 h 694304"/>
              <a:gd name="connsiteX33" fmla="*/ 1966516 w 2084956"/>
              <a:gd name="connsiteY33" fmla="*/ 341024 h 694304"/>
              <a:gd name="connsiteX34" fmla="*/ 2029819 w 2084956"/>
              <a:gd name="connsiteY34" fmla="*/ 281805 h 694304"/>
              <a:gd name="connsiteX35" fmla="*/ 1070046 w 2084956"/>
              <a:gd name="connsiteY35" fmla="*/ 277720 h 694304"/>
              <a:gd name="connsiteX36" fmla="*/ 1112928 w 2084956"/>
              <a:gd name="connsiteY36" fmla="*/ 314477 h 694304"/>
              <a:gd name="connsiteX37" fmla="*/ 1018993 w 2084956"/>
              <a:gd name="connsiteY37" fmla="*/ 418624 h 694304"/>
              <a:gd name="connsiteX38" fmla="*/ 1035329 w 2084956"/>
              <a:gd name="connsiteY38" fmla="*/ 428833 h 694304"/>
              <a:gd name="connsiteX39" fmla="*/ 1119056 w 2084956"/>
              <a:gd name="connsiteY39" fmla="*/ 408413 h 694304"/>
              <a:gd name="connsiteX40" fmla="*/ 1127224 w 2084956"/>
              <a:gd name="connsiteY40" fmla="*/ 416581 h 694304"/>
              <a:gd name="connsiteX41" fmla="*/ 1016952 w 2084956"/>
              <a:gd name="connsiteY41" fmla="*/ 459465 h 694304"/>
              <a:gd name="connsiteX42" fmla="*/ 974067 w 2084956"/>
              <a:gd name="connsiteY42" fmla="*/ 432917 h 694304"/>
              <a:gd name="connsiteX43" fmla="*/ 1072087 w 2084956"/>
              <a:gd name="connsiteY43" fmla="*/ 318562 h 694304"/>
              <a:gd name="connsiteX44" fmla="*/ 1059834 w 2084956"/>
              <a:gd name="connsiteY44" fmla="*/ 310393 h 694304"/>
              <a:gd name="connsiteX45" fmla="*/ 1000615 w 2084956"/>
              <a:gd name="connsiteY45" fmla="*/ 332857 h 694304"/>
              <a:gd name="connsiteX46" fmla="*/ 984278 w 2084956"/>
              <a:gd name="connsiteY46" fmla="*/ 306309 h 694304"/>
              <a:gd name="connsiteX47" fmla="*/ 1070046 w 2084956"/>
              <a:gd name="connsiteY47" fmla="*/ 277720 h 694304"/>
              <a:gd name="connsiteX48" fmla="*/ 1521342 w 2084956"/>
              <a:gd name="connsiteY48" fmla="*/ 189912 h 694304"/>
              <a:gd name="connsiteX49" fmla="*/ 1558099 w 2084956"/>
              <a:gd name="connsiteY49" fmla="*/ 216460 h 694304"/>
              <a:gd name="connsiteX50" fmla="*/ 1404943 w 2084956"/>
              <a:gd name="connsiteY50" fmla="*/ 453340 h 694304"/>
              <a:gd name="connsiteX51" fmla="*/ 1388606 w 2084956"/>
              <a:gd name="connsiteY51" fmla="*/ 508475 h 694304"/>
              <a:gd name="connsiteX52" fmla="*/ 1372270 w 2084956"/>
              <a:gd name="connsiteY52" fmla="*/ 518686 h 694304"/>
              <a:gd name="connsiteX53" fmla="*/ 1353892 w 2084956"/>
              <a:gd name="connsiteY53" fmla="*/ 502350 h 694304"/>
              <a:gd name="connsiteX54" fmla="*/ 1376354 w 2084956"/>
              <a:gd name="connsiteY54" fmla="*/ 408415 h 694304"/>
              <a:gd name="connsiteX55" fmla="*/ 1368185 w 2084956"/>
              <a:gd name="connsiteY55" fmla="*/ 394119 h 694304"/>
              <a:gd name="connsiteX56" fmla="*/ 1313051 w 2084956"/>
              <a:gd name="connsiteY56" fmla="*/ 420667 h 694304"/>
              <a:gd name="connsiteX57" fmla="*/ 1251788 w 2084956"/>
              <a:gd name="connsiteY57" fmla="*/ 383910 h 694304"/>
              <a:gd name="connsiteX58" fmla="*/ 1200736 w 2084956"/>
              <a:gd name="connsiteY58" fmla="*/ 430876 h 694304"/>
              <a:gd name="connsiteX59" fmla="*/ 1155810 w 2084956"/>
              <a:gd name="connsiteY59" fmla="*/ 392078 h 694304"/>
              <a:gd name="connsiteX60" fmla="*/ 1253829 w 2084956"/>
              <a:gd name="connsiteY60" fmla="*/ 310395 h 694304"/>
              <a:gd name="connsiteX61" fmla="*/ 1313051 w 2084956"/>
              <a:gd name="connsiteY61" fmla="*/ 387994 h 694304"/>
              <a:gd name="connsiteX62" fmla="*/ 1472332 w 2084956"/>
              <a:gd name="connsiteY62" fmla="*/ 222585 h 694304"/>
              <a:gd name="connsiteX63" fmla="*/ 1521342 w 2084956"/>
              <a:gd name="connsiteY63" fmla="*/ 189912 h 694304"/>
              <a:gd name="connsiteX64" fmla="*/ 949564 w 2084956"/>
              <a:gd name="connsiteY64" fmla="*/ 0 h 694304"/>
              <a:gd name="connsiteX65" fmla="*/ 1055750 w 2084956"/>
              <a:gd name="connsiteY65" fmla="*/ 28589 h 694304"/>
              <a:gd name="connsiteX66" fmla="*/ 955690 w 2084956"/>
              <a:gd name="connsiteY66" fmla="*/ 34714 h 694304"/>
              <a:gd name="connsiteX67" fmla="*/ 584032 w 2084956"/>
              <a:gd name="connsiteY67" fmla="*/ 289974 h 694304"/>
              <a:gd name="connsiteX68" fmla="*/ 780071 w 2084956"/>
              <a:gd name="connsiteY68" fmla="*/ 263428 h 694304"/>
              <a:gd name="connsiteX69" fmla="*/ 910764 w 2084956"/>
              <a:gd name="connsiteY69" fmla="*/ 314479 h 694304"/>
              <a:gd name="connsiteX70" fmla="*/ 896471 w 2084956"/>
              <a:gd name="connsiteY70" fmla="*/ 332859 h 694304"/>
              <a:gd name="connsiteX71" fmla="*/ 796408 w 2084956"/>
              <a:gd name="connsiteY71" fmla="*/ 302227 h 694304"/>
              <a:gd name="connsiteX72" fmla="*/ 555444 w 2084956"/>
              <a:gd name="connsiteY72" fmla="*/ 341025 h 694304"/>
              <a:gd name="connsiteX73" fmla="*/ 663674 w 2084956"/>
              <a:gd name="connsiteY73" fmla="*/ 657547 h 694304"/>
              <a:gd name="connsiteX74" fmla="*/ 865838 w 2084956"/>
              <a:gd name="connsiteY74" fmla="*/ 592201 h 694304"/>
              <a:gd name="connsiteX75" fmla="*/ 876050 w 2084956"/>
              <a:gd name="connsiteY75" fmla="*/ 608537 h 694304"/>
              <a:gd name="connsiteX76" fmla="*/ 645295 w 2084956"/>
              <a:gd name="connsiteY76" fmla="*/ 694304 h 694304"/>
              <a:gd name="connsiteX77" fmla="*/ 494181 w 2084956"/>
              <a:gd name="connsiteY77" fmla="*/ 357364 h 694304"/>
              <a:gd name="connsiteX78" fmla="*/ 53094 w 2084956"/>
              <a:gd name="connsiteY78" fmla="*/ 551359 h 694304"/>
              <a:gd name="connsiteX79" fmla="*/ 104145 w 2084956"/>
              <a:gd name="connsiteY79" fmla="*/ 588117 h 694304"/>
              <a:gd name="connsiteX80" fmla="*/ 69430 w 2084956"/>
              <a:gd name="connsiteY80" fmla="*/ 606494 h 694304"/>
              <a:gd name="connsiteX81" fmla="*/ 0 w 2084956"/>
              <a:gd name="connsiteY81" fmla="*/ 559528 h 694304"/>
              <a:gd name="connsiteX82" fmla="*/ 524814 w 2084956"/>
              <a:gd name="connsiteY82" fmla="*/ 306311 h 694304"/>
              <a:gd name="connsiteX83" fmla="*/ 949564 w 2084956"/>
              <a:gd name="connsiteY83" fmla="*/ 0 h 69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084956" h="694304">
                <a:moveTo>
                  <a:pt x="1229325" y="345109"/>
                </a:moveTo>
                <a:cubicBezTo>
                  <a:pt x="1217072" y="345109"/>
                  <a:pt x="1192567" y="365530"/>
                  <a:pt x="1192567" y="379826"/>
                </a:cubicBezTo>
                <a:cubicBezTo>
                  <a:pt x="1192567" y="383910"/>
                  <a:pt x="1192567" y="385951"/>
                  <a:pt x="1198692" y="385951"/>
                </a:cubicBezTo>
                <a:cubicBezTo>
                  <a:pt x="1208904" y="385951"/>
                  <a:pt x="1235452" y="357362"/>
                  <a:pt x="1237493" y="351237"/>
                </a:cubicBezTo>
                <a:cubicBezTo>
                  <a:pt x="1237493" y="347152"/>
                  <a:pt x="1233409" y="345109"/>
                  <a:pt x="1229325" y="345109"/>
                </a:cubicBezTo>
                <a:close/>
                <a:moveTo>
                  <a:pt x="2029819" y="281805"/>
                </a:moveTo>
                <a:cubicBezTo>
                  <a:pt x="2062492" y="281805"/>
                  <a:pt x="2084956" y="298142"/>
                  <a:pt x="2084956" y="349192"/>
                </a:cubicBezTo>
                <a:cubicBezTo>
                  <a:pt x="2084956" y="439044"/>
                  <a:pt x="1939968" y="516644"/>
                  <a:pt x="1913420" y="516644"/>
                </a:cubicBezTo>
                <a:cubicBezTo>
                  <a:pt x="1907295" y="516644"/>
                  <a:pt x="1899127" y="514601"/>
                  <a:pt x="1899127" y="506433"/>
                </a:cubicBezTo>
                <a:cubicBezTo>
                  <a:pt x="1899127" y="500306"/>
                  <a:pt x="1907295" y="492137"/>
                  <a:pt x="1919547" y="486012"/>
                </a:cubicBezTo>
                <a:cubicBezTo>
                  <a:pt x="2037987" y="426791"/>
                  <a:pt x="2046156" y="371656"/>
                  <a:pt x="2046156" y="347151"/>
                </a:cubicBezTo>
                <a:cubicBezTo>
                  <a:pt x="2046156" y="328772"/>
                  <a:pt x="2037987" y="320604"/>
                  <a:pt x="2025735" y="320604"/>
                </a:cubicBezTo>
                <a:cubicBezTo>
                  <a:pt x="1993062" y="320604"/>
                  <a:pt x="2009398" y="377781"/>
                  <a:pt x="1976725" y="398202"/>
                </a:cubicBezTo>
                <a:cubicBezTo>
                  <a:pt x="1962432" y="406370"/>
                  <a:pt x="1935884" y="408414"/>
                  <a:pt x="1903211" y="412498"/>
                </a:cubicBezTo>
                <a:cubicBezTo>
                  <a:pt x="1876663" y="416582"/>
                  <a:pt x="1872579" y="418623"/>
                  <a:pt x="1856242" y="418623"/>
                </a:cubicBezTo>
                <a:cubicBezTo>
                  <a:pt x="1813360" y="418623"/>
                  <a:pt x="1819485" y="371656"/>
                  <a:pt x="1780686" y="371656"/>
                </a:cubicBezTo>
                <a:cubicBezTo>
                  <a:pt x="1752097" y="371656"/>
                  <a:pt x="1752097" y="412498"/>
                  <a:pt x="1705129" y="412498"/>
                </a:cubicBezTo>
                <a:cubicBezTo>
                  <a:pt x="1680626" y="412498"/>
                  <a:pt x="1658162" y="404329"/>
                  <a:pt x="1656119" y="383909"/>
                </a:cubicBezTo>
                <a:cubicBezTo>
                  <a:pt x="1654078" y="375740"/>
                  <a:pt x="1649994" y="367572"/>
                  <a:pt x="1641825" y="367572"/>
                </a:cubicBezTo>
                <a:cubicBezTo>
                  <a:pt x="1615277" y="367572"/>
                  <a:pt x="1603025" y="424750"/>
                  <a:pt x="1549931" y="424750"/>
                </a:cubicBezTo>
                <a:cubicBezTo>
                  <a:pt x="1531554" y="424750"/>
                  <a:pt x="1521342" y="412498"/>
                  <a:pt x="1509090" y="398202"/>
                </a:cubicBezTo>
                <a:cubicBezTo>
                  <a:pt x="1496839" y="385950"/>
                  <a:pt x="1486628" y="377781"/>
                  <a:pt x="1486628" y="361445"/>
                </a:cubicBezTo>
                <a:cubicBezTo>
                  <a:pt x="1486628" y="351236"/>
                  <a:pt x="1496839" y="332858"/>
                  <a:pt x="1517260" y="332858"/>
                </a:cubicBezTo>
                <a:cubicBezTo>
                  <a:pt x="1558102" y="332858"/>
                  <a:pt x="1525426" y="385950"/>
                  <a:pt x="1560143" y="385950"/>
                </a:cubicBezTo>
                <a:cubicBezTo>
                  <a:pt x="1582604" y="385950"/>
                  <a:pt x="1605068" y="355320"/>
                  <a:pt x="1621405" y="338983"/>
                </a:cubicBezTo>
                <a:cubicBezTo>
                  <a:pt x="1627530" y="334899"/>
                  <a:pt x="1656119" y="300183"/>
                  <a:pt x="1676540" y="300183"/>
                </a:cubicBezTo>
                <a:cubicBezTo>
                  <a:pt x="1690835" y="300183"/>
                  <a:pt x="1694919" y="318563"/>
                  <a:pt x="1694919" y="326731"/>
                </a:cubicBezTo>
                <a:cubicBezTo>
                  <a:pt x="1694919" y="338983"/>
                  <a:pt x="1686751" y="345108"/>
                  <a:pt x="1686751" y="355320"/>
                </a:cubicBezTo>
                <a:cubicBezTo>
                  <a:pt x="1686751" y="367572"/>
                  <a:pt x="1694919" y="379825"/>
                  <a:pt x="1705129" y="379825"/>
                </a:cubicBezTo>
                <a:cubicBezTo>
                  <a:pt x="1717381" y="379825"/>
                  <a:pt x="1741888" y="351236"/>
                  <a:pt x="1764350" y="328772"/>
                </a:cubicBezTo>
                <a:cubicBezTo>
                  <a:pt x="1776602" y="316519"/>
                  <a:pt x="1788855" y="304267"/>
                  <a:pt x="1801107" y="304267"/>
                </a:cubicBezTo>
                <a:cubicBezTo>
                  <a:pt x="1817444" y="304267"/>
                  <a:pt x="1829696" y="312437"/>
                  <a:pt x="1835821" y="341024"/>
                </a:cubicBezTo>
                <a:cubicBezTo>
                  <a:pt x="1841948" y="371656"/>
                  <a:pt x="1841948" y="379825"/>
                  <a:pt x="1872579" y="379825"/>
                </a:cubicBezTo>
                <a:cubicBezTo>
                  <a:pt x="1903211" y="379825"/>
                  <a:pt x="1958346" y="371656"/>
                  <a:pt x="1966516" y="341024"/>
                </a:cubicBezTo>
                <a:cubicBezTo>
                  <a:pt x="1974682" y="314478"/>
                  <a:pt x="1976725" y="283846"/>
                  <a:pt x="2029819" y="281805"/>
                </a:cubicBezTo>
                <a:close/>
                <a:moveTo>
                  <a:pt x="1070046" y="277720"/>
                </a:moveTo>
                <a:cubicBezTo>
                  <a:pt x="1086383" y="277720"/>
                  <a:pt x="1112928" y="285889"/>
                  <a:pt x="1112928" y="314477"/>
                </a:cubicBezTo>
                <a:cubicBezTo>
                  <a:pt x="1112928" y="347151"/>
                  <a:pt x="1018993" y="390035"/>
                  <a:pt x="1018993" y="418624"/>
                </a:cubicBezTo>
                <a:cubicBezTo>
                  <a:pt x="1018993" y="424749"/>
                  <a:pt x="1027161" y="428833"/>
                  <a:pt x="1035329" y="428833"/>
                </a:cubicBezTo>
                <a:cubicBezTo>
                  <a:pt x="1061878" y="428833"/>
                  <a:pt x="1110888" y="408413"/>
                  <a:pt x="1119056" y="408413"/>
                </a:cubicBezTo>
                <a:cubicBezTo>
                  <a:pt x="1123140" y="408413"/>
                  <a:pt x="1127224" y="412497"/>
                  <a:pt x="1127224" y="416581"/>
                </a:cubicBezTo>
                <a:cubicBezTo>
                  <a:pt x="1127224" y="437002"/>
                  <a:pt x="1068003" y="459465"/>
                  <a:pt x="1016952" y="459465"/>
                </a:cubicBezTo>
                <a:cubicBezTo>
                  <a:pt x="984278" y="459465"/>
                  <a:pt x="974067" y="443127"/>
                  <a:pt x="974067" y="432917"/>
                </a:cubicBezTo>
                <a:cubicBezTo>
                  <a:pt x="974067" y="385951"/>
                  <a:pt x="1072087" y="336941"/>
                  <a:pt x="1072087" y="318562"/>
                </a:cubicBezTo>
                <a:cubicBezTo>
                  <a:pt x="1072087" y="314477"/>
                  <a:pt x="1068003" y="310393"/>
                  <a:pt x="1059834" y="310393"/>
                </a:cubicBezTo>
                <a:cubicBezTo>
                  <a:pt x="1041457" y="310393"/>
                  <a:pt x="1008783" y="328773"/>
                  <a:pt x="1000615" y="332857"/>
                </a:cubicBezTo>
                <a:cubicBezTo>
                  <a:pt x="990404" y="336941"/>
                  <a:pt x="976110" y="312436"/>
                  <a:pt x="984278" y="306309"/>
                </a:cubicBezTo>
                <a:cubicBezTo>
                  <a:pt x="992447" y="302225"/>
                  <a:pt x="1029204" y="279761"/>
                  <a:pt x="1070046" y="277720"/>
                </a:cubicBezTo>
                <a:close/>
                <a:moveTo>
                  <a:pt x="1521342" y="189912"/>
                </a:moveTo>
                <a:cubicBezTo>
                  <a:pt x="1541763" y="189912"/>
                  <a:pt x="1558099" y="196039"/>
                  <a:pt x="1558099" y="216460"/>
                </a:cubicBezTo>
                <a:cubicBezTo>
                  <a:pt x="1558099" y="273638"/>
                  <a:pt x="1484582" y="193996"/>
                  <a:pt x="1404943" y="453340"/>
                </a:cubicBezTo>
                <a:cubicBezTo>
                  <a:pt x="1398818" y="469677"/>
                  <a:pt x="1394733" y="488054"/>
                  <a:pt x="1388606" y="508475"/>
                </a:cubicBezTo>
                <a:cubicBezTo>
                  <a:pt x="1386565" y="514602"/>
                  <a:pt x="1380438" y="518686"/>
                  <a:pt x="1372270" y="518686"/>
                </a:cubicBezTo>
                <a:cubicBezTo>
                  <a:pt x="1364101" y="518686"/>
                  <a:pt x="1353892" y="512559"/>
                  <a:pt x="1353892" y="502350"/>
                </a:cubicBezTo>
                <a:cubicBezTo>
                  <a:pt x="1353892" y="486013"/>
                  <a:pt x="1376354" y="426792"/>
                  <a:pt x="1376354" y="408415"/>
                </a:cubicBezTo>
                <a:cubicBezTo>
                  <a:pt x="1376354" y="396162"/>
                  <a:pt x="1372270" y="394119"/>
                  <a:pt x="1368185" y="394119"/>
                </a:cubicBezTo>
                <a:cubicBezTo>
                  <a:pt x="1355933" y="394119"/>
                  <a:pt x="1339596" y="420667"/>
                  <a:pt x="1313051" y="420667"/>
                </a:cubicBezTo>
                <a:cubicBezTo>
                  <a:pt x="1266082" y="420667"/>
                  <a:pt x="1272209" y="383910"/>
                  <a:pt x="1251788" y="383910"/>
                </a:cubicBezTo>
                <a:cubicBezTo>
                  <a:pt x="1229325" y="383910"/>
                  <a:pt x="1237493" y="430876"/>
                  <a:pt x="1200736" y="430876"/>
                </a:cubicBezTo>
                <a:cubicBezTo>
                  <a:pt x="1170106" y="430876"/>
                  <a:pt x="1155810" y="410456"/>
                  <a:pt x="1155810" y="392078"/>
                </a:cubicBezTo>
                <a:cubicBezTo>
                  <a:pt x="1155810" y="349193"/>
                  <a:pt x="1217072" y="310395"/>
                  <a:pt x="1253829" y="310395"/>
                </a:cubicBezTo>
                <a:cubicBezTo>
                  <a:pt x="1308966" y="310395"/>
                  <a:pt x="1274250" y="387994"/>
                  <a:pt x="1313051" y="387994"/>
                </a:cubicBezTo>
                <a:cubicBezTo>
                  <a:pt x="1335512" y="387994"/>
                  <a:pt x="1435575" y="322648"/>
                  <a:pt x="1472332" y="222585"/>
                </a:cubicBezTo>
                <a:cubicBezTo>
                  <a:pt x="1480500" y="204207"/>
                  <a:pt x="1500921" y="185828"/>
                  <a:pt x="1521342" y="189912"/>
                </a:cubicBezTo>
                <a:close/>
                <a:moveTo>
                  <a:pt x="949564" y="0"/>
                </a:moveTo>
                <a:cubicBezTo>
                  <a:pt x="974067" y="0"/>
                  <a:pt x="1055750" y="6128"/>
                  <a:pt x="1055750" y="28589"/>
                </a:cubicBezTo>
                <a:cubicBezTo>
                  <a:pt x="1055750" y="49010"/>
                  <a:pt x="998574" y="34714"/>
                  <a:pt x="955690" y="34714"/>
                </a:cubicBezTo>
                <a:cubicBezTo>
                  <a:pt x="806619" y="34714"/>
                  <a:pt x="667756" y="175618"/>
                  <a:pt x="584032" y="289974"/>
                </a:cubicBezTo>
                <a:cubicBezTo>
                  <a:pt x="661631" y="273638"/>
                  <a:pt x="741273" y="263428"/>
                  <a:pt x="780071" y="263428"/>
                </a:cubicBezTo>
                <a:cubicBezTo>
                  <a:pt x="871964" y="263428"/>
                  <a:pt x="896471" y="296102"/>
                  <a:pt x="910764" y="314479"/>
                </a:cubicBezTo>
                <a:cubicBezTo>
                  <a:pt x="918932" y="326732"/>
                  <a:pt x="910764" y="336943"/>
                  <a:pt x="896471" y="332859"/>
                </a:cubicBezTo>
                <a:cubicBezTo>
                  <a:pt x="884218" y="328773"/>
                  <a:pt x="865838" y="302227"/>
                  <a:pt x="796408" y="302227"/>
                </a:cubicBezTo>
                <a:cubicBezTo>
                  <a:pt x="704516" y="302227"/>
                  <a:pt x="614665" y="324691"/>
                  <a:pt x="555444" y="341025"/>
                </a:cubicBezTo>
                <a:cubicBezTo>
                  <a:pt x="486013" y="459467"/>
                  <a:pt x="463551" y="657547"/>
                  <a:pt x="663674" y="657547"/>
                </a:cubicBezTo>
                <a:cubicBezTo>
                  <a:pt x="739230" y="657547"/>
                  <a:pt x="810701" y="620790"/>
                  <a:pt x="865838" y="592201"/>
                </a:cubicBezTo>
                <a:cubicBezTo>
                  <a:pt x="878091" y="586073"/>
                  <a:pt x="886259" y="602412"/>
                  <a:pt x="876050" y="608537"/>
                </a:cubicBezTo>
                <a:cubicBezTo>
                  <a:pt x="820913" y="641210"/>
                  <a:pt x="733105" y="694304"/>
                  <a:pt x="645295" y="694304"/>
                </a:cubicBezTo>
                <a:cubicBezTo>
                  <a:pt x="459467" y="694304"/>
                  <a:pt x="414542" y="508477"/>
                  <a:pt x="494181" y="357364"/>
                </a:cubicBezTo>
                <a:cubicBezTo>
                  <a:pt x="289974" y="418626"/>
                  <a:pt x="53094" y="510518"/>
                  <a:pt x="53094" y="551359"/>
                </a:cubicBezTo>
                <a:cubicBezTo>
                  <a:pt x="53094" y="567696"/>
                  <a:pt x="104145" y="565653"/>
                  <a:pt x="104145" y="588117"/>
                </a:cubicBezTo>
                <a:cubicBezTo>
                  <a:pt x="104145" y="598328"/>
                  <a:pt x="89851" y="606494"/>
                  <a:pt x="69430" y="606494"/>
                </a:cubicBezTo>
                <a:cubicBezTo>
                  <a:pt x="28589" y="606494"/>
                  <a:pt x="0" y="577907"/>
                  <a:pt x="0" y="559528"/>
                </a:cubicBezTo>
                <a:cubicBezTo>
                  <a:pt x="0" y="465592"/>
                  <a:pt x="406373" y="338984"/>
                  <a:pt x="524814" y="306311"/>
                </a:cubicBezTo>
                <a:cubicBezTo>
                  <a:pt x="696348" y="59221"/>
                  <a:pt x="861754" y="0"/>
                  <a:pt x="949564" y="0"/>
                </a:cubicBezTo>
                <a:close/>
              </a:path>
            </a:pathLst>
          </a:custGeom>
          <a:solidFill>
            <a:schemeClr val="bg1"/>
          </a:solidFill>
        </p:spPr>
        <p:txBody>
          <a:bodyPr wrap="square">
            <a:noAutofit/>
          </a:bodyPr>
          <a:lstStyle>
            <a:lvl1pPr marL="0" indent="0">
              <a:buNone/>
              <a:defRPr/>
            </a:lvl1pPr>
          </a:lstStyle>
          <a:p>
            <a:pPr lvl="0"/>
            <a:r>
              <a:rPr lang="nl-NL"/>
              <a:t> </a:t>
            </a:r>
          </a:p>
        </p:txBody>
      </p:sp>
      <p:sp>
        <p:nvSpPr>
          <p:cNvPr id="79" name="Tijdelijke aanduiding voor tekst 143">
            <a:extLst>
              <a:ext uri="{FF2B5EF4-FFF2-40B4-BE49-F238E27FC236}">
                <a16:creationId xmlns:a16="http://schemas.microsoft.com/office/drawing/2014/main" id="{AB165DCF-DDAC-4030-B78B-639D8FB793DD}"/>
              </a:ext>
            </a:extLst>
          </p:cNvPr>
          <p:cNvSpPr>
            <a:spLocks noGrp="1"/>
          </p:cNvSpPr>
          <p:nvPr>
            <p:ph type="body" sz="quarter" idx="22" hasCustomPrompt="1"/>
          </p:nvPr>
        </p:nvSpPr>
        <p:spPr>
          <a:xfrm>
            <a:off x="539505" y="5908884"/>
            <a:ext cx="3381331" cy="401383"/>
          </a:xfrm>
          <a:custGeom>
            <a:avLst/>
            <a:gdLst>
              <a:gd name="connsiteX0" fmla="*/ 1853937 w 4627560"/>
              <a:gd name="connsiteY0" fmla="*/ 635556 h 1990725"/>
              <a:gd name="connsiteX1" fmla="*/ 1819207 w 4627560"/>
              <a:gd name="connsiteY1" fmla="*/ 651765 h 1990725"/>
              <a:gd name="connsiteX2" fmla="*/ 1835414 w 4627560"/>
              <a:gd name="connsiteY2" fmla="*/ 665656 h 1990725"/>
              <a:gd name="connsiteX3" fmla="*/ 1858569 w 4627560"/>
              <a:gd name="connsiteY3" fmla="*/ 637872 h 1990725"/>
              <a:gd name="connsiteX4" fmla="*/ 1858569 w 4627560"/>
              <a:gd name="connsiteY4" fmla="*/ 635556 h 1990725"/>
              <a:gd name="connsiteX5" fmla="*/ 392950 w 4627560"/>
              <a:gd name="connsiteY5" fmla="*/ 635556 h 1990725"/>
              <a:gd name="connsiteX6" fmla="*/ 358220 w 4627560"/>
              <a:gd name="connsiteY6" fmla="*/ 651765 h 1990725"/>
              <a:gd name="connsiteX7" fmla="*/ 374427 w 4627560"/>
              <a:gd name="connsiteY7" fmla="*/ 665656 h 1990725"/>
              <a:gd name="connsiteX8" fmla="*/ 397582 w 4627560"/>
              <a:gd name="connsiteY8" fmla="*/ 637872 h 1990725"/>
              <a:gd name="connsiteX9" fmla="*/ 397582 w 4627560"/>
              <a:gd name="connsiteY9" fmla="*/ 635556 h 1990725"/>
              <a:gd name="connsiteX10" fmla="*/ 1379291 w 4627560"/>
              <a:gd name="connsiteY10" fmla="*/ 600826 h 1990725"/>
              <a:gd name="connsiteX11" fmla="*/ 1351506 w 4627560"/>
              <a:gd name="connsiteY11" fmla="*/ 633242 h 1990725"/>
              <a:gd name="connsiteX12" fmla="*/ 1376975 w 4627560"/>
              <a:gd name="connsiteY12" fmla="*/ 665656 h 1990725"/>
              <a:gd name="connsiteX13" fmla="*/ 1404759 w 4627560"/>
              <a:gd name="connsiteY13" fmla="*/ 633242 h 1990725"/>
              <a:gd name="connsiteX14" fmla="*/ 1379291 w 4627560"/>
              <a:gd name="connsiteY14" fmla="*/ 600826 h 1990725"/>
              <a:gd name="connsiteX15" fmla="*/ 812029 w 4627560"/>
              <a:gd name="connsiteY15" fmla="*/ 598513 h 1990725"/>
              <a:gd name="connsiteX16" fmla="*/ 786560 w 4627560"/>
              <a:gd name="connsiteY16" fmla="*/ 628611 h 1990725"/>
              <a:gd name="connsiteX17" fmla="*/ 814344 w 4627560"/>
              <a:gd name="connsiteY17" fmla="*/ 661026 h 1990725"/>
              <a:gd name="connsiteX18" fmla="*/ 837498 w 4627560"/>
              <a:gd name="connsiteY18" fmla="*/ 628611 h 1990725"/>
              <a:gd name="connsiteX19" fmla="*/ 812029 w 4627560"/>
              <a:gd name="connsiteY19" fmla="*/ 598513 h 1990725"/>
              <a:gd name="connsiteX20" fmla="*/ 2127149 w 4627560"/>
              <a:gd name="connsiteY20" fmla="*/ 596197 h 1990725"/>
              <a:gd name="connsiteX21" fmla="*/ 2101680 w 4627560"/>
              <a:gd name="connsiteY21" fmla="*/ 619350 h 1990725"/>
              <a:gd name="connsiteX22" fmla="*/ 2147987 w 4627560"/>
              <a:gd name="connsiteY22" fmla="*/ 619350 h 1990725"/>
              <a:gd name="connsiteX23" fmla="*/ 2127149 w 4627560"/>
              <a:gd name="connsiteY23" fmla="*/ 596197 h 1990725"/>
              <a:gd name="connsiteX24" fmla="*/ 1138495 w 4627560"/>
              <a:gd name="connsiteY24" fmla="*/ 577673 h 1990725"/>
              <a:gd name="connsiteX25" fmla="*/ 1163963 w 4627560"/>
              <a:gd name="connsiteY25" fmla="*/ 577673 h 1990725"/>
              <a:gd name="connsiteX26" fmla="*/ 1163963 w 4627560"/>
              <a:gd name="connsiteY26" fmla="*/ 684178 h 1990725"/>
              <a:gd name="connsiteX27" fmla="*/ 1138495 w 4627560"/>
              <a:gd name="connsiteY27" fmla="*/ 684178 h 1990725"/>
              <a:gd name="connsiteX28" fmla="*/ 573548 w 4627560"/>
              <a:gd name="connsiteY28" fmla="*/ 577673 h 1990725"/>
              <a:gd name="connsiteX29" fmla="*/ 599016 w 4627560"/>
              <a:gd name="connsiteY29" fmla="*/ 577673 h 1990725"/>
              <a:gd name="connsiteX30" fmla="*/ 599016 w 4627560"/>
              <a:gd name="connsiteY30" fmla="*/ 684178 h 1990725"/>
              <a:gd name="connsiteX31" fmla="*/ 573548 w 4627560"/>
              <a:gd name="connsiteY31" fmla="*/ 684178 h 1990725"/>
              <a:gd name="connsiteX32" fmla="*/ 2261441 w 4627560"/>
              <a:gd name="connsiteY32" fmla="*/ 575358 h 1990725"/>
              <a:gd name="connsiteX33" fmla="*/ 2266071 w 4627560"/>
              <a:gd name="connsiteY33" fmla="*/ 575358 h 1990725"/>
              <a:gd name="connsiteX34" fmla="*/ 2266071 w 4627560"/>
              <a:gd name="connsiteY34" fmla="*/ 600827 h 1990725"/>
              <a:gd name="connsiteX35" fmla="*/ 2259125 w 4627560"/>
              <a:gd name="connsiteY35" fmla="*/ 600827 h 1990725"/>
              <a:gd name="connsiteX36" fmla="*/ 2229025 w 4627560"/>
              <a:gd name="connsiteY36" fmla="*/ 623981 h 1990725"/>
              <a:gd name="connsiteX37" fmla="*/ 2226710 w 4627560"/>
              <a:gd name="connsiteY37" fmla="*/ 640188 h 1990725"/>
              <a:gd name="connsiteX38" fmla="*/ 2226710 w 4627560"/>
              <a:gd name="connsiteY38" fmla="*/ 684179 h 1990725"/>
              <a:gd name="connsiteX39" fmla="*/ 2201241 w 4627560"/>
              <a:gd name="connsiteY39" fmla="*/ 684179 h 1990725"/>
              <a:gd name="connsiteX40" fmla="*/ 2201241 w 4627560"/>
              <a:gd name="connsiteY40" fmla="*/ 577674 h 1990725"/>
              <a:gd name="connsiteX41" fmla="*/ 2226710 w 4627560"/>
              <a:gd name="connsiteY41" fmla="*/ 577674 h 1990725"/>
              <a:gd name="connsiteX42" fmla="*/ 2226710 w 4627560"/>
              <a:gd name="connsiteY42" fmla="*/ 596197 h 1990725"/>
              <a:gd name="connsiteX43" fmla="*/ 2226710 w 4627560"/>
              <a:gd name="connsiteY43" fmla="*/ 603142 h 1990725"/>
              <a:gd name="connsiteX44" fmla="*/ 2261441 w 4627560"/>
              <a:gd name="connsiteY44" fmla="*/ 575358 h 1990725"/>
              <a:gd name="connsiteX45" fmla="*/ 2129464 w 4627560"/>
              <a:gd name="connsiteY45" fmla="*/ 575358 h 1990725"/>
              <a:gd name="connsiteX46" fmla="*/ 2175771 w 4627560"/>
              <a:gd name="connsiteY46" fmla="*/ 626297 h 1990725"/>
              <a:gd name="connsiteX47" fmla="*/ 2175771 w 4627560"/>
              <a:gd name="connsiteY47" fmla="*/ 635558 h 1990725"/>
              <a:gd name="connsiteX48" fmla="*/ 2101680 w 4627560"/>
              <a:gd name="connsiteY48" fmla="*/ 635558 h 1990725"/>
              <a:gd name="connsiteX49" fmla="*/ 2134096 w 4627560"/>
              <a:gd name="connsiteY49" fmla="*/ 663343 h 1990725"/>
              <a:gd name="connsiteX50" fmla="*/ 2164194 w 4627560"/>
              <a:gd name="connsiteY50" fmla="*/ 651765 h 1990725"/>
              <a:gd name="connsiteX51" fmla="*/ 2173455 w 4627560"/>
              <a:gd name="connsiteY51" fmla="*/ 670288 h 1990725"/>
              <a:gd name="connsiteX52" fmla="*/ 2131780 w 4627560"/>
              <a:gd name="connsiteY52" fmla="*/ 686495 h 1990725"/>
              <a:gd name="connsiteX53" fmla="*/ 2073896 w 4627560"/>
              <a:gd name="connsiteY53" fmla="*/ 630927 h 1990725"/>
              <a:gd name="connsiteX54" fmla="*/ 2129464 w 4627560"/>
              <a:gd name="connsiteY54" fmla="*/ 575358 h 1990725"/>
              <a:gd name="connsiteX55" fmla="*/ 1499691 w 4627560"/>
              <a:gd name="connsiteY55" fmla="*/ 575358 h 1990725"/>
              <a:gd name="connsiteX56" fmla="*/ 1534421 w 4627560"/>
              <a:gd name="connsiteY56" fmla="*/ 586935 h 1990725"/>
              <a:gd name="connsiteX57" fmla="*/ 1522843 w 4627560"/>
              <a:gd name="connsiteY57" fmla="*/ 607774 h 1990725"/>
              <a:gd name="connsiteX58" fmla="*/ 1497375 w 4627560"/>
              <a:gd name="connsiteY58" fmla="*/ 598513 h 1990725"/>
              <a:gd name="connsiteX59" fmla="*/ 1483484 w 4627560"/>
              <a:gd name="connsiteY59" fmla="*/ 607774 h 1990725"/>
              <a:gd name="connsiteX60" fmla="*/ 1534421 w 4627560"/>
              <a:gd name="connsiteY60" fmla="*/ 654081 h 1990725"/>
              <a:gd name="connsiteX61" fmla="*/ 1492745 w 4627560"/>
              <a:gd name="connsiteY61" fmla="*/ 686495 h 1990725"/>
              <a:gd name="connsiteX62" fmla="*/ 1451068 w 4627560"/>
              <a:gd name="connsiteY62" fmla="*/ 670288 h 1990725"/>
              <a:gd name="connsiteX63" fmla="*/ 1464961 w 4627560"/>
              <a:gd name="connsiteY63" fmla="*/ 654081 h 1990725"/>
              <a:gd name="connsiteX64" fmla="*/ 1495059 w 4627560"/>
              <a:gd name="connsiteY64" fmla="*/ 665657 h 1990725"/>
              <a:gd name="connsiteX65" fmla="*/ 1508952 w 4627560"/>
              <a:gd name="connsiteY65" fmla="*/ 656395 h 1990725"/>
              <a:gd name="connsiteX66" fmla="*/ 1458013 w 4627560"/>
              <a:gd name="connsiteY66" fmla="*/ 607774 h 1990725"/>
              <a:gd name="connsiteX67" fmla="*/ 1499691 w 4627560"/>
              <a:gd name="connsiteY67" fmla="*/ 575358 h 1990725"/>
              <a:gd name="connsiteX68" fmla="*/ 1261207 w 4627560"/>
              <a:gd name="connsiteY68" fmla="*/ 575358 h 1990725"/>
              <a:gd name="connsiteX69" fmla="*/ 1298253 w 4627560"/>
              <a:gd name="connsiteY69" fmla="*/ 614720 h 1990725"/>
              <a:gd name="connsiteX70" fmla="*/ 1298253 w 4627560"/>
              <a:gd name="connsiteY70" fmla="*/ 684179 h 1990725"/>
              <a:gd name="connsiteX71" fmla="*/ 1272784 w 4627560"/>
              <a:gd name="connsiteY71" fmla="*/ 684179 h 1990725"/>
              <a:gd name="connsiteX72" fmla="*/ 1272784 w 4627560"/>
              <a:gd name="connsiteY72" fmla="*/ 621665 h 1990725"/>
              <a:gd name="connsiteX73" fmla="*/ 1256577 w 4627560"/>
              <a:gd name="connsiteY73" fmla="*/ 600827 h 1990725"/>
              <a:gd name="connsiteX74" fmla="*/ 1228793 w 4627560"/>
              <a:gd name="connsiteY74" fmla="*/ 621665 h 1990725"/>
              <a:gd name="connsiteX75" fmla="*/ 1226477 w 4627560"/>
              <a:gd name="connsiteY75" fmla="*/ 635558 h 1990725"/>
              <a:gd name="connsiteX76" fmla="*/ 1226477 w 4627560"/>
              <a:gd name="connsiteY76" fmla="*/ 684179 h 1990725"/>
              <a:gd name="connsiteX77" fmla="*/ 1198693 w 4627560"/>
              <a:gd name="connsiteY77" fmla="*/ 684179 h 1990725"/>
              <a:gd name="connsiteX78" fmla="*/ 1198693 w 4627560"/>
              <a:gd name="connsiteY78" fmla="*/ 577674 h 1990725"/>
              <a:gd name="connsiteX79" fmla="*/ 1224161 w 4627560"/>
              <a:gd name="connsiteY79" fmla="*/ 577674 h 1990725"/>
              <a:gd name="connsiteX80" fmla="*/ 1224161 w 4627560"/>
              <a:gd name="connsiteY80" fmla="*/ 591565 h 1990725"/>
              <a:gd name="connsiteX81" fmla="*/ 1224161 w 4627560"/>
              <a:gd name="connsiteY81" fmla="*/ 598513 h 1990725"/>
              <a:gd name="connsiteX82" fmla="*/ 1261207 w 4627560"/>
              <a:gd name="connsiteY82" fmla="*/ 575358 h 1990725"/>
              <a:gd name="connsiteX83" fmla="*/ 805083 w 4627560"/>
              <a:gd name="connsiteY83" fmla="*/ 575358 h 1990725"/>
              <a:gd name="connsiteX84" fmla="*/ 837498 w 4627560"/>
              <a:gd name="connsiteY84" fmla="*/ 589251 h 1990725"/>
              <a:gd name="connsiteX85" fmla="*/ 837498 w 4627560"/>
              <a:gd name="connsiteY85" fmla="*/ 586935 h 1990725"/>
              <a:gd name="connsiteX86" fmla="*/ 837498 w 4627560"/>
              <a:gd name="connsiteY86" fmla="*/ 577674 h 1990725"/>
              <a:gd name="connsiteX87" fmla="*/ 862967 w 4627560"/>
              <a:gd name="connsiteY87" fmla="*/ 577674 h 1990725"/>
              <a:gd name="connsiteX88" fmla="*/ 862967 w 4627560"/>
              <a:gd name="connsiteY88" fmla="*/ 677233 h 1990725"/>
              <a:gd name="connsiteX89" fmla="*/ 807399 w 4627560"/>
              <a:gd name="connsiteY89" fmla="*/ 728172 h 1990725"/>
              <a:gd name="connsiteX90" fmla="*/ 770353 w 4627560"/>
              <a:gd name="connsiteY90" fmla="*/ 718910 h 1990725"/>
              <a:gd name="connsiteX91" fmla="*/ 777299 w 4627560"/>
              <a:gd name="connsiteY91" fmla="*/ 698072 h 1990725"/>
              <a:gd name="connsiteX92" fmla="*/ 807399 w 4627560"/>
              <a:gd name="connsiteY92" fmla="*/ 705018 h 1990725"/>
              <a:gd name="connsiteX93" fmla="*/ 837498 w 4627560"/>
              <a:gd name="connsiteY93" fmla="*/ 679549 h 1990725"/>
              <a:gd name="connsiteX94" fmla="*/ 837498 w 4627560"/>
              <a:gd name="connsiteY94" fmla="*/ 672604 h 1990725"/>
              <a:gd name="connsiteX95" fmla="*/ 837498 w 4627560"/>
              <a:gd name="connsiteY95" fmla="*/ 667972 h 1990725"/>
              <a:gd name="connsiteX96" fmla="*/ 807399 w 4627560"/>
              <a:gd name="connsiteY96" fmla="*/ 681865 h 1990725"/>
              <a:gd name="connsiteX97" fmla="*/ 758776 w 4627560"/>
              <a:gd name="connsiteY97" fmla="*/ 628611 h 1990725"/>
              <a:gd name="connsiteX98" fmla="*/ 805083 w 4627560"/>
              <a:gd name="connsiteY98" fmla="*/ 575358 h 1990725"/>
              <a:gd name="connsiteX99" fmla="*/ 696261 w 4627560"/>
              <a:gd name="connsiteY99" fmla="*/ 575358 h 1990725"/>
              <a:gd name="connsiteX100" fmla="*/ 733306 w 4627560"/>
              <a:gd name="connsiteY100" fmla="*/ 614720 h 1990725"/>
              <a:gd name="connsiteX101" fmla="*/ 733306 w 4627560"/>
              <a:gd name="connsiteY101" fmla="*/ 684179 h 1990725"/>
              <a:gd name="connsiteX102" fmla="*/ 707838 w 4627560"/>
              <a:gd name="connsiteY102" fmla="*/ 684179 h 1990725"/>
              <a:gd name="connsiteX103" fmla="*/ 707838 w 4627560"/>
              <a:gd name="connsiteY103" fmla="*/ 621665 h 1990725"/>
              <a:gd name="connsiteX104" fmla="*/ 691631 w 4627560"/>
              <a:gd name="connsiteY104" fmla="*/ 600827 h 1990725"/>
              <a:gd name="connsiteX105" fmla="*/ 663846 w 4627560"/>
              <a:gd name="connsiteY105" fmla="*/ 621665 h 1990725"/>
              <a:gd name="connsiteX106" fmla="*/ 661531 w 4627560"/>
              <a:gd name="connsiteY106" fmla="*/ 635558 h 1990725"/>
              <a:gd name="connsiteX107" fmla="*/ 661531 w 4627560"/>
              <a:gd name="connsiteY107" fmla="*/ 684179 h 1990725"/>
              <a:gd name="connsiteX108" fmla="*/ 636062 w 4627560"/>
              <a:gd name="connsiteY108" fmla="*/ 684179 h 1990725"/>
              <a:gd name="connsiteX109" fmla="*/ 636062 w 4627560"/>
              <a:gd name="connsiteY109" fmla="*/ 577674 h 1990725"/>
              <a:gd name="connsiteX110" fmla="*/ 659215 w 4627560"/>
              <a:gd name="connsiteY110" fmla="*/ 577674 h 1990725"/>
              <a:gd name="connsiteX111" fmla="*/ 659215 w 4627560"/>
              <a:gd name="connsiteY111" fmla="*/ 591565 h 1990725"/>
              <a:gd name="connsiteX112" fmla="*/ 659215 w 4627560"/>
              <a:gd name="connsiteY112" fmla="*/ 598513 h 1990725"/>
              <a:gd name="connsiteX113" fmla="*/ 696261 w 4627560"/>
              <a:gd name="connsiteY113" fmla="*/ 575358 h 1990725"/>
              <a:gd name="connsiteX114" fmla="*/ 1842362 w 4627560"/>
              <a:gd name="connsiteY114" fmla="*/ 573042 h 1990725"/>
              <a:gd name="connsiteX115" fmla="*/ 1886353 w 4627560"/>
              <a:gd name="connsiteY115" fmla="*/ 614719 h 1990725"/>
              <a:gd name="connsiteX116" fmla="*/ 1886353 w 4627560"/>
              <a:gd name="connsiteY116" fmla="*/ 684179 h 1990725"/>
              <a:gd name="connsiteX117" fmla="*/ 1860884 w 4627560"/>
              <a:gd name="connsiteY117" fmla="*/ 684179 h 1990725"/>
              <a:gd name="connsiteX118" fmla="*/ 1860884 w 4627560"/>
              <a:gd name="connsiteY118" fmla="*/ 674918 h 1990725"/>
              <a:gd name="connsiteX119" fmla="*/ 1860884 w 4627560"/>
              <a:gd name="connsiteY119" fmla="*/ 667972 h 1990725"/>
              <a:gd name="connsiteX120" fmla="*/ 1828469 w 4627560"/>
              <a:gd name="connsiteY120" fmla="*/ 686495 h 1990725"/>
              <a:gd name="connsiteX121" fmla="*/ 1791423 w 4627560"/>
              <a:gd name="connsiteY121" fmla="*/ 654079 h 1990725"/>
              <a:gd name="connsiteX122" fmla="*/ 1856253 w 4627560"/>
              <a:gd name="connsiteY122" fmla="*/ 617034 h 1990725"/>
              <a:gd name="connsiteX123" fmla="*/ 1860884 w 4627560"/>
              <a:gd name="connsiteY123" fmla="*/ 617034 h 1990725"/>
              <a:gd name="connsiteX124" fmla="*/ 1860884 w 4627560"/>
              <a:gd name="connsiteY124" fmla="*/ 614719 h 1990725"/>
              <a:gd name="connsiteX125" fmla="*/ 1840046 w 4627560"/>
              <a:gd name="connsiteY125" fmla="*/ 596195 h 1990725"/>
              <a:gd name="connsiteX126" fmla="*/ 1809946 w 4627560"/>
              <a:gd name="connsiteY126" fmla="*/ 605458 h 1990725"/>
              <a:gd name="connsiteX127" fmla="*/ 1800685 w 4627560"/>
              <a:gd name="connsiteY127" fmla="*/ 586935 h 1990725"/>
              <a:gd name="connsiteX128" fmla="*/ 1842362 w 4627560"/>
              <a:gd name="connsiteY128" fmla="*/ 573042 h 1990725"/>
              <a:gd name="connsiteX129" fmla="*/ 379059 w 4627560"/>
              <a:gd name="connsiteY129" fmla="*/ 573042 h 1990725"/>
              <a:gd name="connsiteX130" fmla="*/ 423050 w 4627560"/>
              <a:gd name="connsiteY130" fmla="*/ 614719 h 1990725"/>
              <a:gd name="connsiteX131" fmla="*/ 423050 w 4627560"/>
              <a:gd name="connsiteY131" fmla="*/ 684179 h 1990725"/>
              <a:gd name="connsiteX132" fmla="*/ 397582 w 4627560"/>
              <a:gd name="connsiteY132" fmla="*/ 684179 h 1990725"/>
              <a:gd name="connsiteX133" fmla="*/ 397582 w 4627560"/>
              <a:gd name="connsiteY133" fmla="*/ 674918 h 1990725"/>
              <a:gd name="connsiteX134" fmla="*/ 397582 w 4627560"/>
              <a:gd name="connsiteY134" fmla="*/ 667972 h 1990725"/>
              <a:gd name="connsiteX135" fmla="*/ 365166 w 4627560"/>
              <a:gd name="connsiteY135" fmla="*/ 686495 h 1990725"/>
              <a:gd name="connsiteX136" fmla="*/ 328120 w 4627560"/>
              <a:gd name="connsiteY136" fmla="*/ 654079 h 1990725"/>
              <a:gd name="connsiteX137" fmla="*/ 392950 w 4627560"/>
              <a:gd name="connsiteY137" fmla="*/ 617034 h 1990725"/>
              <a:gd name="connsiteX138" fmla="*/ 397582 w 4627560"/>
              <a:gd name="connsiteY138" fmla="*/ 617034 h 1990725"/>
              <a:gd name="connsiteX139" fmla="*/ 397582 w 4627560"/>
              <a:gd name="connsiteY139" fmla="*/ 614719 h 1990725"/>
              <a:gd name="connsiteX140" fmla="*/ 376743 w 4627560"/>
              <a:gd name="connsiteY140" fmla="*/ 596195 h 1990725"/>
              <a:gd name="connsiteX141" fmla="*/ 346643 w 4627560"/>
              <a:gd name="connsiteY141" fmla="*/ 605458 h 1990725"/>
              <a:gd name="connsiteX142" fmla="*/ 337381 w 4627560"/>
              <a:gd name="connsiteY142" fmla="*/ 586935 h 1990725"/>
              <a:gd name="connsiteX143" fmla="*/ 379059 w 4627560"/>
              <a:gd name="connsiteY143" fmla="*/ 573042 h 1990725"/>
              <a:gd name="connsiteX144" fmla="*/ 2004437 w 4627560"/>
              <a:gd name="connsiteY144" fmla="*/ 549888 h 1990725"/>
              <a:gd name="connsiteX145" fmla="*/ 2029906 w 4627560"/>
              <a:gd name="connsiteY145" fmla="*/ 549888 h 1990725"/>
              <a:gd name="connsiteX146" fmla="*/ 2029906 w 4627560"/>
              <a:gd name="connsiteY146" fmla="*/ 579988 h 1990725"/>
              <a:gd name="connsiteX147" fmla="*/ 2053058 w 4627560"/>
              <a:gd name="connsiteY147" fmla="*/ 579988 h 1990725"/>
              <a:gd name="connsiteX148" fmla="*/ 2053058 w 4627560"/>
              <a:gd name="connsiteY148" fmla="*/ 600827 h 1990725"/>
              <a:gd name="connsiteX149" fmla="*/ 2029906 w 4627560"/>
              <a:gd name="connsiteY149" fmla="*/ 600827 h 1990725"/>
              <a:gd name="connsiteX150" fmla="*/ 2029906 w 4627560"/>
              <a:gd name="connsiteY150" fmla="*/ 642502 h 1990725"/>
              <a:gd name="connsiteX151" fmla="*/ 2050744 w 4627560"/>
              <a:gd name="connsiteY151" fmla="*/ 663341 h 1990725"/>
              <a:gd name="connsiteX152" fmla="*/ 2055374 w 4627560"/>
              <a:gd name="connsiteY152" fmla="*/ 663341 h 1990725"/>
              <a:gd name="connsiteX153" fmla="*/ 2055374 w 4627560"/>
              <a:gd name="connsiteY153" fmla="*/ 686493 h 1990725"/>
              <a:gd name="connsiteX154" fmla="*/ 2046113 w 4627560"/>
              <a:gd name="connsiteY154" fmla="*/ 686493 h 1990725"/>
              <a:gd name="connsiteX155" fmla="*/ 2002121 w 4627560"/>
              <a:gd name="connsiteY155" fmla="*/ 647134 h 1990725"/>
              <a:gd name="connsiteX156" fmla="*/ 2002121 w 4627560"/>
              <a:gd name="connsiteY156" fmla="*/ 600827 h 1990725"/>
              <a:gd name="connsiteX157" fmla="*/ 1990544 w 4627560"/>
              <a:gd name="connsiteY157" fmla="*/ 600827 h 1990725"/>
              <a:gd name="connsiteX158" fmla="*/ 1990544 w 4627560"/>
              <a:gd name="connsiteY158" fmla="*/ 579988 h 1990725"/>
              <a:gd name="connsiteX159" fmla="*/ 2004437 w 4627560"/>
              <a:gd name="connsiteY159" fmla="*/ 579988 h 1990725"/>
              <a:gd name="connsiteX160" fmla="*/ 1921084 w 4627560"/>
              <a:gd name="connsiteY160" fmla="*/ 549888 h 1990725"/>
              <a:gd name="connsiteX161" fmla="*/ 1946553 w 4627560"/>
              <a:gd name="connsiteY161" fmla="*/ 549888 h 1990725"/>
              <a:gd name="connsiteX162" fmla="*/ 1946553 w 4627560"/>
              <a:gd name="connsiteY162" fmla="*/ 579988 h 1990725"/>
              <a:gd name="connsiteX163" fmla="*/ 1969705 w 4627560"/>
              <a:gd name="connsiteY163" fmla="*/ 579988 h 1990725"/>
              <a:gd name="connsiteX164" fmla="*/ 1969705 w 4627560"/>
              <a:gd name="connsiteY164" fmla="*/ 600827 h 1990725"/>
              <a:gd name="connsiteX165" fmla="*/ 1946553 w 4627560"/>
              <a:gd name="connsiteY165" fmla="*/ 600827 h 1990725"/>
              <a:gd name="connsiteX166" fmla="*/ 1946553 w 4627560"/>
              <a:gd name="connsiteY166" fmla="*/ 642502 h 1990725"/>
              <a:gd name="connsiteX167" fmla="*/ 1967391 w 4627560"/>
              <a:gd name="connsiteY167" fmla="*/ 663341 h 1990725"/>
              <a:gd name="connsiteX168" fmla="*/ 1972021 w 4627560"/>
              <a:gd name="connsiteY168" fmla="*/ 663341 h 1990725"/>
              <a:gd name="connsiteX169" fmla="*/ 1972021 w 4627560"/>
              <a:gd name="connsiteY169" fmla="*/ 686493 h 1990725"/>
              <a:gd name="connsiteX170" fmla="*/ 1962760 w 4627560"/>
              <a:gd name="connsiteY170" fmla="*/ 686493 h 1990725"/>
              <a:gd name="connsiteX171" fmla="*/ 1918768 w 4627560"/>
              <a:gd name="connsiteY171" fmla="*/ 647134 h 1990725"/>
              <a:gd name="connsiteX172" fmla="*/ 1918768 w 4627560"/>
              <a:gd name="connsiteY172" fmla="*/ 600827 h 1990725"/>
              <a:gd name="connsiteX173" fmla="*/ 1907191 w 4627560"/>
              <a:gd name="connsiteY173" fmla="*/ 600827 h 1990725"/>
              <a:gd name="connsiteX174" fmla="*/ 1907191 w 4627560"/>
              <a:gd name="connsiteY174" fmla="*/ 579988 h 1990725"/>
              <a:gd name="connsiteX175" fmla="*/ 1921084 w 4627560"/>
              <a:gd name="connsiteY175" fmla="*/ 579988 h 1990725"/>
              <a:gd name="connsiteX176" fmla="*/ 1627033 w 4627560"/>
              <a:gd name="connsiteY176" fmla="*/ 535996 h 1990725"/>
              <a:gd name="connsiteX177" fmla="*/ 1654818 w 4627560"/>
              <a:gd name="connsiteY177" fmla="*/ 535996 h 1990725"/>
              <a:gd name="connsiteX178" fmla="*/ 1684916 w 4627560"/>
              <a:gd name="connsiteY178" fmla="*/ 610087 h 1990725"/>
              <a:gd name="connsiteX179" fmla="*/ 1691863 w 4627560"/>
              <a:gd name="connsiteY179" fmla="*/ 630926 h 1990725"/>
              <a:gd name="connsiteX180" fmla="*/ 1698809 w 4627560"/>
              <a:gd name="connsiteY180" fmla="*/ 610087 h 1990725"/>
              <a:gd name="connsiteX181" fmla="*/ 1728908 w 4627560"/>
              <a:gd name="connsiteY181" fmla="*/ 535996 h 1990725"/>
              <a:gd name="connsiteX182" fmla="*/ 1756693 w 4627560"/>
              <a:gd name="connsiteY182" fmla="*/ 535996 h 1990725"/>
              <a:gd name="connsiteX183" fmla="*/ 1768268 w 4627560"/>
              <a:gd name="connsiteY183" fmla="*/ 684178 h 1990725"/>
              <a:gd name="connsiteX184" fmla="*/ 1740484 w 4627560"/>
              <a:gd name="connsiteY184" fmla="*/ 684178 h 1990725"/>
              <a:gd name="connsiteX185" fmla="*/ 1733538 w 4627560"/>
              <a:gd name="connsiteY185" fmla="*/ 600826 h 1990725"/>
              <a:gd name="connsiteX186" fmla="*/ 1733538 w 4627560"/>
              <a:gd name="connsiteY186" fmla="*/ 577673 h 1990725"/>
              <a:gd name="connsiteX187" fmla="*/ 1726593 w 4627560"/>
              <a:gd name="connsiteY187" fmla="*/ 600826 h 1990725"/>
              <a:gd name="connsiteX188" fmla="*/ 1703439 w 4627560"/>
              <a:gd name="connsiteY188" fmla="*/ 658710 h 1990725"/>
              <a:gd name="connsiteX189" fmla="*/ 1680286 w 4627560"/>
              <a:gd name="connsiteY189" fmla="*/ 658710 h 1990725"/>
              <a:gd name="connsiteX190" fmla="*/ 1657132 w 4627560"/>
              <a:gd name="connsiteY190" fmla="*/ 600826 h 1990725"/>
              <a:gd name="connsiteX191" fmla="*/ 1647870 w 4627560"/>
              <a:gd name="connsiteY191" fmla="*/ 577673 h 1990725"/>
              <a:gd name="connsiteX192" fmla="*/ 1647870 w 4627560"/>
              <a:gd name="connsiteY192" fmla="*/ 600826 h 1990725"/>
              <a:gd name="connsiteX193" fmla="*/ 1640925 w 4627560"/>
              <a:gd name="connsiteY193" fmla="*/ 684178 h 1990725"/>
              <a:gd name="connsiteX194" fmla="*/ 1613141 w 4627560"/>
              <a:gd name="connsiteY194" fmla="*/ 684178 h 1990725"/>
              <a:gd name="connsiteX195" fmla="*/ 1400129 w 4627560"/>
              <a:gd name="connsiteY195" fmla="*/ 535996 h 1990725"/>
              <a:gd name="connsiteX196" fmla="*/ 1425598 w 4627560"/>
              <a:gd name="connsiteY196" fmla="*/ 535996 h 1990725"/>
              <a:gd name="connsiteX197" fmla="*/ 1425598 w 4627560"/>
              <a:gd name="connsiteY197" fmla="*/ 684178 h 1990725"/>
              <a:gd name="connsiteX198" fmla="*/ 1400129 w 4627560"/>
              <a:gd name="connsiteY198" fmla="*/ 684178 h 1990725"/>
              <a:gd name="connsiteX199" fmla="*/ 1400129 w 4627560"/>
              <a:gd name="connsiteY199" fmla="*/ 674917 h 1990725"/>
              <a:gd name="connsiteX200" fmla="*/ 1400129 w 4627560"/>
              <a:gd name="connsiteY200" fmla="*/ 667971 h 1990725"/>
              <a:gd name="connsiteX201" fmla="*/ 1367713 w 4627560"/>
              <a:gd name="connsiteY201" fmla="*/ 686494 h 1990725"/>
              <a:gd name="connsiteX202" fmla="*/ 1321407 w 4627560"/>
              <a:gd name="connsiteY202" fmla="*/ 630926 h 1990725"/>
              <a:gd name="connsiteX203" fmla="*/ 1370029 w 4627560"/>
              <a:gd name="connsiteY203" fmla="*/ 575358 h 1990725"/>
              <a:gd name="connsiteX204" fmla="*/ 1400129 w 4627560"/>
              <a:gd name="connsiteY204" fmla="*/ 589249 h 1990725"/>
              <a:gd name="connsiteX205" fmla="*/ 1400129 w 4627560"/>
              <a:gd name="connsiteY205" fmla="*/ 582303 h 1990725"/>
              <a:gd name="connsiteX206" fmla="*/ 1138495 w 4627560"/>
              <a:gd name="connsiteY206" fmla="*/ 535996 h 1990725"/>
              <a:gd name="connsiteX207" fmla="*/ 1163963 w 4627560"/>
              <a:gd name="connsiteY207" fmla="*/ 535996 h 1990725"/>
              <a:gd name="connsiteX208" fmla="*/ 1163963 w 4627560"/>
              <a:gd name="connsiteY208" fmla="*/ 559150 h 1990725"/>
              <a:gd name="connsiteX209" fmla="*/ 1138495 w 4627560"/>
              <a:gd name="connsiteY209" fmla="*/ 559150 h 1990725"/>
              <a:gd name="connsiteX210" fmla="*/ 962528 w 4627560"/>
              <a:gd name="connsiteY210" fmla="*/ 535996 h 1990725"/>
              <a:gd name="connsiteX211" fmla="*/ 990312 w 4627560"/>
              <a:gd name="connsiteY211" fmla="*/ 535996 h 1990725"/>
              <a:gd name="connsiteX212" fmla="*/ 1020412 w 4627560"/>
              <a:gd name="connsiteY212" fmla="*/ 610087 h 1990725"/>
              <a:gd name="connsiteX213" fmla="*/ 1027358 w 4627560"/>
              <a:gd name="connsiteY213" fmla="*/ 630926 h 1990725"/>
              <a:gd name="connsiteX214" fmla="*/ 1034304 w 4627560"/>
              <a:gd name="connsiteY214" fmla="*/ 610087 h 1990725"/>
              <a:gd name="connsiteX215" fmla="*/ 1064404 w 4627560"/>
              <a:gd name="connsiteY215" fmla="*/ 535996 h 1990725"/>
              <a:gd name="connsiteX216" fmla="*/ 1092188 w 4627560"/>
              <a:gd name="connsiteY216" fmla="*/ 535996 h 1990725"/>
              <a:gd name="connsiteX217" fmla="*/ 1106079 w 4627560"/>
              <a:gd name="connsiteY217" fmla="*/ 684178 h 1990725"/>
              <a:gd name="connsiteX218" fmla="*/ 1078295 w 4627560"/>
              <a:gd name="connsiteY218" fmla="*/ 684178 h 1990725"/>
              <a:gd name="connsiteX219" fmla="*/ 1071349 w 4627560"/>
              <a:gd name="connsiteY219" fmla="*/ 600826 h 1990725"/>
              <a:gd name="connsiteX220" fmla="*/ 1071349 w 4627560"/>
              <a:gd name="connsiteY220" fmla="*/ 577673 h 1990725"/>
              <a:gd name="connsiteX221" fmla="*/ 1064404 w 4627560"/>
              <a:gd name="connsiteY221" fmla="*/ 600826 h 1990725"/>
              <a:gd name="connsiteX222" fmla="*/ 1041249 w 4627560"/>
              <a:gd name="connsiteY222" fmla="*/ 658710 h 1990725"/>
              <a:gd name="connsiteX223" fmla="*/ 1018097 w 4627560"/>
              <a:gd name="connsiteY223" fmla="*/ 658710 h 1990725"/>
              <a:gd name="connsiteX224" fmla="*/ 994942 w 4627560"/>
              <a:gd name="connsiteY224" fmla="*/ 600826 h 1990725"/>
              <a:gd name="connsiteX225" fmla="*/ 985681 w 4627560"/>
              <a:gd name="connsiteY225" fmla="*/ 577673 h 1990725"/>
              <a:gd name="connsiteX226" fmla="*/ 985681 w 4627560"/>
              <a:gd name="connsiteY226" fmla="*/ 600826 h 1990725"/>
              <a:gd name="connsiteX227" fmla="*/ 978735 w 4627560"/>
              <a:gd name="connsiteY227" fmla="*/ 684178 h 1990725"/>
              <a:gd name="connsiteX228" fmla="*/ 950951 w 4627560"/>
              <a:gd name="connsiteY228" fmla="*/ 684178 h 1990725"/>
              <a:gd name="connsiteX229" fmla="*/ 573548 w 4627560"/>
              <a:gd name="connsiteY229" fmla="*/ 535996 h 1990725"/>
              <a:gd name="connsiteX230" fmla="*/ 599016 w 4627560"/>
              <a:gd name="connsiteY230" fmla="*/ 535996 h 1990725"/>
              <a:gd name="connsiteX231" fmla="*/ 599016 w 4627560"/>
              <a:gd name="connsiteY231" fmla="*/ 559150 h 1990725"/>
              <a:gd name="connsiteX232" fmla="*/ 573548 w 4627560"/>
              <a:gd name="connsiteY232" fmla="*/ 559150 h 1990725"/>
              <a:gd name="connsiteX233" fmla="*/ 455465 w 4627560"/>
              <a:gd name="connsiteY233" fmla="*/ 535996 h 1990725"/>
              <a:gd name="connsiteX234" fmla="*/ 480933 w 4627560"/>
              <a:gd name="connsiteY234" fmla="*/ 535996 h 1990725"/>
              <a:gd name="connsiteX235" fmla="*/ 480933 w 4627560"/>
              <a:gd name="connsiteY235" fmla="*/ 614719 h 1990725"/>
              <a:gd name="connsiteX236" fmla="*/ 494826 w 4627560"/>
              <a:gd name="connsiteY236" fmla="*/ 614719 h 1990725"/>
              <a:gd name="connsiteX237" fmla="*/ 520294 w 4627560"/>
              <a:gd name="connsiteY237" fmla="*/ 577673 h 1990725"/>
              <a:gd name="connsiteX238" fmla="*/ 550395 w 4627560"/>
              <a:gd name="connsiteY238" fmla="*/ 577673 h 1990725"/>
              <a:gd name="connsiteX239" fmla="*/ 517978 w 4627560"/>
              <a:gd name="connsiteY239" fmla="*/ 626294 h 1990725"/>
              <a:gd name="connsiteX240" fmla="*/ 555024 w 4627560"/>
              <a:gd name="connsiteY240" fmla="*/ 684178 h 1990725"/>
              <a:gd name="connsiteX241" fmla="*/ 524926 w 4627560"/>
              <a:gd name="connsiteY241" fmla="*/ 684178 h 1990725"/>
              <a:gd name="connsiteX242" fmla="*/ 497142 w 4627560"/>
              <a:gd name="connsiteY242" fmla="*/ 637871 h 1990725"/>
              <a:gd name="connsiteX243" fmla="*/ 480933 w 4627560"/>
              <a:gd name="connsiteY243" fmla="*/ 637871 h 1990725"/>
              <a:gd name="connsiteX244" fmla="*/ 480933 w 4627560"/>
              <a:gd name="connsiteY244" fmla="*/ 684178 h 1990725"/>
              <a:gd name="connsiteX245" fmla="*/ 455465 w 4627560"/>
              <a:gd name="connsiteY245" fmla="*/ 684178 h 1990725"/>
              <a:gd name="connsiteX246" fmla="*/ 163729 w 4627560"/>
              <a:gd name="connsiteY246" fmla="*/ 535996 h 1990725"/>
              <a:gd name="connsiteX247" fmla="*/ 191513 w 4627560"/>
              <a:gd name="connsiteY247" fmla="*/ 535996 h 1990725"/>
              <a:gd name="connsiteX248" fmla="*/ 221613 w 4627560"/>
              <a:gd name="connsiteY248" fmla="*/ 610087 h 1990725"/>
              <a:gd name="connsiteX249" fmla="*/ 228559 w 4627560"/>
              <a:gd name="connsiteY249" fmla="*/ 630926 h 1990725"/>
              <a:gd name="connsiteX250" fmla="*/ 235505 w 4627560"/>
              <a:gd name="connsiteY250" fmla="*/ 610087 h 1990725"/>
              <a:gd name="connsiteX251" fmla="*/ 265605 w 4627560"/>
              <a:gd name="connsiteY251" fmla="*/ 535996 h 1990725"/>
              <a:gd name="connsiteX252" fmla="*/ 295705 w 4627560"/>
              <a:gd name="connsiteY252" fmla="*/ 535996 h 1990725"/>
              <a:gd name="connsiteX253" fmla="*/ 307282 w 4627560"/>
              <a:gd name="connsiteY253" fmla="*/ 684178 h 1990725"/>
              <a:gd name="connsiteX254" fmla="*/ 279496 w 4627560"/>
              <a:gd name="connsiteY254" fmla="*/ 684178 h 1990725"/>
              <a:gd name="connsiteX255" fmla="*/ 272550 w 4627560"/>
              <a:gd name="connsiteY255" fmla="*/ 600826 h 1990725"/>
              <a:gd name="connsiteX256" fmla="*/ 272550 w 4627560"/>
              <a:gd name="connsiteY256" fmla="*/ 577673 h 1990725"/>
              <a:gd name="connsiteX257" fmla="*/ 265605 w 4627560"/>
              <a:gd name="connsiteY257" fmla="*/ 600826 h 1990725"/>
              <a:gd name="connsiteX258" fmla="*/ 242450 w 4627560"/>
              <a:gd name="connsiteY258" fmla="*/ 658710 h 1990725"/>
              <a:gd name="connsiteX259" fmla="*/ 219298 w 4627560"/>
              <a:gd name="connsiteY259" fmla="*/ 658710 h 1990725"/>
              <a:gd name="connsiteX260" fmla="*/ 196143 w 4627560"/>
              <a:gd name="connsiteY260" fmla="*/ 600826 h 1990725"/>
              <a:gd name="connsiteX261" fmla="*/ 186882 w 4627560"/>
              <a:gd name="connsiteY261" fmla="*/ 577673 h 1990725"/>
              <a:gd name="connsiteX262" fmla="*/ 186882 w 4627560"/>
              <a:gd name="connsiteY262" fmla="*/ 600826 h 1990725"/>
              <a:gd name="connsiteX263" fmla="*/ 179937 w 4627560"/>
              <a:gd name="connsiteY263" fmla="*/ 684178 h 1990725"/>
              <a:gd name="connsiteX264" fmla="*/ 152152 w 4627560"/>
              <a:gd name="connsiteY264" fmla="*/ 684178 h 1990725"/>
              <a:gd name="connsiteX265" fmla="*/ 3727060 w 4627560"/>
              <a:gd name="connsiteY265" fmla="*/ 397075 h 1990725"/>
              <a:gd name="connsiteX266" fmla="*/ 3696961 w 4627560"/>
              <a:gd name="connsiteY266" fmla="*/ 410966 h 1990725"/>
              <a:gd name="connsiteX267" fmla="*/ 3710853 w 4627560"/>
              <a:gd name="connsiteY267" fmla="*/ 422543 h 1990725"/>
              <a:gd name="connsiteX268" fmla="*/ 3731692 w 4627560"/>
              <a:gd name="connsiteY268" fmla="*/ 399391 h 1990725"/>
              <a:gd name="connsiteX269" fmla="*/ 3731692 w 4627560"/>
              <a:gd name="connsiteY269" fmla="*/ 397075 h 1990725"/>
              <a:gd name="connsiteX270" fmla="*/ 485567 w 4627560"/>
              <a:gd name="connsiteY270" fmla="*/ 397075 h 1990725"/>
              <a:gd name="connsiteX271" fmla="*/ 455467 w 4627560"/>
              <a:gd name="connsiteY271" fmla="*/ 410966 h 1990725"/>
              <a:gd name="connsiteX272" fmla="*/ 469360 w 4627560"/>
              <a:gd name="connsiteY272" fmla="*/ 422543 h 1990725"/>
              <a:gd name="connsiteX273" fmla="*/ 490199 w 4627560"/>
              <a:gd name="connsiteY273" fmla="*/ 399391 h 1990725"/>
              <a:gd name="connsiteX274" fmla="*/ 490199 w 4627560"/>
              <a:gd name="connsiteY274" fmla="*/ 397075 h 1990725"/>
              <a:gd name="connsiteX275" fmla="*/ 3558040 w 4627560"/>
              <a:gd name="connsiteY275" fmla="*/ 355399 h 1990725"/>
              <a:gd name="connsiteX276" fmla="*/ 3532570 w 4627560"/>
              <a:gd name="connsiteY276" fmla="*/ 387813 h 1990725"/>
              <a:gd name="connsiteX277" fmla="*/ 3558040 w 4627560"/>
              <a:gd name="connsiteY277" fmla="*/ 420228 h 1990725"/>
              <a:gd name="connsiteX278" fmla="*/ 3583509 w 4627560"/>
              <a:gd name="connsiteY278" fmla="*/ 387813 h 1990725"/>
              <a:gd name="connsiteX279" fmla="*/ 3558040 w 4627560"/>
              <a:gd name="connsiteY279" fmla="*/ 355399 h 1990725"/>
              <a:gd name="connsiteX280" fmla="*/ 2909739 w 4627560"/>
              <a:gd name="connsiteY280" fmla="*/ 355399 h 1990725"/>
              <a:gd name="connsiteX281" fmla="*/ 2879639 w 4627560"/>
              <a:gd name="connsiteY281" fmla="*/ 387814 h 1990725"/>
              <a:gd name="connsiteX282" fmla="*/ 2909739 w 4627560"/>
              <a:gd name="connsiteY282" fmla="*/ 420228 h 1990725"/>
              <a:gd name="connsiteX283" fmla="*/ 2939839 w 4627560"/>
              <a:gd name="connsiteY283" fmla="*/ 387814 h 1990725"/>
              <a:gd name="connsiteX284" fmla="*/ 2909739 w 4627560"/>
              <a:gd name="connsiteY284" fmla="*/ 355399 h 1990725"/>
              <a:gd name="connsiteX285" fmla="*/ 3294090 w 4627560"/>
              <a:gd name="connsiteY285" fmla="*/ 353083 h 1990725"/>
              <a:gd name="connsiteX286" fmla="*/ 3273251 w 4627560"/>
              <a:gd name="connsiteY286" fmla="*/ 371606 h 1990725"/>
              <a:gd name="connsiteX287" fmla="*/ 3310297 w 4627560"/>
              <a:gd name="connsiteY287" fmla="*/ 371606 h 1990725"/>
              <a:gd name="connsiteX288" fmla="*/ 3294090 w 4627560"/>
              <a:gd name="connsiteY288" fmla="*/ 353083 h 1990725"/>
              <a:gd name="connsiteX289" fmla="*/ 1937291 w 4627560"/>
              <a:gd name="connsiteY289" fmla="*/ 353083 h 1990725"/>
              <a:gd name="connsiteX290" fmla="*/ 1916452 w 4627560"/>
              <a:gd name="connsiteY290" fmla="*/ 371606 h 1990725"/>
              <a:gd name="connsiteX291" fmla="*/ 1953498 w 4627560"/>
              <a:gd name="connsiteY291" fmla="*/ 371606 h 1990725"/>
              <a:gd name="connsiteX292" fmla="*/ 1937291 w 4627560"/>
              <a:gd name="connsiteY292" fmla="*/ 353083 h 1990725"/>
              <a:gd name="connsiteX293" fmla="*/ 2266071 w 4627560"/>
              <a:gd name="connsiteY293" fmla="*/ 322985 h 1990725"/>
              <a:gd name="connsiteX294" fmla="*/ 2310062 w 4627560"/>
              <a:gd name="connsiteY294" fmla="*/ 322985 h 1990725"/>
              <a:gd name="connsiteX295" fmla="*/ 2310062 w 4627560"/>
              <a:gd name="connsiteY295" fmla="*/ 452644 h 1990725"/>
              <a:gd name="connsiteX296" fmla="*/ 2266071 w 4627560"/>
              <a:gd name="connsiteY296" fmla="*/ 452644 h 1990725"/>
              <a:gd name="connsiteX297" fmla="*/ 1647875 w 4627560"/>
              <a:gd name="connsiteY297" fmla="*/ 322985 h 1990725"/>
              <a:gd name="connsiteX298" fmla="*/ 1691866 w 4627560"/>
              <a:gd name="connsiteY298" fmla="*/ 322985 h 1990725"/>
              <a:gd name="connsiteX299" fmla="*/ 1691866 w 4627560"/>
              <a:gd name="connsiteY299" fmla="*/ 452644 h 1990725"/>
              <a:gd name="connsiteX300" fmla="*/ 1647875 w 4627560"/>
              <a:gd name="connsiteY300" fmla="*/ 452644 h 1990725"/>
              <a:gd name="connsiteX301" fmla="*/ 3379758 w 4627560"/>
              <a:gd name="connsiteY301" fmla="*/ 322984 h 1990725"/>
              <a:gd name="connsiteX302" fmla="*/ 3382074 w 4627560"/>
              <a:gd name="connsiteY302" fmla="*/ 322984 h 1990725"/>
              <a:gd name="connsiteX303" fmla="*/ 3423749 w 4627560"/>
              <a:gd name="connsiteY303" fmla="*/ 322984 h 1990725"/>
              <a:gd name="connsiteX304" fmla="*/ 3423749 w 4627560"/>
              <a:gd name="connsiteY304" fmla="*/ 346139 h 1990725"/>
              <a:gd name="connsiteX305" fmla="*/ 3423749 w 4627560"/>
              <a:gd name="connsiteY305" fmla="*/ 355400 h 1990725"/>
              <a:gd name="connsiteX306" fmla="*/ 3465426 w 4627560"/>
              <a:gd name="connsiteY306" fmla="*/ 322984 h 1990725"/>
              <a:gd name="connsiteX307" fmla="*/ 3470058 w 4627560"/>
              <a:gd name="connsiteY307" fmla="*/ 322984 h 1990725"/>
              <a:gd name="connsiteX308" fmla="*/ 3470058 w 4627560"/>
              <a:gd name="connsiteY308" fmla="*/ 366976 h 1990725"/>
              <a:gd name="connsiteX309" fmla="*/ 3460795 w 4627560"/>
              <a:gd name="connsiteY309" fmla="*/ 366976 h 1990725"/>
              <a:gd name="connsiteX310" fmla="*/ 3426065 w 4627560"/>
              <a:gd name="connsiteY310" fmla="*/ 390130 h 1990725"/>
              <a:gd name="connsiteX311" fmla="*/ 3423749 w 4627560"/>
              <a:gd name="connsiteY311" fmla="*/ 408653 h 1990725"/>
              <a:gd name="connsiteX312" fmla="*/ 3423749 w 4627560"/>
              <a:gd name="connsiteY312" fmla="*/ 452644 h 1990725"/>
              <a:gd name="connsiteX313" fmla="*/ 3379758 w 4627560"/>
              <a:gd name="connsiteY313" fmla="*/ 452644 h 1990725"/>
              <a:gd name="connsiteX314" fmla="*/ 2025275 w 4627560"/>
              <a:gd name="connsiteY314" fmla="*/ 322984 h 1990725"/>
              <a:gd name="connsiteX315" fmla="*/ 2027591 w 4627560"/>
              <a:gd name="connsiteY315" fmla="*/ 322984 h 1990725"/>
              <a:gd name="connsiteX316" fmla="*/ 2069266 w 4627560"/>
              <a:gd name="connsiteY316" fmla="*/ 322984 h 1990725"/>
              <a:gd name="connsiteX317" fmla="*/ 2069266 w 4627560"/>
              <a:gd name="connsiteY317" fmla="*/ 346139 h 1990725"/>
              <a:gd name="connsiteX318" fmla="*/ 2069266 w 4627560"/>
              <a:gd name="connsiteY318" fmla="*/ 355400 h 1990725"/>
              <a:gd name="connsiteX319" fmla="*/ 2110943 w 4627560"/>
              <a:gd name="connsiteY319" fmla="*/ 322984 h 1990725"/>
              <a:gd name="connsiteX320" fmla="*/ 2115573 w 4627560"/>
              <a:gd name="connsiteY320" fmla="*/ 322984 h 1990725"/>
              <a:gd name="connsiteX321" fmla="*/ 2115573 w 4627560"/>
              <a:gd name="connsiteY321" fmla="*/ 366976 h 1990725"/>
              <a:gd name="connsiteX322" fmla="*/ 2106312 w 4627560"/>
              <a:gd name="connsiteY322" fmla="*/ 366976 h 1990725"/>
              <a:gd name="connsiteX323" fmla="*/ 2071582 w 4627560"/>
              <a:gd name="connsiteY323" fmla="*/ 390130 h 1990725"/>
              <a:gd name="connsiteX324" fmla="*/ 2069266 w 4627560"/>
              <a:gd name="connsiteY324" fmla="*/ 408653 h 1990725"/>
              <a:gd name="connsiteX325" fmla="*/ 2069266 w 4627560"/>
              <a:gd name="connsiteY325" fmla="*/ 452644 h 1990725"/>
              <a:gd name="connsiteX326" fmla="*/ 2025275 w 4627560"/>
              <a:gd name="connsiteY326" fmla="*/ 452644 h 1990725"/>
              <a:gd name="connsiteX327" fmla="*/ 1712702 w 4627560"/>
              <a:gd name="connsiteY327" fmla="*/ 322984 h 1990725"/>
              <a:gd name="connsiteX328" fmla="*/ 1759009 w 4627560"/>
              <a:gd name="connsiteY328" fmla="*/ 322984 h 1990725"/>
              <a:gd name="connsiteX329" fmla="*/ 1779848 w 4627560"/>
              <a:gd name="connsiteY329" fmla="*/ 392446 h 1990725"/>
              <a:gd name="connsiteX330" fmla="*/ 1784478 w 4627560"/>
              <a:gd name="connsiteY330" fmla="*/ 415598 h 1990725"/>
              <a:gd name="connsiteX331" fmla="*/ 1789109 w 4627560"/>
              <a:gd name="connsiteY331" fmla="*/ 392446 h 1990725"/>
              <a:gd name="connsiteX332" fmla="*/ 1809948 w 4627560"/>
              <a:gd name="connsiteY332" fmla="*/ 322984 h 1990725"/>
              <a:gd name="connsiteX333" fmla="*/ 1856255 w 4627560"/>
              <a:gd name="connsiteY333" fmla="*/ 322984 h 1990725"/>
              <a:gd name="connsiteX334" fmla="*/ 1812262 w 4627560"/>
              <a:gd name="connsiteY334" fmla="*/ 454960 h 1990725"/>
              <a:gd name="connsiteX335" fmla="*/ 1759009 w 4627560"/>
              <a:gd name="connsiteY335" fmla="*/ 454960 h 1990725"/>
              <a:gd name="connsiteX336" fmla="*/ 304969 w 4627560"/>
              <a:gd name="connsiteY336" fmla="*/ 322984 h 1990725"/>
              <a:gd name="connsiteX337" fmla="*/ 307285 w 4627560"/>
              <a:gd name="connsiteY337" fmla="*/ 322984 h 1990725"/>
              <a:gd name="connsiteX338" fmla="*/ 348960 w 4627560"/>
              <a:gd name="connsiteY338" fmla="*/ 322984 h 1990725"/>
              <a:gd name="connsiteX339" fmla="*/ 348960 w 4627560"/>
              <a:gd name="connsiteY339" fmla="*/ 346139 h 1990725"/>
              <a:gd name="connsiteX340" fmla="*/ 348960 w 4627560"/>
              <a:gd name="connsiteY340" fmla="*/ 355400 h 1990725"/>
              <a:gd name="connsiteX341" fmla="*/ 390637 w 4627560"/>
              <a:gd name="connsiteY341" fmla="*/ 322984 h 1990725"/>
              <a:gd name="connsiteX342" fmla="*/ 395267 w 4627560"/>
              <a:gd name="connsiteY342" fmla="*/ 322984 h 1990725"/>
              <a:gd name="connsiteX343" fmla="*/ 395267 w 4627560"/>
              <a:gd name="connsiteY343" fmla="*/ 366976 h 1990725"/>
              <a:gd name="connsiteX344" fmla="*/ 386005 w 4627560"/>
              <a:gd name="connsiteY344" fmla="*/ 366976 h 1990725"/>
              <a:gd name="connsiteX345" fmla="*/ 351276 w 4627560"/>
              <a:gd name="connsiteY345" fmla="*/ 390130 h 1990725"/>
              <a:gd name="connsiteX346" fmla="*/ 348960 w 4627560"/>
              <a:gd name="connsiteY346" fmla="*/ 408653 h 1990725"/>
              <a:gd name="connsiteX347" fmla="*/ 348960 w 4627560"/>
              <a:gd name="connsiteY347" fmla="*/ 452644 h 1990725"/>
              <a:gd name="connsiteX348" fmla="*/ 304969 w 4627560"/>
              <a:gd name="connsiteY348" fmla="*/ 452644 h 1990725"/>
              <a:gd name="connsiteX349" fmla="*/ 3893766 w 4627560"/>
              <a:gd name="connsiteY349" fmla="*/ 320668 h 1990725"/>
              <a:gd name="connsiteX350" fmla="*/ 3930813 w 4627560"/>
              <a:gd name="connsiteY350" fmla="*/ 343823 h 1990725"/>
              <a:gd name="connsiteX351" fmla="*/ 3972489 w 4627560"/>
              <a:gd name="connsiteY351" fmla="*/ 320668 h 1990725"/>
              <a:gd name="connsiteX352" fmla="*/ 4014166 w 4627560"/>
              <a:gd name="connsiteY352" fmla="*/ 369291 h 1990725"/>
              <a:gd name="connsiteX353" fmla="*/ 4014166 w 4627560"/>
              <a:gd name="connsiteY353" fmla="*/ 452644 h 1990725"/>
              <a:gd name="connsiteX354" fmla="*/ 3970173 w 4627560"/>
              <a:gd name="connsiteY354" fmla="*/ 452644 h 1990725"/>
              <a:gd name="connsiteX355" fmla="*/ 3970173 w 4627560"/>
              <a:gd name="connsiteY355" fmla="*/ 373921 h 1990725"/>
              <a:gd name="connsiteX356" fmla="*/ 3960912 w 4627560"/>
              <a:gd name="connsiteY356" fmla="*/ 357714 h 1990725"/>
              <a:gd name="connsiteX357" fmla="*/ 3937759 w 4627560"/>
              <a:gd name="connsiteY357" fmla="*/ 383182 h 1990725"/>
              <a:gd name="connsiteX358" fmla="*/ 3937759 w 4627560"/>
              <a:gd name="connsiteY358" fmla="*/ 399391 h 1990725"/>
              <a:gd name="connsiteX359" fmla="*/ 3937759 w 4627560"/>
              <a:gd name="connsiteY359" fmla="*/ 452644 h 1990725"/>
              <a:gd name="connsiteX360" fmla="*/ 3893766 w 4627560"/>
              <a:gd name="connsiteY360" fmla="*/ 452644 h 1990725"/>
              <a:gd name="connsiteX361" fmla="*/ 3893766 w 4627560"/>
              <a:gd name="connsiteY361" fmla="*/ 373921 h 1990725"/>
              <a:gd name="connsiteX362" fmla="*/ 3884505 w 4627560"/>
              <a:gd name="connsiteY362" fmla="*/ 357714 h 1990725"/>
              <a:gd name="connsiteX363" fmla="*/ 3861352 w 4627560"/>
              <a:gd name="connsiteY363" fmla="*/ 380868 h 1990725"/>
              <a:gd name="connsiteX364" fmla="*/ 3859036 w 4627560"/>
              <a:gd name="connsiteY364" fmla="*/ 397075 h 1990725"/>
              <a:gd name="connsiteX365" fmla="*/ 3859036 w 4627560"/>
              <a:gd name="connsiteY365" fmla="*/ 452644 h 1990725"/>
              <a:gd name="connsiteX366" fmla="*/ 3815045 w 4627560"/>
              <a:gd name="connsiteY366" fmla="*/ 452644 h 1990725"/>
              <a:gd name="connsiteX367" fmla="*/ 3815045 w 4627560"/>
              <a:gd name="connsiteY367" fmla="*/ 322984 h 1990725"/>
              <a:gd name="connsiteX368" fmla="*/ 3854406 w 4627560"/>
              <a:gd name="connsiteY368" fmla="*/ 322984 h 1990725"/>
              <a:gd name="connsiteX369" fmla="*/ 3854406 w 4627560"/>
              <a:gd name="connsiteY369" fmla="*/ 334561 h 1990725"/>
              <a:gd name="connsiteX370" fmla="*/ 3854406 w 4627560"/>
              <a:gd name="connsiteY370" fmla="*/ 343823 h 1990725"/>
              <a:gd name="connsiteX371" fmla="*/ 3893766 w 4627560"/>
              <a:gd name="connsiteY371" fmla="*/ 320668 h 1990725"/>
              <a:gd name="connsiteX372" fmla="*/ 3717799 w 4627560"/>
              <a:gd name="connsiteY372" fmla="*/ 320668 h 1990725"/>
              <a:gd name="connsiteX373" fmla="*/ 3777999 w 4627560"/>
              <a:gd name="connsiteY373" fmla="*/ 373921 h 1990725"/>
              <a:gd name="connsiteX374" fmla="*/ 3777999 w 4627560"/>
              <a:gd name="connsiteY374" fmla="*/ 452643 h 1990725"/>
              <a:gd name="connsiteX375" fmla="*/ 3738638 w 4627560"/>
              <a:gd name="connsiteY375" fmla="*/ 452643 h 1990725"/>
              <a:gd name="connsiteX376" fmla="*/ 3738638 w 4627560"/>
              <a:gd name="connsiteY376" fmla="*/ 445697 h 1990725"/>
              <a:gd name="connsiteX377" fmla="*/ 3738638 w 4627560"/>
              <a:gd name="connsiteY377" fmla="*/ 436436 h 1990725"/>
              <a:gd name="connsiteX378" fmla="*/ 3701592 w 4627560"/>
              <a:gd name="connsiteY378" fmla="*/ 454959 h 1990725"/>
              <a:gd name="connsiteX379" fmla="*/ 3657601 w 4627560"/>
              <a:gd name="connsiteY379" fmla="*/ 413282 h 1990725"/>
              <a:gd name="connsiteX380" fmla="*/ 3731692 w 4627560"/>
              <a:gd name="connsiteY380" fmla="*/ 371607 h 1990725"/>
              <a:gd name="connsiteX381" fmla="*/ 3713169 w 4627560"/>
              <a:gd name="connsiteY381" fmla="*/ 355398 h 1990725"/>
              <a:gd name="connsiteX382" fmla="*/ 3678438 w 4627560"/>
              <a:gd name="connsiteY382" fmla="*/ 366975 h 1990725"/>
              <a:gd name="connsiteX383" fmla="*/ 3662231 w 4627560"/>
              <a:gd name="connsiteY383" fmla="*/ 336875 h 1990725"/>
              <a:gd name="connsiteX384" fmla="*/ 3717799 w 4627560"/>
              <a:gd name="connsiteY384" fmla="*/ 320668 h 1990725"/>
              <a:gd name="connsiteX385" fmla="*/ 2187348 w 4627560"/>
              <a:gd name="connsiteY385" fmla="*/ 320668 h 1990725"/>
              <a:gd name="connsiteX386" fmla="*/ 2233655 w 4627560"/>
              <a:gd name="connsiteY386" fmla="*/ 334561 h 1990725"/>
              <a:gd name="connsiteX387" fmla="*/ 2219764 w 4627560"/>
              <a:gd name="connsiteY387" fmla="*/ 366975 h 1990725"/>
              <a:gd name="connsiteX388" fmla="*/ 2189664 w 4627560"/>
              <a:gd name="connsiteY388" fmla="*/ 355398 h 1990725"/>
              <a:gd name="connsiteX389" fmla="*/ 2175771 w 4627560"/>
              <a:gd name="connsiteY389" fmla="*/ 362345 h 1990725"/>
              <a:gd name="connsiteX390" fmla="*/ 2238287 w 4627560"/>
              <a:gd name="connsiteY390" fmla="*/ 415598 h 1990725"/>
              <a:gd name="connsiteX391" fmla="*/ 2185033 w 4627560"/>
              <a:gd name="connsiteY391" fmla="*/ 457275 h 1990725"/>
              <a:gd name="connsiteX392" fmla="*/ 2131780 w 4627560"/>
              <a:gd name="connsiteY392" fmla="*/ 438750 h 1990725"/>
              <a:gd name="connsiteX393" fmla="*/ 2150303 w 4627560"/>
              <a:gd name="connsiteY393" fmla="*/ 408652 h 1990725"/>
              <a:gd name="connsiteX394" fmla="*/ 2182718 w 4627560"/>
              <a:gd name="connsiteY394" fmla="*/ 422543 h 1990725"/>
              <a:gd name="connsiteX395" fmla="*/ 2196610 w 4627560"/>
              <a:gd name="connsiteY395" fmla="*/ 415598 h 1990725"/>
              <a:gd name="connsiteX396" fmla="*/ 2134096 w 4627560"/>
              <a:gd name="connsiteY396" fmla="*/ 360030 h 1990725"/>
              <a:gd name="connsiteX397" fmla="*/ 2187348 w 4627560"/>
              <a:gd name="connsiteY397" fmla="*/ 320668 h 1990725"/>
              <a:gd name="connsiteX398" fmla="*/ 1564521 w 4627560"/>
              <a:gd name="connsiteY398" fmla="*/ 320668 h 1990725"/>
              <a:gd name="connsiteX399" fmla="*/ 1610828 w 4627560"/>
              <a:gd name="connsiteY399" fmla="*/ 369291 h 1990725"/>
              <a:gd name="connsiteX400" fmla="*/ 1610828 w 4627560"/>
              <a:gd name="connsiteY400" fmla="*/ 452644 h 1990725"/>
              <a:gd name="connsiteX401" fmla="*/ 1569152 w 4627560"/>
              <a:gd name="connsiteY401" fmla="*/ 452644 h 1990725"/>
              <a:gd name="connsiteX402" fmla="*/ 1569152 w 4627560"/>
              <a:gd name="connsiteY402" fmla="*/ 376237 h 1990725"/>
              <a:gd name="connsiteX403" fmla="*/ 1555260 w 4627560"/>
              <a:gd name="connsiteY403" fmla="*/ 360030 h 1990725"/>
              <a:gd name="connsiteX404" fmla="*/ 1529791 w 4627560"/>
              <a:gd name="connsiteY404" fmla="*/ 378553 h 1990725"/>
              <a:gd name="connsiteX405" fmla="*/ 1527475 w 4627560"/>
              <a:gd name="connsiteY405" fmla="*/ 394760 h 1990725"/>
              <a:gd name="connsiteX406" fmla="*/ 1527475 w 4627560"/>
              <a:gd name="connsiteY406" fmla="*/ 452644 h 1990725"/>
              <a:gd name="connsiteX407" fmla="*/ 1483484 w 4627560"/>
              <a:gd name="connsiteY407" fmla="*/ 452644 h 1990725"/>
              <a:gd name="connsiteX408" fmla="*/ 1483484 w 4627560"/>
              <a:gd name="connsiteY408" fmla="*/ 322984 h 1990725"/>
              <a:gd name="connsiteX409" fmla="*/ 1522846 w 4627560"/>
              <a:gd name="connsiteY409" fmla="*/ 322984 h 1990725"/>
              <a:gd name="connsiteX410" fmla="*/ 1522846 w 4627560"/>
              <a:gd name="connsiteY410" fmla="*/ 334561 h 1990725"/>
              <a:gd name="connsiteX411" fmla="*/ 1522846 w 4627560"/>
              <a:gd name="connsiteY411" fmla="*/ 343823 h 1990725"/>
              <a:gd name="connsiteX412" fmla="*/ 1564521 w 4627560"/>
              <a:gd name="connsiteY412" fmla="*/ 320668 h 1990725"/>
              <a:gd name="connsiteX413" fmla="*/ 1145442 w 4627560"/>
              <a:gd name="connsiteY413" fmla="*/ 320668 h 1990725"/>
              <a:gd name="connsiteX414" fmla="*/ 1191749 w 4627560"/>
              <a:gd name="connsiteY414" fmla="*/ 334561 h 1990725"/>
              <a:gd name="connsiteX415" fmla="*/ 1175542 w 4627560"/>
              <a:gd name="connsiteY415" fmla="*/ 366975 h 1990725"/>
              <a:gd name="connsiteX416" fmla="*/ 1145442 w 4627560"/>
              <a:gd name="connsiteY416" fmla="*/ 355398 h 1990725"/>
              <a:gd name="connsiteX417" fmla="*/ 1131549 w 4627560"/>
              <a:gd name="connsiteY417" fmla="*/ 362345 h 1990725"/>
              <a:gd name="connsiteX418" fmla="*/ 1194065 w 4627560"/>
              <a:gd name="connsiteY418" fmla="*/ 415598 h 1990725"/>
              <a:gd name="connsiteX419" fmla="*/ 1140811 w 4627560"/>
              <a:gd name="connsiteY419" fmla="*/ 457275 h 1990725"/>
              <a:gd name="connsiteX420" fmla="*/ 1087558 w 4627560"/>
              <a:gd name="connsiteY420" fmla="*/ 438750 h 1990725"/>
              <a:gd name="connsiteX421" fmla="*/ 1108397 w 4627560"/>
              <a:gd name="connsiteY421" fmla="*/ 408652 h 1990725"/>
              <a:gd name="connsiteX422" fmla="*/ 1140811 w 4627560"/>
              <a:gd name="connsiteY422" fmla="*/ 422543 h 1990725"/>
              <a:gd name="connsiteX423" fmla="*/ 1154703 w 4627560"/>
              <a:gd name="connsiteY423" fmla="*/ 415598 h 1990725"/>
              <a:gd name="connsiteX424" fmla="*/ 1092190 w 4627560"/>
              <a:gd name="connsiteY424" fmla="*/ 360030 h 1990725"/>
              <a:gd name="connsiteX425" fmla="*/ 1145442 w 4627560"/>
              <a:gd name="connsiteY425" fmla="*/ 320668 h 1990725"/>
              <a:gd name="connsiteX426" fmla="*/ 1018099 w 4627560"/>
              <a:gd name="connsiteY426" fmla="*/ 320668 h 1990725"/>
              <a:gd name="connsiteX427" fmla="*/ 1062090 w 4627560"/>
              <a:gd name="connsiteY427" fmla="*/ 320668 h 1990725"/>
              <a:gd name="connsiteX428" fmla="*/ 1062090 w 4627560"/>
              <a:gd name="connsiteY428" fmla="*/ 452643 h 1990725"/>
              <a:gd name="connsiteX429" fmla="*/ 1020415 w 4627560"/>
              <a:gd name="connsiteY429" fmla="*/ 452643 h 1990725"/>
              <a:gd name="connsiteX430" fmla="*/ 1020415 w 4627560"/>
              <a:gd name="connsiteY430" fmla="*/ 441066 h 1990725"/>
              <a:gd name="connsiteX431" fmla="*/ 1020415 w 4627560"/>
              <a:gd name="connsiteY431" fmla="*/ 431805 h 1990725"/>
              <a:gd name="connsiteX432" fmla="*/ 978738 w 4627560"/>
              <a:gd name="connsiteY432" fmla="*/ 454959 h 1990725"/>
              <a:gd name="connsiteX433" fmla="*/ 932431 w 4627560"/>
              <a:gd name="connsiteY433" fmla="*/ 406336 h 1990725"/>
              <a:gd name="connsiteX434" fmla="*/ 932431 w 4627560"/>
              <a:gd name="connsiteY434" fmla="*/ 322984 h 1990725"/>
              <a:gd name="connsiteX435" fmla="*/ 976422 w 4627560"/>
              <a:gd name="connsiteY435" fmla="*/ 322984 h 1990725"/>
              <a:gd name="connsiteX436" fmla="*/ 976422 w 4627560"/>
              <a:gd name="connsiteY436" fmla="*/ 399391 h 1990725"/>
              <a:gd name="connsiteX437" fmla="*/ 990315 w 4627560"/>
              <a:gd name="connsiteY437" fmla="*/ 415598 h 1990725"/>
              <a:gd name="connsiteX438" fmla="*/ 1018099 w 4627560"/>
              <a:gd name="connsiteY438" fmla="*/ 378552 h 1990725"/>
              <a:gd name="connsiteX439" fmla="*/ 774986 w 4627560"/>
              <a:gd name="connsiteY439" fmla="*/ 320668 h 1990725"/>
              <a:gd name="connsiteX440" fmla="*/ 812032 w 4627560"/>
              <a:gd name="connsiteY440" fmla="*/ 343823 h 1990725"/>
              <a:gd name="connsiteX441" fmla="*/ 853708 w 4627560"/>
              <a:gd name="connsiteY441" fmla="*/ 320668 h 1990725"/>
              <a:gd name="connsiteX442" fmla="*/ 895385 w 4627560"/>
              <a:gd name="connsiteY442" fmla="*/ 369291 h 1990725"/>
              <a:gd name="connsiteX443" fmla="*/ 895385 w 4627560"/>
              <a:gd name="connsiteY443" fmla="*/ 452644 h 1990725"/>
              <a:gd name="connsiteX444" fmla="*/ 851393 w 4627560"/>
              <a:gd name="connsiteY444" fmla="*/ 452644 h 1990725"/>
              <a:gd name="connsiteX445" fmla="*/ 851393 w 4627560"/>
              <a:gd name="connsiteY445" fmla="*/ 373921 h 1990725"/>
              <a:gd name="connsiteX446" fmla="*/ 842131 w 4627560"/>
              <a:gd name="connsiteY446" fmla="*/ 357714 h 1990725"/>
              <a:gd name="connsiteX447" fmla="*/ 818979 w 4627560"/>
              <a:gd name="connsiteY447" fmla="*/ 383182 h 1990725"/>
              <a:gd name="connsiteX448" fmla="*/ 818979 w 4627560"/>
              <a:gd name="connsiteY448" fmla="*/ 399391 h 1990725"/>
              <a:gd name="connsiteX449" fmla="*/ 818979 w 4627560"/>
              <a:gd name="connsiteY449" fmla="*/ 452644 h 1990725"/>
              <a:gd name="connsiteX450" fmla="*/ 774986 w 4627560"/>
              <a:gd name="connsiteY450" fmla="*/ 452644 h 1990725"/>
              <a:gd name="connsiteX451" fmla="*/ 774986 w 4627560"/>
              <a:gd name="connsiteY451" fmla="*/ 373921 h 1990725"/>
              <a:gd name="connsiteX452" fmla="*/ 765725 w 4627560"/>
              <a:gd name="connsiteY452" fmla="*/ 357714 h 1990725"/>
              <a:gd name="connsiteX453" fmla="*/ 742572 w 4627560"/>
              <a:gd name="connsiteY453" fmla="*/ 380868 h 1990725"/>
              <a:gd name="connsiteX454" fmla="*/ 740256 w 4627560"/>
              <a:gd name="connsiteY454" fmla="*/ 397075 h 1990725"/>
              <a:gd name="connsiteX455" fmla="*/ 740256 w 4627560"/>
              <a:gd name="connsiteY455" fmla="*/ 452644 h 1990725"/>
              <a:gd name="connsiteX456" fmla="*/ 696265 w 4627560"/>
              <a:gd name="connsiteY456" fmla="*/ 452644 h 1990725"/>
              <a:gd name="connsiteX457" fmla="*/ 696265 w 4627560"/>
              <a:gd name="connsiteY457" fmla="*/ 322984 h 1990725"/>
              <a:gd name="connsiteX458" fmla="*/ 735627 w 4627560"/>
              <a:gd name="connsiteY458" fmla="*/ 322984 h 1990725"/>
              <a:gd name="connsiteX459" fmla="*/ 735627 w 4627560"/>
              <a:gd name="connsiteY459" fmla="*/ 334561 h 1990725"/>
              <a:gd name="connsiteX460" fmla="*/ 735627 w 4627560"/>
              <a:gd name="connsiteY460" fmla="*/ 343823 h 1990725"/>
              <a:gd name="connsiteX461" fmla="*/ 774986 w 4627560"/>
              <a:gd name="connsiteY461" fmla="*/ 320668 h 1990725"/>
              <a:gd name="connsiteX462" fmla="*/ 615226 w 4627560"/>
              <a:gd name="connsiteY462" fmla="*/ 320668 h 1990725"/>
              <a:gd name="connsiteX463" fmla="*/ 661534 w 4627560"/>
              <a:gd name="connsiteY463" fmla="*/ 334561 h 1990725"/>
              <a:gd name="connsiteX464" fmla="*/ 647642 w 4627560"/>
              <a:gd name="connsiteY464" fmla="*/ 366975 h 1990725"/>
              <a:gd name="connsiteX465" fmla="*/ 617542 w 4627560"/>
              <a:gd name="connsiteY465" fmla="*/ 355398 h 1990725"/>
              <a:gd name="connsiteX466" fmla="*/ 603649 w 4627560"/>
              <a:gd name="connsiteY466" fmla="*/ 362345 h 1990725"/>
              <a:gd name="connsiteX467" fmla="*/ 666165 w 4627560"/>
              <a:gd name="connsiteY467" fmla="*/ 415598 h 1990725"/>
              <a:gd name="connsiteX468" fmla="*/ 612910 w 4627560"/>
              <a:gd name="connsiteY468" fmla="*/ 457275 h 1990725"/>
              <a:gd name="connsiteX469" fmla="*/ 559659 w 4627560"/>
              <a:gd name="connsiteY469" fmla="*/ 438750 h 1990725"/>
              <a:gd name="connsiteX470" fmla="*/ 578181 w 4627560"/>
              <a:gd name="connsiteY470" fmla="*/ 408652 h 1990725"/>
              <a:gd name="connsiteX471" fmla="*/ 610596 w 4627560"/>
              <a:gd name="connsiteY471" fmla="*/ 422543 h 1990725"/>
              <a:gd name="connsiteX472" fmla="*/ 624487 w 4627560"/>
              <a:gd name="connsiteY472" fmla="*/ 415598 h 1990725"/>
              <a:gd name="connsiteX473" fmla="*/ 561974 w 4627560"/>
              <a:gd name="connsiteY473" fmla="*/ 360030 h 1990725"/>
              <a:gd name="connsiteX474" fmla="*/ 615226 w 4627560"/>
              <a:gd name="connsiteY474" fmla="*/ 320668 h 1990725"/>
              <a:gd name="connsiteX475" fmla="*/ 473990 w 4627560"/>
              <a:gd name="connsiteY475" fmla="*/ 320668 h 1990725"/>
              <a:gd name="connsiteX476" fmla="*/ 534191 w 4627560"/>
              <a:gd name="connsiteY476" fmla="*/ 373921 h 1990725"/>
              <a:gd name="connsiteX477" fmla="*/ 534191 w 4627560"/>
              <a:gd name="connsiteY477" fmla="*/ 452643 h 1990725"/>
              <a:gd name="connsiteX478" fmla="*/ 494828 w 4627560"/>
              <a:gd name="connsiteY478" fmla="*/ 452643 h 1990725"/>
              <a:gd name="connsiteX479" fmla="*/ 494828 w 4627560"/>
              <a:gd name="connsiteY479" fmla="*/ 445697 h 1990725"/>
              <a:gd name="connsiteX480" fmla="*/ 494828 w 4627560"/>
              <a:gd name="connsiteY480" fmla="*/ 436436 h 1990725"/>
              <a:gd name="connsiteX481" fmla="*/ 457784 w 4627560"/>
              <a:gd name="connsiteY481" fmla="*/ 454959 h 1990725"/>
              <a:gd name="connsiteX482" fmla="*/ 413792 w 4627560"/>
              <a:gd name="connsiteY482" fmla="*/ 413282 h 1990725"/>
              <a:gd name="connsiteX483" fmla="*/ 487882 w 4627560"/>
              <a:gd name="connsiteY483" fmla="*/ 371607 h 1990725"/>
              <a:gd name="connsiteX484" fmla="*/ 469360 w 4627560"/>
              <a:gd name="connsiteY484" fmla="*/ 355398 h 1990725"/>
              <a:gd name="connsiteX485" fmla="*/ 434629 w 4627560"/>
              <a:gd name="connsiteY485" fmla="*/ 366975 h 1990725"/>
              <a:gd name="connsiteX486" fmla="*/ 418422 w 4627560"/>
              <a:gd name="connsiteY486" fmla="*/ 336875 h 1990725"/>
              <a:gd name="connsiteX487" fmla="*/ 473990 w 4627560"/>
              <a:gd name="connsiteY487" fmla="*/ 320668 h 1990725"/>
              <a:gd name="connsiteX488" fmla="*/ 3291774 w 4627560"/>
              <a:gd name="connsiteY488" fmla="*/ 318353 h 1990725"/>
              <a:gd name="connsiteX489" fmla="*/ 3351972 w 4627560"/>
              <a:gd name="connsiteY489" fmla="*/ 380867 h 1990725"/>
              <a:gd name="connsiteX490" fmla="*/ 3351972 w 4627560"/>
              <a:gd name="connsiteY490" fmla="*/ 394760 h 1990725"/>
              <a:gd name="connsiteX491" fmla="*/ 3268619 w 4627560"/>
              <a:gd name="connsiteY491" fmla="*/ 394760 h 1990725"/>
              <a:gd name="connsiteX492" fmla="*/ 3298719 w 4627560"/>
              <a:gd name="connsiteY492" fmla="*/ 417913 h 1990725"/>
              <a:gd name="connsiteX493" fmla="*/ 3335765 w 4627560"/>
              <a:gd name="connsiteY493" fmla="*/ 404021 h 1990725"/>
              <a:gd name="connsiteX494" fmla="*/ 3351972 w 4627560"/>
              <a:gd name="connsiteY494" fmla="*/ 434121 h 1990725"/>
              <a:gd name="connsiteX495" fmla="*/ 3296404 w 4627560"/>
              <a:gd name="connsiteY495" fmla="*/ 452644 h 1990725"/>
              <a:gd name="connsiteX496" fmla="*/ 3224628 w 4627560"/>
              <a:gd name="connsiteY496" fmla="*/ 383183 h 1990725"/>
              <a:gd name="connsiteX497" fmla="*/ 3291774 w 4627560"/>
              <a:gd name="connsiteY497" fmla="*/ 318353 h 1990725"/>
              <a:gd name="connsiteX498" fmla="*/ 2909739 w 4627560"/>
              <a:gd name="connsiteY498" fmla="*/ 318353 h 1990725"/>
              <a:gd name="connsiteX499" fmla="*/ 2983830 w 4627560"/>
              <a:gd name="connsiteY499" fmla="*/ 387814 h 1990725"/>
              <a:gd name="connsiteX500" fmla="*/ 2909739 w 4627560"/>
              <a:gd name="connsiteY500" fmla="*/ 454958 h 1990725"/>
              <a:gd name="connsiteX501" fmla="*/ 2835648 w 4627560"/>
              <a:gd name="connsiteY501" fmla="*/ 387814 h 1990725"/>
              <a:gd name="connsiteX502" fmla="*/ 2909739 w 4627560"/>
              <a:gd name="connsiteY502" fmla="*/ 318353 h 1990725"/>
              <a:gd name="connsiteX503" fmla="*/ 2439724 w 4627560"/>
              <a:gd name="connsiteY503" fmla="*/ 318353 h 1990725"/>
              <a:gd name="connsiteX504" fmla="*/ 2490663 w 4627560"/>
              <a:gd name="connsiteY504" fmla="*/ 318353 h 1990725"/>
              <a:gd name="connsiteX505" fmla="*/ 2509185 w 4627560"/>
              <a:gd name="connsiteY505" fmla="*/ 378553 h 1990725"/>
              <a:gd name="connsiteX506" fmla="*/ 2513815 w 4627560"/>
              <a:gd name="connsiteY506" fmla="*/ 399390 h 1990725"/>
              <a:gd name="connsiteX507" fmla="*/ 2518447 w 4627560"/>
              <a:gd name="connsiteY507" fmla="*/ 380867 h 1990725"/>
              <a:gd name="connsiteX508" fmla="*/ 2534654 w 4627560"/>
              <a:gd name="connsiteY508" fmla="*/ 320669 h 1990725"/>
              <a:gd name="connsiteX509" fmla="*/ 2583277 w 4627560"/>
              <a:gd name="connsiteY509" fmla="*/ 320669 h 1990725"/>
              <a:gd name="connsiteX510" fmla="*/ 2530022 w 4627560"/>
              <a:gd name="connsiteY510" fmla="*/ 466536 h 1990725"/>
              <a:gd name="connsiteX511" fmla="*/ 2474454 w 4627560"/>
              <a:gd name="connsiteY511" fmla="*/ 505897 h 1990725"/>
              <a:gd name="connsiteX512" fmla="*/ 2444354 w 4627560"/>
              <a:gd name="connsiteY512" fmla="*/ 496636 h 1990725"/>
              <a:gd name="connsiteX513" fmla="*/ 2458247 w 4627560"/>
              <a:gd name="connsiteY513" fmla="*/ 464220 h 1990725"/>
              <a:gd name="connsiteX514" fmla="*/ 2472138 w 4627560"/>
              <a:gd name="connsiteY514" fmla="*/ 468852 h 1990725"/>
              <a:gd name="connsiteX515" fmla="*/ 2492977 w 4627560"/>
              <a:gd name="connsiteY515" fmla="*/ 454959 h 1990725"/>
              <a:gd name="connsiteX516" fmla="*/ 2495293 w 4627560"/>
              <a:gd name="connsiteY516" fmla="*/ 448013 h 1990725"/>
              <a:gd name="connsiteX517" fmla="*/ 1937291 w 4627560"/>
              <a:gd name="connsiteY517" fmla="*/ 318353 h 1990725"/>
              <a:gd name="connsiteX518" fmla="*/ 1997489 w 4627560"/>
              <a:gd name="connsiteY518" fmla="*/ 380867 h 1990725"/>
              <a:gd name="connsiteX519" fmla="*/ 1997489 w 4627560"/>
              <a:gd name="connsiteY519" fmla="*/ 394760 h 1990725"/>
              <a:gd name="connsiteX520" fmla="*/ 1914136 w 4627560"/>
              <a:gd name="connsiteY520" fmla="*/ 394760 h 1990725"/>
              <a:gd name="connsiteX521" fmla="*/ 1944236 w 4627560"/>
              <a:gd name="connsiteY521" fmla="*/ 417913 h 1990725"/>
              <a:gd name="connsiteX522" fmla="*/ 1981282 w 4627560"/>
              <a:gd name="connsiteY522" fmla="*/ 404021 h 1990725"/>
              <a:gd name="connsiteX523" fmla="*/ 1997489 w 4627560"/>
              <a:gd name="connsiteY523" fmla="*/ 434121 h 1990725"/>
              <a:gd name="connsiteX524" fmla="*/ 1941921 w 4627560"/>
              <a:gd name="connsiteY524" fmla="*/ 452644 h 1990725"/>
              <a:gd name="connsiteX525" fmla="*/ 1870145 w 4627560"/>
              <a:gd name="connsiteY525" fmla="*/ 383183 h 1990725"/>
              <a:gd name="connsiteX526" fmla="*/ 1937291 w 4627560"/>
              <a:gd name="connsiteY526" fmla="*/ 318353 h 1990725"/>
              <a:gd name="connsiteX527" fmla="*/ 2717566 w 4627560"/>
              <a:gd name="connsiteY527" fmla="*/ 309092 h 1990725"/>
              <a:gd name="connsiteX528" fmla="*/ 2717566 w 4627560"/>
              <a:gd name="connsiteY528" fmla="*/ 353083 h 1990725"/>
              <a:gd name="connsiteX529" fmla="*/ 2736089 w 4627560"/>
              <a:gd name="connsiteY529" fmla="*/ 353083 h 1990725"/>
              <a:gd name="connsiteX530" fmla="*/ 2759241 w 4627560"/>
              <a:gd name="connsiteY530" fmla="*/ 329930 h 1990725"/>
              <a:gd name="connsiteX531" fmla="*/ 2731457 w 4627560"/>
              <a:gd name="connsiteY531" fmla="*/ 309092 h 1990725"/>
              <a:gd name="connsiteX532" fmla="*/ 3132014 w 4627560"/>
              <a:gd name="connsiteY532" fmla="*/ 288253 h 1990725"/>
              <a:gd name="connsiteX533" fmla="*/ 3173691 w 4627560"/>
              <a:gd name="connsiteY533" fmla="*/ 288253 h 1990725"/>
              <a:gd name="connsiteX534" fmla="*/ 3173691 w 4627560"/>
              <a:gd name="connsiteY534" fmla="*/ 325299 h 1990725"/>
              <a:gd name="connsiteX535" fmla="*/ 3201475 w 4627560"/>
              <a:gd name="connsiteY535" fmla="*/ 325299 h 1990725"/>
              <a:gd name="connsiteX536" fmla="*/ 3201475 w 4627560"/>
              <a:gd name="connsiteY536" fmla="*/ 360029 h 1990725"/>
              <a:gd name="connsiteX537" fmla="*/ 3173691 w 4627560"/>
              <a:gd name="connsiteY537" fmla="*/ 360029 h 1990725"/>
              <a:gd name="connsiteX538" fmla="*/ 3173691 w 4627560"/>
              <a:gd name="connsiteY538" fmla="*/ 399390 h 1990725"/>
              <a:gd name="connsiteX539" fmla="*/ 3196844 w 4627560"/>
              <a:gd name="connsiteY539" fmla="*/ 415597 h 1990725"/>
              <a:gd name="connsiteX540" fmla="*/ 3203791 w 4627560"/>
              <a:gd name="connsiteY540" fmla="*/ 415597 h 1990725"/>
              <a:gd name="connsiteX541" fmla="*/ 3203791 w 4627560"/>
              <a:gd name="connsiteY541" fmla="*/ 454958 h 1990725"/>
              <a:gd name="connsiteX542" fmla="*/ 3192214 w 4627560"/>
              <a:gd name="connsiteY542" fmla="*/ 454958 h 1990725"/>
              <a:gd name="connsiteX543" fmla="*/ 3129698 w 4627560"/>
              <a:gd name="connsiteY543" fmla="*/ 406336 h 1990725"/>
              <a:gd name="connsiteX544" fmla="*/ 3129698 w 4627560"/>
              <a:gd name="connsiteY544" fmla="*/ 360029 h 1990725"/>
              <a:gd name="connsiteX545" fmla="*/ 3113491 w 4627560"/>
              <a:gd name="connsiteY545" fmla="*/ 360029 h 1990725"/>
              <a:gd name="connsiteX546" fmla="*/ 3113491 w 4627560"/>
              <a:gd name="connsiteY546" fmla="*/ 325299 h 1990725"/>
              <a:gd name="connsiteX547" fmla="*/ 3132014 w 4627560"/>
              <a:gd name="connsiteY547" fmla="*/ 325299 h 1990725"/>
              <a:gd name="connsiteX548" fmla="*/ 3020878 w 4627560"/>
              <a:gd name="connsiteY548" fmla="*/ 288253 h 1990725"/>
              <a:gd name="connsiteX549" fmla="*/ 3062555 w 4627560"/>
              <a:gd name="connsiteY549" fmla="*/ 288253 h 1990725"/>
              <a:gd name="connsiteX550" fmla="*/ 3062555 w 4627560"/>
              <a:gd name="connsiteY550" fmla="*/ 325299 h 1990725"/>
              <a:gd name="connsiteX551" fmla="*/ 3090339 w 4627560"/>
              <a:gd name="connsiteY551" fmla="*/ 325299 h 1990725"/>
              <a:gd name="connsiteX552" fmla="*/ 3090339 w 4627560"/>
              <a:gd name="connsiteY552" fmla="*/ 360029 h 1990725"/>
              <a:gd name="connsiteX553" fmla="*/ 3062555 w 4627560"/>
              <a:gd name="connsiteY553" fmla="*/ 360029 h 1990725"/>
              <a:gd name="connsiteX554" fmla="*/ 3062555 w 4627560"/>
              <a:gd name="connsiteY554" fmla="*/ 399390 h 1990725"/>
              <a:gd name="connsiteX555" fmla="*/ 3085708 w 4627560"/>
              <a:gd name="connsiteY555" fmla="*/ 415597 h 1990725"/>
              <a:gd name="connsiteX556" fmla="*/ 3092655 w 4627560"/>
              <a:gd name="connsiteY556" fmla="*/ 415597 h 1990725"/>
              <a:gd name="connsiteX557" fmla="*/ 3092655 w 4627560"/>
              <a:gd name="connsiteY557" fmla="*/ 454958 h 1990725"/>
              <a:gd name="connsiteX558" fmla="*/ 3081078 w 4627560"/>
              <a:gd name="connsiteY558" fmla="*/ 454958 h 1990725"/>
              <a:gd name="connsiteX559" fmla="*/ 3018562 w 4627560"/>
              <a:gd name="connsiteY559" fmla="*/ 406336 h 1990725"/>
              <a:gd name="connsiteX560" fmla="*/ 3018562 w 4627560"/>
              <a:gd name="connsiteY560" fmla="*/ 360029 h 1990725"/>
              <a:gd name="connsiteX561" fmla="*/ 3002355 w 4627560"/>
              <a:gd name="connsiteY561" fmla="*/ 360029 h 1990725"/>
              <a:gd name="connsiteX562" fmla="*/ 3002355 w 4627560"/>
              <a:gd name="connsiteY562" fmla="*/ 325299 h 1990725"/>
              <a:gd name="connsiteX563" fmla="*/ 3020878 w 4627560"/>
              <a:gd name="connsiteY563" fmla="*/ 325299 h 1990725"/>
              <a:gd name="connsiteX564" fmla="*/ 2358685 w 4627560"/>
              <a:gd name="connsiteY564" fmla="*/ 288253 h 1990725"/>
              <a:gd name="connsiteX565" fmla="*/ 2400360 w 4627560"/>
              <a:gd name="connsiteY565" fmla="*/ 288253 h 1990725"/>
              <a:gd name="connsiteX566" fmla="*/ 2400360 w 4627560"/>
              <a:gd name="connsiteY566" fmla="*/ 325299 h 1990725"/>
              <a:gd name="connsiteX567" fmla="*/ 2428146 w 4627560"/>
              <a:gd name="connsiteY567" fmla="*/ 325299 h 1990725"/>
              <a:gd name="connsiteX568" fmla="*/ 2428146 w 4627560"/>
              <a:gd name="connsiteY568" fmla="*/ 360029 h 1990725"/>
              <a:gd name="connsiteX569" fmla="*/ 2400360 w 4627560"/>
              <a:gd name="connsiteY569" fmla="*/ 360029 h 1990725"/>
              <a:gd name="connsiteX570" fmla="*/ 2400360 w 4627560"/>
              <a:gd name="connsiteY570" fmla="*/ 399390 h 1990725"/>
              <a:gd name="connsiteX571" fmla="*/ 2423515 w 4627560"/>
              <a:gd name="connsiteY571" fmla="*/ 415597 h 1990725"/>
              <a:gd name="connsiteX572" fmla="*/ 2430460 w 4627560"/>
              <a:gd name="connsiteY572" fmla="*/ 415597 h 1990725"/>
              <a:gd name="connsiteX573" fmla="*/ 2430460 w 4627560"/>
              <a:gd name="connsiteY573" fmla="*/ 454958 h 1990725"/>
              <a:gd name="connsiteX574" fmla="*/ 2418885 w 4627560"/>
              <a:gd name="connsiteY574" fmla="*/ 454958 h 1990725"/>
              <a:gd name="connsiteX575" fmla="*/ 2356369 w 4627560"/>
              <a:gd name="connsiteY575" fmla="*/ 406336 h 1990725"/>
              <a:gd name="connsiteX576" fmla="*/ 2356369 w 4627560"/>
              <a:gd name="connsiteY576" fmla="*/ 360029 h 1990725"/>
              <a:gd name="connsiteX577" fmla="*/ 2340162 w 4627560"/>
              <a:gd name="connsiteY577" fmla="*/ 360029 h 1990725"/>
              <a:gd name="connsiteX578" fmla="*/ 2340162 w 4627560"/>
              <a:gd name="connsiteY578" fmla="*/ 325299 h 1990725"/>
              <a:gd name="connsiteX579" fmla="*/ 2358685 w 4627560"/>
              <a:gd name="connsiteY579" fmla="*/ 325299 h 1990725"/>
              <a:gd name="connsiteX580" fmla="*/ 2673575 w 4627560"/>
              <a:gd name="connsiteY580" fmla="*/ 272046 h 1990725"/>
              <a:gd name="connsiteX581" fmla="*/ 2733773 w 4627560"/>
              <a:gd name="connsiteY581" fmla="*/ 272046 h 1990725"/>
              <a:gd name="connsiteX582" fmla="*/ 2768504 w 4627560"/>
              <a:gd name="connsiteY582" fmla="*/ 276678 h 1990725"/>
              <a:gd name="connsiteX583" fmla="*/ 2803234 w 4627560"/>
              <a:gd name="connsiteY583" fmla="*/ 329930 h 1990725"/>
              <a:gd name="connsiteX584" fmla="*/ 2775450 w 4627560"/>
              <a:gd name="connsiteY584" fmla="*/ 378553 h 1990725"/>
              <a:gd name="connsiteX585" fmla="*/ 2782396 w 4627560"/>
              <a:gd name="connsiteY585" fmla="*/ 390128 h 1990725"/>
              <a:gd name="connsiteX586" fmla="*/ 2819441 w 4627560"/>
              <a:gd name="connsiteY586" fmla="*/ 452644 h 1990725"/>
              <a:gd name="connsiteX587" fmla="*/ 2770819 w 4627560"/>
              <a:gd name="connsiteY587" fmla="*/ 452644 h 1990725"/>
              <a:gd name="connsiteX588" fmla="*/ 2738405 w 4627560"/>
              <a:gd name="connsiteY588" fmla="*/ 390128 h 1990725"/>
              <a:gd name="connsiteX589" fmla="*/ 2717566 w 4627560"/>
              <a:gd name="connsiteY589" fmla="*/ 390128 h 1990725"/>
              <a:gd name="connsiteX590" fmla="*/ 2717566 w 4627560"/>
              <a:gd name="connsiteY590" fmla="*/ 452644 h 1990725"/>
              <a:gd name="connsiteX591" fmla="*/ 2673575 w 4627560"/>
              <a:gd name="connsiteY591" fmla="*/ 452644 h 1990725"/>
              <a:gd name="connsiteX592" fmla="*/ 2268387 w 4627560"/>
              <a:gd name="connsiteY592" fmla="*/ 272046 h 1990725"/>
              <a:gd name="connsiteX593" fmla="*/ 2312378 w 4627560"/>
              <a:gd name="connsiteY593" fmla="*/ 272046 h 1990725"/>
              <a:gd name="connsiteX594" fmla="*/ 2312378 w 4627560"/>
              <a:gd name="connsiteY594" fmla="*/ 306776 h 1990725"/>
              <a:gd name="connsiteX595" fmla="*/ 2268387 w 4627560"/>
              <a:gd name="connsiteY595" fmla="*/ 306776 h 1990725"/>
              <a:gd name="connsiteX596" fmla="*/ 1650191 w 4627560"/>
              <a:gd name="connsiteY596" fmla="*/ 272046 h 1990725"/>
              <a:gd name="connsiteX597" fmla="*/ 1694182 w 4627560"/>
              <a:gd name="connsiteY597" fmla="*/ 272046 h 1990725"/>
              <a:gd name="connsiteX598" fmla="*/ 1694182 w 4627560"/>
              <a:gd name="connsiteY598" fmla="*/ 306776 h 1990725"/>
              <a:gd name="connsiteX599" fmla="*/ 1650191 w 4627560"/>
              <a:gd name="connsiteY599" fmla="*/ 306776 h 1990725"/>
              <a:gd name="connsiteX600" fmla="*/ 1288995 w 4627560"/>
              <a:gd name="connsiteY600" fmla="*/ 272046 h 1990725"/>
              <a:gd name="connsiteX601" fmla="*/ 1332986 w 4627560"/>
              <a:gd name="connsiteY601" fmla="*/ 272046 h 1990725"/>
              <a:gd name="connsiteX602" fmla="*/ 1332986 w 4627560"/>
              <a:gd name="connsiteY602" fmla="*/ 387815 h 1990725"/>
              <a:gd name="connsiteX603" fmla="*/ 1365402 w 4627560"/>
              <a:gd name="connsiteY603" fmla="*/ 417913 h 1990725"/>
              <a:gd name="connsiteX604" fmla="*/ 1397817 w 4627560"/>
              <a:gd name="connsiteY604" fmla="*/ 387815 h 1990725"/>
              <a:gd name="connsiteX605" fmla="*/ 1397817 w 4627560"/>
              <a:gd name="connsiteY605" fmla="*/ 272046 h 1990725"/>
              <a:gd name="connsiteX606" fmla="*/ 1441809 w 4627560"/>
              <a:gd name="connsiteY606" fmla="*/ 272046 h 1990725"/>
              <a:gd name="connsiteX607" fmla="*/ 1441809 w 4627560"/>
              <a:gd name="connsiteY607" fmla="*/ 387815 h 1990725"/>
              <a:gd name="connsiteX608" fmla="*/ 1365402 w 4627560"/>
              <a:gd name="connsiteY608" fmla="*/ 457274 h 1990725"/>
              <a:gd name="connsiteX609" fmla="*/ 1288995 w 4627560"/>
              <a:gd name="connsiteY609" fmla="*/ 387815 h 1990725"/>
              <a:gd name="connsiteX610" fmla="*/ 156786 w 4627560"/>
              <a:gd name="connsiteY610" fmla="*/ 272046 h 1990725"/>
              <a:gd name="connsiteX611" fmla="*/ 270239 w 4627560"/>
              <a:gd name="connsiteY611" fmla="*/ 272046 h 1990725"/>
              <a:gd name="connsiteX612" fmla="*/ 270239 w 4627560"/>
              <a:gd name="connsiteY612" fmla="*/ 311407 h 1990725"/>
              <a:gd name="connsiteX613" fmla="*/ 200777 w 4627560"/>
              <a:gd name="connsiteY613" fmla="*/ 311407 h 1990725"/>
              <a:gd name="connsiteX614" fmla="*/ 200777 w 4627560"/>
              <a:gd name="connsiteY614" fmla="*/ 343821 h 1990725"/>
              <a:gd name="connsiteX615" fmla="*/ 256346 w 4627560"/>
              <a:gd name="connsiteY615" fmla="*/ 343821 h 1990725"/>
              <a:gd name="connsiteX616" fmla="*/ 256346 w 4627560"/>
              <a:gd name="connsiteY616" fmla="*/ 383183 h 1990725"/>
              <a:gd name="connsiteX617" fmla="*/ 200777 w 4627560"/>
              <a:gd name="connsiteY617" fmla="*/ 383183 h 1990725"/>
              <a:gd name="connsiteX618" fmla="*/ 200777 w 4627560"/>
              <a:gd name="connsiteY618" fmla="*/ 417912 h 1990725"/>
              <a:gd name="connsiteX619" fmla="*/ 274869 w 4627560"/>
              <a:gd name="connsiteY619" fmla="*/ 417912 h 1990725"/>
              <a:gd name="connsiteX620" fmla="*/ 274869 w 4627560"/>
              <a:gd name="connsiteY620" fmla="*/ 452644 h 1990725"/>
              <a:gd name="connsiteX621" fmla="*/ 156786 w 4627560"/>
              <a:gd name="connsiteY621" fmla="*/ 452644 h 1990725"/>
              <a:gd name="connsiteX622" fmla="*/ 3583509 w 4627560"/>
              <a:gd name="connsiteY622" fmla="*/ 269730 h 1990725"/>
              <a:gd name="connsiteX623" fmla="*/ 3627500 w 4627560"/>
              <a:gd name="connsiteY623" fmla="*/ 269730 h 1990725"/>
              <a:gd name="connsiteX624" fmla="*/ 3627500 w 4627560"/>
              <a:gd name="connsiteY624" fmla="*/ 452644 h 1990725"/>
              <a:gd name="connsiteX625" fmla="*/ 3585825 w 4627560"/>
              <a:gd name="connsiteY625" fmla="*/ 452644 h 1990725"/>
              <a:gd name="connsiteX626" fmla="*/ 3585825 w 4627560"/>
              <a:gd name="connsiteY626" fmla="*/ 443383 h 1990725"/>
              <a:gd name="connsiteX627" fmla="*/ 3585825 w 4627560"/>
              <a:gd name="connsiteY627" fmla="*/ 436435 h 1990725"/>
              <a:gd name="connsiteX628" fmla="*/ 3548779 w 4627560"/>
              <a:gd name="connsiteY628" fmla="*/ 454958 h 1990725"/>
              <a:gd name="connsiteX629" fmla="*/ 3488579 w 4627560"/>
              <a:gd name="connsiteY629" fmla="*/ 385499 h 1990725"/>
              <a:gd name="connsiteX630" fmla="*/ 3548779 w 4627560"/>
              <a:gd name="connsiteY630" fmla="*/ 318353 h 1990725"/>
              <a:gd name="connsiteX631" fmla="*/ 3583509 w 4627560"/>
              <a:gd name="connsiteY631" fmla="*/ 329930 h 1990725"/>
              <a:gd name="connsiteX632" fmla="*/ 3583509 w 4627560"/>
              <a:gd name="connsiteY632" fmla="*/ 322983 h 1990725"/>
              <a:gd name="connsiteX633" fmla="*/ 84614 w 4627560"/>
              <a:gd name="connsiteY633" fmla="*/ 60763 h 1990725"/>
              <a:gd name="connsiteX634" fmla="*/ 84614 w 4627560"/>
              <a:gd name="connsiteY634" fmla="*/ 1124793 h 1990725"/>
              <a:gd name="connsiteX635" fmla="*/ 4295483 w 4627560"/>
              <a:gd name="connsiteY635" fmla="*/ 1124793 h 1990725"/>
              <a:gd name="connsiteX636" fmla="*/ 4295483 w 4627560"/>
              <a:gd name="connsiteY636" fmla="*/ 60763 h 1990725"/>
              <a:gd name="connsiteX637" fmla="*/ 0 w 4627560"/>
              <a:gd name="connsiteY637" fmla="*/ 0 h 1990725"/>
              <a:gd name="connsiteX638" fmla="*/ 4627560 w 4627560"/>
              <a:gd name="connsiteY638" fmla="*/ 0 h 1990725"/>
              <a:gd name="connsiteX639" fmla="*/ 4627560 w 4627560"/>
              <a:gd name="connsiteY639" fmla="*/ 1990725 h 1990725"/>
              <a:gd name="connsiteX640" fmla="*/ 0 w 4627560"/>
              <a:gd name="connsiteY640" fmla="*/ 1990725 h 1990725"/>
              <a:gd name="connsiteX0" fmla="*/ 1853937 w 4627560"/>
              <a:gd name="connsiteY0" fmla="*/ 635556 h 1990725"/>
              <a:gd name="connsiteX1" fmla="*/ 1819207 w 4627560"/>
              <a:gd name="connsiteY1" fmla="*/ 651765 h 1990725"/>
              <a:gd name="connsiteX2" fmla="*/ 1835414 w 4627560"/>
              <a:gd name="connsiteY2" fmla="*/ 665656 h 1990725"/>
              <a:gd name="connsiteX3" fmla="*/ 1858569 w 4627560"/>
              <a:gd name="connsiteY3" fmla="*/ 637872 h 1990725"/>
              <a:gd name="connsiteX4" fmla="*/ 1858569 w 4627560"/>
              <a:gd name="connsiteY4" fmla="*/ 635556 h 1990725"/>
              <a:gd name="connsiteX5" fmla="*/ 1853937 w 4627560"/>
              <a:gd name="connsiteY5" fmla="*/ 635556 h 1990725"/>
              <a:gd name="connsiteX6" fmla="*/ 392950 w 4627560"/>
              <a:gd name="connsiteY6" fmla="*/ 635556 h 1990725"/>
              <a:gd name="connsiteX7" fmla="*/ 358220 w 4627560"/>
              <a:gd name="connsiteY7" fmla="*/ 651765 h 1990725"/>
              <a:gd name="connsiteX8" fmla="*/ 374427 w 4627560"/>
              <a:gd name="connsiteY8" fmla="*/ 665656 h 1990725"/>
              <a:gd name="connsiteX9" fmla="*/ 397582 w 4627560"/>
              <a:gd name="connsiteY9" fmla="*/ 637872 h 1990725"/>
              <a:gd name="connsiteX10" fmla="*/ 397582 w 4627560"/>
              <a:gd name="connsiteY10" fmla="*/ 635556 h 1990725"/>
              <a:gd name="connsiteX11" fmla="*/ 392950 w 4627560"/>
              <a:gd name="connsiteY11" fmla="*/ 635556 h 1990725"/>
              <a:gd name="connsiteX12" fmla="*/ 1379291 w 4627560"/>
              <a:gd name="connsiteY12" fmla="*/ 600826 h 1990725"/>
              <a:gd name="connsiteX13" fmla="*/ 1351506 w 4627560"/>
              <a:gd name="connsiteY13" fmla="*/ 633242 h 1990725"/>
              <a:gd name="connsiteX14" fmla="*/ 1376975 w 4627560"/>
              <a:gd name="connsiteY14" fmla="*/ 665656 h 1990725"/>
              <a:gd name="connsiteX15" fmla="*/ 1404759 w 4627560"/>
              <a:gd name="connsiteY15" fmla="*/ 633242 h 1990725"/>
              <a:gd name="connsiteX16" fmla="*/ 1379291 w 4627560"/>
              <a:gd name="connsiteY16" fmla="*/ 600826 h 1990725"/>
              <a:gd name="connsiteX17" fmla="*/ 812029 w 4627560"/>
              <a:gd name="connsiteY17" fmla="*/ 598513 h 1990725"/>
              <a:gd name="connsiteX18" fmla="*/ 786560 w 4627560"/>
              <a:gd name="connsiteY18" fmla="*/ 628611 h 1990725"/>
              <a:gd name="connsiteX19" fmla="*/ 814344 w 4627560"/>
              <a:gd name="connsiteY19" fmla="*/ 661026 h 1990725"/>
              <a:gd name="connsiteX20" fmla="*/ 837498 w 4627560"/>
              <a:gd name="connsiteY20" fmla="*/ 628611 h 1990725"/>
              <a:gd name="connsiteX21" fmla="*/ 812029 w 4627560"/>
              <a:gd name="connsiteY21" fmla="*/ 598513 h 1990725"/>
              <a:gd name="connsiteX22" fmla="*/ 2127149 w 4627560"/>
              <a:gd name="connsiteY22" fmla="*/ 596197 h 1990725"/>
              <a:gd name="connsiteX23" fmla="*/ 2101680 w 4627560"/>
              <a:gd name="connsiteY23" fmla="*/ 619350 h 1990725"/>
              <a:gd name="connsiteX24" fmla="*/ 2147987 w 4627560"/>
              <a:gd name="connsiteY24" fmla="*/ 619350 h 1990725"/>
              <a:gd name="connsiteX25" fmla="*/ 2127149 w 4627560"/>
              <a:gd name="connsiteY25" fmla="*/ 596197 h 1990725"/>
              <a:gd name="connsiteX26" fmla="*/ 1138495 w 4627560"/>
              <a:gd name="connsiteY26" fmla="*/ 577673 h 1990725"/>
              <a:gd name="connsiteX27" fmla="*/ 1163963 w 4627560"/>
              <a:gd name="connsiteY27" fmla="*/ 577673 h 1990725"/>
              <a:gd name="connsiteX28" fmla="*/ 1163963 w 4627560"/>
              <a:gd name="connsiteY28" fmla="*/ 684178 h 1990725"/>
              <a:gd name="connsiteX29" fmla="*/ 1138495 w 4627560"/>
              <a:gd name="connsiteY29" fmla="*/ 684178 h 1990725"/>
              <a:gd name="connsiteX30" fmla="*/ 1138495 w 4627560"/>
              <a:gd name="connsiteY30" fmla="*/ 577673 h 1990725"/>
              <a:gd name="connsiteX31" fmla="*/ 573548 w 4627560"/>
              <a:gd name="connsiteY31" fmla="*/ 577673 h 1990725"/>
              <a:gd name="connsiteX32" fmla="*/ 599016 w 4627560"/>
              <a:gd name="connsiteY32" fmla="*/ 577673 h 1990725"/>
              <a:gd name="connsiteX33" fmla="*/ 599016 w 4627560"/>
              <a:gd name="connsiteY33" fmla="*/ 684178 h 1990725"/>
              <a:gd name="connsiteX34" fmla="*/ 573548 w 4627560"/>
              <a:gd name="connsiteY34" fmla="*/ 684178 h 1990725"/>
              <a:gd name="connsiteX35" fmla="*/ 573548 w 4627560"/>
              <a:gd name="connsiteY35" fmla="*/ 577673 h 1990725"/>
              <a:gd name="connsiteX36" fmla="*/ 2261441 w 4627560"/>
              <a:gd name="connsiteY36" fmla="*/ 575358 h 1990725"/>
              <a:gd name="connsiteX37" fmla="*/ 2266071 w 4627560"/>
              <a:gd name="connsiteY37" fmla="*/ 575358 h 1990725"/>
              <a:gd name="connsiteX38" fmla="*/ 2266071 w 4627560"/>
              <a:gd name="connsiteY38" fmla="*/ 600827 h 1990725"/>
              <a:gd name="connsiteX39" fmla="*/ 2259125 w 4627560"/>
              <a:gd name="connsiteY39" fmla="*/ 600827 h 1990725"/>
              <a:gd name="connsiteX40" fmla="*/ 2229025 w 4627560"/>
              <a:gd name="connsiteY40" fmla="*/ 623981 h 1990725"/>
              <a:gd name="connsiteX41" fmla="*/ 2226710 w 4627560"/>
              <a:gd name="connsiteY41" fmla="*/ 640188 h 1990725"/>
              <a:gd name="connsiteX42" fmla="*/ 2226710 w 4627560"/>
              <a:gd name="connsiteY42" fmla="*/ 684179 h 1990725"/>
              <a:gd name="connsiteX43" fmla="*/ 2201241 w 4627560"/>
              <a:gd name="connsiteY43" fmla="*/ 684179 h 1990725"/>
              <a:gd name="connsiteX44" fmla="*/ 2201241 w 4627560"/>
              <a:gd name="connsiteY44" fmla="*/ 577674 h 1990725"/>
              <a:gd name="connsiteX45" fmla="*/ 2226710 w 4627560"/>
              <a:gd name="connsiteY45" fmla="*/ 577674 h 1990725"/>
              <a:gd name="connsiteX46" fmla="*/ 2226710 w 4627560"/>
              <a:gd name="connsiteY46" fmla="*/ 596197 h 1990725"/>
              <a:gd name="connsiteX47" fmla="*/ 2226710 w 4627560"/>
              <a:gd name="connsiteY47" fmla="*/ 603142 h 1990725"/>
              <a:gd name="connsiteX48" fmla="*/ 2261441 w 4627560"/>
              <a:gd name="connsiteY48" fmla="*/ 575358 h 1990725"/>
              <a:gd name="connsiteX49" fmla="*/ 2129464 w 4627560"/>
              <a:gd name="connsiteY49" fmla="*/ 575358 h 1990725"/>
              <a:gd name="connsiteX50" fmla="*/ 2175771 w 4627560"/>
              <a:gd name="connsiteY50" fmla="*/ 626297 h 1990725"/>
              <a:gd name="connsiteX51" fmla="*/ 2175771 w 4627560"/>
              <a:gd name="connsiteY51" fmla="*/ 635558 h 1990725"/>
              <a:gd name="connsiteX52" fmla="*/ 2101680 w 4627560"/>
              <a:gd name="connsiteY52" fmla="*/ 635558 h 1990725"/>
              <a:gd name="connsiteX53" fmla="*/ 2134096 w 4627560"/>
              <a:gd name="connsiteY53" fmla="*/ 663343 h 1990725"/>
              <a:gd name="connsiteX54" fmla="*/ 2164194 w 4627560"/>
              <a:gd name="connsiteY54" fmla="*/ 651765 h 1990725"/>
              <a:gd name="connsiteX55" fmla="*/ 2173455 w 4627560"/>
              <a:gd name="connsiteY55" fmla="*/ 670288 h 1990725"/>
              <a:gd name="connsiteX56" fmla="*/ 2131780 w 4627560"/>
              <a:gd name="connsiteY56" fmla="*/ 686495 h 1990725"/>
              <a:gd name="connsiteX57" fmla="*/ 2073896 w 4627560"/>
              <a:gd name="connsiteY57" fmla="*/ 630927 h 1990725"/>
              <a:gd name="connsiteX58" fmla="*/ 2129464 w 4627560"/>
              <a:gd name="connsiteY58" fmla="*/ 575358 h 1990725"/>
              <a:gd name="connsiteX59" fmla="*/ 1499691 w 4627560"/>
              <a:gd name="connsiteY59" fmla="*/ 575358 h 1990725"/>
              <a:gd name="connsiteX60" fmla="*/ 1534421 w 4627560"/>
              <a:gd name="connsiteY60" fmla="*/ 586935 h 1990725"/>
              <a:gd name="connsiteX61" fmla="*/ 1522843 w 4627560"/>
              <a:gd name="connsiteY61" fmla="*/ 607774 h 1990725"/>
              <a:gd name="connsiteX62" fmla="*/ 1497375 w 4627560"/>
              <a:gd name="connsiteY62" fmla="*/ 598513 h 1990725"/>
              <a:gd name="connsiteX63" fmla="*/ 1483484 w 4627560"/>
              <a:gd name="connsiteY63" fmla="*/ 607774 h 1990725"/>
              <a:gd name="connsiteX64" fmla="*/ 1534421 w 4627560"/>
              <a:gd name="connsiteY64" fmla="*/ 654081 h 1990725"/>
              <a:gd name="connsiteX65" fmla="*/ 1492745 w 4627560"/>
              <a:gd name="connsiteY65" fmla="*/ 686495 h 1990725"/>
              <a:gd name="connsiteX66" fmla="*/ 1451068 w 4627560"/>
              <a:gd name="connsiteY66" fmla="*/ 670288 h 1990725"/>
              <a:gd name="connsiteX67" fmla="*/ 1464961 w 4627560"/>
              <a:gd name="connsiteY67" fmla="*/ 654081 h 1990725"/>
              <a:gd name="connsiteX68" fmla="*/ 1495059 w 4627560"/>
              <a:gd name="connsiteY68" fmla="*/ 665657 h 1990725"/>
              <a:gd name="connsiteX69" fmla="*/ 1508952 w 4627560"/>
              <a:gd name="connsiteY69" fmla="*/ 656395 h 1990725"/>
              <a:gd name="connsiteX70" fmla="*/ 1458013 w 4627560"/>
              <a:gd name="connsiteY70" fmla="*/ 607774 h 1990725"/>
              <a:gd name="connsiteX71" fmla="*/ 1499691 w 4627560"/>
              <a:gd name="connsiteY71" fmla="*/ 575358 h 1990725"/>
              <a:gd name="connsiteX72" fmla="*/ 1261207 w 4627560"/>
              <a:gd name="connsiteY72" fmla="*/ 575358 h 1990725"/>
              <a:gd name="connsiteX73" fmla="*/ 1298253 w 4627560"/>
              <a:gd name="connsiteY73" fmla="*/ 614720 h 1990725"/>
              <a:gd name="connsiteX74" fmla="*/ 1298253 w 4627560"/>
              <a:gd name="connsiteY74" fmla="*/ 684179 h 1990725"/>
              <a:gd name="connsiteX75" fmla="*/ 1272784 w 4627560"/>
              <a:gd name="connsiteY75" fmla="*/ 684179 h 1990725"/>
              <a:gd name="connsiteX76" fmla="*/ 1272784 w 4627560"/>
              <a:gd name="connsiteY76" fmla="*/ 621665 h 1990725"/>
              <a:gd name="connsiteX77" fmla="*/ 1256577 w 4627560"/>
              <a:gd name="connsiteY77" fmla="*/ 600827 h 1990725"/>
              <a:gd name="connsiteX78" fmla="*/ 1228793 w 4627560"/>
              <a:gd name="connsiteY78" fmla="*/ 621665 h 1990725"/>
              <a:gd name="connsiteX79" fmla="*/ 1226477 w 4627560"/>
              <a:gd name="connsiteY79" fmla="*/ 635558 h 1990725"/>
              <a:gd name="connsiteX80" fmla="*/ 1226477 w 4627560"/>
              <a:gd name="connsiteY80" fmla="*/ 684179 h 1990725"/>
              <a:gd name="connsiteX81" fmla="*/ 1198693 w 4627560"/>
              <a:gd name="connsiteY81" fmla="*/ 684179 h 1990725"/>
              <a:gd name="connsiteX82" fmla="*/ 1198693 w 4627560"/>
              <a:gd name="connsiteY82" fmla="*/ 577674 h 1990725"/>
              <a:gd name="connsiteX83" fmla="*/ 1224161 w 4627560"/>
              <a:gd name="connsiteY83" fmla="*/ 577674 h 1990725"/>
              <a:gd name="connsiteX84" fmla="*/ 1224161 w 4627560"/>
              <a:gd name="connsiteY84" fmla="*/ 591565 h 1990725"/>
              <a:gd name="connsiteX85" fmla="*/ 1224161 w 4627560"/>
              <a:gd name="connsiteY85" fmla="*/ 598513 h 1990725"/>
              <a:gd name="connsiteX86" fmla="*/ 1261207 w 4627560"/>
              <a:gd name="connsiteY86" fmla="*/ 575358 h 1990725"/>
              <a:gd name="connsiteX87" fmla="*/ 805083 w 4627560"/>
              <a:gd name="connsiteY87" fmla="*/ 575358 h 1990725"/>
              <a:gd name="connsiteX88" fmla="*/ 837498 w 4627560"/>
              <a:gd name="connsiteY88" fmla="*/ 589251 h 1990725"/>
              <a:gd name="connsiteX89" fmla="*/ 837498 w 4627560"/>
              <a:gd name="connsiteY89" fmla="*/ 586935 h 1990725"/>
              <a:gd name="connsiteX90" fmla="*/ 837498 w 4627560"/>
              <a:gd name="connsiteY90" fmla="*/ 577674 h 1990725"/>
              <a:gd name="connsiteX91" fmla="*/ 862967 w 4627560"/>
              <a:gd name="connsiteY91" fmla="*/ 577674 h 1990725"/>
              <a:gd name="connsiteX92" fmla="*/ 862967 w 4627560"/>
              <a:gd name="connsiteY92" fmla="*/ 677233 h 1990725"/>
              <a:gd name="connsiteX93" fmla="*/ 807399 w 4627560"/>
              <a:gd name="connsiteY93" fmla="*/ 728172 h 1990725"/>
              <a:gd name="connsiteX94" fmla="*/ 770353 w 4627560"/>
              <a:gd name="connsiteY94" fmla="*/ 718910 h 1990725"/>
              <a:gd name="connsiteX95" fmla="*/ 777299 w 4627560"/>
              <a:gd name="connsiteY95" fmla="*/ 698072 h 1990725"/>
              <a:gd name="connsiteX96" fmla="*/ 807399 w 4627560"/>
              <a:gd name="connsiteY96" fmla="*/ 705018 h 1990725"/>
              <a:gd name="connsiteX97" fmla="*/ 837498 w 4627560"/>
              <a:gd name="connsiteY97" fmla="*/ 679549 h 1990725"/>
              <a:gd name="connsiteX98" fmla="*/ 837498 w 4627560"/>
              <a:gd name="connsiteY98" fmla="*/ 672604 h 1990725"/>
              <a:gd name="connsiteX99" fmla="*/ 837498 w 4627560"/>
              <a:gd name="connsiteY99" fmla="*/ 667972 h 1990725"/>
              <a:gd name="connsiteX100" fmla="*/ 807399 w 4627560"/>
              <a:gd name="connsiteY100" fmla="*/ 681865 h 1990725"/>
              <a:gd name="connsiteX101" fmla="*/ 758776 w 4627560"/>
              <a:gd name="connsiteY101" fmla="*/ 628611 h 1990725"/>
              <a:gd name="connsiteX102" fmla="*/ 805083 w 4627560"/>
              <a:gd name="connsiteY102" fmla="*/ 575358 h 1990725"/>
              <a:gd name="connsiteX103" fmla="*/ 696261 w 4627560"/>
              <a:gd name="connsiteY103" fmla="*/ 575358 h 1990725"/>
              <a:gd name="connsiteX104" fmla="*/ 733306 w 4627560"/>
              <a:gd name="connsiteY104" fmla="*/ 614720 h 1990725"/>
              <a:gd name="connsiteX105" fmla="*/ 733306 w 4627560"/>
              <a:gd name="connsiteY105" fmla="*/ 684179 h 1990725"/>
              <a:gd name="connsiteX106" fmla="*/ 707838 w 4627560"/>
              <a:gd name="connsiteY106" fmla="*/ 684179 h 1990725"/>
              <a:gd name="connsiteX107" fmla="*/ 707838 w 4627560"/>
              <a:gd name="connsiteY107" fmla="*/ 621665 h 1990725"/>
              <a:gd name="connsiteX108" fmla="*/ 691631 w 4627560"/>
              <a:gd name="connsiteY108" fmla="*/ 600827 h 1990725"/>
              <a:gd name="connsiteX109" fmla="*/ 663846 w 4627560"/>
              <a:gd name="connsiteY109" fmla="*/ 621665 h 1990725"/>
              <a:gd name="connsiteX110" fmla="*/ 661531 w 4627560"/>
              <a:gd name="connsiteY110" fmla="*/ 635558 h 1990725"/>
              <a:gd name="connsiteX111" fmla="*/ 661531 w 4627560"/>
              <a:gd name="connsiteY111" fmla="*/ 684179 h 1990725"/>
              <a:gd name="connsiteX112" fmla="*/ 636062 w 4627560"/>
              <a:gd name="connsiteY112" fmla="*/ 684179 h 1990725"/>
              <a:gd name="connsiteX113" fmla="*/ 636062 w 4627560"/>
              <a:gd name="connsiteY113" fmla="*/ 577674 h 1990725"/>
              <a:gd name="connsiteX114" fmla="*/ 659215 w 4627560"/>
              <a:gd name="connsiteY114" fmla="*/ 577674 h 1990725"/>
              <a:gd name="connsiteX115" fmla="*/ 659215 w 4627560"/>
              <a:gd name="connsiteY115" fmla="*/ 591565 h 1990725"/>
              <a:gd name="connsiteX116" fmla="*/ 659215 w 4627560"/>
              <a:gd name="connsiteY116" fmla="*/ 598513 h 1990725"/>
              <a:gd name="connsiteX117" fmla="*/ 696261 w 4627560"/>
              <a:gd name="connsiteY117" fmla="*/ 575358 h 1990725"/>
              <a:gd name="connsiteX118" fmla="*/ 1842362 w 4627560"/>
              <a:gd name="connsiteY118" fmla="*/ 573042 h 1990725"/>
              <a:gd name="connsiteX119" fmla="*/ 1886353 w 4627560"/>
              <a:gd name="connsiteY119" fmla="*/ 614719 h 1990725"/>
              <a:gd name="connsiteX120" fmla="*/ 1886353 w 4627560"/>
              <a:gd name="connsiteY120" fmla="*/ 684179 h 1990725"/>
              <a:gd name="connsiteX121" fmla="*/ 1860884 w 4627560"/>
              <a:gd name="connsiteY121" fmla="*/ 684179 h 1990725"/>
              <a:gd name="connsiteX122" fmla="*/ 1860884 w 4627560"/>
              <a:gd name="connsiteY122" fmla="*/ 674918 h 1990725"/>
              <a:gd name="connsiteX123" fmla="*/ 1860884 w 4627560"/>
              <a:gd name="connsiteY123" fmla="*/ 667972 h 1990725"/>
              <a:gd name="connsiteX124" fmla="*/ 1828469 w 4627560"/>
              <a:gd name="connsiteY124" fmla="*/ 686495 h 1990725"/>
              <a:gd name="connsiteX125" fmla="*/ 1791423 w 4627560"/>
              <a:gd name="connsiteY125" fmla="*/ 654079 h 1990725"/>
              <a:gd name="connsiteX126" fmla="*/ 1856253 w 4627560"/>
              <a:gd name="connsiteY126" fmla="*/ 617034 h 1990725"/>
              <a:gd name="connsiteX127" fmla="*/ 1860884 w 4627560"/>
              <a:gd name="connsiteY127" fmla="*/ 617034 h 1990725"/>
              <a:gd name="connsiteX128" fmla="*/ 1860884 w 4627560"/>
              <a:gd name="connsiteY128" fmla="*/ 614719 h 1990725"/>
              <a:gd name="connsiteX129" fmla="*/ 1840046 w 4627560"/>
              <a:gd name="connsiteY129" fmla="*/ 596195 h 1990725"/>
              <a:gd name="connsiteX130" fmla="*/ 1809946 w 4627560"/>
              <a:gd name="connsiteY130" fmla="*/ 605458 h 1990725"/>
              <a:gd name="connsiteX131" fmla="*/ 1800685 w 4627560"/>
              <a:gd name="connsiteY131" fmla="*/ 586935 h 1990725"/>
              <a:gd name="connsiteX132" fmla="*/ 1842362 w 4627560"/>
              <a:gd name="connsiteY132" fmla="*/ 573042 h 1990725"/>
              <a:gd name="connsiteX133" fmla="*/ 379059 w 4627560"/>
              <a:gd name="connsiteY133" fmla="*/ 573042 h 1990725"/>
              <a:gd name="connsiteX134" fmla="*/ 423050 w 4627560"/>
              <a:gd name="connsiteY134" fmla="*/ 614719 h 1990725"/>
              <a:gd name="connsiteX135" fmla="*/ 423050 w 4627560"/>
              <a:gd name="connsiteY135" fmla="*/ 684179 h 1990725"/>
              <a:gd name="connsiteX136" fmla="*/ 397582 w 4627560"/>
              <a:gd name="connsiteY136" fmla="*/ 684179 h 1990725"/>
              <a:gd name="connsiteX137" fmla="*/ 397582 w 4627560"/>
              <a:gd name="connsiteY137" fmla="*/ 674918 h 1990725"/>
              <a:gd name="connsiteX138" fmla="*/ 397582 w 4627560"/>
              <a:gd name="connsiteY138" fmla="*/ 667972 h 1990725"/>
              <a:gd name="connsiteX139" fmla="*/ 365166 w 4627560"/>
              <a:gd name="connsiteY139" fmla="*/ 686495 h 1990725"/>
              <a:gd name="connsiteX140" fmla="*/ 328120 w 4627560"/>
              <a:gd name="connsiteY140" fmla="*/ 654079 h 1990725"/>
              <a:gd name="connsiteX141" fmla="*/ 392950 w 4627560"/>
              <a:gd name="connsiteY141" fmla="*/ 617034 h 1990725"/>
              <a:gd name="connsiteX142" fmla="*/ 397582 w 4627560"/>
              <a:gd name="connsiteY142" fmla="*/ 617034 h 1990725"/>
              <a:gd name="connsiteX143" fmla="*/ 397582 w 4627560"/>
              <a:gd name="connsiteY143" fmla="*/ 614719 h 1990725"/>
              <a:gd name="connsiteX144" fmla="*/ 376743 w 4627560"/>
              <a:gd name="connsiteY144" fmla="*/ 596195 h 1990725"/>
              <a:gd name="connsiteX145" fmla="*/ 346643 w 4627560"/>
              <a:gd name="connsiteY145" fmla="*/ 605458 h 1990725"/>
              <a:gd name="connsiteX146" fmla="*/ 337381 w 4627560"/>
              <a:gd name="connsiteY146" fmla="*/ 586935 h 1990725"/>
              <a:gd name="connsiteX147" fmla="*/ 379059 w 4627560"/>
              <a:gd name="connsiteY147" fmla="*/ 573042 h 1990725"/>
              <a:gd name="connsiteX148" fmla="*/ 2004437 w 4627560"/>
              <a:gd name="connsiteY148" fmla="*/ 549888 h 1990725"/>
              <a:gd name="connsiteX149" fmla="*/ 2029906 w 4627560"/>
              <a:gd name="connsiteY149" fmla="*/ 549888 h 1990725"/>
              <a:gd name="connsiteX150" fmla="*/ 2029906 w 4627560"/>
              <a:gd name="connsiteY150" fmla="*/ 579988 h 1990725"/>
              <a:gd name="connsiteX151" fmla="*/ 2053058 w 4627560"/>
              <a:gd name="connsiteY151" fmla="*/ 579988 h 1990725"/>
              <a:gd name="connsiteX152" fmla="*/ 2053058 w 4627560"/>
              <a:gd name="connsiteY152" fmla="*/ 600827 h 1990725"/>
              <a:gd name="connsiteX153" fmla="*/ 2029906 w 4627560"/>
              <a:gd name="connsiteY153" fmla="*/ 600827 h 1990725"/>
              <a:gd name="connsiteX154" fmla="*/ 2029906 w 4627560"/>
              <a:gd name="connsiteY154" fmla="*/ 642502 h 1990725"/>
              <a:gd name="connsiteX155" fmla="*/ 2050744 w 4627560"/>
              <a:gd name="connsiteY155" fmla="*/ 663341 h 1990725"/>
              <a:gd name="connsiteX156" fmla="*/ 2055374 w 4627560"/>
              <a:gd name="connsiteY156" fmla="*/ 663341 h 1990725"/>
              <a:gd name="connsiteX157" fmla="*/ 2055374 w 4627560"/>
              <a:gd name="connsiteY157" fmla="*/ 686493 h 1990725"/>
              <a:gd name="connsiteX158" fmla="*/ 2046113 w 4627560"/>
              <a:gd name="connsiteY158" fmla="*/ 686493 h 1990725"/>
              <a:gd name="connsiteX159" fmla="*/ 2002121 w 4627560"/>
              <a:gd name="connsiteY159" fmla="*/ 647134 h 1990725"/>
              <a:gd name="connsiteX160" fmla="*/ 2002121 w 4627560"/>
              <a:gd name="connsiteY160" fmla="*/ 600827 h 1990725"/>
              <a:gd name="connsiteX161" fmla="*/ 1990544 w 4627560"/>
              <a:gd name="connsiteY161" fmla="*/ 600827 h 1990725"/>
              <a:gd name="connsiteX162" fmla="*/ 1990544 w 4627560"/>
              <a:gd name="connsiteY162" fmla="*/ 579988 h 1990725"/>
              <a:gd name="connsiteX163" fmla="*/ 2004437 w 4627560"/>
              <a:gd name="connsiteY163" fmla="*/ 579988 h 1990725"/>
              <a:gd name="connsiteX164" fmla="*/ 2004437 w 4627560"/>
              <a:gd name="connsiteY164" fmla="*/ 549888 h 1990725"/>
              <a:gd name="connsiteX165" fmla="*/ 1921084 w 4627560"/>
              <a:gd name="connsiteY165" fmla="*/ 549888 h 1990725"/>
              <a:gd name="connsiteX166" fmla="*/ 1946553 w 4627560"/>
              <a:gd name="connsiteY166" fmla="*/ 549888 h 1990725"/>
              <a:gd name="connsiteX167" fmla="*/ 1946553 w 4627560"/>
              <a:gd name="connsiteY167" fmla="*/ 579988 h 1990725"/>
              <a:gd name="connsiteX168" fmla="*/ 1969705 w 4627560"/>
              <a:gd name="connsiteY168" fmla="*/ 579988 h 1990725"/>
              <a:gd name="connsiteX169" fmla="*/ 1969705 w 4627560"/>
              <a:gd name="connsiteY169" fmla="*/ 600827 h 1990725"/>
              <a:gd name="connsiteX170" fmla="*/ 1946553 w 4627560"/>
              <a:gd name="connsiteY170" fmla="*/ 600827 h 1990725"/>
              <a:gd name="connsiteX171" fmla="*/ 1946553 w 4627560"/>
              <a:gd name="connsiteY171" fmla="*/ 642502 h 1990725"/>
              <a:gd name="connsiteX172" fmla="*/ 1967391 w 4627560"/>
              <a:gd name="connsiteY172" fmla="*/ 663341 h 1990725"/>
              <a:gd name="connsiteX173" fmla="*/ 1972021 w 4627560"/>
              <a:gd name="connsiteY173" fmla="*/ 663341 h 1990725"/>
              <a:gd name="connsiteX174" fmla="*/ 1972021 w 4627560"/>
              <a:gd name="connsiteY174" fmla="*/ 686493 h 1990725"/>
              <a:gd name="connsiteX175" fmla="*/ 1962760 w 4627560"/>
              <a:gd name="connsiteY175" fmla="*/ 686493 h 1990725"/>
              <a:gd name="connsiteX176" fmla="*/ 1918768 w 4627560"/>
              <a:gd name="connsiteY176" fmla="*/ 647134 h 1990725"/>
              <a:gd name="connsiteX177" fmla="*/ 1918768 w 4627560"/>
              <a:gd name="connsiteY177" fmla="*/ 600827 h 1990725"/>
              <a:gd name="connsiteX178" fmla="*/ 1907191 w 4627560"/>
              <a:gd name="connsiteY178" fmla="*/ 600827 h 1990725"/>
              <a:gd name="connsiteX179" fmla="*/ 1907191 w 4627560"/>
              <a:gd name="connsiteY179" fmla="*/ 579988 h 1990725"/>
              <a:gd name="connsiteX180" fmla="*/ 1921084 w 4627560"/>
              <a:gd name="connsiteY180" fmla="*/ 579988 h 1990725"/>
              <a:gd name="connsiteX181" fmla="*/ 1921084 w 4627560"/>
              <a:gd name="connsiteY181" fmla="*/ 549888 h 1990725"/>
              <a:gd name="connsiteX182" fmla="*/ 1627033 w 4627560"/>
              <a:gd name="connsiteY182" fmla="*/ 535996 h 1990725"/>
              <a:gd name="connsiteX183" fmla="*/ 1654818 w 4627560"/>
              <a:gd name="connsiteY183" fmla="*/ 535996 h 1990725"/>
              <a:gd name="connsiteX184" fmla="*/ 1684916 w 4627560"/>
              <a:gd name="connsiteY184" fmla="*/ 610087 h 1990725"/>
              <a:gd name="connsiteX185" fmla="*/ 1691863 w 4627560"/>
              <a:gd name="connsiteY185" fmla="*/ 630926 h 1990725"/>
              <a:gd name="connsiteX186" fmla="*/ 1698809 w 4627560"/>
              <a:gd name="connsiteY186" fmla="*/ 610087 h 1990725"/>
              <a:gd name="connsiteX187" fmla="*/ 1728908 w 4627560"/>
              <a:gd name="connsiteY187" fmla="*/ 535996 h 1990725"/>
              <a:gd name="connsiteX188" fmla="*/ 1756693 w 4627560"/>
              <a:gd name="connsiteY188" fmla="*/ 535996 h 1990725"/>
              <a:gd name="connsiteX189" fmla="*/ 1768268 w 4627560"/>
              <a:gd name="connsiteY189" fmla="*/ 684178 h 1990725"/>
              <a:gd name="connsiteX190" fmla="*/ 1740484 w 4627560"/>
              <a:gd name="connsiteY190" fmla="*/ 684178 h 1990725"/>
              <a:gd name="connsiteX191" fmla="*/ 1733538 w 4627560"/>
              <a:gd name="connsiteY191" fmla="*/ 600826 h 1990725"/>
              <a:gd name="connsiteX192" fmla="*/ 1733538 w 4627560"/>
              <a:gd name="connsiteY192" fmla="*/ 577673 h 1990725"/>
              <a:gd name="connsiteX193" fmla="*/ 1726593 w 4627560"/>
              <a:gd name="connsiteY193" fmla="*/ 600826 h 1990725"/>
              <a:gd name="connsiteX194" fmla="*/ 1703439 w 4627560"/>
              <a:gd name="connsiteY194" fmla="*/ 658710 h 1990725"/>
              <a:gd name="connsiteX195" fmla="*/ 1680286 w 4627560"/>
              <a:gd name="connsiteY195" fmla="*/ 658710 h 1990725"/>
              <a:gd name="connsiteX196" fmla="*/ 1657132 w 4627560"/>
              <a:gd name="connsiteY196" fmla="*/ 600826 h 1990725"/>
              <a:gd name="connsiteX197" fmla="*/ 1647870 w 4627560"/>
              <a:gd name="connsiteY197" fmla="*/ 577673 h 1990725"/>
              <a:gd name="connsiteX198" fmla="*/ 1647870 w 4627560"/>
              <a:gd name="connsiteY198" fmla="*/ 600826 h 1990725"/>
              <a:gd name="connsiteX199" fmla="*/ 1640925 w 4627560"/>
              <a:gd name="connsiteY199" fmla="*/ 684178 h 1990725"/>
              <a:gd name="connsiteX200" fmla="*/ 1613141 w 4627560"/>
              <a:gd name="connsiteY200" fmla="*/ 684178 h 1990725"/>
              <a:gd name="connsiteX201" fmla="*/ 1627033 w 4627560"/>
              <a:gd name="connsiteY201" fmla="*/ 535996 h 1990725"/>
              <a:gd name="connsiteX202" fmla="*/ 1400129 w 4627560"/>
              <a:gd name="connsiteY202" fmla="*/ 535996 h 1990725"/>
              <a:gd name="connsiteX203" fmla="*/ 1425598 w 4627560"/>
              <a:gd name="connsiteY203" fmla="*/ 535996 h 1990725"/>
              <a:gd name="connsiteX204" fmla="*/ 1425598 w 4627560"/>
              <a:gd name="connsiteY204" fmla="*/ 684178 h 1990725"/>
              <a:gd name="connsiteX205" fmla="*/ 1400129 w 4627560"/>
              <a:gd name="connsiteY205" fmla="*/ 684178 h 1990725"/>
              <a:gd name="connsiteX206" fmla="*/ 1400129 w 4627560"/>
              <a:gd name="connsiteY206" fmla="*/ 674917 h 1990725"/>
              <a:gd name="connsiteX207" fmla="*/ 1400129 w 4627560"/>
              <a:gd name="connsiteY207" fmla="*/ 667971 h 1990725"/>
              <a:gd name="connsiteX208" fmla="*/ 1367713 w 4627560"/>
              <a:gd name="connsiteY208" fmla="*/ 686494 h 1990725"/>
              <a:gd name="connsiteX209" fmla="*/ 1321407 w 4627560"/>
              <a:gd name="connsiteY209" fmla="*/ 630926 h 1990725"/>
              <a:gd name="connsiteX210" fmla="*/ 1370029 w 4627560"/>
              <a:gd name="connsiteY210" fmla="*/ 575358 h 1990725"/>
              <a:gd name="connsiteX211" fmla="*/ 1400129 w 4627560"/>
              <a:gd name="connsiteY211" fmla="*/ 589249 h 1990725"/>
              <a:gd name="connsiteX212" fmla="*/ 1400129 w 4627560"/>
              <a:gd name="connsiteY212" fmla="*/ 582303 h 1990725"/>
              <a:gd name="connsiteX213" fmla="*/ 1400129 w 4627560"/>
              <a:gd name="connsiteY213" fmla="*/ 535996 h 1990725"/>
              <a:gd name="connsiteX214" fmla="*/ 1138495 w 4627560"/>
              <a:gd name="connsiteY214" fmla="*/ 535996 h 1990725"/>
              <a:gd name="connsiteX215" fmla="*/ 1163963 w 4627560"/>
              <a:gd name="connsiteY215" fmla="*/ 535996 h 1990725"/>
              <a:gd name="connsiteX216" fmla="*/ 1163963 w 4627560"/>
              <a:gd name="connsiteY216" fmla="*/ 559150 h 1990725"/>
              <a:gd name="connsiteX217" fmla="*/ 1138495 w 4627560"/>
              <a:gd name="connsiteY217" fmla="*/ 559150 h 1990725"/>
              <a:gd name="connsiteX218" fmla="*/ 1138495 w 4627560"/>
              <a:gd name="connsiteY218" fmla="*/ 535996 h 1990725"/>
              <a:gd name="connsiteX219" fmla="*/ 962528 w 4627560"/>
              <a:gd name="connsiteY219" fmla="*/ 535996 h 1990725"/>
              <a:gd name="connsiteX220" fmla="*/ 990312 w 4627560"/>
              <a:gd name="connsiteY220" fmla="*/ 535996 h 1990725"/>
              <a:gd name="connsiteX221" fmla="*/ 1020412 w 4627560"/>
              <a:gd name="connsiteY221" fmla="*/ 610087 h 1990725"/>
              <a:gd name="connsiteX222" fmla="*/ 1027358 w 4627560"/>
              <a:gd name="connsiteY222" fmla="*/ 630926 h 1990725"/>
              <a:gd name="connsiteX223" fmla="*/ 1034304 w 4627560"/>
              <a:gd name="connsiteY223" fmla="*/ 610087 h 1990725"/>
              <a:gd name="connsiteX224" fmla="*/ 1064404 w 4627560"/>
              <a:gd name="connsiteY224" fmla="*/ 535996 h 1990725"/>
              <a:gd name="connsiteX225" fmla="*/ 1092188 w 4627560"/>
              <a:gd name="connsiteY225" fmla="*/ 535996 h 1990725"/>
              <a:gd name="connsiteX226" fmla="*/ 1106079 w 4627560"/>
              <a:gd name="connsiteY226" fmla="*/ 684178 h 1990725"/>
              <a:gd name="connsiteX227" fmla="*/ 1078295 w 4627560"/>
              <a:gd name="connsiteY227" fmla="*/ 684178 h 1990725"/>
              <a:gd name="connsiteX228" fmla="*/ 1071349 w 4627560"/>
              <a:gd name="connsiteY228" fmla="*/ 600826 h 1990725"/>
              <a:gd name="connsiteX229" fmla="*/ 1071349 w 4627560"/>
              <a:gd name="connsiteY229" fmla="*/ 577673 h 1990725"/>
              <a:gd name="connsiteX230" fmla="*/ 1064404 w 4627560"/>
              <a:gd name="connsiteY230" fmla="*/ 600826 h 1990725"/>
              <a:gd name="connsiteX231" fmla="*/ 1041249 w 4627560"/>
              <a:gd name="connsiteY231" fmla="*/ 658710 h 1990725"/>
              <a:gd name="connsiteX232" fmla="*/ 1018097 w 4627560"/>
              <a:gd name="connsiteY232" fmla="*/ 658710 h 1990725"/>
              <a:gd name="connsiteX233" fmla="*/ 994942 w 4627560"/>
              <a:gd name="connsiteY233" fmla="*/ 600826 h 1990725"/>
              <a:gd name="connsiteX234" fmla="*/ 985681 w 4627560"/>
              <a:gd name="connsiteY234" fmla="*/ 577673 h 1990725"/>
              <a:gd name="connsiteX235" fmla="*/ 985681 w 4627560"/>
              <a:gd name="connsiteY235" fmla="*/ 600826 h 1990725"/>
              <a:gd name="connsiteX236" fmla="*/ 978735 w 4627560"/>
              <a:gd name="connsiteY236" fmla="*/ 684178 h 1990725"/>
              <a:gd name="connsiteX237" fmla="*/ 950951 w 4627560"/>
              <a:gd name="connsiteY237" fmla="*/ 684178 h 1990725"/>
              <a:gd name="connsiteX238" fmla="*/ 962528 w 4627560"/>
              <a:gd name="connsiteY238" fmla="*/ 535996 h 1990725"/>
              <a:gd name="connsiteX239" fmla="*/ 573548 w 4627560"/>
              <a:gd name="connsiteY239" fmla="*/ 535996 h 1990725"/>
              <a:gd name="connsiteX240" fmla="*/ 599016 w 4627560"/>
              <a:gd name="connsiteY240" fmla="*/ 535996 h 1990725"/>
              <a:gd name="connsiteX241" fmla="*/ 599016 w 4627560"/>
              <a:gd name="connsiteY241" fmla="*/ 559150 h 1990725"/>
              <a:gd name="connsiteX242" fmla="*/ 573548 w 4627560"/>
              <a:gd name="connsiteY242" fmla="*/ 559150 h 1990725"/>
              <a:gd name="connsiteX243" fmla="*/ 573548 w 4627560"/>
              <a:gd name="connsiteY243" fmla="*/ 535996 h 1990725"/>
              <a:gd name="connsiteX244" fmla="*/ 455465 w 4627560"/>
              <a:gd name="connsiteY244" fmla="*/ 535996 h 1990725"/>
              <a:gd name="connsiteX245" fmla="*/ 480933 w 4627560"/>
              <a:gd name="connsiteY245" fmla="*/ 535996 h 1990725"/>
              <a:gd name="connsiteX246" fmla="*/ 480933 w 4627560"/>
              <a:gd name="connsiteY246" fmla="*/ 614719 h 1990725"/>
              <a:gd name="connsiteX247" fmla="*/ 494826 w 4627560"/>
              <a:gd name="connsiteY247" fmla="*/ 614719 h 1990725"/>
              <a:gd name="connsiteX248" fmla="*/ 520294 w 4627560"/>
              <a:gd name="connsiteY248" fmla="*/ 577673 h 1990725"/>
              <a:gd name="connsiteX249" fmla="*/ 550395 w 4627560"/>
              <a:gd name="connsiteY249" fmla="*/ 577673 h 1990725"/>
              <a:gd name="connsiteX250" fmla="*/ 517978 w 4627560"/>
              <a:gd name="connsiteY250" fmla="*/ 626294 h 1990725"/>
              <a:gd name="connsiteX251" fmla="*/ 555024 w 4627560"/>
              <a:gd name="connsiteY251" fmla="*/ 684178 h 1990725"/>
              <a:gd name="connsiteX252" fmla="*/ 524926 w 4627560"/>
              <a:gd name="connsiteY252" fmla="*/ 684178 h 1990725"/>
              <a:gd name="connsiteX253" fmla="*/ 497142 w 4627560"/>
              <a:gd name="connsiteY253" fmla="*/ 637871 h 1990725"/>
              <a:gd name="connsiteX254" fmla="*/ 480933 w 4627560"/>
              <a:gd name="connsiteY254" fmla="*/ 637871 h 1990725"/>
              <a:gd name="connsiteX255" fmla="*/ 480933 w 4627560"/>
              <a:gd name="connsiteY255" fmla="*/ 684178 h 1990725"/>
              <a:gd name="connsiteX256" fmla="*/ 455465 w 4627560"/>
              <a:gd name="connsiteY256" fmla="*/ 684178 h 1990725"/>
              <a:gd name="connsiteX257" fmla="*/ 455465 w 4627560"/>
              <a:gd name="connsiteY257" fmla="*/ 535996 h 1990725"/>
              <a:gd name="connsiteX258" fmla="*/ 163729 w 4627560"/>
              <a:gd name="connsiteY258" fmla="*/ 535996 h 1990725"/>
              <a:gd name="connsiteX259" fmla="*/ 191513 w 4627560"/>
              <a:gd name="connsiteY259" fmla="*/ 535996 h 1990725"/>
              <a:gd name="connsiteX260" fmla="*/ 221613 w 4627560"/>
              <a:gd name="connsiteY260" fmla="*/ 610087 h 1990725"/>
              <a:gd name="connsiteX261" fmla="*/ 228559 w 4627560"/>
              <a:gd name="connsiteY261" fmla="*/ 630926 h 1990725"/>
              <a:gd name="connsiteX262" fmla="*/ 235505 w 4627560"/>
              <a:gd name="connsiteY262" fmla="*/ 610087 h 1990725"/>
              <a:gd name="connsiteX263" fmla="*/ 265605 w 4627560"/>
              <a:gd name="connsiteY263" fmla="*/ 535996 h 1990725"/>
              <a:gd name="connsiteX264" fmla="*/ 295705 w 4627560"/>
              <a:gd name="connsiteY264" fmla="*/ 535996 h 1990725"/>
              <a:gd name="connsiteX265" fmla="*/ 307282 w 4627560"/>
              <a:gd name="connsiteY265" fmla="*/ 684178 h 1990725"/>
              <a:gd name="connsiteX266" fmla="*/ 279496 w 4627560"/>
              <a:gd name="connsiteY266" fmla="*/ 684178 h 1990725"/>
              <a:gd name="connsiteX267" fmla="*/ 272550 w 4627560"/>
              <a:gd name="connsiteY267" fmla="*/ 600826 h 1990725"/>
              <a:gd name="connsiteX268" fmla="*/ 272550 w 4627560"/>
              <a:gd name="connsiteY268" fmla="*/ 577673 h 1990725"/>
              <a:gd name="connsiteX269" fmla="*/ 265605 w 4627560"/>
              <a:gd name="connsiteY269" fmla="*/ 600826 h 1990725"/>
              <a:gd name="connsiteX270" fmla="*/ 242450 w 4627560"/>
              <a:gd name="connsiteY270" fmla="*/ 658710 h 1990725"/>
              <a:gd name="connsiteX271" fmla="*/ 219298 w 4627560"/>
              <a:gd name="connsiteY271" fmla="*/ 658710 h 1990725"/>
              <a:gd name="connsiteX272" fmla="*/ 196143 w 4627560"/>
              <a:gd name="connsiteY272" fmla="*/ 600826 h 1990725"/>
              <a:gd name="connsiteX273" fmla="*/ 186882 w 4627560"/>
              <a:gd name="connsiteY273" fmla="*/ 577673 h 1990725"/>
              <a:gd name="connsiteX274" fmla="*/ 186882 w 4627560"/>
              <a:gd name="connsiteY274" fmla="*/ 600826 h 1990725"/>
              <a:gd name="connsiteX275" fmla="*/ 179937 w 4627560"/>
              <a:gd name="connsiteY275" fmla="*/ 684178 h 1990725"/>
              <a:gd name="connsiteX276" fmla="*/ 152152 w 4627560"/>
              <a:gd name="connsiteY276" fmla="*/ 684178 h 1990725"/>
              <a:gd name="connsiteX277" fmla="*/ 163729 w 4627560"/>
              <a:gd name="connsiteY277" fmla="*/ 535996 h 1990725"/>
              <a:gd name="connsiteX278" fmla="*/ 3727060 w 4627560"/>
              <a:gd name="connsiteY278" fmla="*/ 397075 h 1990725"/>
              <a:gd name="connsiteX279" fmla="*/ 3696961 w 4627560"/>
              <a:gd name="connsiteY279" fmla="*/ 410966 h 1990725"/>
              <a:gd name="connsiteX280" fmla="*/ 3710853 w 4627560"/>
              <a:gd name="connsiteY280" fmla="*/ 422543 h 1990725"/>
              <a:gd name="connsiteX281" fmla="*/ 3731692 w 4627560"/>
              <a:gd name="connsiteY281" fmla="*/ 399391 h 1990725"/>
              <a:gd name="connsiteX282" fmla="*/ 3731692 w 4627560"/>
              <a:gd name="connsiteY282" fmla="*/ 397075 h 1990725"/>
              <a:gd name="connsiteX283" fmla="*/ 3727060 w 4627560"/>
              <a:gd name="connsiteY283" fmla="*/ 397075 h 1990725"/>
              <a:gd name="connsiteX284" fmla="*/ 485567 w 4627560"/>
              <a:gd name="connsiteY284" fmla="*/ 397075 h 1990725"/>
              <a:gd name="connsiteX285" fmla="*/ 455467 w 4627560"/>
              <a:gd name="connsiteY285" fmla="*/ 410966 h 1990725"/>
              <a:gd name="connsiteX286" fmla="*/ 469360 w 4627560"/>
              <a:gd name="connsiteY286" fmla="*/ 422543 h 1990725"/>
              <a:gd name="connsiteX287" fmla="*/ 490199 w 4627560"/>
              <a:gd name="connsiteY287" fmla="*/ 399391 h 1990725"/>
              <a:gd name="connsiteX288" fmla="*/ 490199 w 4627560"/>
              <a:gd name="connsiteY288" fmla="*/ 397075 h 1990725"/>
              <a:gd name="connsiteX289" fmla="*/ 485567 w 4627560"/>
              <a:gd name="connsiteY289" fmla="*/ 397075 h 1990725"/>
              <a:gd name="connsiteX290" fmla="*/ 3558040 w 4627560"/>
              <a:gd name="connsiteY290" fmla="*/ 355399 h 1990725"/>
              <a:gd name="connsiteX291" fmla="*/ 3532570 w 4627560"/>
              <a:gd name="connsiteY291" fmla="*/ 387813 h 1990725"/>
              <a:gd name="connsiteX292" fmla="*/ 3558040 w 4627560"/>
              <a:gd name="connsiteY292" fmla="*/ 420228 h 1990725"/>
              <a:gd name="connsiteX293" fmla="*/ 3583509 w 4627560"/>
              <a:gd name="connsiteY293" fmla="*/ 387813 h 1990725"/>
              <a:gd name="connsiteX294" fmla="*/ 3558040 w 4627560"/>
              <a:gd name="connsiteY294" fmla="*/ 355399 h 1990725"/>
              <a:gd name="connsiteX295" fmla="*/ 2909739 w 4627560"/>
              <a:gd name="connsiteY295" fmla="*/ 355399 h 1990725"/>
              <a:gd name="connsiteX296" fmla="*/ 2879639 w 4627560"/>
              <a:gd name="connsiteY296" fmla="*/ 387814 h 1990725"/>
              <a:gd name="connsiteX297" fmla="*/ 2909739 w 4627560"/>
              <a:gd name="connsiteY297" fmla="*/ 420228 h 1990725"/>
              <a:gd name="connsiteX298" fmla="*/ 2939839 w 4627560"/>
              <a:gd name="connsiteY298" fmla="*/ 387814 h 1990725"/>
              <a:gd name="connsiteX299" fmla="*/ 2909739 w 4627560"/>
              <a:gd name="connsiteY299" fmla="*/ 355399 h 1990725"/>
              <a:gd name="connsiteX300" fmla="*/ 3294090 w 4627560"/>
              <a:gd name="connsiteY300" fmla="*/ 353083 h 1990725"/>
              <a:gd name="connsiteX301" fmla="*/ 3273251 w 4627560"/>
              <a:gd name="connsiteY301" fmla="*/ 371606 h 1990725"/>
              <a:gd name="connsiteX302" fmla="*/ 3310297 w 4627560"/>
              <a:gd name="connsiteY302" fmla="*/ 371606 h 1990725"/>
              <a:gd name="connsiteX303" fmla="*/ 3294090 w 4627560"/>
              <a:gd name="connsiteY303" fmla="*/ 353083 h 1990725"/>
              <a:gd name="connsiteX304" fmla="*/ 1937291 w 4627560"/>
              <a:gd name="connsiteY304" fmla="*/ 353083 h 1990725"/>
              <a:gd name="connsiteX305" fmla="*/ 1916452 w 4627560"/>
              <a:gd name="connsiteY305" fmla="*/ 371606 h 1990725"/>
              <a:gd name="connsiteX306" fmla="*/ 1953498 w 4627560"/>
              <a:gd name="connsiteY306" fmla="*/ 371606 h 1990725"/>
              <a:gd name="connsiteX307" fmla="*/ 1937291 w 4627560"/>
              <a:gd name="connsiteY307" fmla="*/ 353083 h 1990725"/>
              <a:gd name="connsiteX308" fmla="*/ 2266071 w 4627560"/>
              <a:gd name="connsiteY308" fmla="*/ 322985 h 1990725"/>
              <a:gd name="connsiteX309" fmla="*/ 2310062 w 4627560"/>
              <a:gd name="connsiteY309" fmla="*/ 322985 h 1990725"/>
              <a:gd name="connsiteX310" fmla="*/ 2310062 w 4627560"/>
              <a:gd name="connsiteY310" fmla="*/ 452644 h 1990725"/>
              <a:gd name="connsiteX311" fmla="*/ 2266071 w 4627560"/>
              <a:gd name="connsiteY311" fmla="*/ 452644 h 1990725"/>
              <a:gd name="connsiteX312" fmla="*/ 2266071 w 4627560"/>
              <a:gd name="connsiteY312" fmla="*/ 322985 h 1990725"/>
              <a:gd name="connsiteX313" fmla="*/ 1647875 w 4627560"/>
              <a:gd name="connsiteY313" fmla="*/ 322985 h 1990725"/>
              <a:gd name="connsiteX314" fmla="*/ 1691866 w 4627560"/>
              <a:gd name="connsiteY314" fmla="*/ 322985 h 1990725"/>
              <a:gd name="connsiteX315" fmla="*/ 1691866 w 4627560"/>
              <a:gd name="connsiteY315" fmla="*/ 452644 h 1990725"/>
              <a:gd name="connsiteX316" fmla="*/ 1647875 w 4627560"/>
              <a:gd name="connsiteY316" fmla="*/ 452644 h 1990725"/>
              <a:gd name="connsiteX317" fmla="*/ 1647875 w 4627560"/>
              <a:gd name="connsiteY317" fmla="*/ 322985 h 1990725"/>
              <a:gd name="connsiteX318" fmla="*/ 3379758 w 4627560"/>
              <a:gd name="connsiteY318" fmla="*/ 322984 h 1990725"/>
              <a:gd name="connsiteX319" fmla="*/ 3382074 w 4627560"/>
              <a:gd name="connsiteY319" fmla="*/ 322984 h 1990725"/>
              <a:gd name="connsiteX320" fmla="*/ 3423749 w 4627560"/>
              <a:gd name="connsiteY320" fmla="*/ 322984 h 1990725"/>
              <a:gd name="connsiteX321" fmla="*/ 3423749 w 4627560"/>
              <a:gd name="connsiteY321" fmla="*/ 346139 h 1990725"/>
              <a:gd name="connsiteX322" fmla="*/ 3423749 w 4627560"/>
              <a:gd name="connsiteY322" fmla="*/ 355400 h 1990725"/>
              <a:gd name="connsiteX323" fmla="*/ 3465426 w 4627560"/>
              <a:gd name="connsiteY323" fmla="*/ 322984 h 1990725"/>
              <a:gd name="connsiteX324" fmla="*/ 3470058 w 4627560"/>
              <a:gd name="connsiteY324" fmla="*/ 322984 h 1990725"/>
              <a:gd name="connsiteX325" fmla="*/ 3470058 w 4627560"/>
              <a:gd name="connsiteY325" fmla="*/ 366976 h 1990725"/>
              <a:gd name="connsiteX326" fmla="*/ 3460795 w 4627560"/>
              <a:gd name="connsiteY326" fmla="*/ 366976 h 1990725"/>
              <a:gd name="connsiteX327" fmla="*/ 3426065 w 4627560"/>
              <a:gd name="connsiteY327" fmla="*/ 390130 h 1990725"/>
              <a:gd name="connsiteX328" fmla="*/ 3423749 w 4627560"/>
              <a:gd name="connsiteY328" fmla="*/ 408653 h 1990725"/>
              <a:gd name="connsiteX329" fmla="*/ 3423749 w 4627560"/>
              <a:gd name="connsiteY329" fmla="*/ 452644 h 1990725"/>
              <a:gd name="connsiteX330" fmla="*/ 3379758 w 4627560"/>
              <a:gd name="connsiteY330" fmla="*/ 452644 h 1990725"/>
              <a:gd name="connsiteX331" fmla="*/ 3379758 w 4627560"/>
              <a:gd name="connsiteY331" fmla="*/ 322984 h 1990725"/>
              <a:gd name="connsiteX332" fmla="*/ 2025275 w 4627560"/>
              <a:gd name="connsiteY332" fmla="*/ 322984 h 1990725"/>
              <a:gd name="connsiteX333" fmla="*/ 2027591 w 4627560"/>
              <a:gd name="connsiteY333" fmla="*/ 322984 h 1990725"/>
              <a:gd name="connsiteX334" fmla="*/ 2069266 w 4627560"/>
              <a:gd name="connsiteY334" fmla="*/ 322984 h 1990725"/>
              <a:gd name="connsiteX335" fmla="*/ 2069266 w 4627560"/>
              <a:gd name="connsiteY335" fmla="*/ 346139 h 1990725"/>
              <a:gd name="connsiteX336" fmla="*/ 2069266 w 4627560"/>
              <a:gd name="connsiteY336" fmla="*/ 355400 h 1990725"/>
              <a:gd name="connsiteX337" fmla="*/ 2110943 w 4627560"/>
              <a:gd name="connsiteY337" fmla="*/ 322984 h 1990725"/>
              <a:gd name="connsiteX338" fmla="*/ 2115573 w 4627560"/>
              <a:gd name="connsiteY338" fmla="*/ 322984 h 1990725"/>
              <a:gd name="connsiteX339" fmla="*/ 2115573 w 4627560"/>
              <a:gd name="connsiteY339" fmla="*/ 366976 h 1990725"/>
              <a:gd name="connsiteX340" fmla="*/ 2106312 w 4627560"/>
              <a:gd name="connsiteY340" fmla="*/ 366976 h 1990725"/>
              <a:gd name="connsiteX341" fmla="*/ 2071582 w 4627560"/>
              <a:gd name="connsiteY341" fmla="*/ 390130 h 1990725"/>
              <a:gd name="connsiteX342" fmla="*/ 2069266 w 4627560"/>
              <a:gd name="connsiteY342" fmla="*/ 408653 h 1990725"/>
              <a:gd name="connsiteX343" fmla="*/ 2069266 w 4627560"/>
              <a:gd name="connsiteY343" fmla="*/ 452644 h 1990725"/>
              <a:gd name="connsiteX344" fmla="*/ 2025275 w 4627560"/>
              <a:gd name="connsiteY344" fmla="*/ 452644 h 1990725"/>
              <a:gd name="connsiteX345" fmla="*/ 2025275 w 4627560"/>
              <a:gd name="connsiteY345" fmla="*/ 322984 h 1990725"/>
              <a:gd name="connsiteX346" fmla="*/ 1712702 w 4627560"/>
              <a:gd name="connsiteY346" fmla="*/ 322984 h 1990725"/>
              <a:gd name="connsiteX347" fmla="*/ 1759009 w 4627560"/>
              <a:gd name="connsiteY347" fmla="*/ 322984 h 1990725"/>
              <a:gd name="connsiteX348" fmla="*/ 1779848 w 4627560"/>
              <a:gd name="connsiteY348" fmla="*/ 392446 h 1990725"/>
              <a:gd name="connsiteX349" fmla="*/ 1784478 w 4627560"/>
              <a:gd name="connsiteY349" fmla="*/ 415598 h 1990725"/>
              <a:gd name="connsiteX350" fmla="*/ 1789109 w 4627560"/>
              <a:gd name="connsiteY350" fmla="*/ 392446 h 1990725"/>
              <a:gd name="connsiteX351" fmla="*/ 1809948 w 4627560"/>
              <a:gd name="connsiteY351" fmla="*/ 322984 h 1990725"/>
              <a:gd name="connsiteX352" fmla="*/ 1856255 w 4627560"/>
              <a:gd name="connsiteY352" fmla="*/ 322984 h 1990725"/>
              <a:gd name="connsiteX353" fmla="*/ 1812262 w 4627560"/>
              <a:gd name="connsiteY353" fmla="*/ 454960 h 1990725"/>
              <a:gd name="connsiteX354" fmla="*/ 1759009 w 4627560"/>
              <a:gd name="connsiteY354" fmla="*/ 454960 h 1990725"/>
              <a:gd name="connsiteX355" fmla="*/ 1712702 w 4627560"/>
              <a:gd name="connsiteY355" fmla="*/ 322984 h 1990725"/>
              <a:gd name="connsiteX356" fmla="*/ 304969 w 4627560"/>
              <a:gd name="connsiteY356" fmla="*/ 322984 h 1990725"/>
              <a:gd name="connsiteX357" fmla="*/ 307285 w 4627560"/>
              <a:gd name="connsiteY357" fmla="*/ 322984 h 1990725"/>
              <a:gd name="connsiteX358" fmla="*/ 348960 w 4627560"/>
              <a:gd name="connsiteY358" fmla="*/ 322984 h 1990725"/>
              <a:gd name="connsiteX359" fmla="*/ 348960 w 4627560"/>
              <a:gd name="connsiteY359" fmla="*/ 346139 h 1990725"/>
              <a:gd name="connsiteX360" fmla="*/ 348960 w 4627560"/>
              <a:gd name="connsiteY360" fmla="*/ 355400 h 1990725"/>
              <a:gd name="connsiteX361" fmla="*/ 390637 w 4627560"/>
              <a:gd name="connsiteY361" fmla="*/ 322984 h 1990725"/>
              <a:gd name="connsiteX362" fmla="*/ 395267 w 4627560"/>
              <a:gd name="connsiteY362" fmla="*/ 322984 h 1990725"/>
              <a:gd name="connsiteX363" fmla="*/ 395267 w 4627560"/>
              <a:gd name="connsiteY363" fmla="*/ 366976 h 1990725"/>
              <a:gd name="connsiteX364" fmla="*/ 386005 w 4627560"/>
              <a:gd name="connsiteY364" fmla="*/ 366976 h 1990725"/>
              <a:gd name="connsiteX365" fmla="*/ 351276 w 4627560"/>
              <a:gd name="connsiteY365" fmla="*/ 390130 h 1990725"/>
              <a:gd name="connsiteX366" fmla="*/ 348960 w 4627560"/>
              <a:gd name="connsiteY366" fmla="*/ 408653 h 1990725"/>
              <a:gd name="connsiteX367" fmla="*/ 348960 w 4627560"/>
              <a:gd name="connsiteY367" fmla="*/ 452644 h 1990725"/>
              <a:gd name="connsiteX368" fmla="*/ 304969 w 4627560"/>
              <a:gd name="connsiteY368" fmla="*/ 452644 h 1990725"/>
              <a:gd name="connsiteX369" fmla="*/ 304969 w 4627560"/>
              <a:gd name="connsiteY369" fmla="*/ 322984 h 1990725"/>
              <a:gd name="connsiteX370" fmla="*/ 3893766 w 4627560"/>
              <a:gd name="connsiteY370" fmla="*/ 320668 h 1990725"/>
              <a:gd name="connsiteX371" fmla="*/ 3930813 w 4627560"/>
              <a:gd name="connsiteY371" fmla="*/ 343823 h 1990725"/>
              <a:gd name="connsiteX372" fmla="*/ 3972489 w 4627560"/>
              <a:gd name="connsiteY372" fmla="*/ 320668 h 1990725"/>
              <a:gd name="connsiteX373" fmla="*/ 4014166 w 4627560"/>
              <a:gd name="connsiteY373" fmla="*/ 369291 h 1990725"/>
              <a:gd name="connsiteX374" fmla="*/ 4014166 w 4627560"/>
              <a:gd name="connsiteY374" fmla="*/ 452644 h 1990725"/>
              <a:gd name="connsiteX375" fmla="*/ 3970173 w 4627560"/>
              <a:gd name="connsiteY375" fmla="*/ 452644 h 1990725"/>
              <a:gd name="connsiteX376" fmla="*/ 3970173 w 4627560"/>
              <a:gd name="connsiteY376" fmla="*/ 373921 h 1990725"/>
              <a:gd name="connsiteX377" fmla="*/ 3960912 w 4627560"/>
              <a:gd name="connsiteY377" fmla="*/ 357714 h 1990725"/>
              <a:gd name="connsiteX378" fmla="*/ 3937759 w 4627560"/>
              <a:gd name="connsiteY378" fmla="*/ 383182 h 1990725"/>
              <a:gd name="connsiteX379" fmla="*/ 3937759 w 4627560"/>
              <a:gd name="connsiteY379" fmla="*/ 399391 h 1990725"/>
              <a:gd name="connsiteX380" fmla="*/ 3937759 w 4627560"/>
              <a:gd name="connsiteY380" fmla="*/ 452644 h 1990725"/>
              <a:gd name="connsiteX381" fmla="*/ 3893766 w 4627560"/>
              <a:gd name="connsiteY381" fmla="*/ 452644 h 1990725"/>
              <a:gd name="connsiteX382" fmla="*/ 3893766 w 4627560"/>
              <a:gd name="connsiteY382" fmla="*/ 373921 h 1990725"/>
              <a:gd name="connsiteX383" fmla="*/ 3884505 w 4627560"/>
              <a:gd name="connsiteY383" fmla="*/ 357714 h 1990725"/>
              <a:gd name="connsiteX384" fmla="*/ 3861352 w 4627560"/>
              <a:gd name="connsiteY384" fmla="*/ 380868 h 1990725"/>
              <a:gd name="connsiteX385" fmla="*/ 3859036 w 4627560"/>
              <a:gd name="connsiteY385" fmla="*/ 397075 h 1990725"/>
              <a:gd name="connsiteX386" fmla="*/ 3859036 w 4627560"/>
              <a:gd name="connsiteY386" fmla="*/ 452644 h 1990725"/>
              <a:gd name="connsiteX387" fmla="*/ 3815045 w 4627560"/>
              <a:gd name="connsiteY387" fmla="*/ 452644 h 1990725"/>
              <a:gd name="connsiteX388" fmla="*/ 3815045 w 4627560"/>
              <a:gd name="connsiteY388" fmla="*/ 322984 h 1990725"/>
              <a:gd name="connsiteX389" fmla="*/ 3854406 w 4627560"/>
              <a:gd name="connsiteY389" fmla="*/ 322984 h 1990725"/>
              <a:gd name="connsiteX390" fmla="*/ 3854406 w 4627560"/>
              <a:gd name="connsiteY390" fmla="*/ 334561 h 1990725"/>
              <a:gd name="connsiteX391" fmla="*/ 3854406 w 4627560"/>
              <a:gd name="connsiteY391" fmla="*/ 343823 h 1990725"/>
              <a:gd name="connsiteX392" fmla="*/ 3893766 w 4627560"/>
              <a:gd name="connsiteY392" fmla="*/ 320668 h 1990725"/>
              <a:gd name="connsiteX393" fmla="*/ 3717799 w 4627560"/>
              <a:gd name="connsiteY393" fmla="*/ 320668 h 1990725"/>
              <a:gd name="connsiteX394" fmla="*/ 3777999 w 4627560"/>
              <a:gd name="connsiteY394" fmla="*/ 373921 h 1990725"/>
              <a:gd name="connsiteX395" fmla="*/ 3777999 w 4627560"/>
              <a:gd name="connsiteY395" fmla="*/ 452643 h 1990725"/>
              <a:gd name="connsiteX396" fmla="*/ 3738638 w 4627560"/>
              <a:gd name="connsiteY396" fmla="*/ 452643 h 1990725"/>
              <a:gd name="connsiteX397" fmla="*/ 3738638 w 4627560"/>
              <a:gd name="connsiteY397" fmla="*/ 445697 h 1990725"/>
              <a:gd name="connsiteX398" fmla="*/ 3738638 w 4627560"/>
              <a:gd name="connsiteY398" fmla="*/ 436436 h 1990725"/>
              <a:gd name="connsiteX399" fmla="*/ 3701592 w 4627560"/>
              <a:gd name="connsiteY399" fmla="*/ 454959 h 1990725"/>
              <a:gd name="connsiteX400" fmla="*/ 3657601 w 4627560"/>
              <a:gd name="connsiteY400" fmla="*/ 413282 h 1990725"/>
              <a:gd name="connsiteX401" fmla="*/ 3731692 w 4627560"/>
              <a:gd name="connsiteY401" fmla="*/ 371607 h 1990725"/>
              <a:gd name="connsiteX402" fmla="*/ 3713169 w 4627560"/>
              <a:gd name="connsiteY402" fmla="*/ 355398 h 1990725"/>
              <a:gd name="connsiteX403" fmla="*/ 3678438 w 4627560"/>
              <a:gd name="connsiteY403" fmla="*/ 366975 h 1990725"/>
              <a:gd name="connsiteX404" fmla="*/ 3662231 w 4627560"/>
              <a:gd name="connsiteY404" fmla="*/ 336875 h 1990725"/>
              <a:gd name="connsiteX405" fmla="*/ 3717799 w 4627560"/>
              <a:gd name="connsiteY405" fmla="*/ 320668 h 1990725"/>
              <a:gd name="connsiteX406" fmla="*/ 2187348 w 4627560"/>
              <a:gd name="connsiteY406" fmla="*/ 320668 h 1990725"/>
              <a:gd name="connsiteX407" fmla="*/ 2233655 w 4627560"/>
              <a:gd name="connsiteY407" fmla="*/ 334561 h 1990725"/>
              <a:gd name="connsiteX408" fmla="*/ 2219764 w 4627560"/>
              <a:gd name="connsiteY408" fmla="*/ 366975 h 1990725"/>
              <a:gd name="connsiteX409" fmla="*/ 2189664 w 4627560"/>
              <a:gd name="connsiteY409" fmla="*/ 355398 h 1990725"/>
              <a:gd name="connsiteX410" fmla="*/ 2175771 w 4627560"/>
              <a:gd name="connsiteY410" fmla="*/ 362345 h 1990725"/>
              <a:gd name="connsiteX411" fmla="*/ 2238287 w 4627560"/>
              <a:gd name="connsiteY411" fmla="*/ 415598 h 1990725"/>
              <a:gd name="connsiteX412" fmla="*/ 2185033 w 4627560"/>
              <a:gd name="connsiteY412" fmla="*/ 457275 h 1990725"/>
              <a:gd name="connsiteX413" fmla="*/ 2131780 w 4627560"/>
              <a:gd name="connsiteY413" fmla="*/ 438750 h 1990725"/>
              <a:gd name="connsiteX414" fmla="*/ 2150303 w 4627560"/>
              <a:gd name="connsiteY414" fmla="*/ 408652 h 1990725"/>
              <a:gd name="connsiteX415" fmla="*/ 2182718 w 4627560"/>
              <a:gd name="connsiteY415" fmla="*/ 422543 h 1990725"/>
              <a:gd name="connsiteX416" fmla="*/ 2196610 w 4627560"/>
              <a:gd name="connsiteY416" fmla="*/ 415598 h 1990725"/>
              <a:gd name="connsiteX417" fmla="*/ 2134096 w 4627560"/>
              <a:gd name="connsiteY417" fmla="*/ 360030 h 1990725"/>
              <a:gd name="connsiteX418" fmla="*/ 2187348 w 4627560"/>
              <a:gd name="connsiteY418" fmla="*/ 320668 h 1990725"/>
              <a:gd name="connsiteX419" fmla="*/ 1564521 w 4627560"/>
              <a:gd name="connsiteY419" fmla="*/ 320668 h 1990725"/>
              <a:gd name="connsiteX420" fmla="*/ 1610828 w 4627560"/>
              <a:gd name="connsiteY420" fmla="*/ 369291 h 1990725"/>
              <a:gd name="connsiteX421" fmla="*/ 1610828 w 4627560"/>
              <a:gd name="connsiteY421" fmla="*/ 452644 h 1990725"/>
              <a:gd name="connsiteX422" fmla="*/ 1569152 w 4627560"/>
              <a:gd name="connsiteY422" fmla="*/ 452644 h 1990725"/>
              <a:gd name="connsiteX423" fmla="*/ 1569152 w 4627560"/>
              <a:gd name="connsiteY423" fmla="*/ 376237 h 1990725"/>
              <a:gd name="connsiteX424" fmla="*/ 1555260 w 4627560"/>
              <a:gd name="connsiteY424" fmla="*/ 360030 h 1990725"/>
              <a:gd name="connsiteX425" fmla="*/ 1529791 w 4627560"/>
              <a:gd name="connsiteY425" fmla="*/ 378553 h 1990725"/>
              <a:gd name="connsiteX426" fmla="*/ 1527475 w 4627560"/>
              <a:gd name="connsiteY426" fmla="*/ 394760 h 1990725"/>
              <a:gd name="connsiteX427" fmla="*/ 1527475 w 4627560"/>
              <a:gd name="connsiteY427" fmla="*/ 452644 h 1990725"/>
              <a:gd name="connsiteX428" fmla="*/ 1483484 w 4627560"/>
              <a:gd name="connsiteY428" fmla="*/ 452644 h 1990725"/>
              <a:gd name="connsiteX429" fmla="*/ 1483484 w 4627560"/>
              <a:gd name="connsiteY429" fmla="*/ 322984 h 1990725"/>
              <a:gd name="connsiteX430" fmla="*/ 1522846 w 4627560"/>
              <a:gd name="connsiteY430" fmla="*/ 322984 h 1990725"/>
              <a:gd name="connsiteX431" fmla="*/ 1522846 w 4627560"/>
              <a:gd name="connsiteY431" fmla="*/ 334561 h 1990725"/>
              <a:gd name="connsiteX432" fmla="*/ 1522846 w 4627560"/>
              <a:gd name="connsiteY432" fmla="*/ 343823 h 1990725"/>
              <a:gd name="connsiteX433" fmla="*/ 1564521 w 4627560"/>
              <a:gd name="connsiteY433" fmla="*/ 320668 h 1990725"/>
              <a:gd name="connsiteX434" fmla="*/ 1145442 w 4627560"/>
              <a:gd name="connsiteY434" fmla="*/ 320668 h 1990725"/>
              <a:gd name="connsiteX435" fmla="*/ 1191749 w 4627560"/>
              <a:gd name="connsiteY435" fmla="*/ 334561 h 1990725"/>
              <a:gd name="connsiteX436" fmla="*/ 1175542 w 4627560"/>
              <a:gd name="connsiteY436" fmla="*/ 366975 h 1990725"/>
              <a:gd name="connsiteX437" fmla="*/ 1145442 w 4627560"/>
              <a:gd name="connsiteY437" fmla="*/ 355398 h 1990725"/>
              <a:gd name="connsiteX438" fmla="*/ 1131549 w 4627560"/>
              <a:gd name="connsiteY438" fmla="*/ 362345 h 1990725"/>
              <a:gd name="connsiteX439" fmla="*/ 1194065 w 4627560"/>
              <a:gd name="connsiteY439" fmla="*/ 415598 h 1990725"/>
              <a:gd name="connsiteX440" fmla="*/ 1140811 w 4627560"/>
              <a:gd name="connsiteY440" fmla="*/ 457275 h 1990725"/>
              <a:gd name="connsiteX441" fmla="*/ 1087558 w 4627560"/>
              <a:gd name="connsiteY441" fmla="*/ 438750 h 1990725"/>
              <a:gd name="connsiteX442" fmla="*/ 1108397 w 4627560"/>
              <a:gd name="connsiteY442" fmla="*/ 408652 h 1990725"/>
              <a:gd name="connsiteX443" fmla="*/ 1140811 w 4627560"/>
              <a:gd name="connsiteY443" fmla="*/ 422543 h 1990725"/>
              <a:gd name="connsiteX444" fmla="*/ 1154703 w 4627560"/>
              <a:gd name="connsiteY444" fmla="*/ 415598 h 1990725"/>
              <a:gd name="connsiteX445" fmla="*/ 1092190 w 4627560"/>
              <a:gd name="connsiteY445" fmla="*/ 360030 h 1990725"/>
              <a:gd name="connsiteX446" fmla="*/ 1145442 w 4627560"/>
              <a:gd name="connsiteY446" fmla="*/ 320668 h 1990725"/>
              <a:gd name="connsiteX447" fmla="*/ 1018099 w 4627560"/>
              <a:gd name="connsiteY447" fmla="*/ 320668 h 1990725"/>
              <a:gd name="connsiteX448" fmla="*/ 1062090 w 4627560"/>
              <a:gd name="connsiteY448" fmla="*/ 320668 h 1990725"/>
              <a:gd name="connsiteX449" fmla="*/ 1062090 w 4627560"/>
              <a:gd name="connsiteY449" fmla="*/ 452643 h 1990725"/>
              <a:gd name="connsiteX450" fmla="*/ 1020415 w 4627560"/>
              <a:gd name="connsiteY450" fmla="*/ 452643 h 1990725"/>
              <a:gd name="connsiteX451" fmla="*/ 1020415 w 4627560"/>
              <a:gd name="connsiteY451" fmla="*/ 441066 h 1990725"/>
              <a:gd name="connsiteX452" fmla="*/ 1020415 w 4627560"/>
              <a:gd name="connsiteY452" fmla="*/ 431805 h 1990725"/>
              <a:gd name="connsiteX453" fmla="*/ 978738 w 4627560"/>
              <a:gd name="connsiteY453" fmla="*/ 454959 h 1990725"/>
              <a:gd name="connsiteX454" fmla="*/ 932431 w 4627560"/>
              <a:gd name="connsiteY454" fmla="*/ 406336 h 1990725"/>
              <a:gd name="connsiteX455" fmla="*/ 932431 w 4627560"/>
              <a:gd name="connsiteY455" fmla="*/ 322984 h 1990725"/>
              <a:gd name="connsiteX456" fmla="*/ 976422 w 4627560"/>
              <a:gd name="connsiteY456" fmla="*/ 322984 h 1990725"/>
              <a:gd name="connsiteX457" fmla="*/ 976422 w 4627560"/>
              <a:gd name="connsiteY457" fmla="*/ 399391 h 1990725"/>
              <a:gd name="connsiteX458" fmla="*/ 990315 w 4627560"/>
              <a:gd name="connsiteY458" fmla="*/ 415598 h 1990725"/>
              <a:gd name="connsiteX459" fmla="*/ 1018099 w 4627560"/>
              <a:gd name="connsiteY459" fmla="*/ 378552 h 1990725"/>
              <a:gd name="connsiteX460" fmla="*/ 1018099 w 4627560"/>
              <a:gd name="connsiteY460" fmla="*/ 320668 h 1990725"/>
              <a:gd name="connsiteX461" fmla="*/ 774986 w 4627560"/>
              <a:gd name="connsiteY461" fmla="*/ 320668 h 1990725"/>
              <a:gd name="connsiteX462" fmla="*/ 812032 w 4627560"/>
              <a:gd name="connsiteY462" fmla="*/ 343823 h 1990725"/>
              <a:gd name="connsiteX463" fmla="*/ 853708 w 4627560"/>
              <a:gd name="connsiteY463" fmla="*/ 320668 h 1990725"/>
              <a:gd name="connsiteX464" fmla="*/ 895385 w 4627560"/>
              <a:gd name="connsiteY464" fmla="*/ 369291 h 1990725"/>
              <a:gd name="connsiteX465" fmla="*/ 895385 w 4627560"/>
              <a:gd name="connsiteY465" fmla="*/ 452644 h 1990725"/>
              <a:gd name="connsiteX466" fmla="*/ 851393 w 4627560"/>
              <a:gd name="connsiteY466" fmla="*/ 452644 h 1990725"/>
              <a:gd name="connsiteX467" fmla="*/ 851393 w 4627560"/>
              <a:gd name="connsiteY467" fmla="*/ 373921 h 1990725"/>
              <a:gd name="connsiteX468" fmla="*/ 842131 w 4627560"/>
              <a:gd name="connsiteY468" fmla="*/ 357714 h 1990725"/>
              <a:gd name="connsiteX469" fmla="*/ 818979 w 4627560"/>
              <a:gd name="connsiteY469" fmla="*/ 383182 h 1990725"/>
              <a:gd name="connsiteX470" fmla="*/ 818979 w 4627560"/>
              <a:gd name="connsiteY470" fmla="*/ 399391 h 1990725"/>
              <a:gd name="connsiteX471" fmla="*/ 818979 w 4627560"/>
              <a:gd name="connsiteY471" fmla="*/ 452644 h 1990725"/>
              <a:gd name="connsiteX472" fmla="*/ 774986 w 4627560"/>
              <a:gd name="connsiteY472" fmla="*/ 452644 h 1990725"/>
              <a:gd name="connsiteX473" fmla="*/ 774986 w 4627560"/>
              <a:gd name="connsiteY473" fmla="*/ 373921 h 1990725"/>
              <a:gd name="connsiteX474" fmla="*/ 765725 w 4627560"/>
              <a:gd name="connsiteY474" fmla="*/ 357714 h 1990725"/>
              <a:gd name="connsiteX475" fmla="*/ 742572 w 4627560"/>
              <a:gd name="connsiteY475" fmla="*/ 380868 h 1990725"/>
              <a:gd name="connsiteX476" fmla="*/ 740256 w 4627560"/>
              <a:gd name="connsiteY476" fmla="*/ 397075 h 1990725"/>
              <a:gd name="connsiteX477" fmla="*/ 740256 w 4627560"/>
              <a:gd name="connsiteY477" fmla="*/ 452644 h 1990725"/>
              <a:gd name="connsiteX478" fmla="*/ 696265 w 4627560"/>
              <a:gd name="connsiteY478" fmla="*/ 452644 h 1990725"/>
              <a:gd name="connsiteX479" fmla="*/ 696265 w 4627560"/>
              <a:gd name="connsiteY479" fmla="*/ 322984 h 1990725"/>
              <a:gd name="connsiteX480" fmla="*/ 735627 w 4627560"/>
              <a:gd name="connsiteY480" fmla="*/ 322984 h 1990725"/>
              <a:gd name="connsiteX481" fmla="*/ 735627 w 4627560"/>
              <a:gd name="connsiteY481" fmla="*/ 334561 h 1990725"/>
              <a:gd name="connsiteX482" fmla="*/ 735627 w 4627560"/>
              <a:gd name="connsiteY482" fmla="*/ 343823 h 1990725"/>
              <a:gd name="connsiteX483" fmla="*/ 774986 w 4627560"/>
              <a:gd name="connsiteY483" fmla="*/ 320668 h 1990725"/>
              <a:gd name="connsiteX484" fmla="*/ 615226 w 4627560"/>
              <a:gd name="connsiteY484" fmla="*/ 320668 h 1990725"/>
              <a:gd name="connsiteX485" fmla="*/ 661534 w 4627560"/>
              <a:gd name="connsiteY485" fmla="*/ 334561 h 1990725"/>
              <a:gd name="connsiteX486" fmla="*/ 647642 w 4627560"/>
              <a:gd name="connsiteY486" fmla="*/ 366975 h 1990725"/>
              <a:gd name="connsiteX487" fmla="*/ 617542 w 4627560"/>
              <a:gd name="connsiteY487" fmla="*/ 355398 h 1990725"/>
              <a:gd name="connsiteX488" fmla="*/ 603649 w 4627560"/>
              <a:gd name="connsiteY488" fmla="*/ 362345 h 1990725"/>
              <a:gd name="connsiteX489" fmla="*/ 666165 w 4627560"/>
              <a:gd name="connsiteY489" fmla="*/ 415598 h 1990725"/>
              <a:gd name="connsiteX490" fmla="*/ 612910 w 4627560"/>
              <a:gd name="connsiteY490" fmla="*/ 457275 h 1990725"/>
              <a:gd name="connsiteX491" fmla="*/ 559659 w 4627560"/>
              <a:gd name="connsiteY491" fmla="*/ 438750 h 1990725"/>
              <a:gd name="connsiteX492" fmla="*/ 578181 w 4627560"/>
              <a:gd name="connsiteY492" fmla="*/ 408652 h 1990725"/>
              <a:gd name="connsiteX493" fmla="*/ 610596 w 4627560"/>
              <a:gd name="connsiteY493" fmla="*/ 422543 h 1990725"/>
              <a:gd name="connsiteX494" fmla="*/ 624487 w 4627560"/>
              <a:gd name="connsiteY494" fmla="*/ 415598 h 1990725"/>
              <a:gd name="connsiteX495" fmla="*/ 561974 w 4627560"/>
              <a:gd name="connsiteY495" fmla="*/ 360030 h 1990725"/>
              <a:gd name="connsiteX496" fmla="*/ 615226 w 4627560"/>
              <a:gd name="connsiteY496" fmla="*/ 320668 h 1990725"/>
              <a:gd name="connsiteX497" fmla="*/ 473990 w 4627560"/>
              <a:gd name="connsiteY497" fmla="*/ 320668 h 1990725"/>
              <a:gd name="connsiteX498" fmla="*/ 534191 w 4627560"/>
              <a:gd name="connsiteY498" fmla="*/ 373921 h 1990725"/>
              <a:gd name="connsiteX499" fmla="*/ 534191 w 4627560"/>
              <a:gd name="connsiteY499" fmla="*/ 452643 h 1990725"/>
              <a:gd name="connsiteX500" fmla="*/ 494828 w 4627560"/>
              <a:gd name="connsiteY500" fmla="*/ 452643 h 1990725"/>
              <a:gd name="connsiteX501" fmla="*/ 494828 w 4627560"/>
              <a:gd name="connsiteY501" fmla="*/ 445697 h 1990725"/>
              <a:gd name="connsiteX502" fmla="*/ 494828 w 4627560"/>
              <a:gd name="connsiteY502" fmla="*/ 436436 h 1990725"/>
              <a:gd name="connsiteX503" fmla="*/ 457784 w 4627560"/>
              <a:gd name="connsiteY503" fmla="*/ 454959 h 1990725"/>
              <a:gd name="connsiteX504" fmla="*/ 413792 w 4627560"/>
              <a:gd name="connsiteY504" fmla="*/ 413282 h 1990725"/>
              <a:gd name="connsiteX505" fmla="*/ 487882 w 4627560"/>
              <a:gd name="connsiteY505" fmla="*/ 371607 h 1990725"/>
              <a:gd name="connsiteX506" fmla="*/ 469360 w 4627560"/>
              <a:gd name="connsiteY506" fmla="*/ 355398 h 1990725"/>
              <a:gd name="connsiteX507" fmla="*/ 434629 w 4627560"/>
              <a:gd name="connsiteY507" fmla="*/ 366975 h 1990725"/>
              <a:gd name="connsiteX508" fmla="*/ 418422 w 4627560"/>
              <a:gd name="connsiteY508" fmla="*/ 336875 h 1990725"/>
              <a:gd name="connsiteX509" fmla="*/ 473990 w 4627560"/>
              <a:gd name="connsiteY509" fmla="*/ 320668 h 1990725"/>
              <a:gd name="connsiteX510" fmla="*/ 3291774 w 4627560"/>
              <a:gd name="connsiteY510" fmla="*/ 318353 h 1990725"/>
              <a:gd name="connsiteX511" fmla="*/ 3351972 w 4627560"/>
              <a:gd name="connsiteY511" fmla="*/ 380867 h 1990725"/>
              <a:gd name="connsiteX512" fmla="*/ 3351972 w 4627560"/>
              <a:gd name="connsiteY512" fmla="*/ 394760 h 1990725"/>
              <a:gd name="connsiteX513" fmla="*/ 3268619 w 4627560"/>
              <a:gd name="connsiteY513" fmla="*/ 394760 h 1990725"/>
              <a:gd name="connsiteX514" fmla="*/ 3298719 w 4627560"/>
              <a:gd name="connsiteY514" fmla="*/ 417913 h 1990725"/>
              <a:gd name="connsiteX515" fmla="*/ 3335765 w 4627560"/>
              <a:gd name="connsiteY515" fmla="*/ 404021 h 1990725"/>
              <a:gd name="connsiteX516" fmla="*/ 3351972 w 4627560"/>
              <a:gd name="connsiteY516" fmla="*/ 434121 h 1990725"/>
              <a:gd name="connsiteX517" fmla="*/ 3296404 w 4627560"/>
              <a:gd name="connsiteY517" fmla="*/ 452644 h 1990725"/>
              <a:gd name="connsiteX518" fmla="*/ 3224628 w 4627560"/>
              <a:gd name="connsiteY518" fmla="*/ 383183 h 1990725"/>
              <a:gd name="connsiteX519" fmla="*/ 3291774 w 4627560"/>
              <a:gd name="connsiteY519" fmla="*/ 318353 h 1990725"/>
              <a:gd name="connsiteX520" fmla="*/ 2909739 w 4627560"/>
              <a:gd name="connsiteY520" fmla="*/ 318353 h 1990725"/>
              <a:gd name="connsiteX521" fmla="*/ 2983830 w 4627560"/>
              <a:gd name="connsiteY521" fmla="*/ 387814 h 1990725"/>
              <a:gd name="connsiteX522" fmla="*/ 2909739 w 4627560"/>
              <a:gd name="connsiteY522" fmla="*/ 454958 h 1990725"/>
              <a:gd name="connsiteX523" fmla="*/ 2835648 w 4627560"/>
              <a:gd name="connsiteY523" fmla="*/ 387814 h 1990725"/>
              <a:gd name="connsiteX524" fmla="*/ 2909739 w 4627560"/>
              <a:gd name="connsiteY524" fmla="*/ 318353 h 1990725"/>
              <a:gd name="connsiteX525" fmla="*/ 2439724 w 4627560"/>
              <a:gd name="connsiteY525" fmla="*/ 318353 h 1990725"/>
              <a:gd name="connsiteX526" fmla="*/ 2490663 w 4627560"/>
              <a:gd name="connsiteY526" fmla="*/ 318353 h 1990725"/>
              <a:gd name="connsiteX527" fmla="*/ 2509185 w 4627560"/>
              <a:gd name="connsiteY527" fmla="*/ 378553 h 1990725"/>
              <a:gd name="connsiteX528" fmla="*/ 2513815 w 4627560"/>
              <a:gd name="connsiteY528" fmla="*/ 399390 h 1990725"/>
              <a:gd name="connsiteX529" fmla="*/ 2518447 w 4627560"/>
              <a:gd name="connsiteY529" fmla="*/ 380867 h 1990725"/>
              <a:gd name="connsiteX530" fmla="*/ 2534654 w 4627560"/>
              <a:gd name="connsiteY530" fmla="*/ 320669 h 1990725"/>
              <a:gd name="connsiteX531" fmla="*/ 2583277 w 4627560"/>
              <a:gd name="connsiteY531" fmla="*/ 320669 h 1990725"/>
              <a:gd name="connsiteX532" fmla="*/ 2530022 w 4627560"/>
              <a:gd name="connsiteY532" fmla="*/ 466536 h 1990725"/>
              <a:gd name="connsiteX533" fmla="*/ 2474454 w 4627560"/>
              <a:gd name="connsiteY533" fmla="*/ 505897 h 1990725"/>
              <a:gd name="connsiteX534" fmla="*/ 2444354 w 4627560"/>
              <a:gd name="connsiteY534" fmla="*/ 496636 h 1990725"/>
              <a:gd name="connsiteX535" fmla="*/ 2458247 w 4627560"/>
              <a:gd name="connsiteY535" fmla="*/ 464220 h 1990725"/>
              <a:gd name="connsiteX536" fmla="*/ 2472138 w 4627560"/>
              <a:gd name="connsiteY536" fmla="*/ 468852 h 1990725"/>
              <a:gd name="connsiteX537" fmla="*/ 2492977 w 4627560"/>
              <a:gd name="connsiteY537" fmla="*/ 454959 h 1990725"/>
              <a:gd name="connsiteX538" fmla="*/ 2495293 w 4627560"/>
              <a:gd name="connsiteY538" fmla="*/ 448013 h 1990725"/>
              <a:gd name="connsiteX539" fmla="*/ 2439724 w 4627560"/>
              <a:gd name="connsiteY539" fmla="*/ 318353 h 1990725"/>
              <a:gd name="connsiteX540" fmla="*/ 1937291 w 4627560"/>
              <a:gd name="connsiteY540" fmla="*/ 318353 h 1990725"/>
              <a:gd name="connsiteX541" fmla="*/ 1997489 w 4627560"/>
              <a:gd name="connsiteY541" fmla="*/ 380867 h 1990725"/>
              <a:gd name="connsiteX542" fmla="*/ 1997489 w 4627560"/>
              <a:gd name="connsiteY542" fmla="*/ 394760 h 1990725"/>
              <a:gd name="connsiteX543" fmla="*/ 1914136 w 4627560"/>
              <a:gd name="connsiteY543" fmla="*/ 394760 h 1990725"/>
              <a:gd name="connsiteX544" fmla="*/ 1944236 w 4627560"/>
              <a:gd name="connsiteY544" fmla="*/ 417913 h 1990725"/>
              <a:gd name="connsiteX545" fmla="*/ 1981282 w 4627560"/>
              <a:gd name="connsiteY545" fmla="*/ 404021 h 1990725"/>
              <a:gd name="connsiteX546" fmla="*/ 1997489 w 4627560"/>
              <a:gd name="connsiteY546" fmla="*/ 434121 h 1990725"/>
              <a:gd name="connsiteX547" fmla="*/ 1941921 w 4627560"/>
              <a:gd name="connsiteY547" fmla="*/ 452644 h 1990725"/>
              <a:gd name="connsiteX548" fmla="*/ 1870145 w 4627560"/>
              <a:gd name="connsiteY548" fmla="*/ 383183 h 1990725"/>
              <a:gd name="connsiteX549" fmla="*/ 1937291 w 4627560"/>
              <a:gd name="connsiteY549" fmla="*/ 318353 h 1990725"/>
              <a:gd name="connsiteX550" fmla="*/ 2717566 w 4627560"/>
              <a:gd name="connsiteY550" fmla="*/ 309092 h 1990725"/>
              <a:gd name="connsiteX551" fmla="*/ 2717566 w 4627560"/>
              <a:gd name="connsiteY551" fmla="*/ 353083 h 1990725"/>
              <a:gd name="connsiteX552" fmla="*/ 2736089 w 4627560"/>
              <a:gd name="connsiteY552" fmla="*/ 353083 h 1990725"/>
              <a:gd name="connsiteX553" fmla="*/ 2759241 w 4627560"/>
              <a:gd name="connsiteY553" fmla="*/ 329930 h 1990725"/>
              <a:gd name="connsiteX554" fmla="*/ 2731457 w 4627560"/>
              <a:gd name="connsiteY554" fmla="*/ 309092 h 1990725"/>
              <a:gd name="connsiteX555" fmla="*/ 2717566 w 4627560"/>
              <a:gd name="connsiteY555" fmla="*/ 309092 h 1990725"/>
              <a:gd name="connsiteX556" fmla="*/ 3132014 w 4627560"/>
              <a:gd name="connsiteY556" fmla="*/ 288253 h 1990725"/>
              <a:gd name="connsiteX557" fmla="*/ 3173691 w 4627560"/>
              <a:gd name="connsiteY557" fmla="*/ 288253 h 1990725"/>
              <a:gd name="connsiteX558" fmla="*/ 3173691 w 4627560"/>
              <a:gd name="connsiteY558" fmla="*/ 325299 h 1990725"/>
              <a:gd name="connsiteX559" fmla="*/ 3201475 w 4627560"/>
              <a:gd name="connsiteY559" fmla="*/ 325299 h 1990725"/>
              <a:gd name="connsiteX560" fmla="*/ 3201475 w 4627560"/>
              <a:gd name="connsiteY560" fmla="*/ 360029 h 1990725"/>
              <a:gd name="connsiteX561" fmla="*/ 3173691 w 4627560"/>
              <a:gd name="connsiteY561" fmla="*/ 360029 h 1990725"/>
              <a:gd name="connsiteX562" fmla="*/ 3173691 w 4627560"/>
              <a:gd name="connsiteY562" fmla="*/ 399390 h 1990725"/>
              <a:gd name="connsiteX563" fmla="*/ 3196844 w 4627560"/>
              <a:gd name="connsiteY563" fmla="*/ 415597 h 1990725"/>
              <a:gd name="connsiteX564" fmla="*/ 3203791 w 4627560"/>
              <a:gd name="connsiteY564" fmla="*/ 415597 h 1990725"/>
              <a:gd name="connsiteX565" fmla="*/ 3203791 w 4627560"/>
              <a:gd name="connsiteY565" fmla="*/ 454958 h 1990725"/>
              <a:gd name="connsiteX566" fmla="*/ 3192214 w 4627560"/>
              <a:gd name="connsiteY566" fmla="*/ 454958 h 1990725"/>
              <a:gd name="connsiteX567" fmla="*/ 3129698 w 4627560"/>
              <a:gd name="connsiteY567" fmla="*/ 406336 h 1990725"/>
              <a:gd name="connsiteX568" fmla="*/ 3129698 w 4627560"/>
              <a:gd name="connsiteY568" fmla="*/ 360029 h 1990725"/>
              <a:gd name="connsiteX569" fmla="*/ 3113491 w 4627560"/>
              <a:gd name="connsiteY569" fmla="*/ 360029 h 1990725"/>
              <a:gd name="connsiteX570" fmla="*/ 3113491 w 4627560"/>
              <a:gd name="connsiteY570" fmla="*/ 325299 h 1990725"/>
              <a:gd name="connsiteX571" fmla="*/ 3132014 w 4627560"/>
              <a:gd name="connsiteY571" fmla="*/ 325299 h 1990725"/>
              <a:gd name="connsiteX572" fmla="*/ 3132014 w 4627560"/>
              <a:gd name="connsiteY572" fmla="*/ 288253 h 1990725"/>
              <a:gd name="connsiteX573" fmla="*/ 3020878 w 4627560"/>
              <a:gd name="connsiteY573" fmla="*/ 288253 h 1990725"/>
              <a:gd name="connsiteX574" fmla="*/ 3062555 w 4627560"/>
              <a:gd name="connsiteY574" fmla="*/ 288253 h 1990725"/>
              <a:gd name="connsiteX575" fmla="*/ 3062555 w 4627560"/>
              <a:gd name="connsiteY575" fmla="*/ 325299 h 1990725"/>
              <a:gd name="connsiteX576" fmla="*/ 3090339 w 4627560"/>
              <a:gd name="connsiteY576" fmla="*/ 325299 h 1990725"/>
              <a:gd name="connsiteX577" fmla="*/ 3090339 w 4627560"/>
              <a:gd name="connsiteY577" fmla="*/ 360029 h 1990725"/>
              <a:gd name="connsiteX578" fmla="*/ 3062555 w 4627560"/>
              <a:gd name="connsiteY578" fmla="*/ 360029 h 1990725"/>
              <a:gd name="connsiteX579" fmla="*/ 3062555 w 4627560"/>
              <a:gd name="connsiteY579" fmla="*/ 399390 h 1990725"/>
              <a:gd name="connsiteX580" fmla="*/ 3085708 w 4627560"/>
              <a:gd name="connsiteY580" fmla="*/ 415597 h 1990725"/>
              <a:gd name="connsiteX581" fmla="*/ 3092655 w 4627560"/>
              <a:gd name="connsiteY581" fmla="*/ 415597 h 1990725"/>
              <a:gd name="connsiteX582" fmla="*/ 3092655 w 4627560"/>
              <a:gd name="connsiteY582" fmla="*/ 454958 h 1990725"/>
              <a:gd name="connsiteX583" fmla="*/ 3081078 w 4627560"/>
              <a:gd name="connsiteY583" fmla="*/ 454958 h 1990725"/>
              <a:gd name="connsiteX584" fmla="*/ 3018562 w 4627560"/>
              <a:gd name="connsiteY584" fmla="*/ 406336 h 1990725"/>
              <a:gd name="connsiteX585" fmla="*/ 3018562 w 4627560"/>
              <a:gd name="connsiteY585" fmla="*/ 360029 h 1990725"/>
              <a:gd name="connsiteX586" fmla="*/ 3002355 w 4627560"/>
              <a:gd name="connsiteY586" fmla="*/ 360029 h 1990725"/>
              <a:gd name="connsiteX587" fmla="*/ 3002355 w 4627560"/>
              <a:gd name="connsiteY587" fmla="*/ 325299 h 1990725"/>
              <a:gd name="connsiteX588" fmla="*/ 3020878 w 4627560"/>
              <a:gd name="connsiteY588" fmla="*/ 325299 h 1990725"/>
              <a:gd name="connsiteX589" fmla="*/ 3020878 w 4627560"/>
              <a:gd name="connsiteY589" fmla="*/ 288253 h 1990725"/>
              <a:gd name="connsiteX590" fmla="*/ 2358685 w 4627560"/>
              <a:gd name="connsiteY590" fmla="*/ 288253 h 1990725"/>
              <a:gd name="connsiteX591" fmla="*/ 2400360 w 4627560"/>
              <a:gd name="connsiteY591" fmla="*/ 288253 h 1990725"/>
              <a:gd name="connsiteX592" fmla="*/ 2400360 w 4627560"/>
              <a:gd name="connsiteY592" fmla="*/ 325299 h 1990725"/>
              <a:gd name="connsiteX593" fmla="*/ 2428146 w 4627560"/>
              <a:gd name="connsiteY593" fmla="*/ 325299 h 1990725"/>
              <a:gd name="connsiteX594" fmla="*/ 2428146 w 4627560"/>
              <a:gd name="connsiteY594" fmla="*/ 360029 h 1990725"/>
              <a:gd name="connsiteX595" fmla="*/ 2400360 w 4627560"/>
              <a:gd name="connsiteY595" fmla="*/ 360029 h 1990725"/>
              <a:gd name="connsiteX596" fmla="*/ 2400360 w 4627560"/>
              <a:gd name="connsiteY596" fmla="*/ 399390 h 1990725"/>
              <a:gd name="connsiteX597" fmla="*/ 2423515 w 4627560"/>
              <a:gd name="connsiteY597" fmla="*/ 415597 h 1990725"/>
              <a:gd name="connsiteX598" fmla="*/ 2430460 w 4627560"/>
              <a:gd name="connsiteY598" fmla="*/ 415597 h 1990725"/>
              <a:gd name="connsiteX599" fmla="*/ 2430460 w 4627560"/>
              <a:gd name="connsiteY599" fmla="*/ 454958 h 1990725"/>
              <a:gd name="connsiteX600" fmla="*/ 2418885 w 4627560"/>
              <a:gd name="connsiteY600" fmla="*/ 454958 h 1990725"/>
              <a:gd name="connsiteX601" fmla="*/ 2356369 w 4627560"/>
              <a:gd name="connsiteY601" fmla="*/ 406336 h 1990725"/>
              <a:gd name="connsiteX602" fmla="*/ 2356369 w 4627560"/>
              <a:gd name="connsiteY602" fmla="*/ 360029 h 1990725"/>
              <a:gd name="connsiteX603" fmla="*/ 2340162 w 4627560"/>
              <a:gd name="connsiteY603" fmla="*/ 360029 h 1990725"/>
              <a:gd name="connsiteX604" fmla="*/ 2340162 w 4627560"/>
              <a:gd name="connsiteY604" fmla="*/ 325299 h 1990725"/>
              <a:gd name="connsiteX605" fmla="*/ 2358685 w 4627560"/>
              <a:gd name="connsiteY605" fmla="*/ 325299 h 1990725"/>
              <a:gd name="connsiteX606" fmla="*/ 2358685 w 4627560"/>
              <a:gd name="connsiteY606" fmla="*/ 288253 h 1990725"/>
              <a:gd name="connsiteX607" fmla="*/ 2673575 w 4627560"/>
              <a:gd name="connsiteY607" fmla="*/ 272046 h 1990725"/>
              <a:gd name="connsiteX608" fmla="*/ 2733773 w 4627560"/>
              <a:gd name="connsiteY608" fmla="*/ 272046 h 1990725"/>
              <a:gd name="connsiteX609" fmla="*/ 2768504 w 4627560"/>
              <a:gd name="connsiteY609" fmla="*/ 276678 h 1990725"/>
              <a:gd name="connsiteX610" fmla="*/ 2803234 w 4627560"/>
              <a:gd name="connsiteY610" fmla="*/ 329930 h 1990725"/>
              <a:gd name="connsiteX611" fmla="*/ 2775450 w 4627560"/>
              <a:gd name="connsiteY611" fmla="*/ 378553 h 1990725"/>
              <a:gd name="connsiteX612" fmla="*/ 2782396 w 4627560"/>
              <a:gd name="connsiteY612" fmla="*/ 390128 h 1990725"/>
              <a:gd name="connsiteX613" fmla="*/ 2819441 w 4627560"/>
              <a:gd name="connsiteY613" fmla="*/ 452644 h 1990725"/>
              <a:gd name="connsiteX614" fmla="*/ 2770819 w 4627560"/>
              <a:gd name="connsiteY614" fmla="*/ 452644 h 1990725"/>
              <a:gd name="connsiteX615" fmla="*/ 2738405 w 4627560"/>
              <a:gd name="connsiteY615" fmla="*/ 390128 h 1990725"/>
              <a:gd name="connsiteX616" fmla="*/ 2717566 w 4627560"/>
              <a:gd name="connsiteY616" fmla="*/ 390128 h 1990725"/>
              <a:gd name="connsiteX617" fmla="*/ 2717566 w 4627560"/>
              <a:gd name="connsiteY617" fmla="*/ 452644 h 1990725"/>
              <a:gd name="connsiteX618" fmla="*/ 2673575 w 4627560"/>
              <a:gd name="connsiteY618" fmla="*/ 452644 h 1990725"/>
              <a:gd name="connsiteX619" fmla="*/ 2673575 w 4627560"/>
              <a:gd name="connsiteY619" fmla="*/ 272046 h 1990725"/>
              <a:gd name="connsiteX620" fmla="*/ 2268387 w 4627560"/>
              <a:gd name="connsiteY620" fmla="*/ 272046 h 1990725"/>
              <a:gd name="connsiteX621" fmla="*/ 2312378 w 4627560"/>
              <a:gd name="connsiteY621" fmla="*/ 272046 h 1990725"/>
              <a:gd name="connsiteX622" fmla="*/ 2312378 w 4627560"/>
              <a:gd name="connsiteY622" fmla="*/ 306776 h 1990725"/>
              <a:gd name="connsiteX623" fmla="*/ 2268387 w 4627560"/>
              <a:gd name="connsiteY623" fmla="*/ 306776 h 1990725"/>
              <a:gd name="connsiteX624" fmla="*/ 2268387 w 4627560"/>
              <a:gd name="connsiteY624" fmla="*/ 272046 h 1990725"/>
              <a:gd name="connsiteX625" fmla="*/ 1650191 w 4627560"/>
              <a:gd name="connsiteY625" fmla="*/ 272046 h 1990725"/>
              <a:gd name="connsiteX626" fmla="*/ 1694182 w 4627560"/>
              <a:gd name="connsiteY626" fmla="*/ 272046 h 1990725"/>
              <a:gd name="connsiteX627" fmla="*/ 1694182 w 4627560"/>
              <a:gd name="connsiteY627" fmla="*/ 306776 h 1990725"/>
              <a:gd name="connsiteX628" fmla="*/ 1650191 w 4627560"/>
              <a:gd name="connsiteY628" fmla="*/ 306776 h 1990725"/>
              <a:gd name="connsiteX629" fmla="*/ 1650191 w 4627560"/>
              <a:gd name="connsiteY629" fmla="*/ 272046 h 1990725"/>
              <a:gd name="connsiteX630" fmla="*/ 1288995 w 4627560"/>
              <a:gd name="connsiteY630" fmla="*/ 272046 h 1990725"/>
              <a:gd name="connsiteX631" fmla="*/ 1332986 w 4627560"/>
              <a:gd name="connsiteY631" fmla="*/ 272046 h 1990725"/>
              <a:gd name="connsiteX632" fmla="*/ 1332986 w 4627560"/>
              <a:gd name="connsiteY632" fmla="*/ 387815 h 1990725"/>
              <a:gd name="connsiteX633" fmla="*/ 1365402 w 4627560"/>
              <a:gd name="connsiteY633" fmla="*/ 417913 h 1990725"/>
              <a:gd name="connsiteX634" fmla="*/ 1397817 w 4627560"/>
              <a:gd name="connsiteY634" fmla="*/ 387815 h 1990725"/>
              <a:gd name="connsiteX635" fmla="*/ 1397817 w 4627560"/>
              <a:gd name="connsiteY635" fmla="*/ 272046 h 1990725"/>
              <a:gd name="connsiteX636" fmla="*/ 1441809 w 4627560"/>
              <a:gd name="connsiteY636" fmla="*/ 272046 h 1990725"/>
              <a:gd name="connsiteX637" fmla="*/ 1441809 w 4627560"/>
              <a:gd name="connsiteY637" fmla="*/ 387815 h 1990725"/>
              <a:gd name="connsiteX638" fmla="*/ 1365402 w 4627560"/>
              <a:gd name="connsiteY638" fmla="*/ 457274 h 1990725"/>
              <a:gd name="connsiteX639" fmla="*/ 1288995 w 4627560"/>
              <a:gd name="connsiteY639" fmla="*/ 387815 h 1990725"/>
              <a:gd name="connsiteX640" fmla="*/ 1288995 w 4627560"/>
              <a:gd name="connsiteY640" fmla="*/ 272046 h 1990725"/>
              <a:gd name="connsiteX641" fmla="*/ 156786 w 4627560"/>
              <a:gd name="connsiteY641" fmla="*/ 272046 h 1990725"/>
              <a:gd name="connsiteX642" fmla="*/ 270239 w 4627560"/>
              <a:gd name="connsiteY642" fmla="*/ 272046 h 1990725"/>
              <a:gd name="connsiteX643" fmla="*/ 270239 w 4627560"/>
              <a:gd name="connsiteY643" fmla="*/ 311407 h 1990725"/>
              <a:gd name="connsiteX644" fmla="*/ 200777 w 4627560"/>
              <a:gd name="connsiteY644" fmla="*/ 311407 h 1990725"/>
              <a:gd name="connsiteX645" fmla="*/ 200777 w 4627560"/>
              <a:gd name="connsiteY645" fmla="*/ 343821 h 1990725"/>
              <a:gd name="connsiteX646" fmla="*/ 256346 w 4627560"/>
              <a:gd name="connsiteY646" fmla="*/ 343821 h 1990725"/>
              <a:gd name="connsiteX647" fmla="*/ 256346 w 4627560"/>
              <a:gd name="connsiteY647" fmla="*/ 383183 h 1990725"/>
              <a:gd name="connsiteX648" fmla="*/ 200777 w 4627560"/>
              <a:gd name="connsiteY648" fmla="*/ 383183 h 1990725"/>
              <a:gd name="connsiteX649" fmla="*/ 200777 w 4627560"/>
              <a:gd name="connsiteY649" fmla="*/ 417912 h 1990725"/>
              <a:gd name="connsiteX650" fmla="*/ 274869 w 4627560"/>
              <a:gd name="connsiteY650" fmla="*/ 417912 h 1990725"/>
              <a:gd name="connsiteX651" fmla="*/ 274869 w 4627560"/>
              <a:gd name="connsiteY651" fmla="*/ 452644 h 1990725"/>
              <a:gd name="connsiteX652" fmla="*/ 156786 w 4627560"/>
              <a:gd name="connsiteY652" fmla="*/ 452644 h 1990725"/>
              <a:gd name="connsiteX653" fmla="*/ 156786 w 4627560"/>
              <a:gd name="connsiteY653" fmla="*/ 272046 h 1990725"/>
              <a:gd name="connsiteX654" fmla="*/ 3583509 w 4627560"/>
              <a:gd name="connsiteY654" fmla="*/ 269730 h 1990725"/>
              <a:gd name="connsiteX655" fmla="*/ 3627500 w 4627560"/>
              <a:gd name="connsiteY655" fmla="*/ 269730 h 1990725"/>
              <a:gd name="connsiteX656" fmla="*/ 3627500 w 4627560"/>
              <a:gd name="connsiteY656" fmla="*/ 452644 h 1990725"/>
              <a:gd name="connsiteX657" fmla="*/ 3585825 w 4627560"/>
              <a:gd name="connsiteY657" fmla="*/ 452644 h 1990725"/>
              <a:gd name="connsiteX658" fmla="*/ 3585825 w 4627560"/>
              <a:gd name="connsiteY658" fmla="*/ 443383 h 1990725"/>
              <a:gd name="connsiteX659" fmla="*/ 3585825 w 4627560"/>
              <a:gd name="connsiteY659" fmla="*/ 436435 h 1990725"/>
              <a:gd name="connsiteX660" fmla="*/ 3548779 w 4627560"/>
              <a:gd name="connsiteY660" fmla="*/ 454958 h 1990725"/>
              <a:gd name="connsiteX661" fmla="*/ 3488579 w 4627560"/>
              <a:gd name="connsiteY661" fmla="*/ 385499 h 1990725"/>
              <a:gd name="connsiteX662" fmla="*/ 3548779 w 4627560"/>
              <a:gd name="connsiteY662" fmla="*/ 318353 h 1990725"/>
              <a:gd name="connsiteX663" fmla="*/ 3583509 w 4627560"/>
              <a:gd name="connsiteY663" fmla="*/ 329930 h 1990725"/>
              <a:gd name="connsiteX664" fmla="*/ 3583509 w 4627560"/>
              <a:gd name="connsiteY664" fmla="*/ 322983 h 1990725"/>
              <a:gd name="connsiteX665" fmla="*/ 3583509 w 4627560"/>
              <a:gd name="connsiteY665" fmla="*/ 269730 h 1990725"/>
              <a:gd name="connsiteX666" fmla="*/ 84614 w 4627560"/>
              <a:gd name="connsiteY666" fmla="*/ 60763 h 1990725"/>
              <a:gd name="connsiteX667" fmla="*/ 84614 w 4627560"/>
              <a:gd name="connsiteY667" fmla="*/ 1124793 h 1990725"/>
              <a:gd name="connsiteX668" fmla="*/ 4295483 w 4627560"/>
              <a:gd name="connsiteY668" fmla="*/ 1124793 h 1990725"/>
              <a:gd name="connsiteX669" fmla="*/ 4295483 w 4627560"/>
              <a:gd name="connsiteY669" fmla="*/ 60763 h 1990725"/>
              <a:gd name="connsiteX670" fmla="*/ 84614 w 4627560"/>
              <a:gd name="connsiteY670" fmla="*/ 60763 h 1990725"/>
              <a:gd name="connsiteX671" fmla="*/ 0 w 4627560"/>
              <a:gd name="connsiteY671" fmla="*/ 1990725 h 1990725"/>
              <a:gd name="connsiteX672" fmla="*/ 4627560 w 4627560"/>
              <a:gd name="connsiteY672" fmla="*/ 0 h 1990725"/>
              <a:gd name="connsiteX673" fmla="*/ 4627560 w 4627560"/>
              <a:gd name="connsiteY673" fmla="*/ 1990725 h 1990725"/>
              <a:gd name="connsiteX674" fmla="*/ 0 w 4627560"/>
              <a:gd name="connsiteY674" fmla="*/ 1990725 h 1990725"/>
              <a:gd name="connsiteX0" fmla="*/ 1853937 w 4627560"/>
              <a:gd name="connsiteY0" fmla="*/ 635556 h 1990725"/>
              <a:gd name="connsiteX1" fmla="*/ 1819207 w 4627560"/>
              <a:gd name="connsiteY1" fmla="*/ 651765 h 1990725"/>
              <a:gd name="connsiteX2" fmla="*/ 1835414 w 4627560"/>
              <a:gd name="connsiteY2" fmla="*/ 665656 h 1990725"/>
              <a:gd name="connsiteX3" fmla="*/ 1858569 w 4627560"/>
              <a:gd name="connsiteY3" fmla="*/ 637872 h 1990725"/>
              <a:gd name="connsiteX4" fmla="*/ 1858569 w 4627560"/>
              <a:gd name="connsiteY4" fmla="*/ 635556 h 1990725"/>
              <a:gd name="connsiteX5" fmla="*/ 1853937 w 4627560"/>
              <a:gd name="connsiteY5" fmla="*/ 635556 h 1990725"/>
              <a:gd name="connsiteX6" fmla="*/ 392950 w 4627560"/>
              <a:gd name="connsiteY6" fmla="*/ 635556 h 1990725"/>
              <a:gd name="connsiteX7" fmla="*/ 358220 w 4627560"/>
              <a:gd name="connsiteY7" fmla="*/ 651765 h 1990725"/>
              <a:gd name="connsiteX8" fmla="*/ 374427 w 4627560"/>
              <a:gd name="connsiteY8" fmla="*/ 665656 h 1990725"/>
              <a:gd name="connsiteX9" fmla="*/ 397582 w 4627560"/>
              <a:gd name="connsiteY9" fmla="*/ 637872 h 1990725"/>
              <a:gd name="connsiteX10" fmla="*/ 397582 w 4627560"/>
              <a:gd name="connsiteY10" fmla="*/ 635556 h 1990725"/>
              <a:gd name="connsiteX11" fmla="*/ 392950 w 4627560"/>
              <a:gd name="connsiteY11" fmla="*/ 635556 h 1990725"/>
              <a:gd name="connsiteX12" fmla="*/ 1379291 w 4627560"/>
              <a:gd name="connsiteY12" fmla="*/ 600826 h 1990725"/>
              <a:gd name="connsiteX13" fmla="*/ 1351506 w 4627560"/>
              <a:gd name="connsiteY13" fmla="*/ 633242 h 1990725"/>
              <a:gd name="connsiteX14" fmla="*/ 1376975 w 4627560"/>
              <a:gd name="connsiteY14" fmla="*/ 665656 h 1990725"/>
              <a:gd name="connsiteX15" fmla="*/ 1404759 w 4627560"/>
              <a:gd name="connsiteY15" fmla="*/ 633242 h 1990725"/>
              <a:gd name="connsiteX16" fmla="*/ 1379291 w 4627560"/>
              <a:gd name="connsiteY16" fmla="*/ 600826 h 1990725"/>
              <a:gd name="connsiteX17" fmla="*/ 812029 w 4627560"/>
              <a:gd name="connsiteY17" fmla="*/ 598513 h 1990725"/>
              <a:gd name="connsiteX18" fmla="*/ 786560 w 4627560"/>
              <a:gd name="connsiteY18" fmla="*/ 628611 h 1990725"/>
              <a:gd name="connsiteX19" fmla="*/ 814344 w 4627560"/>
              <a:gd name="connsiteY19" fmla="*/ 661026 h 1990725"/>
              <a:gd name="connsiteX20" fmla="*/ 837498 w 4627560"/>
              <a:gd name="connsiteY20" fmla="*/ 628611 h 1990725"/>
              <a:gd name="connsiteX21" fmla="*/ 812029 w 4627560"/>
              <a:gd name="connsiteY21" fmla="*/ 598513 h 1990725"/>
              <a:gd name="connsiteX22" fmla="*/ 2127149 w 4627560"/>
              <a:gd name="connsiteY22" fmla="*/ 596197 h 1990725"/>
              <a:gd name="connsiteX23" fmla="*/ 2101680 w 4627560"/>
              <a:gd name="connsiteY23" fmla="*/ 619350 h 1990725"/>
              <a:gd name="connsiteX24" fmla="*/ 2147987 w 4627560"/>
              <a:gd name="connsiteY24" fmla="*/ 619350 h 1990725"/>
              <a:gd name="connsiteX25" fmla="*/ 2127149 w 4627560"/>
              <a:gd name="connsiteY25" fmla="*/ 596197 h 1990725"/>
              <a:gd name="connsiteX26" fmla="*/ 1138495 w 4627560"/>
              <a:gd name="connsiteY26" fmla="*/ 577673 h 1990725"/>
              <a:gd name="connsiteX27" fmla="*/ 1163963 w 4627560"/>
              <a:gd name="connsiteY27" fmla="*/ 577673 h 1990725"/>
              <a:gd name="connsiteX28" fmla="*/ 1163963 w 4627560"/>
              <a:gd name="connsiteY28" fmla="*/ 684178 h 1990725"/>
              <a:gd name="connsiteX29" fmla="*/ 1138495 w 4627560"/>
              <a:gd name="connsiteY29" fmla="*/ 684178 h 1990725"/>
              <a:gd name="connsiteX30" fmla="*/ 1138495 w 4627560"/>
              <a:gd name="connsiteY30" fmla="*/ 577673 h 1990725"/>
              <a:gd name="connsiteX31" fmla="*/ 573548 w 4627560"/>
              <a:gd name="connsiteY31" fmla="*/ 577673 h 1990725"/>
              <a:gd name="connsiteX32" fmla="*/ 599016 w 4627560"/>
              <a:gd name="connsiteY32" fmla="*/ 577673 h 1990725"/>
              <a:gd name="connsiteX33" fmla="*/ 599016 w 4627560"/>
              <a:gd name="connsiteY33" fmla="*/ 684178 h 1990725"/>
              <a:gd name="connsiteX34" fmla="*/ 573548 w 4627560"/>
              <a:gd name="connsiteY34" fmla="*/ 684178 h 1990725"/>
              <a:gd name="connsiteX35" fmla="*/ 573548 w 4627560"/>
              <a:gd name="connsiteY35" fmla="*/ 577673 h 1990725"/>
              <a:gd name="connsiteX36" fmla="*/ 2261441 w 4627560"/>
              <a:gd name="connsiteY36" fmla="*/ 575358 h 1990725"/>
              <a:gd name="connsiteX37" fmla="*/ 2266071 w 4627560"/>
              <a:gd name="connsiteY37" fmla="*/ 575358 h 1990725"/>
              <a:gd name="connsiteX38" fmla="*/ 2266071 w 4627560"/>
              <a:gd name="connsiteY38" fmla="*/ 600827 h 1990725"/>
              <a:gd name="connsiteX39" fmla="*/ 2259125 w 4627560"/>
              <a:gd name="connsiteY39" fmla="*/ 600827 h 1990725"/>
              <a:gd name="connsiteX40" fmla="*/ 2229025 w 4627560"/>
              <a:gd name="connsiteY40" fmla="*/ 623981 h 1990725"/>
              <a:gd name="connsiteX41" fmla="*/ 2226710 w 4627560"/>
              <a:gd name="connsiteY41" fmla="*/ 640188 h 1990725"/>
              <a:gd name="connsiteX42" fmla="*/ 2226710 w 4627560"/>
              <a:gd name="connsiteY42" fmla="*/ 684179 h 1990725"/>
              <a:gd name="connsiteX43" fmla="*/ 2201241 w 4627560"/>
              <a:gd name="connsiteY43" fmla="*/ 684179 h 1990725"/>
              <a:gd name="connsiteX44" fmla="*/ 2201241 w 4627560"/>
              <a:gd name="connsiteY44" fmla="*/ 577674 h 1990725"/>
              <a:gd name="connsiteX45" fmla="*/ 2226710 w 4627560"/>
              <a:gd name="connsiteY45" fmla="*/ 577674 h 1990725"/>
              <a:gd name="connsiteX46" fmla="*/ 2226710 w 4627560"/>
              <a:gd name="connsiteY46" fmla="*/ 596197 h 1990725"/>
              <a:gd name="connsiteX47" fmla="*/ 2226710 w 4627560"/>
              <a:gd name="connsiteY47" fmla="*/ 603142 h 1990725"/>
              <a:gd name="connsiteX48" fmla="*/ 2261441 w 4627560"/>
              <a:gd name="connsiteY48" fmla="*/ 575358 h 1990725"/>
              <a:gd name="connsiteX49" fmla="*/ 2129464 w 4627560"/>
              <a:gd name="connsiteY49" fmla="*/ 575358 h 1990725"/>
              <a:gd name="connsiteX50" fmla="*/ 2175771 w 4627560"/>
              <a:gd name="connsiteY50" fmla="*/ 626297 h 1990725"/>
              <a:gd name="connsiteX51" fmla="*/ 2175771 w 4627560"/>
              <a:gd name="connsiteY51" fmla="*/ 635558 h 1990725"/>
              <a:gd name="connsiteX52" fmla="*/ 2101680 w 4627560"/>
              <a:gd name="connsiteY52" fmla="*/ 635558 h 1990725"/>
              <a:gd name="connsiteX53" fmla="*/ 2134096 w 4627560"/>
              <a:gd name="connsiteY53" fmla="*/ 663343 h 1990725"/>
              <a:gd name="connsiteX54" fmla="*/ 2164194 w 4627560"/>
              <a:gd name="connsiteY54" fmla="*/ 651765 h 1990725"/>
              <a:gd name="connsiteX55" fmla="*/ 2173455 w 4627560"/>
              <a:gd name="connsiteY55" fmla="*/ 670288 h 1990725"/>
              <a:gd name="connsiteX56" fmla="*/ 2131780 w 4627560"/>
              <a:gd name="connsiteY56" fmla="*/ 686495 h 1990725"/>
              <a:gd name="connsiteX57" fmla="*/ 2073896 w 4627560"/>
              <a:gd name="connsiteY57" fmla="*/ 630927 h 1990725"/>
              <a:gd name="connsiteX58" fmla="*/ 2129464 w 4627560"/>
              <a:gd name="connsiteY58" fmla="*/ 575358 h 1990725"/>
              <a:gd name="connsiteX59" fmla="*/ 1499691 w 4627560"/>
              <a:gd name="connsiteY59" fmla="*/ 575358 h 1990725"/>
              <a:gd name="connsiteX60" fmla="*/ 1534421 w 4627560"/>
              <a:gd name="connsiteY60" fmla="*/ 586935 h 1990725"/>
              <a:gd name="connsiteX61" fmla="*/ 1522843 w 4627560"/>
              <a:gd name="connsiteY61" fmla="*/ 607774 h 1990725"/>
              <a:gd name="connsiteX62" fmla="*/ 1497375 w 4627560"/>
              <a:gd name="connsiteY62" fmla="*/ 598513 h 1990725"/>
              <a:gd name="connsiteX63" fmla="*/ 1483484 w 4627560"/>
              <a:gd name="connsiteY63" fmla="*/ 607774 h 1990725"/>
              <a:gd name="connsiteX64" fmla="*/ 1534421 w 4627560"/>
              <a:gd name="connsiteY64" fmla="*/ 654081 h 1990725"/>
              <a:gd name="connsiteX65" fmla="*/ 1492745 w 4627560"/>
              <a:gd name="connsiteY65" fmla="*/ 686495 h 1990725"/>
              <a:gd name="connsiteX66" fmla="*/ 1451068 w 4627560"/>
              <a:gd name="connsiteY66" fmla="*/ 670288 h 1990725"/>
              <a:gd name="connsiteX67" fmla="*/ 1464961 w 4627560"/>
              <a:gd name="connsiteY67" fmla="*/ 654081 h 1990725"/>
              <a:gd name="connsiteX68" fmla="*/ 1495059 w 4627560"/>
              <a:gd name="connsiteY68" fmla="*/ 665657 h 1990725"/>
              <a:gd name="connsiteX69" fmla="*/ 1508952 w 4627560"/>
              <a:gd name="connsiteY69" fmla="*/ 656395 h 1990725"/>
              <a:gd name="connsiteX70" fmla="*/ 1458013 w 4627560"/>
              <a:gd name="connsiteY70" fmla="*/ 607774 h 1990725"/>
              <a:gd name="connsiteX71" fmla="*/ 1499691 w 4627560"/>
              <a:gd name="connsiteY71" fmla="*/ 575358 h 1990725"/>
              <a:gd name="connsiteX72" fmla="*/ 1261207 w 4627560"/>
              <a:gd name="connsiteY72" fmla="*/ 575358 h 1990725"/>
              <a:gd name="connsiteX73" fmla="*/ 1298253 w 4627560"/>
              <a:gd name="connsiteY73" fmla="*/ 614720 h 1990725"/>
              <a:gd name="connsiteX74" fmla="*/ 1298253 w 4627560"/>
              <a:gd name="connsiteY74" fmla="*/ 684179 h 1990725"/>
              <a:gd name="connsiteX75" fmla="*/ 1272784 w 4627560"/>
              <a:gd name="connsiteY75" fmla="*/ 684179 h 1990725"/>
              <a:gd name="connsiteX76" fmla="*/ 1272784 w 4627560"/>
              <a:gd name="connsiteY76" fmla="*/ 621665 h 1990725"/>
              <a:gd name="connsiteX77" fmla="*/ 1256577 w 4627560"/>
              <a:gd name="connsiteY77" fmla="*/ 600827 h 1990725"/>
              <a:gd name="connsiteX78" fmla="*/ 1228793 w 4627560"/>
              <a:gd name="connsiteY78" fmla="*/ 621665 h 1990725"/>
              <a:gd name="connsiteX79" fmla="*/ 1226477 w 4627560"/>
              <a:gd name="connsiteY79" fmla="*/ 635558 h 1990725"/>
              <a:gd name="connsiteX80" fmla="*/ 1226477 w 4627560"/>
              <a:gd name="connsiteY80" fmla="*/ 684179 h 1990725"/>
              <a:gd name="connsiteX81" fmla="*/ 1198693 w 4627560"/>
              <a:gd name="connsiteY81" fmla="*/ 684179 h 1990725"/>
              <a:gd name="connsiteX82" fmla="*/ 1198693 w 4627560"/>
              <a:gd name="connsiteY82" fmla="*/ 577674 h 1990725"/>
              <a:gd name="connsiteX83" fmla="*/ 1224161 w 4627560"/>
              <a:gd name="connsiteY83" fmla="*/ 577674 h 1990725"/>
              <a:gd name="connsiteX84" fmla="*/ 1224161 w 4627560"/>
              <a:gd name="connsiteY84" fmla="*/ 591565 h 1990725"/>
              <a:gd name="connsiteX85" fmla="*/ 1224161 w 4627560"/>
              <a:gd name="connsiteY85" fmla="*/ 598513 h 1990725"/>
              <a:gd name="connsiteX86" fmla="*/ 1261207 w 4627560"/>
              <a:gd name="connsiteY86" fmla="*/ 575358 h 1990725"/>
              <a:gd name="connsiteX87" fmla="*/ 805083 w 4627560"/>
              <a:gd name="connsiteY87" fmla="*/ 575358 h 1990725"/>
              <a:gd name="connsiteX88" fmla="*/ 837498 w 4627560"/>
              <a:gd name="connsiteY88" fmla="*/ 589251 h 1990725"/>
              <a:gd name="connsiteX89" fmla="*/ 837498 w 4627560"/>
              <a:gd name="connsiteY89" fmla="*/ 586935 h 1990725"/>
              <a:gd name="connsiteX90" fmla="*/ 837498 w 4627560"/>
              <a:gd name="connsiteY90" fmla="*/ 577674 h 1990725"/>
              <a:gd name="connsiteX91" fmla="*/ 862967 w 4627560"/>
              <a:gd name="connsiteY91" fmla="*/ 577674 h 1990725"/>
              <a:gd name="connsiteX92" fmla="*/ 862967 w 4627560"/>
              <a:gd name="connsiteY92" fmla="*/ 677233 h 1990725"/>
              <a:gd name="connsiteX93" fmla="*/ 807399 w 4627560"/>
              <a:gd name="connsiteY93" fmla="*/ 728172 h 1990725"/>
              <a:gd name="connsiteX94" fmla="*/ 770353 w 4627560"/>
              <a:gd name="connsiteY94" fmla="*/ 718910 h 1990725"/>
              <a:gd name="connsiteX95" fmla="*/ 777299 w 4627560"/>
              <a:gd name="connsiteY95" fmla="*/ 698072 h 1990725"/>
              <a:gd name="connsiteX96" fmla="*/ 807399 w 4627560"/>
              <a:gd name="connsiteY96" fmla="*/ 705018 h 1990725"/>
              <a:gd name="connsiteX97" fmla="*/ 837498 w 4627560"/>
              <a:gd name="connsiteY97" fmla="*/ 679549 h 1990725"/>
              <a:gd name="connsiteX98" fmla="*/ 837498 w 4627560"/>
              <a:gd name="connsiteY98" fmla="*/ 672604 h 1990725"/>
              <a:gd name="connsiteX99" fmla="*/ 837498 w 4627560"/>
              <a:gd name="connsiteY99" fmla="*/ 667972 h 1990725"/>
              <a:gd name="connsiteX100" fmla="*/ 807399 w 4627560"/>
              <a:gd name="connsiteY100" fmla="*/ 681865 h 1990725"/>
              <a:gd name="connsiteX101" fmla="*/ 758776 w 4627560"/>
              <a:gd name="connsiteY101" fmla="*/ 628611 h 1990725"/>
              <a:gd name="connsiteX102" fmla="*/ 805083 w 4627560"/>
              <a:gd name="connsiteY102" fmla="*/ 575358 h 1990725"/>
              <a:gd name="connsiteX103" fmla="*/ 696261 w 4627560"/>
              <a:gd name="connsiteY103" fmla="*/ 575358 h 1990725"/>
              <a:gd name="connsiteX104" fmla="*/ 733306 w 4627560"/>
              <a:gd name="connsiteY104" fmla="*/ 614720 h 1990725"/>
              <a:gd name="connsiteX105" fmla="*/ 733306 w 4627560"/>
              <a:gd name="connsiteY105" fmla="*/ 684179 h 1990725"/>
              <a:gd name="connsiteX106" fmla="*/ 707838 w 4627560"/>
              <a:gd name="connsiteY106" fmla="*/ 684179 h 1990725"/>
              <a:gd name="connsiteX107" fmla="*/ 707838 w 4627560"/>
              <a:gd name="connsiteY107" fmla="*/ 621665 h 1990725"/>
              <a:gd name="connsiteX108" fmla="*/ 691631 w 4627560"/>
              <a:gd name="connsiteY108" fmla="*/ 600827 h 1990725"/>
              <a:gd name="connsiteX109" fmla="*/ 663846 w 4627560"/>
              <a:gd name="connsiteY109" fmla="*/ 621665 h 1990725"/>
              <a:gd name="connsiteX110" fmla="*/ 661531 w 4627560"/>
              <a:gd name="connsiteY110" fmla="*/ 635558 h 1990725"/>
              <a:gd name="connsiteX111" fmla="*/ 661531 w 4627560"/>
              <a:gd name="connsiteY111" fmla="*/ 684179 h 1990725"/>
              <a:gd name="connsiteX112" fmla="*/ 636062 w 4627560"/>
              <a:gd name="connsiteY112" fmla="*/ 684179 h 1990725"/>
              <a:gd name="connsiteX113" fmla="*/ 636062 w 4627560"/>
              <a:gd name="connsiteY113" fmla="*/ 577674 h 1990725"/>
              <a:gd name="connsiteX114" fmla="*/ 659215 w 4627560"/>
              <a:gd name="connsiteY114" fmla="*/ 577674 h 1990725"/>
              <a:gd name="connsiteX115" fmla="*/ 659215 w 4627560"/>
              <a:gd name="connsiteY115" fmla="*/ 591565 h 1990725"/>
              <a:gd name="connsiteX116" fmla="*/ 659215 w 4627560"/>
              <a:gd name="connsiteY116" fmla="*/ 598513 h 1990725"/>
              <a:gd name="connsiteX117" fmla="*/ 696261 w 4627560"/>
              <a:gd name="connsiteY117" fmla="*/ 575358 h 1990725"/>
              <a:gd name="connsiteX118" fmla="*/ 1842362 w 4627560"/>
              <a:gd name="connsiteY118" fmla="*/ 573042 h 1990725"/>
              <a:gd name="connsiteX119" fmla="*/ 1886353 w 4627560"/>
              <a:gd name="connsiteY119" fmla="*/ 614719 h 1990725"/>
              <a:gd name="connsiteX120" fmla="*/ 1886353 w 4627560"/>
              <a:gd name="connsiteY120" fmla="*/ 684179 h 1990725"/>
              <a:gd name="connsiteX121" fmla="*/ 1860884 w 4627560"/>
              <a:gd name="connsiteY121" fmla="*/ 684179 h 1990725"/>
              <a:gd name="connsiteX122" fmla="*/ 1860884 w 4627560"/>
              <a:gd name="connsiteY122" fmla="*/ 674918 h 1990725"/>
              <a:gd name="connsiteX123" fmla="*/ 1860884 w 4627560"/>
              <a:gd name="connsiteY123" fmla="*/ 667972 h 1990725"/>
              <a:gd name="connsiteX124" fmla="*/ 1828469 w 4627560"/>
              <a:gd name="connsiteY124" fmla="*/ 686495 h 1990725"/>
              <a:gd name="connsiteX125" fmla="*/ 1791423 w 4627560"/>
              <a:gd name="connsiteY125" fmla="*/ 654079 h 1990725"/>
              <a:gd name="connsiteX126" fmla="*/ 1856253 w 4627560"/>
              <a:gd name="connsiteY126" fmla="*/ 617034 h 1990725"/>
              <a:gd name="connsiteX127" fmla="*/ 1860884 w 4627560"/>
              <a:gd name="connsiteY127" fmla="*/ 617034 h 1990725"/>
              <a:gd name="connsiteX128" fmla="*/ 1860884 w 4627560"/>
              <a:gd name="connsiteY128" fmla="*/ 614719 h 1990725"/>
              <a:gd name="connsiteX129" fmla="*/ 1840046 w 4627560"/>
              <a:gd name="connsiteY129" fmla="*/ 596195 h 1990725"/>
              <a:gd name="connsiteX130" fmla="*/ 1809946 w 4627560"/>
              <a:gd name="connsiteY130" fmla="*/ 605458 h 1990725"/>
              <a:gd name="connsiteX131" fmla="*/ 1800685 w 4627560"/>
              <a:gd name="connsiteY131" fmla="*/ 586935 h 1990725"/>
              <a:gd name="connsiteX132" fmla="*/ 1842362 w 4627560"/>
              <a:gd name="connsiteY132" fmla="*/ 573042 h 1990725"/>
              <a:gd name="connsiteX133" fmla="*/ 379059 w 4627560"/>
              <a:gd name="connsiteY133" fmla="*/ 573042 h 1990725"/>
              <a:gd name="connsiteX134" fmla="*/ 423050 w 4627560"/>
              <a:gd name="connsiteY134" fmla="*/ 614719 h 1990725"/>
              <a:gd name="connsiteX135" fmla="*/ 423050 w 4627560"/>
              <a:gd name="connsiteY135" fmla="*/ 684179 h 1990725"/>
              <a:gd name="connsiteX136" fmla="*/ 397582 w 4627560"/>
              <a:gd name="connsiteY136" fmla="*/ 684179 h 1990725"/>
              <a:gd name="connsiteX137" fmla="*/ 397582 w 4627560"/>
              <a:gd name="connsiteY137" fmla="*/ 674918 h 1990725"/>
              <a:gd name="connsiteX138" fmla="*/ 397582 w 4627560"/>
              <a:gd name="connsiteY138" fmla="*/ 667972 h 1990725"/>
              <a:gd name="connsiteX139" fmla="*/ 365166 w 4627560"/>
              <a:gd name="connsiteY139" fmla="*/ 686495 h 1990725"/>
              <a:gd name="connsiteX140" fmla="*/ 328120 w 4627560"/>
              <a:gd name="connsiteY140" fmla="*/ 654079 h 1990725"/>
              <a:gd name="connsiteX141" fmla="*/ 392950 w 4627560"/>
              <a:gd name="connsiteY141" fmla="*/ 617034 h 1990725"/>
              <a:gd name="connsiteX142" fmla="*/ 397582 w 4627560"/>
              <a:gd name="connsiteY142" fmla="*/ 617034 h 1990725"/>
              <a:gd name="connsiteX143" fmla="*/ 397582 w 4627560"/>
              <a:gd name="connsiteY143" fmla="*/ 614719 h 1990725"/>
              <a:gd name="connsiteX144" fmla="*/ 376743 w 4627560"/>
              <a:gd name="connsiteY144" fmla="*/ 596195 h 1990725"/>
              <a:gd name="connsiteX145" fmla="*/ 346643 w 4627560"/>
              <a:gd name="connsiteY145" fmla="*/ 605458 h 1990725"/>
              <a:gd name="connsiteX146" fmla="*/ 337381 w 4627560"/>
              <a:gd name="connsiteY146" fmla="*/ 586935 h 1990725"/>
              <a:gd name="connsiteX147" fmla="*/ 379059 w 4627560"/>
              <a:gd name="connsiteY147" fmla="*/ 573042 h 1990725"/>
              <a:gd name="connsiteX148" fmla="*/ 2004437 w 4627560"/>
              <a:gd name="connsiteY148" fmla="*/ 549888 h 1990725"/>
              <a:gd name="connsiteX149" fmla="*/ 2029906 w 4627560"/>
              <a:gd name="connsiteY149" fmla="*/ 549888 h 1990725"/>
              <a:gd name="connsiteX150" fmla="*/ 2029906 w 4627560"/>
              <a:gd name="connsiteY150" fmla="*/ 579988 h 1990725"/>
              <a:gd name="connsiteX151" fmla="*/ 2053058 w 4627560"/>
              <a:gd name="connsiteY151" fmla="*/ 579988 h 1990725"/>
              <a:gd name="connsiteX152" fmla="*/ 2053058 w 4627560"/>
              <a:gd name="connsiteY152" fmla="*/ 600827 h 1990725"/>
              <a:gd name="connsiteX153" fmla="*/ 2029906 w 4627560"/>
              <a:gd name="connsiteY153" fmla="*/ 600827 h 1990725"/>
              <a:gd name="connsiteX154" fmla="*/ 2029906 w 4627560"/>
              <a:gd name="connsiteY154" fmla="*/ 642502 h 1990725"/>
              <a:gd name="connsiteX155" fmla="*/ 2050744 w 4627560"/>
              <a:gd name="connsiteY155" fmla="*/ 663341 h 1990725"/>
              <a:gd name="connsiteX156" fmla="*/ 2055374 w 4627560"/>
              <a:gd name="connsiteY156" fmla="*/ 663341 h 1990725"/>
              <a:gd name="connsiteX157" fmla="*/ 2055374 w 4627560"/>
              <a:gd name="connsiteY157" fmla="*/ 686493 h 1990725"/>
              <a:gd name="connsiteX158" fmla="*/ 2046113 w 4627560"/>
              <a:gd name="connsiteY158" fmla="*/ 686493 h 1990725"/>
              <a:gd name="connsiteX159" fmla="*/ 2002121 w 4627560"/>
              <a:gd name="connsiteY159" fmla="*/ 647134 h 1990725"/>
              <a:gd name="connsiteX160" fmla="*/ 2002121 w 4627560"/>
              <a:gd name="connsiteY160" fmla="*/ 600827 h 1990725"/>
              <a:gd name="connsiteX161" fmla="*/ 1990544 w 4627560"/>
              <a:gd name="connsiteY161" fmla="*/ 600827 h 1990725"/>
              <a:gd name="connsiteX162" fmla="*/ 1990544 w 4627560"/>
              <a:gd name="connsiteY162" fmla="*/ 579988 h 1990725"/>
              <a:gd name="connsiteX163" fmla="*/ 2004437 w 4627560"/>
              <a:gd name="connsiteY163" fmla="*/ 579988 h 1990725"/>
              <a:gd name="connsiteX164" fmla="*/ 2004437 w 4627560"/>
              <a:gd name="connsiteY164" fmla="*/ 549888 h 1990725"/>
              <a:gd name="connsiteX165" fmla="*/ 1921084 w 4627560"/>
              <a:gd name="connsiteY165" fmla="*/ 549888 h 1990725"/>
              <a:gd name="connsiteX166" fmla="*/ 1946553 w 4627560"/>
              <a:gd name="connsiteY166" fmla="*/ 549888 h 1990725"/>
              <a:gd name="connsiteX167" fmla="*/ 1946553 w 4627560"/>
              <a:gd name="connsiteY167" fmla="*/ 579988 h 1990725"/>
              <a:gd name="connsiteX168" fmla="*/ 1969705 w 4627560"/>
              <a:gd name="connsiteY168" fmla="*/ 579988 h 1990725"/>
              <a:gd name="connsiteX169" fmla="*/ 1969705 w 4627560"/>
              <a:gd name="connsiteY169" fmla="*/ 600827 h 1990725"/>
              <a:gd name="connsiteX170" fmla="*/ 1946553 w 4627560"/>
              <a:gd name="connsiteY170" fmla="*/ 600827 h 1990725"/>
              <a:gd name="connsiteX171" fmla="*/ 1946553 w 4627560"/>
              <a:gd name="connsiteY171" fmla="*/ 642502 h 1990725"/>
              <a:gd name="connsiteX172" fmla="*/ 1967391 w 4627560"/>
              <a:gd name="connsiteY172" fmla="*/ 663341 h 1990725"/>
              <a:gd name="connsiteX173" fmla="*/ 1972021 w 4627560"/>
              <a:gd name="connsiteY173" fmla="*/ 663341 h 1990725"/>
              <a:gd name="connsiteX174" fmla="*/ 1972021 w 4627560"/>
              <a:gd name="connsiteY174" fmla="*/ 686493 h 1990725"/>
              <a:gd name="connsiteX175" fmla="*/ 1962760 w 4627560"/>
              <a:gd name="connsiteY175" fmla="*/ 686493 h 1990725"/>
              <a:gd name="connsiteX176" fmla="*/ 1918768 w 4627560"/>
              <a:gd name="connsiteY176" fmla="*/ 647134 h 1990725"/>
              <a:gd name="connsiteX177" fmla="*/ 1918768 w 4627560"/>
              <a:gd name="connsiteY177" fmla="*/ 600827 h 1990725"/>
              <a:gd name="connsiteX178" fmla="*/ 1907191 w 4627560"/>
              <a:gd name="connsiteY178" fmla="*/ 600827 h 1990725"/>
              <a:gd name="connsiteX179" fmla="*/ 1907191 w 4627560"/>
              <a:gd name="connsiteY179" fmla="*/ 579988 h 1990725"/>
              <a:gd name="connsiteX180" fmla="*/ 1921084 w 4627560"/>
              <a:gd name="connsiteY180" fmla="*/ 579988 h 1990725"/>
              <a:gd name="connsiteX181" fmla="*/ 1921084 w 4627560"/>
              <a:gd name="connsiteY181" fmla="*/ 549888 h 1990725"/>
              <a:gd name="connsiteX182" fmla="*/ 1627033 w 4627560"/>
              <a:gd name="connsiteY182" fmla="*/ 535996 h 1990725"/>
              <a:gd name="connsiteX183" fmla="*/ 1654818 w 4627560"/>
              <a:gd name="connsiteY183" fmla="*/ 535996 h 1990725"/>
              <a:gd name="connsiteX184" fmla="*/ 1684916 w 4627560"/>
              <a:gd name="connsiteY184" fmla="*/ 610087 h 1990725"/>
              <a:gd name="connsiteX185" fmla="*/ 1691863 w 4627560"/>
              <a:gd name="connsiteY185" fmla="*/ 630926 h 1990725"/>
              <a:gd name="connsiteX186" fmla="*/ 1698809 w 4627560"/>
              <a:gd name="connsiteY186" fmla="*/ 610087 h 1990725"/>
              <a:gd name="connsiteX187" fmla="*/ 1728908 w 4627560"/>
              <a:gd name="connsiteY187" fmla="*/ 535996 h 1990725"/>
              <a:gd name="connsiteX188" fmla="*/ 1756693 w 4627560"/>
              <a:gd name="connsiteY188" fmla="*/ 535996 h 1990725"/>
              <a:gd name="connsiteX189" fmla="*/ 1768268 w 4627560"/>
              <a:gd name="connsiteY189" fmla="*/ 684178 h 1990725"/>
              <a:gd name="connsiteX190" fmla="*/ 1740484 w 4627560"/>
              <a:gd name="connsiteY190" fmla="*/ 684178 h 1990725"/>
              <a:gd name="connsiteX191" fmla="*/ 1733538 w 4627560"/>
              <a:gd name="connsiteY191" fmla="*/ 600826 h 1990725"/>
              <a:gd name="connsiteX192" fmla="*/ 1733538 w 4627560"/>
              <a:gd name="connsiteY192" fmla="*/ 577673 h 1990725"/>
              <a:gd name="connsiteX193" fmla="*/ 1726593 w 4627560"/>
              <a:gd name="connsiteY193" fmla="*/ 600826 h 1990725"/>
              <a:gd name="connsiteX194" fmla="*/ 1703439 w 4627560"/>
              <a:gd name="connsiteY194" fmla="*/ 658710 h 1990725"/>
              <a:gd name="connsiteX195" fmla="*/ 1680286 w 4627560"/>
              <a:gd name="connsiteY195" fmla="*/ 658710 h 1990725"/>
              <a:gd name="connsiteX196" fmla="*/ 1657132 w 4627560"/>
              <a:gd name="connsiteY196" fmla="*/ 600826 h 1990725"/>
              <a:gd name="connsiteX197" fmla="*/ 1647870 w 4627560"/>
              <a:gd name="connsiteY197" fmla="*/ 577673 h 1990725"/>
              <a:gd name="connsiteX198" fmla="*/ 1647870 w 4627560"/>
              <a:gd name="connsiteY198" fmla="*/ 600826 h 1990725"/>
              <a:gd name="connsiteX199" fmla="*/ 1640925 w 4627560"/>
              <a:gd name="connsiteY199" fmla="*/ 684178 h 1990725"/>
              <a:gd name="connsiteX200" fmla="*/ 1613141 w 4627560"/>
              <a:gd name="connsiteY200" fmla="*/ 684178 h 1990725"/>
              <a:gd name="connsiteX201" fmla="*/ 1627033 w 4627560"/>
              <a:gd name="connsiteY201" fmla="*/ 535996 h 1990725"/>
              <a:gd name="connsiteX202" fmla="*/ 1400129 w 4627560"/>
              <a:gd name="connsiteY202" fmla="*/ 535996 h 1990725"/>
              <a:gd name="connsiteX203" fmla="*/ 1425598 w 4627560"/>
              <a:gd name="connsiteY203" fmla="*/ 535996 h 1990725"/>
              <a:gd name="connsiteX204" fmla="*/ 1425598 w 4627560"/>
              <a:gd name="connsiteY204" fmla="*/ 684178 h 1990725"/>
              <a:gd name="connsiteX205" fmla="*/ 1400129 w 4627560"/>
              <a:gd name="connsiteY205" fmla="*/ 684178 h 1990725"/>
              <a:gd name="connsiteX206" fmla="*/ 1400129 w 4627560"/>
              <a:gd name="connsiteY206" fmla="*/ 674917 h 1990725"/>
              <a:gd name="connsiteX207" fmla="*/ 1400129 w 4627560"/>
              <a:gd name="connsiteY207" fmla="*/ 667971 h 1990725"/>
              <a:gd name="connsiteX208" fmla="*/ 1367713 w 4627560"/>
              <a:gd name="connsiteY208" fmla="*/ 686494 h 1990725"/>
              <a:gd name="connsiteX209" fmla="*/ 1321407 w 4627560"/>
              <a:gd name="connsiteY209" fmla="*/ 630926 h 1990725"/>
              <a:gd name="connsiteX210" fmla="*/ 1370029 w 4627560"/>
              <a:gd name="connsiteY210" fmla="*/ 575358 h 1990725"/>
              <a:gd name="connsiteX211" fmla="*/ 1400129 w 4627560"/>
              <a:gd name="connsiteY211" fmla="*/ 589249 h 1990725"/>
              <a:gd name="connsiteX212" fmla="*/ 1400129 w 4627560"/>
              <a:gd name="connsiteY212" fmla="*/ 582303 h 1990725"/>
              <a:gd name="connsiteX213" fmla="*/ 1400129 w 4627560"/>
              <a:gd name="connsiteY213" fmla="*/ 535996 h 1990725"/>
              <a:gd name="connsiteX214" fmla="*/ 1138495 w 4627560"/>
              <a:gd name="connsiteY214" fmla="*/ 535996 h 1990725"/>
              <a:gd name="connsiteX215" fmla="*/ 1163963 w 4627560"/>
              <a:gd name="connsiteY215" fmla="*/ 535996 h 1990725"/>
              <a:gd name="connsiteX216" fmla="*/ 1163963 w 4627560"/>
              <a:gd name="connsiteY216" fmla="*/ 559150 h 1990725"/>
              <a:gd name="connsiteX217" fmla="*/ 1138495 w 4627560"/>
              <a:gd name="connsiteY217" fmla="*/ 559150 h 1990725"/>
              <a:gd name="connsiteX218" fmla="*/ 1138495 w 4627560"/>
              <a:gd name="connsiteY218" fmla="*/ 535996 h 1990725"/>
              <a:gd name="connsiteX219" fmla="*/ 962528 w 4627560"/>
              <a:gd name="connsiteY219" fmla="*/ 535996 h 1990725"/>
              <a:gd name="connsiteX220" fmla="*/ 990312 w 4627560"/>
              <a:gd name="connsiteY220" fmla="*/ 535996 h 1990725"/>
              <a:gd name="connsiteX221" fmla="*/ 1020412 w 4627560"/>
              <a:gd name="connsiteY221" fmla="*/ 610087 h 1990725"/>
              <a:gd name="connsiteX222" fmla="*/ 1027358 w 4627560"/>
              <a:gd name="connsiteY222" fmla="*/ 630926 h 1990725"/>
              <a:gd name="connsiteX223" fmla="*/ 1034304 w 4627560"/>
              <a:gd name="connsiteY223" fmla="*/ 610087 h 1990725"/>
              <a:gd name="connsiteX224" fmla="*/ 1064404 w 4627560"/>
              <a:gd name="connsiteY224" fmla="*/ 535996 h 1990725"/>
              <a:gd name="connsiteX225" fmla="*/ 1092188 w 4627560"/>
              <a:gd name="connsiteY225" fmla="*/ 535996 h 1990725"/>
              <a:gd name="connsiteX226" fmla="*/ 1106079 w 4627560"/>
              <a:gd name="connsiteY226" fmla="*/ 684178 h 1990725"/>
              <a:gd name="connsiteX227" fmla="*/ 1078295 w 4627560"/>
              <a:gd name="connsiteY227" fmla="*/ 684178 h 1990725"/>
              <a:gd name="connsiteX228" fmla="*/ 1071349 w 4627560"/>
              <a:gd name="connsiteY228" fmla="*/ 600826 h 1990725"/>
              <a:gd name="connsiteX229" fmla="*/ 1071349 w 4627560"/>
              <a:gd name="connsiteY229" fmla="*/ 577673 h 1990725"/>
              <a:gd name="connsiteX230" fmla="*/ 1064404 w 4627560"/>
              <a:gd name="connsiteY230" fmla="*/ 600826 h 1990725"/>
              <a:gd name="connsiteX231" fmla="*/ 1041249 w 4627560"/>
              <a:gd name="connsiteY231" fmla="*/ 658710 h 1990725"/>
              <a:gd name="connsiteX232" fmla="*/ 1018097 w 4627560"/>
              <a:gd name="connsiteY232" fmla="*/ 658710 h 1990725"/>
              <a:gd name="connsiteX233" fmla="*/ 994942 w 4627560"/>
              <a:gd name="connsiteY233" fmla="*/ 600826 h 1990725"/>
              <a:gd name="connsiteX234" fmla="*/ 985681 w 4627560"/>
              <a:gd name="connsiteY234" fmla="*/ 577673 h 1990725"/>
              <a:gd name="connsiteX235" fmla="*/ 985681 w 4627560"/>
              <a:gd name="connsiteY235" fmla="*/ 600826 h 1990725"/>
              <a:gd name="connsiteX236" fmla="*/ 978735 w 4627560"/>
              <a:gd name="connsiteY236" fmla="*/ 684178 h 1990725"/>
              <a:gd name="connsiteX237" fmla="*/ 950951 w 4627560"/>
              <a:gd name="connsiteY237" fmla="*/ 684178 h 1990725"/>
              <a:gd name="connsiteX238" fmla="*/ 962528 w 4627560"/>
              <a:gd name="connsiteY238" fmla="*/ 535996 h 1990725"/>
              <a:gd name="connsiteX239" fmla="*/ 573548 w 4627560"/>
              <a:gd name="connsiteY239" fmla="*/ 535996 h 1990725"/>
              <a:gd name="connsiteX240" fmla="*/ 599016 w 4627560"/>
              <a:gd name="connsiteY240" fmla="*/ 535996 h 1990725"/>
              <a:gd name="connsiteX241" fmla="*/ 599016 w 4627560"/>
              <a:gd name="connsiteY241" fmla="*/ 559150 h 1990725"/>
              <a:gd name="connsiteX242" fmla="*/ 573548 w 4627560"/>
              <a:gd name="connsiteY242" fmla="*/ 559150 h 1990725"/>
              <a:gd name="connsiteX243" fmla="*/ 573548 w 4627560"/>
              <a:gd name="connsiteY243" fmla="*/ 535996 h 1990725"/>
              <a:gd name="connsiteX244" fmla="*/ 455465 w 4627560"/>
              <a:gd name="connsiteY244" fmla="*/ 535996 h 1990725"/>
              <a:gd name="connsiteX245" fmla="*/ 480933 w 4627560"/>
              <a:gd name="connsiteY245" fmla="*/ 535996 h 1990725"/>
              <a:gd name="connsiteX246" fmla="*/ 480933 w 4627560"/>
              <a:gd name="connsiteY246" fmla="*/ 614719 h 1990725"/>
              <a:gd name="connsiteX247" fmla="*/ 494826 w 4627560"/>
              <a:gd name="connsiteY247" fmla="*/ 614719 h 1990725"/>
              <a:gd name="connsiteX248" fmla="*/ 520294 w 4627560"/>
              <a:gd name="connsiteY248" fmla="*/ 577673 h 1990725"/>
              <a:gd name="connsiteX249" fmla="*/ 550395 w 4627560"/>
              <a:gd name="connsiteY249" fmla="*/ 577673 h 1990725"/>
              <a:gd name="connsiteX250" fmla="*/ 517978 w 4627560"/>
              <a:gd name="connsiteY250" fmla="*/ 626294 h 1990725"/>
              <a:gd name="connsiteX251" fmla="*/ 555024 w 4627560"/>
              <a:gd name="connsiteY251" fmla="*/ 684178 h 1990725"/>
              <a:gd name="connsiteX252" fmla="*/ 524926 w 4627560"/>
              <a:gd name="connsiteY252" fmla="*/ 684178 h 1990725"/>
              <a:gd name="connsiteX253" fmla="*/ 497142 w 4627560"/>
              <a:gd name="connsiteY253" fmla="*/ 637871 h 1990725"/>
              <a:gd name="connsiteX254" fmla="*/ 480933 w 4627560"/>
              <a:gd name="connsiteY254" fmla="*/ 637871 h 1990725"/>
              <a:gd name="connsiteX255" fmla="*/ 480933 w 4627560"/>
              <a:gd name="connsiteY255" fmla="*/ 684178 h 1990725"/>
              <a:gd name="connsiteX256" fmla="*/ 455465 w 4627560"/>
              <a:gd name="connsiteY256" fmla="*/ 684178 h 1990725"/>
              <a:gd name="connsiteX257" fmla="*/ 455465 w 4627560"/>
              <a:gd name="connsiteY257" fmla="*/ 535996 h 1990725"/>
              <a:gd name="connsiteX258" fmla="*/ 163729 w 4627560"/>
              <a:gd name="connsiteY258" fmla="*/ 535996 h 1990725"/>
              <a:gd name="connsiteX259" fmla="*/ 191513 w 4627560"/>
              <a:gd name="connsiteY259" fmla="*/ 535996 h 1990725"/>
              <a:gd name="connsiteX260" fmla="*/ 221613 w 4627560"/>
              <a:gd name="connsiteY260" fmla="*/ 610087 h 1990725"/>
              <a:gd name="connsiteX261" fmla="*/ 228559 w 4627560"/>
              <a:gd name="connsiteY261" fmla="*/ 630926 h 1990725"/>
              <a:gd name="connsiteX262" fmla="*/ 235505 w 4627560"/>
              <a:gd name="connsiteY262" fmla="*/ 610087 h 1990725"/>
              <a:gd name="connsiteX263" fmla="*/ 265605 w 4627560"/>
              <a:gd name="connsiteY263" fmla="*/ 535996 h 1990725"/>
              <a:gd name="connsiteX264" fmla="*/ 295705 w 4627560"/>
              <a:gd name="connsiteY264" fmla="*/ 535996 h 1990725"/>
              <a:gd name="connsiteX265" fmla="*/ 307282 w 4627560"/>
              <a:gd name="connsiteY265" fmla="*/ 684178 h 1990725"/>
              <a:gd name="connsiteX266" fmla="*/ 279496 w 4627560"/>
              <a:gd name="connsiteY266" fmla="*/ 684178 h 1990725"/>
              <a:gd name="connsiteX267" fmla="*/ 272550 w 4627560"/>
              <a:gd name="connsiteY267" fmla="*/ 600826 h 1990725"/>
              <a:gd name="connsiteX268" fmla="*/ 272550 w 4627560"/>
              <a:gd name="connsiteY268" fmla="*/ 577673 h 1990725"/>
              <a:gd name="connsiteX269" fmla="*/ 265605 w 4627560"/>
              <a:gd name="connsiteY269" fmla="*/ 600826 h 1990725"/>
              <a:gd name="connsiteX270" fmla="*/ 242450 w 4627560"/>
              <a:gd name="connsiteY270" fmla="*/ 658710 h 1990725"/>
              <a:gd name="connsiteX271" fmla="*/ 219298 w 4627560"/>
              <a:gd name="connsiteY271" fmla="*/ 658710 h 1990725"/>
              <a:gd name="connsiteX272" fmla="*/ 196143 w 4627560"/>
              <a:gd name="connsiteY272" fmla="*/ 600826 h 1990725"/>
              <a:gd name="connsiteX273" fmla="*/ 186882 w 4627560"/>
              <a:gd name="connsiteY273" fmla="*/ 577673 h 1990725"/>
              <a:gd name="connsiteX274" fmla="*/ 186882 w 4627560"/>
              <a:gd name="connsiteY274" fmla="*/ 600826 h 1990725"/>
              <a:gd name="connsiteX275" fmla="*/ 179937 w 4627560"/>
              <a:gd name="connsiteY275" fmla="*/ 684178 h 1990725"/>
              <a:gd name="connsiteX276" fmla="*/ 152152 w 4627560"/>
              <a:gd name="connsiteY276" fmla="*/ 684178 h 1990725"/>
              <a:gd name="connsiteX277" fmla="*/ 163729 w 4627560"/>
              <a:gd name="connsiteY277" fmla="*/ 535996 h 1990725"/>
              <a:gd name="connsiteX278" fmla="*/ 3727060 w 4627560"/>
              <a:gd name="connsiteY278" fmla="*/ 397075 h 1990725"/>
              <a:gd name="connsiteX279" fmla="*/ 3696961 w 4627560"/>
              <a:gd name="connsiteY279" fmla="*/ 410966 h 1990725"/>
              <a:gd name="connsiteX280" fmla="*/ 3710853 w 4627560"/>
              <a:gd name="connsiteY280" fmla="*/ 422543 h 1990725"/>
              <a:gd name="connsiteX281" fmla="*/ 3731692 w 4627560"/>
              <a:gd name="connsiteY281" fmla="*/ 399391 h 1990725"/>
              <a:gd name="connsiteX282" fmla="*/ 3731692 w 4627560"/>
              <a:gd name="connsiteY282" fmla="*/ 397075 h 1990725"/>
              <a:gd name="connsiteX283" fmla="*/ 3727060 w 4627560"/>
              <a:gd name="connsiteY283" fmla="*/ 397075 h 1990725"/>
              <a:gd name="connsiteX284" fmla="*/ 485567 w 4627560"/>
              <a:gd name="connsiteY284" fmla="*/ 397075 h 1990725"/>
              <a:gd name="connsiteX285" fmla="*/ 455467 w 4627560"/>
              <a:gd name="connsiteY285" fmla="*/ 410966 h 1990725"/>
              <a:gd name="connsiteX286" fmla="*/ 469360 w 4627560"/>
              <a:gd name="connsiteY286" fmla="*/ 422543 h 1990725"/>
              <a:gd name="connsiteX287" fmla="*/ 490199 w 4627560"/>
              <a:gd name="connsiteY287" fmla="*/ 399391 h 1990725"/>
              <a:gd name="connsiteX288" fmla="*/ 490199 w 4627560"/>
              <a:gd name="connsiteY288" fmla="*/ 397075 h 1990725"/>
              <a:gd name="connsiteX289" fmla="*/ 485567 w 4627560"/>
              <a:gd name="connsiteY289" fmla="*/ 397075 h 1990725"/>
              <a:gd name="connsiteX290" fmla="*/ 3558040 w 4627560"/>
              <a:gd name="connsiteY290" fmla="*/ 355399 h 1990725"/>
              <a:gd name="connsiteX291" fmla="*/ 3532570 w 4627560"/>
              <a:gd name="connsiteY291" fmla="*/ 387813 h 1990725"/>
              <a:gd name="connsiteX292" fmla="*/ 3558040 w 4627560"/>
              <a:gd name="connsiteY292" fmla="*/ 420228 h 1990725"/>
              <a:gd name="connsiteX293" fmla="*/ 3583509 w 4627560"/>
              <a:gd name="connsiteY293" fmla="*/ 387813 h 1990725"/>
              <a:gd name="connsiteX294" fmla="*/ 3558040 w 4627560"/>
              <a:gd name="connsiteY294" fmla="*/ 355399 h 1990725"/>
              <a:gd name="connsiteX295" fmla="*/ 2909739 w 4627560"/>
              <a:gd name="connsiteY295" fmla="*/ 355399 h 1990725"/>
              <a:gd name="connsiteX296" fmla="*/ 2879639 w 4627560"/>
              <a:gd name="connsiteY296" fmla="*/ 387814 h 1990725"/>
              <a:gd name="connsiteX297" fmla="*/ 2909739 w 4627560"/>
              <a:gd name="connsiteY297" fmla="*/ 420228 h 1990725"/>
              <a:gd name="connsiteX298" fmla="*/ 2939839 w 4627560"/>
              <a:gd name="connsiteY298" fmla="*/ 387814 h 1990725"/>
              <a:gd name="connsiteX299" fmla="*/ 2909739 w 4627560"/>
              <a:gd name="connsiteY299" fmla="*/ 355399 h 1990725"/>
              <a:gd name="connsiteX300" fmla="*/ 3294090 w 4627560"/>
              <a:gd name="connsiteY300" fmla="*/ 353083 h 1990725"/>
              <a:gd name="connsiteX301" fmla="*/ 3273251 w 4627560"/>
              <a:gd name="connsiteY301" fmla="*/ 371606 h 1990725"/>
              <a:gd name="connsiteX302" fmla="*/ 3310297 w 4627560"/>
              <a:gd name="connsiteY302" fmla="*/ 371606 h 1990725"/>
              <a:gd name="connsiteX303" fmla="*/ 3294090 w 4627560"/>
              <a:gd name="connsiteY303" fmla="*/ 353083 h 1990725"/>
              <a:gd name="connsiteX304" fmla="*/ 1937291 w 4627560"/>
              <a:gd name="connsiteY304" fmla="*/ 353083 h 1990725"/>
              <a:gd name="connsiteX305" fmla="*/ 1916452 w 4627560"/>
              <a:gd name="connsiteY305" fmla="*/ 371606 h 1990725"/>
              <a:gd name="connsiteX306" fmla="*/ 1953498 w 4627560"/>
              <a:gd name="connsiteY306" fmla="*/ 371606 h 1990725"/>
              <a:gd name="connsiteX307" fmla="*/ 1937291 w 4627560"/>
              <a:gd name="connsiteY307" fmla="*/ 353083 h 1990725"/>
              <a:gd name="connsiteX308" fmla="*/ 2266071 w 4627560"/>
              <a:gd name="connsiteY308" fmla="*/ 322985 h 1990725"/>
              <a:gd name="connsiteX309" fmla="*/ 2310062 w 4627560"/>
              <a:gd name="connsiteY309" fmla="*/ 322985 h 1990725"/>
              <a:gd name="connsiteX310" fmla="*/ 2310062 w 4627560"/>
              <a:gd name="connsiteY310" fmla="*/ 452644 h 1990725"/>
              <a:gd name="connsiteX311" fmla="*/ 2266071 w 4627560"/>
              <a:gd name="connsiteY311" fmla="*/ 452644 h 1990725"/>
              <a:gd name="connsiteX312" fmla="*/ 2266071 w 4627560"/>
              <a:gd name="connsiteY312" fmla="*/ 322985 h 1990725"/>
              <a:gd name="connsiteX313" fmla="*/ 1647875 w 4627560"/>
              <a:gd name="connsiteY313" fmla="*/ 322985 h 1990725"/>
              <a:gd name="connsiteX314" fmla="*/ 1691866 w 4627560"/>
              <a:gd name="connsiteY314" fmla="*/ 322985 h 1990725"/>
              <a:gd name="connsiteX315" fmla="*/ 1691866 w 4627560"/>
              <a:gd name="connsiteY315" fmla="*/ 452644 h 1990725"/>
              <a:gd name="connsiteX316" fmla="*/ 1647875 w 4627560"/>
              <a:gd name="connsiteY316" fmla="*/ 452644 h 1990725"/>
              <a:gd name="connsiteX317" fmla="*/ 1647875 w 4627560"/>
              <a:gd name="connsiteY317" fmla="*/ 322985 h 1990725"/>
              <a:gd name="connsiteX318" fmla="*/ 3379758 w 4627560"/>
              <a:gd name="connsiteY318" fmla="*/ 322984 h 1990725"/>
              <a:gd name="connsiteX319" fmla="*/ 3382074 w 4627560"/>
              <a:gd name="connsiteY319" fmla="*/ 322984 h 1990725"/>
              <a:gd name="connsiteX320" fmla="*/ 3423749 w 4627560"/>
              <a:gd name="connsiteY320" fmla="*/ 322984 h 1990725"/>
              <a:gd name="connsiteX321" fmla="*/ 3423749 w 4627560"/>
              <a:gd name="connsiteY321" fmla="*/ 346139 h 1990725"/>
              <a:gd name="connsiteX322" fmla="*/ 3423749 w 4627560"/>
              <a:gd name="connsiteY322" fmla="*/ 355400 h 1990725"/>
              <a:gd name="connsiteX323" fmla="*/ 3465426 w 4627560"/>
              <a:gd name="connsiteY323" fmla="*/ 322984 h 1990725"/>
              <a:gd name="connsiteX324" fmla="*/ 3470058 w 4627560"/>
              <a:gd name="connsiteY324" fmla="*/ 322984 h 1990725"/>
              <a:gd name="connsiteX325" fmla="*/ 3470058 w 4627560"/>
              <a:gd name="connsiteY325" fmla="*/ 366976 h 1990725"/>
              <a:gd name="connsiteX326" fmla="*/ 3460795 w 4627560"/>
              <a:gd name="connsiteY326" fmla="*/ 366976 h 1990725"/>
              <a:gd name="connsiteX327" fmla="*/ 3426065 w 4627560"/>
              <a:gd name="connsiteY327" fmla="*/ 390130 h 1990725"/>
              <a:gd name="connsiteX328" fmla="*/ 3423749 w 4627560"/>
              <a:gd name="connsiteY328" fmla="*/ 408653 h 1990725"/>
              <a:gd name="connsiteX329" fmla="*/ 3423749 w 4627560"/>
              <a:gd name="connsiteY329" fmla="*/ 452644 h 1990725"/>
              <a:gd name="connsiteX330" fmla="*/ 3379758 w 4627560"/>
              <a:gd name="connsiteY330" fmla="*/ 452644 h 1990725"/>
              <a:gd name="connsiteX331" fmla="*/ 3379758 w 4627560"/>
              <a:gd name="connsiteY331" fmla="*/ 322984 h 1990725"/>
              <a:gd name="connsiteX332" fmla="*/ 2025275 w 4627560"/>
              <a:gd name="connsiteY332" fmla="*/ 322984 h 1990725"/>
              <a:gd name="connsiteX333" fmla="*/ 2027591 w 4627560"/>
              <a:gd name="connsiteY333" fmla="*/ 322984 h 1990725"/>
              <a:gd name="connsiteX334" fmla="*/ 2069266 w 4627560"/>
              <a:gd name="connsiteY334" fmla="*/ 322984 h 1990725"/>
              <a:gd name="connsiteX335" fmla="*/ 2069266 w 4627560"/>
              <a:gd name="connsiteY335" fmla="*/ 346139 h 1990725"/>
              <a:gd name="connsiteX336" fmla="*/ 2069266 w 4627560"/>
              <a:gd name="connsiteY336" fmla="*/ 355400 h 1990725"/>
              <a:gd name="connsiteX337" fmla="*/ 2110943 w 4627560"/>
              <a:gd name="connsiteY337" fmla="*/ 322984 h 1990725"/>
              <a:gd name="connsiteX338" fmla="*/ 2115573 w 4627560"/>
              <a:gd name="connsiteY338" fmla="*/ 322984 h 1990725"/>
              <a:gd name="connsiteX339" fmla="*/ 2115573 w 4627560"/>
              <a:gd name="connsiteY339" fmla="*/ 366976 h 1990725"/>
              <a:gd name="connsiteX340" fmla="*/ 2106312 w 4627560"/>
              <a:gd name="connsiteY340" fmla="*/ 366976 h 1990725"/>
              <a:gd name="connsiteX341" fmla="*/ 2071582 w 4627560"/>
              <a:gd name="connsiteY341" fmla="*/ 390130 h 1990725"/>
              <a:gd name="connsiteX342" fmla="*/ 2069266 w 4627560"/>
              <a:gd name="connsiteY342" fmla="*/ 408653 h 1990725"/>
              <a:gd name="connsiteX343" fmla="*/ 2069266 w 4627560"/>
              <a:gd name="connsiteY343" fmla="*/ 452644 h 1990725"/>
              <a:gd name="connsiteX344" fmla="*/ 2025275 w 4627560"/>
              <a:gd name="connsiteY344" fmla="*/ 452644 h 1990725"/>
              <a:gd name="connsiteX345" fmla="*/ 2025275 w 4627560"/>
              <a:gd name="connsiteY345" fmla="*/ 322984 h 1990725"/>
              <a:gd name="connsiteX346" fmla="*/ 1712702 w 4627560"/>
              <a:gd name="connsiteY346" fmla="*/ 322984 h 1990725"/>
              <a:gd name="connsiteX347" fmla="*/ 1759009 w 4627560"/>
              <a:gd name="connsiteY347" fmla="*/ 322984 h 1990725"/>
              <a:gd name="connsiteX348" fmla="*/ 1779848 w 4627560"/>
              <a:gd name="connsiteY348" fmla="*/ 392446 h 1990725"/>
              <a:gd name="connsiteX349" fmla="*/ 1784478 w 4627560"/>
              <a:gd name="connsiteY349" fmla="*/ 415598 h 1990725"/>
              <a:gd name="connsiteX350" fmla="*/ 1789109 w 4627560"/>
              <a:gd name="connsiteY350" fmla="*/ 392446 h 1990725"/>
              <a:gd name="connsiteX351" fmla="*/ 1809948 w 4627560"/>
              <a:gd name="connsiteY351" fmla="*/ 322984 h 1990725"/>
              <a:gd name="connsiteX352" fmla="*/ 1856255 w 4627560"/>
              <a:gd name="connsiteY352" fmla="*/ 322984 h 1990725"/>
              <a:gd name="connsiteX353" fmla="*/ 1812262 w 4627560"/>
              <a:gd name="connsiteY353" fmla="*/ 454960 h 1990725"/>
              <a:gd name="connsiteX354" fmla="*/ 1759009 w 4627560"/>
              <a:gd name="connsiteY354" fmla="*/ 454960 h 1990725"/>
              <a:gd name="connsiteX355" fmla="*/ 1712702 w 4627560"/>
              <a:gd name="connsiteY355" fmla="*/ 322984 h 1990725"/>
              <a:gd name="connsiteX356" fmla="*/ 304969 w 4627560"/>
              <a:gd name="connsiteY356" fmla="*/ 322984 h 1990725"/>
              <a:gd name="connsiteX357" fmla="*/ 307285 w 4627560"/>
              <a:gd name="connsiteY357" fmla="*/ 322984 h 1990725"/>
              <a:gd name="connsiteX358" fmla="*/ 348960 w 4627560"/>
              <a:gd name="connsiteY358" fmla="*/ 322984 h 1990725"/>
              <a:gd name="connsiteX359" fmla="*/ 348960 w 4627560"/>
              <a:gd name="connsiteY359" fmla="*/ 346139 h 1990725"/>
              <a:gd name="connsiteX360" fmla="*/ 348960 w 4627560"/>
              <a:gd name="connsiteY360" fmla="*/ 355400 h 1990725"/>
              <a:gd name="connsiteX361" fmla="*/ 390637 w 4627560"/>
              <a:gd name="connsiteY361" fmla="*/ 322984 h 1990725"/>
              <a:gd name="connsiteX362" fmla="*/ 395267 w 4627560"/>
              <a:gd name="connsiteY362" fmla="*/ 322984 h 1990725"/>
              <a:gd name="connsiteX363" fmla="*/ 395267 w 4627560"/>
              <a:gd name="connsiteY363" fmla="*/ 366976 h 1990725"/>
              <a:gd name="connsiteX364" fmla="*/ 386005 w 4627560"/>
              <a:gd name="connsiteY364" fmla="*/ 366976 h 1990725"/>
              <a:gd name="connsiteX365" fmla="*/ 351276 w 4627560"/>
              <a:gd name="connsiteY365" fmla="*/ 390130 h 1990725"/>
              <a:gd name="connsiteX366" fmla="*/ 348960 w 4627560"/>
              <a:gd name="connsiteY366" fmla="*/ 408653 h 1990725"/>
              <a:gd name="connsiteX367" fmla="*/ 348960 w 4627560"/>
              <a:gd name="connsiteY367" fmla="*/ 452644 h 1990725"/>
              <a:gd name="connsiteX368" fmla="*/ 304969 w 4627560"/>
              <a:gd name="connsiteY368" fmla="*/ 452644 h 1990725"/>
              <a:gd name="connsiteX369" fmla="*/ 304969 w 4627560"/>
              <a:gd name="connsiteY369" fmla="*/ 322984 h 1990725"/>
              <a:gd name="connsiteX370" fmla="*/ 3893766 w 4627560"/>
              <a:gd name="connsiteY370" fmla="*/ 320668 h 1990725"/>
              <a:gd name="connsiteX371" fmla="*/ 3930813 w 4627560"/>
              <a:gd name="connsiteY371" fmla="*/ 343823 h 1990725"/>
              <a:gd name="connsiteX372" fmla="*/ 3972489 w 4627560"/>
              <a:gd name="connsiteY372" fmla="*/ 320668 h 1990725"/>
              <a:gd name="connsiteX373" fmla="*/ 4014166 w 4627560"/>
              <a:gd name="connsiteY373" fmla="*/ 369291 h 1990725"/>
              <a:gd name="connsiteX374" fmla="*/ 4014166 w 4627560"/>
              <a:gd name="connsiteY374" fmla="*/ 452644 h 1990725"/>
              <a:gd name="connsiteX375" fmla="*/ 3970173 w 4627560"/>
              <a:gd name="connsiteY375" fmla="*/ 452644 h 1990725"/>
              <a:gd name="connsiteX376" fmla="*/ 3970173 w 4627560"/>
              <a:gd name="connsiteY376" fmla="*/ 373921 h 1990725"/>
              <a:gd name="connsiteX377" fmla="*/ 3960912 w 4627560"/>
              <a:gd name="connsiteY377" fmla="*/ 357714 h 1990725"/>
              <a:gd name="connsiteX378" fmla="*/ 3937759 w 4627560"/>
              <a:gd name="connsiteY378" fmla="*/ 383182 h 1990725"/>
              <a:gd name="connsiteX379" fmla="*/ 3937759 w 4627560"/>
              <a:gd name="connsiteY379" fmla="*/ 399391 h 1990725"/>
              <a:gd name="connsiteX380" fmla="*/ 3937759 w 4627560"/>
              <a:gd name="connsiteY380" fmla="*/ 452644 h 1990725"/>
              <a:gd name="connsiteX381" fmla="*/ 3893766 w 4627560"/>
              <a:gd name="connsiteY381" fmla="*/ 452644 h 1990725"/>
              <a:gd name="connsiteX382" fmla="*/ 3893766 w 4627560"/>
              <a:gd name="connsiteY382" fmla="*/ 373921 h 1990725"/>
              <a:gd name="connsiteX383" fmla="*/ 3884505 w 4627560"/>
              <a:gd name="connsiteY383" fmla="*/ 357714 h 1990725"/>
              <a:gd name="connsiteX384" fmla="*/ 3861352 w 4627560"/>
              <a:gd name="connsiteY384" fmla="*/ 380868 h 1990725"/>
              <a:gd name="connsiteX385" fmla="*/ 3859036 w 4627560"/>
              <a:gd name="connsiteY385" fmla="*/ 397075 h 1990725"/>
              <a:gd name="connsiteX386" fmla="*/ 3859036 w 4627560"/>
              <a:gd name="connsiteY386" fmla="*/ 452644 h 1990725"/>
              <a:gd name="connsiteX387" fmla="*/ 3815045 w 4627560"/>
              <a:gd name="connsiteY387" fmla="*/ 452644 h 1990725"/>
              <a:gd name="connsiteX388" fmla="*/ 3815045 w 4627560"/>
              <a:gd name="connsiteY388" fmla="*/ 322984 h 1990725"/>
              <a:gd name="connsiteX389" fmla="*/ 3854406 w 4627560"/>
              <a:gd name="connsiteY389" fmla="*/ 322984 h 1990725"/>
              <a:gd name="connsiteX390" fmla="*/ 3854406 w 4627560"/>
              <a:gd name="connsiteY390" fmla="*/ 334561 h 1990725"/>
              <a:gd name="connsiteX391" fmla="*/ 3854406 w 4627560"/>
              <a:gd name="connsiteY391" fmla="*/ 343823 h 1990725"/>
              <a:gd name="connsiteX392" fmla="*/ 3893766 w 4627560"/>
              <a:gd name="connsiteY392" fmla="*/ 320668 h 1990725"/>
              <a:gd name="connsiteX393" fmla="*/ 3717799 w 4627560"/>
              <a:gd name="connsiteY393" fmla="*/ 320668 h 1990725"/>
              <a:gd name="connsiteX394" fmla="*/ 3777999 w 4627560"/>
              <a:gd name="connsiteY394" fmla="*/ 373921 h 1990725"/>
              <a:gd name="connsiteX395" fmla="*/ 3777999 w 4627560"/>
              <a:gd name="connsiteY395" fmla="*/ 452643 h 1990725"/>
              <a:gd name="connsiteX396" fmla="*/ 3738638 w 4627560"/>
              <a:gd name="connsiteY396" fmla="*/ 452643 h 1990725"/>
              <a:gd name="connsiteX397" fmla="*/ 3738638 w 4627560"/>
              <a:gd name="connsiteY397" fmla="*/ 445697 h 1990725"/>
              <a:gd name="connsiteX398" fmla="*/ 3738638 w 4627560"/>
              <a:gd name="connsiteY398" fmla="*/ 436436 h 1990725"/>
              <a:gd name="connsiteX399" fmla="*/ 3701592 w 4627560"/>
              <a:gd name="connsiteY399" fmla="*/ 454959 h 1990725"/>
              <a:gd name="connsiteX400" fmla="*/ 3657601 w 4627560"/>
              <a:gd name="connsiteY400" fmla="*/ 413282 h 1990725"/>
              <a:gd name="connsiteX401" fmla="*/ 3731692 w 4627560"/>
              <a:gd name="connsiteY401" fmla="*/ 371607 h 1990725"/>
              <a:gd name="connsiteX402" fmla="*/ 3713169 w 4627560"/>
              <a:gd name="connsiteY402" fmla="*/ 355398 h 1990725"/>
              <a:gd name="connsiteX403" fmla="*/ 3678438 w 4627560"/>
              <a:gd name="connsiteY403" fmla="*/ 366975 h 1990725"/>
              <a:gd name="connsiteX404" fmla="*/ 3662231 w 4627560"/>
              <a:gd name="connsiteY404" fmla="*/ 336875 h 1990725"/>
              <a:gd name="connsiteX405" fmla="*/ 3717799 w 4627560"/>
              <a:gd name="connsiteY405" fmla="*/ 320668 h 1990725"/>
              <a:gd name="connsiteX406" fmla="*/ 2187348 w 4627560"/>
              <a:gd name="connsiteY406" fmla="*/ 320668 h 1990725"/>
              <a:gd name="connsiteX407" fmla="*/ 2233655 w 4627560"/>
              <a:gd name="connsiteY407" fmla="*/ 334561 h 1990725"/>
              <a:gd name="connsiteX408" fmla="*/ 2219764 w 4627560"/>
              <a:gd name="connsiteY408" fmla="*/ 366975 h 1990725"/>
              <a:gd name="connsiteX409" fmla="*/ 2189664 w 4627560"/>
              <a:gd name="connsiteY409" fmla="*/ 355398 h 1990725"/>
              <a:gd name="connsiteX410" fmla="*/ 2175771 w 4627560"/>
              <a:gd name="connsiteY410" fmla="*/ 362345 h 1990725"/>
              <a:gd name="connsiteX411" fmla="*/ 2238287 w 4627560"/>
              <a:gd name="connsiteY411" fmla="*/ 415598 h 1990725"/>
              <a:gd name="connsiteX412" fmla="*/ 2185033 w 4627560"/>
              <a:gd name="connsiteY412" fmla="*/ 457275 h 1990725"/>
              <a:gd name="connsiteX413" fmla="*/ 2131780 w 4627560"/>
              <a:gd name="connsiteY413" fmla="*/ 438750 h 1990725"/>
              <a:gd name="connsiteX414" fmla="*/ 2150303 w 4627560"/>
              <a:gd name="connsiteY414" fmla="*/ 408652 h 1990725"/>
              <a:gd name="connsiteX415" fmla="*/ 2182718 w 4627560"/>
              <a:gd name="connsiteY415" fmla="*/ 422543 h 1990725"/>
              <a:gd name="connsiteX416" fmla="*/ 2196610 w 4627560"/>
              <a:gd name="connsiteY416" fmla="*/ 415598 h 1990725"/>
              <a:gd name="connsiteX417" fmla="*/ 2134096 w 4627560"/>
              <a:gd name="connsiteY417" fmla="*/ 360030 h 1990725"/>
              <a:gd name="connsiteX418" fmla="*/ 2187348 w 4627560"/>
              <a:gd name="connsiteY418" fmla="*/ 320668 h 1990725"/>
              <a:gd name="connsiteX419" fmla="*/ 1564521 w 4627560"/>
              <a:gd name="connsiteY419" fmla="*/ 320668 h 1990725"/>
              <a:gd name="connsiteX420" fmla="*/ 1610828 w 4627560"/>
              <a:gd name="connsiteY420" fmla="*/ 369291 h 1990725"/>
              <a:gd name="connsiteX421" fmla="*/ 1610828 w 4627560"/>
              <a:gd name="connsiteY421" fmla="*/ 452644 h 1990725"/>
              <a:gd name="connsiteX422" fmla="*/ 1569152 w 4627560"/>
              <a:gd name="connsiteY422" fmla="*/ 452644 h 1990725"/>
              <a:gd name="connsiteX423" fmla="*/ 1569152 w 4627560"/>
              <a:gd name="connsiteY423" fmla="*/ 376237 h 1990725"/>
              <a:gd name="connsiteX424" fmla="*/ 1555260 w 4627560"/>
              <a:gd name="connsiteY424" fmla="*/ 360030 h 1990725"/>
              <a:gd name="connsiteX425" fmla="*/ 1529791 w 4627560"/>
              <a:gd name="connsiteY425" fmla="*/ 378553 h 1990725"/>
              <a:gd name="connsiteX426" fmla="*/ 1527475 w 4627560"/>
              <a:gd name="connsiteY426" fmla="*/ 394760 h 1990725"/>
              <a:gd name="connsiteX427" fmla="*/ 1527475 w 4627560"/>
              <a:gd name="connsiteY427" fmla="*/ 452644 h 1990725"/>
              <a:gd name="connsiteX428" fmla="*/ 1483484 w 4627560"/>
              <a:gd name="connsiteY428" fmla="*/ 452644 h 1990725"/>
              <a:gd name="connsiteX429" fmla="*/ 1483484 w 4627560"/>
              <a:gd name="connsiteY429" fmla="*/ 322984 h 1990725"/>
              <a:gd name="connsiteX430" fmla="*/ 1522846 w 4627560"/>
              <a:gd name="connsiteY430" fmla="*/ 322984 h 1990725"/>
              <a:gd name="connsiteX431" fmla="*/ 1522846 w 4627560"/>
              <a:gd name="connsiteY431" fmla="*/ 334561 h 1990725"/>
              <a:gd name="connsiteX432" fmla="*/ 1522846 w 4627560"/>
              <a:gd name="connsiteY432" fmla="*/ 343823 h 1990725"/>
              <a:gd name="connsiteX433" fmla="*/ 1564521 w 4627560"/>
              <a:gd name="connsiteY433" fmla="*/ 320668 h 1990725"/>
              <a:gd name="connsiteX434" fmla="*/ 1145442 w 4627560"/>
              <a:gd name="connsiteY434" fmla="*/ 320668 h 1990725"/>
              <a:gd name="connsiteX435" fmla="*/ 1191749 w 4627560"/>
              <a:gd name="connsiteY435" fmla="*/ 334561 h 1990725"/>
              <a:gd name="connsiteX436" fmla="*/ 1175542 w 4627560"/>
              <a:gd name="connsiteY436" fmla="*/ 366975 h 1990725"/>
              <a:gd name="connsiteX437" fmla="*/ 1145442 w 4627560"/>
              <a:gd name="connsiteY437" fmla="*/ 355398 h 1990725"/>
              <a:gd name="connsiteX438" fmla="*/ 1131549 w 4627560"/>
              <a:gd name="connsiteY438" fmla="*/ 362345 h 1990725"/>
              <a:gd name="connsiteX439" fmla="*/ 1194065 w 4627560"/>
              <a:gd name="connsiteY439" fmla="*/ 415598 h 1990725"/>
              <a:gd name="connsiteX440" fmla="*/ 1140811 w 4627560"/>
              <a:gd name="connsiteY440" fmla="*/ 457275 h 1990725"/>
              <a:gd name="connsiteX441" fmla="*/ 1087558 w 4627560"/>
              <a:gd name="connsiteY441" fmla="*/ 438750 h 1990725"/>
              <a:gd name="connsiteX442" fmla="*/ 1108397 w 4627560"/>
              <a:gd name="connsiteY442" fmla="*/ 408652 h 1990725"/>
              <a:gd name="connsiteX443" fmla="*/ 1140811 w 4627560"/>
              <a:gd name="connsiteY443" fmla="*/ 422543 h 1990725"/>
              <a:gd name="connsiteX444" fmla="*/ 1154703 w 4627560"/>
              <a:gd name="connsiteY444" fmla="*/ 415598 h 1990725"/>
              <a:gd name="connsiteX445" fmla="*/ 1092190 w 4627560"/>
              <a:gd name="connsiteY445" fmla="*/ 360030 h 1990725"/>
              <a:gd name="connsiteX446" fmla="*/ 1145442 w 4627560"/>
              <a:gd name="connsiteY446" fmla="*/ 320668 h 1990725"/>
              <a:gd name="connsiteX447" fmla="*/ 1018099 w 4627560"/>
              <a:gd name="connsiteY447" fmla="*/ 320668 h 1990725"/>
              <a:gd name="connsiteX448" fmla="*/ 1062090 w 4627560"/>
              <a:gd name="connsiteY448" fmla="*/ 320668 h 1990725"/>
              <a:gd name="connsiteX449" fmla="*/ 1062090 w 4627560"/>
              <a:gd name="connsiteY449" fmla="*/ 452643 h 1990725"/>
              <a:gd name="connsiteX450" fmla="*/ 1020415 w 4627560"/>
              <a:gd name="connsiteY450" fmla="*/ 452643 h 1990725"/>
              <a:gd name="connsiteX451" fmla="*/ 1020415 w 4627560"/>
              <a:gd name="connsiteY451" fmla="*/ 441066 h 1990725"/>
              <a:gd name="connsiteX452" fmla="*/ 1020415 w 4627560"/>
              <a:gd name="connsiteY452" fmla="*/ 431805 h 1990725"/>
              <a:gd name="connsiteX453" fmla="*/ 978738 w 4627560"/>
              <a:gd name="connsiteY453" fmla="*/ 454959 h 1990725"/>
              <a:gd name="connsiteX454" fmla="*/ 932431 w 4627560"/>
              <a:gd name="connsiteY454" fmla="*/ 406336 h 1990725"/>
              <a:gd name="connsiteX455" fmla="*/ 932431 w 4627560"/>
              <a:gd name="connsiteY455" fmla="*/ 322984 h 1990725"/>
              <a:gd name="connsiteX456" fmla="*/ 976422 w 4627560"/>
              <a:gd name="connsiteY456" fmla="*/ 322984 h 1990725"/>
              <a:gd name="connsiteX457" fmla="*/ 976422 w 4627560"/>
              <a:gd name="connsiteY457" fmla="*/ 399391 h 1990725"/>
              <a:gd name="connsiteX458" fmla="*/ 990315 w 4627560"/>
              <a:gd name="connsiteY458" fmla="*/ 415598 h 1990725"/>
              <a:gd name="connsiteX459" fmla="*/ 1018099 w 4627560"/>
              <a:gd name="connsiteY459" fmla="*/ 378552 h 1990725"/>
              <a:gd name="connsiteX460" fmla="*/ 1018099 w 4627560"/>
              <a:gd name="connsiteY460" fmla="*/ 320668 h 1990725"/>
              <a:gd name="connsiteX461" fmla="*/ 774986 w 4627560"/>
              <a:gd name="connsiteY461" fmla="*/ 320668 h 1990725"/>
              <a:gd name="connsiteX462" fmla="*/ 812032 w 4627560"/>
              <a:gd name="connsiteY462" fmla="*/ 343823 h 1990725"/>
              <a:gd name="connsiteX463" fmla="*/ 853708 w 4627560"/>
              <a:gd name="connsiteY463" fmla="*/ 320668 h 1990725"/>
              <a:gd name="connsiteX464" fmla="*/ 895385 w 4627560"/>
              <a:gd name="connsiteY464" fmla="*/ 369291 h 1990725"/>
              <a:gd name="connsiteX465" fmla="*/ 895385 w 4627560"/>
              <a:gd name="connsiteY465" fmla="*/ 452644 h 1990725"/>
              <a:gd name="connsiteX466" fmla="*/ 851393 w 4627560"/>
              <a:gd name="connsiteY466" fmla="*/ 452644 h 1990725"/>
              <a:gd name="connsiteX467" fmla="*/ 851393 w 4627560"/>
              <a:gd name="connsiteY467" fmla="*/ 373921 h 1990725"/>
              <a:gd name="connsiteX468" fmla="*/ 842131 w 4627560"/>
              <a:gd name="connsiteY468" fmla="*/ 357714 h 1990725"/>
              <a:gd name="connsiteX469" fmla="*/ 818979 w 4627560"/>
              <a:gd name="connsiteY469" fmla="*/ 383182 h 1990725"/>
              <a:gd name="connsiteX470" fmla="*/ 818979 w 4627560"/>
              <a:gd name="connsiteY470" fmla="*/ 399391 h 1990725"/>
              <a:gd name="connsiteX471" fmla="*/ 818979 w 4627560"/>
              <a:gd name="connsiteY471" fmla="*/ 452644 h 1990725"/>
              <a:gd name="connsiteX472" fmla="*/ 774986 w 4627560"/>
              <a:gd name="connsiteY472" fmla="*/ 452644 h 1990725"/>
              <a:gd name="connsiteX473" fmla="*/ 774986 w 4627560"/>
              <a:gd name="connsiteY473" fmla="*/ 373921 h 1990725"/>
              <a:gd name="connsiteX474" fmla="*/ 765725 w 4627560"/>
              <a:gd name="connsiteY474" fmla="*/ 357714 h 1990725"/>
              <a:gd name="connsiteX475" fmla="*/ 742572 w 4627560"/>
              <a:gd name="connsiteY475" fmla="*/ 380868 h 1990725"/>
              <a:gd name="connsiteX476" fmla="*/ 740256 w 4627560"/>
              <a:gd name="connsiteY476" fmla="*/ 397075 h 1990725"/>
              <a:gd name="connsiteX477" fmla="*/ 740256 w 4627560"/>
              <a:gd name="connsiteY477" fmla="*/ 452644 h 1990725"/>
              <a:gd name="connsiteX478" fmla="*/ 696265 w 4627560"/>
              <a:gd name="connsiteY478" fmla="*/ 452644 h 1990725"/>
              <a:gd name="connsiteX479" fmla="*/ 696265 w 4627560"/>
              <a:gd name="connsiteY479" fmla="*/ 322984 h 1990725"/>
              <a:gd name="connsiteX480" fmla="*/ 735627 w 4627560"/>
              <a:gd name="connsiteY480" fmla="*/ 322984 h 1990725"/>
              <a:gd name="connsiteX481" fmla="*/ 735627 w 4627560"/>
              <a:gd name="connsiteY481" fmla="*/ 334561 h 1990725"/>
              <a:gd name="connsiteX482" fmla="*/ 735627 w 4627560"/>
              <a:gd name="connsiteY482" fmla="*/ 343823 h 1990725"/>
              <a:gd name="connsiteX483" fmla="*/ 774986 w 4627560"/>
              <a:gd name="connsiteY483" fmla="*/ 320668 h 1990725"/>
              <a:gd name="connsiteX484" fmla="*/ 615226 w 4627560"/>
              <a:gd name="connsiteY484" fmla="*/ 320668 h 1990725"/>
              <a:gd name="connsiteX485" fmla="*/ 661534 w 4627560"/>
              <a:gd name="connsiteY485" fmla="*/ 334561 h 1990725"/>
              <a:gd name="connsiteX486" fmla="*/ 647642 w 4627560"/>
              <a:gd name="connsiteY486" fmla="*/ 366975 h 1990725"/>
              <a:gd name="connsiteX487" fmla="*/ 617542 w 4627560"/>
              <a:gd name="connsiteY487" fmla="*/ 355398 h 1990725"/>
              <a:gd name="connsiteX488" fmla="*/ 603649 w 4627560"/>
              <a:gd name="connsiteY488" fmla="*/ 362345 h 1990725"/>
              <a:gd name="connsiteX489" fmla="*/ 666165 w 4627560"/>
              <a:gd name="connsiteY489" fmla="*/ 415598 h 1990725"/>
              <a:gd name="connsiteX490" fmla="*/ 612910 w 4627560"/>
              <a:gd name="connsiteY490" fmla="*/ 457275 h 1990725"/>
              <a:gd name="connsiteX491" fmla="*/ 559659 w 4627560"/>
              <a:gd name="connsiteY491" fmla="*/ 438750 h 1990725"/>
              <a:gd name="connsiteX492" fmla="*/ 578181 w 4627560"/>
              <a:gd name="connsiteY492" fmla="*/ 408652 h 1990725"/>
              <a:gd name="connsiteX493" fmla="*/ 610596 w 4627560"/>
              <a:gd name="connsiteY493" fmla="*/ 422543 h 1990725"/>
              <a:gd name="connsiteX494" fmla="*/ 624487 w 4627560"/>
              <a:gd name="connsiteY494" fmla="*/ 415598 h 1990725"/>
              <a:gd name="connsiteX495" fmla="*/ 561974 w 4627560"/>
              <a:gd name="connsiteY495" fmla="*/ 360030 h 1990725"/>
              <a:gd name="connsiteX496" fmla="*/ 615226 w 4627560"/>
              <a:gd name="connsiteY496" fmla="*/ 320668 h 1990725"/>
              <a:gd name="connsiteX497" fmla="*/ 473990 w 4627560"/>
              <a:gd name="connsiteY497" fmla="*/ 320668 h 1990725"/>
              <a:gd name="connsiteX498" fmla="*/ 534191 w 4627560"/>
              <a:gd name="connsiteY498" fmla="*/ 373921 h 1990725"/>
              <a:gd name="connsiteX499" fmla="*/ 534191 w 4627560"/>
              <a:gd name="connsiteY499" fmla="*/ 452643 h 1990725"/>
              <a:gd name="connsiteX500" fmla="*/ 494828 w 4627560"/>
              <a:gd name="connsiteY500" fmla="*/ 452643 h 1990725"/>
              <a:gd name="connsiteX501" fmla="*/ 494828 w 4627560"/>
              <a:gd name="connsiteY501" fmla="*/ 445697 h 1990725"/>
              <a:gd name="connsiteX502" fmla="*/ 494828 w 4627560"/>
              <a:gd name="connsiteY502" fmla="*/ 436436 h 1990725"/>
              <a:gd name="connsiteX503" fmla="*/ 457784 w 4627560"/>
              <a:gd name="connsiteY503" fmla="*/ 454959 h 1990725"/>
              <a:gd name="connsiteX504" fmla="*/ 413792 w 4627560"/>
              <a:gd name="connsiteY504" fmla="*/ 413282 h 1990725"/>
              <a:gd name="connsiteX505" fmla="*/ 487882 w 4627560"/>
              <a:gd name="connsiteY505" fmla="*/ 371607 h 1990725"/>
              <a:gd name="connsiteX506" fmla="*/ 469360 w 4627560"/>
              <a:gd name="connsiteY506" fmla="*/ 355398 h 1990725"/>
              <a:gd name="connsiteX507" fmla="*/ 434629 w 4627560"/>
              <a:gd name="connsiteY507" fmla="*/ 366975 h 1990725"/>
              <a:gd name="connsiteX508" fmla="*/ 418422 w 4627560"/>
              <a:gd name="connsiteY508" fmla="*/ 336875 h 1990725"/>
              <a:gd name="connsiteX509" fmla="*/ 473990 w 4627560"/>
              <a:gd name="connsiteY509" fmla="*/ 320668 h 1990725"/>
              <a:gd name="connsiteX510" fmla="*/ 3291774 w 4627560"/>
              <a:gd name="connsiteY510" fmla="*/ 318353 h 1990725"/>
              <a:gd name="connsiteX511" fmla="*/ 3351972 w 4627560"/>
              <a:gd name="connsiteY511" fmla="*/ 380867 h 1990725"/>
              <a:gd name="connsiteX512" fmla="*/ 3351972 w 4627560"/>
              <a:gd name="connsiteY512" fmla="*/ 394760 h 1990725"/>
              <a:gd name="connsiteX513" fmla="*/ 3268619 w 4627560"/>
              <a:gd name="connsiteY513" fmla="*/ 394760 h 1990725"/>
              <a:gd name="connsiteX514" fmla="*/ 3298719 w 4627560"/>
              <a:gd name="connsiteY514" fmla="*/ 417913 h 1990725"/>
              <a:gd name="connsiteX515" fmla="*/ 3335765 w 4627560"/>
              <a:gd name="connsiteY515" fmla="*/ 404021 h 1990725"/>
              <a:gd name="connsiteX516" fmla="*/ 3351972 w 4627560"/>
              <a:gd name="connsiteY516" fmla="*/ 434121 h 1990725"/>
              <a:gd name="connsiteX517" fmla="*/ 3296404 w 4627560"/>
              <a:gd name="connsiteY517" fmla="*/ 452644 h 1990725"/>
              <a:gd name="connsiteX518" fmla="*/ 3224628 w 4627560"/>
              <a:gd name="connsiteY518" fmla="*/ 383183 h 1990725"/>
              <a:gd name="connsiteX519" fmla="*/ 3291774 w 4627560"/>
              <a:gd name="connsiteY519" fmla="*/ 318353 h 1990725"/>
              <a:gd name="connsiteX520" fmla="*/ 2909739 w 4627560"/>
              <a:gd name="connsiteY520" fmla="*/ 318353 h 1990725"/>
              <a:gd name="connsiteX521" fmla="*/ 2983830 w 4627560"/>
              <a:gd name="connsiteY521" fmla="*/ 387814 h 1990725"/>
              <a:gd name="connsiteX522" fmla="*/ 2909739 w 4627560"/>
              <a:gd name="connsiteY522" fmla="*/ 454958 h 1990725"/>
              <a:gd name="connsiteX523" fmla="*/ 2835648 w 4627560"/>
              <a:gd name="connsiteY523" fmla="*/ 387814 h 1990725"/>
              <a:gd name="connsiteX524" fmla="*/ 2909739 w 4627560"/>
              <a:gd name="connsiteY524" fmla="*/ 318353 h 1990725"/>
              <a:gd name="connsiteX525" fmla="*/ 2439724 w 4627560"/>
              <a:gd name="connsiteY525" fmla="*/ 318353 h 1990725"/>
              <a:gd name="connsiteX526" fmla="*/ 2490663 w 4627560"/>
              <a:gd name="connsiteY526" fmla="*/ 318353 h 1990725"/>
              <a:gd name="connsiteX527" fmla="*/ 2509185 w 4627560"/>
              <a:gd name="connsiteY527" fmla="*/ 378553 h 1990725"/>
              <a:gd name="connsiteX528" fmla="*/ 2513815 w 4627560"/>
              <a:gd name="connsiteY528" fmla="*/ 399390 h 1990725"/>
              <a:gd name="connsiteX529" fmla="*/ 2518447 w 4627560"/>
              <a:gd name="connsiteY529" fmla="*/ 380867 h 1990725"/>
              <a:gd name="connsiteX530" fmla="*/ 2534654 w 4627560"/>
              <a:gd name="connsiteY530" fmla="*/ 320669 h 1990725"/>
              <a:gd name="connsiteX531" fmla="*/ 2583277 w 4627560"/>
              <a:gd name="connsiteY531" fmla="*/ 320669 h 1990725"/>
              <a:gd name="connsiteX532" fmla="*/ 2530022 w 4627560"/>
              <a:gd name="connsiteY532" fmla="*/ 466536 h 1990725"/>
              <a:gd name="connsiteX533" fmla="*/ 2474454 w 4627560"/>
              <a:gd name="connsiteY533" fmla="*/ 505897 h 1990725"/>
              <a:gd name="connsiteX534" fmla="*/ 2444354 w 4627560"/>
              <a:gd name="connsiteY534" fmla="*/ 496636 h 1990725"/>
              <a:gd name="connsiteX535" fmla="*/ 2458247 w 4627560"/>
              <a:gd name="connsiteY535" fmla="*/ 464220 h 1990725"/>
              <a:gd name="connsiteX536" fmla="*/ 2472138 w 4627560"/>
              <a:gd name="connsiteY536" fmla="*/ 468852 h 1990725"/>
              <a:gd name="connsiteX537" fmla="*/ 2492977 w 4627560"/>
              <a:gd name="connsiteY537" fmla="*/ 454959 h 1990725"/>
              <a:gd name="connsiteX538" fmla="*/ 2495293 w 4627560"/>
              <a:gd name="connsiteY538" fmla="*/ 448013 h 1990725"/>
              <a:gd name="connsiteX539" fmla="*/ 2439724 w 4627560"/>
              <a:gd name="connsiteY539" fmla="*/ 318353 h 1990725"/>
              <a:gd name="connsiteX540" fmla="*/ 1937291 w 4627560"/>
              <a:gd name="connsiteY540" fmla="*/ 318353 h 1990725"/>
              <a:gd name="connsiteX541" fmla="*/ 1997489 w 4627560"/>
              <a:gd name="connsiteY541" fmla="*/ 380867 h 1990725"/>
              <a:gd name="connsiteX542" fmla="*/ 1997489 w 4627560"/>
              <a:gd name="connsiteY542" fmla="*/ 394760 h 1990725"/>
              <a:gd name="connsiteX543" fmla="*/ 1914136 w 4627560"/>
              <a:gd name="connsiteY543" fmla="*/ 394760 h 1990725"/>
              <a:gd name="connsiteX544" fmla="*/ 1944236 w 4627560"/>
              <a:gd name="connsiteY544" fmla="*/ 417913 h 1990725"/>
              <a:gd name="connsiteX545" fmla="*/ 1981282 w 4627560"/>
              <a:gd name="connsiteY545" fmla="*/ 404021 h 1990725"/>
              <a:gd name="connsiteX546" fmla="*/ 1997489 w 4627560"/>
              <a:gd name="connsiteY546" fmla="*/ 434121 h 1990725"/>
              <a:gd name="connsiteX547" fmla="*/ 1941921 w 4627560"/>
              <a:gd name="connsiteY547" fmla="*/ 452644 h 1990725"/>
              <a:gd name="connsiteX548" fmla="*/ 1870145 w 4627560"/>
              <a:gd name="connsiteY548" fmla="*/ 383183 h 1990725"/>
              <a:gd name="connsiteX549" fmla="*/ 1937291 w 4627560"/>
              <a:gd name="connsiteY549" fmla="*/ 318353 h 1990725"/>
              <a:gd name="connsiteX550" fmla="*/ 2717566 w 4627560"/>
              <a:gd name="connsiteY550" fmla="*/ 309092 h 1990725"/>
              <a:gd name="connsiteX551" fmla="*/ 2717566 w 4627560"/>
              <a:gd name="connsiteY551" fmla="*/ 353083 h 1990725"/>
              <a:gd name="connsiteX552" fmla="*/ 2736089 w 4627560"/>
              <a:gd name="connsiteY552" fmla="*/ 353083 h 1990725"/>
              <a:gd name="connsiteX553" fmla="*/ 2759241 w 4627560"/>
              <a:gd name="connsiteY553" fmla="*/ 329930 h 1990725"/>
              <a:gd name="connsiteX554" fmla="*/ 2731457 w 4627560"/>
              <a:gd name="connsiteY554" fmla="*/ 309092 h 1990725"/>
              <a:gd name="connsiteX555" fmla="*/ 2717566 w 4627560"/>
              <a:gd name="connsiteY555" fmla="*/ 309092 h 1990725"/>
              <a:gd name="connsiteX556" fmla="*/ 3132014 w 4627560"/>
              <a:gd name="connsiteY556" fmla="*/ 288253 h 1990725"/>
              <a:gd name="connsiteX557" fmla="*/ 3173691 w 4627560"/>
              <a:gd name="connsiteY557" fmla="*/ 288253 h 1990725"/>
              <a:gd name="connsiteX558" fmla="*/ 3173691 w 4627560"/>
              <a:gd name="connsiteY558" fmla="*/ 325299 h 1990725"/>
              <a:gd name="connsiteX559" fmla="*/ 3201475 w 4627560"/>
              <a:gd name="connsiteY559" fmla="*/ 325299 h 1990725"/>
              <a:gd name="connsiteX560" fmla="*/ 3201475 w 4627560"/>
              <a:gd name="connsiteY560" fmla="*/ 360029 h 1990725"/>
              <a:gd name="connsiteX561" fmla="*/ 3173691 w 4627560"/>
              <a:gd name="connsiteY561" fmla="*/ 360029 h 1990725"/>
              <a:gd name="connsiteX562" fmla="*/ 3173691 w 4627560"/>
              <a:gd name="connsiteY562" fmla="*/ 399390 h 1990725"/>
              <a:gd name="connsiteX563" fmla="*/ 3196844 w 4627560"/>
              <a:gd name="connsiteY563" fmla="*/ 415597 h 1990725"/>
              <a:gd name="connsiteX564" fmla="*/ 3203791 w 4627560"/>
              <a:gd name="connsiteY564" fmla="*/ 415597 h 1990725"/>
              <a:gd name="connsiteX565" fmla="*/ 3203791 w 4627560"/>
              <a:gd name="connsiteY565" fmla="*/ 454958 h 1990725"/>
              <a:gd name="connsiteX566" fmla="*/ 3192214 w 4627560"/>
              <a:gd name="connsiteY566" fmla="*/ 454958 h 1990725"/>
              <a:gd name="connsiteX567" fmla="*/ 3129698 w 4627560"/>
              <a:gd name="connsiteY567" fmla="*/ 406336 h 1990725"/>
              <a:gd name="connsiteX568" fmla="*/ 3129698 w 4627560"/>
              <a:gd name="connsiteY568" fmla="*/ 360029 h 1990725"/>
              <a:gd name="connsiteX569" fmla="*/ 3113491 w 4627560"/>
              <a:gd name="connsiteY569" fmla="*/ 360029 h 1990725"/>
              <a:gd name="connsiteX570" fmla="*/ 3113491 w 4627560"/>
              <a:gd name="connsiteY570" fmla="*/ 325299 h 1990725"/>
              <a:gd name="connsiteX571" fmla="*/ 3132014 w 4627560"/>
              <a:gd name="connsiteY571" fmla="*/ 325299 h 1990725"/>
              <a:gd name="connsiteX572" fmla="*/ 3132014 w 4627560"/>
              <a:gd name="connsiteY572" fmla="*/ 288253 h 1990725"/>
              <a:gd name="connsiteX573" fmla="*/ 3020878 w 4627560"/>
              <a:gd name="connsiteY573" fmla="*/ 288253 h 1990725"/>
              <a:gd name="connsiteX574" fmla="*/ 3062555 w 4627560"/>
              <a:gd name="connsiteY574" fmla="*/ 288253 h 1990725"/>
              <a:gd name="connsiteX575" fmla="*/ 3062555 w 4627560"/>
              <a:gd name="connsiteY575" fmla="*/ 325299 h 1990725"/>
              <a:gd name="connsiteX576" fmla="*/ 3090339 w 4627560"/>
              <a:gd name="connsiteY576" fmla="*/ 325299 h 1990725"/>
              <a:gd name="connsiteX577" fmla="*/ 3090339 w 4627560"/>
              <a:gd name="connsiteY577" fmla="*/ 360029 h 1990725"/>
              <a:gd name="connsiteX578" fmla="*/ 3062555 w 4627560"/>
              <a:gd name="connsiteY578" fmla="*/ 360029 h 1990725"/>
              <a:gd name="connsiteX579" fmla="*/ 3062555 w 4627560"/>
              <a:gd name="connsiteY579" fmla="*/ 399390 h 1990725"/>
              <a:gd name="connsiteX580" fmla="*/ 3085708 w 4627560"/>
              <a:gd name="connsiteY580" fmla="*/ 415597 h 1990725"/>
              <a:gd name="connsiteX581" fmla="*/ 3092655 w 4627560"/>
              <a:gd name="connsiteY581" fmla="*/ 415597 h 1990725"/>
              <a:gd name="connsiteX582" fmla="*/ 3092655 w 4627560"/>
              <a:gd name="connsiteY582" fmla="*/ 454958 h 1990725"/>
              <a:gd name="connsiteX583" fmla="*/ 3081078 w 4627560"/>
              <a:gd name="connsiteY583" fmla="*/ 454958 h 1990725"/>
              <a:gd name="connsiteX584" fmla="*/ 3018562 w 4627560"/>
              <a:gd name="connsiteY584" fmla="*/ 406336 h 1990725"/>
              <a:gd name="connsiteX585" fmla="*/ 3018562 w 4627560"/>
              <a:gd name="connsiteY585" fmla="*/ 360029 h 1990725"/>
              <a:gd name="connsiteX586" fmla="*/ 3002355 w 4627560"/>
              <a:gd name="connsiteY586" fmla="*/ 360029 h 1990725"/>
              <a:gd name="connsiteX587" fmla="*/ 3002355 w 4627560"/>
              <a:gd name="connsiteY587" fmla="*/ 325299 h 1990725"/>
              <a:gd name="connsiteX588" fmla="*/ 3020878 w 4627560"/>
              <a:gd name="connsiteY588" fmla="*/ 325299 h 1990725"/>
              <a:gd name="connsiteX589" fmla="*/ 3020878 w 4627560"/>
              <a:gd name="connsiteY589" fmla="*/ 288253 h 1990725"/>
              <a:gd name="connsiteX590" fmla="*/ 2358685 w 4627560"/>
              <a:gd name="connsiteY590" fmla="*/ 288253 h 1990725"/>
              <a:gd name="connsiteX591" fmla="*/ 2400360 w 4627560"/>
              <a:gd name="connsiteY591" fmla="*/ 288253 h 1990725"/>
              <a:gd name="connsiteX592" fmla="*/ 2400360 w 4627560"/>
              <a:gd name="connsiteY592" fmla="*/ 325299 h 1990725"/>
              <a:gd name="connsiteX593" fmla="*/ 2428146 w 4627560"/>
              <a:gd name="connsiteY593" fmla="*/ 325299 h 1990725"/>
              <a:gd name="connsiteX594" fmla="*/ 2428146 w 4627560"/>
              <a:gd name="connsiteY594" fmla="*/ 360029 h 1990725"/>
              <a:gd name="connsiteX595" fmla="*/ 2400360 w 4627560"/>
              <a:gd name="connsiteY595" fmla="*/ 360029 h 1990725"/>
              <a:gd name="connsiteX596" fmla="*/ 2400360 w 4627560"/>
              <a:gd name="connsiteY596" fmla="*/ 399390 h 1990725"/>
              <a:gd name="connsiteX597" fmla="*/ 2423515 w 4627560"/>
              <a:gd name="connsiteY597" fmla="*/ 415597 h 1990725"/>
              <a:gd name="connsiteX598" fmla="*/ 2430460 w 4627560"/>
              <a:gd name="connsiteY598" fmla="*/ 415597 h 1990725"/>
              <a:gd name="connsiteX599" fmla="*/ 2430460 w 4627560"/>
              <a:gd name="connsiteY599" fmla="*/ 454958 h 1990725"/>
              <a:gd name="connsiteX600" fmla="*/ 2418885 w 4627560"/>
              <a:gd name="connsiteY600" fmla="*/ 454958 h 1990725"/>
              <a:gd name="connsiteX601" fmla="*/ 2356369 w 4627560"/>
              <a:gd name="connsiteY601" fmla="*/ 406336 h 1990725"/>
              <a:gd name="connsiteX602" fmla="*/ 2356369 w 4627560"/>
              <a:gd name="connsiteY602" fmla="*/ 360029 h 1990725"/>
              <a:gd name="connsiteX603" fmla="*/ 2340162 w 4627560"/>
              <a:gd name="connsiteY603" fmla="*/ 360029 h 1990725"/>
              <a:gd name="connsiteX604" fmla="*/ 2340162 w 4627560"/>
              <a:gd name="connsiteY604" fmla="*/ 325299 h 1990725"/>
              <a:gd name="connsiteX605" fmla="*/ 2358685 w 4627560"/>
              <a:gd name="connsiteY605" fmla="*/ 325299 h 1990725"/>
              <a:gd name="connsiteX606" fmla="*/ 2358685 w 4627560"/>
              <a:gd name="connsiteY606" fmla="*/ 288253 h 1990725"/>
              <a:gd name="connsiteX607" fmla="*/ 2673575 w 4627560"/>
              <a:gd name="connsiteY607" fmla="*/ 272046 h 1990725"/>
              <a:gd name="connsiteX608" fmla="*/ 2733773 w 4627560"/>
              <a:gd name="connsiteY608" fmla="*/ 272046 h 1990725"/>
              <a:gd name="connsiteX609" fmla="*/ 2768504 w 4627560"/>
              <a:gd name="connsiteY609" fmla="*/ 276678 h 1990725"/>
              <a:gd name="connsiteX610" fmla="*/ 2803234 w 4627560"/>
              <a:gd name="connsiteY610" fmla="*/ 329930 h 1990725"/>
              <a:gd name="connsiteX611" fmla="*/ 2775450 w 4627560"/>
              <a:gd name="connsiteY611" fmla="*/ 378553 h 1990725"/>
              <a:gd name="connsiteX612" fmla="*/ 2782396 w 4627560"/>
              <a:gd name="connsiteY612" fmla="*/ 390128 h 1990725"/>
              <a:gd name="connsiteX613" fmla="*/ 2819441 w 4627560"/>
              <a:gd name="connsiteY613" fmla="*/ 452644 h 1990725"/>
              <a:gd name="connsiteX614" fmla="*/ 2770819 w 4627560"/>
              <a:gd name="connsiteY614" fmla="*/ 452644 h 1990725"/>
              <a:gd name="connsiteX615" fmla="*/ 2738405 w 4627560"/>
              <a:gd name="connsiteY615" fmla="*/ 390128 h 1990725"/>
              <a:gd name="connsiteX616" fmla="*/ 2717566 w 4627560"/>
              <a:gd name="connsiteY616" fmla="*/ 390128 h 1990725"/>
              <a:gd name="connsiteX617" fmla="*/ 2717566 w 4627560"/>
              <a:gd name="connsiteY617" fmla="*/ 452644 h 1990725"/>
              <a:gd name="connsiteX618" fmla="*/ 2673575 w 4627560"/>
              <a:gd name="connsiteY618" fmla="*/ 452644 h 1990725"/>
              <a:gd name="connsiteX619" fmla="*/ 2673575 w 4627560"/>
              <a:gd name="connsiteY619" fmla="*/ 272046 h 1990725"/>
              <a:gd name="connsiteX620" fmla="*/ 2268387 w 4627560"/>
              <a:gd name="connsiteY620" fmla="*/ 272046 h 1990725"/>
              <a:gd name="connsiteX621" fmla="*/ 2312378 w 4627560"/>
              <a:gd name="connsiteY621" fmla="*/ 272046 h 1990725"/>
              <a:gd name="connsiteX622" fmla="*/ 2312378 w 4627560"/>
              <a:gd name="connsiteY622" fmla="*/ 306776 h 1990725"/>
              <a:gd name="connsiteX623" fmla="*/ 2268387 w 4627560"/>
              <a:gd name="connsiteY623" fmla="*/ 306776 h 1990725"/>
              <a:gd name="connsiteX624" fmla="*/ 2268387 w 4627560"/>
              <a:gd name="connsiteY624" fmla="*/ 272046 h 1990725"/>
              <a:gd name="connsiteX625" fmla="*/ 1650191 w 4627560"/>
              <a:gd name="connsiteY625" fmla="*/ 272046 h 1990725"/>
              <a:gd name="connsiteX626" fmla="*/ 1694182 w 4627560"/>
              <a:gd name="connsiteY626" fmla="*/ 272046 h 1990725"/>
              <a:gd name="connsiteX627" fmla="*/ 1694182 w 4627560"/>
              <a:gd name="connsiteY627" fmla="*/ 306776 h 1990725"/>
              <a:gd name="connsiteX628" fmla="*/ 1650191 w 4627560"/>
              <a:gd name="connsiteY628" fmla="*/ 306776 h 1990725"/>
              <a:gd name="connsiteX629" fmla="*/ 1650191 w 4627560"/>
              <a:gd name="connsiteY629" fmla="*/ 272046 h 1990725"/>
              <a:gd name="connsiteX630" fmla="*/ 1288995 w 4627560"/>
              <a:gd name="connsiteY630" fmla="*/ 272046 h 1990725"/>
              <a:gd name="connsiteX631" fmla="*/ 1332986 w 4627560"/>
              <a:gd name="connsiteY631" fmla="*/ 272046 h 1990725"/>
              <a:gd name="connsiteX632" fmla="*/ 1332986 w 4627560"/>
              <a:gd name="connsiteY632" fmla="*/ 387815 h 1990725"/>
              <a:gd name="connsiteX633" fmla="*/ 1365402 w 4627560"/>
              <a:gd name="connsiteY633" fmla="*/ 417913 h 1990725"/>
              <a:gd name="connsiteX634" fmla="*/ 1397817 w 4627560"/>
              <a:gd name="connsiteY634" fmla="*/ 387815 h 1990725"/>
              <a:gd name="connsiteX635" fmla="*/ 1397817 w 4627560"/>
              <a:gd name="connsiteY635" fmla="*/ 272046 h 1990725"/>
              <a:gd name="connsiteX636" fmla="*/ 1441809 w 4627560"/>
              <a:gd name="connsiteY636" fmla="*/ 272046 h 1990725"/>
              <a:gd name="connsiteX637" fmla="*/ 1441809 w 4627560"/>
              <a:gd name="connsiteY637" fmla="*/ 387815 h 1990725"/>
              <a:gd name="connsiteX638" fmla="*/ 1365402 w 4627560"/>
              <a:gd name="connsiteY638" fmla="*/ 457274 h 1990725"/>
              <a:gd name="connsiteX639" fmla="*/ 1288995 w 4627560"/>
              <a:gd name="connsiteY639" fmla="*/ 387815 h 1990725"/>
              <a:gd name="connsiteX640" fmla="*/ 1288995 w 4627560"/>
              <a:gd name="connsiteY640" fmla="*/ 272046 h 1990725"/>
              <a:gd name="connsiteX641" fmla="*/ 156786 w 4627560"/>
              <a:gd name="connsiteY641" fmla="*/ 272046 h 1990725"/>
              <a:gd name="connsiteX642" fmla="*/ 270239 w 4627560"/>
              <a:gd name="connsiteY642" fmla="*/ 272046 h 1990725"/>
              <a:gd name="connsiteX643" fmla="*/ 270239 w 4627560"/>
              <a:gd name="connsiteY643" fmla="*/ 311407 h 1990725"/>
              <a:gd name="connsiteX644" fmla="*/ 200777 w 4627560"/>
              <a:gd name="connsiteY644" fmla="*/ 311407 h 1990725"/>
              <a:gd name="connsiteX645" fmla="*/ 200777 w 4627560"/>
              <a:gd name="connsiteY645" fmla="*/ 343821 h 1990725"/>
              <a:gd name="connsiteX646" fmla="*/ 256346 w 4627560"/>
              <a:gd name="connsiteY646" fmla="*/ 343821 h 1990725"/>
              <a:gd name="connsiteX647" fmla="*/ 256346 w 4627560"/>
              <a:gd name="connsiteY647" fmla="*/ 383183 h 1990725"/>
              <a:gd name="connsiteX648" fmla="*/ 200777 w 4627560"/>
              <a:gd name="connsiteY648" fmla="*/ 383183 h 1990725"/>
              <a:gd name="connsiteX649" fmla="*/ 200777 w 4627560"/>
              <a:gd name="connsiteY649" fmla="*/ 417912 h 1990725"/>
              <a:gd name="connsiteX650" fmla="*/ 274869 w 4627560"/>
              <a:gd name="connsiteY650" fmla="*/ 417912 h 1990725"/>
              <a:gd name="connsiteX651" fmla="*/ 274869 w 4627560"/>
              <a:gd name="connsiteY651" fmla="*/ 452644 h 1990725"/>
              <a:gd name="connsiteX652" fmla="*/ 156786 w 4627560"/>
              <a:gd name="connsiteY652" fmla="*/ 452644 h 1990725"/>
              <a:gd name="connsiteX653" fmla="*/ 156786 w 4627560"/>
              <a:gd name="connsiteY653" fmla="*/ 272046 h 1990725"/>
              <a:gd name="connsiteX654" fmla="*/ 3583509 w 4627560"/>
              <a:gd name="connsiteY654" fmla="*/ 269730 h 1990725"/>
              <a:gd name="connsiteX655" fmla="*/ 3627500 w 4627560"/>
              <a:gd name="connsiteY655" fmla="*/ 269730 h 1990725"/>
              <a:gd name="connsiteX656" fmla="*/ 3627500 w 4627560"/>
              <a:gd name="connsiteY656" fmla="*/ 452644 h 1990725"/>
              <a:gd name="connsiteX657" fmla="*/ 3585825 w 4627560"/>
              <a:gd name="connsiteY657" fmla="*/ 452644 h 1990725"/>
              <a:gd name="connsiteX658" fmla="*/ 3585825 w 4627560"/>
              <a:gd name="connsiteY658" fmla="*/ 443383 h 1990725"/>
              <a:gd name="connsiteX659" fmla="*/ 3585825 w 4627560"/>
              <a:gd name="connsiteY659" fmla="*/ 436435 h 1990725"/>
              <a:gd name="connsiteX660" fmla="*/ 3548779 w 4627560"/>
              <a:gd name="connsiteY660" fmla="*/ 454958 h 1990725"/>
              <a:gd name="connsiteX661" fmla="*/ 3488579 w 4627560"/>
              <a:gd name="connsiteY661" fmla="*/ 385499 h 1990725"/>
              <a:gd name="connsiteX662" fmla="*/ 3548779 w 4627560"/>
              <a:gd name="connsiteY662" fmla="*/ 318353 h 1990725"/>
              <a:gd name="connsiteX663" fmla="*/ 3583509 w 4627560"/>
              <a:gd name="connsiteY663" fmla="*/ 329930 h 1990725"/>
              <a:gd name="connsiteX664" fmla="*/ 3583509 w 4627560"/>
              <a:gd name="connsiteY664" fmla="*/ 322983 h 1990725"/>
              <a:gd name="connsiteX665" fmla="*/ 3583509 w 4627560"/>
              <a:gd name="connsiteY665" fmla="*/ 269730 h 1990725"/>
              <a:gd name="connsiteX666" fmla="*/ 4295483 w 4627560"/>
              <a:gd name="connsiteY666" fmla="*/ 60763 h 1990725"/>
              <a:gd name="connsiteX667" fmla="*/ 84614 w 4627560"/>
              <a:gd name="connsiteY667" fmla="*/ 1124793 h 1990725"/>
              <a:gd name="connsiteX668" fmla="*/ 4295483 w 4627560"/>
              <a:gd name="connsiteY668" fmla="*/ 1124793 h 1990725"/>
              <a:gd name="connsiteX669" fmla="*/ 4295483 w 4627560"/>
              <a:gd name="connsiteY669" fmla="*/ 60763 h 1990725"/>
              <a:gd name="connsiteX670" fmla="*/ 0 w 4627560"/>
              <a:gd name="connsiteY670" fmla="*/ 1990725 h 1990725"/>
              <a:gd name="connsiteX671" fmla="*/ 4627560 w 4627560"/>
              <a:gd name="connsiteY671" fmla="*/ 0 h 1990725"/>
              <a:gd name="connsiteX672" fmla="*/ 4627560 w 4627560"/>
              <a:gd name="connsiteY672" fmla="*/ 1990725 h 1990725"/>
              <a:gd name="connsiteX673" fmla="*/ 0 w 4627560"/>
              <a:gd name="connsiteY673" fmla="*/ 1990725 h 1990725"/>
              <a:gd name="connsiteX0" fmla="*/ 1853937 w 4627560"/>
              <a:gd name="connsiteY0" fmla="*/ 635556 h 1990725"/>
              <a:gd name="connsiteX1" fmla="*/ 1819207 w 4627560"/>
              <a:gd name="connsiteY1" fmla="*/ 651765 h 1990725"/>
              <a:gd name="connsiteX2" fmla="*/ 1835414 w 4627560"/>
              <a:gd name="connsiteY2" fmla="*/ 665656 h 1990725"/>
              <a:gd name="connsiteX3" fmla="*/ 1858569 w 4627560"/>
              <a:gd name="connsiteY3" fmla="*/ 637872 h 1990725"/>
              <a:gd name="connsiteX4" fmla="*/ 1858569 w 4627560"/>
              <a:gd name="connsiteY4" fmla="*/ 635556 h 1990725"/>
              <a:gd name="connsiteX5" fmla="*/ 1853937 w 4627560"/>
              <a:gd name="connsiteY5" fmla="*/ 635556 h 1990725"/>
              <a:gd name="connsiteX6" fmla="*/ 392950 w 4627560"/>
              <a:gd name="connsiteY6" fmla="*/ 635556 h 1990725"/>
              <a:gd name="connsiteX7" fmla="*/ 358220 w 4627560"/>
              <a:gd name="connsiteY7" fmla="*/ 651765 h 1990725"/>
              <a:gd name="connsiteX8" fmla="*/ 374427 w 4627560"/>
              <a:gd name="connsiteY8" fmla="*/ 665656 h 1990725"/>
              <a:gd name="connsiteX9" fmla="*/ 397582 w 4627560"/>
              <a:gd name="connsiteY9" fmla="*/ 637872 h 1990725"/>
              <a:gd name="connsiteX10" fmla="*/ 397582 w 4627560"/>
              <a:gd name="connsiteY10" fmla="*/ 635556 h 1990725"/>
              <a:gd name="connsiteX11" fmla="*/ 392950 w 4627560"/>
              <a:gd name="connsiteY11" fmla="*/ 635556 h 1990725"/>
              <a:gd name="connsiteX12" fmla="*/ 1379291 w 4627560"/>
              <a:gd name="connsiteY12" fmla="*/ 600826 h 1990725"/>
              <a:gd name="connsiteX13" fmla="*/ 1351506 w 4627560"/>
              <a:gd name="connsiteY13" fmla="*/ 633242 h 1990725"/>
              <a:gd name="connsiteX14" fmla="*/ 1376975 w 4627560"/>
              <a:gd name="connsiteY14" fmla="*/ 665656 h 1990725"/>
              <a:gd name="connsiteX15" fmla="*/ 1404759 w 4627560"/>
              <a:gd name="connsiteY15" fmla="*/ 633242 h 1990725"/>
              <a:gd name="connsiteX16" fmla="*/ 1379291 w 4627560"/>
              <a:gd name="connsiteY16" fmla="*/ 600826 h 1990725"/>
              <a:gd name="connsiteX17" fmla="*/ 812029 w 4627560"/>
              <a:gd name="connsiteY17" fmla="*/ 598513 h 1990725"/>
              <a:gd name="connsiteX18" fmla="*/ 786560 w 4627560"/>
              <a:gd name="connsiteY18" fmla="*/ 628611 h 1990725"/>
              <a:gd name="connsiteX19" fmla="*/ 814344 w 4627560"/>
              <a:gd name="connsiteY19" fmla="*/ 661026 h 1990725"/>
              <a:gd name="connsiteX20" fmla="*/ 837498 w 4627560"/>
              <a:gd name="connsiteY20" fmla="*/ 628611 h 1990725"/>
              <a:gd name="connsiteX21" fmla="*/ 812029 w 4627560"/>
              <a:gd name="connsiteY21" fmla="*/ 598513 h 1990725"/>
              <a:gd name="connsiteX22" fmla="*/ 2127149 w 4627560"/>
              <a:gd name="connsiteY22" fmla="*/ 596197 h 1990725"/>
              <a:gd name="connsiteX23" fmla="*/ 2101680 w 4627560"/>
              <a:gd name="connsiteY23" fmla="*/ 619350 h 1990725"/>
              <a:gd name="connsiteX24" fmla="*/ 2147987 w 4627560"/>
              <a:gd name="connsiteY24" fmla="*/ 619350 h 1990725"/>
              <a:gd name="connsiteX25" fmla="*/ 2127149 w 4627560"/>
              <a:gd name="connsiteY25" fmla="*/ 596197 h 1990725"/>
              <a:gd name="connsiteX26" fmla="*/ 1138495 w 4627560"/>
              <a:gd name="connsiteY26" fmla="*/ 577673 h 1990725"/>
              <a:gd name="connsiteX27" fmla="*/ 1163963 w 4627560"/>
              <a:gd name="connsiteY27" fmla="*/ 577673 h 1990725"/>
              <a:gd name="connsiteX28" fmla="*/ 1163963 w 4627560"/>
              <a:gd name="connsiteY28" fmla="*/ 684178 h 1990725"/>
              <a:gd name="connsiteX29" fmla="*/ 1138495 w 4627560"/>
              <a:gd name="connsiteY29" fmla="*/ 684178 h 1990725"/>
              <a:gd name="connsiteX30" fmla="*/ 1138495 w 4627560"/>
              <a:gd name="connsiteY30" fmla="*/ 577673 h 1990725"/>
              <a:gd name="connsiteX31" fmla="*/ 573548 w 4627560"/>
              <a:gd name="connsiteY31" fmla="*/ 577673 h 1990725"/>
              <a:gd name="connsiteX32" fmla="*/ 599016 w 4627560"/>
              <a:gd name="connsiteY32" fmla="*/ 577673 h 1990725"/>
              <a:gd name="connsiteX33" fmla="*/ 599016 w 4627560"/>
              <a:gd name="connsiteY33" fmla="*/ 684178 h 1990725"/>
              <a:gd name="connsiteX34" fmla="*/ 573548 w 4627560"/>
              <a:gd name="connsiteY34" fmla="*/ 684178 h 1990725"/>
              <a:gd name="connsiteX35" fmla="*/ 573548 w 4627560"/>
              <a:gd name="connsiteY35" fmla="*/ 577673 h 1990725"/>
              <a:gd name="connsiteX36" fmla="*/ 2261441 w 4627560"/>
              <a:gd name="connsiteY36" fmla="*/ 575358 h 1990725"/>
              <a:gd name="connsiteX37" fmla="*/ 2266071 w 4627560"/>
              <a:gd name="connsiteY37" fmla="*/ 575358 h 1990725"/>
              <a:gd name="connsiteX38" fmla="*/ 2266071 w 4627560"/>
              <a:gd name="connsiteY38" fmla="*/ 600827 h 1990725"/>
              <a:gd name="connsiteX39" fmla="*/ 2259125 w 4627560"/>
              <a:gd name="connsiteY39" fmla="*/ 600827 h 1990725"/>
              <a:gd name="connsiteX40" fmla="*/ 2229025 w 4627560"/>
              <a:gd name="connsiteY40" fmla="*/ 623981 h 1990725"/>
              <a:gd name="connsiteX41" fmla="*/ 2226710 w 4627560"/>
              <a:gd name="connsiteY41" fmla="*/ 640188 h 1990725"/>
              <a:gd name="connsiteX42" fmla="*/ 2226710 w 4627560"/>
              <a:gd name="connsiteY42" fmla="*/ 684179 h 1990725"/>
              <a:gd name="connsiteX43" fmla="*/ 2201241 w 4627560"/>
              <a:gd name="connsiteY43" fmla="*/ 684179 h 1990725"/>
              <a:gd name="connsiteX44" fmla="*/ 2201241 w 4627560"/>
              <a:gd name="connsiteY44" fmla="*/ 577674 h 1990725"/>
              <a:gd name="connsiteX45" fmla="*/ 2226710 w 4627560"/>
              <a:gd name="connsiteY45" fmla="*/ 577674 h 1990725"/>
              <a:gd name="connsiteX46" fmla="*/ 2226710 w 4627560"/>
              <a:gd name="connsiteY46" fmla="*/ 596197 h 1990725"/>
              <a:gd name="connsiteX47" fmla="*/ 2226710 w 4627560"/>
              <a:gd name="connsiteY47" fmla="*/ 603142 h 1990725"/>
              <a:gd name="connsiteX48" fmla="*/ 2261441 w 4627560"/>
              <a:gd name="connsiteY48" fmla="*/ 575358 h 1990725"/>
              <a:gd name="connsiteX49" fmla="*/ 2129464 w 4627560"/>
              <a:gd name="connsiteY49" fmla="*/ 575358 h 1990725"/>
              <a:gd name="connsiteX50" fmla="*/ 2175771 w 4627560"/>
              <a:gd name="connsiteY50" fmla="*/ 626297 h 1990725"/>
              <a:gd name="connsiteX51" fmla="*/ 2175771 w 4627560"/>
              <a:gd name="connsiteY51" fmla="*/ 635558 h 1990725"/>
              <a:gd name="connsiteX52" fmla="*/ 2101680 w 4627560"/>
              <a:gd name="connsiteY52" fmla="*/ 635558 h 1990725"/>
              <a:gd name="connsiteX53" fmla="*/ 2134096 w 4627560"/>
              <a:gd name="connsiteY53" fmla="*/ 663343 h 1990725"/>
              <a:gd name="connsiteX54" fmla="*/ 2164194 w 4627560"/>
              <a:gd name="connsiteY54" fmla="*/ 651765 h 1990725"/>
              <a:gd name="connsiteX55" fmla="*/ 2173455 w 4627560"/>
              <a:gd name="connsiteY55" fmla="*/ 670288 h 1990725"/>
              <a:gd name="connsiteX56" fmla="*/ 2131780 w 4627560"/>
              <a:gd name="connsiteY56" fmla="*/ 686495 h 1990725"/>
              <a:gd name="connsiteX57" fmla="*/ 2073896 w 4627560"/>
              <a:gd name="connsiteY57" fmla="*/ 630927 h 1990725"/>
              <a:gd name="connsiteX58" fmla="*/ 2129464 w 4627560"/>
              <a:gd name="connsiteY58" fmla="*/ 575358 h 1990725"/>
              <a:gd name="connsiteX59" fmla="*/ 1499691 w 4627560"/>
              <a:gd name="connsiteY59" fmla="*/ 575358 h 1990725"/>
              <a:gd name="connsiteX60" fmla="*/ 1534421 w 4627560"/>
              <a:gd name="connsiteY60" fmla="*/ 586935 h 1990725"/>
              <a:gd name="connsiteX61" fmla="*/ 1522843 w 4627560"/>
              <a:gd name="connsiteY61" fmla="*/ 607774 h 1990725"/>
              <a:gd name="connsiteX62" fmla="*/ 1497375 w 4627560"/>
              <a:gd name="connsiteY62" fmla="*/ 598513 h 1990725"/>
              <a:gd name="connsiteX63" fmla="*/ 1483484 w 4627560"/>
              <a:gd name="connsiteY63" fmla="*/ 607774 h 1990725"/>
              <a:gd name="connsiteX64" fmla="*/ 1534421 w 4627560"/>
              <a:gd name="connsiteY64" fmla="*/ 654081 h 1990725"/>
              <a:gd name="connsiteX65" fmla="*/ 1492745 w 4627560"/>
              <a:gd name="connsiteY65" fmla="*/ 686495 h 1990725"/>
              <a:gd name="connsiteX66" fmla="*/ 1451068 w 4627560"/>
              <a:gd name="connsiteY66" fmla="*/ 670288 h 1990725"/>
              <a:gd name="connsiteX67" fmla="*/ 1464961 w 4627560"/>
              <a:gd name="connsiteY67" fmla="*/ 654081 h 1990725"/>
              <a:gd name="connsiteX68" fmla="*/ 1495059 w 4627560"/>
              <a:gd name="connsiteY68" fmla="*/ 665657 h 1990725"/>
              <a:gd name="connsiteX69" fmla="*/ 1508952 w 4627560"/>
              <a:gd name="connsiteY69" fmla="*/ 656395 h 1990725"/>
              <a:gd name="connsiteX70" fmla="*/ 1458013 w 4627560"/>
              <a:gd name="connsiteY70" fmla="*/ 607774 h 1990725"/>
              <a:gd name="connsiteX71" fmla="*/ 1499691 w 4627560"/>
              <a:gd name="connsiteY71" fmla="*/ 575358 h 1990725"/>
              <a:gd name="connsiteX72" fmla="*/ 1261207 w 4627560"/>
              <a:gd name="connsiteY72" fmla="*/ 575358 h 1990725"/>
              <a:gd name="connsiteX73" fmla="*/ 1298253 w 4627560"/>
              <a:gd name="connsiteY73" fmla="*/ 614720 h 1990725"/>
              <a:gd name="connsiteX74" fmla="*/ 1298253 w 4627560"/>
              <a:gd name="connsiteY74" fmla="*/ 684179 h 1990725"/>
              <a:gd name="connsiteX75" fmla="*/ 1272784 w 4627560"/>
              <a:gd name="connsiteY75" fmla="*/ 684179 h 1990725"/>
              <a:gd name="connsiteX76" fmla="*/ 1272784 w 4627560"/>
              <a:gd name="connsiteY76" fmla="*/ 621665 h 1990725"/>
              <a:gd name="connsiteX77" fmla="*/ 1256577 w 4627560"/>
              <a:gd name="connsiteY77" fmla="*/ 600827 h 1990725"/>
              <a:gd name="connsiteX78" fmla="*/ 1228793 w 4627560"/>
              <a:gd name="connsiteY78" fmla="*/ 621665 h 1990725"/>
              <a:gd name="connsiteX79" fmla="*/ 1226477 w 4627560"/>
              <a:gd name="connsiteY79" fmla="*/ 635558 h 1990725"/>
              <a:gd name="connsiteX80" fmla="*/ 1226477 w 4627560"/>
              <a:gd name="connsiteY80" fmla="*/ 684179 h 1990725"/>
              <a:gd name="connsiteX81" fmla="*/ 1198693 w 4627560"/>
              <a:gd name="connsiteY81" fmla="*/ 684179 h 1990725"/>
              <a:gd name="connsiteX82" fmla="*/ 1198693 w 4627560"/>
              <a:gd name="connsiteY82" fmla="*/ 577674 h 1990725"/>
              <a:gd name="connsiteX83" fmla="*/ 1224161 w 4627560"/>
              <a:gd name="connsiteY83" fmla="*/ 577674 h 1990725"/>
              <a:gd name="connsiteX84" fmla="*/ 1224161 w 4627560"/>
              <a:gd name="connsiteY84" fmla="*/ 591565 h 1990725"/>
              <a:gd name="connsiteX85" fmla="*/ 1224161 w 4627560"/>
              <a:gd name="connsiteY85" fmla="*/ 598513 h 1990725"/>
              <a:gd name="connsiteX86" fmla="*/ 1261207 w 4627560"/>
              <a:gd name="connsiteY86" fmla="*/ 575358 h 1990725"/>
              <a:gd name="connsiteX87" fmla="*/ 805083 w 4627560"/>
              <a:gd name="connsiteY87" fmla="*/ 575358 h 1990725"/>
              <a:gd name="connsiteX88" fmla="*/ 837498 w 4627560"/>
              <a:gd name="connsiteY88" fmla="*/ 589251 h 1990725"/>
              <a:gd name="connsiteX89" fmla="*/ 837498 w 4627560"/>
              <a:gd name="connsiteY89" fmla="*/ 586935 h 1990725"/>
              <a:gd name="connsiteX90" fmla="*/ 837498 w 4627560"/>
              <a:gd name="connsiteY90" fmla="*/ 577674 h 1990725"/>
              <a:gd name="connsiteX91" fmla="*/ 862967 w 4627560"/>
              <a:gd name="connsiteY91" fmla="*/ 577674 h 1990725"/>
              <a:gd name="connsiteX92" fmla="*/ 862967 w 4627560"/>
              <a:gd name="connsiteY92" fmla="*/ 677233 h 1990725"/>
              <a:gd name="connsiteX93" fmla="*/ 807399 w 4627560"/>
              <a:gd name="connsiteY93" fmla="*/ 728172 h 1990725"/>
              <a:gd name="connsiteX94" fmla="*/ 770353 w 4627560"/>
              <a:gd name="connsiteY94" fmla="*/ 718910 h 1990725"/>
              <a:gd name="connsiteX95" fmla="*/ 777299 w 4627560"/>
              <a:gd name="connsiteY95" fmla="*/ 698072 h 1990725"/>
              <a:gd name="connsiteX96" fmla="*/ 807399 w 4627560"/>
              <a:gd name="connsiteY96" fmla="*/ 705018 h 1990725"/>
              <a:gd name="connsiteX97" fmla="*/ 837498 w 4627560"/>
              <a:gd name="connsiteY97" fmla="*/ 679549 h 1990725"/>
              <a:gd name="connsiteX98" fmla="*/ 837498 w 4627560"/>
              <a:gd name="connsiteY98" fmla="*/ 672604 h 1990725"/>
              <a:gd name="connsiteX99" fmla="*/ 837498 w 4627560"/>
              <a:gd name="connsiteY99" fmla="*/ 667972 h 1990725"/>
              <a:gd name="connsiteX100" fmla="*/ 807399 w 4627560"/>
              <a:gd name="connsiteY100" fmla="*/ 681865 h 1990725"/>
              <a:gd name="connsiteX101" fmla="*/ 758776 w 4627560"/>
              <a:gd name="connsiteY101" fmla="*/ 628611 h 1990725"/>
              <a:gd name="connsiteX102" fmla="*/ 805083 w 4627560"/>
              <a:gd name="connsiteY102" fmla="*/ 575358 h 1990725"/>
              <a:gd name="connsiteX103" fmla="*/ 696261 w 4627560"/>
              <a:gd name="connsiteY103" fmla="*/ 575358 h 1990725"/>
              <a:gd name="connsiteX104" fmla="*/ 733306 w 4627560"/>
              <a:gd name="connsiteY104" fmla="*/ 614720 h 1990725"/>
              <a:gd name="connsiteX105" fmla="*/ 733306 w 4627560"/>
              <a:gd name="connsiteY105" fmla="*/ 684179 h 1990725"/>
              <a:gd name="connsiteX106" fmla="*/ 707838 w 4627560"/>
              <a:gd name="connsiteY106" fmla="*/ 684179 h 1990725"/>
              <a:gd name="connsiteX107" fmla="*/ 707838 w 4627560"/>
              <a:gd name="connsiteY107" fmla="*/ 621665 h 1990725"/>
              <a:gd name="connsiteX108" fmla="*/ 691631 w 4627560"/>
              <a:gd name="connsiteY108" fmla="*/ 600827 h 1990725"/>
              <a:gd name="connsiteX109" fmla="*/ 663846 w 4627560"/>
              <a:gd name="connsiteY109" fmla="*/ 621665 h 1990725"/>
              <a:gd name="connsiteX110" fmla="*/ 661531 w 4627560"/>
              <a:gd name="connsiteY110" fmla="*/ 635558 h 1990725"/>
              <a:gd name="connsiteX111" fmla="*/ 661531 w 4627560"/>
              <a:gd name="connsiteY111" fmla="*/ 684179 h 1990725"/>
              <a:gd name="connsiteX112" fmla="*/ 636062 w 4627560"/>
              <a:gd name="connsiteY112" fmla="*/ 684179 h 1990725"/>
              <a:gd name="connsiteX113" fmla="*/ 636062 w 4627560"/>
              <a:gd name="connsiteY113" fmla="*/ 577674 h 1990725"/>
              <a:gd name="connsiteX114" fmla="*/ 659215 w 4627560"/>
              <a:gd name="connsiteY114" fmla="*/ 577674 h 1990725"/>
              <a:gd name="connsiteX115" fmla="*/ 659215 w 4627560"/>
              <a:gd name="connsiteY115" fmla="*/ 591565 h 1990725"/>
              <a:gd name="connsiteX116" fmla="*/ 659215 w 4627560"/>
              <a:gd name="connsiteY116" fmla="*/ 598513 h 1990725"/>
              <a:gd name="connsiteX117" fmla="*/ 696261 w 4627560"/>
              <a:gd name="connsiteY117" fmla="*/ 575358 h 1990725"/>
              <a:gd name="connsiteX118" fmla="*/ 1842362 w 4627560"/>
              <a:gd name="connsiteY118" fmla="*/ 573042 h 1990725"/>
              <a:gd name="connsiteX119" fmla="*/ 1886353 w 4627560"/>
              <a:gd name="connsiteY119" fmla="*/ 614719 h 1990725"/>
              <a:gd name="connsiteX120" fmla="*/ 1886353 w 4627560"/>
              <a:gd name="connsiteY120" fmla="*/ 684179 h 1990725"/>
              <a:gd name="connsiteX121" fmla="*/ 1860884 w 4627560"/>
              <a:gd name="connsiteY121" fmla="*/ 684179 h 1990725"/>
              <a:gd name="connsiteX122" fmla="*/ 1860884 w 4627560"/>
              <a:gd name="connsiteY122" fmla="*/ 674918 h 1990725"/>
              <a:gd name="connsiteX123" fmla="*/ 1860884 w 4627560"/>
              <a:gd name="connsiteY123" fmla="*/ 667972 h 1990725"/>
              <a:gd name="connsiteX124" fmla="*/ 1828469 w 4627560"/>
              <a:gd name="connsiteY124" fmla="*/ 686495 h 1990725"/>
              <a:gd name="connsiteX125" fmla="*/ 1791423 w 4627560"/>
              <a:gd name="connsiteY125" fmla="*/ 654079 h 1990725"/>
              <a:gd name="connsiteX126" fmla="*/ 1856253 w 4627560"/>
              <a:gd name="connsiteY126" fmla="*/ 617034 h 1990725"/>
              <a:gd name="connsiteX127" fmla="*/ 1860884 w 4627560"/>
              <a:gd name="connsiteY127" fmla="*/ 617034 h 1990725"/>
              <a:gd name="connsiteX128" fmla="*/ 1860884 w 4627560"/>
              <a:gd name="connsiteY128" fmla="*/ 614719 h 1990725"/>
              <a:gd name="connsiteX129" fmla="*/ 1840046 w 4627560"/>
              <a:gd name="connsiteY129" fmla="*/ 596195 h 1990725"/>
              <a:gd name="connsiteX130" fmla="*/ 1809946 w 4627560"/>
              <a:gd name="connsiteY130" fmla="*/ 605458 h 1990725"/>
              <a:gd name="connsiteX131" fmla="*/ 1800685 w 4627560"/>
              <a:gd name="connsiteY131" fmla="*/ 586935 h 1990725"/>
              <a:gd name="connsiteX132" fmla="*/ 1842362 w 4627560"/>
              <a:gd name="connsiteY132" fmla="*/ 573042 h 1990725"/>
              <a:gd name="connsiteX133" fmla="*/ 379059 w 4627560"/>
              <a:gd name="connsiteY133" fmla="*/ 573042 h 1990725"/>
              <a:gd name="connsiteX134" fmla="*/ 423050 w 4627560"/>
              <a:gd name="connsiteY134" fmla="*/ 614719 h 1990725"/>
              <a:gd name="connsiteX135" fmla="*/ 423050 w 4627560"/>
              <a:gd name="connsiteY135" fmla="*/ 684179 h 1990725"/>
              <a:gd name="connsiteX136" fmla="*/ 397582 w 4627560"/>
              <a:gd name="connsiteY136" fmla="*/ 684179 h 1990725"/>
              <a:gd name="connsiteX137" fmla="*/ 397582 w 4627560"/>
              <a:gd name="connsiteY137" fmla="*/ 674918 h 1990725"/>
              <a:gd name="connsiteX138" fmla="*/ 397582 w 4627560"/>
              <a:gd name="connsiteY138" fmla="*/ 667972 h 1990725"/>
              <a:gd name="connsiteX139" fmla="*/ 365166 w 4627560"/>
              <a:gd name="connsiteY139" fmla="*/ 686495 h 1990725"/>
              <a:gd name="connsiteX140" fmla="*/ 328120 w 4627560"/>
              <a:gd name="connsiteY140" fmla="*/ 654079 h 1990725"/>
              <a:gd name="connsiteX141" fmla="*/ 392950 w 4627560"/>
              <a:gd name="connsiteY141" fmla="*/ 617034 h 1990725"/>
              <a:gd name="connsiteX142" fmla="*/ 397582 w 4627560"/>
              <a:gd name="connsiteY142" fmla="*/ 617034 h 1990725"/>
              <a:gd name="connsiteX143" fmla="*/ 397582 w 4627560"/>
              <a:gd name="connsiteY143" fmla="*/ 614719 h 1990725"/>
              <a:gd name="connsiteX144" fmla="*/ 376743 w 4627560"/>
              <a:gd name="connsiteY144" fmla="*/ 596195 h 1990725"/>
              <a:gd name="connsiteX145" fmla="*/ 346643 w 4627560"/>
              <a:gd name="connsiteY145" fmla="*/ 605458 h 1990725"/>
              <a:gd name="connsiteX146" fmla="*/ 337381 w 4627560"/>
              <a:gd name="connsiteY146" fmla="*/ 586935 h 1990725"/>
              <a:gd name="connsiteX147" fmla="*/ 379059 w 4627560"/>
              <a:gd name="connsiteY147" fmla="*/ 573042 h 1990725"/>
              <a:gd name="connsiteX148" fmla="*/ 2004437 w 4627560"/>
              <a:gd name="connsiteY148" fmla="*/ 549888 h 1990725"/>
              <a:gd name="connsiteX149" fmla="*/ 2029906 w 4627560"/>
              <a:gd name="connsiteY149" fmla="*/ 549888 h 1990725"/>
              <a:gd name="connsiteX150" fmla="*/ 2029906 w 4627560"/>
              <a:gd name="connsiteY150" fmla="*/ 579988 h 1990725"/>
              <a:gd name="connsiteX151" fmla="*/ 2053058 w 4627560"/>
              <a:gd name="connsiteY151" fmla="*/ 579988 h 1990725"/>
              <a:gd name="connsiteX152" fmla="*/ 2053058 w 4627560"/>
              <a:gd name="connsiteY152" fmla="*/ 600827 h 1990725"/>
              <a:gd name="connsiteX153" fmla="*/ 2029906 w 4627560"/>
              <a:gd name="connsiteY153" fmla="*/ 600827 h 1990725"/>
              <a:gd name="connsiteX154" fmla="*/ 2029906 w 4627560"/>
              <a:gd name="connsiteY154" fmla="*/ 642502 h 1990725"/>
              <a:gd name="connsiteX155" fmla="*/ 2050744 w 4627560"/>
              <a:gd name="connsiteY155" fmla="*/ 663341 h 1990725"/>
              <a:gd name="connsiteX156" fmla="*/ 2055374 w 4627560"/>
              <a:gd name="connsiteY156" fmla="*/ 663341 h 1990725"/>
              <a:gd name="connsiteX157" fmla="*/ 2055374 w 4627560"/>
              <a:gd name="connsiteY157" fmla="*/ 686493 h 1990725"/>
              <a:gd name="connsiteX158" fmla="*/ 2046113 w 4627560"/>
              <a:gd name="connsiteY158" fmla="*/ 686493 h 1990725"/>
              <a:gd name="connsiteX159" fmla="*/ 2002121 w 4627560"/>
              <a:gd name="connsiteY159" fmla="*/ 647134 h 1990725"/>
              <a:gd name="connsiteX160" fmla="*/ 2002121 w 4627560"/>
              <a:gd name="connsiteY160" fmla="*/ 600827 h 1990725"/>
              <a:gd name="connsiteX161" fmla="*/ 1990544 w 4627560"/>
              <a:gd name="connsiteY161" fmla="*/ 600827 h 1990725"/>
              <a:gd name="connsiteX162" fmla="*/ 1990544 w 4627560"/>
              <a:gd name="connsiteY162" fmla="*/ 579988 h 1990725"/>
              <a:gd name="connsiteX163" fmla="*/ 2004437 w 4627560"/>
              <a:gd name="connsiteY163" fmla="*/ 579988 h 1990725"/>
              <a:gd name="connsiteX164" fmla="*/ 2004437 w 4627560"/>
              <a:gd name="connsiteY164" fmla="*/ 549888 h 1990725"/>
              <a:gd name="connsiteX165" fmla="*/ 1921084 w 4627560"/>
              <a:gd name="connsiteY165" fmla="*/ 549888 h 1990725"/>
              <a:gd name="connsiteX166" fmla="*/ 1946553 w 4627560"/>
              <a:gd name="connsiteY166" fmla="*/ 549888 h 1990725"/>
              <a:gd name="connsiteX167" fmla="*/ 1946553 w 4627560"/>
              <a:gd name="connsiteY167" fmla="*/ 579988 h 1990725"/>
              <a:gd name="connsiteX168" fmla="*/ 1969705 w 4627560"/>
              <a:gd name="connsiteY168" fmla="*/ 579988 h 1990725"/>
              <a:gd name="connsiteX169" fmla="*/ 1969705 w 4627560"/>
              <a:gd name="connsiteY169" fmla="*/ 600827 h 1990725"/>
              <a:gd name="connsiteX170" fmla="*/ 1946553 w 4627560"/>
              <a:gd name="connsiteY170" fmla="*/ 600827 h 1990725"/>
              <a:gd name="connsiteX171" fmla="*/ 1946553 w 4627560"/>
              <a:gd name="connsiteY171" fmla="*/ 642502 h 1990725"/>
              <a:gd name="connsiteX172" fmla="*/ 1967391 w 4627560"/>
              <a:gd name="connsiteY172" fmla="*/ 663341 h 1990725"/>
              <a:gd name="connsiteX173" fmla="*/ 1972021 w 4627560"/>
              <a:gd name="connsiteY173" fmla="*/ 663341 h 1990725"/>
              <a:gd name="connsiteX174" fmla="*/ 1972021 w 4627560"/>
              <a:gd name="connsiteY174" fmla="*/ 686493 h 1990725"/>
              <a:gd name="connsiteX175" fmla="*/ 1962760 w 4627560"/>
              <a:gd name="connsiteY175" fmla="*/ 686493 h 1990725"/>
              <a:gd name="connsiteX176" fmla="*/ 1918768 w 4627560"/>
              <a:gd name="connsiteY176" fmla="*/ 647134 h 1990725"/>
              <a:gd name="connsiteX177" fmla="*/ 1918768 w 4627560"/>
              <a:gd name="connsiteY177" fmla="*/ 600827 h 1990725"/>
              <a:gd name="connsiteX178" fmla="*/ 1907191 w 4627560"/>
              <a:gd name="connsiteY178" fmla="*/ 600827 h 1990725"/>
              <a:gd name="connsiteX179" fmla="*/ 1907191 w 4627560"/>
              <a:gd name="connsiteY179" fmla="*/ 579988 h 1990725"/>
              <a:gd name="connsiteX180" fmla="*/ 1921084 w 4627560"/>
              <a:gd name="connsiteY180" fmla="*/ 579988 h 1990725"/>
              <a:gd name="connsiteX181" fmla="*/ 1921084 w 4627560"/>
              <a:gd name="connsiteY181" fmla="*/ 549888 h 1990725"/>
              <a:gd name="connsiteX182" fmla="*/ 1627033 w 4627560"/>
              <a:gd name="connsiteY182" fmla="*/ 535996 h 1990725"/>
              <a:gd name="connsiteX183" fmla="*/ 1654818 w 4627560"/>
              <a:gd name="connsiteY183" fmla="*/ 535996 h 1990725"/>
              <a:gd name="connsiteX184" fmla="*/ 1684916 w 4627560"/>
              <a:gd name="connsiteY184" fmla="*/ 610087 h 1990725"/>
              <a:gd name="connsiteX185" fmla="*/ 1691863 w 4627560"/>
              <a:gd name="connsiteY185" fmla="*/ 630926 h 1990725"/>
              <a:gd name="connsiteX186" fmla="*/ 1698809 w 4627560"/>
              <a:gd name="connsiteY186" fmla="*/ 610087 h 1990725"/>
              <a:gd name="connsiteX187" fmla="*/ 1728908 w 4627560"/>
              <a:gd name="connsiteY187" fmla="*/ 535996 h 1990725"/>
              <a:gd name="connsiteX188" fmla="*/ 1756693 w 4627560"/>
              <a:gd name="connsiteY188" fmla="*/ 535996 h 1990725"/>
              <a:gd name="connsiteX189" fmla="*/ 1768268 w 4627560"/>
              <a:gd name="connsiteY189" fmla="*/ 684178 h 1990725"/>
              <a:gd name="connsiteX190" fmla="*/ 1740484 w 4627560"/>
              <a:gd name="connsiteY190" fmla="*/ 684178 h 1990725"/>
              <a:gd name="connsiteX191" fmla="*/ 1733538 w 4627560"/>
              <a:gd name="connsiteY191" fmla="*/ 600826 h 1990725"/>
              <a:gd name="connsiteX192" fmla="*/ 1733538 w 4627560"/>
              <a:gd name="connsiteY192" fmla="*/ 577673 h 1990725"/>
              <a:gd name="connsiteX193" fmla="*/ 1726593 w 4627560"/>
              <a:gd name="connsiteY193" fmla="*/ 600826 h 1990725"/>
              <a:gd name="connsiteX194" fmla="*/ 1703439 w 4627560"/>
              <a:gd name="connsiteY194" fmla="*/ 658710 h 1990725"/>
              <a:gd name="connsiteX195" fmla="*/ 1680286 w 4627560"/>
              <a:gd name="connsiteY195" fmla="*/ 658710 h 1990725"/>
              <a:gd name="connsiteX196" fmla="*/ 1657132 w 4627560"/>
              <a:gd name="connsiteY196" fmla="*/ 600826 h 1990725"/>
              <a:gd name="connsiteX197" fmla="*/ 1647870 w 4627560"/>
              <a:gd name="connsiteY197" fmla="*/ 577673 h 1990725"/>
              <a:gd name="connsiteX198" fmla="*/ 1647870 w 4627560"/>
              <a:gd name="connsiteY198" fmla="*/ 600826 h 1990725"/>
              <a:gd name="connsiteX199" fmla="*/ 1640925 w 4627560"/>
              <a:gd name="connsiteY199" fmla="*/ 684178 h 1990725"/>
              <a:gd name="connsiteX200" fmla="*/ 1613141 w 4627560"/>
              <a:gd name="connsiteY200" fmla="*/ 684178 h 1990725"/>
              <a:gd name="connsiteX201" fmla="*/ 1627033 w 4627560"/>
              <a:gd name="connsiteY201" fmla="*/ 535996 h 1990725"/>
              <a:gd name="connsiteX202" fmla="*/ 1400129 w 4627560"/>
              <a:gd name="connsiteY202" fmla="*/ 535996 h 1990725"/>
              <a:gd name="connsiteX203" fmla="*/ 1425598 w 4627560"/>
              <a:gd name="connsiteY203" fmla="*/ 535996 h 1990725"/>
              <a:gd name="connsiteX204" fmla="*/ 1425598 w 4627560"/>
              <a:gd name="connsiteY204" fmla="*/ 684178 h 1990725"/>
              <a:gd name="connsiteX205" fmla="*/ 1400129 w 4627560"/>
              <a:gd name="connsiteY205" fmla="*/ 684178 h 1990725"/>
              <a:gd name="connsiteX206" fmla="*/ 1400129 w 4627560"/>
              <a:gd name="connsiteY206" fmla="*/ 674917 h 1990725"/>
              <a:gd name="connsiteX207" fmla="*/ 1400129 w 4627560"/>
              <a:gd name="connsiteY207" fmla="*/ 667971 h 1990725"/>
              <a:gd name="connsiteX208" fmla="*/ 1367713 w 4627560"/>
              <a:gd name="connsiteY208" fmla="*/ 686494 h 1990725"/>
              <a:gd name="connsiteX209" fmla="*/ 1321407 w 4627560"/>
              <a:gd name="connsiteY209" fmla="*/ 630926 h 1990725"/>
              <a:gd name="connsiteX210" fmla="*/ 1370029 w 4627560"/>
              <a:gd name="connsiteY210" fmla="*/ 575358 h 1990725"/>
              <a:gd name="connsiteX211" fmla="*/ 1400129 w 4627560"/>
              <a:gd name="connsiteY211" fmla="*/ 589249 h 1990725"/>
              <a:gd name="connsiteX212" fmla="*/ 1400129 w 4627560"/>
              <a:gd name="connsiteY212" fmla="*/ 582303 h 1990725"/>
              <a:gd name="connsiteX213" fmla="*/ 1400129 w 4627560"/>
              <a:gd name="connsiteY213" fmla="*/ 535996 h 1990725"/>
              <a:gd name="connsiteX214" fmla="*/ 1138495 w 4627560"/>
              <a:gd name="connsiteY214" fmla="*/ 535996 h 1990725"/>
              <a:gd name="connsiteX215" fmla="*/ 1163963 w 4627560"/>
              <a:gd name="connsiteY215" fmla="*/ 535996 h 1990725"/>
              <a:gd name="connsiteX216" fmla="*/ 1163963 w 4627560"/>
              <a:gd name="connsiteY216" fmla="*/ 559150 h 1990725"/>
              <a:gd name="connsiteX217" fmla="*/ 1138495 w 4627560"/>
              <a:gd name="connsiteY217" fmla="*/ 559150 h 1990725"/>
              <a:gd name="connsiteX218" fmla="*/ 1138495 w 4627560"/>
              <a:gd name="connsiteY218" fmla="*/ 535996 h 1990725"/>
              <a:gd name="connsiteX219" fmla="*/ 962528 w 4627560"/>
              <a:gd name="connsiteY219" fmla="*/ 535996 h 1990725"/>
              <a:gd name="connsiteX220" fmla="*/ 990312 w 4627560"/>
              <a:gd name="connsiteY220" fmla="*/ 535996 h 1990725"/>
              <a:gd name="connsiteX221" fmla="*/ 1020412 w 4627560"/>
              <a:gd name="connsiteY221" fmla="*/ 610087 h 1990725"/>
              <a:gd name="connsiteX222" fmla="*/ 1027358 w 4627560"/>
              <a:gd name="connsiteY222" fmla="*/ 630926 h 1990725"/>
              <a:gd name="connsiteX223" fmla="*/ 1034304 w 4627560"/>
              <a:gd name="connsiteY223" fmla="*/ 610087 h 1990725"/>
              <a:gd name="connsiteX224" fmla="*/ 1064404 w 4627560"/>
              <a:gd name="connsiteY224" fmla="*/ 535996 h 1990725"/>
              <a:gd name="connsiteX225" fmla="*/ 1092188 w 4627560"/>
              <a:gd name="connsiteY225" fmla="*/ 535996 h 1990725"/>
              <a:gd name="connsiteX226" fmla="*/ 1106079 w 4627560"/>
              <a:gd name="connsiteY226" fmla="*/ 684178 h 1990725"/>
              <a:gd name="connsiteX227" fmla="*/ 1078295 w 4627560"/>
              <a:gd name="connsiteY227" fmla="*/ 684178 h 1990725"/>
              <a:gd name="connsiteX228" fmla="*/ 1071349 w 4627560"/>
              <a:gd name="connsiteY228" fmla="*/ 600826 h 1990725"/>
              <a:gd name="connsiteX229" fmla="*/ 1071349 w 4627560"/>
              <a:gd name="connsiteY229" fmla="*/ 577673 h 1990725"/>
              <a:gd name="connsiteX230" fmla="*/ 1064404 w 4627560"/>
              <a:gd name="connsiteY230" fmla="*/ 600826 h 1990725"/>
              <a:gd name="connsiteX231" fmla="*/ 1041249 w 4627560"/>
              <a:gd name="connsiteY231" fmla="*/ 658710 h 1990725"/>
              <a:gd name="connsiteX232" fmla="*/ 1018097 w 4627560"/>
              <a:gd name="connsiteY232" fmla="*/ 658710 h 1990725"/>
              <a:gd name="connsiteX233" fmla="*/ 994942 w 4627560"/>
              <a:gd name="connsiteY233" fmla="*/ 600826 h 1990725"/>
              <a:gd name="connsiteX234" fmla="*/ 985681 w 4627560"/>
              <a:gd name="connsiteY234" fmla="*/ 577673 h 1990725"/>
              <a:gd name="connsiteX235" fmla="*/ 985681 w 4627560"/>
              <a:gd name="connsiteY235" fmla="*/ 600826 h 1990725"/>
              <a:gd name="connsiteX236" fmla="*/ 978735 w 4627560"/>
              <a:gd name="connsiteY236" fmla="*/ 684178 h 1990725"/>
              <a:gd name="connsiteX237" fmla="*/ 950951 w 4627560"/>
              <a:gd name="connsiteY237" fmla="*/ 684178 h 1990725"/>
              <a:gd name="connsiteX238" fmla="*/ 962528 w 4627560"/>
              <a:gd name="connsiteY238" fmla="*/ 535996 h 1990725"/>
              <a:gd name="connsiteX239" fmla="*/ 573548 w 4627560"/>
              <a:gd name="connsiteY239" fmla="*/ 535996 h 1990725"/>
              <a:gd name="connsiteX240" fmla="*/ 599016 w 4627560"/>
              <a:gd name="connsiteY240" fmla="*/ 535996 h 1990725"/>
              <a:gd name="connsiteX241" fmla="*/ 599016 w 4627560"/>
              <a:gd name="connsiteY241" fmla="*/ 559150 h 1990725"/>
              <a:gd name="connsiteX242" fmla="*/ 573548 w 4627560"/>
              <a:gd name="connsiteY242" fmla="*/ 559150 h 1990725"/>
              <a:gd name="connsiteX243" fmla="*/ 573548 w 4627560"/>
              <a:gd name="connsiteY243" fmla="*/ 535996 h 1990725"/>
              <a:gd name="connsiteX244" fmla="*/ 455465 w 4627560"/>
              <a:gd name="connsiteY244" fmla="*/ 535996 h 1990725"/>
              <a:gd name="connsiteX245" fmla="*/ 480933 w 4627560"/>
              <a:gd name="connsiteY245" fmla="*/ 535996 h 1990725"/>
              <a:gd name="connsiteX246" fmla="*/ 480933 w 4627560"/>
              <a:gd name="connsiteY246" fmla="*/ 614719 h 1990725"/>
              <a:gd name="connsiteX247" fmla="*/ 494826 w 4627560"/>
              <a:gd name="connsiteY247" fmla="*/ 614719 h 1990725"/>
              <a:gd name="connsiteX248" fmla="*/ 520294 w 4627560"/>
              <a:gd name="connsiteY248" fmla="*/ 577673 h 1990725"/>
              <a:gd name="connsiteX249" fmla="*/ 550395 w 4627560"/>
              <a:gd name="connsiteY249" fmla="*/ 577673 h 1990725"/>
              <a:gd name="connsiteX250" fmla="*/ 517978 w 4627560"/>
              <a:gd name="connsiteY250" fmla="*/ 626294 h 1990725"/>
              <a:gd name="connsiteX251" fmla="*/ 555024 w 4627560"/>
              <a:gd name="connsiteY251" fmla="*/ 684178 h 1990725"/>
              <a:gd name="connsiteX252" fmla="*/ 524926 w 4627560"/>
              <a:gd name="connsiteY252" fmla="*/ 684178 h 1990725"/>
              <a:gd name="connsiteX253" fmla="*/ 497142 w 4627560"/>
              <a:gd name="connsiteY253" fmla="*/ 637871 h 1990725"/>
              <a:gd name="connsiteX254" fmla="*/ 480933 w 4627560"/>
              <a:gd name="connsiteY254" fmla="*/ 637871 h 1990725"/>
              <a:gd name="connsiteX255" fmla="*/ 480933 w 4627560"/>
              <a:gd name="connsiteY255" fmla="*/ 684178 h 1990725"/>
              <a:gd name="connsiteX256" fmla="*/ 455465 w 4627560"/>
              <a:gd name="connsiteY256" fmla="*/ 684178 h 1990725"/>
              <a:gd name="connsiteX257" fmla="*/ 455465 w 4627560"/>
              <a:gd name="connsiteY257" fmla="*/ 535996 h 1990725"/>
              <a:gd name="connsiteX258" fmla="*/ 163729 w 4627560"/>
              <a:gd name="connsiteY258" fmla="*/ 535996 h 1990725"/>
              <a:gd name="connsiteX259" fmla="*/ 191513 w 4627560"/>
              <a:gd name="connsiteY259" fmla="*/ 535996 h 1990725"/>
              <a:gd name="connsiteX260" fmla="*/ 221613 w 4627560"/>
              <a:gd name="connsiteY260" fmla="*/ 610087 h 1990725"/>
              <a:gd name="connsiteX261" fmla="*/ 228559 w 4627560"/>
              <a:gd name="connsiteY261" fmla="*/ 630926 h 1990725"/>
              <a:gd name="connsiteX262" fmla="*/ 235505 w 4627560"/>
              <a:gd name="connsiteY262" fmla="*/ 610087 h 1990725"/>
              <a:gd name="connsiteX263" fmla="*/ 265605 w 4627560"/>
              <a:gd name="connsiteY263" fmla="*/ 535996 h 1990725"/>
              <a:gd name="connsiteX264" fmla="*/ 295705 w 4627560"/>
              <a:gd name="connsiteY264" fmla="*/ 535996 h 1990725"/>
              <a:gd name="connsiteX265" fmla="*/ 307282 w 4627560"/>
              <a:gd name="connsiteY265" fmla="*/ 684178 h 1990725"/>
              <a:gd name="connsiteX266" fmla="*/ 279496 w 4627560"/>
              <a:gd name="connsiteY266" fmla="*/ 684178 h 1990725"/>
              <a:gd name="connsiteX267" fmla="*/ 272550 w 4627560"/>
              <a:gd name="connsiteY267" fmla="*/ 600826 h 1990725"/>
              <a:gd name="connsiteX268" fmla="*/ 272550 w 4627560"/>
              <a:gd name="connsiteY268" fmla="*/ 577673 h 1990725"/>
              <a:gd name="connsiteX269" fmla="*/ 265605 w 4627560"/>
              <a:gd name="connsiteY269" fmla="*/ 600826 h 1990725"/>
              <a:gd name="connsiteX270" fmla="*/ 242450 w 4627560"/>
              <a:gd name="connsiteY270" fmla="*/ 658710 h 1990725"/>
              <a:gd name="connsiteX271" fmla="*/ 219298 w 4627560"/>
              <a:gd name="connsiteY271" fmla="*/ 658710 h 1990725"/>
              <a:gd name="connsiteX272" fmla="*/ 196143 w 4627560"/>
              <a:gd name="connsiteY272" fmla="*/ 600826 h 1990725"/>
              <a:gd name="connsiteX273" fmla="*/ 186882 w 4627560"/>
              <a:gd name="connsiteY273" fmla="*/ 577673 h 1990725"/>
              <a:gd name="connsiteX274" fmla="*/ 186882 w 4627560"/>
              <a:gd name="connsiteY274" fmla="*/ 600826 h 1990725"/>
              <a:gd name="connsiteX275" fmla="*/ 179937 w 4627560"/>
              <a:gd name="connsiteY275" fmla="*/ 684178 h 1990725"/>
              <a:gd name="connsiteX276" fmla="*/ 152152 w 4627560"/>
              <a:gd name="connsiteY276" fmla="*/ 684178 h 1990725"/>
              <a:gd name="connsiteX277" fmla="*/ 163729 w 4627560"/>
              <a:gd name="connsiteY277" fmla="*/ 535996 h 1990725"/>
              <a:gd name="connsiteX278" fmla="*/ 3727060 w 4627560"/>
              <a:gd name="connsiteY278" fmla="*/ 397075 h 1990725"/>
              <a:gd name="connsiteX279" fmla="*/ 3696961 w 4627560"/>
              <a:gd name="connsiteY279" fmla="*/ 410966 h 1990725"/>
              <a:gd name="connsiteX280" fmla="*/ 3710853 w 4627560"/>
              <a:gd name="connsiteY280" fmla="*/ 422543 h 1990725"/>
              <a:gd name="connsiteX281" fmla="*/ 3731692 w 4627560"/>
              <a:gd name="connsiteY281" fmla="*/ 399391 h 1990725"/>
              <a:gd name="connsiteX282" fmla="*/ 3731692 w 4627560"/>
              <a:gd name="connsiteY282" fmla="*/ 397075 h 1990725"/>
              <a:gd name="connsiteX283" fmla="*/ 3727060 w 4627560"/>
              <a:gd name="connsiteY283" fmla="*/ 397075 h 1990725"/>
              <a:gd name="connsiteX284" fmla="*/ 485567 w 4627560"/>
              <a:gd name="connsiteY284" fmla="*/ 397075 h 1990725"/>
              <a:gd name="connsiteX285" fmla="*/ 455467 w 4627560"/>
              <a:gd name="connsiteY285" fmla="*/ 410966 h 1990725"/>
              <a:gd name="connsiteX286" fmla="*/ 469360 w 4627560"/>
              <a:gd name="connsiteY286" fmla="*/ 422543 h 1990725"/>
              <a:gd name="connsiteX287" fmla="*/ 490199 w 4627560"/>
              <a:gd name="connsiteY287" fmla="*/ 399391 h 1990725"/>
              <a:gd name="connsiteX288" fmla="*/ 490199 w 4627560"/>
              <a:gd name="connsiteY288" fmla="*/ 397075 h 1990725"/>
              <a:gd name="connsiteX289" fmla="*/ 485567 w 4627560"/>
              <a:gd name="connsiteY289" fmla="*/ 397075 h 1990725"/>
              <a:gd name="connsiteX290" fmla="*/ 3558040 w 4627560"/>
              <a:gd name="connsiteY290" fmla="*/ 355399 h 1990725"/>
              <a:gd name="connsiteX291" fmla="*/ 3532570 w 4627560"/>
              <a:gd name="connsiteY291" fmla="*/ 387813 h 1990725"/>
              <a:gd name="connsiteX292" fmla="*/ 3558040 w 4627560"/>
              <a:gd name="connsiteY292" fmla="*/ 420228 h 1990725"/>
              <a:gd name="connsiteX293" fmla="*/ 3583509 w 4627560"/>
              <a:gd name="connsiteY293" fmla="*/ 387813 h 1990725"/>
              <a:gd name="connsiteX294" fmla="*/ 3558040 w 4627560"/>
              <a:gd name="connsiteY294" fmla="*/ 355399 h 1990725"/>
              <a:gd name="connsiteX295" fmla="*/ 2909739 w 4627560"/>
              <a:gd name="connsiteY295" fmla="*/ 355399 h 1990725"/>
              <a:gd name="connsiteX296" fmla="*/ 2879639 w 4627560"/>
              <a:gd name="connsiteY296" fmla="*/ 387814 h 1990725"/>
              <a:gd name="connsiteX297" fmla="*/ 2909739 w 4627560"/>
              <a:gd name="connsiteY297" fmla="*/ 420228 h 1990725"/>
              <a:gd name="connsiteX298" fmla="*/ 2939839 w 4627560"/>
              <a:gd name="connsiteY298" fmla="*/ 387814 h 1990725"/>
              <a:gd name="connsiteX299" fmla="*/ 2909739 w 4627560"/>
              <a:gd name="connsiteY299" fmla="*/ 355399 h 1990725"/>
              <a:gd name="connsiteX300" fmla="*/ 3294090 w 4627560"/>
              <a:gd name="connsiteY300" fmla="*/ 353083 h 1990725"/>
              <a:gd name="connsiteX301" fmla="*/ 3273251 w 4627560"/>
              <a:gd name="connsiteY301" fmla="*/ 371606 h 1990725"/>
              <a:gd name="connsiteX302" fmla="*/ 3310297 w 4627560"/>
              <a:gd name="connsiteY302" fmla="*/ 371606 h 1990725"/>
              <a:gd name="connsiteX303" fmla="*/ 3294090 w 4627560"/>
              <a:gd name="connsiteY303" fmla="*/ 353083 h 1990725"/>
              <a:gd name="connsiteX304" fmla="*/ 1937291 w 4627560"/>
              <a:gd name="connsiteY304" fmla="*/ 353083 h 1990725"/>
              <a:gd name="connsiteX305" fmla="*/ 1916452 w 4627560"/>
              <a:gd name="connsiteY305" fmla="*/ 371606 h 1990725"/>
              <a:gd name="connsiteX306" fmla="*/ 1953498 w 4627560"/>
              <a:gd name="connsiteY306" fmla="*/ 371606 h 1990725"/>
              <a:gd name="connsiteX307" fmla="*/ 1937291 w 4627560"/>
              <a:gd name="connsiteY307" fmla="*/ 353083 h 1990725"/>
              <a:gd name="connsiteX308" fmla="*/ 2266071 w 4627560"/>
              <a:gd name="connsiteY308" fmla="*/ 322985 h 1990725"/>
              <a:gd name="connsiteX309" fmla="*/ 2310062 w 4627560"/>
              <a:gd name="connsiteY309" fmla="*/ 322985 h 1990725"/>
              <a:gd name="connsiteX310" fmla="*/ 2310062 w 4627560"/>
              <a:gd name="connsiteY310" fmla="*/ 452644 h 1990725"/>
              <a:gd name="connsiteX311" fmla="*/ 2266071 w 4627560"/>
              <a:gd name="connsiteY311" fmla="*/ 452644 h 1990725"/>
              <a:gd name="connsiteX312" fmla="*/ 2266071 w 4627560"/>
              <a:gd name="connsiteY312" fmla="*/ 322985 h 1990725"/>
              <a:gd name="connsiteX313" fmla="*/ 1647875 w 4627560"/>
              <a:gd name="connsiteY313" fmla="*/ 322985 h 1990725"/>
              <a:gd name="connsiteX314" fmla="*/ 1691866 w 4627560"/>
              <a:gd name="connsiteY314" fmla="*/ 322985 h 1990725"/>
              <a:gd name="connsiteX315" fmla="*/ 1691866 w 4627560"/>
              <a:gd name="connsiteY315" fmla="*/ 452644 h 1990725"/>
              <a:gd name="connsiteX316" fmla="*/ 1647875 w 4627560"/>
              <a:gd name="connsiteY316" fmla="*/ 452644 h 1990725"/>
              <a:gd name="connsiteX317" fmla="*/ 1647875 w 4627560"/>
              <a:gd name="connsiteY317" fmla="*/ 322985 h 1990725"/>
              <a:gd name="connsiteX318" fmla="*/ 3379758 w 4627560"/>
              <a:gd name="connsiteY318" fmla="*/ 322984 h 1990725"/>
              <a:gd name="connsiteX319" fmla="*/ 3382074 w 4627560"/>
              <a:gd name="connsiteY319" fmla="*/ 322984 h 1990725"/>
              <a:gd name="connsiteX320" fmla="*/ 3423749 w 4627560"/>
              <a:gd name="connsiteY320" fmla="*/ 322984 h 1990725"/>
              <a:gd name="connsiteX321" fmla="*/ 3423749 w 4627560"/>
              <a:gd name="connsiteY321" fmla="*/ 346139 h 1990725"/>
              <a:gd name="connsiteX322" fmla="*/ 3423749 w 4627560"/>
              <a:gd name="connsiteY322" fmla="*/ 355400 h 1990725"/>
              <a:gd name="connsiteX323" fmla="*/ 3465426 w 4627560"/>
              <a:gd name="connsiteY323" fmla="*/ 322984 h 1990725"/>
              <a:gd name="connsiteX324" fmla="*/ 3470058 w 4627560"/>
              <a:gd name="connsiteY324" fmla="*/ 322984 h 1990725"/>
              <a:gd name="connsiteX325" fmla="*/ 3470058 w 4627560"/>
              <a:gd name="connsiteY325" fmla="*/ 366976 h 1990725"/>
              <a:gd name="connsiteX326" fmla="*/ 3460795 w 4627560"/>
              <a:gd name="connsiteY326" fmla="*/ 366976 h 1990725"/>
              <a:gd name="connsiteX327" fmla="*/ 3426065 w 4627560"/>
              <a:gd name="connsiteY327" fmla="*/ 390130 h 1990725"/>
              <a:gd name="connsiteX328" fmla="*/ 3423749 w 4627560"/>
              <a:gd name="connsiteY328" fmla="*/ 408653 h 1990725"/>
              <a:gd name="connsiteX329" fmla="*/ 3423749 w 4627560"/>
              <a:gd name="connsiteY329" fmla="*/ 452644 h 1990725"/>
              <a:gd name="connsiteX330" fmla="*/ 3379758 w 4627560"/>
              <a:gd name="connsiteY330" fmla="*/ 452644 h 1990725"/>
              <a:gd name="connsiteX331" fmla="*/ 3379758 w 4627560"/>
              <a:gd name="connsiteY331" fmla="*/ 322984 h 1990725"/>
              <a:gd name="connsiteX332" fmla="*/ 2025275 w 4627560"/>
              <a:gd name="connsiteY332" fmla="*/ 322984 h 1990725"/>
              <a:gd name="connsiteX333" fmla="*/ 2027591 w 4627560"/>
              <a:gd name="connsiteY333" fmla="*/ 322984 h 1990725"/>
              <a:gd name="connsiteX334" fmla="*/ 2069266 w 4627560"/>
              <a:gd name="connsiteY334" fmla="*/ 322984 h 1990725"/>
              <a:gd name="connsiteX335" fmla="*/ 2069266 w 4627560"/>
              <a:gd name="connsiteY335" fmla="*/ 346139 h 1990725"/>
              <a:gd name="connsiteX336" fmla="*/ 2069266 w 4627560"/>
              <a:gd name="connsiteY336" fmla="*/ 355400 h 1990725"/>
              <a:gd name="connsiteX337" fmla="*/ 2110943 w 4627560"/>
              <a:gd name="connsiteY337" fmla="*/ 322984 h 1990725"/>
              <a:gd name="connsiteX338" fmla="*/ 2115573 w 4627560"/>
              <a:gd name="connsiteY338" fmla="*/ 322984 h 1990725"/>
              <a:gd name="connsiteX339" fmla="*/ 2115573 w 4627560"/>
              <a:gd name="connsiteY339" fmla="*/ 366976 h 1990725"/>
              <a:gd name="connsiteX340" fmla="*/ 2106312 w 4627560"/>
              <a:gd name="connsiteY340" fmla="*/ 366976 h 1990725"/>
              <a:gd name="connsiteX341" fmla="*/ 2071582 w 4627560"/>
              <a:gd name="connsiteY341" fmla="*/ 390130 h 1990725"/>
              <a:gd name="connsiteX342" fmla="*/ 2069266 w 4627560"/>
              <a:gd name="connsiteY342" fmla="*/ 408653 h 1990725"/>
              <a:gd name="connsiteX343" fmla="*/ 2069266 w 4627560"/>
              <a:gd name="connsiteY343" fmla="*/ 452644 h 1990725"/>
              <a:gd name="connsiteX344" fmla="*/ 2025275 w 4627560"/>
              <a:gd name="connsiteY344" fmla="*/ 452644 h 1990725"/>
              <a:gd name="connsiteX345" fmla="*/ 2025275 w 4627560"/>
              <a:gd name="connsiteY345" fmla="*/ 322984 h 1990725"/>
              <a:gd name="connsiteX346" fmla="*/ 1712702 w 4627560"/>
              <a:gd name="connsiteY346" fmla="*/ 322984 h 1990725"/>
              <a:gd name="connsiteX347" fmla="*/ 1759009 w 4627560"/>
              <a:gd name="connsiteY347" fmla="*/ 322984 h 1990725"/>
              <a:gd name="connsiteX348" fmla="*/ 1779848 w 4627560"/>
              <a:gd name="connsiteY348" fmla="*/ 392446 h 1990725"/>
              <a:gd name="connsiteX349" fmla="*/ 1784478 w 4627560"/>
              <a:gd name="connsiteY349" fmla="*/ 415598 h 1990725"/>
              <a:gd name="connsiteX350" fmla="*/ 1789109 w 4627560"/>
              <a:gd name="connsiteY350" fmla="*/ 392446 h 1990725"/>
              <a:gd name="connsiteX351" fmla="*/ 1809948 w 4627560"/>
              <a:gd name="connsiteY351" fmla="*/ 322984 h 1990725"/>
              <a:gd name="connsiteX352" fmla="*/ 1856255 w 4627560"/>
              <a:gd name="connsiteY352" fmla="*/ 322984 h 1990725"/>
              <a:gd name="connsiteX353" fmla="*/ 1812262 w 4627560"/>
              <a:gd name="connsiteY353" fmla="*/ 454960 h 1990725"/>
              <a:gd name="connsiteX354" fmla="*/ 1759009 w 4627560"/>
              <a:gd name="connsiteY354" fmla="*/ 454960 h 1990725"/>
              <a:gd name="connsiteX355" fmla="*/ 1712702 w 4627560"/>
              <a:gd name="connsiteY355" fmla="*/ 322984 h 1990725"/>
              <a:gd name="connsiteX356" fmla="*/ 304969 w 4627560"/>
              <a:gd name="connsiteY356" fmla="*/ 322984 h 1990725"/>
              <a:gd name="connsiteX357" fmla="*/ 307285 w 4627560"/>
              <a:gd name="connsiteY357" fmla="*/ 322984 h 1990725"/>
              <a:gd name="connsiteX358" fmla="*/ 348960 w 4627560"/>
              <a:gd name="connsiteY358" fmla="*/ 322984 h 1990725"/>
              <a:gd name="connsiteX359" fmla="*/ 348960 w 4627560"/>
              <a:gd name="connsiteY359" fmla="*/ 346139 h 1990725"/>
              <a:gd name="connsiteX360" fmla="*/ 348960 w 4627560"/>
              <a:gd name="connsiteY360" fmla="*/ 355400 h 1990725"/>
              <a:gd name="connsiteX361" fmla="*/ 390637 w 4627560"/>
              <a:gd name="connsiteY361" fmla="*/ 322984 h 1990725"/>
              <a:gd name="connsiteX362" fmla="*/ 395267 w 4627560"/>
              <a:gd name="connsiteY362" fmla="*/ 322984 h 1990725"/>
              <a:gd name="connsiteX363" fmla="*/ 395267 w 4627560"/>
              <a:gd name="connsiteY363" fmla="*/ 366976 h 1990725"/>
              <a:gd name="connsiteX364" fmla="*/ 386005 w 4627560"/>
              <a:gd name="connsiteY364" fmla="*/ 366976 h 1990725"/>
              <a:gd name="connsiteX365" fmla="*/ 351276 w 4627560"/>
              <a:gd name="connsiteY365" fmla="*/ 390130 h 1990725"/>
              <a:gd name="connsiteX366" fmla="*/ 348960 w 4627560"/>
              <a:gd name="connsiteY366" fmla="*/ 408653 h 1990725"/>
              <a:gd name="connsiteX367" fmla="*/ 348960 w 4627560"/>
              <a:gd name="connsiteY367" fmla="*/ 452644 h 1990725"/>
              <a:gd name="connsiteX368" fmla="*/ 304969 w 4627560"/>
              <a:gd name="connsiteY368" fmla="*/ 452644 h 1990725"/>
              <a:gd name="connsiteX369" fmla="*/ 304969 w 4627560"/>
              <a:gd name="connsiteY369" fmla="*/ 322984 h 1990725"/>
              <a:gd name="connsiteX370" fmla="*/ 3893766 w 4627560"/>
              <a:gd name="connsiteY370" fmla="*/ 320668 h 1990725"/>
              <a:gd name="connsiteX371" fmla="*/ 3930813 w 4627560"/>
              <a:gd name="connsiteY371" fmla="*/ 343823 h 1990725"/>
              <a:gd name="connsiteX372" fmla="*/ 3972489 w 4627560"/>
              <a:gd name="connsiteY372" fmla="*/ 320668 h 1990725"/>
              <a:gd name="connsiteX373" fmla="*/ 4014166 w 4627560"/>
              <a:gd name="connsiteY373" fmla="*/ 369291 h 1990725"/>
              <a:gd name="connsiteX374" fmla="*/ 4014166 w 4627560"/>
              <a:gd name="connsiteY374" fmla="*/ 452644 h 1990725"/>
              <a:gd name="connsiteX375" fmla="*/ 3970173 w 4627560"/>
              <a:gd name="connsiteY375" fmla="*/ 452644 h 1990725"/>
              <a:gd name="connsiteX376" fmla="*/ 3970173 w 4627560"/>
              <a:gd name="connsiteY376" fmla="*/ 373921 h 1990725"/>
              <a:gd name="connsiteX377" fmla="*/ 3960912 w 4627560"/>
              <a:gd name="connsiteY377" fmla="*/ 357714 h 1990725"/>
              <a:gd name="connsiteX378" fmla="*/ 3937759 w 4627560"/>
              <a:gd name="connsiteY378" fmla="*/ 383182 h 1990725"/>
              <a:gd name="connsiteX379" fmla="*/ 3937759 w 4627560"/>
              <a:gd name="connsiteY379" fmla="*/ 399391 h 1990725"/>
              <a:gd name="connsiteX380" fmla="*/ 3937759 w 4627560"/>
              <a:gd name="connsiteY380" fmla="*/ 452644 h 1990725"/>
              <a:gd name="connsiteX381" fmla="*/ 3893766 w 4627560"/>
              <a:gd name="connsiteY381" fmla="*/ 452644 h 1990725"/>
              <a:gd name="connsiteX382" fmla="*/ 3893766 w 4627560"/>
              <a:gd name="connsiteY382" fmla="*/ 373921 h 1990725"/>
              <a:gd name="connsiteX383" fmla="*/ 3884505 w 4627560"/>
              <a:gd name="connsiteY383" fmla="*/ 357714 h 1990725"/>
              <a:gd name="connsiteX384" fmla="*/ 3861352 w 4627560"/>
              <a:gd name="connsiteY384" fmla="*/ 380868 h 1990725"/>
              <a:gd name="connsiteX385" fmla="*/ 3859036 w 4627560"/>
              <a:gd name="connsiteY385" fmla="*/ 397075 h 1990725"/>
              <a:gd name="connsiteX386" fmla="*/ 3859036 w 4627560"/>
              <a:gd name="connsiteY386" fmla="*/ 452644 h 1990725"/>
              <a:gd name="connsiteX387" fmla="*/ 3815045 w 4627560"/>
              <a:gd name="connsiteY387" fmla="*/ 452644 h 1990725"/>
              <a:gd name="connsiteX388" fmla="*/ 3815045 w 4627560"/>
              <a:gd name="connsiteY388" fmla="*/ 322984 h 1990725"/>
              <a:gd name="connsiteX389" fmla="*/ 3854406 w 4627560"/>
              <a:gd name="connsiteY389" fmla="*/ 322984 h 1990725"/>
              <a:gd name="connsiteX390" fmla="*/ 3854406 w 4627560"/>
              <a:gd name="connsiteY390" fmla="*/ 334561 h 1990725"/>
              <a:gd name="connsiteX391" fmla="*/ 3854406 w 4627560"/>
              <a:gd name="connsiteY391" fmla="*/ 343823 h 1990725"/>
              <a:gd name="connsiteX392" fmla="*/ 3893766 w 4627560"/>
              <a:gd name="connsiteY392" fmla="*/ 320668 h 1990725"/>
              <a:gd name="connsiteX393" fmla="*/ 3717799 w 4627560"/>
              <a:gd name="connsiteY393" fmla="*/ 320668 h 1990725"/>
              <a:gd name="connsiteX394" fmla="*/ 3777999 w 4627560"/>
              <a:gd name="connsiteY394" fmla="*/ 373921 h 1990725"/>
              <a:gd name="connsiteX395" fmla="*/ 3777999 w 4627560"/>
              <a:gd name="connsiteY395" fmla="*/ 452643 h 1990725"/>
              <a:gd name="connsiteX396" fmla="*/ 3738638 w 4627560"/>
              <a:gd name="connsiteY396" fmla="*/ 452643 h 1990725"/>
              <a:gd name="connsiteX397" fmla="*/ 3738638 w 4627560"/>
              <a:gd name="connsiteY397" fmla="*/ 445697 h 1990725"/>
              <a:gd name="connsiteX398" fmla="*/ 3738638 w 4627560"/>
              <a:gd name="connsiteY398" fmla="*/ 436436 h 1990725"/>
              <a:gd name="connsiteX399" fmla="*/ 3701592 w 4627560"/>
              <a:gd name="connsiteY399" fmla="*/ 454959 h 1990725"/>
              <a:gd name="connsiteX400" fmla="*/ 3657601 w 4627560"/>
              <a:gd name="connsiteY400" fmla="*/ 413282 h 1990725"/>
              <a:gd name="connsiteX401" fmla="*/ 3731692 w 4627560"/>
              <a:gd name="connsiteY401" fmla="*/ 371607 h 1990725"/>
              <a:gd name="connsiteX402" fmla="*/ 3713169 w 4627560"/>
              <a:gd name="connsiteY402" fmla="*/ 355398 h 1990725"/>
              <a:gd name="connsiteX403" fmla="*/ 3678438 w 4627560"/>
              <a:gd name="connsiteY403" fmla="*/ 366975 h 1990725"/>
              <a:gd name="connsiteX404" fmla="*/ 3662231 w 4627560"/>
              <a:gd name="connsiteY404" fmla="*/ 336875 h 1990725"/>
              <a:gd name="connsiteX405" fmla="*/ 3717799 w 4627560"/>
              <a:gd name="connsiteY405" fmla="*/ 320668 h 1990725"/>
              <a:gd name="connsiteX406" fmla="*/ 2187348 w 4627560"/>
              <a:gd name="connsiteY406" fmla="*/ 320668 h 1990725"/>
              <a:gd name="connsiteX407" fmla="*/ 2233655 w 4627560"/>
              <a:gd name="connsiteY407" fmla="*/ 334561 h 1990725"/>
              <a:gd name="connsiteX408" fmla="*/ 2219764 w 4627560"/>
              <a:gd name="connsiteY408" fmla="*/ 366975 h 1990725"/>
              <a:gd name="connsiteX409" fmla="*/ 2189664 w 4627560"/>
              <a:gd name="connsiteY409" fmla="*/ 355398 h 1990725"/>
              <a:gd name="connsiteX410" fmla="*/ 2175771 w 4627560"/>
              <a:gd name="connsiteY410" fmla="*/ 362345 h 1990725"/>
              <a:gd name="connsiteX411" fmla="*/ 2238287 w 4627560"/>
              <a:gd name="connsiteY411" fmla="*/ 415598 h 1990725"/>
              <a:gd name="connsiteX412" fmla="*/ 2185033 w 4627560"/>
              <a:gd name="connsiteY412" fmla="*/ 457275 h 1990725"/>
              <a:gd name="connsiteX413" fmla="*/ 2131780 w 4627560"/>
              <a:gd name="connsiteY413" fmla="*/ 438750 h 1990725"/>
              <a:gd name="connsiteX414" fmla="*/ 2150303 w 4627560"/>
              <a:gd name="connsiteY414" fmla="*/ 408652 h 1990725"/>
              <a:gd name="connsiteX415" fmla="*/ 2182718 w 4627560"/>
              <a:gd name="connsiteY415" fmla="*/ 422543 h 1990725"/>
              <a:gd name="connsiteX416" fmla="*/ 2196610 w 4627560"/>
              <a:gd name="connsiteY416" fmla="*/ 415598 h 1990725"/>
              <a:gd name="connsiteX417" fmla="*/ 2134096 w 4627560"/>
              <a:gd name="connsiteY417" fmla="*/ 360030 h 1990725"/>
              <a:gd name="connsiteX418" fmla="*/ 2187348 w 4627560"/>
              <a:gd name="connsiteY418" fmla="*/ 320668 h 1990725"/>
              <a:gd name="connsiteX419" fmla="*/ 1564521 w 4627560"/>
              <a:gd name="connsiteY419" fmla="*/ 320668 h 1990725"/>
              <a:gd name="connsiteX420" fmla="*/ 1610828 w 4627560"/>
              <a:gd name="connsiteY420" fmla="*/ 369291 h 1990725"/>
              <a:gd name="connsiteX421" fmla="*/ 1610828 w 4627560"/>
              <a:gd name="connsiteY421" fmla="*/ 452644 h 1990725"/>
              <a:gd name="connsiteX422" fmla="*/ 1569152 w 4627560"/>
              <a:gd name="connsiteY422" fmla="*/ 452644 h 1990725"/>
              <a:gd name="connsiteX423" fmla="*/ 1569152 w 4627560"/>
              <a:gd name="connsiteY423" fmla="*/ 376237 h 1990725"/>
              <a:gd name="connsiteX424" fmla="*/ 1555260 w 4627560"/>
              <a:gd name="connsiteY424" fmla="*/ 360030 h 1990725"/>
              <a:gd name="connsiteX425" fmla="*/ 1529791 w 4627560"/>
              <a:gd name="connsiteY425" fmla="*/ 378553 h 1990725"/>
              <a:gd name="connsiteX426" fmla="*/ 1527475 w 4627560"/>
              <a:gd name="connsiteY426" fmla="*/ 394760 h 1990725"/>
              <a:gd name="connsiteX427" fmla="*/ 1527475 w 4627560"/>
              <a:gd name="connsiteY427" fmla="*/ 452644 h 1990725"/>
              <a:gd name="connsiteX428" fmla="*/ 1483484 w 4627560"/>
              <a:gd name="connsiteY428" fmla="*/ 452644 h 1990725"/>
              <a:gd name="connsiteX429" fmla="*/ 1483484 w 4627560"/>
              <a:gd name="connsiteY429" fmla="*/ 322984 h 1990725"/>
              <a:gd name="connsiteX430" fmla="*/ 1522846 w 4627560"/>
              <a:gd name="connsiteY430" fmla="*/ 322984 h 1990725"/>
              <a:gd name="connsiteX431" fmla="*/ 1522846 w 4627560"/>
              <a:gd name="connsiteY431" fmla="*/ 334561 h 1990725"/>
              <a:gd name="connsiteX432" fmla="*/ 1522846 w 4627560"/>
              <a:gd name="connsiteY432" fmla="*/ 343823 h 1990725"/>
              <a:gd name="connsiteX433" fmla="*/ 1564521 w 4627560"/>
              <a:gd name="connsiteY433" fmla="*/ 320668 h 1990725"/>
              <a:gd name="connsiteX434" fmla="*/ 1145442 w 4627560"/>
              <a:gd name="connsiteY434" fmla="*/ 320668 h 1990725"/>
              <a:gd name="connsiteX435" fmla="*/ 1191749 w 4627560"/>
              <a:gd name="connsiteY435" fmla="*/ 334561 h 1990725"/>
              <a:gd name="connsiteX436" fmla="*/ 1175542 w 4627560"/>
              <a:gd name="connsiteY436" fmla="*/ 366975 h 1990725"/>
              <a:gd name="connsiteX437" fmla="*/ 1145442 w 4627560"/>
              <a:gd name="connsiteY437" fmla="*/ 355398 h 1990725"/>
              <a:gd name="connsiteX438" fmla="*/ 1131549 w 4627560"/>
              <a:gd name="connsiteY438" fmla="*/ 362345 h 1990725"/>
              <a:gd name="connsiteX439" fmla="*/ 1194065 w 4627560"/>
              <a:gd name="connsiteY439" fmla="*/ 415598 h 1990725"/>
              <a:gd name="connsiteX440" fmla="*/ 1140811 w 4627560"/>
              <a:gd name="connsiteY440" fmla="*/ 457275 h 1990725"/>
              <a:gd name="connsiteX441" fmla="*/ 1087558 w 4627560"/>
              <a:gd name="connsiteY441" fmla="*/ 438750 h 1990725"/>
              <a:gd name="connsiteX442" fmla="*/ 1108397 w 4627560"/>
              <a:gd name="connsiteY442" fmla="*/ 408652 h 1990725"/>
              <a:gd name="connsiteX443" fmla="*/ 1140811 w 4627560"/>
              <a:gd name="connsiteY443" fmla="*/ 422543 h 1990725"/>
              <a:gd name="connsiteX444" fmla="*/ 1154703 w 4627560"/>
              <a:gd name="connsiteY444" fmla="*/ 415598 h 1990725"/>
              <a:gd name="connsiteX445" fmla="*/ 1092190 w 4627560"/>
              <a:gd name="connsiteY445" fmla="*/ 360030 h 1990725"/>
              <a:gd name="connsiteX446" fmla="*/ 1145442 w 4627560"/>
              <a:gd name="connsiteY446" fmla="*/ 320668 h 1990725"/>
              <a:gd name="connsiteX447" fmla="*/ 1018099 w 4627560"/>
              <a:gd name="connsiteY447" fmla="*/ 320668 h 1990725"/>
              <a:gd name="connsiteX448" fmla="*/ 1062090 w 4627560"/>
              <a:gd name="connsiteY448" fmla="*/ 320668 h 1990725"/>
              <a:gd name="connsiteX449" fmla="*/ 1062090 w 4627560"/>
              <a:gd name="connsiteY449" fmla="*/ 452643 h 1990725"/>
              <a:gd name="connsiteX450" fmla="*/ 1020415 w 4627560"/>
              <a:gd name="connsiteY450" fmla="*/ 452643 h 1990725"/>
              <a:gd name="connsiteX451" fmla="*/ 1020415 w 4627560"/>
              <a:gd name="connsiteY451" fmla="*/ 441066 h 1990725"/>
              <a:gd name="connsiteX452" fmla="*/ 1020415 w 4627560"/>
              <a:gd name="connsiteY452" fmla="*/ 431805 h 1990725"/>
              <a:gd name="connsiteX453" fmla="*/ 978738 w 4627560"/>
              <a:gd name="connsiteY453" fmla="*/ 454959 h 1990725"/>
              <a:gd name="connsiteX454" fmla="*/ 932431 w 4627560"/>
              <a:gd name="connsiteY454" fmla="*/ 406336 h 1990725"/>
              <a:gd name="connsiteX455" fmla="*/ 932431 w 4627560"/>
              <a:gd name="connsiteY455" fmla="*/ 322984 h 1990725"/>
              <a:gd name="connsiteX456" fmla="*/ 976422 w 4627560"/>
              <a:gd name="connsiteY456" fmla="*/ 322984 h 1990725"/>
              <a:gd name="connsiteX457" fmla="*/ 976422 w 4627560"/>
              <a:gd name="connsiteY457" fmla="*/ 399391 h 1990725"/>
              <a:gd name="connsiteX458" fmla="*/ 990315 w 4627560"/>
              <a:gd name="connsiteY458" fmla="*/ 415598 h 1990725"/>
              <a:gd name="connsiteX459" fmla="*/ 1018099 w 4627560"/>
              <a:gd name="connsiteY459" fmla="*/ 378552 h 1990725"/>
              <a:gd name="connsiteX460" fmla="*/ 1018099 w 4627560"/>
              <a:gd name="connsiteY460" fmla="*/ 320668 h 1990725"/>
              <a:gd name="connsiteX461" fmla="*/ 774986 w 4627560"/>
              <a:gd name="connsiteY461" fmla="*/ 320668 h 1990725"/>
              <a:gd name="connsiteX462" fmla="*/ 812032 w 4627560"/>
              <a:gd name="connsiteY462" fmla="*/ 343823 h 1990725"/>
              <a:gd name="connsiteX463" fmla="*/ 853708 w 4627560"/>
              <a:gd name="connsiteY463" fmla="*/ 320668 h 1990725"/>
              <a:gd name="connsiteX464" fmla="*/ 895385 w 4627560"/>
              <a:gd name="connsiteY464" fmla="*/ 369291 h 1990725"/>
              <a:gd name="connsiteX465" fmla="*/ 895385 w 4627560"/>
              <a:gd name="connsiteY465" fmla="*/ 452644 h 1990725"/>
              <a:gd name="connsiteX466" fmla="*/ 851393 w 4627560"/>
              <a:gd name="connsiteY466" fmla="*/ 452644 h 1990725"/>
              <a:gd name="connsiteX467" fmla="*/ 851393 w 4627560"/>
              <a:gd name="connsiteY467" fmla="*/ 373921 h 1990725"/>
              <a:gd name="connsiteX468" fmla="*/ 842131 w 4627560"/>
              <a:gd name="connsiteY468" fmla="*/ 357714 h 1990725"/>
              <a:gd name="connsiteX469" fmla="*/ 818979 w 4627560"/>
              <a:gd name="connsiteY469" fmla="*/ 383182 h 1990725"/>
              <a:gd name="connsiteX470" fmla="*/ 818979 w 4627560"/>
              <a:gd name="connsiteY470" fmla="*/ 399391 h 1990725"/>
              <a:gd name="connsiteX471" fmla="*/ 818979 w 4627560"/>
              <a:gd name="connsiteY471" fmla="*/ 452644 h 1990725"/>
              <a:gd name="connsiteX472" fmla="*/ 774986 w 4627560"/>
              <a:gd name="connsiteY472" fmla="*/ 452644 h 1990725"/>
              <a:gd name="connsiteX473" fmla="*/ 774986 w 4627560"/>
              <a:gd name="connsiteY473" fmla="*/ 373921 h 1990725"/>
              <a:gd name="connsiteX474" fmla="*/ 765725 w 4627560"/>
              <a:gd name="connsiteY474" fmla="*/ 357714 h 1990725"/>
              <a:gd name="connsiteX475" fmla="*/ 742572 w 4627560"/>
              <a:gd name="connsiteY475" fmla="*/ 380868 h 1990725"/>
              <a:gd name="connsiteX476" fmla="*/ 740256 w 4627560"/>
              <a:gd name="connsiteY476" fmla="*/ 397075 h 1990725"/>
              <a:gd name="connsiteX477" fmla="*/ 740256 w 4627560"/>
              <a:gd name="connsiteY477" fmla="*/ 452644 h 1990725"/>
              <a:gd name="connsiteX478" fmla="*/ 696265 w 4627560"/>
              <a:gd name="connsiteY478" fmla="*/ 452644 h 1990725"/>
              <a:gd name="connsiteX479" fmla="*/ 696265 w 4627560"/>
              <a:gd name="connsiteY479" fmla="*/ 322984 h 1990725"/>
              <a:gd name="connsiteX480" fmla="*/ 735627 w 4627560"/>
              <a:gd name="connsiteY480" fmla="*/ 322984 h 1990725"/>
              <a:gd name="connsiteX481" fmla="*/ 735627 w 4627560"/>
              <a:gd name="connsiteY481" fmla="*/ 334561 h 1990725"/>
              <a:gd name="connsiteX482" fmla="*/ 735627 w 4627560"/>
              <a:gd name="connsiteY482" fmla="*/ 343823 h 1990725"/>
              <a:gd name="connsiteX483" fmla="*/ 774986 w 4627560"/>
              <a:gd name="connsiteY483" fmla="*/ 320668 h 1990725"/>
              <a:gd name="connsiteX484" fmla="*/ 615226 w 4627560"/>
              <a:gd name="connsiteY484" fmla="*/ 320668 h 1990725"/>
              <a:gd name="connsiteX485" fmla="*/ 661534 w 4627560"/>
              <a:gd name="connsiteY485" fmla="*/ 334561 h 1990725"/>
              <a:gd name="connsiteX486" fmla="*/ 647642 w 4627560"/>
              <a:gd name="connsiteY486" fmla="*/ 366975 h 1990725"/>
              <a:gd name="connsiteX487" fmla="*/ 617542 w 4627560"/>
              <a:gd name="connsiteY487" fmla="*/ 355398 h 1990725"/>
              <a:gd name="connsiteX488" fmla="*/ 603649 w 4627560"/>
              <a:gd name="connsiteY488" fmla="*/ 362345 h 1990725"/>
              <a:gd name="connsiteX489" fmla="*/ 666165 w 4627560"/>
              <a:gd name="connsiteY489" fmla="*/ 415598 h 1990725"/>
              <a:gd name="connsiteX490" fmla="*/ 612910 w 4627560"/>
              <a:gd name="connsiteY490" fmla="*/ 457275 h 1990725"/>
              <a:gd name="connsiteX491" fmla="*/ 559659 w 4627560"/>
              <a:gd name="connsiteY491" fmla="*/ 438750 h 1990725"/>
              <a:gd name="connsiteX492" fmla="*/ 578181 w 4627560"/>
              <a:gd name="connsiteY492" fmla="*/ 408652 h 1990725"/>
              <a:gd name="connsiteX493" fmla="*/ 610596 w 4627560"/>
              <a:gd name="connsiteY493" fmla="*/ 422543 h 1990725"/>
              <a:gd name="connsiteX494" fmla="*/ 624487 w 4627560"/>
              <a:gd name="connsiteY494" fmla="*/ 415598 h 1990725"/>
              <a:gd name="connsiteX495" fmla="*/ 561974 w 4627560"/>
              <a:gd name="connsiteY495" fmla="*/ 360030 h 1990725"/>
              <a:gd name="connsiteX496" fmla="*/ 615226 w 4627560"/>
              <a:gd name="connsiteY496" fmla="*/ 320668 h 1990725"/>
              <a:gd name="connsiteX497" fmla="*/ 473990 w 4627560"/>
              <a:gd name="connsiteY497" fmla="*/ 320668 h 1990725"/>
              <a:gd name="connsiteX498" fmla="*/ 534191 w 4627560"/>
              <a:gd name="connsiteY498" fmla="*/ 373921 h 1990725"/>
              <a:gd name="connsiteX499" fmla="*/ 534191 w 4627560"/>
              <a:gd name="connsiteY499" fmla="*/ 452643 h 1990725"/>
              <a:gd name="connsiteX500" fmla="*/ 494828 w 4627560"/>
              <a:gd name="connsiteY500" fmla="*/ 452643 h 1990725"/>
              <a:gd name="connsiteX501" fmla="*/ 494828 w 4627560"/>
              <a:gd name="connsiteY501" fmla="*/ 445697 h 1990725"/>
              <a:gd name="connsiteX502" fmla="*/ 494828 w 4627560"/>
              <a:gd name="connsiteY502" fmla="*/ 436436 h 1990725"/>
              <a:gd name="connsiteX503" fmla="*/ 457784 w 4627560"/>
              <a:gd name="connsiteY503" fmla="*/ 454959 h 1990725"/>
              <a:gd name="connsiteX504" fmla="*/ 413792 w 4627560"/>
              <a:gd name="connsiteY504" fmla="*/ 413282 h 1990725"/>
              <a:gd name="connsiteX505" fmla="*/ 487882 w 4627560"/>
              <a:gd name="connsiteY505" fmla="*/ 371607 h 1990725"/>
              <a:gd name="connsiteX506" fmla="*/ 469360 w 4627560"/>
              <a:gd name="connsiteY506" fmla="*/ 355398 h 1990725"/>
              <a:gd name="connsiteX507" fmla="*/ 434629 w 4627560"/>
              <a:gd name="connsiteY507" fmla="*/ 366975 h 1990725"/>
              <a:gd name="connsiteX508" fmla="*/ 418422 w 4627560"/>
              <a:gd name="connsiteY508" fmla="*/ 336875 h 1990725"/>
              <a:gd name="connsiteX509" fmla="*/ 473990 w 4627560"/>
              <a:gd name="connsiteY509" fmla="*/ 320668 h 1990725"/>
              <a:gd name="connsiteX510" fmla="*/ 3291774 w 4627560"/>
              <a:gd name="connsiteY510" fmla="*/ 318353 h 1990725"/>
              <a:gd name="connsiteX511" fmla="*/ 3351972 w 4627560"/>
              <a:gd name="connsiteY511" fmla="*/ 380867 h 1990725"/>
              <a:gd name="connsiteX512" fmla="*/ 3351972 w 4627560"/>
              <a:gd name="connsiteY512" fmla="*/ 394760 h 1990725"/>
              <a:gd name="connsiteX513" fmla="*/ 3268619 w 4627560"/>
              <a:gd name="connsiteY513" fmla="*/ 394760 h 1990725"/>
              <a:gd name="connsiteX514" fmla="*/ 3298719 w 4627560"/>
              <a:gd name="connsiteY514" fmla="*/ 417913 h 1990725"/>
              <a:gd name="connsiteX515" fmla="*/ 3335765 w 4627560"/>
              <a:gd name="connsiteY515" fmla="*/ 404021 h 1990725"/>
              <a:gd name="connsiteX516" fmla="*/ 3351972 w 4627560"/>
              <a:gd name="connsiteY516" fmla="*/ 434121 h 1990725"/>
              <a:gd name="connsiteX517" fmla="*/ 3296404 w 4627560"/>
              <a:gd name="connsiteY517" fmla="*/ 452644 h 1990725"/>
              <a:gd name="connsiteX518" fmla="*/ 3224628 w 4627560"/>
              <a:gd name="connsiteY518" fmla="*/ 383183 h 1990725"/>
              <a:gd name="connsiteX519" fmla="*/ 3291774 w 4627560"/>
              <a:gd name="connsiteY519" fmla="*/ 318353 h 1990725"/>
              <a:gd name="connsiteX520" fmla="*/ 2909739 w 4627560"/>
              <a:gd name="connsiteY520" fmla="*/ 318353 h 1990725"/>
              <a:gd name="connsiteX521" fmla="*/ 2983830 w 4627560"/>
              <a:gd name="connsiteY521" fmla="*/ 387814 h 1990725"/>
              <a:gd name="connsiteX522" fmla="*/ 2909739 w 4627560"/>
              <a:gd name="connsiteY522" fmla="*/ 454958 h 1990725"/>
              <a:gd name="connsiteX523" fmla="*/ 2835648 w 4627560"/>
              <a:gd name="connsiteY523" fmla="*/ 387814 h 1990725"/>
              <a:gd name="connsiteX524" fmla="*/ 2909739 w 4627560"/>
              <a:gd name="connsiteY524" fmla="*/ 318353 h 1990725"/>
              <a:gd name="connsiteX525" fmla="*/ 2439724 w 4627560"/>
              <a:gd name="connsiteY525" fmla="*/ 318353 h 1990725"/>
              <a:gd name="connsiteX526" fmla="*/ 2490663 w 4627560"/>
              <a:gd name="connsiteY526" fmla="*/ 318353 h 1990725"/>
              <a:gd name="connsiteX527" fmla="*/ 2509185 w 4627560"/>
              <a:gd name="connsiteY527" fmla="*/ 378553 h 1990725"/>
              <a:gd name="connsiteX528" fmla="*/ 2513815 w 4627560"/>
              <a:gd name="connsiteY528" fmla="*/ 399390 h 1990725"/>
              <a:gd name="connsiteX529" fmla="*/ 2518447 w 4627560"/>
              <a:gd name="connsiteY529" fmla="*/ 380867 h 1990725"/>
              <a:gd name="connsiteX530" fmla="*/ 2534654 w 4627560"/>
              <a:gd name="connsiteY530" fmla="*/ 320669 h 1990725"/>
              <a:gd name="connsiteX531" fmla="*/ 2583277 w 4627560"/>
              <a:gd name="connsiteY531" fmla="*/ 320669 h 1990725"/>
              <a:gd name="connsiteX532" fmla="*/ 2530022 w 4627560"/>
              <a:gd name="connsiteY532" fmla="*/ 466536 h 1990725"/>
              <a:gd name="connsiteX533" fmla="*/ 2474454 w 4627560"/>
              <a:gd name="connsiteY533" fmla="*/ 505897 h 1990725"/>
              <a:gd name="connsiteX534" fmla="*/ 2444354 w 4627560"/>
              <a:gd name="connsiteY534" fmla="*/ 496636 h 1990725"/>
              <a:gd name="connsiteX535" fmla="*/ 2458247 w 4627560"/>
              <a:gd name="connsiteY535" fmla="*/ 464220 h 1990725"/>
              <a:gd name="connsiteX536" fmla="*/ 2472138 w 4627560"/>
              <a:gd name="connsiteY536" fmla="*/ 468852 h 1990725"/>
              <a:gd name="connsiteX537" fmla="*/ 2492977 w 4627560"/>
              <a:gd name="connsiteY537" fmla="*/ 454959 h 1990725"/>
              <a:gd name="connsiteX538" fmla="*/ 2495293 w 4627560"/>
              <a:gd name="connsiteY538" fmla="*/ 448013 h 1990725"/>
              <a:gd name="connsiteX539" fmla="*/ 2439724 w 4627560"/>
              <a:gd name="connsiteY539" fmla="*/ 318353 h 1990725"/>
              <a:gd name="connsiteX540" fmla="*/ 1937291 w 4627560"/>
              <a:gd name="connsiteY540" fmla="*/ 318353 h 1990725"/>
              <a:gd name="connsiteX541" fmla="*/ 1997489 w 4627560"/>
              <a:gd name="connsiteY541" fmla="*/ 380867 h 1990725"/>
              <a:gd name="connsiteX542" fmla="*/ 1997489 w 4627560"/>
              <a:gd name="connsiteY542" fmla="*/ 394760 h 1990725"/>
              <a:gd name="connsiteX543" fmla="*/ 1914136 w 4627560"/>
              <a:gd name="connsiteY543" fmla="*/ 394760 h 1990725"/>
              <a:gd name="connsiteX544" fmla="*/ 1944236 w 4627560"/>
              <a:gd name="connsiteY544" fmla="*/ 417913 h 1990725"/>
              <a:gd name="connsiteX545" fmla="*/ 1981282 w 4627560"/>
              <a:gd name="connsiteY545" fmla="*/ 404021 h 1990725"/>
              <a:gd name="connsiteX546" fmla="*/ 1997489 w 4627560"/>
              <a:gd name="connsiteY546" fmla="*/ 434121 h 1990725"/>
              <a:gd name="connsiteX547" fmla="*/ 1941921 w 4627560"/>
              <a:gd name="connsiteY547" fmla="*/ 452644 h 1990725"/>
              <a:gd name="connsiteX548" fmla="*/ 1870145 w 4627560"/>
              <a:gd name="connsiteY548" fmla="*/ 383183 h 1990725"/>
              <a:gd name="connsiteX549" fmla="*/ 1937291 w 4627560"/>
              <a:gd name="connsiteY549" fmla="*/ 318353 h 1990725"/>
              <a:gd name="connsiteX550" fmla="*/ 2717566 w 4627560"/>
              <a:gd name="connsiteY550" fmla="*/ 309092 h 1990725"/>
              <a:gd name="connsiteX551" fmla="*/ 2717566 w 4627560"/>
              <a:gd name="connsiteY551" fmla="*/ 353083 h 1990725"/>
              <a:gd name="connsiteX552" fmla="*/ 2736089 w 4627560"/>
              <a:gd name="connsiteY552" fmla="*/ 353083 h 1990725"/>
              <a:gd name="connsiteX553" fmla="*/ 2759241 w 4627560"/>
              <a:gd name="connsiteY553" fmla="*/ 329930 h 1990725"/>
              <a:gd name="connsiteX554" fmla="*/ 2731457 w 4627560"/>
              <a:gd name="connsiteY554" fmla="*/ 309092 h 1990725"/>
              <a:gd name="connsiteX555" fmla="*/ 2717566 w 4627560"/>
              <a:gd name="connsiteY555" fmla="*/ 309092 h 1990725"/>
              <a:gd name="connsiteX556" fmla="*/ 3132014 w 4627560"/>
              <a:gd name="connsiteY556" fmla="*/ 288253 h 1990725"/>
              <a:gd name="connsiteX557" fmla="*/ 3173691 w 4627560"/>
              <a:gd name="connsiteY557" fmla="*/ 288253 h 1990725"/>
              <a:gd name="connsiteX558" fmla="*/ 3173691 w 4627560"/>
              <a:gd name="connsiteY558" fmla="*/ 325299 h 1990725"/>
              <a:gd name="connsiteX559" fmla="*/ 3201475 w 4627560"/>
              <a:gd name="connsiteY559" fmla="*/ 325299 h 1990725"/>
              <a:gd name="connsiteX560" fmla="*/ 3201475 w 4627560"/>
              <a:gd name="connsiteY560" fmla="*/ 360029 h 1990725"/>
              <a:gd name="connsiteX561" fmla="*/ 3173691 w 4627560"/>
              <a:gd name="connsiteY561" fmla="*/ 360029 h 1990725"/>
              <a:gd name="connsiteX562" fmla="*/ 3173691 w 4627560"/>
              <a:gd name="connsiteY562" fmla="*/ 399390 h 1990725"/>
              <a:gd name="connsiteX563" fmla="*/ 3196844 w 4627560"/>
              <a:gd name="connsiteY563" fmla="*/ 415597 h 1990725"/>
              <a:gd name="connsiteX564" fmla="*/ 3203791 w 4627560"/>
              <a:gd name="connsiteY564" fmla="*/ 415597 h 1990725"/>
              <a:gd name="connsiteX565" fmla="*/ 3203791 w 4627560"/>
              <a:gd name="connsiteY565" fmla="*/ 454958 h 1990725"/>
              <a:gd name="connsiteX566" fmla="*/ 3192214 w 4627560"/>
              <a:gd name="connsiteY566" fmla="*/ 454958 h 1990725"/>
              <a:gd name="connsiteX567" fmla="*/ 3129698 w 4627560"/>
              <a:gd name="connsiteY567" fmla="*/ 406336 h 1990725"/>
              <a:gd name="connsiteX568" fmla="*/ 3129698 w 4627560"/>
              <a:gd name="connsiteY568" fmla="*/ 360029 h 1990725"/>
              <a:gd name="connsiteX569" fmla="*/ 3113491 w 4627560"/>
              <a:gd name="connsiteY569" fmla="*/ 360029 h 1990725"/>
              <a:gd name="connsiteX570" fmla="*/ 3113491 w 4627560"/>
              <a:gd name="connsiteY570" fmla="*/ 325299 h 1990725"/>
              <a:gd name="connsiteX571" fmla="*/ 3132014 w 4627560"/>
              <a:gd name="connsiteY571" fmla="*/ 325299 h 1990725"/>
              <a:gd name="connsiteX572" fmla="*/ 3132014 w 4627560"/>
              <a:gd name="connsiteY572" fmla="*/ 288253 h 1990725"/>
              <a:gd name="connsiteX573" fmla="*/ 3020878 w 4627560"/>
              <a:gd name="connsiteY573" fmla="*/ 288253 h 1990725"/>
              <a:gd name="connsiteX574" fmla="*/ 3062555 w 4627560"/>
              <a:gd name="connsiteY574" fmla="*/ 288253 h 1990725"/>
              <a:gd name="connsiteX575" fmla="*/ 3062555 w 4627560"/>
              <a:gd name="connsiteY575" fmla="*/ 325299 h 1990725"/>
              <a:gd name="connsiteX576" fmla="*/ 3090339 w 4627560"/>
              <a:gd name="connsiteY576" fmla="*/ 325299 h 1990725"/>
              <a:gd name="connsiteX577" fmla="*/ 3090339 w 4627560"/>
              <a:gd name="connsiteY577" fmla="*/ 360029 h 1990725"/>
              <a:gd name="connsiteX578" fmla="*/ 3062555 w 4627560"/>
              <a:gd name="connsiteY578" fmla="*/ 360029 h 1990725"/>
              <a:gd name="connsiteX579" fmla="*/ 3062555 w 4627560"/>
              <a:gd name="connsiteY579" fmla="*/ 399390 h 1990725"/>
              <a:gd name="connsiteX580" fmla="*/ 3085708 w 4627560"/>
              <a:gd name="connsiteY580" fmla="*/ 415597 h 1990725"/>
              <a:gd name="connsiteX581" fmla="*/ 3092655 w 4627560"/>
              <a:gd name="connsiteY581" fmla="*/ 415597 h 1990725"/>
              <a:gd name="connsiteX582" fmla="*/ 3092655 w 4627560"/>
              <a:gd name="connsiteY582" fmla="*/ 454958 h 1990725"/>
              <a:gd name="connsiteX583" fmla="*/ 3081078 w 4627560"/>
              <a:gd name="connsiteY583" fmla="*/ 454958 h 1990725"/>
              <a:gd name="connsiteX584" fmla="*/ 3018562 w 4627560"/>
              <a:gd name="connsiteY584" fmla="*/ 406336 h 1990725"/>
              <a:gd name="connsiteX585" fmla="*/ 3018562 w 4627560"/>
              <a:gd name="connsiteY585" fmla="*/ 360029 h 1990725"/>
              <a:gd name="connsiteX586" fmla="*/ 3002355 w 4627560"/>
              <a:gd name="connsiteY586" fmla="*/ 360029 h 1990725"/>
              <a:gd name="connsiteX587" fmla="*/ 3002355 w 4627560"/>
              <a:gd name="connsiteY587" fmla="*/ 325299 h 1990725"/>
              <a:gd name="connsiteX588" fmla="*/ 3020878 w 4627560"/>
              <a:gd name="connsiteY588" fmla="*/ 325299 h 1990725"/>
              <a:gd name="connsiteX589" fmla="*/ 3020878 w 4627560"/>
              <a:gd name="connsiteY589" fmla="*/ 288253 h 1990725"/>
              <a:gd name="connsiteX590" fmla="*/ 2358685 w 4627560"/>
              <a:gd name="connsiteY590" fmla="*/ 288253 h 1990725"/>
              <a:gd name="connsiteX591" fmla="*/ 2400360 w 4627560"/>
              <a:gd name="connsiteY591" fmla="*/ 288253 h 1990725"/>
              <a:gd name="connsiteX592" fmla="*/ 2400360 w 4627560"/>
              <a:gd name="connsiteY592" fmla="*/ 325299 h 1990725"/>
              <a:gd name="connsiteX593" fmla="*/ 2428146 w 4627560"/>
              <a:gd name="connsiteY593" fmla="*/ 325299 h 1990725"/>
              <a:gd name="connsiteX594" fmla="*/ 2428146 w 4627560"/>
              <a:gd name="connsiteY594" fmla="*/ 360029 h 1990725"/>
              <a:gd name="connsiteX595" fmla="*/ 2400360 w 4627560"/>
              <a:gd name="connsiteY595" fmla="*/ 360029 h 1990725"/>
              <a:gd name="connsiteX596" fmla="*/ 2400360 w 4627560"/>
              <a:gd name="connsiteY596" fmla="*/ 399390 h 1990725"/>
              <a:gd name="connsiteX597" fmla="*/ 2423515 w 4627560"/>
              <a:gd name="connsiteY597" fmla="*/ 415597 h 1990725"/>
              <a:gd name="connsiteX598" fmla="*/ 2430460 w 4627560"/>
              <a:gd name="connsiteY598" fmla="*/ 415597 h 1990725"/>
              <a:gd name="connsiteX599" fmla="*/ 2430460 w 4627560"/>
              <a:gd name="connsiteY599" fmla="*/ 454958 h 1990725"/>
              <a:gd name="connsiteX600" fmla="*/ 2418885 w 4627560"/>
              <a:gd name="connsiteY600" fmla="*/ 454958 h 1990725"/>
              <a:gd name="connsiteX601" fmla="*/ 2356369 w 4627560"/>
              <a:gd name="connsiteY601" fmla="*/ 406336 h 1990725"/>
              <a:gd name="connsiteX602" fmla="*/ 2356369 w 4627560"/>
              <a:gd name="connsiteY602" fmla="*/ 360029 h 1990725"/>
              <a:gd name="connsiteX603" fmla="*/ 2340162 w 4627560"/>
              <a:gd name="connsiteY603" fmla="*/ 360029 h 1990725"/>
              <a:gd name="connsiteX604" fmla="*/ 2340162 w 4627560"/>
              <a:gd name="connsiteY604" fmla="*/ 325299 h 1990725"/>
              <a:gd name="connsiteX605" fmla="*/ 2358685 w 4627560"/>
              <a:gd name="connsiteY605" fmla="*/ 325299 h 1990725"/>
              <a:gd name="connsiteX606" fmla="*/ 2358685 w 4627560"/>
              <a:gd name="connsiteY606" fmla="*/ 288253 h 1990725"/>
              <a:gd name="connsiteX607" fmla="*/ 2673575 w 4627560"/>
              <a:gd name="connsiteY607" fmla="*/ 272046 h 1990725"/>
              <a:gd name="connsiteX608" fmla="*/ 2733773 w 4627560"/>
              <a:gd name="connsiteY608" fmla="*/ 272046 h 1990725"/>
              <a:gd name="connsiteX609" fmla="*/ 2768504 w 4627560"/>
              <a:gd name="connsiteY609" fmla="*/ 276678 h 1990725"/>
              <a:gd name="connsiteX610" fmla="*/ 2803234 w 4627560"/>
              <a:gd name="connsiteY610" fmla="*/ 329930 h 1990725"/>
              <a:gd name="connsiteX611" fmla="*/ 2775450 w 4627560"/>
              <a:gd name="connsiteY611" fmla="*/ 378553 h 1990725"/>
              <a:gd name="connsiteX612" fmla="*/ 2782396 w 4627560"/>
              <a:gd name="connsiteY612" fmla="*/ 390128 h 1990725"/>
              <a:gd name="connsiteX613" fmla="*/ 2819441 w 4627560"/>
              <a:gd name="connsiteY613" fmla="*/ 452644 h 1990725"/>
              <a:gd name="connsiteX614" fmla="*/ 2770819 w 4627560"/>
              <a:gd name="connsiteY614" fmla="*/ 452644 h 1990725"/>
              <a:gd name="connsiteX615" fmla="*/ 2738405 w 4627560"/>
              <a:gd name="connsiteY615" fmla="*/ 390128 h 1990725"/>
              <a:gd name="connsiteX616" fmla="*/ 2717566 w 4627560"/>
              <a:gd name="connsiteY616" fmla="*/ 390128 h 1990725"/>
              <a:gd name="connsiteX617" fmla="*/ 2717566 w 4627560"/>
              <a:gd name="connsiteY617" fmla="*/ 452644 h 1990725"/>
              <a:gd name="connsiteX618" fmla="*/ 2673575 w 4627560"/>
              <a:gd name="connsiteY618" fmla="*/ 452644 h 1990725"/>
              <a:gd name="connsiteX619" fmla="*/ 2673575 w 4627560"/>
              <a:gd name="connsiteY619" fmla="*/ 272046 h 1990725"/>
              <a:gd name="connsiteX620" fmla="*/ 2268387 w 4627560"/>
              <a:gd name="connsiteY620" fmla="*/ 272046 h 1990725"/>
              <a:gd name="connsiteX621" fmla="*/ 2312378 w 4627560"/>
              <a:gd name="connsiteY621" fmla="*/ 272046 h 1990725"/>
              <a:gd name="connsiteX622" fmla="*/ 2312378 w 4627560"/>
              <a:gd name="connsiteY622" fmla="*/ 306776 h 1990725"/>
              <a:gd name="connsiteX623" fmla="*/ 2268387 w 4627560"/>
              <a:gd name="connsiteY623" fmla="*/ 306776 h 1990725"/>
              <a:gd name="connsiteX624" fmla="*/ 2268387 w 4627560"/>
              <a:gd name="connsiteY624" fmla="*/ 272046 h 1990725"/>
              <a:gd name="connsiteX625" fmla="*/ 1650191 w 4627560"/>
              <a:gd name="connsiteY625" fmla="*/ 272046 h 1990725"/>
              <a:gd name="connsiteX626" fmla="*/ 1694182 w 4627560"/>
              <a:gd name="connsiteY626" fmla="*/ 272046 h 1990725"/>
              <a:gd name="connsiteX627" fmla="*/ 1694182 w 4627560"/>
              <a:gd name="connsiteY627" fmla="*/ 306776 h 1990725"/>
              <a:gd name="connsiteX628" fmla="*/ 1650191 w 4627560"/>
              <a:gd name="connsiteY628" fmla="*/ 306776 h 1990725"/>
              <a:gd name="connsiteX629" fmla="*/ 1650191 w 4627560"/>
              <a:gd name="connsiteY629" fmla="*/ 272046 h 1990725"/>
              <a:gd name="connsiteX630" fmla="*/ 1288995 w 4627560"/>
              <a:gd name="connsiteY630" fmla="*/ 272046 h 1990725"/>
              <a:gd name="connsiteX631" fmla="*/ 1332986 w 4627560"/>
              <a:gd name="connsiteY631" fmla="*/ 272046 h 1990725"/>
              <a:gd name="connsiteX632" fmla="*/ 1332986 w 4627560"/>
              <a:gd name="connsiteY632" fmla="*/ 387815 h 1990725"/>
              <a:gd name="connsiteX633" fmla="*/ 1365402 w 4627560"/>
              <a:gd name="connsiteY633" fmla="*/ 417913 h 1990725"/>
              <a:gd name="connsiteX634" fmla="*/ 1397817 w 4627560"/>
              <a:gd name="connsiteY634" fmla="*/ 387815 h 1990725"/>
              <a:gd name="connsiteX635" fmla="*/ 1397817 w 4627560"/>
              <a:gd name="connsiteY635" fmla="*/ 272046 h 1990725"/>
              <a:gd name="connsiteX636" fmla="*/ 1441809 w 4627560"/>
              <a:gd name="connsiteY636" fmla="*/ 272046 h 1990725"/>
              <a:gd name="connsiteX637" fmla="*/ 1441809 w 4627560"/>
              <a:gd name="connsiteY637" fmla="*/ 387815 h 1990725"/>
              <a:gd name="connsiteX638" fmla="*/ 1365402 w 4627560"/>
              <a:gd name="connsiteY638" fmla="*/ 457274 h 1990725"/>
              <a:gd name="connsiteX639" fmla="*/ 1288995 w 4627560"/>
              <a:gd name="connsiteY639" fmla="*/ 387815 h 1990725"/>
              <a:gd name="connsiteX640" fmla="*/ 1288995 w 4627560"/>
              <a:gd name="connsiteY640" fmla="*/ 272046 h 1990725"/>
              <a:gd name="connsiteX641" fmla="*/ 156786 w 4627560"/>
              <a:gd name="connsiteY641" fmla="*/ 272046 h 1990725"/>
              <a:gd name="connsiteX642" fmla="*/ 270239 w 4627560"/>
              <a:gd name="connsiteY642" fmla="*/ 272046 h 1990725"/>
              <a:gd name="connsiteX643" fmla="*/ 270239 w 4627560"/>
              <a:gd name="connsiteY643" fmla="*/ 311407 h 1990725"/>
              <a:gd name="connsiteX644" fmla="*/ 200777 w 4627560"/>
              <a:gd name="connsiteY644" fmla="*/ 311407 h 1990725"/>
              <a:gd name="connsiteX645" fmla="*/ 200777 w 4627560"/>
              <a:gd name="connsiteY645" fmla="*/ 343821 h 1990725"/>
              <a:gd name="connsiteX646" fmla="*/ 256346 w 4627560"/>
              <a:gd name="connsiteY646" fmla="*/ 343821 h 1990725"/>
              <a:gd name="connsiteX647" fmla="*/ 256346 w 4627560"/>
              <a:gd name="connsiteY647" fmla="*/ 383183 h 1990725"/>
              <a:gd name="connsiteX648" fmla="*/ 200777 w 4627560"/>
              <a:gd name="connsiteY648" fmla="*/ 383183 h 1990725"/>
              <a:gd name="connsiteX649" fmla="*/ 200777 w 4627560"/>
              <a:gd name="connsiteY649" fmla="*/ 417912 h 1990725"/>
              <a:gd name="connsiteX650" fmla="*/ 274869 w 4627560"/>
              <a:gd name="connsiteY650" fmla="*/ 417912 h 1990725"/>
              <a:gd name="connsiteX651" fmla="*/ 274869 w 4627560"/>
              <a:gd name="connsiteY651" fmla="*/ 452644 h 1990725"/>
              <a:gd name="connsiteX652" fmla="*/ 156786 w 4627560"/>
              <a:gd name="connsiteY652" fmla="*/ 452644 h 1990725"/>
              <a:gd name="connsiteX653" fmla="*/ 156786 w 4627560"/>
              <a:gd name="connsiteY653" fmla="*/ 272046 h 1990725"/>
              <a:gd name="connsiteX654" fmla="*/ 3583509 w 4627560"/>
              <a:gd name="connsiteY654" fmla="*/ 269730 h 1990725"/>
              <a:gd name="connsiteX655" fmla="*/ 3627500 w 4627560"/>
              <a:gd name="connsiteY655" fmla="*/ 269730 h 1990725"/>
              <a:gd name="connsiteX656" fmla="*/ 3627500 w 4627560"/>
              <a:gd name="connsiteY656" fmla="*/ 452644 h 1990725"/>
              <a:gd name="connsiteX657" fmla="*/ 3585825 w 4627560"/>
              <a:gd name="connsiteY657" fmla="*/ 452644 h 1990725"/>
              <a:gd name="connsiteX658" fmla="*/ 3585825 w 4627560"/>
              <a:gd name="connsiteY658" fmla="*/ 443383 h 1990725"/>
              <a:gd name="connsiteX659" fmla="*/ 3585825 w 4627560"/>
              <a:gd name="connsiteY659" fmla="*/ 436435 h 1990725"/>
              <a:gd name="connsiteX660" fmla="*/ 3548779 w 4627560"/>
              <a:gd name="connsiteY660" fmla="*/ 454958 h 1990725"/>
              <a:gd name="connsiteX661" fmla="*/ 3488579 w 4627560"/>
              <a:gd name="connsiteY661" fmla="*/ 385499 h 1990725"/>
              <a:gd name="connsiteX662" fmla="*/ 3548779 w 4627560"/>
              <a:gd name="connsiteY662" fmla="*/ 318353 h 1990725"/>
              <a:gd name="connsiteX663" fmla="*/ 3583509 w 4627560"/>
              <a:gd name="connsiteY663" fmla="*/ 329930 h 1990725"/>
              <a:gd name="connsiteX664" fmla="*/ 3583509 w 4627560"/>
              <a:gd name="connsiteY664" fmla="*/ 322983 h 1990725"/>
              <a:gd name="connsiteX665" fmla="*/ 3583509 w 4627560"/>
              <a:gd name="connsiteY665" fmla="*/ 269730 h 1990725"/>
              <a:gd name="connsiteX666" fmla="*/ 4295483 w 4627560"/>
              <a:gd name="connsiteY666" fmla="*/ 60763 h 1990725"/>
              <a:gd name="connsiteX667" fmla="*/ 4295483 w 4627560"/>
              <a:gd name="connsiteY667" fmla="*/ 1124793 h 1990725"/>
              <a:gd name="connsiteX668" fmla="*/ 4295483 w 4627560"/>
              <a:gd name="connsiteY668" fmla="*/ 60763 h 1990725"/>
              <a:gd name="connsiteX669" fmla="*/ 0 w 4627560"/>
              <a:gd name="connsiteY669" fmla="*/ 1990725 h 1990725"/>
              <a:gd name="connsiteX670" fmla="*/ 4627560 w 4627560"/>
              <a:gd name="connsiteY670" fmla="*/ 0 h 1990725"/>
              <a:gd name="connsiteX671" fmla="*/ 4627560 w 4627560"/>
              <a:gd name="connsiteY671" fmla="*/ 1990725 h 1990725"/>
              <a:gd name="connsiteX672" fmla="*/ 0 w 4627560"/>
              <a:gd name="connsiteY672" fmla="*/ 1990725 h 1990725"/>
              <a:gd name="connsiteX0" fmla="*/ 1853937 w 4627560"/>
              <a:gd name="connsiteY0" fmla="*/ 635556 h 1990725"/>
              <a:gd name="connsiteX1" fmla="*/ 1819207 w 4627560"/>
              <a:gd name="connsiteY1" fmla="*/ 651765 h 1990725"/>
              <a:gd name="connsiteX2" fmla="*/ 1835414 w 4627560"/>
              <a:gd name="connsiteY2" fmla="*/ 665656 h 1990725"/>
              <a:gd name="connsiteX3" fmla="*/ 1858569 w 4627560"/>
              <a:gd name="connsiteY3" fmla="*/ 637872 h 1990725"/>
              <a:gd name="connsiteX4" fmla="*/ 1858569 w 4627560"/>
              <a:gd name="connsiteY4" fmla="*/ 635556 h 1990725"/>
              <a:gd name="connsiteX5" fmla="*/ 1853937 w 4627560"/>
              <a:gd name="connsiteY5" fmla="*/ 635556 h 1990725"/>
              <a:gd name="connsiteX6" fmla="*/ 392950 w 4627560"/>
              <a:gd name="connsiteY6" fmla="*/ 635556 h 1990725"/>
              <a:gd name="connsiteX7" fmla="*/ 358220 w 4627560"/>
              <a:gd name="connsiteY7" fmla="*/ 651765 h 1990725"/>
              <a:gd name="connsiteX8" fmla="*/ 374427 w 4627560"/>
              <a:gd name="connsiteY8" fmla="*/ 665656 h 1990725"/>
              <a:gd name="connsiteX9" fmla="*/ 397582 w 4627560"/>
              <a:gd name="connsiteY9" fmla="*/ 637872 h 1990725"/>
              <a:gd name="connsiteX10" fmla="*/ 397582 w 4627560"/>
              <a:gd name="connsiteY10" fmla="*/ 635556 h 1990725"/>
              <a:gd name="connsiteX11" fmla="*/ 392950 w 4627560"/>
              <a:gd name="connsiteY11" fmla="*/ 635556 h 1990725"/>
              <a:gd name="connsiteX12" fmla="*/ 1379291 w 4627560"/>
              <a:gd name="connsiteY12" fmla="*/ 600826 h 1990725"/>
              <a:gd name="connsiteX13" fmla="*/ 1351506 w 4627560"/>
              <a:gd name="connsiteY13" fmla="*/ 633242 h 1990725"/>
              <a:gd name="connsiteX14" fmla="*/ 1376975 w 4627560"/>
              <a:gd name="connsiteY14" fmla="*/ 665656 h 1990725"/>
              <a:gd name="connsiteX15" fmla="*/ 1404759 w 4627560"/>
              <a:gd name="connsiteY15" fmla="*/ 633242 h 1990725"/>
              <a:gd name="connsiteX16" fmla="*/ 1379291 w 4627560"/>
              <a:gd name="connsiteY16" fmla="*/ 600826 h 1990725"/>
              <a:gd name="connsiteX17" fmla="*/ 812029 w 4627560"/>
              <a:gd name="connsiteY17" fmla="*/ 598513 h 1990725"/>
              <a:gd name="connsiteX18" fmla="*/ 786560 w 4627560"/>
              <a:gd name="connsiteY18" fmla="*/ 628611 h 1990725"/>
              <a:gd name="connsiteX19" fmla="*/ 814344 w 4627560"/>
              <a:gd name="connsiteY19" fmla="*/ 661026 h 1990725"/>
              <a:gd name="connsiteX20" fmla="*/ 837498 w 4627560"/>
              <a:gd name="connsiteY20" fmla="*/ 628611 h 1990725"/>
              <a:gd name="connsiteX21" fmla="*/ 812029 w 4627560"/>
              <a:gd name="connsiteY21" fmla="*/ 598513 h 1990725"/>
              <a:gd name="connsiteX22" fmla="*/ 2127149 w 4627560"/>
              <a:gd name="connsiteY22" fmla="*/ 596197 h 1990725"/>
              <a:gd name="connsiteX23" fmla="*/ 2101680 w 4627560"/>
              <a:gd name="connsiteY23" fmla="*/ 619350 h 1990725"/>
              <a:gd name="connsiteX24" fmla="*/ 2147987 w 4627560"/>
              <a:gd name="connsiteY24" fmla="*/ 619350 h 1990725"/>
              <a:gd name="connsiteX25" fmla="*/ 2127149 w 4627560"/>
              <a:gd name="connsiteY25" fmla="*/ 596197 h 1990725"/>
              <a:gd name="connsiteX26" fmla="*/ 1138495 w 4627560"/>
              <a:gd name="connsiteY26" fmla="*/ 577673 h 1990725"/>
              <a:gd name="connsiteX27" fmla="*/ 1163963 w 4627560"/>
              <a:gd name="connsiteY27" fmla="*/ 577673 h 1990725"/>
              <a:gd name="connsiteX28" fmla="*/ 1163963 w 4627560"/>
              <a:gd name="connsiteY28" fmla="*/ 684178 h 1990725"/>
              <a:gd name="connsiteX29" fmla="*/ 1138495 w 4627560"/>
              <a:gd name="connsiteY29" fmla="*/ 684178 h 1990725"/>
              <a:gd name="connsiteX30" fmla="*/ 1138495 w 4627560"/>
              <a:gd name="connsiteY30" fmla="*/ 577673 h 1990725"/>
              <a:gd name="connsiteX31" fmla="*/ 573548 w 4627560"/>
              <a:gd name="connsiteY31" fmla="*/ 577673 h 1990725"/>
              <a:gd name="connsiteX32" fmla="*/ 599016 w 4627560"/>
              <a:gd name="connsiteY32" fmla="*/ 577673 h 1990725"/>
              <a:gd name="connsiteX33" fmla="*/ 599016 w 4627560"/>
              <a:gd name="connsiteY33" fmla="*/ 684178 h 1990725"/>
              <a:gd name="connsiteX34" fmla="*/ 573548 w 4627560"/>
              <a:gd name="connsiteY34" fmla="*/ 684178 h 1990725"/>
              <a:gd name="connsiteX35" fmla="*/ 573548 w 4627560"/>
              <a:gd name="connsiteY35" fmla="*/ 577673 h 1990725"/>
              <a:gd name="connsiteX36" fmla="*/ 2261441 w 4627560"/>
              <a:gd name="connsiteY36" fmla="*/ 575358 h 1990725"/>
              <a:gd name="connsiteX37" fmla="*/ 2266071 w 4627560"/>
              <a:gd name="connsiteY37" fmla="*/ 575358 h 1990725"/>
              <a:gd name="connsiteX38" fmla="*/ 2266071 w 4627560"/>
              <a:gd name="connsiteY38" fmla="*/ 600827 h 1990725"/>
              <a:gd name="connsiteX39" fmla="*/ 2259125 w 4627560"/>
              <a:gd name="connsiteY39" fmla="*/ 600827 h 1990725"/>
              <a:gd name="connsiteX40" fmla="*/ 2229025 w 4627560"/>
              <a:gd name="connsiteY40" fmla="*/ 623981 h 1990725"/>
              <a:gd name="connsiteX41" fmla="*/ 2226710 w 4627560"/>
              <a:gd name="connsiteY41" fmla="*/ 640188 h 1990725"/>
              <a:gd name="connsiteX42" fmla="*/ 2226710 w 4627560"/>
              <a:gd name="connsiteY42" fmla="*/ 684179 h 1990725"/>
              <a:gd name="connsiteX43" fmla="*/ 2201241 w 4627560"/>
              <a:gd name="connsiteY43" fmla="*/ 684179 h 1990725"/>
              <a:gd name="connsiteX44" fmla="*/ 2201241 w 4627560"/>
              <a:gd name="connsiteY44" fmla="*/ 577674 h 1990725"/>
              <a:gd name="connsiteX45" fmla="*/ 2226710 w 4627560"/>
              <a:gd name="connsiteY45" fmla="*/ 577674 h 1990725"/>
              <a:gd name="connsiteX46" fmla="*/ 2226710 w 4627560"/>
              <a:gd name="connsiteY46" fmla="*/ 596197 h 1990725"/>
              <a:gd name="connsiteX47" fmla="*/ 2226710 w 4627560"/>
              <a:gd name="connsiteY47" fmla="*/ 603142 h 1990725"/>
              <a:gd name="connsiteX48" fmla="*/ 2261441 w 4627560"/>
              <a:gd name="connsiteY48" fmla="*/ 575358 h 1990725"/>
              <a:gd name="connsiteX49" fmla="*/ 2129464 w 4627560"/>
              <a:gd name="connsiteY49" fmla="*/ 575358 h 1990725"/>
              <a:gd name="connsiteX50" fmla="*/ 2175771 w 4627560"/>
              <a:gd name="connsiteY50" fmla="*/ 626297 h 1990725"/>
              <a:gd name="connsiteX51" fmla="*/ 2175771 w 4627560"/>
              <a:gd name="connsiteY51" fmla="*/ 635558 h 1990725"/>
              <a:gd name="connsiteX52" fmla="*/ 2101680 w 4627560"/>
              <a:gd name="connsiteY52" fmla="*/ 635558 h 1990725"/>
              <a:gd name="connsiteX53" fmla="*/ 2134096 w 4627560"/>
              <a:gd name="connsiteY53" fmla="*/ 663343 h 1990725"/>
              <a:gd name="connsiteX54" fmla="*/ 2164194 w 4627560"/>
              <a:gd name="connsiteY54" fmla="*/ 651765 h 1990725"/>
              <a:gd name="connsiteX55" fmla="*/ 2173455 w 4627560"/>
              <a:gd name="connsiteY55" fmla="*/ 670288 h 1990725"/>
              <a:gd name="connsiteX56" fmla="*/ 2131780 w 4627560"/>
              <a:gd name="connsiteY56" fmla="*/ 686495 h 1990725"/>
              <a:gd name="connsiteX57" fmla="*/ 2073896 w 4627560"/>
              <a:gd name="connsiteY57" fmla="*/ 630927 h 1990725"/>
              <a:gd name="connsiteX58" fmla="*/ 2129464 w 4627560"/>
              <a:gd name="connsiteY58" fmla="*/ 575358 h 1990725"/>
              <a:gd name="connsiteX59" fmla="*/ 1499691 w 4627560"/>
              <a:gd name="connsiteY59" fmla="*/ 575358 h 1990725"/>
              <a:gd name="connsiteX60" fmla="*/ 1534421 w 4627560"/>
              <a:gd name="connsiteY60" fmla="*/ 586935 h 1990725"/>
              <a:gd name="connsiteX61" fmla="*/ 1522843 w 4627560"/>
              <a:gd name="connsiteY61" fmla="*/ 607774 h 1990725"/>
              <a:gd name="connsiteX62" fmla="*/ 1497375 w 4627560"/>
              <a:gd name="connsiteY62" fmla="*/ 598513 h 1990725"/>
              <a:gd name="connsiteX63" fmla="*/ 1483484 w 4627560"/>
              <a:gd name="connsiteY63" fmla="*/ 607774 h 1990725"/>
              <a:gd name="connsiteX64" fmla="*/ 1534421 w 4627560"/>
              <a:gd name="connsiteY64" fmla="*/ 654081 h 1990725"/>
              <a:gd name="connsiteX65" fmla="*/ 1492745 w 4627560"/>
              <a:gd name="connsiteY65" fmla="*/ 686495 h 1990725"/>
              <a:gd name="connsiteX66" fmla="*/ 1451068 w 4627560"/>
              <a:gd name="connsiteY66" fmla="*/ 670288 h 1990725"/>
              <a:gd name="connsiteX67" fmla="*/ 1464961 w 4627560"/>
              <a:gd name="connsiteY67" fmla="*/ 654081 h 1990725"/>
              <a:gd name="connsiteX68" fmla="*/ 1495059 w 4627560"/>
              <a:gd name="connsiteY68" fmla="*/ 665657 h 1990725"/>
              <a:gd name="connsiteX69" fmla="*/ 1508952 w 4627560"/>
              <a:gd name="connsiteY69" fmla="*/ 656395 h 1990725"/>
              <a:gd name="connsiteX70" fmla="*/ 1458013 w 4627560"/>
              <a:gd name="connsiteY70" fmla="*/ 607774 h 1990725"/>
              <a:gd name="connsiteX71" fmla="*/ 1499691 w 4627560"/>
              <a:gd name="connsiteY71" fmla="*/ 575358 h 1990725"/>
              <a:gd name="connsiteX72" fmla="*/ 1261207 w 4627560"/>
              <a:gd name="connsiteY72" fmla="*/ 575358 h 1990725"/>
              <a:gd name="connsiteX73" fmla="*/ 1298253 w 4627560"/>
              <a:gd name="connsiteY73" fmla="*/ 614720 h 1990725"/>
              <a:gd name="connsiteX74" fmla="*/ 1298253 w 4627560"/>
              <a:gd name="connsiteY74" fmla="*/ 684179 h 1990725"/>
              <a:gd name="connsiteX75" fmla="*/ 1272784 w 4627560"/>
              <a:gd name="connsiteY75" fmla="*/ 684179 h 1990725"/>
              <a:gd name="connsiteX76" fmla="*/ 1272784 w 4627560"/>
              <a:gd name="connsiteY76" fmla="*/ 621665 h 1990725"/>
              <a:gd name="connsiteX77" fmla="*/ 1256577 w 4627560"/>
              <a:gd name="connsiteY77" fmla="*/ 600827 h 1990725"/>
              <a:gd name="connsiteX78" fmla="*/ 1228793 w 4627560"/>
              <a:gd name="connsiteY78" fmla="*/ 621665 h 1990725"/>
              <a:gd name="connsiteX79" fmla="*/ 1226477 w 4627560"/>
              <a:gd name="connsiteY79" fmla="*/ 635558 h 1990725"/>
              <a:gd name="connsiteX80" fmla="*/ 1226477 w 4627560"/>
              <a:gd name="connsiteY80" fmla="*/ 684179 h 1990725"/>
              <a:gd name="connsiteX81" fmla="*/ 1198693 w 4627560"/>
              <a:gd name="connsiteY81" fmla="*/ 684179 h 1990725"/>
              <a:gd name="connsiteX82" fmla="*/ 1198693 w 4627560"/>
              <a:gd name="connsiteY82" fmla="*/ 577674 h 1990725"/>
              <a:gd name="connsiteX83" fmla="*/ 1224161 w 4627560"/>
              <a:gd name="connsiteY83" fmla="*/ 577674 h 1990725"/>
              <a:gd name="connsiteX84" fmla="*/ 1224161 w 4627560"/>
              <a:gd name="connsiteY84" fmla="*/ 591565 h 1990725"/>
              <a:gd name="connsiteX85" fmla="*/ 1224161 w 4627560"/>
              <a:gd name="connsiteY85" fmla="*/ 598513 h 1990725"/>
              <a:gd name="connsiteX86" fmla="*/ 1261207 w 4627560"/>
              <a:gd name="connsiteY86" fmla="*/ 575358 h 1990725"/>
              <a:gd name="connsiteX87" fmla="*/ 805083 w 4627560"/>
              <a:gd name="connsiteY87" fmla="*/ 575358 h 1990725"/>
              <a:gd name="connsiteX88" fmla="*/ 837498 w 4627560"/>
              <a:gd name="connsiteY88" fmla="*/ 589251 h 1990725"/>
              <a:gd name="connsiteX89" fmla="*/ 837498 w 4627560"/>
              <a:gd name="connsiteY89" fmla="*/ 586935 h 1990725"/>
              <a:gd name="connsiteX90" fmla="*/ 837498 w 4627560"/>
              <a:gd name="connsiteY90" fmla="*/ 577674 h 1990725"/>
              <a:gd name="connsiteX91" fmla="*/ 862967 w 4627560"/>
              <a:gd name="connsiteY91" fmla="*/ 577674 h 1990725"/>
              <a:gd name="connsiteX92" fmla="*/ 862967 w 4627560"/>
              <a:gd name="connsiteY92" fmla="*/ 677233 h 1990725"/>
              <a:gd name="connsiteX93" fmla="*/ 807399 w 4627560"/>
              <a:gd name="connsiteY93" fmla="*/ 728172 h 1990725"/>
              <a:gd name="connsiteX94" fmla="*/ 770353 w 4627560"/>
              <a:gd name="connsiteY94" fmla="*/ 718910 h 1990725"/>
              <a:gd name="connsiteX95" fmla="*/ 777299 w 4627560"/>
              <a:gd name="connsiteY95" fmla="*/ 698072 h 1990725"/>
              <a:gd name="connsiteX96" fmla="*/ 807399 w 4627560"/>
              <a:gd name="connsiteY96" fmla="*/ 705018 h 1990725"/>
              <a:gd name="connsiteX97" fmla="*/ 837498 w 4627560"/>
              <a:gd name="connsiteY97" fmla="*/ 679549 h 1990725"/>
              <a:gd name="connsiteX98" fmla="*/ 837498 w 4627560"/>
              <a:gd name="connsiteY98" fmla="*/ 672604 h 1990725"/>
              <a:gd name="connsiteX99" fmla="*/ 837498 w 4627560"/>
              <a:gd name="connsiteY99" fmla="*/ 667972 h 1990725"/>
              <a:gd name="connsiteX100" fmla="*/ 807399 w 4627560"/>
              <a:gd name="connsiteY100" fmla="*/ 681865 h 1990725"/>
              <a:gd name="connsiteX101" fmla="*/ 758776 w 4627560"/>
              <a:gd name="connsiteY101" fmla="*/ 628611 h 1990725"/>
              <a:gd name="connsiteX102" fmla="*/ 805083 w 4627560"/>
              <a:gd name="connsiteY102" fmla="*/ 575358 h 1990725"/>
              <a:gd name="connsiteX103" fmla="*/ 696261 w 4627560"/>
              <a:gd name="connsiteY103" fmla="*/ 575358 h 1990725"/>
              <a:gd name="connsiteX104" fmla="*/ 733306 w 4627560"/>
              <a:gd name="connsiteY104" fmla="*/ 614720 h 1990725"/>
              <a:gd name="connsiteX105" fmla="*/ 733306 w 4627560"/>
              <a:gd name="connsiteY105" fmla="*/ 684179 h 1990725"/>
              <a:gd name="connsiteX106" fmla="*/ 707838 w 4627560"/>
              <a:gd name="connsiteY106" fmla="*/ 684179 h 1990725"/>
              <a:gd name="connsiteX107" fmla="*/ 707838 w 4627560"/>
              <a:gd name="connsiteY107" fmla="*/ 621665 h 1990725"/>
              <a:gd name="connsiteX108" fmla="*/ 691631 w 4627560"/>
              <a:gd name="connsiteY108" fmla="*/ 600827 h 1990725"/>
              <a:gd name="connsiteX109" fmla="*/ 663846 w 4627560"/>
              <a:gd name="connsiteY109" fmla="*/ 621665 h 1990725"/>
              <a:gd name="connsiteX110" fmla="*/ 661531 w 4627560"/>
              <a:gd name="connsiteY110" fmla="*/ 635558 h 1990725"/>
              <a:gd name="connsiteX111" fmla="*/ 661531 w 4627560"/>
              <a:gd name="connsiteY111" fmla="*/ 684179 h 1990725"/>
              <a:gd name="connsiteX112" fmla="*/ 636062 w 4627560"/>
              <a:gd name="connsiteY112" fmla="*/ 684179 h 1990725"/>
              <a:gd name="connsiteX113" fmla="*/ 636062 w 4627560"/>
              <a:gd name="connsiteY113" fmla="*/ 577674 h 1990725"/>
              <a:gd name="connsiteX114" fmla="*/ 659215 w 4627560"/>
              <a:gd name="connsiteY114" fmla="*/ 577674 h 1990725"/>
              <a:gd name="connsiteX115" fmla="*/ 659215 w 4627560"/>
              <a:gd name="connsiteY115" fmla="*/ 591565 h 1990725"/>
              <a:gd name="connsiteX116" fmla="*/ 659215 w 4627560"/>
              <a:gd name="connsiteY116" fmla="*/ 598513 h 1990725"/>
              <a:gd name="connsiteX117" fmla="*/ 696261 w 4627560"/>
              <a:gd name="connsiteY117" fmla="*/ 575358 h 1990725"/>
              <a:gd name="connsiteX118" fmla="*/ 1842362 w 4627560"/>
              <a:gd name="connsiteY118" fmla="*/ 573042 h 1990725"/>
              <a:gd name="connsiteX119" fmla="*/ 1886353 w 4627560"/>
              <a:gd name="connsiteY119" fmla="*/ 614719 h 1990725"/>
              <a:gd name="connsiteX120" fmla="*/ 1886353 w 4627560"/>
              <a:gd name="connsiteY120" fmla="*/ 684179 h 1990725"/>
              <a:gd name="connsiteX121" fmla="*/ 1860884 w 4627560"/>
              <a:gd name="connsiteY121" fmla="*/ 684179 h 1990725"/>
              <a:gd name="connsiteX122" fmla="*/ 1860884 w 4627560"/>
              <a:gd name="connsiteY122" fmla="*/ 674918 h 1990725"/>
              <a:gd name="connsiteX123" fmla="*/ 1860884 w 4627560"/>
              <a:gd name="connsiteY123" fmla="*/ 667972 h 1990725"/>
              <a:gd name="connsiteX124" fmla="*/ 1828469 w 4627560"/>
              <a:gd name="connsiteY124" fmla="*/ 686495 h 1990725"/>
              <a:gd name="connsiteX125" fmla="*/ 1791423 w 4627560"/>
              <a:gd name="connsiteY125" fmla="*/ 654079 h 1990725"/>
              <a:gd name="connsiteX126" fmla="*/ 1856253 w 4627560"/>
              <a:gd name="connsiteY126" fmla="*/ 617034 h 1990725"/>
              <a:gd name="connsiteX127" fmla="*/ 1860884 w 4627560"/>
              <a:gd name="connsiteY127" fmla="*/ 617034 h 1990725"/>
              <a:gd name="connsiteX128" fmla="*/ 1860884 w 4627560"/>
              <a:gd name="connsiteY128" fmla="*/ 614719 h 1990725"/>
              <a:gd name="connsiteX129" fmla="*/ 1840046 w 4627560"/>
              <a:gd name="connsiteY129" fmla="*/ 596195 h 1990725"/>
              <a:gd name="connsiteX130" fmla="*/ 1809946 w 4627560"/>
              <a:gd name="connsiteY130" fmla="*/ 605458 h 1990725"/>
              <a:gd name="connsiteX131" fmla="*/ 1800685 w 4627560"/>
              <a:gd name="connsiteY131" fmla="*/ 586935 h 1990725"/>
              <a:gd name="connsiteX132" fmla="*/ 1842362 w 4627560"/>
              <a:gd name="connsiteY132" fmla="*/ 573042 h 1990725"/>
              <a:gd name="connsiteX133" fmla="*/ 379059 w 4627560"/>
              <a:gd name="connsiteY133" fmla="*/ 573042 h 1990725"/>
              <a:gd name="connsiteX134" fmla="*/ 423050 w 4627560"/>
              <a:gd name="connsiteY134" fmla="*/ 614719 h 1990725"/>
              <a:gd name="connsiteX135" fmla="*/ 423050 w 4627560"/>
              <a:gd name="connsiteY135" fmla="*/ 684179 h 1990725"/>
              <a:gd name="connsiteX136" fmla="*/ 397582 w 4627560"/>
              <a:gd name="connsiteY136" fmla="*/ 684179 h 1990725"/>
              <a:gd name="connsiteX137" fmla="*/ 397582 w 4627560"/>
              <a:gd name="connsiteY137" fmla="*/ 674918 h 1990725"/>
              <a:gd name="connsiteX138" fmla="*/ 397582 w 4627560"/>
              <a:gd name="connsiteY138" fmla="*/ 667972 h 1990725"/>
              <a:gd name="connsiteX139" fmla="*/ 365166 w 4627560"/>
              <a:gd name="connsiteY139" fmla="*/ 686495 h 1990725"/>
              <a:gd name="connsiteX140" fmla="*/ 328120 w 4627560"/>
              <a:gd name="connsiteY140" fmla="*/ 654079 h 1990725"/>
              <a:gd name="connsiteX141" fmla="*/ 392950 w 4627560"/>
              <a:gd name="connsiteY141" fmla="*/ 617034 h 1990725"/>
              <a:gd name="connsiteX142" fmla="*/ 397582 w 4627560"/>
              <a:gd name="connsiteY142" fmla="*/ 617034 h 1990725"/>
              <a:gd name="connsiteX143" fmla="*/ 397582 w 4627560"/>
              <a:gd name="connsiteY143" fmla="*/ 614719 h 1990725"/>
              <a:gd name="connsiteX144" fmla="*/ 376743 w 4627560"/>
              <a:gd name="connsiteY144" fmla="*/ 596195 h 1990725"/>
              <a:gd name="connsiteX145" fmla="*/ 346643 w 4627560"/>
              <a:gd name="connsiteY145" fmla="*/ 605458 h 1990725"/>
              <a:gd name="connsiteX146" fmla="*/ 337381 w 4627560"/>
              <a:gd name="connsiteY146" fmla="*/ 586935 h 1990725"/>
              <a:gd name="connsiteX147" fmla="*/ 379059 w 4627560"/>
              <a:gd name="connsiteY147" fmla="*/ 573042 h 1990725"/>
              <a:gd name="connsiteX148" fmla="*/ 2004437 w 4627560"/>
              <a:gd name="connsiteY148" fmla="*/ 549888 h 1990725"/>
              <a:gd name="connsiteX149" fmla="*/ 2029906 w 4627560"/>
              <a:gd name="connsiteY149" fmla="*/ 549888 h 1990725"/>
              <a:gd name="connsiteX150" fmla="*/ 2029906 w 4627560"/>
              <a:gd name="connsiteY150" fmla="*/ 579988 h 1990725"/>
              <a:gd name="connsiteX151" fmla="*/ 2053058 w 4627560"/>
              <a:gd name="connsiteY151" fmla="*/ 579988 h 1990725"/>
              <a:gd name="connsiteX152" fmla="*/ 2053058 w 4627560"/>
              <a:gd name="connsiteY152" fmla="*/ 600827 h 1990725"/>
              <a:gd name="connsiteX153" fmla="*/ 2029906 w 4627560"/>
              <a:gd name="connsiteY153" fmla="*/ 600827 h 1990725"/>
              <a:gd name="connsiteX154" fmla="*/ 2029906 w 4627560"/>
              <a:gd name="connsiteY154" fmla="*/ 642502 h 1990725"/>
              <a:gd name="connsiteX155" fmla="*/ 2050744 w 4627560"/>
              <a:gd name="connsiteY155" fmla="*/ 663341 h 1990725"/>
              <a:gd name="connsiteX156" fmla="*/ 2055374 w 4627560"/>
              <a:gd name="connsiteY156" fmla="*/ 663341 h 1990725"/>
              <a:gd name="connsiteX157" fmla="*/ 2055374 w 4627560"/>
              <a:gd name="connsiteY157" fmla="*/ 686493 h 1990725"/>
              <a:gd name="connsiteX158" fmla="*/ 2046113 w 4627560"/>
              <a:gd name="connsiteY158" fmla="*/ 686493 h 1990725"/>
              <a:gd name="connsiteX159" fmla="*/ 2002121 w 4627560"/>
              <a:gd name="connsiteY159" fmla="*/ 647134 h 1990725"/>
              <a:gd name="connsiteX160" fmla="*/ 2002121 w 4627560"/>
              <a:gd name="connsiteY160" fmla="*/ 600827 h 1990725"/>
              <a:gd name="connsiteX161" fmla="*/ 1990544 w 4627560"/>
              <a:gd name="connsiteY161" fmla="*/ 600827 h 1990725"/>
              <a:gd name="connsiteX162" fmla="*/ 1990544 w 4627560"/>
              <a:gd name="connsiteY162" fmla="*/ 579988 h 1990725"/>
              <a:gd name="connsiteX163" fmla="*/ 2004437 w 4627560"/>
              <a:gd name="connsiteY163" fmla="*/ 579988 h 1990725"/>
              <a:gd name="connsiteX164" fmla="*/ 2004437 w 4627560"/>
              <a:gd name="connsiteY164" fmla="*/ 549888 h 1990725"/>
              <a:gd name="connsiteX165" fmla="*/ 1921084 w 4627560"/>
              <a:gd name="connsiteY165" fmla="*/ 549888 h 1990725"/>
              <a:gd name="connsiteX166" fmla="*/ 1946553 w 4627560"/>
              <a:gd name="connsiteY166" fmla="*/ 549888 h 1990725"/>
              <a:gd name="connsiteX167" fmla="*/ 1946553 w 4627560"/>
              <a:gd name="connsiteY167" fmla="*/ 579988 h 1990725"/>
              <a:gd name="connsiteX168" fmla="*/ 1969705 w 4627560"/>
              <a:gd name="connsiteY168" fmla="*/ 579988 h 1990725"/>
              <a:gd name="connsiteX169" fmla="*/ 1969705 w 4627560"/>
              <a:gd name="connsiteY169" fmla="*/ 600827 h 1990725"/>
              <a:gd name="connsiteX170" fmla="*/ 1946553 w 4627560"/>
              <a:gd name="connsiteY170" fmla="*/ 600827 h 1990725"/>
              <a:gd name="connsiteX171" fmla="*/ 1946553 w 4627560"/>
              <a:gd name="connsiteY171" fmla="*/ 642502 h 1990725"/>
              <a:gd name="connsiteX172" fmla="*/ 1967391 w 4627560"/>
              <a:gd name="connsiteY172" fmla="*/ 663341 h 1990725"/>
              <a:gd name="connsiteX173" fmla="*/ 1972021 w 4627560"/>
              <a:gd name="connsiteY173" fmla="*/ 663341 h 1990725"/>
              <a:gd name="connsiteX174" fmla="*/ 1972021 w 4627560"/>
              <a:gd name="connsiteY174" fmla="*/ 686493 h 1990725"/>
              <a:gd name="connsiteX175" fmla="*/ 1962760 w 4627560"/>
              <a:gd name="connsiteY175" fmla="*/ 686493 h 1990725"/>
              <a:gd name="connsiteX176" fmla="*/ 1918768 w 4627560"/>
              <a:gd name="connsiteY176" fmla="*/ 647134 h 1990725"/>
              <a:gd name="connsiteX177" fmla="*/ 1918768 w 4627560"/>
              <a:gd name="connsiteY177" fmla="*/ 600827 h 1990725"/>
              <a:gd name="connsiteX178" fmla="*/ 1907191 w 4627560"/>
              <a:gd name="connsiteY178" fmla="*/ 600827 h 1990725"/>
              <a:gd name="connsiteX179" fmla="*/ 1907191 w 4627560"/>
              <a:gd name="connsiteY179" fmla="*/ 579988 h 1990725"/>
              <a:gd name="connsiteX180" fmla="*/ 1921084 w 4627560"/>
              <a:gd name="connsiteY180" fmla="*/ 579988 h 1990725"/>
              <a:gd name="connsiteX181" fmla="*/ 1921084 w 4627560"/>
              <a:gd name="connsiteY181" fmla="*/ 549888 h 1990725"/>
              <a:gd name="connsiteX182" fmla="*/ 1627033 w 4627560"/>
              <a:gd name="connsiteY182" fmla="*/ 535996 h 1990725"/>
              <a:gd name="connsiteX183" fmla="*/ 1654818 w 4627560"/>
              <a:gd name="connsiteY183" fmla="*/ 535996 h 1990725"/>
              <a:gd name="connsiteX184" fmla="*/ 1684916 w 4627560"/>
              <a:gd name="connsiteY184" fmla="*/ 610087 h 1990725"/>
              <a:gd name="connsiteX185" fmla="*/ 1691863 w 4627560"/>
              <a:gd name="connsiteY185" fmla="*/ 630926 h 1990725"/>
              <a:gd name="connsiteX186" fmla="*/ 1698809 w 4627560"/>
              <a:gd name="connsiteY186" fmla="*/ 610087 h 1990725"/>
              <a:gd name="connsiteX187" fmla="*/ 1728908 w 4627560"/>
              <a:gd name="connsiteY187" fmla="*/ 535996 h 1990725"/>
              <a:gd name="connsiteX188" fmla="*/ 1756693 w 4627560"/>
              <a:gd name="connsiteY188" fmla="*/ 535996 h 1990725"/>
              <a:gd name="connsiteX189" fmla="*/ 1768268 w 4627560"/>
              <a:gd name="connsiteY189" fmla="*/ 684178 h 1990725"/>
              <a:gd name="connsiteX190" fmla="*/ 1740484 w 4627560"/>
              <a:gd name="connsiteY190" fmla="*/ 684178 h 1990725"/>
              <a:gd name="connsiteX191" fmla="*/ 1733538 w 4627560"/>
              <a:gd name="connsiteY191" fmla="*/ 600826 h 1990725"/>
              <a:gd name="connsiteX192" fmla="*/ 1733538 w 4627560"/>
              <a:gd name="connsiteY192" fmla="*/ 577673 h 1990725"/>
              <a:gd name="connsiteX193" fmla="*/ 1726593 w 4627560"/>
              <a:gd name="connsiteY193" fmla="*/ 600826 h 1990725"/>
              <a:gd name="connsiteX194" fmla="*/ 1703439 w 4627560"/>
              <a:gd name="connsiteY194" fmla="*/ 658710 h 1990725"/>
              <a:gd name="connsiteX195" fmla="*/ 1680286 w 4627560"/>
              <a:gd name="connsiteY195" fmla="*/ 658710 h 1990725"/>
              <a:gd name="connsiteX196" fmla="*/ 1657132 w 4627560"/>
              <a:gd name="connsiteY196" fmla="*/ 600826 h 1990725"/>
              <a:gd name="connsiteX197" fmla="*/ 1647870 w 4627560"/>
              <a:gd name="connsiteY197" fmla="*/ 577673 h 1990725"/>
              <a:gd name="connsiteX198" fmla="*/ 1647870 w 4627560"/>
              <a:gd name="connsiteY198" fmla="*/ 600826 h 1990725"/>
              <a:gd name="connsiteX199" fmla="*/ 1640925 w 4627560"/>
              <a:gd name="connsiteY199" fmla="*/ 684178 h 1990725"/>
              <a:gd name="connsiteX200" fmla="*/ 1613141 w 4627560"/>
              <a:gd name="connsiteY200" fmla="*/ 684178 h 1990725"/>
              <a:gd name="connsiteX201" fmla="*/ 1627033 w 4627560"/>
              <a:gd name="connsiteY201" fmla="*/ 535996 h 1990725"/>
              <a:gd name="connsiteX202" fmla="*/ 1400129 w 4627560"/>
              <a:gd name="connsiteY202" fmla="*/ 535996 h 1990725"/>
              <a:gd name="connsiteX203" fmla="*/ 1425598 w 4627560"/>
              <a:gd name="connsiteY203" fmla="*/ 535996 h 1990725"/>
              <a:gd name="connsiteX204" fmla="*/ 1425598 w 4627560"/>
              <a:gd name="connsiteY204" fmla="*/ 684178 h 1990725"/>
              <a:gd name="connsiteX205" fmla="*/ 1400129 w 4627560"/>
              <a:gd name="connsiteY205" fmla="*/ 684178 h 1990725"/>
              <a:gd name="connsiteX206" fmla="*/ 1400129 w 4627560"/>
              <a:gd name="connsiteY206" fmla="*/ 674917 h 1990725"/>
              <a:gd name="connsiteX207" fmla="*/ 1400129 w 4627560"/>
              <a:gd name="connsiteY207" fmla="*/ 667971 h 1990725"/>
              <a:gd name="connsiteX208" fmla="*/ 1367713 w 4627560"/>
              <a:gd name="connsiteY208" fmla="*/ 686494 h 1990725"/>
              <a:gd name="connsiteX209" fmla="*/ 1321407 w 4627560"/>
              <a:gd name="connsiteY209" fmla="*/ 630926 h 1990725"/>
              <a:gd name="connsiteX210" fmla="*/ 1370029 w 4627560"/>
              <a:gd name="connsiteY210" fmla="*/ 575358 h 1990725"/>
              <a:gd name="connsiteX211" fmla="*/ 1400129 w 4627560"/>
              <a:gd name="connsiteY211" fmla="*/ 589249 h 1990725"/>
              <a:gd name="connsiteX212" fmla="*/ 1400129 w 4627560"/>
              <a:gd name="connsiteY212" fmla="*/ 582303 h 1990725"/>
              <a:gd name="connsiteX213" fmla="*/ 1400129 w 4627560"/>
              <a:gd name="connsiteY213" fmla="*/ 535996 h 1990725"/>
              <a:gd name="connsiteX214" fmla="*/ 1138495 w 4627560"/>
              <a:gd name="connsiteY214" fmla="*/ 535996 h 1990725"/>
              <a:gd name="connsiteX215" fmla="*/ 1163963 w 4627560"/>
              <a:gd name="connsiteY215" fmla="*/ 535996 h 1990725"/>
              <a:gd name="connsiteX216" fmla="*/ 1163963 w 4627560"/>
              <a:gd name="connsiteY216" fmla="*/ 559150 h 1990725"/>
              <a:gd name="connsiteX217" fmla="*/ 1138495 w 4627560"/>
              <a:gd name="connsiteY217" fmla="*/ 559150 h 1990725"/>
              <a:gd name="connsiteX218" fmla="*/ 1138495 w 4627560"/>
              <a:gd name="connsiteY218" fmla="*/ 535996 h 1990725"/>
              <a:gd name="connsiteX219" fmla="*/ 962528 w 4627560"/>
              <a:gd name="connsiteY219" fmla="*/ 535996 h 1990725"/>
              <a:gd name="connsiteX220" fmla="*/ 990312 w 4627560"/>
              <a:gd name="connsiteY220" fmla="*/ 535996 h 1990725"/>
              <a:gd name="connsiteX221" fmla="*/ 1020412 w 4627560"/>
              <a:gd name="connsiteY221" fmla="*/ 610087 h 1990725"/>
              <a:gd name="connsiteX222" fmla="*/ 1027358 w 4627560"/>
              <a:gd name="connsiteY222" fmla="*/ 630926 h 1990725"/>
              <a:gd name="connsiteX223" fmla="*/ 1034304 w 4627560"/>
              <a:gd name="connsiteY223" fmla="*/ 610087 h 1990725"/>
              <a:gd name="connsiteX224" fmla="*/ 1064404 w 4627560"/>
              <a:gd name="connsiteY224" fmla="*/ 535996 h 1990725"/>
              <a:gd name="connsiteX225" fmla="*/ 1092188 w 4627560"/>
              <a:gd name="connsiteY225" fmla="*/ 535996 h 1990725"/>
              <a:gd name="connsiteX226" fmla="*/ 1106079 w 4627560"/>
              <a:gd name="connsiteY226" fmla="*/ 684178 h 1990725"/>
              <a:gd name="connsiteX227" fmla="*/ 1078295 w 4627560"/>
              <a:gd name="connsiteY227" fmla="*/ 684178 h 1990725"/>
              <a:gd name="connsiteX228" fmla="*/ 1071349 w 4627560"/>
              <a:gd name="connsiteY228" fmla="*/ 600826 h 1990725"/>
              <a:gd name="connsiteX229" fmla="*/ 1071349 w 4627560"/>
              <a:gd name="connsiteY229" fmla="*/ 577673 h 1990725"/>
              <a:gd name="connsiteX230" fmla="*/ 1064404 w 4627560"/>
              <a:gd name="connsiteY230" fmla="*/ 600826 h 1990725"/>
              <a:gd name="connsiteX231" fmla="*/ 1041249 w 4627560"/>
              <a:gd name="connsiteY231" fmla="*/ 658710 h 1990725"/>
              <a:gd name="connsiteX232" fmla="*/ 1018097 w 4627560"/>
              <a:gd name="connsiteY232" fmla="*/ 658710 h 1990725"/>
              <a:gd name="connsiteX233" fmla="*/ 994942 w 4627560"/>
              <a:gd name="connsiteY233" fmla="*/ 600826 h 1990725"/>
              <a:gd name="connsiteX234" fmla="*/ 985681 w 4627560"/>
              <a:gd name="connsiteY234" fmla="*/ 577673 h 1990725"/>
              <a:gd name="connsiteX235" fmla="*/ 985681 w 4627560"/>
              <a:gd name="connsiteY235" fmla="*/ 600826 h 1990725"/>
              <a:gd name="connsiteX236" fmla="*/ 978735 w 4627560"/>
              <a:gd name="connsiteY236" fmla="*/ 684178 h 1990725"/>
              <a:gd name="connsiteX237" fmla="*/ 950951 w 4627560"/>
              <a:gd name="connsiteY237" fmla="*/ 684178 h 1990725"/>
              <a:gd name="connsiteX238" fmla="*/ 962528 w 4627560"/>
              <a:gd name="connsiteY238" fmla="*/ 535996 h 1990725"/>
              <a:gd name="connsiteX239" fmla="*/ 573548 w 4627560"/>
              <a:gd name="connsiteY239" fmla="*/ 535996 h 1990725"/>
              <a:gd name="connsiteX240" fmla="*/ 599016 w 4627560"/>
              <a:gd name="connsiteY240" fmla="*/ 535996 h 1990725"/>
              <a:gd name="connsiteX241" fmla="*/ 599016 w 4627560"/>
              <a:gd name="connsiteY241" fmla="*/ 559150 h 1990725"/>
              <a:gd name="connsiteX242" fmla="*/ 573548 w 4627560"/>
              <a:gd name="connsiteY242" fmla="*/ 559150 h 1990725"/>
              <a:gd name="connsiteX243" fmla="*/ 573548 w 4627560"/>
              <a:gd name="connsiteY243" fmla="*/ 535996 h 1990725"/>
              <a:gd name="connsiteX244" fmla="*/ 455465 w 4627560"/>
              <a:gd name="connsiteY244" fmla="*/ 535996 h 1990725"/>
              <a:gd name="connsiteX245" fmla="*/ 480933 w 4627560"/>
              <a:gd name="connsiteY245" fmla="*/ 535996 h 1990725"/>
              <a:gd name="connsiteX246" fmla="*/ 480933 w 4627560"/>
              <a:gd name="connsiteY246" fmla="*/ 614719 h 1990725"/>
              <a:gd name="connsiteX247" fmla="*/ 494826 w 4627560"/>
              <a:gd name="connsiteY247" fmla="*/ 614719 h 1990725"/>
              <a:gd name="connsiteX248" fmla="*/ 520294 w 4627560"/>
              <a:gd name="connsiteY248" fmla="*/ 577673 h 1990725"/>
              <a:gd name="connsiteX249" fmla="*/ 550395 w 4627560"/>
              <a:gd name="connsiteY249" fmla="*/ 577673 h 1990725"/>
              <a:gd name="connsiteX250" fmla="*/ 517978 w 4627560"/>
              <a:gd name="connsiteY250" fmla="*/ 626294 h 1990725"/>
              <a:gd name="connsiteX251" fmla="*/ 555024 w 4627560"/>
              <a:gd name="connsiteY251" fmla="*/ 684178 h 1990725"/>
              <a:gd name="connsiteX252" fmla="*/ 524926 w 4627560"/>
              <a:gd name="connsiteY252" fmla="*/ 684178 h 1990725"/>
              <a:gd name="connsiteX253" fmla="*/ 497142 w 4627560"/>
              <a:gd name="connsiteY253" fmla="*/ 637871 h 1990725"/>
              <a:gd name="connsiteX254" fmla="*/ 480933 w 4627560"/>
              <a:gd name="connsiteY254" fmla="*/ 637871 h 1990725"/>
              <a:gd name="connsiteX255" fmla="*/ 480933 w 4627560"/>
              <a:gd name="connsiteY255" fmla="*/ 684178 h 1990725"/>
              <a:gd name="connsiteX256" fmla="*/ 455465 w 4627560"/>
              <a:gd name="connsiteY256" fmla="*/ 684178 h 1990725"/>
              <a:gd name="connsiteX257" fmla="*/ 455465 w 4627560"/>
              <a:gd name="connsiteY257" fmla="*/ 535996 h 1990725"/>
              <a:gd name="connsiteX258" fmla="*/ 163729 w 4627560"/>
              <a:gd name="connsiteY258" fmla="*/ 535996 h 1990725"/>
              <a:gd name="connsiteX259" fmla="*/ 191513 w 4627560"/>
              <a:gd name="connsiteY259" fmla="*/ 535996 h 1990725"/>
              <a:gd name="connsiteX260" fmla="*/ 221613 w 4627560"/>
              <a:gd name="connsiteY260" fmla="*/ 610087 h 1990725"/>
              <a:gd name="connsiteX261" fmla="*/ 228559 w 4627560"/>
              <a:gd name="connsiteY261" fmla="*/ 630926 h 1990725"/>
              <a:gd name="connsiteX262" fmla="*/ 235505 w 4627560"/>
              <a:gd name="connsiteY262" fmla="*/ 610087 h 1990725"/>
              <a:gd name="connsiteX263" fmla="*/ 265605 w 4627560"/>
              <a:gd name="connsiteY263" fmla="*/ 535996 h 1990725"/>
              <a:gd name="connsiteX264" fmla="*/ 295705 w 4627560"/>
              <a:gd name="connsiteY264" fmla="*/ 535996 h 1990725"/>
              <a:gd name="connsiteX265" fmla="*/ 307282 w 4627560"/>
              <a:gd name="connsiteY265" fmla="*/ 684178 h 1990725"/>
              <a:gd name="connsiteX266" fmla="*/ 279496 w 4627560"/>
              <a:gd name="connsiteY266" fmla="*/ 684178 h 1990725"/>
              <a:gd name="connsiteX267" fmla="*/ 272550 w 4627560"/>
              <a:gd name="connsiteY267" fmla="*/ 600826 h 1990725"/>
              <a:gd name="connsiteX268" fmla="*/ 272550 w 4627560"/>
              <a:gd name="connsiteY268" fmla="*/ 577673 h 1990725"/>
              <a:gd name="connsiteX269" fmla="*/ 265605 w 4627560"/>
              <a:gd name="connsiteY269" fmla="*/ 600826 h 1990725"/>
              <a:gd name="connsiteX270" fmla="*/ 242450 w 4627560"/>
              <a:gd name="connsiteY270" fmla="*/ 658710 h 1990725"/>
              <a:gd name="connsiteX271" fmla="*/ 219298 w 4627560"/>
              <a:gd name="connsiteY271" fmla="*/ 658710 h 1990725"/>
              <a:gd name="connsiteX272" fmla="*/ 196143 w 4627560"/>
              <a:gd name="connsiteY272" fmla="*/ 600826 h 1990725"/>
              <a:gd name="connsiteX273" fmla="*/ 186882 w 4627560"/>
              <a:gd name="connsiteY273" fmla="*/ 577673 h 1990725"/>
              <a:gd name="connsiteX274" fmla="*/ 186882 w 4627560"/>
              <a:gd name="connsiteY274" fmla="*/ 600826 h 1990725"/>
              <a:gd name="connsiteX275" fmla="*/ 179937 w 4627560"/>
              <a:gd name="connsiteY275" fmla="*/ 684178 h 1990725"/>
              <a:gd name="connsiteX276" fmla="*/ 152152 w 4627560"/>
              <a:gd name="connsiteY276" fmla="*/ 684178 h 1990725"/>
              <a:gd name="connsiteX277" fmla="*/ 163729 w 4627560"/>
              <a:gd name="connsiteY277" fmla="*/ 535996 h 1990725"/>
              <a:gd name="connsiteX278" fmla="*/ 3727060 w 4627560"/>
              <a:gd name="connsiteY278" fmla="*/ 397075 h 1990725"/>
              <a:gd name="connsiteX279" fmla="*/ 3696961 w 4627560"/>
              <a:gd name="connsiteY279" fmla="*/ 410966 h 1990725"/>
              <a:gd name="connsiteX280" fmla="*/ 3710853 w 4627560"/>
              <a:gd name="connsiteY280" fmla="*/ 422543 h 1990725"/>
              <a:gd name="connsiteX281" fmla="*/ 3731692 w 4627560"/>
              <a:gd name="connsiteY281" fmla="*/ 399391 h 1990725"/>
              <a:gd name="connsiteX282" fmla="*/ 3731692 w 4627560"/>
              <a:gd name="connsiteY282" fmla="*/ 397075 h 1990725"/>
              <a:gd name="connsiteX283" fmla="*/ 3727060 w 4627560"/>
              <a:gd name="connsiteY283" fmla="*/ 397075 h 1990725"/>
              <a:gd name="connsiteX284" fmla="*/ 485567 w 4627560"/>
              <a:gd name="connsiteY284" fmla="*/ 397075 h 1990725"/>
              <a:gd name="connsiteX285" fmla="*/ 455467 w 4627560"/>
              <a:gd name="connsiteY285" fmla="*/ 410966 h 1990725"/>
              <a:gd name="connsiteX286" fmla="*/ 469360 w 4627560"/>
              <a:gd name="connsiteY286" fmla="*/ 422543 h 1990725"/>
              <a:gd name="connsiteX287" fmla="*/ 490199 w 4627560"/>
              <a:gd name="connsiteY287" fmla="*/ 399391 h 1990725"/>
              <a:gd name="connsiteX288" fmla="*/ 490199 w 4627560"/>
              <a:gd name="connsiteY288" fmla="*/ 397075 h 1990725"/>
              <a:gd name="connsiteX289" fmla="*/ 485567 w 4627560"/>
              <a:gd name="connsiteY289" fmla="*/ 397075 h 1990725"/>
              <a:gd name="connsiteX290" fmla="*/ 3558040 w 4627560"/>
              <a:gd name="connsiteY290" fmla="*/ 355399 h 1990725"/>
              <a:gd name="connsiteX291" fmla="*/ 3532570 w 4627560"/>
              <a:gd name="connsiteY291" fmla="*/ 387813 h 1990725"/>
              <a:gd name="connsiteX292" fmla="*/ 3558040 w 4627560"/>
              <a:gd name="connsiteY292" fmla="*/ 420228 h 1990725"/>
              <a:gd name="connsiteX293" fmla="*/ 3583509 w 4627560"/>
              <a:gd name="connsiteY293" fmla="*/ 387813 h 1990725"/>
              <a:gd name="connsiteX294" fmla="*/ 3558040 w 4627560"/>
              <a:gd name="connsiteY294" fmla="*/ 355399 h 1990725"/>
              <a:gd name="connsiteX295" fmla="*/ 2909739 w 4627560"/>
              <a:gd name="connsiteY295" fmla="*/ 355399 h 1990725"/>
              <a:gd name="connsiteX296" fmla="*/ 2879639 w 4627560"/>
              <a:gd name="connsiteY296" fmla="*/ 387814 h 1990725"/>
              <a:gd name="connsiteX297" fmla="*/ 2909739 w 4627560"/>
              <a:gd name="connsiteY297" fmla="*/ 420228 h 1990725"/>
              <a:gd name="connsiteX298" fmla="*/ 2939839 w 4627560"/>
              <a:gd name="connsiteY298" fmla="*/ 387814 h 1990725"/>
              <a:gd name="connsiteX299" fmla="*/ 2909739 w 4627560"/>
              <a:gd name="connsiteY299" fmla="*/ 355399 h 1990725"/>
              <a:gd name="connsiteX300" fmla="*/ 3294090 w 4627560"/>
              <a:gd name="connsiteY300" fmla="*/ 353083 h 1990725"/>
              <a:gd name="connsiteX301" fmla="*/ 3273251 w 4627560"/>
              <a:gd name="connsiteY301" fmla="*/ 371606 h 1990725"/>
              <a:gd name="connsiteX302" fmla="*/ 3310297 w 4627560"/>
              <a:gd name="connsiteY302" fmla="*/ 371606 h 1990725"/>
              <a:gd name="connsiteX303" fmla="*/ 3294090 w 4627560"/>
              <a:gd name="connsiteY303" fmla="*/ 353083 h 1990725"/>
              <a:gd name="connsiteX304" fmla="*/ 1937291 w 4627560"/>
              <a:gd name="connsiteY304" fmla="*/ 353083 h 1990725"/>
              <a:gd name="connsiteX305" fmla="*/ 1916452 w 4627560"/>
              <a:gd name="connsiteY305" fmla="*/ 371606 h 1990725"/>
              <a:gd name="connsiteX306" fmla="*/ 1953498 w 4627560"/>
              <a:gd name="connsiteY306" fmla="*/ 371606 h 1990725"/>
              <a:gd name="connsiteX307" fmla="*/ 1937291 w 4627560"/>
              <a:gd name="connsiteY307" fmla="*/ 353083 h 1990725"/>
              <a:gd name="connsiteX308" fmla="*/ 2266071 w 4627560"/>
              <a:gd name="connsiteY308" fmla="*/ 322985 h 1990725"/>
              <a:gd name="connsiteX309" fmla="*/ 2310062 w 4627560"/>
              <a:gd name="connsiteY309" fmla="*/ 322985 h 1990725"/>
              <a:gd name="connsiteX310" fmla="*/ 2310062 w 4627560"/>
              <a:gd name="connsiteY310" fmla="*/ 452644 h 1990725"/>
              <a:gd name="connsiteX311" fmla="*/ 2266071 w 4627560"/>
              <a:gd name="connsiteY311" fmla="*/ 452644 h 1990725"/>
              <a:gd name="connsiteX312" fmla="*/ 2266071 w 4627560"/>
              <a:gd name="connsiteY312" fmla="*/ 322985 h 1990725"/>
              <a:gd name="connsiteX313" fmla="*/ 1647875 w 4627560"/>
              <a:gd name="connsiteY313" fmla="*/ 322985 h 1990725"/>
              <a:gd name="connsiteX314" fmla="*/ 1691866 w 4627560"/>
              <a:gd name="connsiteY314" fmla="*/ 322985 h 1990725"/>
              <a:gd name="connsiteX315" fmla="*/ 1691866 w 4627560"/>
              <a:gd name="connsiteY315" fmla="*/ 452644 h 1990725"/>
              <a:gd name="connsiteX316" fmla="*/ 1647875 w 4627560"/>
              <a:gd name="connsiteY316" fmla="*/ 452644 h 1990725"/>
              <a:gd name="connsiteX317" fmla="*/ 1647875 w 4627560"/>
              <a:gd name="connsiteY317" fmla="*/ 322985 h 1990725"/>
              <a:gd name="connsiteX318" fmla="*/ 3379758 w 4627560"/>
              <a:gd name="connsiteY318" fmla="*/ 322984 h 1990725"/>
              <a:gd name="connsiteX319" fmla="*/ 3382074 w 4627560"/>
              <a:gd name="connsiteY319" fmla="*/ 322984 h 1990725"/>
              <a:gd name="connsiteX320" fmla="*/ 3423749 w 4627560"/>
              <a:gd name="connsiteY320" fmla="*/ 322984 h 1990725"/>
              <a:gd name="connsiteX321" fmla="*/ 3423749 w 4627560"/>
              <a:gd name="connsiteY321" fmla="*/ 346139 h 1990725"/>
              <a:gd name="connsiteX322" fmla="*/ 3423749 w 4627560"/>
              <a:gd name="connsiteY322" fmla="*/ 355400 h 1990725"/>
              <a:gd name="connsiteX323" fmla="*/ 3465426 w 4627560"/>
              <a:gd name="connsiteY323" fmla="*/ 322984 h 1990725"/>
              <a:gd name="connsiteX324" fmla="*/ 3470058 w 4627560"/>
              <a:gd name="connsiteY324" fmla="*/ 322984 h 1990725"/>
              <a:gd name="connsiteX325" fmla="*/ 3470058 w 4627560"/>
              <a:gd name="connsiteY325" fmla="*/ 366976 h 1990725"/>
              <a:gd name="connsiteX326" fmla="*/ 3460795 w 4627560"/>
              <a:gd name="connsiteY326" fmla="*/ 366976 h 1990725"/>
              <a:gd name="connsiteX327" fmla="*/ 3426065 w 4627560"/>
              <a:gd name="connsiteY327" fmla="*/ 390130 h 1990725"/>
              <a:gd name="connsiteX328" fmla="*/ 3423749 w 4627560"/>
              <a:gd name="connsiteY328" fmla="*/ 408653 h 1990725"/>
              <a:gd name="connsiteX329" fmla="*/ 3423749 w 4627560"/>
              <a:gd name="connsiteY329" fmla="*/ 452644 h 1990725"/>
              <a:gd name="connsiteX330" fmla="*/ 3379758 w 4627560"/>
              <a:gd name="connsiteY330" fmla="*/ 452644 h 1990725"/>
              <a:gd name="connsiteX331" fmla="*/ 3379758 w 4627560"/>
              <a:gd name="connsiteY331" fmla="*/ 322984 h 1990725"/>
              <a:gd name="connsiteX332" fmla="*/ 2025275 w 4627560"/>
              <a:gd name="connsiteY332" fmla="*/ 322984 h 1990725"/>
              <a:gd name="connsiteX333" fmla="*/ 2027591 w 4627560"/>
              <a:gd name="connsiteY333" fmla="*/ 322984 h 1990725"/>
              <a:gd name="connsiteX334" fmla="*/ 2069266 w 4627560"/>
              <a:gd name="connsiteY334" fmla="*/ 322984 h 1990725"/>
              <a:gd name="connsiteX335" fmla="*/ 2069266 w 4627560"/>
              <a:gd name="connsiteY335" fmla="*/ 346139 h 1990725"/>
              <a:gd name="connsiteX336" fmla="*/ 2069266 w 4627560"/>
              <a:gd name="connsiteY336" fmla="*/ 355400 h 1990725"/>
              <a:gd name="connsiteX337" fmla="*/ 2110943 w 4627560"/>
              <a:gd name="connsiteY337" fmla="*/ 322984 h 1990725"/>
              <a:gd name="connsiteX338" fmla="*/ 2115573 w 4627560"/>
              <a:gd name="connsiteY338" fmla="*/ 322984 h 1990725"/>
              <a:gd name="connsiteX339" fmla="*/ 2115573 w 4627560"/>
              <a:gd name="connsiteY339" fmla="*/ 366976 h 1990725"/>
              <a:gd name="connsiteX340" fmla="*/ 2106312 w 4627560"/>
              <a:gd name="connsiteY340" fmla="*/ 366976 h 1990725"/>
              <a:gd name="connsiteX341" fmla="*/ 2071582 w 4627560"/>
              <a:gd name="connsiteY341" fmla="*/ 390130 h 1990725"/>
              <a:gd name="connsiteX342" fmla="*/ 2069266 w 4627560"/>
              <a:gd name="connsiteY342" fmla="*/ 408653 h 1990725"/>
              <a:gd name="connsiteX343" fmla="*/ 2069266 w 4627560"/>
              <a:gd name="connsiteY343" fmla="*/ 452644 h 1990725"/>
              <a:gd name="connsiteX344" fmla="*/ 2025275 w 4627560"/>
              <a:gd name="connsiteY344" fmla="*/ 452644 h 1990725"/>
              <a:gd name="connsiteX345" fmla="*/ 2025275 w 4627560"/>
              <a:gd name="connsiteY345" fmla="*/ 322984 h 1990725"/>
              <a:gd name="connsiteX346" fmla="*/ 1712702 w 4627560"/>
              <a:gd name="connsiteY346" fmla="*/ 322984 h 1990725"/>
              <a:gd name="connsiteX347" fmla="*/ 1759009 w 4627560"/>
              <a:gd name="connsiteY347" fmla="*/ 322984 h 1990725"/>
              <a:gd name="connsiteX348" fmla="*/ 1779848 w 4627560"/>
              <a:gd name="connsiteY348" fmla="*/ 392446 h 1990725"/>
              <a:gd name="connsiteX349" fmla="*/ 1784478 w 4627560"/>
              <a:gd name="connsiteY349" fmla="*/ 415598 h 1990725"/>
              <a:gd name="connsiteX350" fmla="*/ 1789109 w 4627560"/>
              <a:gd name="connsiteY350" fmla="*/ 392446 h 1990725"/>
              <a:gd name="connsiteX351" fmla="*/ 1809948 w 4627560"/>
              <a:gd name="connsiteY351" fmla="*/ 322984 h 1990725"/>
              <a:gd name="connsiteX352" fmla="*/ 1856255 w 4627560"/>
              <a:gd name="connsiteY352" fmla="*/ 322984 h 1990725"/>
              <a:gd name="connsiteX353" fmla="*/ 1812262 w 4627560"/>
              <a:gd name="connsiteY353" fmla="*/ 454960 h 1990725"/>
              <a:gd name="connsiteX354" fmla="*/ 1759009 w 4627560"/>
              <a:gd name="connsiteY354" fmla="*/ 454960 h 1990725"/>
              <a:gd name="connsiteX355" fmla="*/ 1712702 w 4627560"/>
              <a:gd name="connsiteY355" fmla="*/ 322984 h 1990725"/>
              <a:gd name="connsiteX356" fmla="*/ 304969 w 4627560"/>
              <a:gd name="connsiteY356" fmla="*/ 322984 h 1990725"/>
              <a:gd name="connsiteX357" fmla="*/ 307285 w 4627560"/>
              <a:gd name="connsiteY357" fmla="*/ 322984 h 1990725"/>
              <a:gd name="connsiteX358" fmla="*/ 348960 w 4627560"/>
              <a:gd name="connsiteY358" fmla="*/ 322984 h 1990725"/>
              <a:gd name="connsiteX359" fmla="*/ 348960 w 4627560"/>
              <a:gd name="connsiteY359" fmla="*/ 346139 h 1990725"/>
              <a:gd name="connsiteX360" fmla="*/ 348960 w 4627560"/>
              <a:gd name="connsiteY360" fmla="*/ 355400 h 1990725"/>
              <a:gd name="connsiteX361" fmla="*/ 390637 w 4627560"/>
              <a:gd name="connsiteY361" fmla="*/ 322984 h 1990725"/>
              <a:gd name="connsiteX362" fmla="*/ 395267 w 4627560"/>
              <a:gd name="connsiteY362" fmla="*/ 322984 h 1990725"/>
              <a:gd name="connsiteX363" fmla="*/ 395267 w 4627560"/>
              <a:gd name="connsiteY363" fmla="*/ 366976 h 1990725"/>
              <a:gd name="connsiteX364" fmla="*/ 386005 w 4627560"/>
              <a:gd name="connsiteY364" fmla="*/ 366976 h 1990725"/>
              <a:gd name="connsiteX365" fmla="*/ 351276 w 4627560"/>
              <a:gd name="connsiteY365" fmla="*/ 390130 h 1990725"/>
              <a:gd name="connsiteX366" fmla="*/ 348960 w 4627560"/>
              <a:gd name="connsiteY366" fmla="*/ 408653 h 1990725"/>
              <a:gd name="connsiteX367" fmla="*/ 348960 w 4627560"/>
              <a:gd name="connsiteY367" fmla="*/ 452644 h 1990725"/>
              <a:gd name="connsiteX368" fmla="*/ 304969 w 4627560"/>
              <a:gd name="connsiteY368" fmla="*/ 452644 h 1990725"/>
              <a:gd name="connsiteX369" fmla="*/ 304969 w 4627560"/>
              <a:gd name="connsiteY369" fmla="*/ 322984 h 1990725"/>
              <a:gd name="connsiteX370" fmla="*/ 3893766 w 4627560"/>
              <a:gd name="connsiteY370" fmla="*/ 320668 h 1990725"/>
              <a:gd name="connsiteX371" fmla="*/ 3930813 w 4627560"/>
              <a:gd name="connsiteY371" fmla="*/ 343823 h 1990725"/>
              <a:gd name="connsiteX372" fmla="*/ 3972489 w 4627560"/>
              <a:gd name="connsiteY372" fmla="*/ 320668 h 1990725"/>
              <a:gd name="connsiteX373" fmla="*/ 4014166 w 4627560"/>
              <a:gd name="connsiteY373" fmla="*/ 369291 h 1990725"/>
              <a:gd name="connsiteX374" fmla="*/ 4014166 w 4627560"/>
              <a:gd name="connsiteY374" fmla="*/ 452644 h 1990725"/>
              <a:gd name="connsiteX375" fmla="*/ 3970173 w 4627560"/>
              <a:gd name="connsiteY375" fmla="*/ 452644 h 1990725"/>
              <a:gd name="connsiteX376" fmla="*/ 3970173 w 4627560"/>
              <a:gd name="connsiteY376" fmla="*/ 373921 h 1990725"/>
              <a:gd name="connsiteX377" fmla="*/ 3960912 w 4627560"/>
              <a:gd name="connsiteY377" fmla="*/ 357714 h 1990725"/>
              <a:gd name="connsiteX378" fmla="*/ 3937759 w 4627560"/>
              <a:gd name="connsiteY378" fmla="*/ 383182 h 1990725"/>
              <a:gd name="connsiteX379" fmla="*/ 3937759 w 4627560"/>
              <a:gd name="connsiteY379" fmla="*/ 399391 h 1990725"/>
              <a:gd name="connsiteX380" fmla="*/ 3937759 w 4627560"/>
              <a:gd name="connsiteY380" fmla="*/ 452644 h 1990725"/>
              <a:gd name="connsiteX381" fmla="*/ 3893766 w 4627560"/>
              <a:gd name="connsiteY381" fmla="*/ 452644 h 1990725"/>
              <a:gd name="connsiteX382" fmla="*/ 3893766 w 4627560"/>
              <a:gd name="connsiteY382" fmla="*/ 373921 h 1990725"/>
              <a:gd name="connsiteX383" fmla="*/ 3884505 w 4627560"/>
              <a:gd name="connsiteY383" fmla="*/ 357714 h 1990725"/>
              <a:gd name="connsiteX384" fmla="*/ 3861352 w 4627560"/>
              <a:gd name="connsiteY384" fmla="*/ 380868 h 1990725"/>
              <a:gd name="connsiteX385" fmla="*/ 3859036 w 4627560"/>
              <a:gd name="connsiteY385" fmla="*/ 397075 h 1990725"/>
              <a:gd name="connsiteX386" fmla="*/ 3859036 w 4627560"/>
              <a:gd name="connsiteY386" fmla="*/ 452644 h 1990725"/>
              <a:gd name="connsiteX387" fmla="*/ 3815045 w 4627560"/>
              <a:gd name="connsiteY387" fmla="*/ 452644 h 1990725"/>
              <a:gd name="connsiteX388" fmla="*/ 3815045 w 4627560"/>
              <a:gd name="connsiteY388" fmla="*/ 322984 h 1990725"/>
              <a:gd name="connsiteX389" fmla="*/ 3854406 w 4627560"/>
              <a:gd name="connsiteY389" fmla="*/ 322984 h 1990725"/>
              <a:gd name="connsiteX390" fmla="*/ 3854406 w 4627560"/>
              <a:gd name="connsiteY390" fmla="*/ 334561 h 1990725"/>
              <a:gd name="connsiteX391" fmla="*/ 3854406 w 4627560"/>
              <a:gd name="connsiteY391" fmla="*/ 343823 h 1990725"/>
              <a:gd name="connsiteX392" fmla="*/ 3893766 w 4627560"/>
              <a:gd name="connsiteY392" fmla="*/ 320668 h 1990725"/>
              <a:gd name="connsiteX393" fmla="*/ 3717799 w 4627560"/>
              <a:gd name="connsiteY393" fmla="*/ 320668 h 1990725"/>
              <a:gd name="connsiteX394" fmla="*/ 3777999 w 4627560"/>
              <a:gd name="connsiteY394" fmla="*/ 373921 h 1990725"/>
              <a:gd name="connsiteX395" fmla="*/ 3777999 w 4627560"/>
              <a:gd name="connsiteY395" fmla="*/ 452643 h 1990725"/>
              <a:gd name="connsiteX396" fmla="*/ 3738638 w 4627560"/>
              <a:gd name="connsiteY396" fmla="*/ 452643 h 1990725"/>
              <a:gd name="connsiteX397" fmla="*/ 3738638 w 4627560"/>
              <a:gd name="connsiteY397" fmla="*/ 445697 h 1990725"/>
              <a:gd name="connsiteX398" fmla="*/ 3738638 w 4627560"/>
              <a:gd name="connsiteY398" fmla="*/ 436436 h 1990725"/>
              <a:gd name="connsiteX399" fmla="*/ 3701592 w 4627560"/>
              <a:gd name="connsiteY399" fmla="*/ 454959 h 1990725"/>
              <a:gd name="connsiteX400" fmla="*/ 3657601 w 4627560"/>
              <a:gd name="connsiteY400" fmla="*/ 413282 h 1990725"/>
              <a:gd name="connsiteX401" fmla="*/ 3731692 w 4627560"/>
              <a:gd name="connsiteY401" fmla="*/ 371607 h 1990725"/>
              <a:gd name="connsiteX402" fmla="*/ 3713169 w 4627560"/>
              <a:gd name="connsiteY402" fmla="*/ 355398 h 1990725"/>
              <a:gd name="connsiteX403" fmla="*/ 3678438 w 4627560"/>
              <a:gd name="connsiteY403" fmla="*/ 366975 h 1990725"/>
              <a:gd name="connsiteX404" fmla="*/ 3662231 w 4627560"/>
              <a:gd name="connsiteY404" fmla="*/ 336875 h 1990725"/>
              <a:gd name="connsiteX405" fmla="*/ 3717799 w 4627560"/>
              <a:gd name="connsiteY405" fmla="*/ 320668 h 1990725"/>
              <a:gd name="connsiteX406" fmla="*/ 2187348 w 4627560"/>
              <a:gd name="connsiteY406" fmla="*/ 320668 h 1990725"/>
              <a:gd name="connsiteX407" fmla="*/ 2233655 w 4627560"/>
              <a:gd name="connsiteY407" fmla="*/ 334561 h 1990725"/>
              <a:gd name="connsiteX408" fmla="*/ 2219764 w 4627560"/>
              <a:gd name="connsiteY408" fmla="*/ 366975 h 1990725"/>
              <a:gd name="connsiteX409" fmla="*/ 2189664 w 4627560"/>
              <a:gd name="connsiteY409" fmla="*/ 355398 h 1990725"/>
              <a:gd name="connsiteX410" fmla="*/ 2175771 w 4627560"/>
              <a:gd name="connsiteY410" fmla="*/ 362345 h 1990725"/>
              <a:gd name="connsiteX411" fmla="*/ 2238287 w 4627560"/>
              <a:gd name="connsiteY411" fmla="*/ 415598 h 1990725"/>
              <a:gd name="connsiteX412" fmla="*/ 2185033 w 4627560"/>
              <a:gd name="connsiteY412" fmla="*/ 457275 h 1990725"/>
              <a:gd name="connsiteX413" fmla="*/ 2131780 w 4627560"/>
              <a:gd name="connsiteY413" fmla="*/ 438750 h 1990725"/>
              <a:gd name="connsiteX414" fmla="*/ 2150303 w 4627560"/>
              <a:gd name="connsiteY414" fmla="*/ 408652 h 1990725"/>
              <a:gd name="connsiteX415" fmla="*/ 2182718 w 4627560"/>
              <a:gd name="connsiteY415" fmla="*/ 422543 h 1990725"/>
              <a:gd name="connsiteX416" fmla="*/ 2196610 w 4627560"/>
              <a:gd name="connsiteY416" fmla="*/ 415598 h 1990725"/>
              <a:gd name="connsiteX417" fmla="*/ 2134096 w 4627560"/>
              <a:gd name="connsiteY417" fmla="*/ 360030 h 1990725"/>
              <a:gd name="connsiteX418" fmla="*/ 2187348 w 4627560"/>
              <a:gd name="connsiteY418" fmla="*/ 320668 h 1990725"/>
              <a:gd name="connsiteX419" fmla="*/ 1564521 w 4627560"/>
              <a:gd name="connsiteY419" fmla="*/ 320668 h 1990725"/>
              <a:gd name="connsiteX420" fmla="*/ 1610828 w 4627560"/>
              <a:gd name="connsiteY420" fmla="*/ 369291 h 1990725"/>
              <a:gd name="connsiteX421" fmla="*/ 1610828 w 4627560"/>
              <a:gd name="connsiteY421" fmla="*/ 452644 h 1990725"/>
              <a:gd name="connsiteX422" fmla="*/ 1569152 w 4627560"/>
              <a:gd name="connsiteY422" fmla="*/ 452644 h 1990725"/>
              <a:gd name="connsiteX423" fmla="*/ 1569152 w 4627560"/>
              <a:gd name="connsiteY423" fmla="*/ 376237 h 1990725"/>
              <a:gd name="connsiteX424" fmla="*/ 1555260 w 4627560"/>
              <a:gd name="connsiteY424" fmla="*/ 360030 h 1990725"/>
              <a:gd name="connsiteX425" fmla="*/ 1529791 w 4627560"/>
              <a:gd name="connsiteY425" fmla="*/ 378553 h 1990725"/>
              <a:gd name="connsiteX426" fmla="*/ 1527475 w 4627560"/>
              <a:gd name="connsiteY426" fmla="*/ 394760 h 1990725"/>
              <a:gd name="connsiteX427" fmla="*/ 1527475 w 4627560"/>
              <a:gd name="connsiteY427" fmla="*/ 452644 h 1990725"/>
              <a:gd name="connsiteX428" fmla="*/ 1483484 w 4627560"/>
              <a:gd name="connsiteY428" fmla="*/ 452644 h 1990725"/>
              <a:gd name="connsiteX429" fmla="*/ 1483484 w 4627560"/>
              <a:gd name="connsiteY429" fmla="*/ 322984 h 1990725"/>
              <a:gd name="connsiteX430" fmla="*/ 1522846 w 4627560"/>
              <a:gd name="connsiteY430" fmla="*/ 322984 h 1990725"/>
              <a:gd name="connsiteX431" fmla="*/ 1522846 w 4627560"/>
              <a:gd name="connsiteY431" fmla="*/ 334561 h 1990725"/>
              <a:gd name="connsiteX432" fmla="*/ 1522846 w 4627560"/>
              <a:gd name="connsiteY432" fmla="*/ 343823 h 1990725"/>
              <a:gd name="connsiteX433" fmla="*/ 1564521 w 4627560"/>
              <a:gd name="connsiteY433" fmla="*/ 320668 h 1990725"/>
              <a:gd name="connsiteX434" fmla="*/ 1145442 w 4627560"/>
              <a:gd name="connsiteY434" fmla="*/ 320668 h 1990725"/>
              <a:gd name="connsiteX435" fmla="*/ 1191749 w 4627560"/>
              <a:gd name="connsiteY435" fmla="*/ 334561 h 1990725"/>
              <a:gd name="connsiteX436" fmla="*/ 1175542 w 4627560"/>
              <a:gd name="connsiteY436" fmla="*/ 366975 h 1990725"/>
              <a:gd name="connsiteX437" fmla="*/ 1145442 w 4627560"/>
              <a:gd name="connsiteY437" fmla="*/ 355398 h 1990725"/>
              <a:gd name="connsiteX438" fmla="*/ 1131549 w 4627560"/>
              <a:gd name="connsiteY438" fmla="*/ 362345 h 1990725"/>
              <a:gd name="connsiteX439" fmla="*/ 1194065 w 4627560"/>
              <a:gd name="connsiteY439" fmla="*/ 415598 h 1990725"/>
              <a:gd name="connsiteX440" fmla="*/ 1140811 w 4627560"/>
              <a:gd name="connsiteY440" fmla="*/ 457275 h 1990725"/>
              <a:gd name="connsiteX441" fmla="*/ 1087558 w 4627560"/>
              <a:gd name="connsiteY441" fmla="*/ 438750 h 1990725"/>
              <a:gd name="connsiteX442" fmla="*/ 1108397 w 4627560"/>
              <a:gd name="connsiteY442" fmla="*/ 408652 h 1990725"/>
              <a:gd name="connsiteX443" fmla="*/ 1140811 w 4627560"/>
              <a:gd name="connsiteY443" fmla="*/ 422543 h 1990725"/>
              <a:gd name="connsiteX444" fmla="*/ 1154703 w 4627560"/>
              <a:gd name="connsiteY444" fmla="*/ 415598 h 1990725"/>
              <a:gd name="connsiteX445" fmla="*/ 1092190 w 4627560"/>
              <a:gd name="connsiteY445" fmla="*/ 360030 h 1990725"/>
              <a:gd name="connsiteX446" fmla="*/ 1145442 w 4627560"/>
              <a:gd name="connsiteY446" fmla="*/ 320668 h 1990725"/>
              <a:gd name="connsiteX447" fmla="*/ 1018099 w 4627560"/>
              <a:gd name="connsiteY447" fmla="*/ 320668 h 1990725"/>
              <a:gd name="connsiteX448" fmla="*/ 1062090 w 4627560"/>
              <a:gd name="connsiteY448" fmla="*/ 320668 h 1990725"/>
              <a:gd name="connsiteX449" fmla="*/ 1062090 w 4627560"/>
              <a:gd name="connsiteY449" fmla="*/ 452643 h 1990725"/>
              <a:gd name="connsiteX450" fmla="*/ 1020415 w 4627560"/>
              <a:gd name="connsiteY450" fmla="*/ 452643 h 1990725"/>
              <a:gd name="connsiteX451" fmla="*/ 1020415 w 4627560"/>
              <a:gd name="connsiteY451" fmla="*/ 441066 h 1990725"/>
              <a:gd name="connsiteX452" fmla="*/ 1020415 w 4627560"/>
              <a:gd name="connsiteY452" fmla="*/ 431805 h 1990725"/>
              <a:gd name="connsiteX453" fmla="*/ 978738 w 4627560"/>
              <a:gd name="connsiteY453" fmla="*/ 454959 h 1990725"/>
              <a:gd name="connsiteX454" fmla="*/ 932431 w 4627560"/>
              <a:gd name="connsiteY454" fmla="*/ 406336 h 1990725"/>
              <a:gd name="connsiteX455" fmla="*/ 932431 w 4627560"/>
              <a:gd name="connsiteY455" fmla="*/ 322984 h 1990725"/>
              <a:gd name="connsiteX456" fmla="*/ 976422 w 4627560"/>
              <a:gd name="connsiteY456" fmla="*/ 322984 h 1990725"/>
              <a:gd name="connsiteX457" fmla="*/ 976422 w 4627560"/>
              <a:gd name="connsiteY457" fmla="*/ 399391 h 1990725"/>
              <a:gd name="connsiteX458" fmla="*/ 990315 w 4627560"/>
              <a:gd name="connsiteY458" fmla="*/ 415598 h 1990725"/>
              <a:gd name="connsiteX459" fmla="*/ 1018099 w 4627560"/>
              <a:gd name="connsiteY459" fmla="*/ 378552 h 1990725"/>
              <a:gd name="connsiteX460" fmla="*/ 1018099 w 4627560"/>
              <a:gd name="connsiteY460" fmla="*/ 320668 h 1990725"/>
              <a:gd name="connsiteX461" fmla="*/ 774986 w 4627560"/>
              <a:gd name="connsiteY461" fmla="*/ 320668 h 1990725"/>
              <a:gd name="connsiteX462" fmla="*/ 812032 w 4627560"/>
              <a:gd name="connsiteY462" fmla="*/ 343823 h 1990725"/>
              <a:gd name="connsiteX463" fmla="*/ 853708 w 4627560"/>
              <a:gd name="connsiteY463" fmla="*/ 320668 h 1990725"/>
              <a:gd name="connsiteX464" fmla="*/ 895385 w 4627560"/>
              <a:gd name="connsiteY464" fmla="*/ 369291 h 1990725"/>
              <a:gd name="connsiteX465" fmla="*/ 895385 w 4627560"/>
              <a:gd name="connsiteY465" fmla="*/ 452644 h 1990725"/>
              <a:gd name="connsiteX466" fmla="*/ 851393 w 4627560"/>
              <a:gd name="connsiteY466" fmla="*/ 452644 h 1990725"/>
              <a:gd name="connsiteX467" fmla="*/ 851393 w 4627560"/>
              <a:gd name="connsiteY467" fmla="*/ 373921 h 1990725"/>
              <a:gd name="connsiteX468" fmla="*/ 842131 w 4627560"/>
              <a:gd name="connsiteY468" fmla="*/ 357714 h 1990725"/>
              <a:gd name="connsiteX469" fmla="*/ 818979 w 4627560"/>
              <a:gd name="connsiteY469" fmla="*/ 383182 h 1990725"/>
              <a:gd name="connsiteX470" fmla="*/ 818979 w 4627560"/>
              <a:gd name="connsiteY470" fmla="*/ 399391 h 1990725"/>
              <a:gd name="connsiteX471" fmla="*/ 818979 w 4627560"/>
              <a:gd name="connsiteY471" fmla="*/ 452644 h 1990725"/>
              <a:gd name="connsiteX472" fmla="*/ 774986 w 4627560"/>
              <a:gd name="connsiteY472" fmla="*/ 452644 h 1990725"/>
              <a:gd name="connsiteX473" fmla="*/ 774986 w 4627560"/>
              <a:gd name="connsiteY473" fmla="*/ 373921 h 1990725"/>
              <a:gd name="connsiteX474" fmla="*/ 765725 w 4627560"/>
              <a:gd name="connsiteY474" fmla="*/ 357714 h 1990725"/>
              <a:gd name="connsiteX475" fmla="*/ 742572 w 4627560"/>
              <a:gd name="connsiteY475" fmla="*/ 380868 h 1990725"/>
              <a:gd name="connsiteX476" fmla="*/ 740256 w 4627560"/>
              <a:gd name="connsiteY476" fmla="*/ 397075 h 1990725"/>
              <a:gd name="connsiteX477" fmla="*/ 740256 w 4627560"/>
              <a:gd name="connsiteY477" fmla="*/ 452644 h 1990725"/>
              <a:gd name="connsiteX478" fmla="*/ 696265 w 4627560"/>
              <a:gd name="connsiteY478" fmla="*/ 452644 h 1990725"/>
              <a:gd name="connsiteX479" fmla="*/ 696265 w 4627560"/>
              <a:gd name="connsiteY479" fmla="*/ 322984 h 1990725"/>
              <a:gd name="connsiteX480" fmla="*/ 735627 w 4627560"/>
              <a:gd name="connsiteY480" fmla="*/ 322984 h 1990725"/>
              <a:gd name="connsiteX481" fmla="*/ 735627 w 4627560"/>
              <a:gd name="connsiteY481" fmla="*/ 334561 h 1990725"/>
              <a:gd name="connsiteX482" fmla="*/ 735627 w 4627560"/>
              <a:gd name="connsiteY482" fmla="*/ 343823 h 1990725"/>
              <a:gd name="connsiteX483" fmla="*/ 774986 w 4627560"/>
              <a:gd name="connsiteY483" fmla="*/ 320668 h 1990725"/>
              <a:gd name="connsiteX484" fmla="*/ 615226 w 4627560"/>
              <a:gd name="connsiteY484" fmla="*/ 320668 h 1990725"/>
              <a:gd name="connsiteX485" fmla="*/ 661534 w 4627560"/>
              <a:gd name="connsiteY485" fmla="*/ 334561 h 1990725"/>
              <a:gd name="connsiteX486" fmla="*/ 647642 w 4627560"/>
              <a:gd name="connsiteY486" fmla="*/ 366975 h 1990725"/>
              <a:gd name="connsiteX487" fmla="*/ 617542 w 4627560"/>
              <a:gd name="connsiteY487" fmla="*/ 355398 h 1990725"/>
              <a:gd name="connsiteX488" fmla="*/ 603649 w 4627560"/>
              <a:gd name="connsiteY488" fmla="*/ 362345 h 1990725"/>
              <a:gd name="connsiteX489" fmla="*/ 666165 w 4627560"/>
              <a:gd name="connsiteY489" fmla="*/ 415598 h 1990725"/>
              <a:gd name="connsiteX490" fmla="*/ 612910 w 4627560"/>
              <a:gd name="connsiteY490" fmla="*/ 457275 h 1990725"/>
              <a:gd name="connsiteX491" fmla="*/ 559659 w 4627560"/>
              <a:gd name="connsiteY491" fmla="*/ 438750 h 1990725"/>
              <a:gd name="connsiteX492" fmla="*/ 578181 w 4627560"/>
              <a:gd name="connsiteY492" fmla="*/ 408652 h 1990725"/>
              <a:gd name="connsiteX493" fmla="*/ 610596 w 4627560"/>
              <a:gd name="connsiteY493" fmla="*/ 422543 h 1990725"/>
              <a:gd name="connsiteX494" fmla="*/ 624487 w 4627560"/>
              <a:gd name="connsiteY494" fmla="*/ 415598 h 1990725"/>
              <a:gd name="connsiteX495" fmla="*/ 561974 w 4627560"/>
              <a:gd name="connsiteY495" fmla="*/ 360030 h 1990725"/>
              <a:gd name="connsiteX496" fmla="*/ 615226 w 4627560"/>
              <a:gd name="connsiteY496" fmla="*/ 320668 h 1990725"/>
              <a:gd name="connsiteX497" fmla="*/ 473990 w 4627560"/>
              <a:gd name="connsiteY497" fmla="*/ 320668 h 1990725"/>
              <a:gd name="connsiteX498" fmla="*/ 534191 w 4627560"/>
              <a:gd name="connsiteY498" fmla="*/ 373921 h 1990725"/>
              <a:gd name="connsiteX499" fmla="*/ 534191 w 4627560"/>
              <a:gd name="connsiteY499" fmla="*/ 452643 h 1990725"/>
              <a:gd name="connsiteX500" fmla="*/ 494828 w 4627560"/>
              <a:gd name="connsiteY500" fmla="*/ 452643 h 1990725"/>
              <a:gd name="connsiteX501" fmla="*/ 494828 w 4627560"/>
              <a:gd name="connsiteY501" fmla="*/ 445697 h 1990725"/>
              <a:gd name="connsiteX502" fmla="*/ 494828 w 4627560"/>
              <a:gd name="connsiteY502" fmla="*/ 436436 h 1990725"/>
              <a:gd name="connsiteX503" fmla="*/ 457784 w 4627560"/>
              <a:gd name="connsiteY503" fmla="*/ 454959 h 1990725"/>
              <a:gd name="connsiteX504" fmla="*/ 413792 w 4627560"/>
              <a:gd name="connsiteY504" fmla="*/ 413282 h 1990725"/>
              <a:gd name="connsiteX505" fmla="*/ 487882 w 4627560"/>
              <a:gd name="connsiteY505" fmla="*/ 371607 h 1990725"/>
              <a:gd name="connsiteX506" fmla="*/ 469360 w 4627560"/>
              <a:gd name="connsiteY506" fmla="*/ 355398 h 1990725"/>
              <a:gd name="connsiteX507" fmla="*/ 434629 w 4627560"/>
              <a:gd name="connsiteY507" fmla="*/ 366975 h 1990725"/>
              <a:gd name="connsiteX508" fmla="*/ 418422 w 4627560"/>
              <a:gd name="connsiteY508" fmla="*/ 336875 h 1990725"/>
              <a:gd name="connsiteX509" fmla="*/ 473990 w 4627560"/>
              <a:gd name="connsiteY509" fmla="*/ 320668 h 1990725"/>
              <a:gd name="connsiteX510" fmla="*/ 3291774 w 4627560"/>
              <a:gd name="connsiteY510" fmla="*/ 318353 h 1990725"/>
              <a:gd name="connsiteX511" fmla="*/ 3351972 w 4627560"/>
              <a:gd name="connsiteY511" fmla="*/ 380867 h 1990725"/>
              <a:gd name="connsiteX512" fmla="*/ 3351972 w 4627560"/>
              <a:gd name="connsiteY512" fmla="*/ 394760 h 1990725"/>
              <a:gd name="connsiteX513" fmla="*/ 3268619 w 4627560"/>
              <a:gd name="connsiteY513" fmla="*/ 394760 h 1990725"/>
              <a:gd name="connsiteX514" fmla="*/ 3298719 w 4627560"/>
              <a:gd name="connsiteY514" fmla="*/ 417913 h 1990725"/>
              <a:gd name="connsiteX515" fmla="*/ 3335765 w 4627560"/>
              <a:gd name="connsiteY515" fmla="*/ 404021 h 1990725"/>
              <a:gd name="connsiteX516" fmla="*/ 3351972 w 4627560"/>
              <a:gd name="connsiteY516" fmla="*/ 434121 h 1990725"/>
              <a:gd name="connsiteX517" fmla="*/ 3296404 w 4627560"/>
              <a:gd name="connsiteY517" fmla="*/ 452644 h 1990725"/>
              <a:gd name="connsiteX518" fmla="*/ 3224628 w 4627560"/>
              <a:gd name="connsiteY518" fmla="*/ 383183 h 1990725"/>
              <a:gd name="connsiteX519" fmla="*/ 3291774 w 4627560"/>
              <a:gd name="connsiteY519" fmla="*/ 318353 h 1990725"/>
              <a:gd name="connsiteX520" fmla="*/ 2909739 w 4627560"/>
              <a:gd name="connsiteY520" fmla="*/ 318353 h 1990725"/>
              <a:gd name="connsiteX521" fmla="*/ 2983830 w 4627560"/>
              <a:gd name="connsiteY521" fmla="*/ 387814 h 1990725"/>
              <a:gd name="connsiteX522" fmla="*/ 2909739 w 4627560"/>
              <a:gd name="connsiteY522" fmla="*/ 454958 h 1990725"/>
              <a:gd name="connsiteX523" fmla="*/ 2835648 w 4627560"/>
              <a:gd name="connsiteY523" fmla="*/ 387814 h 1990725"/>
              <a:gd name="connsiteX524" fmla="*/ 2909739 w 4627560"/>
              <a:gd name="connsiteY524" fmla="*/ 318353 h 1990725"/>
              <a:gd name="connsiteX525" fmla="*/ 2439724 w 4627560"/>
              <a:gd name="connsiteY525" fmla="*/ 318353 h 1990725"/>
              <a:gd name="connsiteX526" fmla="*/ 2490663 w 4627560"/>
              <a:gd name="connsiteY526" fmla="*/ 318353 h 1990725"/>
              <a:gd name="connsiteX527" fmla="*/ 2509185 w 4627560"/>
              <a:gd name="connsiteY527" fmla="*/ 378553 h 1990725"/>
              <a:gd name="connsiteX528" fmla="*/ 2513815 w 4627560"/>
              <a:gd name="connsiteY528" fmla="*/ 399390 h 1990725"/>
              <a:gd name="connsiteX529" fmla="*/ 2518447 w 4627560"/>
              <a:gd name="connsiteY529" fmla="*/ 380867 h 1990725"/>
              <a:gd name="connsiteX530" fmla="*/ 2534654 w 4627560"/>
              <a:gd name="connsiteY530" fmla="*/ 320669 h 1990725"/>
              <a:gd name="connsiteX531" fmla="*/ 2583277 w 4627560"/>
              <a:gd name="connsiteY531" fmla="*/ 320669 h 1990725"/>
              <a:gd name="connsiteX532" fmla="*/ 2530022 w 4627560"/>
              <a:gd name="connsiteY532" fmla="*/ 466536 h 1990725"/>
              <a:gd name="connsiteX533" fmla="*/ 2474454 w 4627560"/>
              <a:gd name="connsiteY533" fmla="*/ 505897 h 1990725"/>
              <a:gd name="connsiteX534" fmla="*/ 2444354 w 4627560"/>
              <a:gd name="connsiteY534" fmla="*/ 496636 h 1990725"/>
              <a:gd name="connsiteX535" fmla="*/ 2458247 w 4627560"/>
              <a:gd name="connsiteY535" fmla="*/ 464220 h 1990725"/>
              <a:gd name="connsiteX536" fmla="*/ 2472138 w 4627560"/>
              <a:gd name="connsiteY536" fmla="*/ 468852 h 1990725"/>
              <a:gd name="connsiteX537" fmla="*/ 2492977 w 4627560"/>
              <a:gd name="connsiteY537" fmla="*/ 454959 h 1990725"/>
              <a:gd name="connsiteX538" fmla="*/ 2495293 w 4627560"/>
              <a:gd name="connsiteY538" fmla="*/ 448013 h 1990725"/>
              <a:gd name="connsiteX539" fmla="*/ 2439724 w 4627560"/>
              <a:gd name="connsiteY539" fmla="*/ 318353 h 1990725"/>
              <a:gd name="connsiteX540" fmla="*/ 1937291 w 4627560"/>
              <a:gd name="connsiteY540" fmla="*/ 318353 h 1990725"/>
              <a:gd name="connsiteX541" fmla="*/ 1997489 w 4627560"/>
              <a:gd name="connsiteY541" fmla="*/ 380867 h 1990725"/>
              <a:gd name="connsiteX542" fmla="*/ 1997489 w 4627560"/>
              <a:gd name="connsiteY542" fmla="*/ 394760 h 1990725"/>
              <a:gd name="connsiteX543" fmla="*/ 1914136 w 4627560"/>
              <a:gd name="connsiteY543" fmla="*/ 394760 h 1990725"/>
              <a:gd name="connsiteX544" fmla="*/ 1944236 w 4627560"/>
              <a:gd name="connsiteY544" fmla="*/ 417913 h 1990725"/>
              <a:gd name="connsiteX545" fmla="*/ 1981282 w 4627560"/>
              <a:gd name="connsiteY545" fmla="*/ 404021 h 1990725"/>
              <a:gd name="connsiteX546" fmla="*/ 1997489 w 4627560"/>
              <a:gd name="connsiteY546" fmla="*/ 434121 h 1990725"/>
              <a:gd name="connsiteX547" fmla="*/ 1941921 w 4627560"/>
              <a:gd name="connsiteY547" fmla="*/ 452644 h 1990725"/>
              <a:gd name="connsiteX548" fmla="*/ 1870145 w 4627560"/>
              <a:gd name="connsiteY548" fmla="*/ 383183 h 1990725"/>
              <a:gd name="connsiteX549" fmla="*/ 1937291 w 4627560"/>
              <a:gd name="connsiteY549" fmla="*/ 318353 h 1990725"/>
              <a:gd name="connsiteX550" fmla="*/ 2717566 w 4627560"/>
              <a:gd name="connsiteY550" fmla="*/ 309092 h 1990725"/>
              <a:gd name="connsiteX551" fmla="*/ 2717566 w 4627560"/>
              <a:gd name="connsiteY551" fmla="*/ 353083 h 1990725"/>
              <a:gd name="connsiteX552" fmla="*/ 2736089 w 4627560"/>
              <a:gd name="connsiteY552" fmla="*/ 353083 h 1990725"/>
              <a:gd name="connsiteX553" fmla="*/ 2759241 w 4627560"/>
              <a:gd name="connsiteY553" fmla="*/ 329930 h 1990725"/>
              <a:gd name="connsiteX554" fmla="*/ 2731457 w 4627560"/>
              <a:gd name="connsiteY554" fmla="*/ 309092 h 1990725"/>
              <a:gd name="connsiteX555" fmla="*/ 2717566 w 4627560"/>
              <a:gd name="connsiteY555" fmla="*/ 309092 h 1990725"/>
              <a:gd name="connsiteX556" fmla="*/ 3132014 w 4627560"/>
              <a:gd name="connsiteY556" fmla="*/ 288253 h 1990725"/>
              <a:gd name="connsiteX557" fmla="*/ 3173691 w 4627560"/>
              <a:gd name="connsiteY557" fmla="*/ 288253 h 1990725"/>
              <a:gd name="connsiteX558" fmla="*/ 3173691 w 4627560"/>
              <a:gd name="connsiteY558" fmla="*/ 325299 h 1990725"/>
              <a:gd name="connsiteX559" fmla="*/ 3201475 w 4627560"/>
              <a:gd name="connsiteY559" fmla="*/ 325299 h 1990725"/>
              <a:gd name="connsiteX560" fmla="*/ 3201475 w 4627560"/>
              <a:gd name="connsiteY560" fmla="*/ 360029 h 1990725"/>
              <a:gd name="connsiteX561" fmla="*/ 3173691 w 4627560"/>
              <a:gd name="connsiteY561" fmla="*/ 360029 h 1990725"/>
              <a:gd name="connsiteX562" fmla="*/ 3173691 w 4627560"/>
              <a:gd name="connsiteY562" fmla="*/ 399390 h 1990725"/>
              <a:gd name="connsiteX563" fmla="*/ 3196844 w 4627560"/>
              <a:gd name="connsiteY563" fmla="*/ 415597 h 1990725"/>
              <a:gd name="connsiteX564" fmla="*/ 3203791 w 4627560"/>
              <a:gd name="connsiteY564" fmla="*/ 415597 h 1990725"/>
              <a:gd name="connsiteX565" fmla="*/ 3203791 w 4627560"/>
              <a:gd name="connsiteY565" fmla="*/ 454958 h 1990725"/>
              <a:gd name="connsiteX566" fmla="*/ 3192214 w 4627560"/>
              <a:gd name="connsiteY566" fmla="*/ 454958 h 1990725"/>
              <a:gd name="connsiteX567" fmla="*/ 3129698 w 4627560"/>
              <a:gd name="connsiteY567" fmla="*/ 406336 h 1990725"/>
              <a:gd name="connsiteX568" fmla="*/ 3129698 w 4627560"/>
              <a:gd name="connsiteY568" fmla="*/ 360029 h 1990725"/>
              <a:gd name="connsiteX569" fmla="*/ 3113491 w 4627560"/>
              <a:gd name="connsiteY569" fmla="*/ 360029 h 1990725"/>
              <a:gd name="connsiteX570" fmla="*/ 3113491 w 4627560"/>
              <a:gd name="connsiteY570" fmla="*/ 325299 h 1990725"/>
              <a:gd name="connsiteX571" fmla="*/ 3132014 w 4627560"/>
              <a:gd name="connsiteY571" fmla="*/ 325299 h 1990725"/>
              <a:gd name="connsiteX572" fmla="*/ 3132014 w 4627560"/>
              <a:gd name="connsiteY572" fmla="*/ 288253 h 1990725"/>
              <a:gd name="connsiteX573" fmla="*/ 3020878 w 4627560"/>
              <a:gd name="connsiteY573" fmla="*/ 288253 h 1990725"/>
              <a:gd name="connsiteX574" fmla="*/ 3062555 w 4627560"/>
              <a:gd name="connsiteY574" fmla="*/ 288253 h 1990725"/>
              <a:gd name="connsiteX575" fmla="*/ 3062555 w 4627560"/>
              <a:gd name="connsiteY575" fmla="*/ 325299 h 1990725"/>
              <a:gd name="connsiteX576" fmla="*/ 3090339 w 4627560"/>
              <a:gd name="connsiteY576" fmla="*/ 325299 h 1990725"/>
              <a:gd name="connsiteX577" fmla="*/ 3090339 w 4627560"/>
              <a:gd name="connsiteY577" fmla="*/ 360029 h 1990725"/>
              <a:gd name="connsiteX578" fmla="*/ 3062555 w 4627560"/>
              <a:gd name="connsiteY578" fmla="*/ 360029 h 1990725"/>
              <a:gd name="connsiteX579" fmla="*/ 3062555 w 4627560"/>
              <a:gd name="connsiteY579" fmla="*/ 399390 h 1990725"/>
              <a:gd name="connsiteX580" fmla="*/ 3085708 w 4627560"/>
              <a:gd name="connsiteY580" fmla="*/ 415597 h 1990725"/>
              <a:gd name="connsiteX581" fmla="*/ 3092655 w 4627560"/>
              <a:gd name="connsiteY581" fmla="*/ 415597 h 1990725"/>
              <a:gd name="connsiteX582" fmla="*/ 3092655 w 4627560"/>
              <a:gd name="connsiteY582" fmla="*/ 454958 h 1990725"/>
              <a:gd name="connsiteX583" fmla="*/ 3081078 w 4627560"/>
              <a:gd name="connsiteY583" fmla="*/ 454958 h 1990725"/>
              <a:gd name="connsiteX584" fmla="*/ 3018562 w 4627560"/>
              <a:gd name="connsiteY584" fmla="*/ 406336 h 1990725"/>
              <a:gd name="connsiteX585" fmla="*/ 3018562 w 4627560"/>
              <a:gd name="connsiteY585" fmla="*/ 360029 h 1990725"/>
              <a:gd name="connsiteX586" fmla="*/ 3002355 w 4627560"/>
              <a:gd name="connsiteY586" fmla="*/ 360029 h 1990725"/>
              <a:gd name="connsiteX587" fmla="*/ 3002355 w 4627560"/>
              <a:gd name="connsiteY587" fmla="*/ 325299 h 1990725"/>
              <a:gd name="connsiteX588" fmla="*/ 3020878 w 4627560"/>
              <a:gd name="connsiteY588" fmla="*/ 325299 h 1990725"/>
              <a:gd name="connsiteX589" fmla="*/ 3020878 w 4627560"/>
              <a:gd name="connsiteY589" fmla="*/ 288253 h 1990725"/>
              <a:gd name="connsiteX590" fmla="*/ 2358685 w 4627560"/>
              <a:gd name="connsiteY590" fmla="*/ 288253 h 1990725"/>
              <a:gd name="connsiteX591" fmla="*/ 2400360 w 4627560"/>
              <a:gd name="connsiteY591" fmla="*/ 288253 h 1990725"/>
              <a:gd name="connsiteX592" fmla="*/ 2400360 w 4627560"/>
              <a:gd name="connsiteY592" fmla="*/ 325299 h 1990725"/>
              <a:gd name="connsiteX593" fmla="*/ 2428146 w 4627560"/>
              <a:gd name="connsiteY593" fmla="*/ 325299 h 1990725"/>
              <a:gd name="connsiteX594" fmla="*/ 2428146 w 4627560"/>
              <a:gd name="connsiteY594" fmla="*/ 360029 h 1990725"/>
              <a:gd name="connsiteX595" fmla="*/ 2400360 w 4627560"/>
              <a:gd name="connsiteY595" fmla="*/ 360029 h 1990725"/>
              <a:gd name="connsiteX596" fmla="*/ 2400360 w 4627560"/>
              <a:gd name="connsiteY596" fmla="*/ 399390 h 1990725"/>
              <a:gd name="connsiteX597" fmla="*/ 2423515 w 4627560"/>
              <a:gd name="connsiteY597" fmla="*/ 415597 h 1990725"/>
              <a:gd name="connsiteX598" fmla="*/ 2430460 w 4627560"/>
              <a:gd name="connsiteY598" fmla="*/ 415597 h 1990725"/>
              <a:gd name="connsiteX599" fmla="*/ 2430460 w 4627560"/>
              <a:gd name="connsiteY599" fmla="*/ 454958 h 1990725"/>
              <a:gd name="connsiteX600" fmla="*/ 2418885 w 4627560"/>
              <a:gd name="connsiteY600" fmla="*/ 454958 h 1990725"/>
              <a:gd name="connsiteX601" fmla="*/ 2356369 w 4627560"/>
              <a:gd name="connsiteY601" fmla="*/ 406336 h 1990725"/>
              <a:gd name="connsiteX602" fmla="*/ 2356369 w 4627560"/>
              <a:gd name="connsiteY602" fmla="*/ 360029 h 1990725"/>
              <a:gd name="connsiteX603" fmla="*/ 2340162 w 4627560"/>
              <a:gd name="connsiteY603" fmla="*/ 360029 h 1990725"/>
              <a:gd name="connsiteX604" fmla="*/ 2340162 w 4627560"/>
              <a:gd name="connsiteY604" fmla="*/ 325299 h 1990725"/>
              <a:gd name="connsiteX605" fmla="*/ 2358685 w 4627560"/>
              <a:gd name="connsiteY605" fmla="*/ 325299 h 1990725"/>
              <a:gd name="connsiteX606" fmla="*/ 2358685 w 4627560"/>
              <a:gd name="connsiteY606" fmla="*/ 288253 h 1990725"/>
              <a:gd name="connsiteX607" fmla="*/ 2673575 w 4627560"/>
              <a:gd name="connsiteY607" fmla="*/ 272046 h 1990725"/>
              <a:gd name="connsiteX608" fmla="*/ 2733773 w 4627560"/>
              <a:gd name="connsiteY608" fmla="*/ 272046 h 1990725"/>
              <a:gd name="connsiteX609" fmla="*/ 2768504 w 4627560"/>
              <a:gd name="connsiteY609" fmla="*/ 276678 h 1990725"/>
              <a:gd name="connsiteX610" fmla="*/ 2803234 w 4627560"/>
              <a:gd name="connsiteY610" fmla="*/ 329930 h 1990725"/>
              <a:gd name="connsiteX611" fmla="*/ 2775450 w 4627560"/>
              <a:gd name="connsiteY611" fmla="*/ 378553 h 1990725"/>
              <a:gd name="connsiteX612" fmla="*/ 2782396 w 4627560"/>
              <a:gd name="connsiteY612" fmla="*/ 390128 h 1990725"/>
              <a:gd name="connsiteX613" fmla="*/ 2819441 w 4627560"/>
              <a:gd name="connsiteY613" fmla="*/ 452644 h 1990725"/>
              <a:gd name="connsiteX614" fmla="*/ 2770819 w 4627560"/>
              <a:gd name="connsiteY614" fmla="*/ 452644 h 1990725"/>
              <a:gd name="connsiteX615" fmla="*/ 2738405 w 4627560"/>
              <a:gd name="connsiteY615" fmla="*/ 390128 h 1990725"/>
              <a:gd name="connsiteX616" fmla="*/ 2717566 w 4627560"/>
              <a:gd name="connsiteY616" fmla="*/ 390128 h 1990725"/>
              <a:gd name="connsiteX617" fmla="*/ 2717566 w 4627560"/>
              <a:gd name="connsiteY617" fmla="*/ 452644 h 1990725"/>
              <a:gd name="connsiteX618" fmla="*/ 2673575 w 4627560"/>
              <a:gd name="connsiteY618" fmla="*/ 452644 h 1990725"/>
              <a:gd name="connsiteX619" fmla="*/ 2673575 w 4627560"/>
              <a:gd name="connsiteY619" fmla="*/ 272046 h 1990725"/>
              <a:gd name="connsiteX620" fmla="*/ 2268387 w 4627560"/>
              <a:gd name="connsiteY620" fmla="*/ 272046 h 1990725"/>
              <a:gd name="connsiteX621" fmla="*/ 2312378 w 4627560"/>
              <a:gd name="connsiteY621" fmla="*/ 272046 h 1990725"/>
              <a:gd name="connsiteX622" fmla="*/ 2312378 w 4627560"/>
              <a:gd name="connsiteY622" fmla="*/ 306776 h 1990725"/>
              <a:gd name="connsiteX623" fmla="*/ 2268387 w 4627560"/>
              <a:gd name="connsiteY623" fmla="*/ 306776 h 1990725"/>
              <a:gd name="connsiteX624" fmla="*/ 2268387 w 4627560"/>
              <a:gd name="connsiteY624" fmla="*/ 272046 h 1990725"/>
              <a:gd name="connsiteX625" fmla="*/ 1650191 w 4627560"/>
              <a:gd name="connsiteY625" fmla="*/ 272046 h 1990725"/>
              <a:gd name="connsiteX626" fmla="*/ 1694182 w 4627560"/>
              <a:gd name="connsiteY626" fmla="*/ 272046 h 1990725"/>
              <a:gd name="connsiteX627" fmla="*/ 1694182 w 4627560"/>
              <a:gd name="connsiteY627" fmla="*/ 306776 h 1990725"/>
              <a:gd name="connsiteX628" fmla="*/ 1650191 w 4627560"/>
              <a:gd name="connsiteY628" fmla="*/ 306776 h 1990725"/>
              <a:gd name="connsiteX629" fmla="*/ 1650191 w 4627560"/>
              <a:gd name="connsiteY629" fmla="*/ 272046 h 1990725"/>
              <a:gd name="connsiteX630" fmla="*/ 1288995 w 4627560"/>
              <a:gd name="connsiteY630" fmla="*/ 272046 h 1990725"/>
              <a:gd name="connsiteX631" fmla="*/ 1332986 w 4627560"/>
              <a:gd name="connsiteY631" fmla="*/ 272046 h 1990725"/>
              <a:gd name="connsiteX632" fmla="*/ 1332986 w 4627560"/>
              <a:gd name="connsiteY632" fmla="*/ 387815 h 1990725"/>
              <a:gd name="connsiteX633" fmla="*/ 1365402 w 4627560"/>
              <a:gd name="connsiteY633" fmla="*/ 417913 h 1990725"/>
              <a:gd name="connsiteX634" fmla="*/ 1397817 w 4627560"/>
              <a:gd name="connsiteY634" fmla="*/ 387815 h 1990725"/>
              <a:gd name="connsiteX635" fmla="*/ 1397817 w 4627560"/>
              <a:gd name="connsiteY635" fmla="*/ 272046 h 1990725"/>
              <a:gd name="connsiteX636" fmla="*/ 1441809 w 4627560"/>
              <a:gd name="connsiteY636" fmla="*/ 272046 h 1990725"/>
              <a:gd name="connsiteX637" fmla="*/ 1441809 w 4627560"/>
              <a:gd name="connsiteY637" fmla="*/ 387815 h 1990725"/>
              <a:gd name="connsiteX638" fmla="*/ 1365402 w 4627560"/>
              <a:gd name="connsiteY638" fmla="*/ 457274 h 1990725"/>
              <a:gd name="connsiteX639" fmla="*/ 1288995 w 4627560"/>
              <a:gd name="connsiteY639" fmla="*/ 387815 h 1990725"/>
              <a:gd name="connsiteX640" fmla="*/ 1288995 w 4627560"/>
              <a:gd name="connsiteY640" fmla="*/ 272046 h 1990725"/>
              <a:gd name="connsiteX641" fmla="*/ 156786 w 4627560"/>
              <a:gd name="connsiteY641" fmla="*/ 272046 h 1990725"/>
              <a:gd name="connsiteX642" fmla="*/ 270239 w 4627560"/>
              <a:gd name="connsiteY642" fmla="*/ 272046 h 1990725"/>
              <a:gd name="connsiteX643" fmla="*/ 270239 w 4627560"/>
              <a:gd name="connsiteY643" fmla="*/ 311407 h 1990725"/>
              <a:gd name="connsiteX644" fmla="*/ 200777 w 4627560"/>
              <a:gd name="connsiteY644" fmla="*/ 311407 h 1990725"/>
              <a:gd name="connsiteX645" fmla="*/ 200777 w 4627560"/>
              <a:gd name="connsiteY645" fmla="*/ 343821 h 1990725"/>
              <a:gd name="connsiteX646" fmla="*/ 256346 w 4627560"/>
              <a:gd name="connsiteY646" fmla="*/ 343821 h 1990725"/>
              <a:gd name="connsiteX647" fmla="*/ 256346 w 4627560"/>
              <a:gd name="connsiteY647" fmla="*/ 383183 h 1990725"/>
              <a:gd name="connsiteX648" fmla="*/ 200777 w 4627560"/>
              <a:gd name="connsiteY648" fmla="*/ 383183 h 1990725"/>
              <a:gd name="connsiteX649" fmla="*/ 200777 w 4627560"/>
              <a:gd name="connsiteY649" fmla="*/ 417912 h 1990725"/>
              <a:gd name="connsiteX650" fmla="*/ 274869 w 4627560"/>
              <a:gd name="connsiteY650" fmla="*/ 417912 h 1990725"/>
              <a:gd name="connsiteX651" fmla="*/ 274869 w 4627560"/>
              <a:gd name="connsiteY651" fmla="*/ 452644 h 1990725"/>
              <a:gd name="connsiteX652" fmla="*/ 156786 w 4627560"/>
              <a:gd name="connsiteY652" fmla="*/ 452644 h 1990725"/>
              <a:gd name="connsiteX653" fmla="*/ 156786 w 4627560"/>
              <a:gd name="connsiteY653" fmla="*/ 272046 h 1990725"/>
              <a:gd name="connsiteX654" fmla="*/ 3583509 w 4627560"/>
              <a:gd name="connsiteY654" fmla="*/ 269730 h 1990725"/>
              <a:gd name="connsiteX655" fmla="*/ 3627500 w 4627560"/>
              <a:gd name="connsiteY655" fmla="*/ 269730 h 1990725"/>
              <a:gd name="connsiteX656" fmla="*/ 3627500 w 4627560"/>
              <a:gd name="connsiteY656" fmla="*/ 452644 h 1990725"/>
              <a:gd name="connsiteX657" fmla="*/ 3585825 w 4627560"/>
              <a:gd name="connsiteY657" fmla="*/ 452644 h 1990725"/>
              <a:gd name="connsiteX658" fmla="*/ 3585825 w 4627560"/>
              <a:gd name="connsiteY658" fmla="*/ 443383 h 1990725"/>
              <a:gd name="connsiteX659" fmla="*/ 3585825 w 4627560"/>
              <a:gd name="connsiteY659" fmla="*/ 436435 h 1990725"/>
              <a:gd name="connsiteX660" fmla="*/ 3548779 w 4627560"/>
              <a:gd name="connsiteY660" fmla="*/ 454958 h 1990725"/>
              <a:gd name="connsiteX661" fmla="*/ 3488579 w 4627560"/>
              <a:gd name="connsiteY661" fmla="*/ 385499 h 1990725"/>
              <a:gd name="connsiteX662" fmla="*/ 3548779 w 4627560"/>
              <a:gd name="connsiteY662" fmla="*/ 318353 h 1990725"/>
              <a:gd name="connsiteX663" fmla="*/ 3583509 w 4627560"/>
              <a:gd name="connsiteY663" fmla="*/ 329930 h 1990725"/>
              <a:gd name="connsiteX664" fmla="*/ 3583509 w 4627560"/>
              <a:gd name="connsiteY664" fmla="*/ 322983 h 1990725"/>
              <a:gd name="connsiteX665" fmla="*/ 3583509 w 4627560"/>
              <a:gd name="connsiteY665" fmla="*/ 269730 h 1990725"/>
              <a:gd name="connsiteX666" fmla="*/ 0 w 4627560"/>
              <a:gd name="connsiteY666" fmla="*/ 1990725 h 1990725"/>
              <a:gd name="connsiteX667" fmla="*/ 4627560 w 4627560"/>
              <a:gd name="connsiteY667" fmla="*/ 0 h 1990725"/>
              <a:gd name="connsiteX668" fmla="*/ 4627560 w 4627560"/>
              <a:gd name="connsiteY668" fmla="*/ 1990725 h 1990725"/>
              <a:gd name="connsiteX669" fmla="*/ 0 w 4627560"/>
              <a:gd name="connsiteY669" fmla="*/ 1990725 h 1990725"/>
              <a:gd name="connsiteX0" fmla="*/ 1853937 w 4627560"/>
              <a:gd name="connsiteY0" fmla="*/ 365826 h 1720995"/>
              <a:gd name="connsiteX1" fmla="*/ 1819207 w 4627560"/>
              <a:gd name="connsiteY1" fmla="*/ 382035 h 1720995"/>
              <a:gd name="connsiteX2" fmla="*/ 1835414 w 4627560"/>
              <a:gd name="connsiteY2" fmla="*/ 395926 h 1720995"/>
              <a:gd name="connsiteX3" fmla="*/ 1858569 w 4627560"/>
              <a:gd name="connsiteY3" fmla="*/ 368142 h 1720995"/>
              <a:gd name="connsiteX4" fmla="*/ 1858569 w 4627560"/>
              <a:gd name="connsiteY4" fmla="*/ 365826 h 1720995"/>
              <a:gd name="connsiteX5" fmla="*/ 1853937 w 4627560"/>
              <a:gd name="connsiteY5" fmla="*/ 365826 h 1720995"/>
              <a:gd name="connsiteX6" fmla="*/ 392950 w 4627560"/>
              <a:gd name="connsiteY6" fmla="*/ 365826 h 1720995"/>
              <a:gd name="connsiteX7" fmla="*/ 358220 w 4627560"/>
              <a:gd name="connsiteY7" fmla="*/ 382035 h 1720995"/>
              <a:gd name="connsiteX8" fmla="*/ 374427 w 4627560"/>
              <a:gd name="connsiteY8" fmla="*/ 395926 h 1720995"/>
              <a:gd name="connsiteX9" fmla="*/ 397582 w 4627560"/>
              <a:gd name="connsiteY9" fmla="*/ 368142 h 1720995"/>
              <a:gd name="connsiteX10" fmla="*/ 397582 w 4627560"/>
              <a:gd name="connsiteY10" fmla="*/ 365826 h 1720995"/>
              <a:gd name="connsiteX11" fmla="*/ 392950 w 4627560"/>
              <a:gd name="connsiteY11" fmla="*/ 365826 h 1720995"/>
              <a:gd name="connsiteX12" fmla="*/ 1379291 w 4627560"/>
              <a:gd name="connsiteY12" fmla="*/ 331096 h 1720995"/>
              <a:gd name="connsiteX13" fmla="*/ 1351506 w 4627560"/>
              <a:gd name="connsiteY13" fmla="*/ 363512 h 1720995"/>
              <a:gd name="connsiteX14" fmla="*/ 1376975 w 4627560"/>
              <a:gd name="connsiteY14" fmla="*/ 395926 h 1720995"/>
              <a:gd name="connsiteX15" fmla="*/ 1404759 w 4627560"/>
              <a:gd name="connsiteY15" fmla="*/ 363512 h 1720995"/>
              <a:gd name="connsiteX16" fmla="*/ 1379291 w 4627560"/>
              <a:gd name="connsiteY16" fmla="*/ 331096 h 1720995"/>
              <a:gd name="connsiteX17" fmla="*/ 812029 w 4627560"/>
              <a:gd name="connsiteY17" fmla="*/ 328783 h 1720995"/>
              <a:gd name="connsiteX18" fmla="*/ 786560 w 4627560"/>
              <a:gd name="connsiteY18" fmla="*/ 358881 h 1720995"/>
              <a:gd name="connsiteX19" fmla="*/ 814344 w 4627560"/>
              <a:gd name="connsiteY19" fmla="*/ 391296 h 1720995"/>
              <a:gd name="connsiteX20" fmla="*/ 837498 w 4627560"/>
              <a:gd name="connsiteY20" fmla="*/ 358881 h 1720995"/>
              <a:gd name="connsiteX21" fmla="*/ 812029 w 4627560"/>
              <a:gd name="connsiteY21" fmla="*/ 328783 h 1720995"/>
              <a:gd name="connsiteX22" fmla="*/ 2127149 w 4627560"/>
              <a:gd name="connsiteY22" fmla="*/ 326467 h 1720995"/>
              <a:gd name="connsiteX23" fmla="*/ 2101680 w 4627560"/>
              <a:gd name="connsiteY23" fmla="*/ 349620 h 1720995"/>
              <a:gd name="connsiteX24" fmla="*/ 2147987 w 4627560"/>
              <a:gd name="connsiteY24" fmla="*/ 349620 h 1720995"/>
              <a:gd name="connsiteX25" fmla="*/ 2127149 w 4627560"/>
              <a:gd name="connsiteY25" fmla="*/ 326467 h 1720995"/>
              <a:gd name="connsiteX26" fmla="*/ 1138495 w 4627560"/>
              <a:gd name="connsiteY26" fmla="*/ 307943 h 1720995"/>
              <a:gd name="connsiteX27" fmla="*/ 1163963 w 4627560"/>
              <a:gd name="connsiteY27" fmla="*/ 307943 h 1720995"/>
              <a:gd name="connsiteX28" fmla="*/ 1163963 w 4627560"/>
              <a:gd name="connsiteY28" fmla="*/ 414448 h 1720995"/>
              <a:gd name="connsiteX29" fmla="*/ 1138495 w 4627560"/>
              <a:gd name="connsiteY29" fmla="*/ 414448 h 1720995"/>
              <a:gd name="connsiteX30" fmla="*/ 1138495 w 4627560"/>
              <a:gd name="connsiteY30" fmla="*/ 307943 h 1720995"/>
              <a:gd name="connsiteX31" fmla="*/ 573548 w 4627560"/>
              <a:gd name="connsiteY31" fmla="*/ 307943 h 1720995"/>
              <a:gd name="connsiteX32" fmla="*/ 599016 w 4627560"/>
              <a:gd name="connsiteY32" fmla="*/ 307943 h 1720995"/>
              <a:gd name="connsiteX33" fmla="*/ 599016 w 4627560"/>
              <a:gd name="connsiteY33" fmla="*/ 414448 h 1720995"/>
              <a:gd name="connsiteX34" fmla="*/ 573548 w 4627560"/>
              <a:gd name="connsiteY34" fmla="*/ 414448 h 1720995"/>
              <a:gd name="connsiteX35" fmla="*/ 573548 w 4627560"/>
              <a:gd name="connsiteY35" fmla="*/ 307943 h 1720995"/>
              <a:gd name="connsiteX36" fmla="*/ 2261441 w 4627560"/>
              <a:gd name="connsiteY36" fmla="*/ 305628 h 1720995"/>
              <a:gd name="connsiteX37" fmla="*/ 2266071 w 4627560"/>
              <a:gd name="connsiteY37" fmla="*/ 305628 h 1720995"/>
              <a:gd name="connsiteX38" fmla="*/ 2266071 w 4627560"/>
              <a:gd name="connsiteY38" fmla="*/ 331097 h 1720995"/>
              <a:gd name="connsiteX39" fmla="*/ 2259125 w 4627560"/>
              <a:gd name="connsiteY39" fmla="*/ 331097 h 1720995"/>
              <a:gd name="connsiteX40" fmla="*/ 2229025 w 4627560"/>
              <a:gd name="connsiteY40" fmla="*/ 354251 h 1720995"/>
              <a:gd name="connsiteX41" fmla="*/ 2226710 w 4627560"/>
              <a:gd name="connsiteY41" fmla="*/ 370458 h 1720995"/>
              <a:gd name="connsiteX42" fmla="*/ 2226710 w 4627560"/>
              <a:gd name="connsiteY42" fmla="*/ 414449 h 1720995"/>
              <a:gd name="connsiteX43" fmla="*/ 2201241 w 4627560"/>
              <a:gd name="connsiteY43" fmla="*/ 414449 h 1720995"/>
              <a:gd name="connsiteX44" fmla="*/ 2201241 w 4627560"/>
              <a:gd name="connsiteY44" fmla="*/ 307944 h 1720995"/>
              <a:gd name="connsiteX45" fmla="*/ 2226710 w 4627560"/>
              <a:gd name="connsiteY45" fmla="*/ 307944 h 1720995"/>
              <a:gd name="connsiteX46" fmla="*/ 2226710 w 4627560"/>
              <a:gd name="connsiteY46" fmla="*/ 326467 h 1720995"/>
              <a:gd name="connsiteX47" fmla="*/ 2226710 w 4627560"/>
              <a:gd name="connsiteY47" fmla="*/ 333412 h 1720995"/>
              <a:gd name="connsiteX48" fmla="*/ 2261441 w 4627560"/>
              <a:gd name="connsiteY48" fmla="*/ 305628 h 1720995"/>
              <a:gd name="connsiteX49" fmla="*/ 2129464 w 4627560"/>
              <a:gd name="connsiteY49" fmla="*/ 305628 h 1720995"/>
              <a:gd name="connsiteX50" fmla="*/ 2175771 w 4627560"/>
              <a:gd name="connsiteY50" fmla="*/ 356567 h 1720995"/>
              <a:gd name="connsiteX51" fmla="*/ 2175771 w 4627560"/>
              <a:gd name="connsiteY51" fmla="*/ 365828 h 1720995"/>
              <a:gd name="connsiteX52" fmla="*/ 2101680 w 4627560"/>
              <a:gd name="connsiteY52" fmla="*/ 365828 h 1720995"/>
              <a:gd name="connsiteX53" fmla="*/ 2134096 w 4627560"/>
              <a:gd name="connsiteY53" fmla="*/ 393613 h 1720995"/>
              <a:gd name="connsiteX54" fmla="*/ 2164194 w 4627560"/>
              <a:gd name="connsiteY54" fmla="*/ 382035 h 1720995"/>
              <a:gd name="connsiteX55" fmla="*/ 2173455 w 4627560"/>
              <a:gd name="connsiteY55" fmla="*/ 400558 h 1720995"/>
              <a:gd name="connsiteX56" fmla="*/ 2131780 w 4627560"/>
              <a:gd name="connsiteY56" fmla="*/ 416765 h 1720995"/>
              <a:gd name="connsiteX57" fmla="*/ 2073896 w 4627560"/>
              <a:gd name="connsiteY57" fmla="*/ 361197 h 1720995"/>
              <a:gd name="connsiteX58" fmla="*/ 2129464 w 4627560"/>
              <a:gd name="connsiteY58" fmla="*/ 305628 h 1720995"/>
              <a:gd name="connsiteX59" fmla="*/ 1499691 w 4627560"/>
              <a:gd name="connsiteY59" fmla="*/ 305628 h 1720995"/>
              <a:gd name="connsiteX60" fmla="*/ 1534421 w 4627560"/>
              <a:gd name="connsiteY60" fmla="*/ 317205 h 1720995"/>
              <a:gd name="connsiteX61" fmla="*/ 1522843 w 4627560"/>
              <a:gd name="connsiteY61" fmla="*/ 338044 h 1720995"/>
              <a:gd name="connsiteX62" fmla="*/ 1497375 w 4627560"/>
              <a:gd name="connsiteY62" fmla="*/ 328783 h 1720995"/>
              <a:gd name="connsiteX63" fmla="*/ 1483484 w 4627560"/>
              <a:gd name="connsiteY63" fmla="*/ 338044 h 1720995"/>
              <a:gd name="connsiteX64" fmla="*/ 1534421 w 4627560"/>
              <a:gd name="connsiteY64" fmla="*/ 384351 h 1720995"/>
              <a:gd name="connsiteX65" fmla="*/ 1492745 w 4627560"/>
              <a:gd name="connsiteY65" fmla="*/ 416765 h 1720995"/>
              <a:gd name="connsiteX66" fmla="*/ 1451068 w 4627560"/>
              <a:gd name="connsiteY66" fmla="*/ 400558 h 1720995"/>
              <a:gd name="connsiteX67" fmla="*/ 1464961 w 4627560"/>
              <a:gd name="connsiteY67" fmla="*/ 384351 h 1720995"/>
              <a:gd name="connsiteX68" fmla="*/ 1495059 w 4627560"/>
              <a:gd name="connsiteY68" fmla="*/ 395927 h 1720995"/>
              <a:gd name="connsiteX69" fmla="*/ 1508952 w 4627560"/>
              <a:gd name="connsiteY69" fmla="*/ 386665 h 1720995"/>
              <a:gd name="connsiteX70" fmla="*/ 1458013 w 4627560"/>
              <a:gd name="connsiteY70" fmla="*/ 338044 h 1720995"/>
              <a:gd name="connsiteX71" fmla="*/ 1499691 w 4627560"/>
              <a:gd name="connsiteY71" fmla="*/ 305628 h 1720995"/>
              <a:gd name="connsiteX72" fmla="*/ 1261207 w 4627560"/>
              <a:gd name="connsiteY72" fmla="*/ 305628 h 1720995"/>
              <a:gd name="connsiteX73" fmla="*/ 1298253 w 4627560"/>
              <a:gd name="connsiteY73" fmla="*/ 344990 h 1720995"/>
              <a:gd name="connsiteX74" fmla="*/ 1298253 w 4627560"/>
              <a:gd name="connsiteY74" fmla="*/ 414449 h 1720995"/>
              <a:gd name="connsiteX75" fmla="*/ 1272784 w 4627560"/>
              <a:gd name="connsiteY75" fmla="*/ 414449 h 1720995"/>
              <a:gd name="connsiteX76" fmla="*/ 1272784 w 4627560"/>
              <a:gd name="connsiteY76" fmla="*/ 351935 h 1720995"/>
              <a:gd name="connsiteX77" fmla="*/ 1256577 w 4627560"/>
              <a:gd name="connsiteY77" fmla="*/ 331097 h 1720995"/>
              <a:gd name="connsiteX78" fmla="*/ 1228793 w 4627560"/>
              <a:gd name="connsiteY78" fmla="*/ 351935 h 1720995"/>
              <a:gd name="connsiteX79" fmla="*/ 1226477 w 4627560"/>
              <a:gd name="connsiteY79" fmla="*/ 365828 h 1720995"/>
              <a:gd name="connsiteX80" fmla="*/ 1226477 w 4627560"/>
              <a:gd name="connsiteY80" fmla="*/ 414449 h 1720995"/>
              <a:gd name="connsiteX81" fmla="*/ 1198693 w 4627560"/>
              <a:gd name="connsiteY81" fmla="*/ 414449 h 1720995"/>
              <a:gd name="connsiteX82" fmla="*/ 1198693 w 4627560"/>
              <a:gd name="connsiteY82" fmla="*/ 307944 h 1720995"/>
              <a:gd name="connsiteX83" fmla="*/ 1224161 w 4627560"/>
              <a:gd name="connsiteY83" fmla="*/ 307944 h 1720995"/>
              <a:gd name="connsiteX84" fmla="*/ 1224161 w 4627560"/>
              <a:gd name="connsiteY84" fmla="*/ 321835 h 1720995"/>
              <a:gd name="connsiteX85" fmla="*/ 1224161 w 4627560"/>
              <a:gd name="connsiteY85" fmla="*/ 328783 h 1720995"/>
              <a:gd name="connsiteX86" fmla="*/ 1261207 w 4627560"/>
              <a:gd name="connsiteY86" fmla="*/ 305628 h 1720995"/>
              <a:gd name="connsiteX87" fmla="*/ 805083 w 4627560"/>
              <a:gd name="connsiteY87" fmla="*/ 305628 h 1720995"/>
              <a:gd name="connsiteX88" fmla="*/ 837498 w 4627560"/>
              <a:gd name="connsiteY88" fmla="*/ 319521 h 1720995"/>
              <a:gd name="connsiteX89" fmla="*/ 837498 w 4627560"/>
              <a:gd name="connsiteY89" fmla="*/ 317205 h 1720995"/>
              <a:gd name="connsiteX90" fmla="*/ 837498 w 4627560"/>
              <a:gd name="connsiteY90" fmla="*/ 307944 h 1720995"/>
              <a:gd name="connsiteX91" fmla="*/ 862967 w 4627560"/>
              <a:gd name="connsiteY91" fmla="*/ 307944 h 1720995"/>
              <a:gd name="connsiteX92" fmla="*/ 862967 w 4627560"/>
              <a:gd name="connsiteY92" fmla="*/ 407503 h 1720995"/>
              <a:gd name="connsiteX93" fmla="*/ 807399 w 4627560"/>
              <a:gd name="connsiteY93" fmla="*/ 458442 h 1720995"/>
              <a:gd name="connsiteX94" fmla="*/ 770353 w 4627560"/>
              <a:gd name="connsiteY94" fmla="*/ 449180 h 1720995"/>
              <a:gd name="connsiteX95" fmla="*/ 777299 w 4627560"/>
              <a:gd name="connsiteY95" fmla="*/ 428342 h 1720995"/>
              <a:gd name="connsiteX96" fmla="*/ 807399 w 4627560"/>
              <a:gd name="connsiteY96" fmla="*/ 435288 h 1720995"/>
              <a:gd name="connsiteX97" fmla="*/ 837498 w 4627560"/>
              <a:gd name="connsiteY97" fmla="*/ 409819 h 1720995"/>
              <a:gd name="connsiteX98" fmla="*/ 837498 w 4627560"/>
              <a:gd name="connsiteY98" fmla="*/ 402874 h 1720995"/>
              <a:gd name="connsiteX99" fmla="*/ 837498 w 4627560"/>
              <a:gd name="connsiteY99" fmla="*/ 398242 h 1720995"/>
              <a:gd name="connsiteX100" fmla="*/ 807399 w 4627560"/>
              <a:gd name="connsiteY100" fmla="*/ 412135 h 1720995"/>
              <a:gd name="connsiteX101" fmla="*/ 758776 w 4627560"/>
              <a:gd name="connsiteY101" fmla="*/ 358881 h 1720995"/>
              <a:gd name="connsiteX102" fmla="*/ 805083 w 4627560"/>
              <a:gd name="connsiteY102" fmla="*/ 305628 h 1720995"/>
              <a:gd name="connsiteX103" fmla="*/ 696261 w 4627560"/>
              <a:gd name="connsiteY103" fmla="*/ 305628 h 1720995"/>
              <a:gd name="connsiteX104" fmla="*/ 733306 w 4627560"/>
              <a:gd name="connsiteY104" fmla="*/ 344990 h 1720995"/>
              <a:gd name="connsiteX105" fmla="*/ 733306 w 4627560"/>
              <a:gd name="connsiteY105" fmla="*/ 414449 h 1720995"/>
              <a:gd name="connsiteX106" fmla="*/ 707838 w 4627560"/>
              <a:gd name="connsiteY106" fmla="*/ 414449 h 1720995"/>
              <a:gd name="connsiteX107" fmla="*/ 707838 w 4627560"/>
              <a:gd name="connsiteY107" fmla="*/ 351935 h 1720995"/>
              <a:gd name="connsiteX108" fmla="*/ 691631 w 4627560"/>
              <a:gd name="connsiteY108" fmla="*/ 331097 h 1720995"/>
              <a:gd name="connsiteX109" fmla="*/ 663846 w 4627560"/>
              <a:gd name="connsiteY109" fmla="*/ 351935 h 1720995"/>
              <a:gd name="connsiteX110" fmla="*/ 661531 w 4627560"/>
              <a:gd name="connsiteY110" fmla="*/ 365828 h 1720995"/>
              <a:gd name="connsiteX111" fmla="*/ 661531 w 4627560"/>
              <a:gd name="connsiteY111" fmla="*/ 414449 h 1720995"/>
              <a:gd name="connsiteX112" fmla="*/ 636062 w 4627560"/>
              <a:gd name="connsiteY112" fmla="*/ 414449 h 1720995"/>
              <a:gd name="connsiteX113" fmla="*/ 636062 w 4627560"/>
              <a:gd name="connsiteY113" fmla="*/ 307944 h 1720995"/>
              <a:gd name="connsiteX114" fmla="*/ 659215 w 4627560"/>
              <a:gd name="connsiteY114" fmla="*/ 307944 h 1720995"/>
              <a:gd name="connsiteX115" fmla="*/ 659215 w 4627560"/>
              <a:gd name="connsiteY115" fmla="*/ 321835 h 1720995"/>
              <a:gd name="connsiteX116" fmla="*/ 659215 w 4627560"/>
              <a:gd name="connsiteY116" fmla="*/ 328783 h 1720995"/>
              <a:gd name="connsiteX117" fmla="*/ 696261 w 4627560"/>
              <a:gd name="connsiteY117" fmla="*/ 305628 h 1720995"/>
              <a:gd name="connsiteX118" fmla="*/ 1842362 w 4627560"/>
              <a:gd name="connsiteY118" fmla="*/ 303312 h 1720995"/>
              <a:gd name="connsiteX119" fmla="*/ 1886353 w 4627560"/>
              <a:gd name="connsiteY119" fmla="*/ 344989 h 1720995"/>
              <a:gd name="connsiteX120" fmla="*/ 1886353 w 4627560"/>
              <a:gd name="connsiteY120" fmla="*/ 414449 h 1720995"/>
              <a:gd name="connsiteX121" fmla="*/ 1860884 w 4627560"/>
              <a:gd name="connsiteY121" fmla="*/ 414449 h 1720995"/>
              <a:gd name="connsiteX122" fmla="*/ 1860884 w 4627560"/>
              <a:gd name="connsiteY122" fmla="*/ 405188 h 1720995"/>
              <a:gd name="connsiteX123" fmla="*/ 1860884 w 4627560"/>
              <a:gd name="connsiteY123" fmla="*/ 398242 h 1720995"/>
              <a:gd name="connsiteX124" fmla="*/ 1828469 w 4627560"/>
              <a:gd name="connsiteY124" fmla="*/ 416765 h 1720995"/>
              <a:gd name="connsiteX125" fmla="*/ 1791423 w 4627560"/>
              <a:gd name="connsiteY125" fmla="*/ 384349 h 1720995"/>
              <a:gd name="connsiteX126" fmla="*/ 1856253 w 4627560"/>
              <a:gd name="connsiteY126" fmla="*/ 347304 h 1720995"/>
              <a:gd name="connsiteX127" fmla="*/ 1860884 w 4627560"/>
              <a:gd name="connsiteY127" fmla="*/ 347304 h 1720995"/>
              <a:gd name="connsiteX128" fmla="*/ 1860884 w 4627560"/>
              <a:gd name="connsiteY128" fmla="*/ 344989 h 1720995"/>
              <a:gd name="connsiteX129" fmla="*/ 1840046 w 4627560"/>
              <a:gd name="connsiteY129" fmla="*/ 326465 h 1720995"/>
              <a:gd name="connsiteX130" fmla="*/ 1809946 w 4627560"/>
              <a:gd name="connsiteY130" fmla="*/ 335728 h 1720995"/>
              <a:gd name="connsiteX131" fmla="*/ 1800685 w 4627560"/>
              <a:gd name="connsiteY131" fmla="*/ 317205 h 1720995"/>
              <a:gd name="connsiteX132" fmla="*/ 1842362 w 4627560"/>
              <a:gd name="connsiteY132" fmla="*/ 303312 h 1720995"/>
              <a:gd name="connsiteX133" fmla="*/ 379059 w 4627560"/>
              <a:gd name="connsiteY133" fmla="*/ 303312 h 1720995"/>
              <a:gd name="connsiteX134" fmla="*/ 423050 w 4627560"/>
              <a:gd name="connsiteY134" fmla="*/ 344989 h 1720995"/>
              <a:gd name="connsiteX135" fmla="*/ 423050 w 4627560"/>
              <a:gd name="connsiteY135" fmla="*/ 414449 h 1720995"/>
              <a:gd name="connsiteX136" fmla="*/ 397582 w 4627560"/>
              <a:gd name="connsiteY136" fmla="*/ 414449 h 1720995"/>
              <a:gd name="connsiteX137" fmla="*/ 397582 w 4627560"/>
              <a:gd name="connsiteY137" fmla="*/ 405188 h 1720995"/>
              <a:gd name="connsiteX138" fmla="*/ 397582 w 4627560"/>
              <a:gd name="connsiteY138" fmla="*/ 398242 h 1720995"/>
              <a:gd name="connsiteX139" fmla="*/ 365166 w 4627560"/>
              <a:gd name="connsiteY139" fmla="*/ 416765 h 1720995"/>
              <a:gd name="connsiteX140" fmla="*/ 328120 w 4627560"/>
              <a:gd name="connsiteY140" fmla="*/ 384349 h 1720995"/>
              <a:gd name="connsiteX141" fmla="*/ 392950 w 4627560"/>
              <a:gd name="connsiteY141" fmla="*/ 347304 h 1720995"/>
              <a:gd name="connsiteX142" fmla="*/ 397582 w 4627560"/>
              <a:gd name="connsiteY142" fmla="*/ 347304 h 1720995"/>
              <a:gd name="connsiteX143" fmla="*/ 397582 w 4627560"/>
              <a:gd name="connsiteY143" fmla="*/ 344989 h 1720995"/>
              <a:gd name="connsiteX144" fmla="*/ 376743 w 4627560"/>
              <a:gd name="connsiteY144" fmla="*/ 326465 h 1720995"/>
              <a:gd name="connsiteX145" fmla="*/ 346643 w 4627560"/>
              <a:gd name="connsiteY145" fmla="*/ 335728 h 1720995"/>
              <a:gd name="connsiteX146" fmla="*/ 337381 w 4627560"/>
              <a:gd name="connsiteY146" fmla="*/ 317205 h 1720995"/>
              <a:gd name="connsiteX147" fmla="*/ 379059 w 4627560"/>
              <a:gd name="connsiteY147" fmla="*/ 303312 h 1720995"/>
              <a:gd name="connsiteX148" fmla="*/ 2004437 w 4627560"/>
              <a:gd name="connsiteY148" fmla="*/ 280158 h 1720995"/>
              <a:gd name="connsiteX149" fmla="*/ 2029906 w 4627560"/>
              <a:gd name="connsiteY149" fmla="*/ 280158 h 1720995"/>
              <a:gd name="connsiteX150" fmla="*/ 2029906 w 4627560"/>
              <a:gd name="connsiteY150" fmla="*/ 310258 h 1720995"/>
              <a:gd name="connsiteX151" fmla="*/ 2053058 w 4627560"/>
              <a:gd name="connsiteY151" fmla="*/ 310258 h 1720995"/>
              <a:gd name="connsiteX152" fmla="*/ 2053058 w 4627560"/>
              <a:gd name="connsiteY152" fmla="*/ 331097 h 1720995"/>
              <a:gd name="connsiteX153" fmla="*/ 2029906 w 4627560"/>
              <a:gd name="connsiteY153" fmla="*/ 331097 h 1720995"/>
              <a:gd name="connsiteX154" fmla="*/ 2029906 w 4627560"/>
              <a:gd name="connsiteY154" fmla="*/ 372772 h 1720995"/>
              <a:gd name="connsiteX155" fmla="*/ 2050744 w 4627560"/>
              <a:gd name="connsiteY155" fmla="*/ 393611 h 1720995"/>
              <a:gd name="connsiteX156" fmla="*/ 2055374 w 4627560"/>
              <a:gd name="connsiteY156" fmla="*/ 393611 h 1720995"/>
              <a:gd name="connsiteX157" fmla="*/ 2055374 w 4627560"/>
              <a:gd name="connsiteY157" fmla="*/ 416763 h 1720995"/>
              <a:gd name="connsiteX158" fmla="*/ 2046113 w 4627560"/>
              <a:gd name="connsiteY158" fmla="*/ 416763 h 1720995"/>
              <a:gd name="connsiteX159" fmla="*/ 2002121 w 4627560"/>
              <a:gd name="connsiteY159" fmla="*/ 377404 h 1720995"/>
              <a:gd name="connsiteX160" fmla="*/ 2002121 w 4627560"/>
              <a:gd name="connsiteY160" fmla="*/ 331097 h 1720995"/>
              <a:gd name="connsiteX161" fmla="*/ 1990544 w 4627560"/>
              <a:gd name="connsiteY161" fmla="*/ 331097 h 1720995"/>
              <a:gd name="connsiteX162" fmla="*/ 1990544 w 4627560"/>
              <a:gd name="connsiteY162" fmla="*/ 310258 h 1720995"/>
              <a:gd name="connsiteX163" fmla="*/ 2004437 w 4627560"/>
              <a:gd name="connsiteY163" fmla="*/ 310258 h 1720995"/>
              <a:gd name="connsiteX164" fmla="*/ 2004437 w 4627560"/>
              <a:gd name="connsiteY164" fmla="*/ 280158 h 1720995"/>
              <a:gd name="connsiteX165" fmla="*/ 1921084 w 4627560"/>
              <a:gd name="connsiteY165" fmla="*/ 280158 h 1720995"/>
              <a:gd name="connsiteX166" fmla="*/ 1946553 w 4627560"/>
              <a:gd name="connsiteY166" fmla="*/ 280158 h 1720995"/>
              <a:gd name="connsiteX167" fmla="*/ 1946553 w 4627560"/>
              <a:gd name="connsiteY167" fmla="*/ 310258 h 1720995"/>
              <a:gd name="connsiteX168" fmla="*/ 1969705 w 4627560"/>
              <a:gd name="connsiteY168" fmla="*/ 310258 h 1720995"/>
              <a:gd name="connsiteX169" fmla="*/ 1969705 w 4627560"/>
              <a:gd name="connsiteY169" fmla="*/ 331097 h 1720995"/>
              <a:gd name="connsiteX170" fmla="*/ 1946553 w 4627560"/>
              <a:gd name="connsiteY170" fmla="*/ 331097 h 1720995"/>
              <a:gd name="connsiteX171" fmla="*/ 1946553 w 4627560"/>
              <a:gd name="connsiteY171" fmla="*/ 372772 h 1720995"/>
              <a:gd name="connsiteX172" fmla="*/ 1967391 w 4627560"/>
              <a:gd name="connsiteY172" fmla="*/ 393611 h 1720995"/>
              <a:gd name="connsiteX173" fmla="*/ 1972021 w 4627560"/>
              <a:gd name="connsiteY173" fmla="*/ 393611 h 1720995"/>
              <a:gd name="connsiteX174" fmla="*/ 1972021 w 4627560"/>
              <a:gd name="connsiteY174" fmla="*/ 416763 h 1720995"/>
              <a:gd name="connsiteX175" fmla="*/ 1962760 w 4627560"/>
              <a:gd name="connsiteY175" fmla="*/ 416763 h 1720995"/>
              <a:gd name="connsiteX176" fmla="*/ 1918768 w 4627560"/>
              <a:gd name="connsiteY176" fmla="*/ 377404 h 1720995"/>
              <a:gd name="connsiteX177" fmla="*/ 1918768 w 4627560"/>
              <a:gd name="connsiteY177" fmla="*/ 331097 h 1720995"/>
              <a:gd name="connsiteX178" fmla="*/ 1907191 w 4627560"/>
              <a:gd name="connsiteY178" fmla="*/ 331097 h 1720995"/>
              <a:gd name="connsiteX179" fmla="*/ 1907191 w 4627560"/>
              <a:gd name="connsiteY179" fmla="*/ 310258 h 1720995"/>
              <a:gd name="connsiteX180" fmla="*/ 1921084 w 4627560"/>
              <a:gd name="connsiteY180" fmla="*/ 310258 h 1720995"/>
              <a:gd name="connsiteX181" fmla="*/ 1921084 w 4627560"/>
              <a:gd name="connsiteY181" fmla="*/ 280158 h 1720995"/>
              <a:gd name="connsiteX182" fmla="*/ 1627033 w 4627560"/>
              <a:gd name="connsiteY182" fmla="*/ 266266 h 1720995"/>
              <a:gd name="connsiteX183" fmla="*/ 1654818 w 4627560"/>
              <a:gd name="connsiteY183" fmla="*/ 266266 h 1720995"/>
              <a:gd name="connsiteX184" fmla="*/ 1684916 w 4627560"/>
              <a:gd name="connsiteY184" fmla="*/ 340357 h 1720995"/>
              <a:gd name="connsiteX185" fmla="*/ 1691863 w 4627560"/>
              <a:gd name="connsiteY185" fmla="*/ 361196 h 1720995"/>
              <a:gd name="connsiteX186" fmla="*/ 1698809 w 4627560"/>
              <a:gd name="connsiteY186" fmla="*/ 340357 h 1720995"/>
              <a:gd name="connsiteX187" fmla="*/ 1728908 w 4627560"/>
              <a:gd name="connsiteY187" fmla="*/ 266266 h 1720995"/>
              <a:gd name="connsiteX188" fmla="*/ 1756693 w 4627560"/>
              <a:gd name="connsiteY188" fmla="*/ 266266 h 1720995"/>
              <a:gd name="connsiteX189" fmla="*/ 1768268 w 4627560"/>
              <a:gd name="connsiteY189" fmla="*/ 414448 h 1720995"/>
              <a:gd name="connsiteX190" fmla="*/ 1740484 w 4627560"/>
              <a:gd name="connsiteY190" fmla="*/ 414448 h 1720995"/>
              <a:gd name="connsiteX191" fmla="*/ 1733538 w 4627560"/>
              <a:gd name="connsiteY191" fmla="*/ 331096 h 1720995"/>
              <a:gd name="connsiteX192" fmla="*/ 1733538 w 4627560"/>
              <a:gd name="connsiteY192" fmla="*/ 307943 h 1720995"/>
              <a:gd name="connsiteX193" fmla="*/ 1726593 w 4627560"/>
              <a:gd name="connsiteY193" fmla="*/ 331096 h 1720995"/>
              <a:gd name="connsiteX194" fmla="*/ 1703439 w 4627560"/>
              <a:gd name="connsiteY194" fmla="*/ 388980 h 1720995"/>
              <a:gd name="connsiteX195" fmla="*/ 1680286 w 4627560"/>
              <a:gd name="connsiteY195" fmla="*/ 388980 h 1720995"/>
              <a:gd name="connsiteX196" fmla="*/ 1657132 w 4627560"/>
              <a:gd name="connsiteY196" fmla="*/ 331096 h 1720995"/>
              <a:gd name="connsiteX197" fmla="*/ 1647870 w 4627560"/>
              <a:gd name="connsiteY197" fmla="*/ 307943 h 1720995"/>
              <a:gd name="connsiteX198" fmla="*/ 1647870 w 4627560"/>
              <a:gd name="connsiteY198" fmla="*/ 331096 h 1720995"/>
              <a:gd name="connsiteX199" fmla="*/ 1640925 w 4627560"/>
              <a:gd name="connsiteY199" fmla="*/ 414448 h 1720995"/>
              <a:gd name="connsiteX200" fmla="*/ 1613141 w 4627560"/>
              <a:gd name="connsiteY200" fmla="*/ 414448 h 1720995"/>
              <a:gd name="connsiteX201" fmla="*/ 1627033 w 4627560"/>
              <a:gd name="connsiteY201" fmla="*/ 266266 h 1720995"/>
              <a:gd name="connsiteX202" fmla="*/ 1400129 w 4627560"/>
              <a:gd name="connsiteY202" fmla="*/ 266266 h 1720995"/>
              <a:gd name="connsiteX203" fmla="*/ 1425598 w 4627560"/>
              <a:gd name="connsiteY203" fmla="*/ 266266 h 1720995"/>
              <a:gd name="connsiteX204" fmla="*/ 1425598 w 4627560"/>
              <a:gd name="connsiteY204" fmla="*/ 414448 h 1720995"/>
              <a:gd name="connsiteX205" fmla="*/ 1400129 w 4627560"/>
              <a:gd name="connsiteY205" fmla="*/ 414448 h 1720995"/>
              <a:gd name="connsiteX206" fmla="*/ 1400129 w 4627560"/>
              <a:gd name="connsiteY206" fmla="*/ 405187 h 1720995"/>
              <a:gd name="connsiteX207" fmla="*/ 1400129 w 4627560"/>
              <a:gd name="connsiteY207" fmla="*/ 398241 h 1720995"/>
              <a:gd name="connsiteX208" fmla="*/ 1367713 w 4627560"/>
              <a:gd name="connsiteY208" fmla="*/ 416764 h 1720995"/>
              <a:gd name="connsiteX209" fmla="*/ 1321407 w 4627560"/>
              <a:gd name="connsiteY209" fmla="*/ 361196 h 1720995"/>
              <a:gd name="connsiteX210" fmla="*/ 1370029 w 4627560"/>
              <a:gd name="connsiteY210" fmla="*/ 305628 h 1720995"/>
              <a:gd name="connsiteX211" fmla="*/ 1400129 w 4627560"/>
              <a:gd name="connsiteY211" fmla="*/ 319519 h 1720995"/>
              <a:gd name="connsiteX212" fmla="*/ 1400129 w 4627560"/>
              <a:gd name="connsiteY212" fmla="*/ 312573 h 1720995"/>
              <a:gd name="connsiteX213" fmla="*/ 1400129 w 4627560"/>
              <a:gd name="connsiteY213" fmla="*/ 266266 h 1720995"/>
              <a:gd name="connsiteX214" fmla="*/ 1138495 w 4627560"/>
              <a:gd name="connsiteY214" fmla="*/ 266266 h 1720995"/>
              <a:gd name="connsiteX215" fmla="*/ 1163963 w 4627560"/>
              <a:gd name="connsiteY215" fmla="*/ 266266 h 1720995"/>
              <a:gd name="connsiteX216" fmla="*/ 1163963 w 4627560"/>
              <a:gd name="connsiteY216" fmla="*/ 289420 h 1720995"/>
              <a:gd name="connsiteX217" fmla="*/ 1138495 w 4627560"/>
              <a:gd name="connsiteY217" fmla="*/ 289420 h 1720995"/>
              <a:gd name="connsiteX218" fmla="*/ 1138495 w 4627560"/>
              <a:gd name="connsiteY218" fmla="*/ 266266 h 1720995"/>
              <a:gd name="connsiteX219" fmla="*/ 962528 w 4627560"/>
              <a:gd name="connsiteY219" fmla="*/ 266266 h 1720995"/>
              <a:gd name="connsiteX220" fmla="*/ 990312 w 4627560"/>
              <a:gd name="connsiteY220" fmla="*/ 266266 h 1720995"/>
              <a:gd name="connsiteX221" fmla="*/ 1020412 w 4627560"/>
              <a:gd name="connsiteY221" fmla="*/ 340357 h 1720995"/>
              <a:gd name="connsiteX222" fmla="*/ 1027358 w 4627560"/>
              <a:gd name="connsiteY222" fmla="*/ 361196 h 1720995"/>
              <a:gd name="connsiteX223" fmla="*/ 1034304 w 4627560"/>
              <a:gd name="connsiteY223" fmla="*/ 340357 h 1720995"/>
              <a:gd name="connsiteX224" fmla="*/ 1064404 w 4627560"/>
              <a:gd name="connsiteY224" fmla="*/ 266266 h 1720995"/>
              <a:gd name="connsiteX225" fmla="*/ 1092188 w 4627560"/>
              <a:gd name="connsiteY225" fmla="*/ 266266 h 1720995"/>
              <a:gd name="connsiteX226" fmla="*/ 1106079 w 4627560"/>
              <a:gd name="connsiteY226" fmla="*/ 414448 h 1720995"/>
              <a:gd name="connsiteX227" fmla="*/ 1078295 w 4627560"/>
              <a:gd name="connsiteY227" fmla="*/ 414448 h 1720995"/>
              <a:gd name="connsiteX228" fmla="*/ 1071349 w 4627560"/>
              <a:gd name="connsiteY228" fmla="*/ 331096 h 1720995"/>
              <a:gd name="connsiteX229" fmla="*/ 1071349 w 4627560"/>
              <a:gd name="connsiteY229" fmla="*/ 307943 h 1720995"/>
              <a:gd name="connsiteX230" fmla="*/ 1064404 w 4627560"/>
              <a:gd name="connsiteY230" fmla="*/ 331096 h 1720995"/>
              <a:gd name="connsiteX231" fmla="*/ 1041249 w 4627560"/>
              <a:gd name="connsiteY231" fmla="*/ 388980 h 1720995"/>
              <a:gd name="connsiteX232" fmla="*/ 1018097 w 4627560"/>
              <a:gd name="connsiteY232" fmla="*/ 388980 h 1720995"/>
              <a:gd name="connsiteX233" fmla="*/ 994942 w 4627560"/>
              <a:gd name="connsiteY233" fmla="*/ 331096 h 1720995"/>
              <a:gd name="connsiteX234" fmla="*/ 985681 w 4627560"/>
              <a:gd name="connsiteY234" fmla="*/ 307943 h 1720995"/>
              <a:gd name="connsiteX235" fmla="*/ 985681 w 4627560"/>
              <a:gd name="connsiteY235" fmla="*/ 331096 h 1720995"/>
              <a:gd name="connsiteX236" fmla="*/ 978735 w 4627560"/>
              <a:gd name="connsiteY236" fmla="*/ 414448 h 1720995"/>
              <a:gd name="connsiteX237" fmla="*/ 950951 w 4627560"/>
              <a:gd name="connsiteY237" fmla="*/ 414448 h 1720995"/>
              <a:gd name="connsiteX238" fmla="*/ 962528 w 4627560"/>
              <a:gd name="connsiteY238" fmla="*/ 266266 h 1720995"/>
              <a:gd name="connsiteX239" fmla="*/ 573548 w 4627560"/>
              <a:gd name="connsiteY239" fmla="*/ 266266 h 1720995"/>
              <a:gd name="connsiteX240" fmla="*/ 599016 w 4627560"/>
              <a:gd name="connsiteY240" fmla="*/ 266266 h 1720995"/>
              <a:gd name="connsiteX241" fmla="*/ 599016 w 4627560"/>
              <a:gd name="connsiteY241" fmla="*/ 289420 h 1720995"/>
              <a:gd name="connsiteX242" fmla="*/ 573548 w 4627560"/>
              <a:gd name="connsiteY242" fmla="*/ 289420 h 1720995"/>
              <a:gd name="connsiteX243" fmla="*/ 573548 w 4627560"/>
              <a:gd name="connsiteY243" fmla="*/ 266266 h 1720995"/>
              <a:gd name="connsiteX244" fmla="*/ 455465 w 4627560"/>
              <a:gd name="connsiteY244" fmla="*/ 266266 h 1720995"/>
              <a:gd name="connsiteX245" fmla="*/ 480933 w 4627560"/>
              <a:gd name="connsiteY245" fmla="*/ 266266 h 1720995"/>
              <a:gd name="connsiteX246" fmla="*/ 480933 w 4627560"/>
              <a:gd name="connsiteY246" fmla="*/ 344989 h 1720995"/>
              <a:gd name="connsiteX247" fmla="*/ 494826 w 4627560"/>
              <a:gd name="connsiteY247" fmla="*/ 344989 h 1720995"/>
              <a:gd name="connsiteX248" fmla="*/ 520294 w 4627560"/>
              <a:gd name="connsiteY248" fmla="*/ 307943 h 1720995"/>
              <a:gd name="connsiteX249" fmla="*/ 550395 w 4627560"/>
              <a:gd name="connsiteY249" fmla="*/ 307943 h 1720995"/>
              <a:gd name="connsiteX250" fmla="*/ 517978 w 4627560"/>
              <a:gd name="connsiteY250" fmla="*/ 356564 h 1720995"/>
              <a:gd name="connsiteX251" fmla="*/ 555024 w 4627560"/>
              <a:gd name="connsiteY251" fmla="*/ 414448 h 1720995"/>
              <a:gd name="connsiteX252" fmla="*/ 524926 w 4627560"/>
              <a:gd name="connsiteY252" fmla="*/ 414448 h 1720995"/>
              <a:gd name="connsiteX253" fmla="*/ 497142 w 4627560"/>
              <a:gd name="connsiteY253" fmla="*/ 368141 h 1720995"/>
              <a:gd name="connsiteX254" fmla="*/ 480933 w 4627560"/>
              <a:gd name="connsiteY254" fmla="*/ 368141 h 1720995"/>
              <a:gd name="connsiteX255" fmla="*/ 480933 w 4627560"/>
              <a:gd name="connsiteY255" fmla="*/ 414448 h 1720995"/>
              <a:gd name="connsiteX256" fmla="*/ 455465 w 4627560"/>
              <a:gd name="connsiteY256" fmla="*/ 414448 h 1720995"/>
              <a:gd name="connsiteX257" fmla="*/ 455465 w 4627560"/>
              <a:gd name="connsiteY257" fmla="*/ 266266 h 1720995"/>
              <a:gd name="connsiteX258" fmla="*/ 163729 w 4627560"/>
              <a:gd name="connsiteY258" fmla="*/ 266266 h 1720995"/>
              <a:gd name="connsiteX259" fmla="*/ 191513 w 4627560"/>
              <a:gd name="connsiteY259" fmla="*/ 266266 h 1720995"/>
              <a:gd name="connsiteX260" fmla="*/ 221613 w 4627560"/>
              <a:gd name="connsiteY260" fmla="*/ 340357 h 1720995"/>
              <a:gd name="connsiteX261" fmla="*/ 228559 w 4627560"/>
              <a:gd name="connsiteY261" fmla="*/ 361196 h 1720995"/>
              <a:gd name="connsiteX262" fmla="*/ 235505 w 4627560"/>
              <a:gd name="connsiteY262" fmla="*/ 340357 h 1720995"/>
              <a:gd name="connsiteX263" fmla="*/ 265605 w 4627560"/>
              <a:gd name="connsiteY263" fmla="*/ 266266 h 1720995"/>
              <a:gd name="connsiteX264" fmla="*/ 295705 w 4627560"/>
              <a:gd name="connsiteY264" fmla="*/ 266266 h 1720995"/>
              <a:gd name="connsiteX265" fmla="*/ 307282 w 4627560"/>
              <a:gd name="connsiteY265" fmla="*/ 414448 h 1720995"/>
              <a:gd name="connsiteX266" fmla="*/ 279496 w 4627560"/>
              <a:gd name="connsiteY266" fmla="*/ 414448 h 1720995"/>
              <a:gd name="connsiteX267" fmla="*/ 272550 w 4627560"/>
              <a:gd name="connsiteY267" fmla="*/ 331096 h 1720995"/>
              <a:gd name="connsiteX268" fmla="*/ 272550 w 4627560"/>
              <a:gd name="connsiteY268" fmla="*/ 307943 h 1720995"/>
              <a:gd name="connsiteX269" fmla="*/ 265605 w 4627560"/>
              <a:gd name="connsiteY269" fmla="*/ 331096 h 1720995"/>
              <a:gd name="connsiteX270" fmla="*/ 242450 w 4627560"/>
              <a:gd name="connsiteY270" fmla="*/ 388980 h 1720995"/>
              <a:gd name="connsiteX271" fmla="*/ 219298 w 4627560"/>
              <a:gd name="connsiteY271" fmla="*/ 388980 h 1720995"/>
              <a:gd name="connsiteX272" fmla="*/ 196143 w 4627560"/>
              <a:gd name="connsiteY272" fmla="*/ 331096 h 1720995"/>
              <a:gd name="connsiteX273" fmla="*/ 186882 w 4627560"/>
              <a:gd name="connsiteY273" fmla="*/ 307943 h 1720995"/>
              <a:gd name="connsiteX274" fmla="*/ 186882 w 4627560"/>
              <a:gd name="connsiteY274" fmla="*/ 331096 h 1720995"/>
              <a:gd name="connsiteX275" fmla="*/ 179937 w 4627560"/>
              <a:gd name="connsiteY275" fmla="*/ 414448 h 1720995"/>
              <a:gd name="connsiteX276" fmla="*/ 152152 w 4627560"/>
              <a:gd name="connsiteY276" fmla="*/ 414448 h 1720995"/>
              <a:gd name="connsiteX277" fmla="*/ 163729 w 4627560"/>
              <a:gd name="connsiteY277" fmla="*/ 266266 h 1720995"/>
              <a:gd name="connsiteX278" fmla="*/ 3727060 w 4627560"/>
              <a:gd name="connsiteY278" fmla="*/ 127345 h 1720995"/>
              <a:gd name="connsiteX279" fmla="*/ 3696961 w 4627560"/>
              <a:gd name="connsiteY279" fmla="*/ 141236 h 1720995"/>
              <a:gd name="connsiteX280" fmla="*/ 3710853 w 4627560"/>
              <a:gd name="connsiteY280" fmla="*/ 152813 h 1720995"/>
              <a:gd name="connsiteX281" fmla="*/ 3731692 w 4627560"/>
              <a:gd name="connsiteY281" fmla="*/ 129661 h 1720995"/>
              <a:gd name="connsiteX282" fmla="*/ 3731692 w 4627560"/>
              <a:gd name="connsiteY282" fmla="*/ 127345 h 1720995"/>
              <a:gd name="connsiteX283" fmla="*/ 3727060 w 4627560"/>
              <a:gd name="connsiteY283" fmla="*/ 127345 h 1720995"/>
              <a:gd name="connsiteX284" fmla="*/ 485567 w 4627560"/>
              <a:gd name="connsiteY284" fmla="*/ 127345 h 1720995"/>
              <a:gd name="connsiteX285" fmla="*/ 455467 w 4627560"/>
              <a:gd name="connsiteY285" fmla="*/ 141236 h 1720995"/>
              <a:gd name="connsiteX286" fmla="*/ 469360 w 4627560"/>
              <a:gd name="connsiteY286" fmla="*/ 152813 h 1720995"/>
              <a:gd name="connsiteX287" fmla="*/ 490199 w 4627560"/>
              <a:gd name="connsiteY287" fmla="*/ 129661 h 1720995"/>
              <a:gd name="connsiteX288" fmla="*/ 490199 w 4627560"/>
              <a:gd name="connsiteY288" fmla="*/ 127345 h 1720995"/>
              <a:gd name="connsiteX289" fmla="*/ 485567 w 4627560"/>
              <a:gd name="connsiteY289" fmla="*/ 127345 h 1720995"/>
              <a:gd name="connsiteX290" fmla="*/ 3558040 w 4627560"/>
              <a:gd name="connsiteY290" fmla="*/ 85669 h 1720995"/>
              <a:gd name="connsiteX291" fmla="*/ 3532570 w 4627560"/>
              <a:gd name="connsiteY291" fmla="*/ 118083 h 1720995"/>
              <a:gd name="connsiteX292" fmla="*/ 3558040 w 4627560"/>
              <a:gd name="connsiteY292" fmla="*/ 150498 h 1720995"/>
              <a:gd name="connsiteX293" fmla="*/ 3583509 w 4627560"/>
              <a:gd name="connsiteY293" fmla="*/ 118083 h 1720995"/>
              <a:gd name="connsiteX294" fmla="*/ 3558040 w 4627560"/>
              <a:gd name="connsiteY294" fmla="*/ 85669 h 1720995"/>
              <a:gd name="connsiteX295" fmla="*/ 2909739 w 4627560"/>
              <a:gd name="connsiteY295" fmla="*/ 85669 h 1720995"/>
              <a:gd name="connsiteX296" fmla="*/ 2879639 w 4627560"/>
              <a:gd name="connsiteY296" fmla="*/ 118084 h 1720995"/>
              <a:gd name="connsiteX297" fmla="*/ 2909739 w 4627560"/>
              <a:gd name="connsiteY297" fmla="*/ 150498 h 1720995"/>
              <a:gd name="connsiteX298" fmla="*/ 2939839 w 4627560"/>
              <a:gd name="connsiteY298" fmla="*/ 118084 h 1720995"/>
              <a:gd name="connsiteX299" fmla="*/ 2909739 w 4627560"/>
              <a:gd name="connsiteY299" fmla="*/ 85669 h 1720995"/>
              <a:gd name="connsiteX300" fmla="*/ 3294090 w 4627560"/>
              <a:gd name="connsiteY300" fmla="*/ 83353 h 1720995"/>
              <a:gd name="connsiteX301" fmla="*/ 3273251 w 4627560"/>
              <a:gd name="connsiteY301" fmla="*/ 101876 h 1720995"/>
              <a:gd name="connsiteX302" fmla="*/ 3310297 w 4627560"/>
              <a:gd name="connsiteY302" fmla="*/ 101876 h 1720995"/>
              <a:gd name="connsiteX303" fmla="*/ 3294090 w 4627560"/>
              <a:gd name="connsiteY303" fmla="*/ 83353 h 1720995"/>
              <a:gd name="connsiteX304" fmla="*/ 1937291 w 4627560"/>
              <a:gd name="connsiteY304" fmla="*/ 83353 h 1720995"/>
              <a:gd name="connsiteX305" fmla="*/ 1916452 w 4627560"/>
              <a:gd name="connsiteY305" fmla="*/ 101876 h 1720995"/>
              <a:gd name="connsiteX306" fmla="*/ 1953498 w 4627560"/>
              <a:gd name="connsiteY306" fmla="*/ 101876 h 1720995"/>
              <a:gd name="connsiteX307" fmla="*/ 1937291 w 4627560"/>
              <a:gd name="connsiteY307" fmla="*/ 83353 h 1720995"/>
              <a:gd name="connsiteX308" fmla="*/ 2266071 w 4627560"/>
              <a:gd name="connsiteY308" fmla="*/ 53255 h 1720995"/>
              <a:gd name="connsiteX309" fmla="*/ 2310062 w 4627560"/>
              <a:gd name="connsiteY309" fmla="*/ 53255 h 1720995"/>
              <a:gd name="connsiteX310" fmla="*/ 2310062 w 4627560"/>
              <a:gd name="connsiteY310" fmla="*/ 182914 h 1720995"/>
              <a:gd name="connsiteX311" fmla="*/ 2266071 w 4627560"/>
              <a:gd name="connsiteY311" fmla="*/ 182914 h 1720995"/>
              <a:gd name="connsiteX312" fmla="*/ 2266071 w 4627560"/>
              <a:gd name="connsiteY312" fmla="*/ 53255 h 1720995"/>
              <a:gd name="connsiteX313" fmla="*/ 1647875 w 4627560"/>
              <a:gd name="connsiteY313" fmla="*/ 53255 h 1720995"/>
              <a:gd name="connsiteX314" fmla="*/ 1691866 w 4627560"/>
              <a:gd name="connsiteY314" fmla="*/ 53255 h 1720995"/>
              <a:gd name="connsiteX315" fmla="*/ 1691866 w 4627560"/>
              <a:gd name="connsiteY315" fmla="*/ 182914 h 1720995"/>
              <a:gd name="connsiteX316" fmla="*/ 1647875 w 4627560"/>
              <a:gd name="connsiteY316" fmla="*/ 182914 h 1720995"/>
              <a:gd name="connsiteX317" fmla="*/ 1647875 w 4627560"/>
              <a:gd name="connsiteY317" fmla="*/ 53255 h 1720995"/>
              <a:gd name="connsiteX318" fmla="*/ 3379758 w 4627560"/>
              <a:gd name="connsiteY318" fmla="*/ 53254 h 1720995"/>
              <a:gd name="connsiteX319" fmla="*/ 3382074 w 4627560"/>
              <a:gd name="connsiteY319" fmla="*/ 53254 h 1720995"/>
              <a:gd name="connsiteX320" fmla="*/ 3423749 w 4627560"/>
              <a:gd name="connsiteY320" fmla="*/ 53254 h 1720995"/>
              <a:gd name="connsiteX321" fmla="*/ 3423749 w 4627560"/>
              <a:gd name="connsiteY321" fmla="*/ 76409 h 1720995"/>
              <a:gd name="connsiteX322" fmla="*/ 3423749 w 4627560"/>
              <a:gd name="connsiteY322" fmla="*/ 85670 h 1720995"/>
              <a:gd name="connsiteX323" fmla="*/ 3465426 w 4627560"/>
              <a:gd name="connsiteY323" fmla="*/ 53254 h 1720995"/>
              <a:gd name="connsiteX324" fmla="*/ 3470058 w 4627560"/>
              <a:gd name="connsiteY324" fmla="*/ 53254 h 1720995"/>
              <a:gd name="connsiteX325" fmla="*/ 3470058 w 4627560"/>
              <a:gd name="connsiteY325" fmla="*/ 97246 h 1720995"/>
              <a:gd name="connsiteX326" fmla="*/ 3460795 w 4627560"/>
              <a:gd name="connsiteY326" fmla="*/ 97246 h 1720995"/>
              <a:gd name="connsiteX327" fmla="*/ 3426065 w 4627560"/>
              <a:gd name="connsiteY327" fmla="*/ 120400 h 1720995"/>
              <a:gd name="connsiteX328" fmla="*/ 3423749 w 4627560"/>
              <a:gd name="connsiteY328" fmla="*/ 138923 h 1720995"/>
              <a:gd name="connsiteX329" fmla="*/ 3423749 w 4627560"/>
              <a:gd name="connsiteY329" fmla="*/ 182914 h 1720995"/>
              <a:gd name="connsiteX330" fmla="*/ 3379758 w 4627560"/>
              <a:gd name="connsiteY330" fmla="*/ 182914 h 1720995"/>
              <a:gd name="connsiteX331" fmla="*/ 3379758 w 4627560"/>
              <a:gd name="connsiteY331" fmla="*/ 53254 h 1720995"/>
              <a:gd name="connsiteX332" fmla="*/ 2025275 w 4627560"/>
              <a:gd name="connsiteY332" fmla="*/ 53254 h 1720995"/>
              <a:gd name="connsiteX333" fmla="*/ 2027591 w 4627560"/>
              <a:gd name="connsiteY333" fmla="*/ 53254 h 1720995"/>
              <a:gd name="connsiteX334" fmla="*/ 2069266 w 4627560"/>
              <a:gd name="connsiteY334" fmla="*/ 53254 h 1720995"/>
              <a:gd name="connsiteX335" fmla="*/ 2069266 w 4627560"/>
              <a:gd name="connsiteY335" fmla="*/ 76409 h 1720995"/>
              <a:gd name="connsiteX336" fmla="*/ 2069266 w 4627560"/>
              <a:gd name="connsiteY336" fmla="*/ 85670 h 1720995"/>
              <a:gd name="connsiteX337" fmla="*/ 2110943 w 4627560"/>
              <a:gd name="connsiteY337" fmla="*/ 53254 h 1720995"/>
              <a:gd name="connsiteX338" fmla="*/ 2115573 w 4627560"/>
              <a:gd name="connsiteY338" fmla="*/ 53254 h 1720995"/>
              <a:gd name="connsiteX339" fmla="*/ 2115573 w 4627560"/>
              <a:gd name="connsiteY339" fmla="*/ 97246 h 1720995"/>
              <a:gd name="connsiteX340" fmla="*/ 2106312 w 4627560"/>
              <a:gd name="connsiteY340" fmla="*/ 97246 h 1720995"/>
              <a:gd name="connsiteX341" fmla="*/ 2071582 w 4627560"/>
              <a:gd name="connsiteY341" fmla="*/ 120400 h 1720995"/>
              <a:gd name="connsiteX342" fmla="*/ 2069266 w 4627560"/>
              <a:gd name="connsiteY342" fmla="*/ 138923 h 1720995"/>
              <a:gd name="connsiteX343" fmla="*/ 2069266 w 4627560"/>
              <a:gd name="connsiteY343" fmla="*/ 182914 h 1720995"/>
              <a:gd name="connsiteX344" fmla="*/ 2025275 w 4627560"/>
              <a:gd name="connsiteY344" fmla="*/ 182914 h 1720995"/>
              <a:gd name="connsiteX345" fmla="*/ 2025275 w 4627560"/>
              <a:gd name="connsiteY345" fmla="*/ 53254 h 1720995"/>
              <a:gd name="connsiteX346" fmla="*/ 1712702 w 4627560"/>
              <a:gd name="connsiteY346" fmla="*/ 53254 h 1720995"/>
              <a:gd name="connsiteX347" fmla="*/ 1759009 w 4627560"/>
              <a:gd name="connsiteY347" fmla="*/ 53254 h 1720995"/>
              <a:gd name="connsiteX348" fmla="*/ 1779848 w 4627560"/>
              <a:gd name="connsiteY348" fmla="*/ 122716 h 1720995"/>
              <a:gd name="connsiteX349" fmla="*/ 1784478 w 4627560"/>
              <a:gd name="connsiteY349" fmla="*/ 145868 h 1720995"/>
              <a:gd name="connsiteX350" fmla="*/ 1789109 w 4627560"/>
              <a:gd name="connsiteY350" fmla="*/ 122716 h 1720995"/>
              <a:gd name="connsiteX351" fmla="*/ 1809948 w 4627560"/>
              <a:gd name="connsiteY351" fmla="*/ 53254 h 1720995"/>
              <a:gd name="connsiteX352" fmla="*/ 1856255 w 4627560"/>
              <a:gd name="connsiteY352" fmla="*/ 53254 h 1720995"/>
              <a:gd name="connsiteX353" fmla="*/ 1812262 w 4627560"/>
              <a:gd name="connsiteY353" fmla="*/ 185230 h 1720995"/>
              <a:gd name="connsiteX354" fmla="*/ 1759009 w 4627560"/>
              <a:gd name="connsiteY354" fmla="*/ 185230 h 1720995"/>
              <a:gd name="connsiteX355" fmla="*/ 1712702 w 4627560"/>
              <a:gd name="connsiteY355" fmla="*/ 53254 h 1720995"/>
              <a:gd name="connsiteX356" fmla="*/ 304969 w 4627560"/>
              <a:gd name="connsiteY356" fmla="*/ 53254 h 1720995"/>
              <a:gd name="connsiteX357" fmla="*/ 307285 w 4627560"/>
              <a:gd name="connsiteY357" fmla="*/ 53254 h 1720995"/>
              <a:gd name="connsiteX358" fmla="*/ 348960 w 4627560"/>
              <a:gd name="connsiteY358" fmla="*/ 53254 h 1720995"/>
              <a:gd name="connsiteX359" fmla="*/ 348960 w 4627560"/>
              <a:gd name="connsiteY359" fmla="*/ 76409 h 1720995"/>
              <a:gd name="connsiteX360" fmla="*/ 348960 w 4627560"/>
              <a:gd name="connsiteY360" fmla="*/ 85670 h 1720995"/>
              <a:gd name="connsiteX361" fmla="*/ 390637 w 4627560"/>
              <a:gd name="connsiteY361" fmla="*/ 53254 h 1720995"/>
              <a:gd name="connsiteX362" fmla="*/ 395267 w 4627560"/>
              <a:gd name="connsiteY362" fmla="*/ 53254 h 1720995"/>
              <a:gd name="connsiteX363" fmla="*/ 395267 w 4627560"/>
              <a:gd name="connsiteY363" fmla="*/ 97246 h 1720995"/>
              <a:gd name="connsiteX364" fmla="*/ 386005 w 4627560"/>
              <a:gd name="connsiteY364" fmla="*/ 97246 h 1720995"/>
              <a:gd name="connsiteX365" fmla="*/ 351276 w 4627560"/>
              <a:gd name="connsiteY365" fmla="*/ 120400 h 1720995"/>
              <a:gd name="connsiteX366" fmla="*/ 348960 w 4627560"/>
              <a:gd name="connsiteY366" fmla="*/ 138923 h 1720995"/>
              <a:gd name="connsiteX367" fmla="*/ 348960 w 4627560"/>
              <a:gd name="connsiteY367" fmla="*/ 182914 h 1720995"/>
              <a:gd name="connsiteX368" fmla="*/ 304969 w 4627560"/>
              <a:gd name="connsiteY368" fmla="*/ 182914 h 1720995"/>
              <a:gd name="connsiteX369" fmla="*/ 304969 w 4627560"/>
              <a:gd name="connsiteY369" fmla="*/ 53254 h 1720995"/>
              <a:gd name="connsiteX370" fmla="*/ 3893766 w 4627560"/>
              <a:gd name="connsiteY370" fmla="*/ 50938 h 1720995"/>
              <a:gd name="connsiteX371" fmla="*/ 3930813 w 4627560"/>
              <a:gd name="connsiteY371" fmla="*/ 74093 h 1720995"/>
              <a:gd name="connsiteX372" fmla="*/ 3972489 w 4627560"/>
              <a:gd name="connsiteY372" fmla="*/ 50938 h 1720995"/>
              <a:gd name="connsiteX373" fmla="*/ 4014166 w 4627560"/>
              <a:gd name="connsiteY373" fmla="*/ 99561 h 1720995"/>
              <a:gd name="connsiteX374" fmla="*/ 4014166 w 4627560"/>
              <a:gd name="connsiteY374" fmla="*/ 182914 h 1720995"/>
              <a:gd name="connsiteX375" fmla="*/ 3970173 w 4627560"/>
              <a:gd name="connsiteY375" fmla="*/ 182914 h 1720995"/>
              <a:gd name="connsiteX376" fmla="*/ 3970173 w 4627560"/>
              <a:gd name="connsiteY376" fmla="*/ 104191 h 1720995"/>
              <a:gd name="connsiteX377" fmla="*/ 3960912 w 4627560"/>
              <a:gd name="connsiteY377" fmla="*/ 87984 h 1720995"/>
              <a:gd name="connsiteX378" fmla="*/ 3937759 w 4627560"/>
              <a:gd name="connsiteY378" fmla="*/ 113452 h 1720995"/>
              <a:gd name="connsiteX379" fmla="*/ 3937759 w 4627560"/>
              <a:gd name="connsiteY379" fmla="*/ 129661 h 1720995"/>
              <a:gd name="connsiteX380" fmla="*/ 3937759 w 4627560"/>
              <a:gd name="connsiteY380" fmla="*/ 182914 h 1720995"/>
              <a:gd name="connsiteX381" fmla="*/ 3893766 w 4627560"/>
              <a:gd name="connsiteY381" fmla="*/ 182914 h 1720995"/>
              <a:gd name="connsiteX382" fmla="*/ 3893766 w 4627560"/>
              <a:gd name="connsiteY382" fmla="*/ 104191 h 1720995"/>
              <a:gd name="connsiteX383" fmla="*/ 3884505 w 4627560"/>
              <a:gd name="connsiteY383" fmla="*/ 87984 h 1720995"/>
              <a:gd name="connsiteX384" fmla="*/ 3861352 w 4627560"/>
              <a:gd name="connsiteY384" fmla="*/ 111138 h 1720995"/>
              <a:gd name="connsiteX385" fmla="*/ 3859036 w 4627560"/>
              <a:gd name="connsiteY385" fmla="*/ 127345 h 1720995"/>
              <a:gd name="connsiteX386" fmla="*/ 3859036 w 4627560"/>
              <a:gd name="connsiteY386" fmla="*/ 182914 h 1720995"/>
              <a:gd name="connsiteX387" fmla="*/ 3815045 w 4627560"/>
              <a:gd name="connsiteY387" fmla="*/ 182914 h 1720995"/>
              <a:gd name="connsiteX388" fmla="*/ 3815045 w 4627560"/>
              <a:gd name="connsiteY388" fmla="*/ 53254 h 1720995"/>
              <a:gd name="connsiteX389" fmla="*/ 3854406 w 4627560"/>
              <a:gd name="connsiteY389" fmla="*/ 53254 h 1720995"/>
              <a:gd name="connsiteX390" fmla="*/ 3854406 w 4627560"/>
              <a:gd name="connsiteY390" fmla="*/ 64831 h 1720995"/>
              <a:gd name="connsiteX391" fmla="*/ 3854406 w 4627560"/>
              <a:gd name="connsiteY391" fmla="*/ 74093 h 1720995"/>
              <a:gd name="connsiteX392" fmla="*/ 3893766 w 4627560"/>
              <a:gd name="connsiteY392" fmla="*/ 50938 h 1720995"/>
              <a:gd name="connsiteX393" fmla="*/ 3717799 w 4627560"/>
              <a:gd name="connsiteY393" fmla="*/ 50938 h 1720995"/>
              <a:gd name="connsiteX394" fmla="*/ 3777999 w 4627560"/>
              <a:gd name="connsiteY394" fmla="*/ 104191 h 1720995"/>
              <a:gd name="connsiteX395" fmla="*/ 3777999 w 4627560"/>
              <a:gd name="connsiteY395" fmla="*/ 182913 h 1720995"/>
              <a:gd name="connsiteX396" fmla="*/ 3738638 w 4627560"/>
              <a:gd name="connsiteY396" fmla="*/ 182913 h 1720995"/>
              <a:gd name="connsiteX397" fmla="*/ 3738638 w 4627560"/>
              <a:gd name="connsiteY397" fmla="*/ 175967 h 1720995"/>
              <a:gd name="connsiteX398" fmla="*/ 3738638 w 4627560"/>
              <a:gd name="connsiteY398" fmla="*/ 166706 h 1720995"/>
              <a:gd name="connsiteX399" fmla="*/ 3701592 w 4627560"/>
              <a:gd name="connsiteY399" fmla="*/ 185229 h 1720995"/>
              <a:gd name="connsiteX400" fmla="*/ 3657601 w 4627560"/>
              <a:gd name="connsiteY400" fmla="*/ 143552 h 1720995"/>
              <a:gd name="connsiteX401" fmla="*/ 3731692 w 4627560"/>
              <a:gd name="connsiteY401" fmla="*/ 101877 h 1720995"/>
              <a:gd name="connsiteX402" fmla="*/ 3713169 w 4627560"/>
              <a:gd name="connsiteY402" fmla="*/ 85668 h 1720995"/>
              <a:gd name="connsiteX403" fmla="*/ 3678438 w 4627560"/>
              <a:gd name="connsiteY403" fmla="*/ 97245 h 1720995"/>
              <a:gd name="connsiteX404" fmla="*/ 3662231 w 4627560"/>
              <a:gd name="connsiteY404" fmla="*/ 67145 h 1720995"/>
              <a:gd name="connsiteX405" fmla="*/ 3717799 w 4627560"/>
              <a:gd name="connsiteY405" fmla="*/ 50938 h 1720995"/>
              <a:gd name="connsiteX406" fmla="*/ 2187348 w 4627560"/>
              <a:gd name="connsiteY406" fmla="*/ 50938 h 1720995"/>
              <a:gd name="connsiteX407" fmla="*/ 2233655 w 4627560"/>
              <a:gd name="connsiteY407" fmla="*/ 64831 h 1720995"/>
              <a:gd name="connsiteX408" fmla="*/ 2219764 w 4627560"/>
              <a:gd name="connsiteY408" fmla="*/ 97245 h 1720995"/>
              <a:gd name="connsiteX409" fmla="*/ 2189664 w 4627560"/>
              <a:gd name="connsiteY409" fmla="*/ 85668 h 1720995"/>
              <a:gd name="connsiteX410" fmla="*/ 2175771 w 4627560"/>
              <a:gd name="connsiteY410" fmla="*/ 92615 h 1720995"/>
              <a:gd name="connsiteX411" fmla="*/ 2238287 w 4627560"/>
              <a:gd name="connsiteY411" fmla="*/ 145868 h 1720995"/>
              <a:gd name="connsiteX412" fmla="*/ 2185033 w 4627560"/>
              <a:gd name="connsiteY412" fmla="*/ 187545 h 1720995"/>
              <a:gd name="connsiteX413" fmla="*/ 2131780 w 4627560"/>
              <a:gd name="connsiteY413" fmla="*/ 169020 h 1720995"/>
              <a:gd name="connsiteX414" fmla="*/ 2150303 w 4627560"/>
              <a:gd name="connsiteY414" fmla="*/ 138922 h 1720995"/>
              <a:gd name="connsiteX415" fmla="*/ 2182718 w 4627560"/>
              <a:gd name="connsiteY415" fmla="*/ 152813 h 1720995"/>
              <a:gd name="connsiteX416" fmla="*/ 2196610 w 4627560"/>
              <a:gd name="connsiteY416" fmla="*/ 145868 h 1720995"/>
              <a:gd name="connsiteX417" fmla="*/ 2134096 w 4627560"/>
              <a:gd name="connsiteY417" fmla="*/ 90300 h 1720995"/>
              <a:gd name="connsiteX418" fmla="*/ 2187348 w 4627560"/>
              <a:gd name="connsiteY418" fmla="*/ 50938 h 1720995"/>
              <a:gd name="connsiteX419" fmla="*/ 1564521 w 4627560"/>
              <a:gd name="connsiteY419" fmla="*/ 50938 h 1720995"/>
              <a:gd name="connsiteX420" fmla="*/ 1610828 w 4627560"/>
              <a:gd name="connsiteY420" fmla="*/ 99561 h 1720995"/>
              <a:gd name="connsiteX421" fmla="*/ 1610828 w 4627560"/>
              <a:gd name="connsiteY421" fmla="*/ 182914 h 1720995"/>
              <a:gd name="connsiteX422" fmla="*/ 1569152 w 4627560"/>
              <a:gd name="connsiteY422" fmla="*/ 182914 h 1720995"/>
              <a:gd name="connsiteX423" fmla="*/ 1569152 w 4627560"/>
              <a:gd name="connsiteY423" fmla="*/ 106507 h 1720995"/>
              <a:gd name="connsiteX424" fmla="*/ 1555260 w 4627560"/>
              <a:gd name="connsiteY424" fmla="*/ 90300 h 1720995"/>
              <a:gd name="connsiteX425" fmla="*/ 1529791 w 4627560"/>
              <a:gd name="connsiteY425" fmla="*/ 108823 h 1720995"/>
              <a:gd name="connsiteX426" fmla="*/ 1527475 w 4627560"/>
              <a:gd name="connsiteY426" fmla="*/ 125030 h 1720995"/>
              <a:gd name="connsiteX427" fmla="*/ 1527475 w 4627560"/>
              <a:gd name="connsiteY427" fmla="*/ 182914 h 1720995"/>
              <a:gd name="connsiteX428" fmla="*/ 1483484 w 4627560"/>
              <a:gd name="connsiteY428" fmla="*/ 182914 h 1720995"/>
              <a:gd name="connsiteX429" fmla="*/ 1483484 w 4627560"/>
              <a:gd name="connsiteY429" fmla="*/ 53254 h 1720995"/>
              <a:gd name="connsiteX430" fmla="*/ 1522846 w 4627560"/>
              <a:gd name="connsiteY430" fmla="*/ 53254 h 1720995"/>
              <a:gd name="connsiteX431" fmla="*/ 1522846 w 4627560"/>
              <a:gd name="connsiteY431" fmla="*/ 64831 h 1720995"/>
              <a:gd name="connsiteX432" fmla="*/ 1522846 w 4627560"/>
              <a:gd name="connsiteY432" fmla="*/ 74093 h 1720995"/>
              <a:gd name="connsiteX433" fmla="*/ 1564521 w 4627560"/>
              <a:gd name="connsiteY433" fmla="*/ 50938 h 1720995"/>
              <a:gd name="connsiteX434" fmla="*/ 1145442 w 4627560"/>
              <a:gd name="connsiteY434" fmla="*/ 50938 h 1720995"/>
              <a:gd name="connsiteX435" fmla="*/ 1191749 w 4627560"/>
              <a:gd name="connsiteY435" fmla="*/ 64831 h 1720995"/>
              <a:gd name="connsiteX436" fmla="*/ 1175542 w 4627560"/>
              <a:gd name="connsiteY436" fmla="*/ 97245 h 1720995"/>
              <a:gd name="connsiteX437" fmla="*/ 1145442 w 4627560"/>
              <a:gd name="connsiteY437" fmla="*/ 85668 h 1720995"/>
              <a:gd name="connsiteX438" fmla="*/ 1131549 w 4627560"/>
              <a:gd name="connsiteY438" fmla="*/ 92615 h 1720995"/>
              <a:gd name="connsiteX439" fmla="*/ 1194065 w 4627560"/>
              <a:gd name="connsiteY439" fmla="*/ 145868 h 1720995"/>
              <a:gd name="connsiteX440" fmla="*/ 1140811 w 4627560"/>
              <a:gd name="connsiteY440" fmla="*/ 187545 h 1720995"/>
              <a:gd name="connsiteX441" fmla="*/ 1087558 w 4627560"/>
              <a:gd name="connsiteY441" fmla="*/ 169020 h 1720995"/>
              <a:gd name="connsiteX442" fmla="*/ 1108397 w 4627560"/>
              <a:gd name="connsiteY442" fmla="*/ 138922 h 1720995"/>
              <a:gd name="connsiteX443" fmla="*/ 1140811 w 4627560"/>
              <a:gd name="connsiteY443" fmla="*/ 152813 h 1720995"/>
              <a:gd name="connsiteX444" fmla="*/ 1154703 w 4627560"/>
              <a:gd name="connsiteY444" fmla="*/ 145868 h 1720995"/>
              <a:gd name="connsiteX445" fmla="*/ 1092190 w 4627560"/>
              <a:gd name="connsiteY445" fmla="*/ 90300 h 1720995"/>
              <a:gd name="connsiteX446" fmla="*/ 1145442 w 4627560"/>
              <a:gd name="connsiteY446" fmla="*/ 50938 h 1720995"/>
              <a:gd name="connsiteX447" fmla="*/ 1018099 w 4627560"/>
              <a:gd name="connsiteY447" fmla="*/ 50938 h 1720995"/>
              <a:gd name="connsiteX448" fmla="*/ 1062090 w 4627560"/>
              <a:gd name="connsiteY448" fmla="*/ 50938 h 1720995"/>
              <a:gd name="connsiteX449" fmla="*/ 1062090 w 4627560"/>
              <a:gd name="connsiteY449" fmla="*/ 182913 h 1720995"/>
              <a:gd name="connsiteX450" fmla="*/ 1020415 w 4627560"/>
              <a:gd name="connsiteY450" fmla="*/ 182913 h 1720995"/>
              <a:gd name="connsiteX451" fmla="*/ 1020415 w 4627560"/>
              <a:gd name="connsiteY451" fmla="*/ 171336 h 1720995"/>
              <a:gd name="connsiteX452" fmla="*/ 1020415 w 4627560"/>
              <a:gd name="connsiteY452" fmla="*/ 162075 h 1720995"/>
              <a:gd name="connsiteX453" fmla="*/ 978738 w 4627560"/>
              <a:gd name="connsiteY453" fmla="*/ 185229 h 1720995"/>
              <a:gd name="connsiteX454" fmla="*/ 932431 w 4627560"/>
              <a:gd name="connsiteY454" fmla="*/ 136606 h 1720995"/>
              <a:gd name="connsiteX455" fmla="*/ 932431 w 4627560"/>
              <a:gd name="connsiteY455" fmla="*/ 53254 h 1720995"/>
              <a:gd name="connsiteX456" fmla="*/ 976422 w 4627560"/>
              <a:gd name="connsiteY456" fmla="*/ 53254 h 1720995"/>
              <a:gd name="connsiteX457" fmla="*/ 976422 w 4627560"/>
              <a:gd name="connsiteY457" fmla="*/ 129661 h 1720995"/>
              <a:gd name="connsiteX458" fmla="*/ 990315 w 4627560"/>
              <a:gd name="connsiteY458" fmla="*/ 145868 h 1720995"/>
              <a:gd name="connsiteX459" fmla="*/ 1018099 w 4627560"/>
              <a:gd name="connsiteY459" fmla="*/ 108822 h 1720995"/>
              <a:gd name="connsiteX460" fmla="*/ 1018099 w 4627560"/>
              <a:gd name="connsiteY460" fmla="*/ 50938 h 1720995"/>
              <a:gd name="connsiteX461" fmla="*/ 774986 w 4627560"/>
              <a:gd name="connsiteY461" fmla="*/ 50938 h 1720995"/>
              <a:gd name="connsiteX462" fmla="*/ 812032 w 4627560"/>
              <a:gd name="connsiteY462" fmla="*/ 74093 h 1720995"/>
              <a:gd name="connsiteX463" fmla="*/ 853708 w 4627560"/>
              <a:gd name="connsiteY463" fmla="*/ 50938 h 1720995"/>
              <a:gd name="connsiteX464" fmla="*/ 895385 w 4627560"/>
              <a:gd name="connsiteY464" fmla="*/ 99561 h 1720995"/>
              <a:gd name="connsiteX465" fmla="*/ 895385 w 4627560"/>
              <a:gd name="connsiteY465" fmla="*/ 182914 h 1720995"/>
              <a:gd name="connsiteX466" fmla="*/ 851393 w 4627560"/>
              <a:gd name="connsiteY466" fmla="*/ 182914 h 1720995"/>
              <a:gd name="connsiteX467" fmla="*/ 851393 w 4627560"/>
              <a:gd name="connsiteY467" fmla="*/ 104191 h 1720995"/>
              <a:gd name="connsiteX468" fmla="*/ 842131 w 4627560"/>
              <a:gd name="connsiteY468" fmla="*/ 87984 h 1720995"/>
              <a:gd name="connsiteX469" fmla="*/ 818979 w 4627560"/>
              <a:gd name="connsiteY469" fmla="*/ 113452 h 1720995"/>
              <a:gd name="connsiteX470" fmla="*/ 818979 w 4627560"/>
              <a:gd name="connsiteY470" fmla="*/ 129661 h 1720995"/>
              <a:gd name="connsiteX471" fmla="*/ 818979 w 4627560"/>
              <a:gd name="connsiteY471" fmla="*/ 182914 h 1720995"/>
              <a:gd name="connsiteX472" fmla="*/ 774986 w 4627560"/>
              <a:gd name="connsiteY472" fmla="*/ 182914 h 1720995"/>
              <a:gd name="connsiteX473" fmla="*/ 774986 w 4627560"/>
              <a:gd name="connsiteY473" fmla="*/ 104191 h 1720995"/>
              <a:gd name="connsiteX474" fmla="*/ 765725 w 4627560"/>
              <a:gd name="connsiteY474" fmla="*/ 87984 h 1720995"/>
              <a:gd name="connsiteX475" fmla="*/ 742572 w 4627560"/>
              <a:gd name="connsiteY475" fmla="*/ 111138 h 1720995"/>
              <a:gd name="connsiteX476" fmla="*/ 740256 w 4627560"/>
              <a:gd name="connsiteY476" fmla="*/ 127345 h 1720995"/>
              <a:gd name="connsiteX477" fmla="*/ 740256 w 4627560"/>
              <a:gd name="connsiteY477" fmla="*/ 182914 h 1720995"/>
              <a:gd name="connsiteX478" fmla="*/ 696265 w 4627560"/>
              <a:gd name="connsiteY478" fmla="*/ 182914 h 1720995"/>
              <a:gd name="connsiteX479" fmla="*/ 696265 w 4627560"/>
              <a:gd name="connsiteY479" fmla="*/ 53254 h 1720995"/>
              <a:gd name="connsiteX480" fmla="*/ 735627 w 4627560"/>
              <a:gd name="connsiteY480" fmla="*/ 53254 h 1720995"/>
              <a:gd name="connsiteX481" fmla="*/ 735627 w 4627560"/>
              <a:gd name="connsiteY481" fmla="*/ 64831 h 1720995"/>
              <a:gd name="connsiteX482" fmla="*/ 735627 w 4627560"/>
              <a:gd name="connsiteY482" fmla="*/ 74093 h 1720995"/>
              <a:gd name="connsiteX483" fmla="*/ 774986 w 4627560"/>
              <a:gd name="connsiteY483" fmla="*/ 50938 h 1720995"/>
              <a:gd name="connsiteX484" fmla="*/ 615226 w 4627560"/>
              <a:gd name="connsiteY484" fmla="*/ 50938 h 1720995"/>
              <a:gd name="connsiteX485" fmla="*/ 661534 w 4627560"/>
              <a:gd name="connsiteY485" fmla="*/ 64831 h 1720995"/>
              <a:gd name="connsiteX486" fmla="*/ 647642 w 4627560"/>
              <a:gd name="connsiteY486" fmla="*/ 97245 h 1720995"/>
              <a:gd name="connsiteX487" fmla="*/ 617542 w 4627560"/>
              <a:gd name="connsiteY487" fmla="*/ 85668 h 1720995"/>
              <a:gd name="connsiteX488" fmla="*/ 603649 w 4627560"/>
              <a:gd name="connsiteY488" fmla="*/ 92615 h 1720995"/>
              <a:gd name="connsiteX489" fmla="*/ 666165 w 4627560"/>
              <a:gd name="connsiteY489" fmla="*/ 145868 h 1720995"/>
              <a:gd name="connsiteX490" fmla="*/ 612910 w 4627560"/>
              <a:gd name="connsiteY490" fmla="*/ 187545 h 1720995"/>
              <a:gd name="connsiteX491" fmla="*/ 559659 w 4627560"/>
              <a:gd name="connsiteY491" fmla="*/ 169020 h 1720995"/>
              <a:gd name="connsiteX492" fmla="*/ 578181 w 4627560"/>
              <a:gd name="connsiteY492" fmla="*/ 138922 h 1720995"/>
              <a:gd name="connsiteX493" fmla="*/ 610596 w 4627560"/>
              <a:gd name="connsiteY493" fmla="*/ 152813 h 1720995"/>
              <a:gd name="connsiteX494" fmla="*/ 624487 w 4627560"/>
              <a:gd name="connsiteY494" fmla="*/ 145868 h 1720995"/>
              <a:gd name="connsiteX495" fmla="*/ 561974 w 4627560"/>
              <a:gd name="connsiteY495" fmla="*/ 90300 h 1720995"/>
              <a:gd name="connsiteX496" fmla="*/ 615226 w 4627560"/>
              <a:gd name="connsiteY496" fmla="*/ 50938 h 1720995"/>
              <a:gd name="connsiteX497" fmla="*/ 473990 w 4627560"/>
              <a:gd name="connsiteY497" fmla="*/ 50938 h 1720995"/>
              <a:gd name="connsiteX498" fmla="*/ 534191 w 4627560"/>
              <a:gd name="connsiteY498" fmla="*/ 104191 h 1720995"/>
              <a:gd name="connsiteX499" fmla="*/ 534191 w 4627560"/>
              <a:gd name="connsiteY499" fmla="*/ 182913 h 1720995"/>
              <a:gd name="connsiteX500" fmla="*/ 494828 w 4627560"/>
              <a:gd name="connsiteY500" fmla="*/ 182913 h 1720995"/>
              <a:gd name="connsiteX501" fmla="*/ 494828 w 4627560"/>
              <a:gd name="connsiteY501" fmla="*/ 175967 h 1720995"/>
              <a:gd name="connsiteX502" fmla="*/ 494828 w 4627560"/>
              <a:gd name="connsiteY502" fmla="*/ 166706 h 1720995"/>
              <a:gd name="connsiteX503" fmla="*/ 457784 w 4627560"/>
              <a:gd name="connsiteY503" fmla="*/ 185229 h 1720995"/>
              <a:gd name="connsiteX504" fmla="*/ 413792 w 4627560"/>
              <a:gd name="connsiteY504" fmla="*/ 143552 h 1720995"/>
              <a:gd name="connsiteX505" fmla="*/ 487882 w 4627560"/>
              <a:gd name="connsiteY505" fmla="*/ 101877 h 1720995"/>
              <a:gd name="connsiteX506" fmla="*/ 469360 w 4627560"/>
              <a:gd name="connsiteY506" fmla="*/ 85668 h 1720995"/>
              <a:gd name="connsiteX507" fmla="*/ 434629 w 4627560"/>
              <a:gd name="connsiteY507" fmla="*/ 97245 h 1720995"/>
              <a:gd name="connsiteX508" fmla="*/ 418422 w 4627560"/>
              <a:gd name="connsiteY508" fmla="*/ 67145 h 1720995"/>
              <a:gd name="connsiteX509" fmla="*/ 473990 w 4627560"/>
              <a:gd name="connsiteY509" fmla="*/ 50938 h 1720995"/>
              <a:gd name="connsiteX510" fmla="*/ 3291774 w 4627560"/>
              <a:gd name="connsiteY510" fmla="*/ 48623 h 1720995"/>
              <a:gd name="connsiteX511" fmla="*/ 3351972 w 4627560"/>
              <a:gd name="connsiteY511" fmla="*/ 111137 h 1720995"/>
              <a:gd name="connsiteX512" fmla="*/ 3351972 w 4627560"/>
              <a:gd name="connsiteY512" fmla="*/ 125030 h 1720995"/>
              <a:gd name="connsiteX513" fmla="*/ 3268619 w 4627560"/>
              <a:gd name="connsiteY513" fmla="*/ 125030 h 1720995"/>
              <a:gd name="connsiteX514" fmla="*/ 3298719 w 4627560"/>
              <a:gd name="connsiteY514" fmla="*/ 148183 h 1720995"/>
              <a:gd name="connsiteX515" fmla="*/ 3335765 w 4627560"/>
              <a:gd name="connsiteY515" fmla="*/ 134291 h 1720995"/>
              <a:gd name="connsiteX516" fmla="*/ 3351972 w 4627560"/>
              <a:gd name="connsiteY516" fmla="*/ 164391 h 1720995"/>
              <a:gd name="connsiteX517" fmla="*/ 3296404 w 4627560"/>
              <a:gd name="connsiteY517" fmla="*/ 182914 h 1720995"/>
              <a:gd name="connsiteX518" fmla="*/ 3224628 w 4627560"/>
              <a:gd name="connsiteY518" fmla="*/ 113453 h 1720995"/>
              <a:gd name="connsiteX519" fmla="*/ 3291774 w 4627560"/>
              <a:gd name="connsiteY519" fmla="*/ 48623 h 1720995"/>
              <a:gd name="connsiteX520" fmla="*/ 2909739 w 4627560"/>
              <a:gd name="connsiteY520" fmla="*/ 48623 h 1720995"/>
              <a:gd name="connsiteX521" fmla="*/ 2983830 w 4627560"/>
              <a:gd name="connsiteY521" fmla="*/ 118084 h 1720995"/>
              <a:gd name="connsiteX522" fmla="*/ 2909739 w 4627560"/>
              <a:gd name="connsiteY522" fmla="*/ 185228 h 1720995"/>
              <a:gd name="connsiteX523" fmla="*/ 2835648 w 4627560"/>
              <a:gd name="connsiteY523" fmla="*/ 118084 h 1720995"/>
              <a:gd name="connsiteX524" fmla="*/ 2909739 w 4627560"/>
              <a:gd name="connsiteY524" fmla="*/ 48623 h 1720995"/>
              <a:gd name="connsiteX525" fmla="*/ 2439724 w 4627560"/>
              <a:gd name="connsiteY525" fmla="*/ 48623 h 1720995"/>
              <a:gd name="connsiteX526" fmla="*/ 2490663 w 4627560"/>
              <a:gd name="connsiteY526" fmla="*/ 48623 h 1720995"/>
              <a:gd name="connsiteX527" fmla="*/ 2509185 w 4627560"/>
              <a:gd name="connsiteY527" fmla="*/ 108823 h 1720995"/>
              <a:gd name="connsiteX528" fmla="*/ 2513815 w 4627560"/>
              <a:gd name="connsiteY528" fmla="*/ 129660 h 1720995"/>
              <a:gd name="connsiteX529" fmla="*/ 2518447 w 4627560"/>
              <a:gd name="connsiteY529" fmla="*/ 111137 h 1720995"/>
              <a:gd name="connsiteX530" fmla="*/ 2534654 w 4627560"/>
              <a:gd name="connsiteY530" fmla="*/ 50939 h 1720995"/>
              <a:gd name="connsiteX531" fmla="*/ 2583277 w 4627560"/>
              <a:gd name="connsiteY531" fmla="*/ 50939 h 1720995"/>
              <a:gd name="connsiteX532" fmla="*/ 2530022 w 4627560"/>
              <a:gd name="connsiteY532" fmla="*/ 196806 h 1720995"/>
              <a:gd name="connsiteX533" fmla="*/ 2474454 w 4627560"/>
              <a:gd name="connsiteY533" fmla="*/ 236167 h 1720995"/>
              <a:gd name="connsiteX534" fmla="*/ 2444354 w 4627560"/>
              <a:gd name="connsiteY534" fmla="*/ 226906 h 1720995"/>
              <a:gd name="connsiteX535" fmla="*/ 2458247 w 4627560"/>
              <a:gd name="connsiteY535" fmla="*/ 194490 h 1720995"/>
              <a:gd name="connsiteX536" fmla="*/ 2472138 w 4627560"/>
              <a:gd name="connsiteY536" fmla="*/ 199122 h 1720995"/>
              <a:gd name="connsiteX537" fmla="*/ 2492977 w 4627560"/>
              <a:gd name="connsiteY537" fmla="*/ 185229 h 1720995"/>
              <a:gd name="connsiteX538" fmla="*/ 2495293 w 4627560"/>
              <a:gd name="connsiteY538" fmla="*/ 178283 h 1720995"/>
              <a:gd name="connsiteX539" fmla="*/ 2439724 w 4627560"/>
              <a:gd name="connsiteY539" fmla="*/ 48623 h 1720995"/>
              <a:gd name="connsiteX540" fmla="*/ 1937291 w 4627560"/>
              <a:gd name="connsiteY540" fmla="*/ 48623 h 1720995"/>
              <a:gd name="connsiteX541" fmla="*/ 1997489 w 4627560"/>
              <a:gd name="connsiteY541" fmla="*/ 111137 h 1720995"/>
              <a:gd name="connsiteX542" fmla="*/ 1997489 w 4627560"/>
              <a:gd name="connsiteY542" fmla="*/ 125030 h 1720995"/>
              <a:gd name="connsiteX543" fmla="*/ 1914136 w 4627560"/>
              <a:gd name="connsiteY543" fmla="*/ 125030 h 1720995"/>
              <a:gd name="connsiteX544" fmla="*/ 1944236 w 4627560"/>
              <a:gd name="connsiteY544" fmla="*/ 148183 h 1720995"/>
              <a:gd name="connsiteX545" fmla="*/ 1981282 w 4627560"/>
              <a:gd name="connsiteY545" fmla="*/ 134291 h 1720995"/>
              <a:gd name="connsiteX546" fmla="*/ 1997489 w 4627560"/>
              <a:gd name="connsiteY546" fmla="*/ 164391 h 1720995"/>
              <a:gd name="connsiteX547" fmla="*/ 1941921 w 4627560"/>
              <a:gd name="connsiteY547" fmla="*/ 182914 h 1720995"/>
              <a:gd name="connsiteX548" fmla="*/ 1870145 w 4627560"/>
              <a:gd name="connsiteY548" fmla="*/ 113453 h 1720995"/>
              <a:gd name="connsiteX549" fmla="*/ 1937291 w 4627560"/>
              <a:gd name="connsiteY549" fmla="*/ 48623 h 1720995"/>
              <a:gd name="connsiteX550" fmla="*/ 2717566 w 4627560"/>
              <a:gd name="connsiteY550" fmla="*/ 39362 h 1720995"/>
              <a:gd name="connsiteX551" fmla="*/ 2717566 w 4627560"/>
              <a:gd name="connsiteY551" fmla="*/ 83353 h 1720995"/>
              <a:gd name="connsiteX552" fmla="*/ 2736089 w 4627560"/>
              <a:gd name="connsiteY552" fmla="*/ 83353 h 1720995"/>
              <a:gd name="connsiteX553" fmla="*/ 2759241 w 4627560"/>
              <a:gd name="connsiteY553" fmla="*/ 60200 h 1720995"/>
              <a:gd name="connsiteX554" fmla="*/ 2731457 w 4627560"/>
              <a:gd name="connsiteY554" fmla="*/ 39362 h 1720995"/>
              <a:gd name="connsiteX555" fmla="*/ 2717566 w 4627560"/>
              <a:gd name="connsiteY555" fmla="*/ 39362 h 1720995"/>
              <a:gd name="connsiteX556" fmla="*/ 3132014 w 4627560"/>
              <a:gd name="connsiteY556" fmla="*/ 18523 h 1720995"/>
              <a:gd name="connsiteX557" fmla="*/ 3173691 w 4627560"/>
              <a:gd name="connsiteY557" fmla="*/ 18523 h 1720995"/>
              <a:gd name="connsiteX558" fmla="*/ 3173691 w 4627560"/>
              <a:gd name="connsiteY558" fmla="*/ 55569 h 1720995"/>
              <a:gd name="connsiteX559" fmla="*/ 3201475 w 4627560"/>
              <a:gd name="connsiteY559" fmla="*/ 55569 h 1720995"/>
              <a:gd name="connsiteX560" fmla="*/ 3201475 w 4627560"/>
              <a:gd name="connsiteY560" fmla="*/ 90299 h 1720995"/>
              <a:gd name="connsiteX561" fmla="*/ 3173691 w 4627560"/>
              <a:gd name="connsiteY561" fmla="*/ 90299 h 1720995"/>
              <a:gd name="connsiteX562" fmla="*/ 3173691 w 4627560"/>
              <a:gd name="connsiteY562" fmla="*/ 129660 h 1720995"/>
              <a:gd name="connsiteX563" fmla="*/ 3196844 w 4627560"/>
              <a:gd name="connsiteY563" fmla="*/ 145867 h 1720995"/>
              <a:gd name="connsiteX564" fmla="*/ 3203791 w 4627560"/>
              <a:gd name="connsiteY564" fmla="*/ 145867 h 1720995"/>
              <a:gd name="connsiteX565" fmla="*/ 3203791 w 4627560"/>
              <a:gd name="connsiteY565" fmla="*/ 185228 h 1720995"/>
              <a:gd name="connsiteX566" fmla="*/ 3192214 w 4627560"/>
              <a:gd name="connsiteY566" fmla="*/ 185228 h 1720995"/>
              <a:gd name="connsiteX567" fmla="*/ 3129698 w 4627560"/>
              <a:gd name="connsiteY567" fmla="*/ 136606 h 1720995"/>
              <a:gd name="connsiteX568" fmla="*/ 3129698 w 4627560"/>
              <a:gd name="connsiteY568" fmla="*/ 90299 h 1720995"/>
              <a:gd name="connsiteX569" fmla="*/ 3113491 w 4627560"/>
              <a:gd name="connsiteY569" fmla="*/ 90299 h 1720995"/>
              <a:gd name="connsiteX570" fmla="*/ 3113491 w 4627560"/>
              <a:gd name="connsiteY570" fmla="*/ 55569 h 1720995"/>
              <a:gd name="connsiteX571" fmla="*/ 3132014 w 4627560"/>
              <a:gd name="connsiteY571" fmla="*/ 55569 h 1720995"/>
              <a:gd name="connsiteX572" fmla="*/ 3132014 w 4627560"/>
              <a:gd name="connsiteY572" fmla="*/ 18523 h 1720995"/>
              <a:gd name="connsiteX573" fmla="*/ 3020878 w 4627560"/>
              <a:gd name="connsiteY573" fmla="*/ 18523 h 1720995"/>
              <a:gd name="connsiteX574" fmla="*/ 3062555 w 4627560"/>
              <a:gd name="connsiteY574" fmla="*/ 18523 h 1720995"/>
              <a:gd name="connsiteX575" fmla="*/ 3062555 w 4627560"/>
              <a:gd name="connsiteY575" fmla="*/ 55569 h 1720995"/>
              <a:gd name="connsiteX576" fmla="*/ 3090339 w 4627560"/>
              <a:gd name="connsiteY576" fmla="*/ 55569 h 1720995"/>
              <a:gd name="connsiteX577" fmla="*/ 3090339 w 4627560"/>
              <a:gd name="connsiteY577" fmla="*/ 90299 h 1720995"/>
              <a:gd name="connsiteX578" fmla="*/ 3062555 w 4627560"/>
              <a:gd name="connsiteY578" fmla="*/ 90299 h 1720995"/>
              <a:gd name="connsiteX579" fmla="*/ 3062555 w 4627560"/>
              <a:gd name="connsiteY579" fmla="*/ 129660 h 1720995"/>
              <a:gd name="connsiteX580" fmla="*/ 3085708 w 4627560"/>
              <a:gd name="connsiteY580" fmla="*/ 145867 h 1720995"/>
              <a:gd name="connsiteX581" fmla="*/ 3092655 w 4627560"/>
              <a:gd name="connsiteY581" fmla="*/ 145867 h 1720995"/>
              <a:gd name="connsiteX582" fmla="*/ 3092655 w 4627560"/>
              <a:gd name="connsiteY582" fmla="*/ 185228 h 1720995"/>
              <a:gd name="connsiteX583" fmla="*/ 3081078 w 4627560"/>
              <a:gd name="connsiteY583" fmla="*/ 185228 h 1720995"/>
              <a:gd name="connsiteX584" fmla="*/ 3018562 w 4627560"/>
              <a:gd name="connsiteY584" fmla="*/ 136606 h 1720995"/>
              <a:gd name="connsiteX585" fmla="*/ 3018562 w 4627560"/>
              <a:gd name="connsiteY585" fmla="*/ 90299 h 1720995"/>
              <a:gd name="connsiteX586" fmla="*/ 3002355 w 4627560"/>
              <a:gd name="connsiteY586" fmla="*/ 90299 h 1720995"/>
              <a:gd name="connsiteX587" fmla="*/ 3002355 w 4627560"/>
              <a:gd name="connsiteY587" fmla="*/ 55569 h 1720995"/>
              <a:gd name="connsiteX588" fmla="*/ 3020878 w 4627560"/>
              <a:gd name="connsiteY588" fmla="*/ 55569 h 1720995"/>
              <a:gd name="connsiteX589" fmla="*/ 3020878 w 4627560"/>
              <a:gd name="connsiteY589" fmla="*/ 18523 h 1720995"/>
              <a:gd name="connsiteX590" fmla="*/ 2358685 w 4627560"/>
              <a:gd name="connsiteY590" fmla="*/ 18523 h 1720995"/>
              <a:gd name="connsiteX591" fmla="*/ 2400360 w 4627560"/>
              <a:gd name="connsiteY591" fmla="*/ 18523 h 1720995"/>
              <a:gd name="connsiteX592" fmla="*/ 2400360 w 4627560"/>
              <a:gd name="connsiteY592" fmla="*/ 55569 h 1720995"/>
              <a:gd name="connsiteX593" fmla="*/ 2428146 w 4627560"/>
              <a:gd name="connsiteY593" fmla="*/ 55569 h 1720995"/>
              <a:gd name="connsiteX594" fmla="*/ 2428146 w 4627560"/>
              <a:gd name="connsiteY594" fmla="*/ 90299 h 1720995"/>
              <a:gd name="connsiteX595" fmla="*/ 2400360 w 4627560"/>
              <a:gd name="connsiteY595" fmla="*/ 90299 h 1720995"/>
              <a:gd name="connsiteX596" fmla="*/ 2400360 w 4627560"/>
              <a:gd name="connsiteY596" fmla="*/ 129660 h 1720995"/>
              <a:gd name="connsiteX597" fmla="*/ 2423515 w 4627560"/>
              <a:gd name="connsiteY597" fmla="*/ 145867 h 1720995"/>
              <a:gd name="connsiteX598" fmla="*/ 2430460 w 4627560"/>
              <a:gd name="connsiteY598" fmla="*/ 145867 h 1720995"/>
              <a:gd name="connsiteX599" fmla="*/ 2430460 w 4627560"/>
              <a:gd name="connsiteY599" fmla="*/ 185228 h 1720995"/>
              <a:gd name="connsiteX600" fmla="*/ 2418885 w 4627560"/>
              <a:gd name="connsiteY600" fmla="*/ 185228 h 1720995"/>
              <a:gd name="connsiteX601" fmla="*/ 2356369 w 4627560"/>
              <a:gd name="connsiteY601" fmla="*/ 136606 h 1720995"/>
              <a:gd name="connsiteX602" fmla="*/ 2356369 w 4627560"/>
              <a:gd name="connsiteY602" fmla="*/ 90299 h 1720995"/>
              <a:gd name="connsiteX603" fmla="*/ 2340162 w 4627560"/>
              <a:gd name="connsiteY603" fmla="*/ 90299 h 1720995"/>
              <a:gd name="connsiteX604" fmla="*/ 2340162 w 4627560"/>
              <a:gd name="connsiteY604" fmla="*/ 55569 h 1720995"/>
              <a:gd name="connsiteX605" fmla="*/ 2358685 w 4627560"/>
              <a:gd name="connsiteY605" fmla="*/ 55569 h 1720995"/>
              <a:gd name="connsiteX606" fmla="*/ 2358685 w 4627560"/>
              <a:gd name="connsiteY606" fmla="*/ 18523 h 1720995"/>
              <a:gd name="connsiteX607" fmla="*/ 2673575 w 4627560"/>
              <a:gd name="connsiteY607" fmla="*/ 2316 h 1720995"/>
              <a:gd name="connsiteX608" fmla="*/ 2733773 w 4627560"/>
              <a:gd name="connsiteY608" fmla="*/ 2316 h 1720995"/>
              <a:gd name="connsiteX609" fmla="*/ 2768504 w 4627560"/>
              <a:gd name="connsiteY609" fmla="*/ 6948 h 1720995"/>
              <a:gd name="connsiteX610" fmla="*/ 2803234 w 4627560"/>
              <a:gd name="connsiteY610" fmla="*/ 60200 h 1720995"/>
              <a:gd name="connsiteX611" fmla="*/ 2775450 w 4627560"/>
              <a:gd name="connsiteY611" fmla="*/ 108823 h 1720995"/>
              <a:gd name="connsiteX612" fmla="*/ 2782396 w 4627560"/>
              <a:gd name="connsiteY612" fmla="*/ 120398 h 1720995"/>
              <a:gd name="connsiteX613" fmla="*/ 2819441 w 4627560"/>
              <a:gd name="connsiteY613" fmla="*/ 182914 h 1720995"/>
              <a:gd name="connsiteX614" fmla="*/ 2770819 w 4627560"/>
              <a:gd name="connsiteY614" fmla="*/ 182914 h 1720995"/>
              <a:gd name="connsiteX615" fmla="*/ 2738405 w 4627560"/>
              <a:gd name="connsiteY615" fmla="*/ 120398 h 1720995"/>
              <a:gd name="connsiteX616" fmla="*/ 2717566 w 4627560"/>
              <a:gd name="connsiteY616" fmla="*/ 120398 h 1720995"/>
              <a:gd name="connsiteX617" fmla="*/ 2717566 w 4627560"/>
              <a:gd name="connsiteY617" fmla="*/ 182914 h 1720995"/>
              <a:gd name="connsiteX618" fmla="*/ 2673575 w 4627560"/>
              <a:gd name="connsiteY618" fmla="*/ 182914 h 1720995"/>
              <a:gd name="connsiteX619" fmla="*/ 2673575 w 4627560"/>
              <a:gd name="connsiteY619" fmla="*/ 2316 h 1720995"/>
              <a:gd name="connsiteX620" fmla="*/ 2268387 w 4627560"/>
              <a:gd name="connsiteY620" fmla="*/ 2316 h 1720995"/>
              <a:gd name="connsiteX621" fmla="*/ 2312378 w 4627560"/>
              <a:gd name="connsiteY621" fmla="*/ 2316 h 1720995"/>
              <a:gd name="connsiteX622" fmla="*/ 2312378 w 4627560"/>
              <a:gd name="connsiteY622" fmla="*/ 37046 h 1720995"/>
              <a:gd name="connsiteX623" fmla="*/ 2268387 w 4627560"/>
              <a:gd name="connsiteY623" fmla="*/ 37046 h 1720995"/>
              <a:gd name="connsiteX624" fmla="*/ 2268387 w 4627560"/>
              <a:gd name="connsiteY624" fmla="*/ 2316 h 1720995"/>
              <a:gd name="connsiteX625" fmla="*/ 1650191 w 4627560"/>
              <a:gd name="connsiteY625" fmla="*/ 2316 h 1720995"/>
              <a:gd name="connsiteX626" fmla="*/ 1694182 w 4627560"/>
              <a:gd name="connsiteY626" fmla="*/ 2316 h 1720995"/>
              <a:gd name="connsiteX627" fmla="*/ 1694182 w 4627560"/>
              <a:gd name="connsiteY627" fmla="*/ 37046 h 1720995"/>
              <a:gd name="connsiteX628" fmla="*/ 1650191 w 4627560"/>
              <a:gd name="connsiteY628" fmla="*/ 37046 h 1720995"/>
              <a:gd name="connsiteX629" fmla="*/ 1650191 w 4627560"/>
              <a:gd name="connsiteY629" fmla="*/ 2316 h 1720995"/>
              <a:gd name="connsiteX630" fmla="*/ 1288995 w 4627560"/>
              <a:gd name="connsiteY630" fmla="*/ 2316 h 1720995"/>
              <a:gd name="connsiteX631" fmla="*/ 1332986 w 4627560"/>
              <a:gd name="connsiteY631" fmla="*/ 2316 h 1720995"/>
              <a:gd name="connsiteX632" fmla="*/ 1332986 w 4627560"/>
              <a:gd name="connsiteY632" fmla="*/ 118085 h 1720995"/>
              <a:gd name="connsiteX633" fmla="*/ 1365402 w 4627560"/>
              <a:gd name="connsiteY633" fmla="*/ 148183 h 1720995"/>
              <a:gd name="connsiteX634" fmla="*/ 1397817 w 4627560"/>
              <a:gd name="connsiteY634" fmla="*/ 118085 h 1720995"/>
              <a:gd name="connsiteX635" fmla="*/ 1397817 w 4627560"/>
              <a:gd name="connsiteY635" fmla="*/ 2316 h 1720995"/>
              <a:gd name="connsiteX636" fmla="*/ 1441809 w 4627560"/>
              <a:gd name="connsiteY636" fmla="*/ 2316 h 1720995"/>
              <a:gd name="connsiteX637" fmla="*/ 1441809 w 4627560"/>
              <a:gd name="connsiteY637" fmla="*/ 118085 h 1720995"/>
              <a:gd name="connsiteX638" fmla="*/ 1365402 w 4627560"/>
              <a:gd name="connsiteY638" fmla="*/ 187544 h 1720995"/>
              <a:gd name="connsiteX639" fmla="*/ 1288995 w 4627560"/>
              <a:gd name="connsiteY639" fmla="*/ 118085 h 1720995"/>
              <a:gd name="connsiteX640" fmla="*/ 1288995 w 4627560"/>
              <a:gd name="connsiteY640" fmla="*/ 2316 h 1720995"/>
              <a:gd name="connsiteX641" fmla="*/ 156786 w 4627560"/>
              <a:gd name="connsiteY641" fmla="*/ 2316 h 1720995"/>
              <a:gd name="connsiteX642" fmla="*/ 270239 w 4627560"/>
              <a:gd name="connsiteY642" fmla="*/ 2316 h 1720995"/>
              <a:gd name="connsiteX643" fmla="*/ 270239 w 4627560"/>
              <a:gd name="connsiteY643" fmla="*/ 41677 h 1720995"/>
              <a:gd name="connsiteX644" fmla="*/ 200777 w 4627560"/>
              <a:gd name="connsiteY644" fmla="*/ 41677 h 1720995"/>
              <a:gd name="connsiteX645" fmla="*/ 200777 w 4627560"/>
              <a:gd name="connsiteY645" fmla="*/ 74091 h 1720995"/>
              <a:gd name="connsiteX646" fmla="*/ 256346 w 4627560"/>
              <a:gd name="connsiteY646" fmla="*/ 74091 h 1720995"/>
              <a:gd name="connsiteX647" fmla="*/ 256346 w 4627560"/>
              <a:gd name="connsiteY647" fmla="*/ 113453 h 1720995"/>
              <a:gd name="connsiteX648" fmla="*/ 200777 w 4627560"/>
              <a:gd name="connsiteY648" fmla="*/ 113453 h 1720995"/>
              <a:gd name="connsiteX649" fmla="*/ 200777 w 4627560"/>
              <a:gd name="connsiteY649" fmla="*/ 148182 h 1720995"/>
              <a:gd name="connsiteX650" fmla="*/ 274869 w 4627560"/>
              <a:gd name="connsiteY650" fmla="*/ 148182 h 1720995"/>
              <a:gd name="connsiteX651" fmla="*/ 274869 w 4627560"/>
              <a:gd name="connsiteY651" fmla="*/ 182914 h 1720995"/>
              <a:gd name="connsiteX652" fmla="*/ 156786 w 4627560"/>
              <a:gd name="connsiteY652" fmla="*/ 182914 h 1720995"/>
              <a:gd name="connsiteX653" fmla="*/ 156786 w 4627560"/>
              <a:gd name="connsiteY653" fmla="*/ 2316 h 1720995"/>
              <a:gd name="connsiteX654" fmla="*/ 3583509 w 4627560"/>
              <a:gd name="connsiteY654" fmla="*/ 0 h 1720995"/>
              <a:gd name="connsiteX655" fmla="*/ 3627500 w 4627560"/>
              <a:gd name="connsiteY655" fmla="*/ 0 h 1720995"/>
              <a:gd name="connsiteX656" fmla="*/ 3627500 w 4627560"/>
              <a:gd name="connsiteY656" fmla="*/ 182914 h 1720995"/>
              <a:gd name="connsiteX657" fmla="*/ 3585825 w 4627560"/>
              <a:gd name="connsiteY657" fmla="*/ 182914 h 1720995"/>
              <a:gd name="connsiteX658" fmla="*/ 3585825 w 4627560"/>
              <a:gd name="connsiteY658" fmla="*/ 173653 h 1720995"/>
              <a:gd name="connsiteX659" fmla="*/ 3585825 w 4627560"/>
              <a:gd name="connsiteY659" fmla="*/ 166705 h 1720995"/>
              <a:gd name="connsiteX660" fmla="*/ 3548779 w 4627560"/>
              <a:gd name="connsiteY660" fmla="*/ 185228 h 1720995"/>
              <a:gd name="connsiteX661" fmla="*/ 3488579 w 4627560"/>
              <a:gd name="connsiteY661" fmla="*/ 115769 h 1720995"/>
              <a:gd name="connsiteX662" fmla="*/ 3548779 w 4627560"/>
              <a:gd name="connsiteY662" fmla="*/ 48623 h 1720995"/>
              <a:gd name="connsiteX663" fmla="*/ 3583509 w 4627560"/>
              <a:gd name="connsiteY663" fmla="*/ 60200 h 1720995"/>
              <a:gd name="connsiteX664" fmla="*/ 3583509 w 4627560"/>
              <a:gd name="connsiteY664" fmla="*/ 53253 h 1720995"/>
              <a:gd name="connsiteX665" fmla="*/ 3583509 w 4627560"/>
              <a:gd name="connsiteY665" fmla="*/ 0 h 1720995"/>
              <a:gd name="connsiteX666" fmla="*/ 0 w 4627560"/>
              <a:gd name="connsiteY666" fmla="*/ 1720995 h 1720995"/>
              <a:gd name="connsiteX667" fmla="*/ 4627560 w 4627560"/>
              <a:gd name="connsiteY667" fmla="*/ 1720995 h 1720995"/>
              <a:gd name="connsiteX668" fmla="*/ 0 w 4627560"/>
              <a:gd name="connsiteY668" fmla="*/ 1720995 h 1720995"/>
              <a:gd name="connsiteX0" fmla="*/ 1701785 w 3862014"/>
              <a:gd name="connsiteY0" fmla="*/ 365826 h 458442"/>
              <a:gd name="connsiteX1" fmla="*/ 1667055 w 3862014"/>
              <a:gd name="connsiteY1" fmla="*/ 382035 h 458442"/>
              <a:gd name="connsiteX2" fmla="*/ 1683262 w 3862014"/>
              <a:gd name="connsiteY2" fmla="*/ 395926 h 458442"/>
              <a:gd name="connsiteX3" fmla="*/ 1706417 w 3862014"/>
              <a:gd name="connsiteY3" fmla="*/ 368142 h 458442"/>
              <a:gd name="connsiteX4" fmla="*/ 1706417 w 3862014"/>
              <a:gd name="connsiteY4" fmla="*/ 365826 h 458442"/>
              <a:gd name="connsiteX5" fmla="*/ 1701785 w 3862014"/>
              <a:gd name="connsiteY5" fmla="*/ 365826 h 458442"/>
              <a:gd name="connsiteX6" fmla="*/ 240798 w 3862014"/>
              <a:gd name="connsiteY6" fmla="*/ 365826 h 458442"/>
              <a:gd name="connsiteX7" fmla="*/ 206068 w 3862014"/>
              <a:gd name="connsiteY7" fmla="*/ 382035 h 458442"/>
              <a:gd name="connsiteX8" fmla="*/ 222275 w 3862014"/>
              <a:gd name="connsiteY8" fmla="*/ 395926 h 458442"/>
              <a:gd name="connsiteX9" fmla="*/ 245430 w 3862014"/>
              <a:gd name="connsiteY9" fmla="*/ 368142 h 458442"/>
              <a:gd name="connsiteX10" fmla="*/ 245430 w 3862014"/>
              <a:gd name="connsiteY10" fmla="*/ 365826 h 458442"/>
              <a:gd name="connsiteX11" fmla="*/ 240798 w 3862014"/>
              <a:gd name="connsiteY11" fmla="*/ 365826 h 458442"/>
              <a:gd name="connsiteX12" fmla="*/ 1227139 w 3862014"/>
              <a:gd name="connsiteY12" fmla="*/ 331096 h 458442"/>
              <a:gd name="connsiteX13" fmla="*/ 1199354 w 3862014"/>
              <a:gd name="connsiteY13" fmla="*/ 363512 h 458442"/>
              <a:gd name="connsiteX14" fmla="*/ 1224823 w 3862014"/>
              <a:gd name="connsiteY14" fmla="*/ 395926 h 458442"/>
              <a:gd name="connsiteX15" fmla="*/ 1252607 w 3862014"/>
              <a:gd name="connsiteY15" fmla="*/ 363512 h 458442"/>
              <a:gd name="connsiteX16" fmla="*/ 1227139 w 3862014"/>
              <a:gd name="connsiteY16" fmla="*/ 331096 h 458442"/>
              <a:gd name="connsiteX17" fmla="*/ 659877 w 3862014"/>
              <a:gd name="connsiteY17" fmla="*/ 328783 h 458442"/>
              <a:gd name="connsiteX18" fmla="*/ 634408 w 3862014"/>
              <a:gd name="connsiteY18" fmla="*/ 358881 h 458442"/>
              <a:gd name="connsiteX19" fmla="*/ 662192 w 3862014"/>
              <a:gd name="connsiteY19" fmla="*/ 391296 h 458442"/>
              <a:gd name="connsiteX20" fmla="*/ 685346 w 3862014"/>
              <a:gd name="connsiteY20" fmla="*/ 358881 h 458442"/>
              <a:gd name="connsiteX21" fmla="*/ 659877 w 3862014"/>
              <a:gd name="connsiteY21" fmla="*/ 328783 h 458442"/>
              <a:gd name="connsiteX22" fmla="*/ 1974997 w 3862014"/>
              <a:gd name="connsiteY22" fmla="*/ 326467 h 458442"/>
              <a:gd name="connsiteX23" fmla="*/ 1949528 w 3862014"/>
              <a:gd name="connsiteY23" fmla="*/ 349620 h 458442"/>
              <a:gd name="connsiteX24" fmla="*/ 1995835 w 3862014"/>
              <a:gd name="connsiteY24" fmla="*/ 349620 h 458442"/>
              <a:gd name="connsiteX25" fmla="*/ 1974997 w 3862014"/>
              <a:gd name="connsiteY25" fmla="*/ 326467 h 458442"/>
              <a:gd name="connsiteX26" fmla="*/ 986343 w 3862014"/>
              <a:gd name="connsiteY26" fmla="*/ 307943 h 458442"/>
              <a:gd name="connsiteX27" fmla="*/ 1011811 w 3862014"/>
              <a:gd name="connsiteY27" fmla="*/ 307943 h 458442"/>
              <a:gd name="connsiteX28" fmla="*/ 1011811 w 3862014"/>
              <a:gd name="connsiteY28" fmla="*/ 414448 h 458442"/>
              <a:gd name="connsiteX29" fmla="*/ 986343 w 3862014"/>
              <a:gd name="connsiteY29" fmla="*/ 414448 h 458442"/>
              <a:gd name="connsiteX30" fmla="*/ 986343 w 3862014"/>
              <a:gd name="connsiteY30" fmla="*/ 307943 h 458442"/>
              <a:gd name="connsiteX31" fmla="*/ 421396 w 3862014"/>
              <a:gd name="connsiteY31" fmla="*/ 307943 h 458442"/>
              <a:gd name="connsiteX32" fmla="*/ 446864 w 3862014"/>
              <a:gd name="connsiteY32" fmla="*/ 307943 h 458442"/>
              <a:gd name="connsiteX33" fmla="*/ 446864 w 3862014"/>
              <a:gd name="connsiteY33" fmla="*/ 414448 h 458442"/>
              <a:gd name="connsiteX34" fmla="*/ 421396 w 3862014"/>
              <a:gd name="connsiteY34" fmla="*/ 414448 h 458442"/>
              <a:gd name="connsiteX35" fmla="*/ 421396 w 3862014"/>
              <a:gd name="connsiteY35" fmla="*/ 307943 h 458442"/>
              <a:gd name="connsiteX36" fmla="*/ 2109289 w 3862014"/>
              <a:gd name="connsiteY36" fmla="*/ 305628 h 458442"/>
              <a:gd name="connsiteX37" fmla="*/ 2113919 w 3862014"/>
              <a:gd name="connsiteY37" fmla="*/ 305628 h 458442"/>
              <a:gd name="connsiteX38" fmla="*/ 2113919 w 3862014"/>
              <a:gd name="connsiteY38" fmla="*/ 331097 h 458442"/>
              <a:gd name="connsiteX39" fmla="*/ 2106973 w 3862014"/>
              <a:gd name="connsiteY39" fmla="*/ 331097 h 458442"/>
              <a:gd name="connsiteX40" fmla="*/ 2076873 w 3862014"/>
              <a:gd name="connsiteY40" fmla="*/ 354251 h 458442"/>
              <a:gd name="connsiteX41" fmla="*/ 2074558 w 3862014"/>
              <a:gd name="connsiteY41" fmla="*/ 370458 h 458442"/>
              <a:gd name="connsiteX42" fmla="*/ 2074558 w 3862014"/>
              <a:gd name="connsiteY42" fmla="*/ 414449 h 458442"/>
              <a:gd name="connsiteX43" fmla="*/ 2049089 w 3862014"/>
              <a:gd name="connsiteY43" fmla="*/ 414449 h 458442"/>
              <a:gd name="connsiteX44" fmla="*/ 2049089 w 3862014"/>
              <a:gd name="connsiteY44" fmla="*/ 307944 h 458442"/>
              <a:gd name="connsiteX45" fmla="*/ 2074558 w 3862014"/>
              <a:gd name="connsiteY45" fmla="*/ 307944 h 458442"/>
              <a:gd name="connsiteX46" fmla="*/ 2074558 w 3862014"/>
              <a:gd name="connsiteY46" fmla="*/ 326467 h 458442"/>
              <a:gd name="connsiteX47" fmla="*/ 2074558 w 3862014"/>
              <a:gd name="connsiteY47" fmla="*/ 333412 h 458442"/>
              <a:gd name="connsiteX48" fmla="*/ 2109289 w 3862014"/>
              <a:gd name="connsiteY48" fmla="*/ 305628 h 458442"/>
              <a:gd name="connsiteX49" fmla="*/ 1977312 w 3862014"/>
              <a:gd name="connsiteY49" fmla="*/ 305628 h 458442"/>
              <a:gd name="connsiteX50" fmla="*/ 2023619 w 3862014"/>
              <a:gd name="connsiteY50" fmla="*/ 356567 h 458442"/>
              <a:gd name="connsiteX51" fmla="*/ 2023619 w 3862014"/>
              <a:gd name="connsiteY51" fmla="*/ 365828 h 458442"/>
              <a:gd name="connsiteX52" fmla="*/ 1949528 w 3862014"/>
              <a:gd name="connsiteY52" fmla="*/ 365828 h 458442"/>
              <a:gd name="connsiteX53" fmla="*/ 1981944 w 3862014"/>
              <a:gd name="connsiteY53" fmla="*/ 393613 h 458442"/>
              <a:gd name="connsiteX54" fmla="*/ 2012042 w 3862014"/>
              <a:gd name="connsiteY54" fmla="*/ 382035 h 458442"/>
              <a:gd name="connsiteX55" fmla="*/ 2021303 w 3862014"/>
              <a:gd name="connsiteY55" fmla="*/ 400558 h 458442"/>
              <a:gd name="connsiteX56" fmla="*/ 1979628 w 3862014"/>
              <a:gd name="connsiteY56" fmla="*/ 416765 h 458442"/>
              <a:gd name="connsiteX57" fmla="*/ 1921744 w 3862014"/>
              <a:gd name="connsiteY57" fmla="*/ 361197 h 458442"/>
              <a:gd name="connsiteX58" fmla="*/ 1977312 w 3862014"/>
              <a:gd name="connsiteY58" fmla="*/ 305628 h 458442"/>
              <a:gd name="connsiteX59" fmla="*/ 1347539 w 3862014"/>
              <a:gd name="connsiteY59" fmla="*/ 305628 h 458442"/>
              <a:gd name="connsiteX60" fmla="*/ 1382269 w 3862014"/>
              <a:gd name="connsiteY60" fmla="*/ 317205 h 458442"/>
              <a:gd name="connsiteX61" fmla="*/ 1370691 w 3862014"/>
              <a:gd name="connsiteY61" fmla="*/ 338044 h 458442"/>
              <a:gd name="connsiteX62" fmla="*/ 1345223 w 3862014"/>
              <a:gd name="connsiteY62" fmla="*/ 328783 h 458442"/>
              <a:gd name="connsiteX63" fmla="*/ 1331332 w 3862014"/>
              <a:gd name="connsiteY63" fmla="*/ 338044 h 458442"/>
              <a:gd name="connsiteX64" fmla="*/ 1382269 w 3862014"/>
              <a:gd name="connsiteY64" fmla="*/ 384351 h 458442"/>
              <a:gd name="connsiteX65" fmla="*/ 1340593 w 3862014"/>
              <a:gd name="connsiteY65" fmla="*/ 416765 h 458442"/>
              <a:gd name="connsiteX66" fmla="*/ 1298916 w 3862014"/>
              <a:gd name="connsiteY66" fmla="*/ 400558 h 458442"/>
              <a:gd name="connsiteX67" fmla="*/ 1312809 w 3862014"/>
              <a:gd name="connsiteY67" fmla="*/ 384351 h 458442"/>
              <a:gd name="connsiteX68" fmla="*/ 1342907 w 3862014"/>
              <a:gd name="connsiteY68" fmla="*/ 395927 h 458442"/>
              <a:gd name="connsiteX69" fmla="*/ 1356800 w 3862014"/>
              <a:gd name="connsiteY69" fmla="*/ 386665 h 458442"/>
              <a:gd name="connsiteX70" fmla="*/ 1305861 w 3862014"/>
              <a:gd name="connsiteY70" fmla="*/ 338044 h 458442"/>
              <a:gd name="connsiteX71" fmla="*/ 1347539 w 3862014"/>
              <a:gd name="connsiteY71" fmla="*/ 305628 h 458442"/>
              <a:gd name="connsiteX72" fmla="*/ 1109055 w 3862014"/>
              <a:gd name="connsiteY72" fmla="*/ 305628 h 458442"/>
              <a:gd name="connsiteX73" fmla="*/ 1146101 w 3862014"/>
              <a:gd name="connsiteY73" fmla="*/ 344990 h 458442"/>
              <a:gd name="connsiteX74" fmla="*/ 1146101 w 3862014"/>
              <a:gd name="connsiteY74" fmla="*/ 414449 h 458442"/>
              <a:gd name="connsiteX75" fmla="*/ 1120632 w 3862014"/>
              <a:gd name="connsiteY75" fmla="*/ 414449 h 458442"/>
              <a:gd name="connsiteX76" fmla="*/ 1120632 w 3862014"/>
              <a:gd name="connsiteY76" fmla="*/ 351935 h 458442"/>
              <a:gd name="connsiteX77" fmla="*/ 1104425 w 3862014"/>
              <a:gd name="connsiteY77" fmla="*/ 331097 h 458442"/>
              <a:gd name="connsiteX78" fmla="*/ 1076641 w 3862014"/>
              <a:gd name="connsiteY78" fmla="*/ 351935 h 458442"/>
              <a:gd name="connsiteX79" fmla="*/ 1074325 w 3862014"/>
              <a:gd name="connsiteY79" fmla="*/ 365828 h 458442"/>
              <a:gd name="connsiteX80" fmla="*/ 1074325 w 3862014"/>
              <a:gd name="connsiteY80" fmla="*/ 414449 h 458442"/>
              <a:gd name="connsiteX81" fmla="*/ 1046541 w 3862014"/>
              <a:gd name="connsiteY81" fmla="*/ 414449 h 458442"/>
              <a:gd name="connsiteX82" fmla="*/ 1046541 w 3862014"/>
              <a:gd name="connsiteY82" fmla="*/ 307944 h 458442"/>
              <a:gd name="connsiteX83" fmla="*/ 1072009 w 3862014"/>
              <a:gd name="connsiteY83" fmla="*/ 307944 h 458442"/>
              <a:gd name="connsiteX84" fmla="*/ 1072009 w 3862014"/>
              <a:gd name="connsiteY84" fmla="*/ 321835 h 458442"/>
              <a:gd name="connsiteX85" fmla="*/ 1072009 w 3862014"/>
              <a:gd name="connsiteY85" fmla="*/ 328783 h 458442"/>
              <a:gd name="connsiteX86" fmla="*/ 1109055 w 3862014"/>
              <a:gd name="connsiteY86" fmla="*/ 305628 h 458442"/>
              <a:gd name="connsiteX87" fmla="*/ 652931 w 3862014"/>
              <a:gd name="connsiteY87" fmla="*/ 305628 h 458442"/>
              <a:gd name="connsiteX88" fmla="*/ 685346 w 3862014"/>
              <a:gd name="connsiteY88" fmla="*/ 319521 h 458442"/>
              <a:gd name="connsiteX89" fmla="*/ 685346 w 3862014"/>
              <a:gd name="connsiteY89" fmla="*/ 317205 h 458442"/>
              <a:gd name="connsiteX90" fmla="*/ 685346 w 3862014"/>
              <a:gd name="connsiteY90" fmla="*/ 307944 h 458442"/>
              <a:gd name="connsiteX91" fmla="*/ 710815 w 3862014"/>
              <a:gd name="connsiteY91" fmla="*/ 307944 h 458442"/>
              <a:gd name="connsiteX92" fmla="*/ 710815 w 3862014"/>
              <a:gd name="connsiteY92" fmla="*/ 407503 h 458442"/>
              <a:gd name="connsiteX93" fmla="*/ 655247 w 3862014"/>
              <a:gd name="connsiteY93" fmla="*/ 458442 h 458442"/>
              <a:gd name="connsiteX94" fmla="*/ 618201 w 3862014"/>
              <a:gd name="connsiteY94" fmla="*/ 449180 h 458442"/>
              <a:gd name="connsiteX95" fmla="*/ 625147 w 3862014"/>
              <a:gd name="connsiteY95" fmla="*/ 428342 h 458442"/>
              <a:gd name="connsiteX96" fmla="*/ 655247 w 3862014"/>
              <a:gd name="connsiteY96" fmla="*/ 435288 h 458442"/>
              <a:gd name="connsiteX97" fmla="*/ 685346 w 3862014"/>
              <a:gd name="connsiteY97" fmla="*/ 409819 h 458442"/>
              <a:gd name="connsiteX98" fmla="*/ 685346 w 3862014"/>
              <a:gd name="connsiteY98" fmla="*/ 402874 h 458442"/>
              <a:gd name="connsiteX99" fmla="*/ 685346 w 3862014"/>
              <a:gd name="connsiteY99" fmla="*/ 398242 h 458442"/>
              <a:gd name="connsiteX100" fmla="*/ 655247 w 3862014"/>
              <a:gd name="connsiteY100" fmla="*/ 412135 h 458442"/>
              <a:gd name="connsiteX101" fmla="*/ 606624 w 3862014"/>
              <a:gd name="connsiteY101" fmla="*/ 358881 h 458442"/>
              <a:gd name="connsiteX102" fmla="*/ 652931 w 3862014"/>
              <a:gd name="connsiteY102" fmla="*/ 305628 h 458442"/>
              <a:gd name="connsiteX103" fmla="*/ 544109 w 3862014"/>
              <a:gd name="connsiteY103" fmla="*/ 305628 h 458442"/>
              <a:gd name="connsiteX104" fmla="*/ 581154 w 3862014"/>
              <a:gd name="connsiteY104" fmla="*/ 344990 h 458442"/>
              <a:gd name="connsiteX105" fmla="*/ 581154 w 3862014"/>
              <a:gd name="connsiteY105" fmla="*/ 414449 h 458442"/>
              <a:gd name="connsiteX106" fmla="*/ 555686 w 3862014"/>
              <a:gd name="connsiteY106" fmla="*/ 414449 h 458442"/>
              <a:gd name="connsiteX107" fmla="*/ 555686 w 3862014"/>
              <a:gd name="connsiteY107" fmla="*/ 351935 h 458442"/>
              <a:gd name="connsiteX108" fmla="*/ 539479 w 3862014"/>
              <a:gd name="connsiteY108" fmla="*/ 331097 h 458442"/>
              <a:gd name="connsiteX109" fmla="*/ 511694 w 3862014"/>
              <a:gd name="connsiteY109" fmla="*/ 351935 h 458442"/>
              <a:gd name="connsiteX110" fmla="*/ 509379 w 3862014"/>
              <a:gd name="connsiteY110" fmla="*/ 365828 h 458442"/>
              <a:gd name="connsiteX111" fmla="*/ 509379 w 3862014"/>
              <a:gd name="connsiteY111" fmla="*/ 414449 h 458442"/>
              <a:gd name="connsiteX112" fmla="*/ 483910 w 3862014"/>
              <a:gd name="connsiteY112" fmla="*/ 414449 h 458442"/>
              <a:gd name="connsiteX113" fmla="*/ 483910 w 3862014"/>
              <a:gd name="connsiteY113" fmla="*/ 307944 h 458442"/>
              <a:gd name="connsiteX114" fmla="*/ 507063 w 3862014"/>
              <a:gd name="connsiteY114" fmla="*/ 307944 h 458442"/>
              <a:gd name="connsiteX115" fmla="*/ 507063 w 3862014"/>
              <a:gd name="connsiteY115" fmla="*/ 321835 h 458442"/>
              <a:gd name="connsiteX116" fmla="*/ 507063 w 3862014"/>
              <a:gd name="connsiteY116" fmla="*/ 328783 h 458442"/>
              <a:gd name="connsiteX117" fmla="*/ 544109 w 3862014"/>
              <a:gd name="connsiteY117" fmla="*/ 305628 h 458442"/>
              <a:gd name="connsiteX118" fmla="*/ 1690210 w 3862014"/>
              <a:gd name="connsiteY118" fmla="*/ 303312 h 458442"/>
              <a:gd name="connsiteX119" fmla="*/ 1734201 w 3862014"/>
              <a:gd name="connsiteY119" fmla="*/ 344989 h 458442"/>
              <a:gd name="connsiteX120" fmla="*/ 1734201 w 3862014"/>
              <a:gd name="connsiteY120" fmla="*/ 414449 h 458442"/>
              <a:gd name="connsiteX121" fmla="*/ 1708732 w 3862014"/>
              <a:gd name="connsiteY121" fmla="*/ 414449 h 458442"/>
              <a:gd name="connsiteX122" fmla="*/ 1708732 w 3862014"/>
              <a:gd name="connsiteY122" fmla="*/ 405188 h 458442"/>
              <a:gd name="connsiteX123" fmla="*/ 1708732 w 3862014"/>
              <a:gd name="connsiteY123" fmla="*/ 398242 h 458442"/>
              <a:gd name="connsiteX124" fmla="*/ 1676317 w 3862014"/>
              <a:gd name="connsiteY124" fmla="*/ 416765 h 458442"/>
              <a:gd name="connsiteX125" fmla="*/ 1639271 w 3862014"/>
              <a:gd name="connsiteY125" fmla="*/ 384349 h 458442"/>
              <a:gd name="connsiteX126" fmla="*/ 1704101 w 3862014"/>
              <a:gd name="connsiteY126" fmla="*/ 347304 h 458442"/>
              <a:gd name="connsiteX127" fmla="*/ 1708732 w 3862014"/>
              <a:gd name="connsiteY127" fmla="*/ 347304 h 458442"/>
              <a:gd name="connsiteX128" fmla="*/ 1708732 w 3862014"/>
              <a:gd name="connsiteY128" fmla="*/ 344989 h 458442"/>
              <a:gd name="connsiteX129" fmla="*/ 1687894 w 3862014"/>
              <a:gd name="connsiteY129" fmla="*/ 326465 h 458442"/>
              <a:gd name="connsiteX130" fmla="*/ 1657794 w 3862014"/>
              <a:gd name="connsiteY130" fmla="*/ 335728 h 458442"/>
              <a:gd name="connsiteX131" fmla="*/ 1648533 w 3862014"/>
              <a:gd name="connsiteY131" fmla="*/ 317205 h 458442"/>
              <a:gd name="connsiteX132" fmla="*/ 1690210 w 3862014"/>
              <a:gd name="connsiteY132" fmla="*/ 303312 h 458442"/>
              <a:gd name="connsiteX133" fmla="*/ 226907 w 3862014"/>
              <a:gd name="connsiteY133" fmla="*/ 303312 h 458442"/>
              <a:gd name="connsiteX134" fmla="*/ 270898 w 3862014"/>
              <a:gd name="connsiteY134" fmla="*/ 344989 h 458442"/>
              <a:gd name="connsiteX135" fmla="*/ 270898 w 3862014"/>
              <a:gd name="connsiteY135" fmla="*/ 414449 h 458442"/>
              <a:gd name="connsiteX136" fmla="*/ 245430 w 3862014"/>
              <a:gd name="connsiteY136" fmla="*/ 414449 h 458442"/>
              <a:gd name="connsiteX137" fmla="*/ 245430 w 3862014"/>
              <a:gd name="connsiteY137" fmla="*/ 405188 h 458442"/>
              <a:gd name="connsiteX138" fmla="*/ 245430 w 3862014"/>
              <a:gd name="connsiteY138" fmla="*/ 398242 h 458442"/>
              <a:gd name="connsiteX139" fmla="*/ 213014 w 3862014"/>
              <a:gd name="connsiteY139" fmla="*/ 416765 h 458442"/>
              <a:gd name="connsiteX140" fmla="*/ 175968 w 3862014"/>
              <a:gd name="connsiteY140" fmla="*/ 384349 h 458442"/>
              <a:gd name="connsiteX141" fmla="*/ 240798 w 3862014"/>
              <a:gd name="connsiteY141" fmla="*/ 347304 h 458442"/>
              <a:gd name="connsiteX142" fmla="*/ 245430 w 3862014"/>
              <a:gd name="connsiteY142" fmla="*/ 347304 h 458442"/>
              <a:gd name="connsiteX143" fmla="*/ 245430 w 3862014"/>
              <a:gd name="connsiteY143" fmla="*/ 344989 h 458442"/>
              <a:gd name="connsiteX144" fmla="*/ 224591 w 3862014"/>
              <a:gd name="connsiteY144" fmla="*/ 326465 h 458442"/>
              <a:gd name="connsiteX145" fmla="*/ 194491 w 3862014"/>
              <a:gd name="connsiteY145" fmla="*/ 335728 h 458442"/>
              <a:gd name="connsiteX146" fmla="*/ 185229 w 3862014"/>
              <a:gd name="connsiteY146" fmla="*/ 317205 h 458442"/>
              <a:gd name="connsiteX147" fmla="*/ 226907 w 3862014"/>
              <a:gd name="connsiteY147" fmla="*/ 303312 h 458442"/>
              <a:gd name="connsiteX148" fmla="*/ 1852285 w 3862014"/>
              <a:gd name="connsiteY148" fmla="*/ 280158 h 458442"/>
              <a:gd name="connsiteX149" fmla="*/ 1877754 w 3862014"/>
              <a:gd name="connsiteY149" fmla="*/ 280158 h 458442"/>
              <a:gd name="connsiteX150" fmla="*/ 1877754 w 3862014"/>
              <a:gd name="connsiteY150" fmla="*/ 310258 h 458442"/>
              <a:gd name="connsiteX151" fmla="*/ 1900906 w 3862014"/>
              <a:gd name="connsiteY151" fmla="*/ 310258 h 458442"/>
              <a:gd name="connsiteX152" fmla="*/ 1900906 w 3862014"/>
              <a:gd name="connsiteY152" fmla="*/ 331097 h 458442"/>
              <a:gd name="connsiteX153" fmla="*/ 1877754 w 3862014"/>
              <a:gd name="connsiteY153" fmla="*/ 331097 h 458442"/>
              <a:gd name="connsiteX154" fmla="*/ 1877754 w 3862014"/>
              <a:gd name="connsiteY154" fmla="*/ 372772 h 458442"/>
              <a:gd name="connsiteX155" fmla="*/ 1898592 w 3862014"/>
              <a:gd name="connsiteY155" fmla="*/ 393611 h 458442"/>
              <a:gd name="connsiteX156" fmla="*/ 1903222 w 3862014"/>
              <a:gd name="connsiteY156" fmla="*/ 393611 h 458442"/>
              <a:gd name="connsiteX157" fmla="*/ 1903222 w 3862014"/>
              <a:gd name="connsiteY157" fmla="*/ 416763 h 458442"/>
              <a:gd name="connsiteX158" fmla="*/ 1893961 w 3862014"/>
              <a:gd name="connsiteY158" fmla="*/ 416763 h 458442"/>
              <a:gd name="connsiteX159" fmla="*/ 1849969 w 3862014"/>
              <a:gd name="connsiteY159" fmla="*/ 377404 h 458442"/>
              <a:gd name="connsiteX160" fmla="*/ 1849969 w 3862014"/>
              <a:gd name="connsiteY160" fmla="*/ 331097 h 458442"/>
              <a:gd name="connsiteX161" fmla="*/ 1838392 w 3862014"/>
              <a:gd name="connsiteY161" fmla="*/ 331097 h 458442"/>
              <a:gd name="connsiteX162" fmla="*/ 1838392 w 3862014"/>
              <a:gd name="connsiteY162" fmla="*/ 310258 h 458442"/>
              <a:gd name="connsiteX163" fmla="*/ 1852285 w 3862014"/>
              <a:gd name="connsiteY163" fmla="*/ 310258 h 458442"/>
              <a:gd name="connsiteX164" fmla="*/ 1852285 w 3862014"/>
              <a:gd name="connsiteY164" fmla="*/ 280158 h 458442"/>
              <a:gd name="connsiteX165" fmla="*/ 1768932 w 3862014"/>
              <a:gd name="connsiteY165" fmla="*/ 280158 h 458442"/>
              <a:gd name="connsiteX166" fmla="*/ 1794401 w 3862014"/>
              <a:gd name="connsiteY166" fmla="*/ 280158 h 458442"/>
              <a:gd name="connsiteX167" fmla="*/ 1794401 w 3862014"/>
              <a:gd name="connsiteY167" fmla="*/ 310258 h 458442"/>
              <a:gd name="connsiteX168" fmla="*/ 1817553 w 3862014"/>
              <a:gd name="connsiteY168" fmla="*/ 310258 h 458442"/>
              <a:gd name="connsiteX169" fmla="*/ 1817553 w 3862014"/>
              <a:gd name="connsiteY169" fmla="*/ 331097 h 458442"/>
              <a:gd name="connsiteX170" fmla="*/ 1794401 w 3862014"/>
              <a:gd name="connsiteY170" fmla="*/ 331097 h 458442"/>
              <a:gd name="connsiteX171" fmla="*/ 1794401 w 3862014"/>
              <a:gd name="connsiteY171" fmla="*/ 372772 h 458442"/>
              <a:gd name="connsiteX172" fmla="*/ 1815239 w 3862014"/>
              <a:gd name="connsiteY172" fmla="*/ 393611 h 458442"/>
              <a:gd name="connsiteX173" fmla="*/ 1819869 w 3862014"/>
              <a:gd name="connsiteY173" fmla="*/ 393611 h 458442"/>
              <a:gd name="connsiteX174" fmla="*/ 1819869 w 3862014"/>
              <a:gd name="connsiteY174" fmla="*/ 416763 h 458442"/>
              <a:gd name="connsiteX175" fmla="*/ 1810608 w 3862014"/>
              <a:gd name="connsiteY175" fmla="*/ 416763 h 458442"/>
              <a:gd name="connsiteX176" fmla="*/ 1766616 w 3862014"/>
              <a:gd name="connsiteY176" fmla="*/ 377404 h 458442"/>
              <a:gd name="connsiteX177" fmla="*/ 1766616 w 3862014"/>
              <a:gd name="connsiteY177" fmla="*/ 331097 h 458442"/>
              <a:gd name="connsiteX178" fmla="*/ 1755039 w 3862014"/>
              <a:gd name="connsiteY178" fmla="*/ 331097 h 458442"/>
              <a:gd name="connsiteX179" fmla="*/ 1755039 w 3862014"/>
              <a:gd name="connsiteY179" fmla="*/ 310258 h 458442"/>
              <a:gd name="connsiteX180" fmla="*/ 1768932 w 3862014"/>
              <a:gd name="connsiteY180" fmla="*/ 310258 h 458442"/>
              <a:gd name="connsiteX181" fmla="*/ 1768932 w 3862014"/>
              <a:gd name="connsiteY181" fmla="*/ 280158 h 458442"/>
              <a:gd name="connsiteX182" fmla="*/ 1474881 w 3862014"/>
              <a:gd name="connsiteY182" fmla="*/ 266266 h 458442"/>
              <a:gd name="connsiteX183" fmla="*/ 1502666 w 3862014"/>
              <a:gd name="connsiteY183" fmla="*/ 266266 h 458442"/>
              <a:gd name="connsiteX184" fmla="*/ 1532764 w 3862014"/>
              <a:gd name="connsiteY184" fmla="*/ 340357 h 458442"/>
              <a:gd name="connsiteX185" fmla="*/ 1539711 w 3862014"/>
              <a:gd name="connsiteY185" fmla="*/ 361196 h 458442"/>
              <a:gd name="connsiteX186" fmla="*/ 1546657 w 3862014"/>
              <a:gd name="connsiteY186" fmla="*/ 340357 h 458442"/>
              <a:gd name="connsiteX187" fmla="*/ 1576756 w 3862014"/>
              <a:gd name="connsiteY187" fmla="*/ 266266 h 458442"/>
              <a:gd name="connsiteX188" fmla="*/ 1604541 w 3862014"/>
              <a:gd name="connsiteY188" fmla="*/ 266266 h 458442"/>
              <a:gd name="connsiteX189" fmla="*/ 1616116 w 3862014"/>
              <a:gd name="connsiteY189" fmla="*/ 414448 h 458442"/>
              <a:gd name="connsiteX190" fmla="*/ 1588332 w 3862014"/>
              <a:gd name="connsiteY190" fmla="*/ 414448 h 458442"/>
              <a:gd name="connsiteX191" fmla="*/ 1581386 w 3862014"/>
              <a:gd name="connsiteY191" fmla="*/ 331096 h 458442"/>
              <a:gd name="connsiteX192" fmla="*/ 1581386 w 3862014"/>
              <a:gd name="connsiteY192" fmla="*/ 307943 h 458442"/>
              <a:gd name="connsiteX193" fmla="*/ 1574441 w 3862014"/>
              <a:gd name="connsiteY193" fmla="*/ 331096 h 458442"/>
              <a:gd name="connsiteX194" fmla="*/ 1551287 w 3862014"/>
              <a:gd name="connsiteY194" fmla="*/ 388980 h 458442"/>
              <a:gd name="connsiteX195" fmla="*/ 1528134 w 3862014"/>
              <a:gd name="connsiteY195" fmla="*/ 388980 h 458442"/>
              <a:gd name="connsiteX196" fmla="*/ 1504980 w 3862014"/>
              <a:gd name="connsiteY196" fmla="*/ 331096 h 458442"/>
              <a:gd name="connsiteX197" fmla="*/ 1495718 w 3862014"/>
              <a:gd name="connsiteY197" fmla="*/ 307943 h 458442"/>
              <a:gd name="connsiteX198" fmla="*/ 1495718 w 3862014"/>
              <a:gd name="connsiteY198" fmla="*/ 331096 h 458442"/>
              <a:gd name="connsiteX199" fmla="*/ 1488773 w 3862014"/>
              <a:gd name="connsiteY199" fmla="*/ 414448 h 458442"/>
              <a:gd name="connsiteX200" fmla="*/ 1460989 w 3862014"/>
              <a:gd name="connsiteY200" fmla="*/ 414448 h 458442"/>
              <a:gd name="connsiteX201" fmla="*/ 1474881 w 3862014"/>
              <a:gd name="connsiteY201" fmla="*/ 266266 h 458442"/>
              <a:gd name="connsiteX202" fmla="*/ 1247977 w 3862014"/>
              <a:gd name="connsiteY202" fmla="*/ 266266 h 458442"/>
              <a:gd name="connsiteX203" fmla="*/ 1273446 w 3862014"/>
              <a:gd name="connsiteY203" fmla="*/ 266266 h 458442"/>
              <a:gd name="connsiteX204" fmla="*/ 1273446 w 3862014"/>
              <a:gd name="connsiteY204" fmla="*/ 414448 h 458442"/>
              <a:gd name="connsiteX205" fmla="*/ 1247977 w 3862014"/>
              <a:gd name="connsiteY205" fmla="*/ 414448 h 458442"/>
              <a:gd name="connsiteX206" fmla="*/ 1247977 w 3862014"/>
              <a:gd name="connsiteY206" fmla="*/ 405187 h 458442"/>
              <a:gd name="connsiteX207" fmla="*/ 1247977 w 3862014"/>
              <a:gd name="connsiteY207" fmla="*/ 398241 h 458442"/>
              <a:gd name="connsiteX208" fmla="*/ 1215561 w 3862014"/>
              <a:gd name="connsiteY208" fmla="*/ 416764 h 458442"/>
              <a:gd name="connsiteX209" fmla="*/ 1169255 w 3862014"/>
              <a:gd name="connsiteY209" fmla="*/ 361196 h 458442"/>
              <a:gd name="connsiteX210" fmla="*/ 1217877 w 3862014"/>
              <a:gd name="connsiteY210" fmla="*/ 305628 h 458442"/>
              <a:gd name="connsiteX211" fmla="*/ 1247977 w 3862014"/>
              <a:gd name="connsiteY211" fmla="*/ 319519 h 458442"/>
              <a:gd name="connsiteX212" fmla="*/ 1247977 w 3862014"/>
              <a:gd name="connsiteY212" fmla="*/ 312573 h 458442"/>
              <a:gd name="connsiteX213" fmla="*/ 1247977 w 3862014"/>
              <a:gd name="connsiteY213" fmla="*/ 266266 h 458442"/>
              <a:gd name="connsiteX214" fmla="*/ 986343 w 3862014"/>
              <a:gd name="connsiteY214" fmla="*/ 266266 h 458442"/>
              <a:gd name="connsiteX215" fmla="*/ 1011811 w 3862014"/>
              <a:gd name="connsiteY215" fmla="*/ 266266 h 458442"/>
              <a:gd name="connsiteX216" fmla="*/ 1011811 w 3862014"/>
              <a:gd name="connsiteY216" fmla="*/ 289420 h 458442"/>
              <a:gd name="connsiteX217" fmla="*/ 986343 w 3862014"/>
              <a:gd name="connsiteY217" fmla="*/ 289420 h 458442"/>
              <a:gd name="connsiteX218" fmla="*/ 986343 w 3862014"/>
              <a:gd name="connsiteY218" fmla="*/ 266266 h 458442"/>
              <a:gd name="connsiteX219" fmla="*/ 810376 w 3862014"/>
              <a:gd name="connsiteY219" fmla="*/ 266266 h 458442"/>
              <a:gd name="connsiteX220" fmla="*/ 838160 w 3862014"/>
              <a:gd name="connsiteY220" fmla="*/ 266266 h 458442"/>
              <a:gd name="connsiteX221" fmla="*/ 868260 w 3862014"/>
              <a:gd name="connsiteY221" fmla="*/ 340357 h 458442"/>
              <a:gd name="connsiteX222" fmla="*/ 875206 w 3862014"/>
              <a:gd name="connsiteY222" fmla="*/ 361196 h 458442"/>
              <a:gd name="connsiteX223" fmla="*/ 882152 w 3862014"/>
              <a:gd name="connsiteY223" fmla="*/ 340357 h 458442"/>
              <a:gd name="connsiteX224" fmla="*/ 912252 w 3862014"/>
              <a:gd name="connsiteY224" fmla="*/ 266266 h 458442"/>
              <a:gd name="connsiteX225" fmla="*/ 940036 w 3862014"/>
              <a:gd name="connsiteY225" fmla="*/ 266266 h 458442"/>
              <a:gd name="connsiteX226" fmla="*/ 953927 w 3862014"/>
              <a:gd name="connsiteY226" fmla="*/ 414448 h 458442"/>
              <a:gd name="connsiteX227" fmla="*/ 926143 w 3862014"/>
              <a:gd name="connsiteY227" fmla="*/ 414448 h 458442"/>
              <a:gd name="connsiteX228" fmla="*/ 919197 w 3862014"/>
              <a:gd name="connsiteY228" fmla="*/ 331096 h 458442"/>
              <a:gd name="connsiteX229" fmla="*/ 919197 w 3862014"/>
              <a:gd name="connsiteY229" fmla="*/ 307943 h 458442"/>
              <a:gd name="connsiteX230" fmla="*/ 912252 w 3862014"/>
              <a:gd name="connsiteY230" fmla="*/ 331096 h 458442"/>
              <a:gd name="connsiteX231" fmla="*/ 889097 w 3862014"/>
              <a:gd name="connsiteY231" fmla="*/ 388980 h 458442"/>
              <a:gd name="connsiteX232" fmla="*/ 865945 w 3862014"/>
              <a:gd name="connsiteY232" fmla="*/ 388980 h 458442"/>
              <a:gd name="connsiteX233" fmla="*/ 842790 w 3862014"/>
              <a:gd name="connsiteY233" fmla="*/ 331096 h 458442"/>
              <a:gd name="connsiteX234" fmla="*/ 833529 w 3862014"/>
              <a:gd name="connsiteY234" fmla="*/ 307943 h 458442"/>
              <a:gd name="connsiteX235" fmla="*/ 833529 w 3862014"/>
              <a:gd name="connsiteY235" fmla="*/ 331096 h 458442"/>
              <a:gd name="connsiteX236" fmla="*/ 826583 w 3862014"/>
              <a:gd name="connsiteY236" fmla="*/ 414448 h 458442"/>
              <a:gd name="connsiteX237" fmla="*/ 798799 w 3862014"/>
              <a:gd name="connsiteY237" fmla="*/ 414448 h 458442"/>
              <a:gd name="connsiteX238" fmla="*/ 810376 w 3862014"/>
              <a:gd name="connsiteY238" fmla="*/ 266266 h 458442"/>
              <a:gd name="connsiteX239" fmla="*/ 421396 w 3862014"/>
              <a:gd name="connsiteY239" fmla="*/ 266266 h 458442"/>
              <a:gd name="connsiteX240" fmla="*/ 446864 w 3862014"/>
              <a:gd name="connsiteY240" fmla="*/ 266266 h 458442"/>
              <a:gd name="connsiteX241" fmla="*/ 446864 w 3862014"/>
              <a:gd name="connsiteY241" fmla="*/ 289420 h 458442"/>
              <a:gd name="connsiteX242" fmla="*/ 421396 w 3862014"/>
              <a:gd name="connsiteY242" fmla="*/ 289420 h 458442"/>
              <a:gd name="connsiteX243" fmla="*/ 421396 w 3862014"/>
              <a:gd name="connsiteY243" fmla="*/ 266266 h 458442"/>
              <a:gd name="connsiteX244" fmla="*/ 303313 w 3862014"/>
              <a:gd name="connsiteY244" fmla="*/ 266266 h 458442"/>
              <a:gd name="connsiteX245" fmla="*/ 328781 w 3862014"/>
              <a:gd name="connsiteY245" fmla="*/ 266266 h 458442"/>
              <a:gd name="connsiteX246" fmla="*/ 328781 w 3862014"/>
              <a:gd name="connsiteY246" fmla="*/ 344989 h 458442"/>
              <a:gd name="connsiteX247" fmla="*/ 342674 w 3862014"/>
              <a:gd name="connsiteY247" fmla="*/ 344989 h 458442"/>
              <a:gd name="connsiteX248" fmla="*/ 368142 w 3862014"/>
              <a:gd name="connsiteY248" fmla="*/ 307943 h 458442"/>
              <a:gd name="connsiteX249" fmla="*/ 398243 w 3862014"/>
              <a:gd name="connsiteY249" fmla="*/ 307943 h 458442"/>
              <a:gd name="connsiteX250" fmla="*/ 365826 w 3862014"/>
              <a:gd name="connsiteY250" fmla="*/ 356564 h 458442"/>
              <a:gd name="connsiteX251" fmla="*/ 402872 w 3862014"/>
              <a:gd name="connsiteY251" fmla="*/ 414448 h 458442"/>
              <a:gd name="connsiteX252" fmla="*/ 372774 w 3862014"/>
              <a:gd name="connsiteY252" fmla="*/ 414448 h 458442"/>
              <a:gd name="connsiteX253" fmla="*/ 344990 w 3862014"/>
              <a:gd name="connsiteY253" fmla="*/ 368141 h 458442"/>
              <a:gd name="connsiteX254" fmla="*/ 328781 w 3862014"/>
              <a:gd name="connsiteY254" fmla="*/ 368141 h 458442"/>
              <a:gd name="connsiteX255" fmla="*/ 328781 w 3862014"/>
              <a:gd name="connsiteY255" fmla="*/ 414448 h 458442"/>
              <a:gd name="connsiteX256" fmla="*/ 303313 w 3862014"/>
              <a:gd name="connsiteY256" fmla="*/ 414448 h 458442"/>
              <a:gd name="connsiteX257" fmla="*/ 303313 w 3862014"/>
              <a:gd name="connsiteY257" fmla="*/ 266266 h 458442"/>
              <a:gd name="connsiteX258" fmla="*/ 11577 w 3862014"/>
              <a:gd name="connsiteY258" fmla="*/ 266266 h 458442"/>
              <a:gd name="connsiteX259" fmla="*/ 39361 w 3862014"/>
              <a:gd name="connsiteY259" fmla="*/ 266266 h 458442"/>
              <a:gd name="connsiteX260" fmla="*/ 69461 w 3862014"/>
              <a:gd name="connsiteY260" fmla="*/ 340357 h 458442"/>
              <a:gd name="connsiteX261" fmla="*/ 76407 w 3862014"/>
              <a:gd name="connsiteY261" fmla="*/ 361196 h 458442"/>
              <a:gd name="connsiteX262" fmla="*/ 83353 w 3862014"/>
              <a:gd name="connsiteY262" fmla="*/ 340357 h 458442"/>
              <a:gd name="connsiteX263" fmla="*/ 113453 w 3862014"/>
              <a:gd name="connsiteY263" fmla="*/ 266266 h 458442"/>
              <a:gd name="connsiteX264" fmla="*/ 143553 w 3862014"/>
              <a:gd name="connsiteY264" fmla="*/ 266266 h 458442"/>
              <a:gd name="connsiteX265" fmla="*/ 155130 w 3862014"/>
              <a:gd name="connsiteY265" fmla="*/ 414448 h 458442"/>
              <a:gd name="connsiteX266" fmla="*/ 127344 w 3862014"/>
              <a:gd name="connsiteY266" fmla="*/ 414448 h 458442"/>
              <a:gd name="connsiteX267" fmla="*/ 120398 w 3862014"/>
              <a:gd name="connsiteY267" fmla="*/ 331096 h 458442"/>
              <a:gd name="connsiteX268" fmla="*/ 120398 w 3862014"/>
              <a:gd name="connsiteY268" fmla="*/ 307943 h 458442"/>
              <a:gd name="connsiteX269" fmla="*/ 113453 w 3862014"/>
              <a:gd name="connsiteY269" fmla="*/ 331096 h 458442"/>
              <a:gd name="connsiteX270" fmla="*/ 90298 w 3862014"/>
              <a:gd name="connsiteY270" fmla="*/ 388980 h 458442"/>
              <a:gd name="connsiteX271" fmla="*/ 67146 w 3862014"/>
              <a:gd name="connsiteY271" fmla="*/ 388980 h 458442"/>
              <a:gd name="connsiteX272" fmla="*/ 43991 w 3862014"/>
              <a:gd name="connsiteY272" fmla="*/ 331096 h 458442"/>
              <a:gd name="connsiteX273" fmla="*/ 34730 w 3862014"/>
              <a:gd name="connsiteY273" fmla="*/ 307943 h 458442"/>
              <a:gd name="connsiteX274" fmla="*/ 34730 w 3862014"/>
              <a:gd name="connsiteY274" fmla="*/ 331096 h 458442"/>
              <a:gd name="connsiteX275" fmla="*/ 27785 w 3862014"/>
              <a:gd name="connsiteY275" fmla="*/ 414448 h 458442"/>
              <a:gd name="connsiteX276" fmla="*/ 0 w 3862014"/>
              <a:gd name="connsiteY276" fmla="*/ 414448 h 458442"/>
              <a:gd name="connsiteX277" fmla="*/ 11577 w 3862014"/>
              <a:gd name="connsiteY277" fmla="*/ 266266 h 458442"/>
              <a:gd name="connsiteX278" fmla="*/ 3574908 w 3862014"/>
              <a:gd name="connsiteY278" fmla="*/ 127345 h 458442"/>
              <a:gd name="connsiteX279" fmla="*/ 3544809 w 3862014"/>
              <a:gd name="connsiteY279" fmla="*/ 141236 h 458442"/>
              <a:gd name="connsiteX280" fmla="*/ 3558701 w 3862014"/>
              <a:gd name="connsiteY280" fmla="*/ 152813 h 458442"/>
              <a:gd name="connsiteX281" fmla="*/ 3579540 w 3862014"/>
              <a:gd name="connsiteY281" fmla="*/ 129661 h 458442"/>
              <a:gd name="connsiteX282" fmla="*/ 3579540 w 3862014"/>
              <a:gd name="connsiteY282" fmla="*/ 127345 h 458442"/>
              <a:gd name="connsiteX283" fmla="*/ 3574908 w 3862014"/>
              <a:gd name="connsiteY283" fmla="*/ 127345 h 458442"/>
              <a:gd name="connsiteX284" fmla="*/ 333415 w 3862014"/>
              <a:gd name="connsiteY284" fmla="*/ 127345 h 458442"/>
              <a:gd name="connsiteX285" fmla="*/ 303315 w 3862014"/>
              <a:gd name="connsiteY285" fmla="*/ 141236 h 458442"/>
              <a:gd name="connsiteX286" fmla="*/ 317208 w 3862014"/>
              <a:gd name="connsiteY286" fmla="*/ 152813 h 458442"/>
              <a:gd name="connsiteX287" fmla="*/ 338047 w 3862014"/>
              <a:gd name="connsiteY287" fmla="*/ 129661 h 458442"/>
              <a:gd name="connsiteX288" fmla="*/ 338047 w 3862014"/>
              <a:gd name="connsiteY288" fmla="*/ 127345 h 458442"/>
              <a:gd name="connsiteX289" fmla="*/ 333415 w 3862014"/>
              <a:gd name="connsiteY289" fmla="*/ 127345 h 458442"/>
              <a:gd name="connsiteX290" fmla="*/ 3405888 w 3862014"/>
              <a:gd name="connsiteY290" fmla="*/ 85669 h 458442"/>
              <a:gd name="connsiteX291" fmla="*/ 3380418 w 3862014"/>
              <a:gd name="connsiteY291" fmla="*/ 118083 h 458442"/>
              <a:gd name="connsiteX292" fmla="*/ 3405888 w 3862014"/>
              <a:gd name="connsiteY292" fmla="*/ 150498 h 458442"/>
              <a:gd name="connsiteX293" fmla="*/ 3431357 w 3862014"/>
              <a:gd name="connsiteY293" fmla="*/ 118083 h 458442"/>
              <a:gd name="connsiteX294" fmla="*/ 3405888 w 3862014"/>
              <a:gd name="connsiteY294" fmla="*/ 85669 h 458442"/>
              <a:gd name="connsiteX295" fmla="*/ 2757587 w 3862014"/>
              <a:gd name="connsiteY295" fmla="*/ 85669 h 458442"/>
              <a:gd name="connsiteX296" fmla="*/ 2727487 w 3862014"/>
              <a:gd name="connsiteY296" fmla="*/ 118084 h 458442"/>
              <a:gd name="connsiteX297" fmla="*/ 2757587 w 3862014"/>
              <a:gd name="connsiteY297" fmla="*/ 150498 h 458442"/>
              <a:gd name="connsiteX298" fmla="*/ 2787687 w 3862014"/>
              <a:gd name="connsiteY298" fmla="*/ 118084 h 458442"/>
              <a:gd name="connsiteX299" fmla="*/ 2757587 w 3862014"/>
              <a:gd name="connsiteY299" fmla="*/ 85669 h 458442"/>
              <a:gd name="connsiteX300" fmla="*/ 3141938 w 3862014"/>
              <a:gd name="connsiteY300" fmla="*/ 83353 h 458442"/>
              <a:gd name="connsiteX301" fmla="*/ 3121099 w 3862014"/>
              <a:gd name="connsiteY301" fmla="*/ 101876 h 458442"/>
              <a:gd name="connsiteX302" fmla="*/ 3158145 w 3862014"/>
              <a:gd name="connsiteY302" fmla="*/ 101876 h 458442"/>
              <a:gd name="connsiteX303" fmla="*/ 3141938 w 3862014"/>
              <a:gd name="connsiteY303" fmla="*/ 83353 h 458442"/>
              <a:gd name="connsiteX304" fmla="*/ 1785139 w 3862014"/>
              <a:gd name="connsiteY304" fmla="*/ 83353 h 458442"/>
              <a:gd name="connsiteX305" fmla="*/ 1764300 w 3862014"/>
              <a:gd name="connsiteY305" fmla="*/ 101876 h 458442"/>
              <a:gd name="connsiteX306" fmla="*/ 1801346 w 3862014"/>
              <a:gd name="connsiteY306" fmla="*/ 101876 h 458442"/>
              <a:gd name="connsiteX307" fmla="*/ 1785139 w 3862014"/>
              <a:gd name="connsiteY307" fmla="*/ 83353 h 458442"/>
              <a:gd name="connsiteX308" fmla="*/ 2113919 w 3862014"/>
              <a:gd name="connsiteY308" fmla="*/ 53255 h 458442"/>
              <a:gd name="connsiteX309" fmla="*/ 2157910 w 3862014"/>
              <a:gd name="connsiteY309" fmla="*/ 53255 h 458442"/>
              <a:gd name="connsiteX310" fmla="*/ 2157910 w 3862014"/>
              <a:gd name="connsiteY310" fmla="*/ 182914 h 458442"/>
              <a:gd name="connsiteX311" fmla="*/ 2113919 w 3862014"/>
              <a:gd name="connsiteY311" fmla="*/ 182914 h 458442"/>
              <a:gd name="connsiteX312" fmla="*/ 2113919 w 3862014"/>
              <a:gd name="connsiteY312" fmla="*/ 53255 h 458442"/>
              <a:gd name="connsiteX313" fmla="*/ 1495723 w 3862014"/>
              <a:gd name="connsiteY313" fmla="*/ 53255 h 458442"/>
              <a:gd name="connsiteX314" fmla="*/ 1539714 w 3862014"/>
              <a:gd name="connsiteY314" fmla="*/ 53255 h 458442"/>
              <a:gd name="connsiteX315" fmla="*/ 1539714 w 3862014"/>
              <a:gd name="connsiteY315" fmla="*/ 182914 h 458442"/>
              <a:gd name="connsiteX316" fmla="*/ 1495723 w 3862014"/>
              <a:gd name="connsiteY316" fmla="*/ 182914 h 458442"/>
              <a:gd name="connsiteX317" fmla="*/ 1495723 w 3862014"/>
              <a:gd name="connsiteY317" fmla="*/ 53255 h 458442"/>
              <a:gd name="connsiteX318" fmla="*/ 3227606 w 3862014"/>
              <a:gd name="connsiteY318" fmla="*/ 53254 h 458442"/>
              <a:gd name="connsiteX319" fmla="*/ 3229922 w 3862014"/>
              <a:gd name="connsiteY319" fmla="*/ 53254 h 458442"/>
              <a:gd name="connsiteX320" fmla="*/ 3271597 w 3862014"/>
              <a:gd name="connsiteY320" fmla="*/ 53254 h 458442"/>
              <a:gd name="connsiteX321" fmla="*/ 3271597 w 3862014"/>
              <a:gd name="connsiteY321" fmla="*/ 76409 h 458442"/>
              <a:gd name="connsiteX322" fmla="*/ 3271597 w 3862014"/>
              <a:gd name="connsiteY322" fmla="*/ 85670 h 458442"/>
              <a:gd name="connsiteX323" fmla="*/ 3313274 w 3862014"/>
              <a:gd name="connsiteY323" fmla="*/ 53254 h 458442"/>
              <a:gd name="connsiteX324" fmla="*/ 3317906 w 3862014"/>
              <a:gd name="connsiteY324" fmla="*/ 53254 h 458442"/>
              <a:gd name="connsiteX325" fmla="*/ 3317906 w 3862014"/>
              <a:gd name="connsiteY325" fmla="*/ 97246 h 458442"/>
              <a:gd name="connsiteX326" fmla="*/ 3308643 w 3862014"/>
              <a:gd name="connsiteY326" fmla="*/ 97246 h 458442"/>
              <a:gd name="connsiteX327" fmla="*/ 3273913 w 3862014"/>
              <a:gd name="connsiteY327" fmla="*/ 120400 h 458442"/>
              <a:gd name="connsiteX328" fmla="*/ 3271597 w 3862014"/>
              <a:gd name="connsiteY328" fmla="*/ 138923 h 458442"/>
              <a:gd name="connsiteX329" fmla="*/ 3271597 w 3862014"/>
              <a:gd name="connsiteY329" fmla="*/ 182914 h 458442"/>
              <a:gd name="connsiteX330" fmla="*/ 3227606 w 3862014"/>
              <a:gd name="connsiteY330" fmla="*/ 182914 h 458442"/>
              <a:gd name="connsiteX331" fmla="*/ 3227606 w 3862014"/>
              <a:gd name="connsiteY331" fmla="*/ 53254 h 458442"/>
              <a:gd name="connsiteX332" fmla="*/ 1873123 w 3862014"/>
              <a:gd name="connsiteY332" fmla="*/ 53254 h 458442"/>
              <a:gd name="connsiteX333" fmla="*/ 1875439 w 3862014"/>
              <a:gd name="connsiteY333" fmla="*/ 53254 h 458442"/>
              <a:gd name="connsiteX334" fmla="*/ 1917114 w 3862014"/>
              <a:gd name="connsiteY334" fmla="*/ 53254 h 458442"/>
              <a:gd name="connsiteX335" fmla="*/ 1917114 w 3862014"/>
              <a:gd name="connsiteY335" fmla="*/ 76409 h 458442"/>
              <a:gd name="connsiteX336" fmla="*/ 1917114 w 3862014"/>
              <a:gd name="connsiteY336" fmla="*/ 85670 h 458442"/>
              <a:gd name="connsiteX337" fmla="*/ 1958791 w 3862014"/>
              <a:gd name="connsiteY337" fmla="*/ 53254 h 458442"/>
              <a:gd name="connsiteX338" fmla="*/ 1963421 w 3862014"/>
              <a:gd name="connsiteY338" fmla="*/ 53254 h 458442"/>
              <a:gd name="connsiteX339" fmla="*/ 1963421 w 3862014"/>
              <a:gd name="connsiteY339" fmla="*/ 97246 h 458442"/>
              <a:gd name="connsiteX340" fmla="*/ 1954160 w 3862014"/>
              <a:gd name="connsiteY340" fmla="*/ 97246 h 458442"/>
              <a:gd name="connsiteX341" fmla="*/ 1919430 w 3862014"/>
              <a:gd name="connsiteY341" fmla="*/ 120400 h 458442"/>
              <a:gd name="connsiteX342" fmla="*/ 1917114 w 3862014"/>
              <a:gd name="connsiteY342" fmla="*/ 138923 h 458442"/>
              <a:gd name="connsiteX343" fmla="*/ 1917114 w 3862014"/>
              <a:gd name="connsiteY343" fmla="*/ 182914 h 458442"/>
              <a:gd name="connsiteX344" fmla="*/ 1873123 w 3862014"/>
              <a:gd name="connsiteY344" fmla="*/ 182914 h 458442"/>
              <a:gd name="connsiteX345" fmla="*/ 1873123 w 3862014"/>
              <a:gd name="connsiteY345" fmla="*/ 53254 h 458442"/>
              <a:gd name="connsiteX346" fmla="*/ 1560550 w 3862014"/>
              <a:gd name="connsiteY346" fmla="*/ 53254 h 458442"/>
              <a:gd name="connsiteX347" fmla="*/ 1606857 w 3862014"/>
              <a:gd name="connsiteY347" fmla="*/ 53254 h 458442"/>
              <a:gd name="connsiteX348" fmla="*/ 1627696 w 3862014"/>
              <a:gd name="connsiteY348" fmla="*/ 122716 h 458442"/>
              <a:gd name="connsiteX349" fmla="*/ 1632326 w 3862014"/>
              <a:gd name="connsiteY349" fmla="*/ 145868 h 458442"/>
              <a:gd name="connsiteX350" fmla="*/ 1636957 w 3862014"/>
              <a:gd name="connsiteY350" fmla="*/ 122716 h 458442"/>
              <a:gd name="connsiteX351" fmla="*/ 1657796 w 3862014"/>
              <a:gd name="connsiteY351" fmla="*/ 53254 h 458442"/>
              <a:gd name="connsiteX352" fmla="*/ 1704103 w 3862014"/>
              <a:gd name="connsiteY352" fmla="*/ 53254 h 458442"/>
              <a:gd name="connsiteX353" fmla="*/ 1660110 w 3862014"/>
              <a:gd name="connsiteY353" fmla="*/ 185230 h 458442"/>
              <a:gd name="connsiteX354" fmla="*/ 1606857 w 3862014"/>
              <a:gd name="connsiteY354" fmla="*/ 185230 h 458442"/>
              <a:gd name="connsiteX355" fmla="*/ 1560550 w 3862014"/>
              <a:gd name="connsiteY355" fmla="*/ 53254 h 458442"/>
              <a:gd name="connsiteX356" fmla="*/ 152817 w 3862014"/>
              <a:gd name="connsiteY356" fmla="*/ 53254 h 458442"/>
              <a:gd name="connsiteX357" fmla="*/ 155133 w 3862014"/>
              <a:gd name="connsiteY357" fmla="*/ 53254 h 458442"/>
              <a:gd name="connsiteX358" fmla="*/ 196808 w 3862014"/>
              <a:gd name="connsiteY358" fmla="*/ 53254 h 458442"/>
              <a:gd name="connsiteX359" fmla="*/ 196808 w 3862014"/>
              <a:gd name="connsiteY359" fmla="*/ 76409 h 458442"/>
              <a:gd name="connsiteX360" fmla="*/ 196808 w 3862014"/>
              <a:gd name="connsiteY360" fmla="*/ 85670 h 458442"/>
              <a:gd name="connsiteX361" fmla="*/ 238485 w 3862014"/>
              <a:gd name="connsiteY361" fmla="*/ 53254 h 458442"/>
              <a:gd name="connsiteX362" fmla="*/ 243115 w 3862014"/>
              <a:gd name="connsiteY362" fmla="*/ 53254 h 458442"/>
              <a:gd name="connsiteX363" fmla="*/ 243115 w 3862014"/>
              <a:gd name="connsiteY363" fmla="*/ 97246 h 458442"/>
              <a:gd name="connsiteX364" fmla="*/ 233853 w 3862014"/>
              <a:gd name="connsiteY364" fmla="*/ 97246 h 458442"/>
              <a:gd name="connsiteX365" fmla="*/ 199124 w 3862014"/>
              <a:gd name="connsiteY365" fmla="*/ 120400 h 458442"/>
              <a:gd name="connsiteX366" fmla="*/ 196808 w 3862014"/>
              <a:gd name="connsiteY366" fmla="*/ 138923 h 458442"/>
              <a:gd name="connsiteX367" fmla="*/ 196808 w 3862014"/>
              <a:gd name="connsiteY367" fmla="*/ 182914 h 458442"/>
              <a:gd name="connsiteX368" fmla="*/ 152817 w 3862014"/>
              <a:gd name="connsiteY368" fmla="*/ 182914 h 458442"/>
              <a:gd name="connsiteX369" fmla="*/ 152817 w 3862014"/>
              <a:gd name="connsiteY369" fmla="*/ 53254 h 458442"/>
              <a:gd name="connsiteX370" fmla="*/ 3741614 w 3862014"/>
              <a:gd name="connsiteY370" fmla="*/ 50938 h 458442"/>
              <a:gd name="connsiteX371" fmla="*/ 3778661 w 3862014"/>
              <a:gd name="connsiteY371" fmla="*/ 74093 h 458442"/>
              <a:gd name="connsiteX372" fmla="*/ 3820337 w 3862014"/>
              <a:gd name="connsiteY372" fmla="*/ 50938 h 458442"/>
              <a:gd name="connsiteX373" fmla="*/ 3862014 w 3862014"/>
              <a:gd name="connsiteY373" fmla="*/ 99561 h 458442"/>
              <a:gd name="connsiteX374" fmla="*/ 3862014 w 3862014"/>
              <a:gd name="connsiteY374" fmla="*/ 182914 h 458442"/>
              <a:gd name="connsiteX375" fmla="*/ 3818021 w 3862014"/>
              <a:gd name="connsiteY375" fmla="*/ 182914 h 458442"/>
              <a:gd name="connsiteX376" fmla="*/ 3818021 w 3862014"/>
              <a:gd name="connsiteY376" fmla="*/ 104191 h 458442"/>
              <a:gd name="connsiteX377" fmla="*/ 3808760 w 3862014"/>
              <a:gd name="connsiteY377" fmla="*/ 87984 h 458442"/>
              <a:gd name="connsiteX378" fmla="*/ 3785607 w 3862014"/>
              <a:gd name="connsiteY378" fmla="*/ 113452 h 458442"/>
              <a:gd name="connsiteX379" fmla="*/ 3785607 w 3862014"/>
              <a:gd name="connsiteY379" fmla="*/ 129661 h 458442"/>
              <a:gd name="connsiteX380" fmla="*/ 3785607 w 3862014"/>
              <a:gd name="connsiteY380" fmla="*/ 182914 h 458442"/>
              <a:gd name="connsiteX381" fmla="*/ 3741614 w 3862014"/>
              <a:gd name="connsiteY381" fmla="*/ 182914 h 458442"/>
              <a:gd name="connsiteX382" fmla="*/ 3741614 w 3862014"/>
              <a:gd name="connsiteY382" fmla="*/ 104191 h 458442"/>
              <a:gd name="connsiteX383" fmla="*/ 3732353 w 3862014"/>
              <a:gd name="connsiteY383" fmla="*/ 87984 h 458442"/>
              <a:gd name="connsiteX384" fmla="*/ 3709200 w 3862014"/>
              <a:gd name="connsiteY384" fmla="*/ 111138 h 458442"/>
              <a:gd name="connsiteX385" fmla="*/ 3706884 w 3862014"/>
              <a:gd name="connsiteY385" fmla="*/ 127345 h 458442"/>
              <a:gd name="connsiteX386" fmla="*/ 3706884 w 3862014"/>
              <a:gd name="connsiteY386" fmla="*/ 182914 h 458442"/>
              <a:gd name="connsiteX387" fmla="*/ 3662893 w 3862014"/>
              <a:gd name="connsiteY387" fmla="*/ 182914 h 458442"/>
              <a:gd name="connsiteX388" fmla="*/ 3662893 w 3862014"/>
              <a:gd name="connsiteY388" fmla="*/ 53254 h 458442"/>
              <a:gd name="connsiteX389" fmla="*/ 3702254 w 3862014"/>
              <a:gd name="connsiteY389" fmla="*/ 53254 h 458442"/>
              <a:gd name="connsiteX390" fmla="*/ 3702254 w 3862014"/>
              <a:gd name="connsiteY390" fmla="*/ 64831 h 458442"/>
              <a:gd name="connsiteX391" fmla="*/ 3702254 w 3862014"/>
              <a:gd name="connsiteY391" fmla="*/ 74093 h 458442"/>
              <a:gd name="connsiteX392" fmla="*/ 3741614 w 3862014"/>
              <a:gd name="connsiteY392" fmla="*/ 50938 h 458442"/>
              <a:gd name="connsiteX393" fmla="*/ 3565647 w 3862014"/>
              <a:gd name="connsiteY393" fmla="*/ 50938 h 458442"/>
              <a:gd name="connsiteX394" fmla="*/ 3625847 w 3862014"/>
              <a:gd name="connsiteY394" fmla="*/ 104191 h 458442"/>
              <a:gd name="connsiteX395" fmla="*/ 3625847 w 3862014"/>
              <a:gd name="connsiteY395" fmla="*/ 182913 h 458442"/>
              <a:gd name="connsiteX396" fmla="*/ 3586486 w 3862014"/>
              <a:gd name="connsiteY396" fmla="*/ 182913 h 458442"/>
              <a:gd name="connsiteX397" fmla="*/ 3586486 w 3862014"/>
              <a:gd name="connsiteY397" fmla="*/ 175967 h 458442"/>
              <a:gd name="connsiteX398" fmla="*/ 3586486 w 3862014"/>
              <a:gd name="connsiteY398" fmla="*/ 166706 h 458442"/>
              <a:gd name="connsiteX399" fmla="*/ 3549440 w 3862014"/>
              <a:gd name="connsiteY399" fmla="*/ 185229 h 458442"/>
              <a:gd name="connsiteX400" fmla="*/ 3505449 w 3862014"/>
              <a:gd name="connsiteY400" fmla="*/ 143552 h 458442"/>
              <a:gd name="connsiteX401" fmla="*/ 3579540 w 3862014"/>
              <a:gd name="connsiteY401" fmla="*/ 101877 h 458442"/>
              <a:gd name="connsiteX402" fmla="*/ 3561017 w 3862014"/>
              <a:gd name="connsiteY402" fmla="*/ 85668 h 458442"/>
              <a:gd name="connsiteX403" fmla="*/ 3526286 w 3862014"/>
              <a:gd name="connsiteY403" fmla="*/ 97245 h 458442"/>
              <a:gd name="connsiteX404" fmla="*/ 3510079 w 3862014"/>
              <a:gd name="connsiteY404" fmla="*/ 67145 h 458442"/>
              <a:gd name="connsiteX405" fmla="*/ 3565647 w 3862014"/>
              <a:gd name="connsiteY405" fmla="*/ 50938 h 458442"/>
              <a:gd name="connsiteX406" fmla="*/ 2035196 w 3862014"/>
              <a:gd name="connsiteY406" fmla="*/ 50938 h 458442"/>
              <a:gd name="connsiteX407" fmla="*/ 2081503 w 3862014"/>
              <a:gd name="connsiteY407" fmla="*/ 64831 h 458442"/>
              <a:gd name="connsiteX408" fmla="*/ 2067612 w 3862014"/>
              <a:gd name="connsiteY408" fmla="*/ 97245 h 458442"/>
              <a:gd name="connsiteX409" fmla="*/ 2037512 w 3862014"/>
              <a:gd name="connsiteY409" fmla="*/ 85668 h 458442"/>
              <a:gd name="connsiteX410" fmla="*/ 2023619 w 3862014"/>
              <a:gd name="connsiteY410" fmla="*/ 92615 h 458442"/>
              <a:gd name="connsiteX411" fmla="*/ 2086135 w 3862014"/>
              <a:gd name="connsiteY411" fmla="*/ 145868 h 458442"/>
              <a:gd name="connsiteX412" fmla="*/ 2032881 w 3862014"/>
              <a:gd name="connsiteY412" fmla="*/ 187545 h 458442"/>
              <a:gd name="connsiteX413" fmla="*/ 1979628 w 3862014"/>
              <a:gd name="connsiteY413" fmla="*/ 169020 h 458442"/>
              <a:gd name="connsiteX414" fmla="*/ 1998151 w 3862014"/>
              <a:gd name="connsiteY414" fmla="*/ 138922 h 458442"/>
              <a:gd name="connsiteX415" fmla="*/ 2030566 w 3862014"/>
              <a:gd name="connsiteY415" fmla="*/ 152813 h 458442"/>
              <a:gd name="connsiteX416" fmla="*/ 2044458 w 3862014"/>
              <a:gd name="connsiteY416" fmla="*/ 145868 h 458442"/>
              <a:gd name="connsiteX417" fmla="*/ 1981944 w 3862014"/>
              <a:gd name="connsiteY417" fmla="*/ 90300 h 458442"/>
              <a:gd name="connsiteX418" fmla="*/ 2035196 w 3862014"/>
              <a:gd name="connsiteY418" fmla="*/ 50938 h 458442"/>
              <a:gd name="connsiteX419" fmla="*/ 1412369 w 3862014"/>
              <a:gd name="connsiteY419" fmla="*/ 50938 h 458442"/>
              <a:gd name="connsiteX420" fmla="*/ 1458676 w 3862014"/>
              <a:gd name="connsiteY420" fmla="*/ 99561 h 458442"/>
              <a:gd name="connsiteX421" fmla="*/ 1458676 w 3862014"/>
              <a:gd name="connsiteY421" fmla="*/ 182914 h 458442"/>
              <a:gd name="connsiteX422" fmla="*/ 1417000 w 3862014"/>
              <a:gd name="connsiteY422" fmla="*/ 182914 h 458442"/>
              <a:gd name="connsiteX423" fmla="*/ 1417000 w 3862014"/>
              <a:gd name="connsiteY423" fmla="*/ 106507 h 458442"/>
              <a:gd name="connsiteX424" fmla="*/ 1403108 w 3862014"/>
              <a:gd name="connsiteY424" fmla="*/ 90300 h 458442"/>
              <a:gd name="connsiteX425" fmla="*/ 1377639 w 3862014"/>
              <a:gd name="connsiteY425" fmla="*/ 108823 h 458442"/>
              <a:gd name="connsiteX426" fmla="*/ 1375323 w 3862014"/>
              <a:gd name="connsiteY426" fmla="*/ 125030 h 458442"/>
              <a:gd name="connsiteX427" fmla="*/ 1375323 w 3862014"/>
              <a:gd name="connsiteY427" fmla="*/ 182914 h 458442"/>
              <a:gd name="connsiteX428" fmla="*/ 1331332 w 3862014"/>
              <a:gd name="connsiteY428" fmla="*/ 182914 h 458442"/>
              <a:gd name="connsiteX429" fmla="*/ 1331332 w 3862014"/>
              <a:gd name="connsiteY429" fmla="*/ 53254 h 458442"/>
              <a:gd name="connsiteX430" fmla="*/ 1370694 w 3862014"/>
              <a:gd name="connsiteY430" fmla="*/ 53254 h 458442"/>
              <a:gd name="connsiteX431" fmla="*/ 1370694 w 3862014"/>
              <a:gd name="connsiteY431" fmla="*/ 64831 h 458442"/>
              <a:gd name="connsiteX432" fmla="*/ 1370694 w 3862014"/>
              <a:gd name="connsiteY432" fmla="*/ 74093 h 458442"/>
              <a:gd name="connsiteX433" fmla="*/ 1412369 w 3862014"/>
              <a:gd name="connsiteY433" fmla="*/ 50938 h 458442"/>
              <a:gd name="connsiteX434" fmla="*/ 993290 w 3862014"/>
              <a:gd name="connsiteY434" fmla="*/ 50938 h 458442"/>
              <a:gd name="connsiteX435" fmla="*/ 1039597 w 3862014"/>
              <a:gd name="connsiteY435" fmla="*/ 64831 h 458442"/>
              <a:gd name="connsiteX436" fmla="*/ 1023390 w 3862014"/>
              <a:gd name="connsiteY436" fmla="*/ 97245 h 458442"/>
              <a:gd name="connsiteX437" fmla="*/ 993290 w 3862014"/>
              <a:gd name="connsiteY437" fmla="*/ 85668 h 458442"/>
              <a:gd name="connsiteX438" fmla="*/ 979397 w 3862014"/>
              <a:gd name="connsiteY438" fmla="*/ 92615 h 458442"/>
              <a:gd name="connsiteX439" fmla="*/ 1041913 w 3862014"/>
              <a:gd name="connsiteY439" fmla="*/ 145868 h 458442"/>
              <a:gd name="connsiteX440" fmla="*/ 988659 w 3862014"/>
              <a:gd name="connsiteY440" fmla="*/ 187545 h 458442"/>
              <a:gd name="connsiteX441" fmla="*/ 935406 w 3862014"/>
              <a:gd name="connsiteY441" fmla="*/ 169020 h 458442"/>
              <a:gd name="connsiteX442" fmla="*/ 956245 w 3862014"/>
              <a:gd name="connsiteY442" fmla="*/ 138922 h 458442"/>
              <a:gd name="connsiteX443" fmla="*/ 988659 w 3862014"/>
              <a:gd name="connsiteY443" fmla="*/ 152813 h 458442"/>
              <a:gd name="connsiteX444" fmla="*/ 1002551 w 3862014"/>
              <a:gd name="connsiteY444" fmla="*/ 145868 h 458442"/>
              <a:gd name="connsiteX445" fmla="*/ 940038 w 3862014"/>
              <a:gd name="connsiteY445" fmla="*/ 90300 h 458442"/>
              <a:gd name="connsiteX446" fmla="*/ 993290 w 3862014"/>
              <a:gd name="connsiteY446" fmla="*/ 50938 h 458442"/>
              <a:gd name="connsiteX447" fmla="*/ 865947 w 3862014"/>
              <a:gd name="connsiteY447" fmla="*/ 50938 h 458442"/>
              <a:gd name="connsiteX448" fmla="*/ 909938 w 3862014"/>
              <a:gd name="connsiteY448" fmla="*/ 50938 h 458442"/>
              <a:gd name="connsiteX449" fmla="*/ 909938 w 3862014"/>
              <a:gd name="connsiteY449" fmla="*/ 182913 h 458442"/>
              <a:gd name="connsiteX450" fmla="*/ 868263 w 3862014"/>
              <a:gd name="connsiteY450" fmla="*/ 182913 h 458442"/>
              <a:gd name="connsiteX451" fmla="*/ 868263 w 3862014"/>
              <a:gd name="connsiteY451" fmla="*/ 171336 h 458442"/>
              <a:gd name="connsiteX452" fmla="*/ 868263 w 3862014"/>
              <a:gd name="connsiteY452" fmla="*/ 162075 h 458442"/>
              <a:gd name="connsiteX453" fmla="*/ 826586 w 3862014"/>
              <a:gd name="connsiteY453" fmla="*/ 185229 h 458442"/>
              <a:gd name="connsiteX454" fmla="*/ 780279 w 3862014"/>
              <a:gd name="connsiteY454" fmla="*/ 136606 h 458442"/>
              <a:gd name="connsiteX455" fmla="*/ 780279 w 3862014"/>
              <a:gd name="connsiteY455" fmla="*/ 53254 h 458442"/>
              <a:gd name="connsiteX456" fmla="*/ 824270 w 3862014"/>
              <a:gd name="connsiteY456" fmla="*/ 53254 h 458442"/>
              <a:gd name="connsiteX457" fmla="*/ 824270 w 3862014"/>
              <a:gd name="connsiteY457" fmla="*/ 129661 h 458442"/>
              <a:gd name="connsiteX458" fmla="*/ 838163 w 3862014"/>
              <a:gd name="connsiteY458" fmla="*/ 145868 h 458442"/>
              <a:gd name="connsiteX459" fmla="*/ 865947 w 3862014"/>
              <a:gd name="connsiteY459" fmla="*/ 108822 h 458442"/>
              <a:gd name="connsiteX460" fmla="*/ 865947 w 3862014"/>
              <a:gd name="connsiteY460" fmla="*/ 50938 h 458442"/>
              <a:gd name="connsiteX461" fmla="*/ 622834 w 3862014"/>
              <a:gd name="connsiteY461" fmla="*/ 50938 h 458442"/>
              <a:gd name="connsiteX462" fmla="*/ 659880 w 3862014"/>
              <a:gd name="connsiteY462" fmla="*/ 74093 h 458442"/>
              <a:gd name="connsiteX463" fmla="*/ 701556 w 3862014"/>
              <a:gd name="connsiteY463" fmla="*/ 50938 h 458442"/>
              <a:gd name="connsiteX464" fmla="*/ 743233 w 3862014"/>
              <a:gd name="connsiteY464" fmla="*/ 99561 h 458442"/>
              <a:gd name="connsiteX465" fmla="*/ 743233 w 3862014"/>
              <a:gd name="connsiteY465" fmla="*/ 182914 h 458442"/>
              <a:gd name="connsiteX466" fmla="*/ 699241 w 3862014"/>
              <a:gd name="connsiteY466" fmla="*/ 182914 h 458442"/>
              <a:gd name="connsiteX467" fmla="*/ 699241 w 3862014"/>
              <a:gd name="connsiteY467" fmla="*/ 104191 h 458442"/>
              <a:gd name="connsiteX468" fmla="*/ 689979 w 3862014"/>
              <a:gd name="connsiteY468" fmla="*/ 87984 h 458442"/>
              <a:gd name="connsiteX469" fmla="*/ 666827 w 3862014"/>
              <a:gd name="connsiteY469" fmla="*/ 113452 h 458442"/>
              <a:gd name="connsiteX470" fmla="*/ 666827 w 3862014"/>
              <a:gd name="connsiteY470" fmla="*/ 129661 h 458442"/>
              <a:gd name="connsiteX471" fmla="*/ 666827 w 3862014"/>
              <a:gd name="connsiteY471" fmla="*/ 182914 h 458442"/>
              <a:gd name="connsiteX472" fmla="*/ 622834 w 3862014"/>
              <a:gd name="connsiteY472" fmla="*/ 182914 h 458442"/>
              <a:gd name="connsiteX473" fmla="*/ 622834 w 3862014"/>
              <a:gd name="connsiteY473" fmla="*/ 104191 h 458442"/>
              <a:gd name="connsiteX474" fmla="*/ 613573 w 3862014"/>
              <a:gd name="connsiteY474" fmla="*/ 87984 h 458442"/>
              <a:gd name="connsiteX475" fmla="*/ 590420 w 3862014"/>
              <a:gd name="connsiteY475" fmla="*/ 111138 h 458442"/>
              <a:gd name="connsiteX476" fmla="*/ 588104 w 3862014"/>
              <a:gd name="connsiteY476" fmla="*/ 127345 h 458442"/>
              <a:gd name="connsiteX477" fmla="*/ 588104 w 3862014"/>
              <a:gd name="connsiteY477" fmla="*/ 182914 h 458442"/>
              <a:gd name="connsiteX478" fmla="*/ 544113 w 3862014"/>
              <a:gd name="connsiteY478" fmla="*/ 182914 h 458442"/>
              <a:gd name="connsiteX479" fmla="*/ 544113 w 3862014"/>
              <a:gd name="connsiteY479" fmla="*/ 53254 h 458442"/>
              <a:gd name="connsiteX480" fmla="*/ 583475 w 3862014"/>
              <a:gd name="connsiteY480" fmla="*/ 53254 h 458442"/>
              <a:gd name="connsiteX481" fmla="*/ 583475 w 3862014"/>
              <a:gd name="connsiteY481" fmla="*/ 64831 h 458442"/>
              <a:gd name="connsiteX482" fmla="*/ 583475 w 3862014"/>
              <a:gd name="connsiteY482" fmla="*/ 74093 h 458442"/>
              <a:gd name="connsiteX483" fmla="*/ 622834 w 3862014"/>
              <a:gd name="connsiteY483" fmla="*/ 50938 h 458442"/>
              <a:gd name="connsiteX484" fmla="*/ 463074 w 3862014"/>
              <a:gd name="connsiteY484" fmla="*/ 50938 h 458442"/>
              <a:gd name="connsiteX485" fmla="*/ 509382 w 3862014"/>
              <a:gd name="connsiteY485" fmla="*/ 64831 h 458442"/>
              <a:gd name="connsiteX486" fmla="*/ 495490 w 3862014"/>
              <a:gd name="connsiteY486" fmla="*/ 97245 h 458442"/>
              <a:gd name="connsiteX487" fmla="*/ 465390 w 3862014"/>
              <a:gd name="connsiteY487" fmla="*/ 85668 h 458442"/>
              <a:gd name="connsiteX488" fmla="*/ 451497 w 3862014"/>
              <a:gd name="connsiteY488" fmla="*/ 92615 h 458442"/>
              <a:gd name="connsiteX489" fmla="*/ 514013 w 3862014"/>
              <a:gd name="connsiteY489" fmla="*/ 145868 h 458442"/>
              <a:gd name="connsiteX490" fmla="*/ 460758 w 3862014"/>
              <a:gd name="connsiteY490" fmla="*/ 187545 h 458442"/>
              <a:gd name="connsiteX491" fmla="*/ 407507 w 3862014"/>
              <a:gd name="connsiteY491" fmla="*/ 169020 h 458442"/>
              <a:gd name="connsiteX492" fmla="*/ 426029 w 3862014"/>
              <a:gd name="connsiteY492" fmla="*/ 138922 h 458442"/>
              <a:gd name="connsiteX493" fmla="*/ 458444 w 3862014"/>
              <a:gd name="connsiteY493" fmla="*/ 152813 h 458442"/>
              <a:gd name="connsiteX494" fmla="*/ 472335 w 3862014"/>
              <a:gd name="connsiteY494" fmla="*/ 145868 h 458442"/>
              <a:gd name="connsiteX495" fmla="*/ 409822 w 3862014"/>
              <a:gd name="connsiteY495" fmla="*/ 90300 h 458442"/>
              <a:gd name="connsiteX496" fmla="*/ 463074 w 3862014"/>
              <a:gd name="connsiteY496" fmla="*/ 50938 h 458442"/>
              <a:gd name="connsiteX497" fmla="*/ 321838 w 3862014"/>
              <a:gd name="connsiteY497" fmla="*/ 50938 h 458442"/>
              <a:gd name="connsiteX498" fmla="*/ 382039 w 3862014"/>
              <a:gd name="connsiteY498" fmla="*/ 104191 h 458442"/>
              <a:gd name="connsiteX499" fmla="*/ 382039 w 3862014"/>
              <a:gd name="connsiteY499" fmla="*/ 182913 h 458442"/>
              <a:gd name="connsiteX500" fmla="*/ 342676 w 3862014"/>
              <a:gd name="connsiteY500" fmla="*/ 182913 h 458442"/>
              <a:gd name="connsiteX501" fmla="*/ 342676 w 3862014"/>
              <a:gd name="connsiteY501" fmla="*/ 175967 h 458442"/>
              <a:gd name="connsiteX502" fmla="*/ 342676 w 3862014"/>
              <a:gd name="connsiteY502" fmla="*/ 166706 h 458442"/>
              <a:gd name="connsiteX503" fmla="*/ 305632 w 3862014"/>
              <a:gd name="connsiteY503" fmla="*/ 185229 h 458442"/>
              <a:gd name="connsiteX504" fmla="*/ 261640 w 3862014"/>
              <a:gd name="connsiteY504" fmla="*/ 143552 h 458442"/>
              <a:gd name="connsiteX505" fmla="*/ 335730 w 3862014"/>
              <a:gd name="connsiteY505" fmla="*/ 101877 h 458442"/>
              <a:gd name="connsiteX506" fmla="*/ 317208 w 3862014"/>
              <a:gd name="connsiteY506" fmla="*/ 85668 h 458442"/>
              <a:gd name="connsiteX507" fmla="*/ 282477 w 3862014"/>
              <a:gd name="connsiteY507" fmla="*/ 97245 h 458442"/>
              <a:gd name="connsiteX508" fmla="*/ 266270 w 3862014"/>
              <a:gd name="connsiteY508" fmla="*/ 67145 h 458442"/>
              <a:gd name="connsiteX509" fmla="*/ 321838 w 3862014"/>
              <a:gd name="connsiteY509" fmla="*/ 50938 h 458442"/>
              <a:gd name="connsiteX510" fmla="*/ 3139622 w 3862014"/>
              <a:gd name="connsiteY510" fmla="*/ 48623 h 458442"/>
              <a:gd name="connsiteX511" fmla="*/ 3199820 w 3862014"/>
              <a:gd name="connsiteY511" fmla="*/ 111137 h 458442"/>
              <a:gd name="connsiteX512" fmla="*/ 3199820 w 3862014"/>
              <a:gd name="connsiteY512" fmla="*/ 125030 h 458442"/>
              <a:gd name="connsiteX513" fmla="*/ 3116467 w 3862014"/>
              <a:gd name="connsiteY513" fmla="*/ 125030 h 458442"/>
              <a:gd name="connsiteX514" fmla="*/ 3146567 w 3862014"/>
              <a:gd name="connsiteY514" fmla="*/ 148183 h 458442"/>
              <a:gd name="connsiteX515" fmla="*/ 3183613 w 3862014"/>
              <a:gd name="connsiteY515" fmla="*/ 134291 h 458442"/>
              <a:gd name="connsiteX516" fmla="*/ 3199820 w 3862014"/>
              <a:gd name="connsiteY516" fmla="*/ 164391 h 458442"/>
              <a:gd name="connsiteX517" fmla="*/ 3144252 w 3862014"/>
              <a:gd name="connsiteY517" fmla="*/ 182914 h 458442"/>
              <a:gd name="connsiteX518" fmla="*/ 3072476 w 3862014"/>
              <a:gd name="connsiteY518" fmla="*/ 113453 h 458442"/>
              <a:gd name="connsiteX519" fmla="*/ 3139622 w 3862014"/>
              <a:gd name="connsiteY519" fmla="*/ 48623 h 458442"/>
              <a:gd name="connsiteX520" fmla="*/ 2757587 w 3862014"/>
              <a:gd name="connsiteY520" fmla="*/ 48623 h 458442"/>
              <a:gd name="connsiteX521" fmla="*/ 2831678 w 3862014"/>
              <a:gd name="connsiteY521" fmla="*/ 118084 h 458442"/>
              <a:gd name="connsiteX522" fmla="*/ 2757587 w 3862014"/>
              <a:gd name="connsiteY522" fmla="*/ 185228 h 458442"/>
              <a:gd name="connsiteX523" fmla="*/ 2683496 w 3862014"/>
              <a:gd name="connsiteY523" fmla="*/ 118084 h 458442"/>
              <a:gd name="connsiteX524" fmla="*/ 2757587 w 3862014"/>
              <a:gd name="connsiteY524" fmla="*/ 48623 h 458442"/>
              <a:gd name="connsiteX525" fmla="*/ 2287572 w 3862014"/>
              <a:gd name="connsiteY525" fmla="*/ 48623 h 458442"/>
              <a:gd name="connsiteX526" fmla="*/ 2338511 w 3862014"/>
              <a:gd name="connsiteY526" fmla="*/ 48623 h 458442"/>
              <a:gd name="connsiteX527" fmla="*/ 2357033 w 3862014"/>
              <a:gd name="connsiteY527" fmla="*/ 108823 h 458442"/>
              <a:gd name="connsiteX528" fmla="*/ 2361663 w 3862014"/>
              <a:gd name="connsiteY528" fmla="*/ 129660 h 458442"/>
              <a:gd name="connsiteX529" fmla="*/ 2366295 w 3862014"/>
              <a:gd name="connsiteY529" fmla="*/ 111137 h 458442"/>
              <a:gd name="connsiteX530" fmla="*/ 2382502 w 3862014"/>
              <a:gd name="connsiteY530" fmla="*/ 50939 h 458442"/>
              <a:gd name="connsiteX531" fmla="*/ 2431125 w 3862014"/>
              <a:gd name="connsiteY531" fmla="*/ 50939 h 458442"/>
              <a:gd name="connsiteX532" fmla="*/ 2377870 w 3862014"/>
              <a:gd name="connsiteY532" fmla="*/ 196806 h 458442"/>
              <a:gd name="connsiteX533" fmla="*/ 2322302 w 3862014"/>
              <a:gd name="connsiteY533" fmla="*/ 236167 h 458442"/>
              <a:gd name="connsiteX534" fmla="*/ 2292202 w 3862014"/>
              <a:gd name="connsiteY534" fmla="*/ 226906 h 458442"/>
              <a:gd name="connsiteX535" fmla="*/ 2306095 w 3862014"/>
              <a:gd name="connsiteY535" fmla="*/ 194490 h 458442"/>
              <a:gd name="connsiteX536" fmla="*/ 2319986 w 3862014"/>
              <a:gd name="connsiteY536" fmla="*/ 199122 h 458442"/>
              <a:gd name="connsiteX537" fmla="*/ 2340825 w 3862014"/>
              <a:gd name="connsiteY537" fmla="*/ 185229 h 458442"/>
              <a:gd name="connsiteX538" fmla="*/ 2343141 w 3862014"/>
              <a:gd name="connsiteY538" fmla="*/ 178283 h 458442"/>
              <a:gd name="connsiteX539" fmla="*/ 2287572 w 3862014"/>
              <a:gd name="connsiteY539" fmla="*/ 48623 h 458442"/>
              <a:gd name="connsiteX540" fmla="*/ 1785139 w 3862014"/>
              <a:gd name="connsiteY540" fmla="*/ 48623 h 458442"/>
              <a:gd name="connsiteX541" fmla="*/ 1845337 w 3862014"/>
              <a:gd name="connsiteY541" fmla="*/ 111137 h 458442"/>
              <a:gd name="connsiteX542" fmla="*/ 1845337 w 3862014"/>
              <a:gd name="connsiteY542" fmla="*/ 125030 h 458442"/>
              <a:gd name="connsiteX543" fmla="*/ 1761984 w 3862014"/>
              <a:gd name="connsiteY543" fmla="*/ 125030 h 458442"/>
              <a:gd name="connsiteX544" fmla="*/ 1792084 w 3862014"/>
              <a:gd name="connsiteY544" fmla="*/ 148183 h 458442"/>
              <a:gd name="connsiteX545" fmla="*/ 1829130 w 3862014"/>
              <a:gd name="connsiteY545" fmla="*/ 134291 h 458442"/>
              <a:gd name="connsiteX546" fmla="*/ 1845337 w 3862014"/>
              <a:gd name="connsiteY546" fmla="*/ 164391 h 458442"/>
              <a:gd name="connsiteX547" fmla="*/ 1789769 w 3862014"/>
              <a:gd name="connsiteY547" fmla="*/ 182914 h 458442"/>
              <a:gd name="connsiteX548" fmla="*/ 1717993 w 3862014"/>
              <a:gd name="connsiteY548" fmla="*/ 113453 h 458442"/>
              <a:gd name="connsiteX549" fmla="*/ 1785139 w 3862014"/>
              <a:gd name="connsiteY549" fmla="*/ 48623 h 458442"/>
              <a:gd name="connsiteX550" fmla="*/ 2565414 w 3862014"/>
              <a:gd name="connsiteY550" fmla="*/ 39362 h 458442"/>
              <a:gd name="connsiteX551" fmla="*/ 2565414 w 3862014"/>
              <a:gd name="connsiteY551" fmla="*/ 83353 h 458442"/>
              <a:gd name="connsiteX552" fmla="*/ 2583937 w 3862014"/>
              <a:gd name="connsiteY552" fmla="*/ 83353 h 458442"/>
              <a:gd name="connsiteX553" fmla="*/ 2607089 w 3862014"/>
              <a:gd name="connsiteY553" fmla="*/ 60200 h 458442"/>
              <a:gd name="connsiteX554" fmla="*/ 2579305 w 3862014"/>
              <a:gd name="connsiteY554" fmla="*/ 39362 h 458442"/>
              <a:gd name="connsiteX555" fmla="*/ 2565414 w 3862014"/>
              <a:gd name="connsiteY555" fmla="*/ 39362 h 458442"/>
              <a:gd name="connsiteX556" fmla="*/ 2979862 w 3862014"/>
              <a:gd name="connsiteY556" fmla="*/ 18523 h 458442"/>
              <a:gd name="connsiteX557" fmla="*/ 3021539 w 3862014"/>
              <a:gd name="connsiteY557" fmla="*/ 18523 h 458442"/>
              <a:gd name="connsiteX558" fmla="*/ 3021539 w 3862014"/>
              <a:gd name="connsiteY558" fmla="*/ 55569 h 458442"/>
              <a:gd name="connsiteX559" fmla="*/ 3049323 w 3862014"/>
              <a:gd name="connsiteY559" fmla="*/ 55569 h 458442"/>
              <a:gd name="connsiteX560" fmla="*/ 3049323 w 3862014"/>
              <a:gd name="connsiteY560" fmla="*/ 90299 h 458442"/>
              <a:gd name="connsiteX561" fmla="*/ 3021539 w 3862014"/>
              <a:gd name="connsiteY561" fmla="*/ 90299 h 458442"/>
              <a:gd name="connsiteX562" fmla="*/ 3021539 w 3862014"/>
              <a:gd name="connsiteY562" fmla="*/ 129660 h 458442"/>
              <a:gd name="connsiteX563" fmla="*/ 3044692 w 3862014"/>
              <a:gd name="connsiteY563" fmla="*/ 145867 h 458442"/>
              <a:gd name="connsiteX564" fmla="*/ 3051639 w 3862014"/>
              <a:gd name="connsiteY564" fmla="*/ 145867 h 458442"/>
              <a:gd name="connsiteX565" fmla="*/ 3051639 w 3862014"/>
              <a:gd name="connsiteY565" fmla="*/ 185228 h 458442"/>
              <a:gd name="connsiteX566" fmla="*/ 3040062 w 3862014"/>
              <a:gd name="connsiteY566" fmla="*/ 185228 h 458442"/>
              <a:gd name="connsiteX567" fmla="*/ 2977546 w 3862014"/>
              <a:gd name="connsiteY567" fmla="*/ 136606 h 458442"/>
              <a:gd name="connsiteX568" fmla="*/ 2977546 w 3862014"/>
              <a:gd name="connsiteY568" fmla="*/ 90299 h 458442"/>
              <a:gd name="connsiteX569" fmla="*/ 2961339 w 3862014"/>
              <a:gd name="connsiteY569" fmla="*/ 90299 h 458442"/>
              <a:gd name="connsiteX570" fmla="*/ 2961339 w 3862014"/>
              <a:gd name="connsiteY570" fmla="*/ 55569 h 458442"/>
              <a:gd name="connsiteX571" fmla="*/ 2979862 w 3862014"/>
              <a:gd name="connsiteY571" fmla="*/ 55569 h 458442"/>
              <a:gd name="connsiteX572" fmla="*/ 2979862 w 3862014"/>
              <a:gd name="connsiteY572" fmla="*/ 18523 h 458442"/>
              <a:gd name="connsiteX573" fmla="*/ 2868726 w 3862014"/>
              <a:gd name="connsiteY573" fmla="*/ 18523 h 458442"/>
              <a:gd name="connsiteX574" fmla="*/ 2910403 w 3862014"/>
              <a:gd name="connsiteY574" fmla="*/ 18523 h 458442"/>
              <a:gd name="connsiteX575" fmla="*/ 2910403 w 3862014"/>
              <a:gd name="connsiteY575" fmla="*/ 55569 h 458442"/>
              <a:gd name="connsiteX576" fmla="*/ 2938187 w 3862014"/>
              <a:gd name="connsiteY576" fmla="*/ 55569 h 458442"/>
              <a:gd name="connsiteX577" fmla="*/ 2938187 w 3862014"/>
              <a:gd name="connsiteY577" fmla="*/ 90299 h 458442"/>
              <a:gd name="connsiteX578" fmla="*/ 2910403 w 3862014"/>
              <a:gd name="connsiteY578" fmla="*/ 90299 h 458442"/>
              <a:gd name="connsiteX579" fmla="*/ 2910403 w 3862014"/>
              <a:gd name="connsiteY579" fmla="*/ 129660 h 458442"/>
              <a:gd name="connsiteX580" fmla="*/ 2933556 w 3862014"/>
              <a:gd name="connsiteY580" fmla="*/ 145867 h 458442"/>
              <a:gd name="connsiteX581" fmla="*/ 2940503 w 3862014"/>
              <a:gd name="connsiteY581" fmla="*/ 145867 h 458442"/>
              <a:gd name="connsiteX582" fmla="*/ 2940503 w 3862014"/>
              <a:gd name="connsiteY582" fmla="*/ 185228 h 458442"/>
              <a:gd name="connsiteX583" fmla="*/ 2928926 w 3862014"/>
              <a:gd name="connsiteY583" fmla="*/ 185228 h 458442"/>
              <a:gd name="connsiteX584" fmla="*/ 2866410 w 3862014"/>
              <a:gd name="connsiteY584" fmla="*/ 136606 h 458442"/>
              <a:gd name="connsiteX585" fmla="*/ 2866410 w 3862014"/>
              <a:gd name="connsiteY585" fmla="*/ 90299 h 458442"/>
              <a:gd name="connsiteX586" fmla="*/ 2850203 w 3862014"/>
              <a:gd name="connsiteY586" fmla="*/ 90299 h 458442"/>
              <a:gd name="connsiteX587" fmla="*/ 2850203 w 3862014"/>
              <a:gd name="connsiteY587" fmla="*/ 55569 h 458442"/>
              <a:gd name="connsiteX588" fmla="*/ 2868726 w 3862014"/>
              <a:gd name="connsiteY588" fmla="*/ 55569 h 458442"/>
              <a:gd name="connsiteX589" fmla="*/ 2868726 w 3862014"/>
              <a:gd name="connsiteY589" fmla="*/ 18523 h 458442"/>
              <a:gd name="connsiteX590" fmla="*/ 2206533 w 3862014"/>
              <a:gd name="connsiteY590" fmla="*/ 18523 h 458442"/>
              <a:gd name="connsiteX591" fmla="*/ 2248208 w 3862014"/>
              <a:gd name="connsiteY591" fmla="*/ 18523 h 458442"/>
              <a:gd name="connsiteX592" fmla="*/ 2248208 w 3862014"/>
              <a:gd name="connsiteY592" fmla="*/ 55569 h 458442"/>
              <a:gd name="connsiteX593" fmla="*/ 2275994 w 3862014"/>
              <a:gd name="connsiteY593" fmla="*/ 55569 h 458442"/>
              <a:gd name="connsiteX594" fmla="*/ 2275994 w 3862014"/>
              <a:gd name="connsiteY594" fmla="*/ 90299 h 458442"/>
              <a:gd name="connsiteX595" fmla="*/ 2248208 w 3862014"/>
              <a:gd name="connsiteY595" fmla="*/ 90299 h 458442"/>
              <a:gd name="connsiteX596" fmla="*/ 2248208 w 3862014"/>
              <a:gd name="connsiteY596" fmla="*/ 129660 h 458442"/>
              <a:gd name="connsiteX597" fmla="*/ 2271363 w 3862014"/>
              <a:gd name="connsiteY597" fmla="*/ 145867 h 458442"/>
              <a:gd name="connsiteX598" fmla="*/ 2278308 w 3862014"/>
              <a:gd name="connsiteY598" fmla="*/ 145867 h 458442"/>
              <a:gd name="connsiteX599" fmla="*/ 2278308 w 3862014"/>
              <a:gd name="connsiteY599" fmla="*/ 185228 h 458442"/>
              <a:gd name="connsiteX600" fmla="*/ 2266733 w 3862014"/>
              <a:gd name="connsiteY600" fmla="*/ 185228 h 458442"/>
              <a:gd name="connsiteX601" fmla="*/ 2204217 w 3862014"/>
              <a:gd name="connsiteY601" fmla="*/ 136606 h 458442"/>
              <a:gd name="connsiteX602" fmla="*/ 2204217 w 3862014"/>
              <a:gd name="connsiteY602" fmla="*/ 90299 h 458442"/>
              <a:gd name="connsiteX603" fmla="*/ 2188010 w 3862014"/>
              <a:gd name="connsiteY603" fmla="*/ 90299 h 458442"/>
              <a:gd name="connsiteX604" fmla="*/ 2188010 w 3862014"/>
              <a:gd name="connsiteY604" fmla="*/ 55569 h 458442"/>
              <a:gd name="connsiteX605" fmla="*/ 2206533 w 3862014"/>
              <a:gd name="connsiteY605" fmla="*/ 55569 h 458442"/>
              <a:gd name="connsiteX606" fmla="*/ 2206533 w 3862014"/>
              <a:gd name="connsiteY606" fmla="*/ 18523 h 458442"/>
              <a:gd name="connsiteX607" fmla="*/ 2521423 w 3862014"/>
              <a:gd name="connsiteY607" fmla="*/ 2316 h 458442"/>
              <a:gd name="connsiteX608" fmla="*/ 2581621 w 3862014"/>
              <a:gd name="connsiteY608" fmla="*/ 2316 h 458442"/>
              <a:gd name="connsiteX609" fmla="*/ 2616352 w 3862014"/>
              <a:gd name="connsiteY609" fmla="*/ 6948 h 458442"/>
              <a:gd name="connsiteX610" fmla="*/ 2651082 w 3862014"/>
              <a:gd name="connsiteY610" fmla="*/ 60200 h 458442"/>
              <a:gd name="connsiteX611" fmla="*/ 2623298 w 3862014"/>
              <a:gd name="connsiteY611" fmla="*/ 108823 h 458442"/>
              <a:gd name="connsiteX612" fmla="*/ 2630244 w 3862014"/>
              <a:gd name="connsiteY612" fmla="*/ 120398 h 458442"/>
              <a:gd name="connsiteX613" fmla="*/ 2667289 w 3862014"/>
              <a:gd name="connsiteY613" fmla="*/ 182914 h 458442"/>
              <a:gd name="connsiteX614" fmla="*/ 2618667 w 3862014"/>
              <a:gd name="connsiteY614" fmla="*/ 182914 h 458442"/>
              <a:gd name="connsiteX615" fmla="*/ 2586253 w 3862014"/>
              <a:gd name="connsiteY615" fmla="*/ 120398 h 458442"/>
              <a:gd name="connsiteX616" fmla="*/ 2565414 w 3862014"/>
              <a:gd name="connsiteY616" fmla="*/ 120398 h 458442"/>
              <a:gd name="connsiteX617" fmla="*/ 2565414 w 3862014"/>
              <a:gd name="connsiteY617" fmla="*/ 182914 h 458442"/>
              <a:gd name="connsiteX618" fmla="*/ 2521423 w 3862014"/>
              <a:gd name="connsiteY618" fmla="*/ 182914 h 458442"/>
              <a:gd name="connsiteX619" fmla="*/ 2521423 w 3862014"/>
              <a:gd name="connsiteY619" fmla="*/ 2316 h 458442"/>
              <a:gd name="connsiteX620" fmla="*/ 2116235 w 3862014"/>
              <a:gd name="connsiteY620" fmla="*/ 2316 h 458442"/>
              <a:gd name="connsiteX621" fmla="*/ 2160226 w 3862014"/>
              <a:gd name="connsiteY621" fmla="*/ 2316 h 458442"/>
              <a:gd name="connsiteX622" fmla="*/ 2160226 w 3862014"/>
              <a:gd name="connsiteY622" fmla="*/ 37046 h 458442"/>
              <a:gd name="connsiteX623" fmla="*/ 2116235 w 3862014"/>
              <a:gd name="connsiteY623" fmla="*/ 37046 h 458442"/>
              <a:gd name="connsiteX624" fmla="*/ 2116235 w 3862014"/>
              <a:gd name="connsiteY624" fmla="*/ 2316 h 458442"/>
              <a:gd name="connsiteX625" fmla="*/ 1498039 w 3862014"/>
              <a:gd name="connsiteY625" fmla="*/ 2316 h 458442"/>
              <a:gd name="connsiteX626" fmla="*/ 1542030 w 3862014"/>
              <a:gd name="connsiteY626" fmla="*/ 2316 h 458442"/>
              <a:gd name="connsiteX627" fmla="*/ 1542030 w 3862014"/>
              <a:gd name="connsiteY627" fmla="*/ 37046 h 458442"/>
              <a:gd name="connsiteX628" fmla="*/ 1498039 w 3862014"/>
              <a:gd name="connsiteY628" fmla="*/ 37046 h 458442"/>
              <a:gd name="connsiteX629" fmla="*/ 1498039 w 3862014"/>
              <a:gd name="connsiteY629" fmla="*/ 2316 h 458442"/>
              <a:gd name="connsiteX630" fmla="*/ 1136843 w 3862014"/>
              <a:gd name="connsiteY630" fmla="*/ 2316 h 458442"/>
              <a:gd name="connsiteX631" fmla="*/ 1180834 w 3862014"/>
              <a:gd name="connsiteY631" fmla="*/ 2316 h 458442"/>
              <a:gd name="connsiteX632" fmla="*/ 1180834 w 3862014"/>
              <a:gd name="connsiteY632" fmla="*/ 118085 h 458442"/>
              <a:gd name="connsiteX633" fmla="*/ 1213250 w 3862014"/>
              <a:gd name="connsiteY633" fmla="*/ 148183 h 458442"/>
              <a:gd name="connsiteX634" fmla="*/ 1245665 w 3862014"/>
              <a:gd name="connsiteY634" fmla="*/ 118085 h 458442"/>
              <a:gd name="connsiteX635" fmla="*/ 1245665 w 3862014"/>
              <a:gd name="connsiteY635" fmla="*/ 2316 h 458442"/>
              <a:gd name="connsiteX636" fmla="*/ 1289657 w 3862014"/>
              <a:gd name="connsiteY636" fmla="*/ 2316 h 458442"/>
              <a:gd name="connsiteX637" fmla="*/ 1289657 w 3862014"/>
              <a:gd name="connsiteY637" fmla="*/ 118085 h 458442"/>
              <a:gd name="connsiteX638" fmla="*/ 1213250 w 3862014"/>
              <a:gd name="connsiteY638" fmla="*/ 187544 h 458442"/>
              <a:gd name="connsiteX639" fmla="*/ 1136843 w 3862014"/>
              <a:gd name="connsiteY639" fmla="*/ 118085 h 458442"/>
              <a:gd name="connsiteX640" fmla="*/ 1136843 w 3862014"/>
              <a:gd name="connsiteY640" fmla="*/ 2316 h 458442"/>
              <a:gd name="connsiteX641" fmla="*/ 4634 w 3862014"/>
              <a:gd name="connsiteY641" fmla="*/ 2316 h 458442"/>
              <a:gd name="connsiteX642" fmla="*/ 118087 w 3862014"/>
              <a:gd name="connsiteY642" fmla="*/ 2316 h 458442"/>
              <a:gd name="connsiteX643" fmla="*/ 118087 w 3862014"/>
              <a:gd name="connsiteY643" fmla="*/ 41677 h 458442"/>
              <a:gd name="connsiteX644" fmla="*/ 48625 w 3862014"/>
              <a:gd name="connsiteY644" fmla="*/ 41677 h 458442"/>
              <a:gd name="connsiteX645" fmla="*/ 48625 w 3862014"/>
              <a:gd name="connsiteY645" fmla="*/ 74091 h 458442"/>
              <a:gd name="connsiteX646" fmla="*/ 104194 w 3862014"/>
              <a:gd name="connsiteY646" fmla="*/ 74091 h 458442"/>
              <a:gd name="connsiteX647" fmla="*/ 104194 w 3862014"/>
              <a:gd name="connsiteY647" fmla="*/ 113453 h 458442"/>
              <a:gd name="connsiteX648" fmla="*/ 48625 w 3862014"/>
              <a:gd name="connsiteY648" fmla="*/ 113453 h 458442"/>
              <a:gd name="connsiteX649" fmla="*/ 48625 w 3862014"/>
              <a:gd name="connsiteY649" fmla="*/ 148182 h 458442"/>
              <a:gd name="connsiteX650" fmla="*/ 122717 w 3862014"/>
              <a:gd name="connsiteY650" fmla="*/ 148182 h 458442"/>
              <a:gd name="connsiteX651" fmla="*/ 122717 w 3862014"/>
              <a:gd name="connsiteY651" fmla="*/ 182914 h 458442"/>
              <a:gd name="connsiteX652" fmla="*/ 4634 w 3862014"/>
              <a:gd name="connsiteY652" fmla="*/ 182914 h 458442"/>
              <a:gd name="connsiteX653" fmla="*/ 4634 w 3862014"/>
              <a:gd name="connsiteY653" fmla="*/ 2316 h 458442"/>
              <a:gd name="connsiteX654" fmla="*/ 3431357 w 3862014"/>
              <a:gd name="connsiteY654" fmla="*/ 0 h 458442"/>
              <a:gd name="connsiteX655" fmla="*/ 3475348 w 3862014"/>
              <a:gd name="connsiteY655" fmla="*/ 0 h 458442"/>
              <a:gd name="connsiteX656" fmla="*/ 3475348 w 3862014"/>
              <a:gd name="connsiteY656" fmla="*/ 182914 h 458442"/>
              <a:gd name="connsiteX657" fmla="*/ 3433673 w 3862014"/>
              <a:gd name="connsiteY657" fmla="*/ 182914 h 458442"/>
              <a:gd name="connsiteX658" fmla="*/ 3433673 w 3862014"/>
              <a:gd name="connsiteY658" fmla="*/ 173653 h 458442"/>
              <a:gd name="connsiteX659" fmla="*/ 3433673 w 3862014"/>
              <a:gd name="connsiteY659" fmla="*/ 166705 h 458442"/>
              <a:gd name="connsiteX660" fmla="*/ 3396627 w 3862014"/>
              <a:gd name="connsiteY660" fmla="*/ 185228 h 458442"/>
              <a:gd name="connsiteX661" fmla="*/ 3336427 w 3862014"/>
              <a:gd name="connsiteY661" fmla="*/ 115769 h 458442"/>
              <a:gd name="connsiteX662" fmla="*/ 3396627 w 3862014"/>
              <a:gd name="connsiteY662" fmla="*/ 48623 h 458442"/>
              <a:gd name="connsiteX663" fmla="*/ 3431357 w 3862014"/>
              <a:gd name="connsiteY663" fmla="*/ 60200 h 458442"/>
              <a:gd name="connsiteX664" fmla="*/ 3431357 w 3862014"/>
              <a:gd name="connsiteY664" fmla="*/ 53253 h 458442"/>
              <a:gd name="connsiteX665" fmla="*/ 3431357 w 3862014"/>
              <a:gd name="connsiteY665" fmla="*/ 0 h 4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62014" h="458442">
                <a:moveTo>
                  <a:pt x="1701785" y="365826"/>
                </a:moveTo>
                <a:lnTo>
                  <a:pt x="1667055" y="382035"/>
                </a:lnTo>
                <a:cubicBezTo>
                  <a:pt x="1667055" y="391296"/>
                  <a:pt x="1671687" y="395926"/>
                  <a:pt x="1683262" y="395926"/>
                </a:cubicBezTo>
                <a:cubicBezTo>
                  <a:pt x="1697155" y="395926"/>
                  <a:pt x="1706417" y="382035"/>
                  <a:pt x="1706417" y="368142"/>
                </a:cubicBezTo>
                <a:lnTo>
                  <a:pt x="1706417" y="365826"/>
                </a:lnTo>
                <a:lnTo>
                  <a:pt x="1701785" y="365826"/>
                </a:lnTo>
                <a:close/>
                <a:moveTo>
                  <a:pt x="240798" y="365826"/>
                </a:moveTo>
                <a:cubicBezTo>
                  <a:pt x="226907" y="365826"/>
                  <a:pt x="206068" y="368142"/>
                  <a:pt x="206068" y="382035"/>
                </a:cubicBezTo>
                <a:cubicBezTo>
                  <a:pt x="206068" y="391296"/>
                  <a:pt x="210698" y="395926"/>
                  <a:pt x="222275" y="395926"/>
                </a:cubicBezTo>
                <a:cubicBezTo>
                  <a:pt x="236168" y="395926"/>
                  <a:pt x="245430" y="382035"/>
                  <a:pt x="245430" y="368142"/>
                </a:cubicBezTo>
                <a:lnTo>
                  <a:pt x="245430" y="365826"/>
                </a:lnTo>
                <a:lnTo>
                  <a:pt x="240798" y="365826"/>
                </a:lnTo>
                <a:close/>
                <a:moveTo>
                  <a:pt x="1227139" y="331096"/>
                </a:moveTo>
                <a:cubicBezTo>
                  <a:pt x="1213246" y="331096"/>
                  <a:pt x="1199354" y="342673"/>
                  <a:pt x="1199354" y="363512"/>
                </a:cubicBezTo>
                <a:cubicBezTo>
                  <a:pt x="1197039" y="382034"/>
                  <a:pt x="1208616" y="395926"/>
                  <a:pt x="1224823" y="395926"/>
                </a:cubicBezTo>
                <a:cubicBezTo>
                  <a:pt x="1238716" y="395926"/>
                  <a:pt x="1252607" y="386664"/>
                  <a:pt x="1252607" y="363512"/>
                </a:cubicBezTo>
                <a:cubicBezTo>
                  <a:pt x="1252607" y="347303"/>
                  <a:pt x="1243345" y="331096"/>
                  <a:pt x="1227139" y="331096"/>
                </a:cubicBezTo>
                <a:close/>
                <a:moveTo>
                  <a:pt x="659877" y="328783"/>
                </a:moveTo>
                <a:cubicBezTo>
                  <a:pt x="643670" y="328783"/>
                  <a:pt x="634408" y="340358"/>
                  <a:pt x="634408" y="358881"/>
                </a:cubicBezTo>
                <a:cubicBezTo>
                  <a:pt x="634408" y="377404"/>
                  <a:pt x="643670" y="391296"/>
                  <a:pt x="662192" y="391296"/>
                </a:cubicBezTo>
                <a:cubicBezTo>
                  <a:pt x="673770" y="391296"/>
                  <a:pt x="685346" y="384351"/>
                  <a:pt x="685346" y="358881"/>
                </a:cubicBezTo>
                <a:cubicBezTo>
                  <a:pt x="685346" y="335728"/>
                  <a:pt x="673770" y="328783"/>
                  <a:pt x="659877" y="328783"/>
                </a:cubicBezTo>
                <a:close/>
                <a:moveTo>
                  <a:pt x="1974997" y="326467"/>
                </a:moveTo>
                <a:cubicBezTo>
                  <a:pt x="1961105" y="326467"/>
                  <a:pt x="1951844" y="335728"/>
                  <a:pt x="1949528" y="349620"/>
                </a:cubicBezTo>
                <a:lnTo>
                  <a:pt x="1995835" y="349620"/>
                </a:lnTo>
                <a:cubicBezTo>
                  <a:pt x="1995835" y="335728"/>
                  <a:pt x="1986574" y="326467"/>
                  <a:pt x="1974997" y="326467"/>
                </a:cubicBezTo>
                <a:close/>
                <a:moveTo>
                  <a:pt x="986343" y="307943"/>
                </a:moveTo>
                <a:lnTo>
                  <a:pt x="1011811" y="307943"/>
                </a:lnTo>
                <a:lnTo>
                  <a:pt x="1011811" y="414448"/>
                </a:lnTo>
                <a:lnTo>
                  <a:pt x="986343" y="414448"/>
                </a:lnTo>
                <a:lnTo>
                  <a:pt x="986343" y="307943"/>
                </a:lnTo>
                <a:close/>
                <a:moveTo>
                  <a:pt x="421396" y="307943"/>
                </a:moveTo>
                <a:lnTo>
                  <a:pt x="446864" y="307943"/>
                </a:lnTo>
                <a:lnTo>
                  <a:pt x="446864" y="414448"/>
                </a:lnTo>
                <a:lnTo>
                  <a:pt x="421396" y="414448"/>
                </a:lnTo>
                <a:lnTo>
                  <a:pt x="421396" y="307943"/>
                </a:lnTo>
                <a:close/>
                <a:moveTo>
                  <a:pt x="2109289" y="305628"/>
                </a:moveTo>
                <a:lnTo>
                  <a:pt x="2113919" y="305628"/>
                </a:lnTo>
                <a:lnTo>
                  <a:pt x="2113919" y="331097"/>
                </a:lnTo>
                <a:lnTo>
                  <a:pt x="2106973" y="331097"/>
                </a:lnTo>
                <a:cubicBezTo>
                  <a:pt x="2095396" y="331097"/>
                  <a:pt x="2083819" y="338044"/>
                  <a:pt x="2076873" y="354251"/>
                </a:cubicBezTo>
                <a:cubicBezTo>
                  <a:pt x="2074558" y="358881"/>
                  <a:pt x="2074558" y="365828"/>
                  <a:pt x="2074558" y="370458"/>
                </a:cubicBezTo>
                <a:lnTo>
                  <a:pt x="2074558" y="414449"/>
                </a:lnTo>
                <a:lnTo>
                  <a:pt x="2049089" y="414449"/>
                </a:lnTo>
                <a:lnTo>
                  <a:pt x="2049089" y="307944"/>
                </a:lnTo>
                <a:lnTo>
                  <a:pt x="2074558" y="307944"/>
                </a:lnTo>
                <a:lnTo>
                  <a:pt x="2074558" y="326467"/>
                </a:lnTo>
                <a:lnTo>
                  <a:pt x="2074558" y="333412"/>
                </a:lnTo>
                <a:cubicBezTo>
                  <a:pt x="2079189" y="317205"/>
                  <a:pt x="2093081" y="305628"/>
                  <a:pt x="2109289" y="305628"/>
                </a:cubicBezTo>
                <a:close/>
                <a:moveTo>
                  <a:pt x="1977312" y="305628"/>
                </a:moveTo>
                <a:cubicBezTo>
                  <a:pt x="2007412" y="305628"/>
                  <a:pt x="2023619" y="328783"/>
                  <a:pt x="2023619" y="356567"/>
                </a:cubicBezTo>
                <a:lnTo>
                  <a:pt x="2023619" y="365828"/>
                </a:lnTo>
                <a:lnTo>
                  <a:pt x="1949528" y="365828"/>
                </a:lnTo>
                <a:cubicBezTo>
                  <a:pt x="1951844" y="384351"/>
                  <a:pt x="1965735" y="393613"/>
                  <a:pt x="1981944" y="393613"/>
                </a:cubicBezTo>
                <a:cubicBezTo>
                  <a:pt x="1998151" y="393613"/>
                  <a:pt x="2012042" y="382035"/>
                  <a:pt x="2012042" y="382035"/>
                </a:cubicBezTo>
                <a:lnTo>
                  <a:pt x="2021303" y="400558"/>
                </a:lnTo>
                <a:cubicBezTo>
                  <a:pt x="2021303" y="400558"/>
                  <a:pt x="2005096" y="416765"/>
                  <a:pt x="1979628" y="416765"/>
                </a:cubicBezTo>
                <a:cubicBezTo>
                  <a:pt x="1944898" y="416765"/>
                  <a:pt x="1921744" y="391297"/>
                  <a:pt x="1921744" y="361197"/>
                </a:cubicBezTo>
                <a:cubicBezTo>
                  <a:pt x="1921744" y="328783"/>
                  <a:pt x="1944898" y="305628"/>
                  <a:pt x="1977312" y="305628"/>
                </a:cubicBezTo>
                <a:close/>
                <a:moveTo>
                  <a:pt x="1347539" y="305628"/>
                </a:moveTo>
                <a:cubicBezTo>
                  <a:pt x="1370691" y="305628"/>
                  <a:pt x="1382269" y="317205"/>
                  <a:pt x="1382269" y="317205"/>
                </a:cubicBezTo>
                <a:lnTo>
                  <a:pt x="1370691" y="338044"/>
                </a:lnTo>
                <a:cubicBezTo>
                  <a:pt x="1370691" y="338044"/>
                  <a:pt x="1361430" y="328783"/>
                  <a:pt x="1345223" y="328783"/>
                </a:cubicBezTo>
                <a:cubicBezTo>
                  <a:pt x="1338277" y="328783"/>
                  <a:pt x="1331332" y="331097"/>
                  <a:pt x="1331332" y="338044"/>
                </a:cubicBezTo>
                <a:cubicBezTo>
                  <a:pt x="1331332" y="351935"/>
                  <a:pt x="1382269" y="351935"/>
                  <a:pt x="1382269" y="384351"/>
                </a:cubicBezTo>
                <a:cubicBezTo>
                  <a:pt x="1382269" y="402874"/>
                  <a:pt x="1366062" y="416765"/>
                  <a:pt x="1340593" y="416765"/>
                </a:cubicBezTo>
                <a:cubicBezTo>
                  <a:pt x="1315123" y="416765"/>
                  <a:pt x="1298916" y="400558"/>
                  <a:pt x="1298916" y="400558"/>
                </a:cubicBezTo>
                <a:lnTo>
                  <a:pt x="1312809" y="384351"/>
                </a:lnTo>
                <a:cubicBezTo>
                  <a:pt x="1312809" y="384351"/>
                  <a:pt x="1324384" y="395927"/>
                  <a:pt x="1342907" y="395927"/>
                </a:cubicBezTo>
                <a:cubicBezTo>
                  <a:pt x="1349855" y="395927"/>
                  <a:pt x="1356800" y="393613"/>
                  <a:pt x="1356800" y="386665"/>
                </a:cubicBezTo>
                <a:cubicBezTo>
                  <a:pt x="1356800" y="370458"/>
                  <a:pt x="1305861" y="372774"/>
                  <a:pt x="1305861" y="338044"/>
                </a:cubicBezTo>
                <a:cubicBezTo>
                  <a:pt x="1305861" y="317205"/>
                  <a:pt x="1324384" y="305628"/>
                  <a:pt x="1347539" y="305628"/>
                </a:cubicBezTo>
                <a:close/>
                <a:moveTo>
                  <a:pt x="1109055" y="305628"/>
                </a:moveTo>
                <a:cubicBezTo>
                  <a:pt x="1132210" y="305628"/>
                  <a:pt x="1146101" y="317205"/>
                  <a:pt x="1146101" y="344990"/>
                </a:cubicBezTo>
                <a:lnTo>
                  <a:pt x="1146101" y="414449"/>
                </a:lnTo>
                <a:lnTo>
                  <a:pt x="1120632" y="414449"/>
                </a:lnTo>
                <a:lnTo>
                  <a:pt x="1120632" y="351935"/>
                </a:lnTo>
                <a:cubicBezTo>
                  <a:pt x="1120632" y="338044"/>
                  <a:pt x="1118317" y="331097"/>
                  <a:pt x="1104425" y="331097"/>
                </a:cubicBezTo>
                <a:cubicBezTo>
                  <a:pt x="1090532" y="331097"/>
                  <a:pt x="1078957" y="340358"/>
                  <a:pt x="1076641" y="351935"/>
                </a:cubicBezTo>
                <a:cubicBezTo>
                  <a:pt x="1074325" y="356567"/>
                  <a:pt x="1074325" y="361197"/>
                  <a:pt x="1074325" y="365828"/>
                </a:cubicBezTo>
                <a:lnTo>
                  <a:pt x="1074325" y="414449"/>
                </a:lnTo>
                <a:lnTo>
                  <a:pt x="1046541" y="414449"/>
                </a:lnTo>
                <a:lnTo>
                  <a:pt x="1046541" y="307944"/>
                </a:lnTo>
                <a:lnTo>
                  <a:pt x="1072009" y="307944"/>
                </a:lnTo>
                <a:lnTo>
                  <a:pt x="1072009" y="321835"/>
                </a:lnTo>
                <a:lnTo>
                  <a:pt x="1072009" y="328783"/>
                </a:lnTo>
                <a:cubicBezTo>
                  <a:pt x="1076641" y="319521"/>
                  <a:pt x="1088218" y="305628"/>
                  <a:pt x="1109055" y="305628"/>
                </a:cubicBezTo>
                <a:close/>
                <a:moveTo>
                  <a:pt x="652931" y="305628"/>
                </a:moveTo>
                <a:cubicBezTo>
                  <a:pt x="676085" y="305628"/>
                  <a:pt x="685346" y="319521"/>
                  <a:pt x="685346" y="319521"/>
                </a:cubicBezTo>
                <a:lnTo>
                  <a:pt x="685346" y="317205"/>
                </a:lnTo>
                <a:lnTo>
                  <a:pt x="685346" y="307944"/>
                </a:lnTo>
                <a:lnTo>
                  <a:pt x="710815" y="307944"/>
                </a:lnTo>
                <a:lnTo>
                  <a:pt x="710815" y="407503"/>
                </a:lnTo>
                <a:cubicBezTo>
                  <a:pt x="710815" y="444549"/>
                  <a:pt x="683031" y="458442"/>
                  <a:pt x="655247" y="458442"/>
                </a:cubicBezTo>
                <a:cubicBezTo>
                  <a:pt x="641354" y="458442"/>
                  <a:pt x="627463" y="453810"/>
                  <a:pt x="618201" y="449180"/>
                </a:cubicBezTo>
                <a:lnTo>
                  <a:pt x="625147" y="428342"/>
                </a:lnTo>
                <a:cubicBezTo>
                  <a:pt x="625147" y="428342"/>
                  <a:pt x="639040" y="435288"/>
                  <a:pt x="655247" y="435288"/>
                </a:cubicBezTo>
                <a:cubicBezTo>
                  <a:pt x="671454" y="435288"/>
                  <a:pt x="685346" y="428342"/>
                  <a:pt x="685346" y="409819"/>
                </a:cubicBezTo>
                <a:lnTo>
                  <a:pt x="685346" y="402874"/>
                </a:lnTo>
                <a:lnTo>
                  <a:pt x="685346" y="398242"/>
                </a:lnTo>
                <a:cubicBezTo>
                  <a:pt x="678399" y="407503"/>
                  <a:pt x="669138" y="412135"/>
                  <a:pt x="655247" y="412135"/>
                </a:cubicBezTo>
                <a:cubicBezTo>
                  <a:pt x="625147" y="412135"/>
                  <a:pt x="606624" y="386665"/>
                  <a:pt x="606624" y="358881"/>
                </a:cubicBezTo>
                <a:cubicBezTo>
                  <a:pt x="606624" y="328783"/>
                  <a:pt x="622832" y="305628"/>
                  <a:pt x="652931" y="305628"/>
                </a:cubicBezTo>
                <a:close/>
                <a:moveTo>
                  <a:pt x="544109" y="305628"/>
                </a:moveTo>
                <a:cubicBezTo>
                  <a:pt x="567263" y="305628"/>
                  <a:pt x="581154" y="317205"/>
                  <a:pt x="581154" y="344990"/>
                </a:cubicBezTo>
                <a:lnTo>
                  <a:pt x="581154" y="414449"/>
                </a:lnTo>
                <a:lnTo>
                  <a:pt x="555686" y="414449"/>
                </a:lnTo>
                <a:lnTo>
                  <a:pt x="555686" y="351935"/>
                </a:lnTo>
                <a:cubicBezTo>
                  <a:pt x="555686" y="338044"/>
                  <a:pt x="553370" y="331097"/>
                  <a:pt x="539479" y="331097"/>
                </a:cubicBezTo>
                <a:cubicBezTo>
                  <a:pt x="525586" y="331097"/>
                  <a:pt x="514010" y="340358"/>
                  <a:pt x="511694" y="351935"/>
                </a:cubicBezTo>
                <a:cubicBezTo>
                  <a:pt x="509379" y="356567"/>
                  <a:pt x="509379" y="361197"/>
                  <a:pt x="509379" y="365828"/>
                </a:cubicBezTo>
                <a:lnTo>
                  <a:pt x="509379" y="414449"/>
                </a:lnTo>
                <a:lnTo>
                  <a:pt x="483910" y="414449"/>
                </a:lnTo>
                <a:lnTo>
                  <a:pt x="483910" y="307944"/>
                </a:lnTo>
                <a:lnTo>
                  <a:pt x="507063" y="307944"/>
                </a:lnTo>
                <a:lnTo>
                  <a:pt x="507063" y="321835"/>
                </a:lnTo>
                <a:lnTo>
                  <a:pt x="507063" y="328783"/>
                </a:lnTo>
                <a:cubicBezTo>
                  <a:pt x="511694" y="319521"/>
                  <a:pt x="523272" y="305628"/>
                  <a:pt x="544109" y="305628"/>
                </a:cubicBezTo>
                <a:close/>
                <a:moveTo>
                  <a:pt x="1690210" y="303312"/>
                </a:moveTo>
                <a:cubicBezTo>
                  <a:pt x="1717994" y="303312"/>
                  <a:pt x="1734201" y="319519"/>
                  <a:pt x="1734201" y="344989"/>
                </a:cubicBezTo>
                <a:lnTo>
                  <a:pt x="1734201" y="414449"/>
                </a:lnTo>
                <a:lnTo>
                  <a:pt x="1708732" y="414449"/>
                </a:lnTo>
                <a:lnTo>
                  <a:pt x="1708732" y="405188"/>
                </a:lnTo>
                <a:lnTo>
                  <a:pt x="1708732" y="398242"/>
                </a:lnTo>
                <a:cubicBezTo>
                  <a:pt x="1708732" y="398242"/>
                  <a:pt x="1699471" y="416765"/>
                  <a:pt x="1676317" y="416765"/>
                </a:cubicBezTo>
                <a:cubicBezTo>
                  <a:pt x="1657794" y="416765"/>
                  <a:pt x="1639271" y="405188"/>
                  <a:pt x="1639271" y="384349"/>
                </a:cubicBezTo>
                <a:cubicBezTo>
                  <a:pt x="1641587" y="349619"/>
                  <a:pt x="1685578" y="347304"/>
                  <a:pt x="1704101" y="347304"/>
                </a:cubicBezTo>
                <a:lnTo>
                  <a:pt x="1708732" y="347304"/>
                </a:lnTo>
                <a:lnTo>
                  <a:pt x="1708732" y="344989"/>
                </a:lnTo>
                <a:cubicBezTo>
                  <a:pt x="1708732" y="331096"/>
                  <a:pt x="1699471" y="326465"/>
                  <a:pt x="1687894" y="326465"/>
                </a:cubicBezTo>
                <a:cubicBezTo>
                  <a:pt x="1671687" y="326465"/>
                  <a:pt x="1657794" y="335728"/>
                  <a:pt x="1657794" y="335728"/>
                </a:cubicBezTo>
                <a:lnTo>
                  <a:pt x="1648533" y="317205"/>
                </a:lnTo>
                <a:cubicBezTo>
                  <a:pt x="1648533" y="317205"/>
                  <a:pt x="1664740" y="303312"/>
                  <a:pt x="1690210" y="303312"/>
                </a:cubicBezTo>
                <a:close/>
                <a:moveTo>
                  <a:pt x="226907" y="303312"/>
                </a:moveTo>
                <a:cubicBezTo>
                  <a:pt x="254691" y="303312"/>
                  <a:pt x="270898" y="319519"/>
                  <a:pt x="270898" y="344989"/>
                </a:cubicBezTo>
                <a:lnTo>
                  <a:pt x="270898" y="414449"/>
                </a:lnTo>
                <a:lnTo>
                  <a:pt x="245430" y="414449"/>
                </a:lnTo>
                <a:lnTo>
                  <a:pt x="245430" y="405188"/>
                </a:lnTo>
                <a:lnTo>
                  <a:pt x="245430" y="398242"/>
                </a:lnTo>
                <a:cubicBezTo>
                  <a:pt x="245430" y="398242"/>
                  <a:pt x="236168" y="416765"/>
                  <a:pt x="213014" y="416765"/>
                </a:cubicBezTo>
                <a:cubicBezTo>
                  <a:pt x="194491" y="416765"/>
                  <a:pt x="175968" y="405188"/>
                  <a:pt x="175968" y="384349"/>
                </a:cubicBezTo>
                <a:cubicBezTo>
                  <a:pt x="178284" y="349619"/>
                  <a:pt x="224591" y="347304"/>
                  <a:pt x="240798" y="347304"/>
                </a:cubicBezTo>
                <a:lnTo>
                  <a:pt x="245430" y="347304"/>
                </a:lnTo>
                <a:lnTo>
                  <a:pt x="245430" y="344989"/>
                </a:lnTo>
                <a:cubicBezTo>
                  <a:pt x="245430" y="331096"/>
                  <a:pt x="236168" y="326465"/>
                  <a:pt x="224591" y="326465"/>
                </a:cubicBezTo>
                <a:cubicBezTo>
                  <a:pt x="208384" y="326465"/>
                  <a:pt x="194491" y="335728"/>
                  <a:pt x="194491" y="335728"/>
                </a:cubicBezTo>
                <a:lnTo>
                  <a:pt x="185229" y="317205"/>
                </a:lnTo>
                <a:cubicBezTo>
                  <a:pt x="185229" y="317205"/>
                  <a:pt x="201437" y="303312"/>
                  <a:pt x="226907" y="303312"/>
                </a:cubicBezTo>
                <a:close/>
                <a:moveTo>
                  <a:pt x="1852285" y="280158"/>
                </a:moveTo>
                <a:lnTo>
                  <a:pt x="1877754" y="280158"/>
                </a:lnTo>
                <a:lnTo>
                  <a:pt x="1877754" y="310258"/>
                </a:lnTo>
                <a:lnTo>
                  <a:pt x="1900906" y="310258"/>
                </a:lnTo>
                <a:lnTo>
                  <a:pt x="1900906" y="331097"/>
                </a:lnTo>
                <a:lnTo>
                  <a:pt x="1877754" y="331097"/>
                </a:lnTo>
                <a:lnTo>
                  <a:pt x="1877754" y="372772"/>
                </a:lnTo>
                <a:cubicBezTo>
                  <a:pt x="1877754" y="391295"/>
                  <a:pt x="1891645" y="393611"/>
                  <a:pt x="1898592" y="393611"/>
                </a:cubicBezTo>
                <a:lnTo>
                  <a:pt x="1903222" y="393611"/>
                </a:lnTo>
                <a:lnTo>
                  <a:pt x="1903222" y="416763"/>
                </a:lnTo>
                <a:lnTo>
                  <a:pt x="1893961" y="416763"/>
                </a:lnTo>
                <a:cubicBezTo>
                  <a:pt x="1880069" y="416763"/>
                  <a:pt x="1849969" y="412133"/>
                  <a:pt x="1849969" y="377404"/>
                </a:cubicBezTo>
                <a:lnTo>
                  <a:pt x="1849969" y="331097"/>
                </a:lnTo>
                <a:lnTo>
                  <a:pt x="1838392" y="331097"/>
                </a:lnTo>
                <a:lnTo>
                  <a:pt x="1838392" y="310258"/>
                </a:lnTo>
                <a:lnTo>
                  <a:pt x="1852285" y="310258"/>
                </a:lnTo>
                <a:lnTo>
                  <a:pt x="1852285" y="280158"/>
                </a:lnTo>
                <a:close/>
                <a:moveTo>
                  <a:pt x="1768932" y="280158"/>
                </a:moveTo>
                <a:lnTo>
                  <a:pt x="1794401" y="280158"/>
                </a:lnTo>
                <a:lnTo>
                  <a:pt x="1794401" y="310258"/>
                </a:lnTo>
                <a:lnTo>
                  <a:pt x="1817553" y="310258"/>
                </a:lnTo>
                <a:lnTo>
                  <a:pt x="1817553" y="331097"/>
                </a:lnTo>
                <a:lnTo>
                  <a:pt x="1794401" y="331097"/>
                </a:lnTo>
                <a:lnTo>
                  <a:pt x="1794401" y="372772"/>
                </a:lnTo>
                <a:cubicBezTo>
                  <a:pt x="1794401" y="391295"/>
                  <a:pt x="1808292" y="393611"/>
                  <a:pt x="1815239" y="393611"/>
                </a:cubicBezTo>
                <a:lnTo>
                  <a:pt x="1819869" y="393611"/>
                </a:lnTo>
                <a:lnTo>
                  <a:pt x="1819869" y="416763"/>
                </a:lnTo>
                <a:lnTo>
                  <a:pt x="1810608" y="416763"/>
                </a:lnTo>
                <a:cubicBezTo>
                  <a:pt x="1796716" y="416763"/>
                  <a:pt x="1766616" y="412133"/>
                  <a:pt x="1766616" y="377404"/>
                </a:cubicBezTo>
                <a:lnTo>
                  <a:pt x="1766616" y="331097"/>
                </a:lnTo>
                <a:lnTo>
                  <a:pt x="1755039" y="331097"/>
                </a:lnTo>
                <a:lnTo>
                  <a:pt x="1755039" y="310258"/>
                </a:lnTo>
                <a:lnTo>
                  <a:pt x="1768932" y="310258"/>
                </a:lnTo>
                <a:lnTo>
                  <a:pt x="1768932" y="280158"/>
                </a:lnTo>
                <a:close/>
                <a:moveTo>
                  <a:pt x="1474881" y="266266"/>
                </a:moveTo>
                <a:lnTo>
                  <a:pt x="1502666" y="266266"/>
                </a:lnTo>
                <a:lnTo>
                  <a:pt x="1532764" y="340357"/>
                </a:lnTo>
                <a:cubicBezTo>
                  <a:pt x="1535080" y="349619"/>
                  <a:pt x="1539711" y="361196"/>
                  <a:pt x="1539711" y="361196"/>
                </a:cubicBezTo>
                <a:lnTo>
                  <a:pt x="1546657" y="340357"/>
                </a:lnTo>
                <a:lnTo>
                  <a:pt x="1576756" y="266266"/>
                </a:lnTo>
                <a:lnTo>
                  <a:pt x="1604541" y="266266"/>
                </a:lnTo>
                <a:lnTo>
                  <a:pt x="1616116" y="414448"/>
                </a:lnTo>
                <a:lnTo>
                  <a:pt x="1588332" y="414448"/>
                </a:lnTo>
                <a:lnTo>
                  <a:pt x="1581386" y="331096"/>
                </a:lnTo>
                <a:lnTo>
                  <a:pt x="1581386" y="307943"/>
                </a:lnTo>
                <a:cubicBezTo>
                  <a:pt x="1581386" y="307943"/>
                  <a:pt x="1576756" y="321834"/>
                  <a:pt x="1574441" y="331096"/>
                </a:cubicBezTo>
                <a:lnTo>
                  <a:pt x="1551287" y="388980"/>
                </a:lnTo>
                <a:lnTo>
                  <a:pt x="1528134" y="388980"/>
                </a:lnTo>
                <a:lnTo>
                  <a:pt x="1504980" y="331096"/>
                </a:lnTo>
                <a:cubicBezTo>
                  <a:pt x="1500350" y="321834"/>
                  <a:pt x="1495718" y="307943"/>
                  <a:pt x="1495718" y="307943"/>
                </a:cubicBezTo>
                <a:lnTo>
                  <a:pt x="1495718" y="331096"/>
                </a:lnTo>
                <a:lnTo>
                  <a:pt x="1488773" y="414448"/>
                </a:lnTo>
                <a:lnTo>
                  <a:pt x="1460989" y="414448"/>
                </a:lnTo>
                <a:lnTo>
                  <a:pt x="1474881" y="266266"/>
                </a:lnTo>
                <a:close/>
                <a:moveTo>
                  <a:pt x="1247977" y="266266"/>
                </a:moveTo>
                <a:lnTo>
                  <a:pt x="1273446" y="266266"/>
                </a:lnTo>
                <a:lnTo>
                  <a:pt x="1273446" y="414448"/>
                </a:lnTo>
                <a:lnTo>
                  <a:pt x="1247977" y="414448"/>
                </a:lnTo>
                <a:lnTo>
                  <a:pt x="1247977" y="405187"/>
                </a:lnTo>
                <a:lnTo>
                  <a:pt x="1247977" y="398241"/>
                </a:lnTo>
                <a:cubicBezTo>
                  <a:pt x="1247977" y="398241"/>
                  <a:pt x="1238716" y="416764"/>
                  <a:pt x="1215561" y="416764"/>
                </a:cubicBezTo>
                <a:cubicBezTo>
                  <a:pt x="1187778" y="416764"/>
                  <a:pt x="1169255" y="393610"/>
                  <a:pt x="1169255" y="361196"/>
                </a:cubicBezTo>
                <a:cubicBezTo>
                  <a:pt x="1171571" y="328780"/>
                  <a:pt x="1190093" y="305628"/>
                  <a:pt x="1217877" y="305628"/>
                </a:cubicBezTo>
                <a:cubicBezTo>
                  <a:pt x="1241030" y="305628"/>
                  <a:pt x="1247977" y="319519"/>
                  <a:pt x="1247977" y="319519"/>
                </a:cubicBezTo>
                <a:lnTo>
                  <a:pt x="1247977" y="312573"/>
                </a:lnTo>
                <a:lnTo>
                  <a:pt x="1247977" y="266266"/>
                </a:lnTo>
                <a:close/>
                <a:moveTo>
                  <a:pt x="986343" y="266266"/>
                </a:moveTo>
                <a:lnTo>
                  <a:pt x="1011811" y="266266"/>
                </a:lnTo>
                <a:lnTo>
                  <a:pt x="1011811" y="289420"/>
                </a:lnTo>
                <a:lnTo>
                  <a:pt x="986343" y="289420"/>
                </a:lnTo>
                <a:lnTo>
                  <a:pt x="986343" y="266266"/>
                </a:lnTo>
                <a:close/>
                <a:moveTo>
                  <a:pt x="810376" y="266266"/>
                </a:moveTo>
                <a:lnTo>
                  <a:pt x="838160" y="266266"/>
                </a:lnTo>
                <a:lnTo>
                  <a:pt x="868260" y="340357"/>
                </a:lnTo>
                <a:cubicBezTo>
                  <a:pt x="870574" y="349619"/>
                  <a:pt x="875206" y="361196"/>
                  <a:pt x="875206" y="361196"/>
                </a:cubicBezTo>
                <a:lnTo>
                  <a:pt x="882152" y="340357"/>
                </a:lnTo>
                <a:lnTo>
                  <a:pt x="912252" y="266266"/>
                </a:lnTo>
                <a:lnTo>
                  <a:pt x="940036" y="266266"/>
                </a:lnTo>
                <a:lnTo>
                  <a:pt x="953927" y="414448"/>
                </a:lnTo>
                <a:lnTo>
                  <a:pt x="926143" y="414448"/>
                </a:lnTo>
                <a:lnTo>
                  <a:pt x="919197" y="331096"/>
                </a:lnTo>
                <a:lnTo>
                  <a:pt x="919197" y="307943"/>
                </a:lnTo>
                <a:cubicBezTo>
                  <a:pt x="919197" y="307943"/>
                  <a:pt x="914567" y="321834"/>
                  <a:pt x="912252" y="331096"/>
                </a:cubicBezTo>
                <a:lnTo>
                  <a:pt x="889097" y="388980"/>
                </a:lnTo>
                <a:lnTo>
                  <a:pt x="865945" y="388980"/>
                </a:lnTo>
                <a:lnTo>
                  <a:pt x="842790" y="331096"/>
                </a:lnTo>
                <a:cubicBezTo>
                  <a:pt x="838160" y="321834"/>
                  <a:pt x="833529" y="307943"/>
                  <a:pt x="833529" y="307943"/>
                </a:cubicBezTo>
                <a:lnTo>
                  <a:pt x="833529" y="331096"/>
                </a:lnTo>
                <a:lnTo>
                  <a:pt x="826583" y="414448"/>
                </a:lnTo>
                <a:lnTo>
                  <a:pt x="798799" y="414448"/>
                </a:lnTo>
                <a:lnTo>
                  <a:pt x="810376" y="266266"/>
                </a:lnTo>
                <a:close/>
                <a:moveTo>
                  <a:pt x="421396" y="266266"/>
                </a:moveTo>
                <a:lnTo>
                  <a:pt x="446864" y="266266"/>
                </a:lnTo>
                <a:lnTo>
                  <a:pt x="446864" y="289420"/>
                </a:lnTo>
                <a:lnTo>
                  <a:pt x="421396" y="289420"/>
                </a:lnTo>
                <a:lnTo>
                  <a:pt x="421396" y="266266"/>
                </a:lnTo>
                <a:close/>
                <a:moveTo>
                  <a:pt x="303313" y="266266"/>
                </a:moveTo>
                <a:lnTo>
                  <a:pt x="328781" y="266266"/>
                </a:lnTo>
                <a:lnTo>
                  <a:pt x="328781" y="344989"/>
                </a:lnTo>
                <a:lnTo>
                  <a:pt x="342674" y="344989"/>
                </a:lnTo>
                <a:lnTo>
                  <a:pt x="368142" y="307943"/>
                </a:lnTo>
                <a:lnTo>
                  <a:pt x="398243" y="307943"/>
                </a:lnTo>
                <a:lnTo>
                  <a:pt x="365826" y="356564"/>
                </a:lnTo>
                <a:lnTo>
                  <a:pt x="402872" y="414448"/>
                </a:lnTo>
                <a:lnTo>
                  <a:pt x="372774" y="414448"/>
                </a:lnTo>
                <a:lnTo>
                  <a:pt x="344990" y="368141"/>
                </a:lnTo>
                <a:lnTo>
                  <a:pt x="328781" y="368141"/>
                </a:lnTo>
                <a:lnTo>
                  <a:pt x="328781" y="414448"/>
                </a:lnTo>
                <a:lnTo>
                  <a:pt x="303313" y="414448"/>
                </a:lnTo>
                <a:lnTo>
                  <a:pt x="303313" y="266266"/>
                </a:lnTo>
                <a:close/>
                <a:moveTo>
                  <a:pt x="11577" y="266266"/>
                </a:moveTo>
                <a:lnTo>
                  <a:pt x="39361" y="266266"/>
                </a:lnTo>
                <a:lnTo>
                  <a:pt x="69461" y="340357"/>
                </a:lnTo>
                <a:cubicBezTo>
                  <a:pt x="71776" y="349619"/>
                  <a:pt x="76407" y="361196"/>
                  <a:pt x="76407" y="361196"/>
                </a:cubicBezTo>
                <a:lnTo>
                  <a:pt x="83353" y="340357"/>
                </a:lnTo>
                <a:lnTo>
                  <a:pt x="113453" y="266266"/>
                </a:lnTo>
                <a:lnTo>
                  <a:pt x="143553" y="266266"/>
                </a:lnTo>
                <a:lnTo>
                  <a:pt x="155130" y="414448"/>
                </a:lnTo>
                <a:lnTo>
                  <a:pt x="127344" y="414448"/>
                </a:lnTo>
                <a:lnTo>
                  <a:pt x="120398" y="331096"/>
                </a:lnTo>
                <a:lnTo>
                  <a:pt x="120398" y="307943"/>
                </a:lnTo>
                <a:cubicBezTo>
                  <a:pt x="120398" y="307943"/>
                  <a:pt x="115768" y="321834"/>
                  <a:pt x="113453" y="331096"/>
                </a:cubicBezTo>
                <a:lnTo>
                  <a:pt x="90298" y="388980"/>
                </a:lnTo>
                <a:lnTo>
                  <a:pt x="67146" y="388980"/>
                </a:lnTo>
                <a:lnTo>
                  <a:pt x="43991" y="331096"/>
                </a:lnTo>
                <a:cubicBezTo>
                  <a:pt x="39361" y="321834"/>
                  <a:pt x="34730" y="307943"/>
                  <a:pt x="34730" y="307943"/>
                </a:cubicBezTo>
                <a:lnTo>
                  <a:pt x="34730" y="331096"/>
                </a:lnTo>
                <a:lnTo>
                  <a:pt x="27785" y="414448"/>
                </a:lnTo>
                <a:lnTo>
                  <a:pt x="0" y="414448"/>
                </a:lnTo>
                <a:lnTo>
                  <a:pt x="11577" y="266266"/>
                </a:lnTo>
                <a:close/>
                <a:moveTo>
                  <a:pt x="3574908" y="127345"/>
                </a:moveTo>
                <a:cubicBezTo>
                  <a:pt x="3561017" y="127345"/>
                  <a:pt x="3544809" y="131975"/>
                  <a:pt x="3544809" y="141236"/>
                </a:cubicBezTo>
                <a:cubicBezTo>
                  <a:pt x="3547124" y="148183"/>
                  <a:pt x="3549440" y="152813"/>
                  <a:pt x="3558701" y="152813"/>
                </a:cubicBezTo>
                <a:cubicBezTo>
                  <a:pt x="3570279" y="152813"/>
                  <a:pt x="3579540" y="141236"/>
                  <a:pt x="3579540" y="129661"/>
                </a:cubicBezTo>
                <a:lnTo>
                  <a:pt x="3579540" y="127345"/>
                </a:lnTo>
                <a:lnTo>
                  <a:pt x="3574908" y="127345"/>
                </a:lnTo>
                <a:close/>
                <a:moveTo>
                  <a:pt x="333415" y="127345"/>
                </a:moveTo>
                <a:cubicBezTo>
                  <a:pt x="319522" y="127345"/>
                  <a:pt x="303315" y="131975"/>
                  <a:pt x="303315" y="141236"/>
                </a:cubicBezTo>
                <a:cubicBezTo>
                  <a:pt x="303315" y="148183"/>
                  <a:pt x="307946" y="152813"/>
                  <a:pt x="317208" y="152813"/>
                </a:cubicBezTo>
                <a:cubicBezTo>
                  <a:pt x="328783" y="152813"/>
                  <a:pt x="338047" y="141236"/>
                  <a:pt x="338047" y="129661"/>
                </a:cubicBezTo>
                <a:lnTo>
                  <a:pt x="338047" y="127345"/>
                </a:lnTo>
                <a:lnTo>
                  <a:pt x="333415" y="127345"/>
                </a:lnTo>
                <a:close/>
                <a:moveTo>
                  <a:pt x="3405888" y="85669"/>
                </a:moveTo>
                <a:cubicBezTo>
                  <a:pt x="3391996" y="85669"/>
                  <a:pt x="3380418" y="97246"/>
                  <a:pt x="3380418" y="118083"/>
                </a:cubicBezTo>
                <a:cubicBezTo>
                  <a:pt x="3380418" y="136607"/>
                  <a:pt x="3389680" y="150498"/>
                  <a:pt x="3405888" y="150498"/>
                </a:cubicBezTo>
                <a:cubicBezTo>
                  <a:pt x="3419780" y="150498"/>
                  <a:pt x="3431357" y="141237"/>
                  <a:pt x="3431357" y="118083"/>
                </a:cubicBezTo>
                <a:cubicBezTo>
                  <a:pt x="3431357" y="101876"/>
                  <a:pt x="3422095" y="85669"/>
                  <a:pt x="3405888" y="85669"/>
                </a:cubicBezTo>
                <a:close/>
                <a:moveTo>
                  <a:pt x="2757587" y="85669"/>
                </a:moveTo>
                <a:cubicBezTo>
                  <a:pt x="2741380" y="85669"/>
                  <a:pt x="2727487" y="97246"/>
                  <a:pt x="2727487" y="118084"/>
                </a:cubicBezTo>
                <a:cubicBezTo>
                  <a:pt x="2727487" y="138921"/>
                  <a:pt x="2741380" y="150498"/>
                  <a:pt x="2757587" y="150498"/>
                </a:cubicBezTo>
                <a:cubicBezTo>
                  <a:pt x="2773796" y="150498"/>
                  <a:pt x="2787687" y="138921"/>
                  <a:pt x="2787687" y="118084"/>
                </a:cubicBezTo>
                <a:cubicBezTo>
                  <a:pt x="2787687" y="97246"/>
                  <a:pt x="2773796" y="85669"/>
                  <a:pt x="2757587" y="85669"/>
                </a:cubicBezTo>
                <a:close/>
                <a:moveTo>
                  <a:pt x="3141938" y="83353"/>
                </a:moveTo>
                <a:cubicBezTo>
                  <a:pt x="3128045" y="83353"/>
                  <a:pt x="3123415" y="92614"/>
                  <a:pt x="3121099" y="101876"/>
                </a:cubicBezTo>
                <a:lnTo>
                  <a:pt x="3158145" y="101876"/>
                </a:lnTo>
                <a:cubicBezTo>
                  <a:pt x="3158145" y="92614"/>
                  <a:pt x="3151199" y="83353"/>
                  <a:pt x="3141938" y="83353"/>
                </a:cubicBezTo>
                <a:close/>
                <a:moveTo>
                  <a:pt x="1785139" y="83353"/>
                </a:moveTo>
                <a:cubicBezTo>
                  <a:pt x="1773562" y="83353"/>
                  <a:pt x="1766616" y="92614"/>
                  <a:pt x="1764300" y="101876"/>
                </a:cubicBezTo>
                <a:lnTo>
                  <a:pt x="1801346" y="101876"/>
                </a:lnTo>
                <a:cubicBezTo>
                  <a:pt x="1801346" y="92614"/>
                  <a:pt x="1794400" y="83353"/>
                  <a:pt x="1785139" y="83353"/>
                </a:cubicBezTo>
                <a:close/>
                <a:moveTo>
                  <a:pt x="2113919" y="53255"/>
                </a:moveTo>
                <a:lnTo>
                  <a:pt x="2157910" y="53255"/>
                </a:lnTo>
                <a:lnTo>
                  <a:pt x="2157910" y="182914"/>
                </a:lnTo>
                <a:lnTo>
                  <a:pt x="2113919" y="182914"/>
                </a:lnTo>
                <a:lnTo>
                  <a:pt x="2113919" y="53255"/>
                </a:lnTo>
                <a:close/>
                <a:moveTo>
                  <a:pt x="1495723" y="53255"/>
                </a:moveTo>
                <a:lnTo>
                  <a:pt x="1539714" y="53255"/>
                </a:lnTo>
                <a:lnTo>
                  <a:pt x="1539714" y="182914"/>
                </a:lnTo>
                <a:lnTo>
                  <a:pt x="1495723" y="182914"/>
                </a:lnTo>
                <a:lnTo>
                  <a:pt x="1495723" y="53255"/>
                </a:lnTo>
                <a:close/>
                <a:moveTo>
                  <a:pt x="3227606" y="53254"/>
                </a:moveTo>
                <a:lnTo>
                  <a:pt x="3229922" y="53254"/>
                </a:lnTo>
                <a:lnTo>
                  <a:pt x="3271597" y="53254"/>
                </a:lnTo>
                <a:lnTo>
                  <a:pt x="3271597" y="76409"/>
                </a:lnTo>
                <a:lnTo>
                  <a:pt x="3271597" y="85670"/>
                </a:lnTo>
                <a:cubicBezTo>
                  <a:pt x="3276229" y="67147"/>
                  <a:pt x="3294751" y="53254"/>
                  <a:pt x="3313274" y="53254"/>
                </a:cubicBezTo>
                <a:lnTo>
                  <a:pt x="3317906" y="53254"/>
                </a:lnTo>
                <a:lnTo>
                  <a:pt x="3317906" y="97246"/>
                </a:lnTo>
                <a:lnTo>
                  <a:pt x="3308643" y="97246"/>
                </a:lnTo>
                <a:cubicBezTo>
                  <a:pt x="3297067" y="97246"/>
                  <a:pt x="3280859" y="99561"/>
                  <a:pt x="3273913" y="120400"/>
                </a:cubicBezTo>
                <a:cubicBezTo>
                  <a:pt x="3271597" y="125030"/>
                  <a:pt x="3271597" y="131977"/>
                  <a:pt x="3271597" y="138923"/>
                </a:cubicBezTo>
                <a:lnTo>
                  <a:pt x="3271597" y="182914"/>
                </a:lnTo>
                <a:lnTo>
                  <a:pt x="3227606" y="182914"/>
                </a:lnTo>
                <a:lnTo>
                  <a:pt x="3227606" y="53254"/>
                </a:lnTo>
                <a:close/>
                <a:moveTo>
                  <a:pt x="1873123" y="53254"/>
                </a:moveTo>
                <a:lnTo>
                  <a:pt x="1875439" y="53254"/>
                </a:lnTo>
                <a:lnTo>
                  <a:pt x="1917114" y="53254"/>
                </a:lnTo>
                <a:lnTo>
                  <a:pt x="1917114" y="76409"/>
                </a:lnTo>
                <a:lnTo>
                  <a:pt x="1917114" y="85670"/>
                </a:lnTo>
                <a:cubicBezTo>
                  <a:pt x="1921746" y="67147"/>
                  <a:pt x="1940268" y="53254"/>
                  <a:pt x="1958791" y="53254"/>
                </a:cubicBezTo>
                <a:lnTo>
                  <a:pt x="1963421" y="53254"/>
                </a:lnTo>
                <a:lnTo>
                  <a:pt x="1963421" y="97246"/>
                </a:lnTo>
                <a:lnTo>
                  <a:pt x="1954160" y="97246"/>
                </a:lnTo>
                <a:cubicBezTo>
                  <a:pt x="1944898" y="97246"/>
                  <a:pt x="1926376" y="99561"/>
                  <a:pt x="1919430" y="120400"/>
                </a:cubicBezTo>
                <a:cubicBezTo>
                  <a:pt x="1917114" y="125030"/>
                  <a:pt x="1917114" y="131977"/>
                  <a:pt x="1917114" y="138923"/>
                </a:cubicBezTo>
                <a:lnTo>
                  <a:pt x="1917114" y="182914"/>
                </a:lnTo>
                <a:lnTo>
                  <a:pt x="1873123" y="182914"/>
                </a:lnTo>
                <a:lnTo>
                  <a:pt x="1873123" y="53254"/>
                </a:lnTo>
                <a:close/>
                <a:moveTo>
                  <a:pt x="1560550" y="53254"/>
                </a:moveTo>
                <a:lnTo>
                  <a:pt x="1606857" y="53254"/>
                </a:lnTo>
                <a:lnTo>
                  <a:pt x="1627696" y="122716"/>
                </a:lnTo>
                <a:cubicBezTo>
                  <a:pt x="1630011" y="131977"/>
                  <a:pt x="1632326" y="145868"/>
                  <a:pt x="1632326" y="145868"/>
                </a:cubicBezTo>
                <a:cubicBezTo>
                  <a:pt x="1632326" y="145868"/>
                  <a:pt x="1634641" y="131977"/>
                  <a:pt x="1636957" y="122716"/>
                </a:cubicBezTo>
                <a:lnTo>
                  <a:pt x="1657796" y="53254"/>
                </a:lnTo>
                <a:lnTo>
                  <a:pt x="1704103" y="53254"/>
                </a:lnTo>
                <a:lnTo>
                  <a:pt x="1660110" y="185230"/>
                </a:lnTo>
                <a:lnTo>
                  <a:pt x="1606857" y="185230"/>
                </a:lnTo>
                <a:lnTo>
                  <a:pt x="1560550" y="53254"/>
                </a:lnTo>
                <a:close/>
                <a:moveTo>
                  <a:pt x="152817" y="53254"/>
                </a:moveTo>
                <a:lnTo>
                  <a:pt x="155133" y="53254"/>
                </a:lnTo>
                <a:lnTo>
                  <a:pt x="196808" y="53254"/>
                </a:lnTo>
                <a:lnTo>
                  <a:pt x="196808" y="76409"/>
                </a:lnTo>
                <a:lnTo>
                  <a:pt x="196808" y="85670"/>
                </a:lnTo>
                <a:cubicBezTo>
                  <a:pt x="201440" y="67147"/>
                  <a:pt x="219962" y="53254"/>
                  <a:pt x="238485" y="53254"/>
                </a:cubicBezTo>
                <a:lnTo>
                  <a:pt x="243115" y="53254"/>
                </a:lnTo>
                <a:lnTo>
                  <a:pt x="243115" y="97246"/>
                </a:lnTo>
                <a:lnTo>
                  <a:pt x="233853" y="97246"/>
                </a:lnTo>
                <a:cubicBezTo>
                  <a:pt x="222278" y="97246"/>
                  <a:pt x="206069" y="99561"/>
                  <a:pt x="199124" y="120400"/>
                </a:cubicBezTo>
                <a:cubicBezTo>
                  <a:pt x="196808" y="125030"/>
                  <a:pt x="196808" y="131977"/>
                  <a:pt x="196808" y="138923"/>
                </a:cubicBezTo>
                <a:lnTo>
                  <a:pt x="196808" y="182914"/>
                </a:lnTo>
                <a:lnTo>
                  <a:pt x="152817" y="182914"/>
                </a:lnTo>
                <a:lnTo>
                  <a:pt x="152817" y="53254"/>
                </a:lnTo>
                <a:close/>
                <a:moveTo>
                  <a:pt x="3741614" y="50938"/>
                </a:moveTo>
                <a:cubicBezTo>
                  <a:pt x="3757823" y="50938"/>
                  <a:pt x="3771714" y="57884"/>
                  <a:pt x="3778661" y="74093"/>
                </a:cubicBezTo>
                <a:cubicBezTo>
                  <a:pt x="3785607" y="62515"/>
                  <a:pt x="3801814" y="50938"/>
                  <a:pt x="3820337" y="50938"/>
                </a:cubicBezTo>
                <a:cubicBezTo>
                  <a:pt x="3843491" y="50938"/>
                  <a:pt x="3862014" y="64831"/>
                  <a:pt x="3862014" y="99561"/>
                </a:cubicBezTo>
                <a:lnTo>
                  <a:pt x="3862014" y="182914"/>
                </a:lnTo>
                <a:lnTo>
                  <a:pt x="3818021" y="182914"/>
                </a:lnTo>
                <a:lnTo>
                  <a:pt x="3818021" y="104191"/>
                </a:lnTo>
                <a:cubicBezTo>
                  <a:pt x="3818021" y="94930"/>
                  <a:pt x="3815707" y="87984"/>
                  <a:pt x="3808760" y="87984"/>
                </a:cubicBezTo>
                <a:cubicBezTo>
                  <a:pt x="3794868" y="87984"/>
                  <a:pt x="3787921" y="97245"/>
                  <a:pt x="3785607" y="113452"/>
                </a:cubicBezTo>
                <a:lnTo>
                  <a:pt x="3785607" y="129661"/>
                </a:lnTo>
                <a:lnTo>
                  <a:pt x="3785607" y="182914"/>
                </a:lnTo>
                <a:lnTo>
                  <a:pt x="3741614" y="182914"/>
                </a:lnTo>
                <a:lnTo>
                  <a:pt x="3741614" y="104191"/>
                </a:lnTo>
                <a:cubicBezTo>
                  <a:pt x="3741614" y="94930"/>
                  <a:pt x="3739300" y="87984"/>
                  <a:pt x="3732353" y="87984"/>
                </a:cubicBezTo>
                <a:cubicBezTo>
                  <a:pt x="3718461" y="87984"/>
                  <a:pt x="3711516" y="97245"/>
                  <a:pt x="3709200" y="111138"/>
                </a:cubicBezTo>
                <a:cubicBezTo>
                  <a:pt x="3709200" y="115768"/>
                  <a:pt x="3706884" y="122714"/>
                  <a:pt x="3706884" y="127345"/>
                </a:cubicBezTo>
                <a:lnTo>
                  <a:pt x="3706884" y="182914"/>
                </a:lnTo>
                <a:lnTo>
                  <a:pt x="3662893" y="182914"/>
                </a:lnTo>
                <a:lnTo>
                  <a:pt x="3662893" y="53254"/>
                </a:lnTo>
                <a:lnTo>
                  <a:pt x="3702254" y="53254"/>
                </a:lnTo>
                <a:lnTo>
                  <a:pt x="3702254" y="64831"/>
                </a:lnTo>
                <a:lnTo>
                  <a:pt x="3702254" y="74093"/>
                </a:lnTo>
                <a:cubicBezTo>
                  <a:pt x="3709200" y="64831"/>
                  <a:pt x="3720777" y="50938"/>
                  <a:pt x="3741614" y="50938"/>
                </a:cubicBezTo>
                <a:close/>
                <a:moveTo>
                  <a:pt x="3565647" y="50938"/>
                </a:moveTo>
                <a:cubicBezTo>
                  <a:pt x="3602693" y="50938"/>
                  <a:pt x="3625847" y="71777"/>
                  <a:pt x="3625847" y="104191"/>
                </a:cubicBezTo>
                <a:lnTo>
                  <a:pt x="3625847" y="182913"/>
                </a:lnTo>
                <a:lnTo>
                  <a:pt x="3586486" y="182913"/>
                </a:lnTo>
                <a:lnTo>
                  <a:pt x="3586486" y="175967"/>
                </a:lnTo>
                <a:lnTo>
                  <a:pt x="3586486" y="166706"/>
                </a:lnTo>
                <a:cubicBezTo>
                  <a:pt x="3586486" y="166706"/>
                  <a:pt x="3577224" y="185229"/>
                  <a:pt x="3549440" y="185229"/>
                </a:cubicBezTo>
                <a:cubicBezTo>
                  <a:pt x="3523972" y="185229"/>
                  <a:pt x="3505449" y="169020"/>
                  <a:pt x="3505449" y="143552"/>
                </a:cubicBezTo>
                <a:cubicBezTo>
                  <a:pt x="3503133" y="106506"/>
                  <a:pt x="3558701" y="101877"/>
                  <a:pt x="3579540" y="101877"/>
                </a:cubicBezTo>
                <a:cubicBezTo>
                  <a:pt x="3581856" y="87984"/>
                  <a:pt x="3572594" y="85668"/>
                  <a:pt x="3561017" y="85668"/>
                </a:cubicBezTo>
                <a:cubicBezTo>
                  <a:pt x="3544809" y="85668"/>
                  <a:pt x="3526286" y="97245"/>
                  <a:pt x="3526286" y="97245"/>
                </a:cubicBezTo>
                <a:lnTo>
                  <a:pt x="3510079" y="67145"/>
                </a:lnTo>
                <a:cubicBezTo>
                  <a:pt x="3510079" y="67145"/>
                  <a:pt x="3533233" y="50938"/>
                  <a:pt x="3565647" y="50938"/>
                </a:cubicBezTo>
                <a:close/>
                <a:moveTo>
                  <a:pt x="2035196" y="50938"/>
                </a:moveTo>
                <a:cubicBezTo>
                  <a:pt x="2065296" y="50938"/>
                  <a:pt x="2081503" y="64831"/>
                  <a:pt x="2081503" y="64831"/>
                </a:cubicBezTo>
                <a:lnTo>
                  <a:pt x="2067612" y="97245"/>
                </a:lnTo>
                <a:cubicBezTo>
                  <a:pt x="2067612" y="97245"/>
                  <a:pt x="2053719" y="85668"/>
                  <a:pt x="2037512" y="85668"/>
                </a:cubicBezTo>
                <a:cubicBezTo>
                  <a:pt x="2030566" y="85668"/>
                  <a:pt x="2023619" y="87984"/>
                  <a:pt x="2023619" y="92615"/>
                </a:cubicBezTo>
                <a:cubicBezTo>
                  <a:pt x="2023619" y="101877"/>
                  <a:pt x="2086135" y="104191"/>
                  <a:pt x="2086135" y="145868"/>
                </a:cubicBezTo>
                <a:cubicBezTo>
                  <a:pt x="2086135" y="169020"/>
                  <a:pt x="2065296" y="187545"/>
                  <a:pt x="2032881" y="187545"/>
                </a:cubicBezTo>
                <a:cubicBezTo>
                  <a:pt x="2000467" y="187545"/>
                  <a:pt x="1979628" y="169020"/>
                  <a:pt x="1979628" y="169020"/>
                </a:cubicBezTo>
                <a:lnTo>
                  <a:pt x="1998151" y="138922"/>
                </a:lnTo>
                <a:cubicBezTo>
                  <a:pt x="1998151" y="138922"/>
                  <a:pt x="2012042" y="152813"/>
                  <a:pt x="2030566" y="152813"/>
                </a:cubicBezTo>
                <a:cubicBezTo>
                  <a:pt x="2037512" y="152813"/>
                  <a:pt x="2044458" y="150498"/>
                  <a:pt x="2044458" y="145868"/>
                </a:cubicBezTo>
                <a:cubicBezTo>
                  <a:pt x="2044458" y="134291"/>
                  <a:pt x="1981944" y="134291"/>
                  <a:pt x="1981944" y="90300"/>
                </a:cubicBezTo>
                <a:cubicBezTo>
                  <a:pt x="1981944" y="64831"/>
                  <a:pt x="2005097" y="50938"/>
                  <a:pt x="2035196" y="50938"/>
                </a:cubicBezTo>
                <a:close/>
                <a:moveTo>
                  <a:pt x="1412369" y="50938"/>
                </a:moveTo>
                <a:cubicBezTo>
                  <a:pt x="1437839" y="50938"/>
                  <a:pt x="1458676" y="62515"/>
                  <a:pt x="1458676" y="99561"/>
                </a:cubicBezTo>
                <a:lnTo>
                  <a:pt x="1458676" y="182914"/>
                </a:lnTo>
                <a:lnTo>
                  <a:pt x="1417000" y="182914"/>
                </a:lnTo>
                <a:lnTo>
                  <a:pt x="1417000" y="106507"/>
                </a:lnTo>
                <a:cubicBezTo>
                  <a:pt x="1417000" y="94930"/>
                  <a:pt x="1412369" y="90300"/>
                  <a:pt x="1403108" y="90300"/>
                </a:cubicBezTo>
                <a:cubicBezTo>
                  <a:pt x="1389216" y="90300"/>
                  <a:pt x="1379955" y="97245"/>
                  <a:pt x="1377639" y="108823"/>
                </a:cubicBezTo>
                <a:cubicBezTo>
                  <a:pt x="1375323" y="113452"/>
                  <a:pt x="1375323" y="120400"/>
                  <a:pt x="1375323" y="125030"/>
                </a:cubicBezTo>
                <a:lnTo>
                  <a:pt x="1375323" y="182914"/>
                </a:lnTo>
                <a:lnTo>
                  <a:pt x="1331332" y="182914"/>
                </a:lnTo>
                <a:lnTo>
                  <a:pt x="1331332" y="53254"/>
                </a:lnTo>
                <a:lnTo>
                  <a:pt x="1370694" y="53254"/>
                </a:lnTo>
                <a:lnTo>
                  <a:pt x="1370694" y="64831"/>
                </a:lnTo>
                <a:lnTo>
                  <a:pt x="1370694" y="74093"/>
                </a:lnTo>
                <a:cubicBezTo>
                  <a:pt x="1377639" y="64831"/>
                  <a:pt x="1389216" y="50938"/>
                  <a:pt x="1412369" y="50938"/>
                </a:cubicBezTo>
                <a:close/>
                <a:moveTo>
                  <a:pt x="993290" y="50938"/>
                </a:moveTo>
                <a:cubicBezTo>
                  <a:pt x="1023390" y="50938"/>
                  <a:pt x="1039597" y="64831"/>
                  <a:pt x="1039597" y="64831"/>
                </a:cubicBezTo>
                <a:lnTo>
                  <a:pt x="1023390" y="97245"/>
                </a:lnTo>
                <a:cubicBezTo>
                  <a:pt x="1023390" y="97245"/>
                  <a:pt x="1011813" y="85668"/>
                  <a:pt x="993290" y="85668"/>
                </a:cubicBezTo>
                <a:cubicBezTo>
                  <a:pt x="986344" y="85668"/>
                  <a:pt x="979397" y="87984"/>
                  <a:pt x="979397" y="92615"/>
                </a:cubicBezTo>
                <a:cubicBezTo>
                  <a:pt x="979397" y="101877"/>
                  <a:pt x="1041913" y="104191"/>
                  <a:pt x="1041913" y="145868"/>
                </a:cubicBezTo>
                <a:cubicBezTo>
                  <a:pt x="1041913" y="169020"/>
                  <a:pt x="1021074" y="187545"/>
                  <a:pt x="988659" y="187545"/>
                </a:cubicBezTo>
                <a:cubicBezTo>
                  <a:pt x="956245" y="187545"/>
                  <a:pt x="935406" y="169020"/>
                  <a:pt x="935406" y="169020"/>
                </a:cubicBezTo>
                <a:lnTo>
                  <a:pt x="956245" y="138922"/>
                </a:lnTo>
                <a:cubicBezTo>
                  <a:pt x="956245" y="138922"/>
                  <a:pt x="970136" y="152813"/>
                  <a:pt x="988659" y="152813"/>
                </a:cubicBezTo>
                <a:cubicBezTo>
                  <a:pt x="995606" y="152813"/>
                  <a:pt x="1002551" y="150498"/>
                  <a:pt x="1002551" y="145868"/>
                </a:cubicBezTo>
                <a:cubicBezTo>
                  <a:pt x="1002551" y="134291"/>
                  <a:pt x="940038" y="134291"/>
                  <a:pt x="940038" y="90300"/>
                </a:cubicBezTo>
                <a:cubicBezTo>
                  <a:pt x="940038" y="64831"/>
                  <a:pt x="963190" y="50938"/>
                  <a:pt x="993290" y="50938"/>
                </a:cubicBezTo>
                <a:close/>
                <a:moveTo>
                  <a:pt x="865947" y="50938"/>
                </a:moveTo>
                <a:lnTo>
                  <a:pt x="909938" y="50938"/>
                </a:lnTo>
                <a:lnTo>
                  <a:pt x="909938" y="182913"/>
                </a:lnTo>
                <a:lnTo>
                  <a:pt x="868263" y="182913"/>
                </a:lnTo>
                <a:lnTo>
                  <a:pt x="868263" y="171336"/>
                </a:lnTo>
                <a:lnTo>
                  <a:pt x="868263" y="162075"/>
                </a:lnTo>
                <a:cubicBezTo>
                  <a:pt x="861316" y="175967"/>
                  <a:pt x="845109" y="185229"/>
                  <a:pt x="826586" y="185229"/>
                </a:cubicBezTo>
                <a:cubicBezTo>
                  <a:pt x="801117" y="185229"/>
                  <a:pt x="780279" y="173652"/>
                  <a:pt x="780279" y="136606"/>
                </a:cubicBezTo>
                <a:lnTo>
                  <a:pt x="780279" y="53254"/>
                </a:lnTo>
                <a:lnTo>
                  <a:pt x="824270" y="53254"/>
                </a:lnTo>
                <a:lnTo>
                  <a:pt x="824270" y="129661"/>
                </a:lnTo>
                <a:cubicBezTo>
                  <a:pt x="824270" y="141236"/>
                  <a:pt x="828902" y="145868"/>
                  <a:pt x="838163" y="145868"/>
                </a:cubicBezTo>
                <a:cubicBezTo>
                  <a:pt x="856686" y="145868"/>
                  <a:pt x="865947" y="129661"/>
                  <a:pt x="865947" y="108822"/>
                </a:cubicBezTo>
                <a:lnTo>
                  <a:pt x="865947" y="50938"/>
                </a:lnTo>
                <a:close/>
                <a:moveTo>
                  <a:pt x="622834" y="50938"/>
                </a:moveTo>
                <a:cubicBezTo>
                  <a:pt x="639043" y="50938"/>
                  <a:pt x="652934" y="57884"/>
                  <a:pt x="659880" y="74093"/>
                </a:cubicBezTo>
                <a:cubicBezTo>
                  <a:pt x="666827" y="62515"/>
                  <a:pt x="683034" y="50938"/>
                  <a:pt x="701556" y="50938"/>
                </a:cubicBezTo>
                <a:cubicBezTo>
                  <a:pt x="724711" y="50938"/>
                  <a:pt x="743233" y="64831"/>
                  <a:pt x="743233" y="99561"/>
                </a:cubicBezTo>
                <a:lnTo>
                  <a:pt x="743233" y="182914"/>
                </a:lnTo>
                <a:lnTo>
                  <a:pt x="699241" y="182914"/>
                </a:lnTo>
                <a:lnTo>
                  <a:pt x="699241" y="104191"/>
                </a:lnTo>
                <a:cubicBezTo>
                  <a:pt x="699241" y="94930"/>
                  <a:pt x="696927" y="87984"/>
                  <a:pt x="689979" y="87984"/>
                </a:cubicBezTo>
                <a:cubicBezTo>
                  <a:pt x="676088" y="87984"/>
                  <a:pt x="669141" y="97245"/>
                  <a:pt x="666827" y="113452"/>
                </a:cubicBezTo>
                <a:lnTo>
                  <a:pt x="666827" y="129661"/>
                </a:lnTo>
                <a:lnTo>
                  <a:pt x="666827" y="182914"/>
                </a:lnTo>
                <a:lnTo>
                  <a:pt x="622834" y="182914"/>
                </a:lnTo>
                <a:lnTo>
                  <a:pt x="622834" y="104191"/>
                </a:lnTo>
                <a:cubicBezTo>
                  <a:pt x="622834" y="94930"/>
                  <a:pt x="620520" y="87984"/>
                  <a:pt x="613573" y="87984"/>
                </a:cubicBezTo>
                <a:cubicBezTo>
                  <a:pt x="599682" y="87984"/>
                  <a:pt x="592736" y="97245"/>
                  <a:pt x="590420" y="111138"/>
                </a:cubicBezTo>
                <a:cubicBezTo>
                  <a:pt x="590420" y="115768"/>
                  <a:pt x="588104" y="122714"/>
                  <a:pt x="588104" y="127345"/>
                </a:cubicBezTo>
                <a:lnTo>
                  <a:pt x="588104" y="182914"/>
                </a:lnTo>
                <a:lnTo>
                  <a:pt x="544113" y="182914"/>
                </a:lnTo>
                <a:lnTo>
                  <a:pt x="544113" y="53254"/>
                </a:lnTo>
                <a:lnTo>
                  <a:pt x="583475" y="53254"/>
                </a:lnTo>
                <a:lnTo>
                  <a:pt x="583475" y="64831"/>
                </a:lnTo>
                <a:lnTo>
                  <a:pt x="583475" y="74093"/>
                </a:lnTo>
                <a:cubicBezTo>
                  <a:pt x="590420" y="64831"/>
                  <a:pt x="601997" y="50938"/>
                  <a:pt x="622834" y="50938"/>
                </a:cubicBezTo>
                <a:close/>
                <a:moveTo>
                  <a:pt x="463074" y="50938"/>
                </a:moveTo>
                <a:cubicBezTo>
                  <a:pt x="493174" y="50938"/>
                  <a:pt x="509382" y="64831"/>
                  <a:pt x="509382" y="64831"/>
                </a:cubicBezTo>
                <a:lnTo>
                  <a:pt x="495490" y="97245"/>
                </a:lnTo>
                <a:cubicBezTo>
                  <a:pt x="495490" y="97245"/>
                  <a:pt x="481596" y="85668"/>
                  <a:pt x="465390" y="85668"/>
                </a:cubicBezTo>
                <a:cubicBezTo>
                  <a:pt x="458444" y="85668"/>
                  <a:pt x="451497" y="87984"/>
                  <a:pt x="451497" y="92615"/>
                </a:cubicBezTo>
                <a:cubicBezTo>
                  <a:pt x="451497" y="101877"/>
                  <a:pt x="514013" y="104191"/>
                  <a:pt x="514013" y="145868"/>
                </a:cubicBezTo>
                <a:cubicBezTo>
                  <a:pt x="514013" y="169020"/>
                  <a:pt x="493174" y="187545"/>
                  <a:pt x="460758" y="187545"/>
                </a:cubicBezTo>
                <a:cubicBezTo>
                  <a:pt x="428345" y="187545"/>
                  <a:pt x="407507" y="169020"/>
                  <a:pt x="407507" y="169020"/>
                </a:cubicBezTo>
                <a:lnTo>
                  <a:pt x="426029" y="138922"/>
                </a:lnTo>
                <a:cubicBezTo>
                  <a:pt x="426029" y="138922"/>
                  <a:pt x="439922" y="152813"/>
                  <a:pt x="458444" y="152813"/>
                </a:cubicBezTo>
                <a:cubicBezTo>
                  <a:pt x="465390" y="152813"/>
                  <a:pt x="472335" y="150498"/>
                  <a:pt x="472335" y="145868"/>
                </a:cubicBezTo>
                <a:cubicBezTo>
                  <a:pt x="472335" y="134291"/>
                  <a:pt x="409822" y="134291"/>
                  <a:pt x="409822" y="90300"/>
                </a:cubicBezTo>
                <a:cubicBezTo>
                  <a:pt x="409822" y="64831"/>
                  <a:pt x="432974" y="50938"/>
                  <a:pt x="463074" y="50938"/>
                </a:cubicBezTo>
                <a:close/>
                <a:moveTo>
                  <a:pt x="321838" y="50938"/>
                </a:moveTo>
                <a:cubicBezTo>
                  <a:pt x="358884" y="50938"/>
                  <a:pt x="382039" y="71777"/>
                  <a:pt x="382039" y="104191"/>
                </a:cubicBezTo>
                <a:lnTo>
                  <a:pt x="382039" y="182913"/>
                </a:lnTo>
                <a:lnTo>
                  <a:pt x="342676" y="182913"/>
                </a:lnTo>
                <a:lnTo>
                  <a:pt x="342676" y="175967"/>
                </a:lnTo>
                <a:lnTo>
                  <a:pt x="342676" y="166706"/>
                </a:lnTo>
                <a:cubicBezTo>
                  <a:pt x="342676" y="166706"/>
                  <a:pt x="333415" y="185229"/>
                  <a:pt x="305632" y="185229"/>
                </a:cubicBezTo>
                <a:cubicBezTo>
                  <a:pt x="280163" y="185229"/>
                  <a:pt x="261640" y="169020"/>
                  <a:pt x="261640" y="143552"/>
                </a:cubicBezTo>
                <a:cubicBezTo>
                  <a:pt x="259324" y="106506"/>
                  <a:pt x="314893" y="101877"/>
                  <a:pt x="335730" y="101877"/>
                </a:cubicBezTo>
                <a:cubicBezTo>
                  <a:pt x="338047" y="87984"/>
                  <a:pt x="328783" y="85668"/>
                  <a:pt x="317208" y="85668"/>
                </a:cubicBezTo>
                <a:cubicBezTo>
                  <a:pt x="300999" y="85668"/>
                  <a:pt x="282477" y="97245"/>
                  <a:pt x="282477" y="97245"/>
                </a:cubicBezTo>
                <a:lnTo>
                  <a:pt x="266270" y="67145"/>
                </a:lnTo>
                <a:cubicBezTo>
                  <a:pt x="266270" y="67145"/>
                  <a:pt x="289424" y="50938"/>
                  <a:pt x="321838" y="50938"/>
                </a:cubicBezTo>
                <a:close/>
                <a:moveTo>
                  <a:pt x="3139622" y="48623"/>
                </a:moveTo>
                <a:cubicBezTo>
                  <a:pt x="3178983" y="48623"/>
                  <a:pt x="3199820" y="76407"/>
                  <a:pt x="3199820" y="111137"/>
                </a:cubicBezTo>
                <a:lnTo>
                  <a:pt x="3199820" y="125030"/>
                </a:lnTo>
                <a:lnTo>
                  <a:pt x="3116467" y="125030"/>
                </a:lnTo>
                <a:cubicBezTo>
                  <a:pt x="3118783" y="141237"/>
                  <a:pt x="3132676" y="148183"/>
                  <a:pt x="3146567" y="148183"/>
                </a:cubicBezTo>
                <a:cubicBezTo>
                  <a:pt x="3165090" y="148183"/>
                  <a:pt x="3183613" y="134291"/>
                  <a:pt x="3183613" y="134291"/>
                </a:cubicBezTo>
                <a:lnTo>
                  <a:pt x="3199820" y="164391"/>
                </a:lnTo>
                <a:cubicBezTo>
                  <a:pt x="3199820" y="164391"/>
                  <a:pt x="3178983" y="182914"/>
                  <a:pt x="3144252" y="182914"/>
                </a:cubicBezTo>
                <a:cubicBezTo>
                  <a:pt x="3097945" y="182914"/>
                  <a:pt x="3072476" y="148183"/>
                  <a:pt x="3072476" y="113453"/>
                </a:cubicBezTo>
                <a:cubicBezTo>
                  <a:pt x="3072476" y="78723"/>
                  <a:pt x="3097945" y="48623"/>
                  <a:pt x="3139622" y="48623"/>
                </a:cubicBezTo>
                <a:close/>
                <a:moveTo>
                  <a:pt x="2757587" y="48623"/>
                </a:moveTo>
                <a:cubicBezTo>
                  <a:pt x="2799264" y="48623"/>
                  <a:pt x="2831678" y="76407"/>
                  <a:pt x="2831678" y="118084"/>
                </a:cubicBezTo>
                <a:cubicBezTo>
                  <a:pt x="2831678" y="159760"/>
                  <a:pt x="2799264" y="185228"/>
                  <a:pt x="2757587" y="185228"/>
                </a:cubicBezTo>
                <a:cubicBezTo>
                  <a:pt x="2715912" y="185228"/>
                  <a:pt x="2683496" y="157444"/>
                  <a:pt x="2683496" y="118084"/>
                </a:cubicBezTo>
                <a:cubicBezTo>
                  <a:pt x="2683496" y="76407"/>
                  <a:pt x="2715912" y="48623"/>
                  <a:pt x="2757587" y="48623"/>
                </a:cubicBezTo>
                <a:close/>
                <a:moveTo>
                  <a:pt x="2287572" y="48623"/>
                </a:moveTo>
                <a:lnTo>
                  <a:pt x="2338511" y="48623"/>
                </a:lnTo>
                <a:lnTo>
                  <a:pt x="2357033" y="108823"/>
                </a:lnTo>
                <a:cubicBezTo>
                  <a:pt x="2359348" y="115769"/>
                  <a:pt x="2361663" y="129660"/>
                  <a:pt x="2361663" y="129660"/>
                </a:cubicBezTo>
                <a:cubicBezTo>
                  <a:pt x="2361663" y="129660"/>
                  <a:pt x="2363979" y="118085"/>
                  <a:pt x="2366295" y="111137"/>
                </a:cubicBezTo>
                <a:lnTo>
                  <a:pt x="2382502" y="50939"/>
                </a:lnTo>
                <a:lnTo>
                  <a:pt x="2431125" y="50939"/>
                </a:lnTo>
                <a:lnTo>
                  <a:pt x="2377870" y="196806"/>
                </a:lnTo>
                <a:cubicBezTo>
                  <a:pt x="2366295" y="226906"/>
                  <a:pt x="2343141" y="236167"/>
                  <a:pt x="2322302" y="236167"/>
                </a:cubicBezTo>
                <a:cubicBezTo>
                  <a:pt x="2306095" y="236167"/>
                  <a:pt x="2292202" y="226906"/>
                  <a:pt x="2292202" y="226906"/>
                </a:cubicBezTo>
                <a:lnTo>
                  <a:pt x="2306095" y="194490"/>
                </a:lnTo>
                <a:cubicBezTo>
                  <a:pt x="2306095" y="194490"/>
                  <a:pt x="2313041" y="199122"/>
                  <a:pt x="2319986" y="199122"/>
                </a:cubicBezTo>
                <a:cubicBezTo>
                  <a:pt x="2326934" y="199122"/>
                  <a:pt x="2336195" y="196806"/>
                  <a:pt x="2340825" y="185229"/>
                </a:cubicBezTo>
                <a:lnTo>
                  <a:pt x="2343141" y="178283"/>
                </a:lnTo>
                <a:lnTo>
                  <a:pt x="2287572" y="48623"/>
                </a:lnTo>
                <a:close/>
                <a:moveTo>
                  <a:pt x="1785139" y="48623"/>
                </a:moveTo>
                <a:cubicBezTo>
                  <a:pt x="1824500" y="48623"/>
                  <a:pt x="1845337" y="76407"/>
                  <a:pt x="1845337" y="111137"/>
                </a:cubicBezTo>
                <a:lnTo>
                  <a:pt x="1845337" y="125030"/>
                </a:lnTo>
                <a:lnTo>
                  <a:pt x="1761984" y="125030"/>
                </a:lnTo>
                <a:cubicBezTo>
                  <a:pt x="1764300" y="141237"/>
                  <a:pt x="1778193" y="148183"/>
                  <a:pt x="1792084" y="148183"/>
                </a:cubicBezTo>
                <a:cubicBezTo>
                  <a:pt x="1810607" y="148183"/>
                  <a:pt x="1829130" y="134291"/>
                  <a:pt x="1829130" y="134291"/>
                </a:cubicBezTo>
                <a:lnTo>
                  <a:pt x="1845337" y="164391"/>
                </a:lnTo>
                <a:cubicBezTo>
                  <a:pt x="1845337" y="164391"/>
                  <a:pt x="1824500" y="182914"/>
                  <a:pt x="1789769" y="182914"/>
                </a:cubicBezTo>
                <a:cubicBezTo>
                  <a:pt x="1743462" y="182914"/>
                  <a:pt x="1717993" y="148183"/>
                  <a:pt x="1717993" y="113453"/>
                </a:cubicBezTo>
                <a:cubicBezTo>
                  <a:pt x="1717993" y="78723"/>
                  <a:pt x="1743462" y="48623"/>
                  <a:pt x="1785139" y="48623"/>
                </a:cubicBezTo>
                <a:close/>
                <a:moveTo>
                  <a:pt x="2565414" y="39362"/>
                </a:moveTo>
                <a:lnTo>
                  <a:pt x="2565414" y="83353"/>
                </a:lnTo>
                <a:lnTo>
                  <a:pt x="2583937" y="83353"/>
                </a:lnTo>
                <a:cubicBezTo>
                  <a:pt x="2597830" y="83353"/>
                  <a:pt x="2607089" y="76407"/>
                  <a:pt x="2607089" y="60200"/>
                </a:cubicBezTo>
                <a:cubicBezTo>
                  <a:pt x="2607089" y="46307"/>
                  <a:pt x="2602460" y="39362"/>
                  <a:pt x="2579305" y="39362"/>
                </a:cubicBezTo>
                <a:lnTo>
                  <a:pt x="2565414" y="39362"/>
                </a:lnTo>
                <a:close/>
                <a:moveTo>
                  <a:pt x="2979862" y="18523"/>
                </a:moveTo>
                <a:lnTo>
                  <a:pt x="3021539" y="18523"/>
                </a:lnTo>
                <a:lnTo>
                  <a:pt x="3021539" y="55569"/>
                </a:lnTo>
                <a:lnTo>
                  <a:pt x="3049323" y="55569"/>
                </a:lnTo>
                <a:lnTo>
                  <a:pt x="3049323" y="90299"/>
                </a:lnTo>
                <a:lnTo>
                  <a:pt x="3021539" y="90299"/>
                </a:lnTo>
                <a:lnTo>
                  <a:pt x="3021539" y="129660"/>
                </a:lnTo>
                <a:cubicBezTo>
                  <a:pt x="3021539" y="143553"/>
                  <a:pt x="3037746" y="145867"/>
                  <a:pt x="3044692" y="145867"/>
                </a:cubicBezTo>
                <a:lnTo>
                  <a:pt x="3051639" y="145867"/>
                </a:lnTo>
                <a:lnTo>
                  <a:pt x="3051639" y="185228"/>
                </a:lnTo>
                <a:lnTo>
                  <a:pt x="3040062" y="185228"/>
                </a:lnTo>
                <a:cubicBezTo>
                  <a:pt x="3019223" y="185228"/>
                  <a:pt x="2977546" y="180598"/>
                  <a:pt x="2977546" y="136606"/>
                </a:cubicBezTo>
                <a:lnTo>
                  <a:pt x="2977546" y="90299"/>
                </a:lnTo>
                <a:lnTo>
                  <a:pt x="2961339" y="90299"/>
                </a:lnTo>
                <a:lnTo>
                  <a:pt x="2961339" y="55569"/>
                </a:lnTo>
                <a:lnTo>
                  <a:pt x="2979862" y="55569"/>
                </a:lnTo>
                <a:lnTo>
                  <a:pt x="2979862" y="18523"/>
                </a:lnTo>
                <a:close/>
                <a:moveTo>
                  <a:pt x="2868726" y="18523"/>
                </a:moveTo>
                <a:lnTo>
                  <a:pt x="2910403" y="18523"/>
                </a:lnTo>
                <a:lnTo>
                  <a:pt x="2910403" y="55569"/>
                </a:lnTo>
                <a:lnTo>
                  <a:pt x="2938187" y="55569"/>
                </a:lnTo>
                <a:lnTo>
                  <a:pt x="2938187" y="90299"/>
                </a:lnTo>
                <a:lnTo>
                  <a:pt x="2910403" y="90299"/>
                </a:lnTo>
                <a:lnTo>
                  <a:pt x="2910403" y="129660"/>
                </a:lnTo>
                <a:cubicBezTo>
                  <a:pt x="2910403" y="143553"/>
                  <a:pt x="2926610" y="145867"/>
                  <a:pt x="2933556" y="145867"/>
                </a:cubicBezTo>
                <a:lnTo>
                  <a:pt x="2940503" y="145867"/>
                </a:lnTo>
                <a:lnTo>
                  <a:pt x="2940503" y="185228"/>
                </a:lnTo>
                <a:lnTo>
                  <a:pt x="2928926" y="185228"/>
                </a:lnTo>
                <a:cubicBezTo>
                  <a:pt x="2908087" y="185228"/>
                  <a:pt x="2866410" y="180598"/>
                  <a:pt x="2866410" y="136606"/>
                </a:cubicBezTo>
                <a:lnTo>
                  <a:pt x="2866410" y="90299"/>
                </a:lnTo>
                <a:lnTo>
                  <a:pt x="2850203" y="90299"/>
                </a:lnTo>
                <a:lnTo>
                  <a:pt x="2850203" y="55569"/>
                </a:lnTo>
                <a:lnTo>
                  <a:pt x="2868726" y="55569"/>
                </a:lnTo>
                <a:lnTo>
                  <a:pt x="2868726" y="18523"/>
                </a:lnTo>
                <a:close/>
                <a:moveTo>
                  <a:pt x="2206533" y="18523"/>
                </a:moveTo>
                <a:lnTo>
                  <a:pt x="2248208" y="18523"/>
                </a:lnTo>
                <a:lnTo>
                  <a:pt x="2248208" y="55569"/>
                </a:lnTo>
                <a:lnTo>
                  <a:pt x="2275994" y="55569"/>
                </a:lnTo>
                <a:lnTo>
                  <a:pt x="2275994" y="90299"/>
                </a:lnTo>
                <a:lnTo>
                  <a:pt x="2248208" y="90299"/>
                </a:lnTo>
                <a:lnTo>
                  <a:pt x="2248208" y="129660"/>
                </a:lnTo>
                <a:cubicBezTo>
                  <a:pt x="2248208" y="143553"/>
                  <a:pt x="2262101" y="145867"/>
                  <a:pt x="2271363" y="145867"/>
                </a:cubicBezTo>
                <a:lnTo>
                  <a:pt x="2278308" y="145867"/>
                </a:lnTo>
                <a:lnTo>
                  <a:pt x="2278308" y="185228"/>
                </a:lnTo>
                <a:lnTo>
                  <a:pt x="2266733" y="185228"/>
                </a:lnTo>
                <a:cubicBezTo>
                  <a:pt x="2245894" y="185228"/>
                  <a:pt x="2204217" y="180598"/>
                  <a:pt x="2204217" y="136606"/>
                </a:cubicBezTo>
                <a:lnTo>
                  <a:pt x="2204217" y="90299"/>
                </a:lnTo>
                <a:lnTo>
                  <a:pt x="2188010" y="90299"/>
                </a:lnTo>
                <a:lnTo>
                  <a:pt x="2188010" y="55569"/>
                </a:lnTo>
                <a:lnTo>
                  <a:pt x="2206533" y="55569"/>
                </a:lnTo>
                <a:lnTo>
                  <a:pt x="2206533" y="18523"/>
                </a:lnTo>
                <a:close/>
                <a:moveTo>
                  <a:pt x="2521423" y="2316"/>
                </a:moveTo>
                <a:lnTo>
                  <a:pt x="2581621" y="2316"/>
                </a:lnTo>
                <a:cubicBezTo>
                  <a:pt x="2600144" y="2316"/>
                  <a:pt x="2609405" y="4632"/>
                  <a:pt x="2616352" y="6948"/>
                </a:cubicBezTo>
                <a:cubicBezTo>
                  <a:pt x="2637189" y="13893"/>
                  <a:pt x="2651082" y="32416"/>
                  <a:pt x="2651082" y="60200"/>
                </a:cubicBezTo>
                <a:cubicBezTo>
                  <a:pt x="2651082" y="78723"/>
                  <a:pt x="2641821" y="99561"/>
                  <a:pt x="2623298" y="108823"/>
                </a:cubicBezTo>
                <a:cubicBezTo>
                  <a:pt x="2623298" y="108823"/>
                  <a:pt x="2625614" y="111137"/>
                  <a:pt x="2630244" y="120398"/>
                </a:cubicBezTo>
                <a:lnTo>
                  <a:pt x="2667289" y="182914"/>
                </a:lnTo>
                <a:lnTo>
                  <a:pt x="2618667" y="182914"/>
                </a:lnTo>
                <a:lnTo>
                  <a:pt x="2586253" y="120398"/>
                </a:lnTo>
                <a:lnTo>
                  <a:pt x="2565414" y="120398"/>
                </a:lnTo>
                <a:lnTo>
                  <a:pt x="2565414" y="182914"/>
                </a:lnTo>
                <a:lnTo>
                  <a:pt x="2521423" y="182914"/>
                </a:lnTo>
                <a:lnTo>
                  <a:pt x="2521423" y="2316"/>
                </a:lnTo>
                <a:close/>
                <a:moveTo>
                  <a:pt x="2116235" y="2316"/>
                </a:moveTo>
                <a:lnTo>
                  <a:pt x="2160226" y="2316"/>
                </a:lnTo>
                <a:lnTo>
                  <a:pt x="2160226" y="37046"/>
                </a:lnTo>
                <a:lnTo>
                  <a:pt x="2116235" y="37046"/>
                </a:lnTo>
                <a:lnTo>
                  <a:pt x="2116235" y="2316"/>
                </a:lnTo>
                <a:close/>
                <a:moveTo>
                  <a:pt x="1498039" y="2316"/>
                </a:moveTo>
                <a:lnTo>
                  <a:pt x="1542030" y="2316"/>
                </a:lnTo>
                <a:lnTo>
                  <a:pt x="1542030" y="37046"/>
                </a:lnTo>
                <a:lnTo>
                  <a:pt x="1498039" y="37046"/>
                </a:lnTo>
                <a:lnTo>
                  <a:pt x="1498039" y="2316"/>
                </a:lnTo>
                <a:close/>
                <a:moveTo>
                  <a:pt x="1136843" y="2316"/>
                </a:moveTo>
                <a:lnTo>
                  <a:pt x="1180834" y="2316"/>
                </a:lnTo>
                <a:lnTo>
                  <a:pt x="1180834" y="118085"/>
                </a:lnTo>
                <a:cubicBezTo>
                  <a:pt x="1180834" y="136607"/>
                  <a:pt x="1192411" y="148183"/>
                  <a:pt x="1213250" y="148183"/>
                </a:cubicBezTo>
                <a:cubicBezTo>
                  <a:pt x="1231773" y="148183"/>
                  <a:pt x="1245665" y="138921"/>
                  <a:pt x="1245665" y="118085"/>
                </a:cubicBezTo>
                <a:lnTo>
                  <a:pt x="1245665" y="2316"/>
                </a:lnTo>
                <a:lnTo>
                  <a:pt x="1289657" y="2316"/>
                </a:lnTo>
                <a:lnTo>
                  <a:pt x="1289657" y="118085"/>
                </a:lnTo>
                <a:cubicBezTo>
                  <a:pt x="1289657" y="159760"/>
                  <a:pt x="1259557" y="187544"/>
                  <a:pt x="1213250" y="187544"/>
                </a:cubicBezTo>
                <a:cubicBezTo>
                  <a:pt x="1166943" y="187544"/>
                  <a:pt x="1136843" y="157446"/>
                  <a:pt x="1136843" y="118085"/>
                </a:cubicBezTo>
                <a:lnTo>
                  <a:pt x="1136843" y="2316"/>
                </a:lnTo>
                <a:close/>
                <a:moveTo>
                  <a:pt x="4634" y="2316"/>
                </a:moveTo>
                <a:lnTo>
                  <a:pt x="118087" y="2316"/>
                </a:lnTo>
                <a:lnTo>
                  <a:pt x="118087" y="41677"/>
                </a:lnTo>
                <a:lnTo>
                  <a:pt x="48625" y="41677"/>
                </a:lnTo>
                <a:lnTo>
                  <a:pt x="48625" y="74091"/>
                </a:lnTo>
                <a:lnTo>
                  <a:pt x="104194" y="74091"/>
                </a:lnTo>
                <a:lnTo>
                  <a:pt x="104194" y="113453"/>
                </a:lnTo>
                <a:lnTo>
                  <a:pt x="48625" y="113453"/>
                </a:lnTo>
                <a:lnTo>
                  <a:pt x="48625" y="148182"/>
                </a:lnTo>
                <a:lnTo>
                  <a:pt x="122717" y="148182"/>
                </a:lnTo>
                <a:lnTo>
                  <a:pt x="122717" y="182914"/>
                </a:lnTo>
                <a:lnTo>
                  <a:pt x="4634" y="182914"/>
                </a:lnTo>
                <a:lnTo>
                  <a:pt x="4634" y="2316"/>
                </a:lnTo>
                <a:close/>
                <a:moveTo>
                  <a:pt x="3431357" y="0"/>
                </a:moveTo>
                <a:lnTo>
                  <a:pt x="3475348" y="0"/>
                </a:lnTo>
                <a:lnTo>
                  <a:pt x="3475348" y="182914"/>
                </a:lnTo>
                <a:lnTo>
                  <a:pt x="3433673" y="182914"/>
                </a:lnTo>
                <a:lnTo>
                  <a:pt x="3433673" y="173653"/>
                </a:lnTo>
                <a:lnTo>
                  <a:pt x="3433673" y="166705"/>
                </a:lnTo>
                <a:cubicBezTo>
                  <a:pt x="3433673" y="166705"/>
                  <a:pt x="3422095" y="185228"/>
                  <a:pt x="3396627" y="185228"/>
                </a:cubicBezTo>
                <a:cubicBezTo>
                  <a:pt x="3361896" y="185228"/>
                  <a:pt x="3336427" y="157444"/>
                  <a:pt x="3336427" y="115769"/>
                </a:cubicBezTo>
                <a:cubicBezTo>
                  <a:pt x="3336427" y="76407"/>
                  <a:pt x="3361896" y="48623"/>
                  <a:pt x="3396627" y="48623"/>
                </a:cubicBezTo>
                <a:cubicBezTo>
                  <a:pt x="3422095" y="48623"/>
                  <a:pt x="3431357" y="60200"/>
                  <a:pt x="3431357" y="60200"/>
                </a:cubicBezTo>
                <a:lnTo>
                  <a:pt x="3431357" y="53253"/>
                </a:lnTo>
                <a:lnTo>
                  <a:pt x="3431357" y="0"/>
                </a:lnTo>
                <a:close/>
              </a:path>
            </a:pathLst>
          </a:custGeom>
          <a:solidFill>
            <a:schemeClr val="bg1"/>
          </a:solidFill>
        </p:spPr>
        <p:txBody>
          <a:bodyPr wrap="square">
            <a:noAutofit/>
          </a:bodyPr>
          <a:lstStyle>
            <a:lvl1pPr>
              <a:buNone/>
              <a:defRPr/>
            </a:lvl1pPr>
          </a:lstStyle>
          <a:p>
            <a:pPr lvl="0"/>
            <a:r>
              <a:rPr lang="en-GB"/>
              <a:t> </a:t>
            </a:r>
          </a:p>
        </p:txBody>
      </p:sp>
    </p:spTree>
    <p:extLst>
      <p:ext uri="{BB962C8B-B14F-4D97-AF65-F5344CB8AC3E}">
        <p14:creationId xmlns:p14="http://schemas.microsoft.com/office/powerpoint/2010/main" val="38301604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3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450"/>
                                  </p:stCondLst>
                                  <p:childTnLst>
                                    <p:set>
                                      <p:cBhvr>
                                        <p:cTn id="14" dur="1" fill="hold">
                                          <p:stCondLst>
                                            <p:cond delay="0"/>
                                          </p:stCondLst>
                                        </p:cTn>
                                        <p:tgtEl>
                                          <p:spTgt spid="96"/>
                                        </p:tgtEl>
                                        <p:attrNameLst>
                                          <p:attrName>style.visibility</p:attrName>
                                        </p:attrNameLst>
                                      </p:cBhvr>
                                      <p:to>
                                        <p:strVal val="visible"/>
                                      </p:to>
                                    </p:set>
                                    <p:anim calcmode="lin" valueType="num">
                                      <p:cBhvr additive="base">
                                        <p:cTn id="15" dur="750" fill="hold"/>
                                        <p:tgtEl>
                                          <p:spTgt spid="96"/>
                                        </p:tgtEl>
                                        <p:attrNameLst>
                                          <p:attrName>ppt_x</p:attrName>
                                        </p:attrNameLst>
                                      </p:cBhvr>
                                      <p:tavLst>
                                        <p:tav tm="0">
                                          <p:val>
                                            <p:strVal val="#ppt_x"/>
                                          </p:val>
                                        </p:tav>
                                        <p:tav tm="100000">
                                          <p:val>
                                            <p:strVal val="#ppt_x"/>
                                          </p:val>
                                        </p:tav>
                                      </p:tavLst>
                                    </p:anim>
                                    <p:anim calcmode="lin" valueType="num">
                                      <p:cBhvr additive="base">
                                        <p:cTn id="16" dur="750" fill="hold"/>
                                        <p:tgtEl>
                                          <p:spTgt spid="96"/>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550"/>
                                  </p:stCondLst>
                                  <p:childTnLst>
                                    <p:set>
                                      <p:cBhvr>
                                        <p:cTn id="18" dur="1" fill="hold">
                                          <p:stCondLst>
                                            <p:cond delay="0"/>
                                          </p:stCondLst>
                                        </p:cTn>
                                        <p:tgtEl>
                                          <p:spTgt spid="123"/>
                                        </p:tgtEl>
                                        <p:attrNameLst>
                                          <p:attrName>style.visibility</p:attrName>
                                        </p:attrNameLst>
                                      </p:cBhvr>
                                      <p:to>
                                        <p:strVal val="visible"/>
                                      </p:to>
                                    </p:set>
                                    <p:anim calcmode="lin" valueType="num">
                                      <p:cBhvr additive="base">
                                        <p:cTn id="19" dur="750" fill="hold"/>
                                        <p:tgtEl>
                                          <p:spTgt spid="123"/>
                                        </p:tgtEl>
                                        <p:attrNameLst>
                                          <p:attrName>ppt_x</p:attrName>
                                        </p:attrNameLst>
                                      </p:cBhvr>
                                      <p:tavLst>
                                        <p:tav tm="0">
                                          <p:val>
                                            <p:strVal val="#ppt_x"/>
                                          </p:val>
                                        </p:tav>
                                        <p:tav tm="100000">
                                          <p:val>
                                            <p:strVal val="#ppt_x"/>
                                          </p:val>
                                        </p:tav>
                                      </p:tavLst>
                                    </p:anim>
                                    <p:anim calcmode="lin" valueType="num">
                                      <p:cBhvr additive="base">
                                        <p:cTn id="20" dur="750" fill="hold"/>
                                        <p:tgtEl>
                                          <p:spTgt spid="123"/>
                                        </p:tgtEl>
                                        <p:attrNameLst>
                                          <p:attrName>ppt_y</p:attrName>
                                        </p:attrNameLst>
                                      </p:cBhvr>
                                      <p:tavLst>
                                        <p:tav tm="0">
                                          <p:val>
                                            <p:strVal val="1+#ppt_h/2"/>
                                          </p:val>
                                        </p:tav>
                                        <p:tav tm="100000">
                                          <p:val>
                                            <p:strVal val="#ppt_y"/>
                                          </p:val>
                                        </p:tav>
                                      </p:tavLst>
                                    </p:anim>
                                  </p:childTnLst>
                                </p:cTn>
                              </p:par>
                            </p:childTnLst>
                          </p:cTn>
                        </p:par>
                        <p:par>
                          <p:cTn id="21" fill="hold">
                            <p:stCondLst>
                              <p:cond delay="1300"/>
                            </p:stCondLst>
                            <p:childTnLst>
                              <p:par>
                                <p:cTn id="22" presetID="10" presetClass="exit" presetSubtype="0" fill="hold" grpId="0" nodeType="afterEffect">
                                  <p:stCondLst>
                                    <p:cond delay="3000"/>
                                  </p:stCondLst>
                                  <p:childTnLst>
                                    <p:animEffect transition="out" filter="fade">
                                      <p:cBhvr>
                                        <p:cTn id="23" dur="1000"/>
                                        <p:tgtEl>
                                          <p:spTgt spid="81"/>
                                        </p:tgtEl>
                                      </p:cBhvr>
                                    </p:animEffect>
                                    <p:set>
                                      <p:cBhvr>
                                        <p:cTn id="24" dur="1" fill="hold">
                                          <p:stCondLst>
                                            <p:cond delay="999"/>
                                          </p:stCondLst>
                                        </p:cTn>
                                        <p:tgtEl>
                                          <p:spTgt spid="81"/>
                                        </p:tgtEl>
                                        <p:attrNameLst>
                                          <p:attrName>style.visibility</p:attrName>
                                        </p:attrNameLst>
                                      </p:cBhvr>
                                      <p:to>
                                        <p:strVal val="hidden"/>
                                      </p:to>
                                    </p:set>
                                  </p:childTnLst>
                                </p:cTn>
                              </p:par>
                              <p:par>
                                <p:cTn id="25" presetID="10" presetClass="entr" presetSubtype="0" fill="hold" grpId="1" nodeType="withEffect">
                                  <p:stCondLst>
                                    <p:cond delay="1100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1" grpId="1" animBg="1"/>
      <p:bldP spid="10" grpId="0" animBg="1">
        <p:tmplLst>
          <p:tmpl>
            <p:tnLst>
              <p:par>
                <p:cTn presetID="2" presetClass="entr" presetSubtype="1"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fill="hold"/>
                        <p:tgtEl>
                          <p:spTgt spid="10"/>
                        </p:tgtEl>
                        <p:attrNameLst>
                          <p:attrName>ppt_x</p:attrName>
                        </p:attrNameLst>
                      </p:cBhvr>
                      <p:tavLst>
                        <p:tav tm="0">
                          <p:val>
                            <p:strVal val="#ppt_x"/>
                          </p:val>
                        </p:tav>
                        <p:tav tm="100000">
                          <p:val>
                            <p:strVal val="#ppt_x"/>
                          </p:val>
                        </p:tav>
                      </p:tavLst>
                    </p:anim>
                    <p:anim calcmode="lin" valueType="num">
                      <p:cBhvr additive="base">
                        <p:cTn dur="1000" fill="hold"/>
                        <p:tgtEl>
                          <p:spTgt spid="10"/>
                        </p:tgtEl>
                        <p:attrNameLst>
                          <p:attrName>ppt_y</p:attrName>
                        </p:attrNameLst>
                      </p:cBhvr>
                      <p:tavLst>
                        <p:tav tm="0">
                          <p:val>
                            <p:strVal val="0-#ppt_h/2"/>
                          </p:val>
                        </p:tav>
                        <p:tav tm="100000">
                          <p:val>
                            <p:strVal val="#ppt_y"/>
                          </p:val>
                        </p:tav>
                      </p:tavLst>
                    </p:anim>
                  </p:childTnLst>
                </p:cTn>
              </p:par>
            </p:tnLst>
          </p:tmpl>
        </p:tmplLst>
      </p:bldP>
      <p:bldP spid="2" grpId="0"/>
      <p:bldP spid="96" grpId="0">
        <p:tmplLst>
          <p:tmpl>
            <p:tnLst>
              <p:par>
                <p:cTn presetID="2" presetClass="entr" presetSubtype="4" decel="100000" fill="hold" nodeType="withEffect">
                  <p:stCondLst>
                    <p:cond delay="45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750" fill="hold"/>
                        <p:tgtEl>
                          <p:spTgt spid="96"/>
                        </p:tgtEl>
                        <p:attrNameLst>
                          <p:attrName>ppt_x</p:attrName>
                        </p:attrNameLst>
                      </p:cBhvr>
                      <p:tavLst>
                        <p:tav tm="0">
                          <p:val>
                            <p:strVal val="#ppt_x"/>
                          </p:val>
                        </p:tav>
                        <p:tav tm="100000">
                          <p:val>
                            <p:strVal val="#ppt_x"/>
                          </p:val>
                        </p:tav>
                      </p:tavLst>
                    </p:anim>
                    <p:anim calcmode="lin" valueType="num">
                      <p:cBhvr additive="base">
                        <p:cTn dur="750" fill="hold"/>
                        <p:tgtEl>
                          <p:spTgt spid="96"/>
                        </p:tgtEl>
                        <p:attrNameLst>
                          <p:attrName>ppt_y</p:attrName>
                        </p:attrNameLst>
                      </p:cBhvr>
                      <p:tavLst>
                        <p:tav tm="0">
                          <p:val>
                            <p:strVal val="1+#ppt_h/2"/>
                          </p:val>
                        </p:tav>
                        <p:tav tm="100000">
                          <p:val>
                            <p:strVal val="#ppt_y"/>
                          </p:val>
                        </p:tav>
                      </p:tavLst>
                    </p:anim>
                  </p:childTnLst>
                </p:cTn>
              </p:par>
            </p:tnLst>
          </p:tmpl>
        </p:tmplLst>
      </p:bldP>
      <p:bldP spid="123" grpId="0" animBg="1">
        <p:tmplLst>
          <p:tmpl>
            <p:tnLst>
              <p:par>
                <p:cTn presetID="2" presetClass="entr" presetSubtype="4" decel="100000" fill="hold" nodeType="withEffect">
                  <p:stCondLst>
                    <p:cond delay="55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750" fill="hold"/>
                        <p:tgtEl>
                          <p:spTgt spid="123"/>
                        </p:tgtEl>
                        <p:attrNameLst>
                          <p:attrName>ppt_x</p:attrName>
                        </p:attrNameLst>
                      </p:cBhvr>
                      <p:tavLst>
                        <p:tav tm="0">
                          <p:val>
                            <p:strVal val="#ppt_x"/>
                          </p:val>
                        </p:tav>
                        <p:tav tm="100000">
                          <p:val>
                            <p:strVal val="#ppt_x"/>
                          </p:val>
                        </p:tav>
                      </p:tavLst>
                    </p:anim>
                    <p:anim calcmode="lin" valueType="num">
                      <p:cBhvr additive="base">
                        <p:cTn dur="750" fill="hold"/>
                        <p:tgtEl>
                          <p:spTgt spid="12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evices">
    <p:bg>
      <p:bgPr>
        <a:solidFill>
          <a:schemeClr val="bg1"/>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A06906F-A7AB-4871-B7D2-E4E58C566019}"/>
              </a:ext>
            </a:extLst>
          </p:cNvPr>
          <p:cNvSpPr txBox="1">
            <a:spLocks/>
          </p:cNvSpPr>
          <p:nvPr userDrawn="1"/>
        </p:nvSpPr>
        <p:spPr>
          <a:xfrm>
            <a:off x="1" y="4496594"/>
            <a:ext cx="4459767" cy="2361408"/>
          </a:xfrm>
          <a:custGeom>
            <a:avLst/>
            <a:gdLst>
              <a:gd name="connsiteX0" fmla="*/ 0 w 4459767"/>
              <a:gd name="connsiteY0" fmla="*/ 0 h 2361408"/>
              <a:gd name="connsiteX1" fmla="*/ 188757 w 4459767"/>
              <a:gd name="connsiteY1" fmla="*/ 263618 h 2361408"/>
              <a:gd name="connsiteX2" fmla="*/ 4342871 w 4459767"/>
              <a:gd name="connsiteY2" fmla="*/ 2325152 h 2361408"/>
              <a:gd name="connsiteX3" fmla="*/ 4459767 w 4459767"/>
              <a:gd name="connsiteY3" fmla="*/ 2361408 h 2361408"/>
              <a:gd name="connsiteX4" fmla="*/ 0 w 4459767"/>
              <a:gd name="connsiteY4" fmla="*/ 2361408 h 236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9767" h="2361408">
                <a:moveTo>
                  <a:pt x="0" y="0"/>
                </a:moveTo>
                <a:lnTo>
                  <a:pt x="188757" y="263618"/>
                </a:lnTo>
                <a:cubicBezTo>
                  <a:pt x="1272638" y="1642098"/>
                  <a:pt x="2978863" y="1917971"/>
                  <a:pt x="4342871" y="2325152"/>
                </a:cubicBezTo>
                <a:lnTo>
                  <a:pt x="4459767" y="2361408"/>
                </a:lnTo>
                <a:lnTo>
                  <a:pt x="0" y="2361408"/>
                </a:lnTo>
                <a:close/>
              </a:path>
            </a:pathLst>
          </a:custGeom>
          <a:solidFill>
            <a:schemeClr val="accent2"/>
          </a:solidFill>
        </p:spPr>
        <p:txBody>
          <a:bodyPr wrap="square">
            <a:noAutofit/>
          </a:bodyPr>
          <a:lstStyle>
            <a:lvl1pPr marL="0" indent="0" algn="l" defTabSz="914400" rtl="0" eaLnBrk="1" latinLnBrk="0" hangingPunct="1">
              <a:lnSpc>
                <a:spcPct val="90000"/>
              </a:lnSpc>
              <a:spcBef>
                <a:spcPts val="1000"/>
              </a:spcBef>
              <a:buClr>
                <a:schemeClr val="tx1"/>
              </a:buClr>
              <a:buFont typeface="Calibri" panose="020F0502020204030204" pitchFamily="34" charset="0"/>
              <a:buNone/>
              <a:defRPr sz="1400" kern="1200">
                <a:solidFill>
                  <a:schemeClr val="tx1"/>
                </a:solidFill>
                <a:latin typeface="+mn-lt"/>
                <a:ea typeface="+mn-ea"/>
                <a:cs typeface="+mn-cs"/>
              </a:defRPr>
            </a:lvl1pPr>
            <a:lvl2pPr marL="536575" indent="-273050"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ts val="3200"/>
              </a:lnSpc>
              <a:spcBef>
                <a:spcPts val="500"/>
              </a:spcBef>
              <a:buFont typeface="Arial" panose="020B0604020202020204" pitchFamily="34" charset="0"/>
              <a:buNone/>
              <a:defRPr sz="3400" b="1" i="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b="1" kern="1200">
                <a:solidFill>
                  <a:schemeClr val="accent4"/>
                </a:solidFill>
                <a:latin typeface="+mn-lt"/>
                <a:ea typeface="+mn-ea"/>
                <a:cs typeface="+mn-cs"/>
              </a:defRPr>
            </a:lvl6pPr>
            <a:lvl7pPr marL="263525" indent="-263525" algn="l" defTabSz="914400" rtl="0" eaLnBrk="1" latinLnBrk="0" hangingPunct="1">
              <a:lnSpc>
                <a:spcPct val="90000"/>
              </a:lnSpc>
              <a:spcBef>
                <a:spcPts val="500"/>
              </a:spcBef>
              <a:buFont typeface="+mj-lt"/>
              <a:buAutoNum type="arabicPeriod"/>
              <a:defRPr sz="1400" kern="1200">
                <a:solidFill>
                  <a:schemeClr val="tx1"/>
                </a:solidFill>
                <a:latin typeface="+mn-lt"/>
                <a:ea typeface="+mn-ea"/>
                <a:cs typeface="+mn-cs"/>
              </a:defRPr>
            </a:lvl7pPr>
            <a:lvl8pPr marL="263525" indent="-263525" algn="l" defTabSz="914400" rtl="0" eaLnBrk="1" latinLnBrk="0" hangingPunct="1">
              <a:lnSpc>
                <a:spcPct val="90000"/>
              </a:lnSpc>
              <a:spcBef>
                <a:spcPts val="500"/>
              </a:spcBef>
              <a:buFont typeface="+mj-lt"/>
              <a:buAutoNum type="alphaLcPeriod"/>
              <a:defRPr sz="14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mn-lt"/>
                <a:ea typeface="+mn-ea"/>
                <a:cs typeface="+mn-cs"/>
              </a:defRPr>
            </a:lvl9pPr>
          </a:lstStyle>
          <a:p>
            <a:r>
              <a:rPr lang="nl-NL"/>
              <a:t> </a:t>
            </a:r>
          </a:p>
        </p:txBody>
      </p:sp>
      <p:sp>
        <p:nvSpPr>
          <p:cNvPr id="86" name="Tijdelijke aanduiding voor tekst 2">
            <a:extLst>
              <a:ext uri="{FF2B5EF4-FFF2-40B4-BE49-F238E27FC236}">
                <a16:creationId xmlns:a16="http://schemas.microsoft.com/office/drawing/2014/main" id="{473E72D7-5775-440F-9445-A34394810609}"/>
              </a:ext>
            </a:extLst>
          </p:cNvPr>
          <p:cNvSpPr>
            <a:spLocks noGrp="1"/>
          </p:cNvSpPr>
          <p:nvPr>
            <p:ph type="body" sz="quarter" idx="36" hasCustomPrompt="1"/>
          </p:nvPr>
        </p:nvSpPr>
        <p:spPr>
          <a:xfrm>
            <a:off x="137769" y="2697752"/>
            <a:ext cx="5517476" cy="2807575"/>
          </a:xfrm>
          <a:blipFill>
            <a:blip r:embed="rId2" cstate="print">
              <a:extLst>
                <a:ext uri="{28A0092B-C50C-407E-A947-70E740481C1C}">
                  <a14:useLocalDpi xmlns:a14="http://schemas.microsoft.com/office/drawing/2010/main"/>
                </a:ext>
              </a:extLst>
            </a:blip>
            <a:srcRect/>
            <a:stretch>
              <a:fillRect t="9" b="9"/>
            </a:stretch>
          </a:blipFill>
        </p:spPr>
        <p:txBody>
          <a:bodyPr/>
          <a:lstStyle>
            <a:lvl1pPr marL="0" indent="0">
              <a:buNone/>
              <a:defRPr/>
            </a:lvl1pPr>
          </a:lstStyle>
          <a:p>
            <a:pPr lvl="0"/>
            <a:r>
              <a:rPr lang="nl-NL"/>
              <a:t> </a:t>
            </a:r>
          </a:p>
        </p:txBody>
      </p:sp>
      <p:sp>
        <p:nvSpPr>
          <p:cNvPr id="87" name="afbeelding">
            <a:extLst>
              <a:ext uri="{FF2B5EF4-FFF2-40B4-BE49-F238E27FC236}">
                <a16:creationId xmlns:a16="http://schemas.microsoft.com/office/drawing/2014/main" id="{A8BA72E7-CB25-417E-BDFF-4C7DC630C68B}"/>
              </a:ext>
            </a:extLst>
          </p:cNvPr>
          <p:cNvSpPr>
            <a:spLocks noGrp="1"/>
          </p:cNvSpPr>
          <p:nvPr>
            <p:ph type="pic" sz="quarter" idx="14" hasCustomPrompt="1"/>
          </p:nvPr>
        </p:nvSpPr>
        <p:spPr>
          <a:xfrm>
            <a:off x="1125713" y="2804479"/>
            <a:ext cx="3525766" cy="2128537"/>
          </a:xfrm>
          <a:solidFill>
            <a:schemeClr val="bg1">
              <a:lumMod val="75000"/>
            </a:schemeClr>
          </a:solidFill>
        </p:spPr>
        <p:txBody>
          <a:bodyPr bIns="1260000" anchor="ctr" anchorCtr="0">
            <a:noAutofit/>
          </a:bodyPr>
          <a:lstStyle>
            <a:lvl1pPr marL="285750" marR="0" indent="-285750" algn="ctr" defTabSz="719138" rtl="0" eaLnBrk="1" fontAlgn="auto" latinLnBrk="0" hangingPunct="1">
              <a:lnSpc>
                <a:spcPct val="100000"/>
              </a:lnSpc>
              <a:spcBef>
                <a:spcPts val="300"/>
              </a:spcBef>
              <a:spcAft>
                <a:spcPts val="0"/>
              </a:spcAft>
              <a:buClr>
                <a:schemeClr val="bg2"/>
              </a:buClr>
              <a:buSzPct val="100000"/>
              <a:buNone/>
              <a:tabLst/>
              <a:defRPr sz="1100">
                <a:solidFill>
                  <a:schemeClr val="bg1">
                    <a:lumMod val="95000"/>
                  </a:schemeClr>
                </a:solidFill>
              </a:defRPr>
            </a:lvl1pPr>
          </a:lstStyle>
          <a:p>
            <a:r>
              <a:rPr lang="nl-NL"/>
              <a:t>Selecteer dit kader, ga naar de tab ‘Slidebuilder’, </a:t>
            </a:r>
            <a:br>
              <a:rPr lang="nl-NL"/>
            </a:br>
            <a:r>
              <a:rPr lang="nl-NL"/>
              <a:t>klik op ‘Afbeeldingen’, selecteer de gewenste afbeelding en klik op ‘Invoegen’.</a:t>
            </a:r>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err="1">
                <a:solidFill>
                  <a:sysClr val="windowText" lastClr="000000"/>
                </a:solidFill>
                <a:latin typeface="+mn-lt"/>
                <a:cs typeface="Calibri" panose="020F0502020204030204" pitchFamily="34" charset="0"/>
              </a:rPr>
              <a:t>Devices</a:t>
            </a:r>
            <a:endParaRPr lang="nl-NL" sz="1400" b="1" cap="all" spc="0" baseline="0">
              <a:solidFill>
                <a:sysClr val="windowText" lastClr="000000"/>
              </a:solidFill>
              <a:latin typeface="+mn-lt"/>
              <a:cs typeface="Calibri" panose="020F0502020204030204" pitchFamily="34" charset="0"/>
            </a:endParaRP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p>
            <a:fld id="{650076AF-ED87-4992-BC00-F571F1F28545}"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a:xfrm>
            <a:off x="11380749" y="6515100"/>
            <a:ext cx="263767" cy="126365"/>
          </a:xfrm>
        </p:spPr>
        <p:txBody>
          <a:bodyPr/>
          <a:lstStyle/>
          <a:p>
            <a:fld id="{361A1203-CA3D-4D48-AFA0-9D668419C1D5}" type="slidenum">
              <a:rPr lang="nl-NL" smtClean="0"/>
              <a:t>‹nr.›</a:t>
            </a:fld>
            <a:endParaRPr lang="nl-NL"/>
          </a:p>
        </p:txBody>
      </p:sp>
      <p:sp>
        <p:nvSpPr>
          <p:cNvPr id="80" name="Tijdelijke aanduiding voor tekst 4">
            <a:extLst>
              <a:ext uri="{FF2B5EF4-FFF2-40B4-BE49-F238E27FC236}">
                <a16:creationId xmlns:a16="http://schemas.microsoft.com/office/drawing/2014/main" id="{EE89B3E2-DC95-4ED6-840A-AFDDEEAEBDFC}"/>
              </a:ext>
            </a:extLst>
          </p:cNvPr>
          <p:cNvSpPr>
            <a:spLocks noGrp="1"/>
          </p:cNvSpPr>
          <p:nvPr>
            <p:ph type="body" sz="quarter" idx="18" hasCustomPrompt="1"/>
          </p:nvPr>
        </p:nvSpPr>
        <p:spPr>
          <a:xfrm>
            <a:off x="6808206" y="1025395"/>
            <a:ext cx="4840089" cy="4080169"/>
          </a:xfrm>
          <a:blipFill>
            <a:blip r:embed="rId3" cstate="print">
              <a:extLst>
                <a:ext uri="{28A0092B-C50C-407E-A947-70E740481C1C}">
                  <a14:useLocalDpi xmlns:a14="http://schemas.microsoft.com/office/drawing/2010/main"/>
                </a:ext>
              </a:extLst>
            </a:blip>
            <a:srcRect/>
            <a:stretch>
              <a:fillRect l="1" r="1"/>
            </a:stretch>
          </a:blipFill>
        </p:spPr>
        <p:txBody>
          <a:bodyPr/>
          <a:lstStyle>
            <a:lvl1pPr>
              <a:defRPr sz="100">
                <a:solidFill>
                  <a:schemeClr val="bg1"/>
                </a:solidFill>
              </a:defRPr>
            </a:lvl1pPr>
          </a:lstStyle>
          <a:p>
            <a:pPr lvl="0"/>
            <a:r>
              <a:rPr lang="nl-NL"/>
              <a:t> </a:t>
            </a:r>
          </a:p>
        </p:txBody>
      </p:sp>
      <p:sp>
        <p:nvSpPr>
          <p:cNvPr id="81" name="Picture Placeholder 17">
            <a:extLst>
              <a:ext uri="{FF2B5EF4-FFF2-40B4-BE49-F238E27FC236}">
                <a16:creationId xmlns:a16="http://schemas.microsoft.com/office/drawing/2014/main" id="{C4DB1EBD-9998-48BB-B8C5-E40E52CDCA13}"/>
              </a:ext>
            </a:extLst>
          </p:cNvPr>
          <p:cNvSpPr>
            <a:spLocks noGrp="1"/>
          </p:cNvSpPr>
          <p:nvPr>
            <p:ph type="pic" sz="quarter" idx="19" hasCustomPrompt="1"/>
          </p:nvPr>
        </p:nvSpPr>
        <p:spPr>
          <a:xfrm>
            <a:off x="6989918" y="1261266"/>
            <a:ext cx="4467002" cy="2551189"/>
          </a:xfrm>
          <a:custGeom>
            <a:avLst/>
            <a:gdLst>
              <a:gd name="connsiteX0" fmla="*/ 0 w 3791759"/>
              <a:gd name="connsiteY0" fmla="*/ 0 h 2135967"/>
              <a:gd name="connsiteX1" fmla="*/ 3791759 w 3791759"/>
              <a:gd name="connsiteY1" fmla="*/ 0 h 2135967"/>
              <a:gd name="connsiteX2" fmla="*/ 3791759 w 3791759"/>
              <a:gd name="connsiteY2" fmla="*/ 2135967 h 2135967"/>
              <a:gd name="connsiteX3" fmla="*/ 0 w 3791759"/>
              <a:gd name="connsiteY3" fmla="*/ 2135967 h 2135967"/>
            </a:gdLst>
            <a:ahLst/>
            <a:cxnLst>
              <a:cxn ang="0">
                <a:pos x="connsiteX0" y="connsiteY0"/>
              </a:cxn>
              <a:cxn ang="0">
                <a:pos x="connsiteX1" y="connsiteY1"/>
              </a:cxn>
              <a:cxn ang="0">
                <a:pos x="connsiteX2" y="connsiteY2"/>
              </a:cxn>
              <a:cxn ang="0">
                <a:pos x="connsiteX3" y="connsiteY3"/>
              </a:cxn>
            </a:cxnLst>
            <a:rect l="l" t="t" r="r" b="b"/>
            <a:pathLst>
              <a:path w="3791759" h="2135967">
                <a:moveTo>
                  <a:pt x="0" y="0"/>
                </a:moveTo>
                <a:lnTo>
                  <a:pt x="3791759" y="0"/>
                </a:lnTo>
                <a:lnTo>
                  <a:pt x="3791759" y="2135967"/>
                </a:lnTo>
                <a:lnTo>
                  <a:pt x="0" y="2135967"/>
                </a:lnTo>
                <a:close/>
              </a:path>
            </a:pathLst>
          </a:custGeom>
          <a:solidFill>
            <a:schemeClr val="bg1">
              <a:lumMod val="75000"/>
            </a:schemeClr>
          </a:solidFill>
        </p:spPr>
        <p:txBody>
          <a:bodyPr wrap="square" tIns="396000" anchor="t" anchorCtr="0"/>
          <a:lstStyle>
            <a:lvl1pPr marL="0" marR="0" indent="0" algn="ctr" defTabSz="914400" rtl="0" eaLnBrk="1" fontAlgn="auto" latinLnBrk="0" hangingPunct="1">
              <a:lnSpc>
                <a:spcPct val="100000"/>
              </a:lnSpc>
              <a:spcBef>
                <a:spcPts val="0"/>
              </a:spcBef>
              <a:spcAft>
                <a:spcPts val="0"/>
              </a:spcAft>
              <a:buClr>
                <a:schemeClr val="tx1"/>
              </a:buClr>
              <a:buSzPct val="100000"/>
              <a:buFont typeface="Calibri" panose="020F0502020204030204" pitchFamily="34" charset="0"/>
              <a:buNone/>
              <a:tabLst/>
              <a:defRPr lang="nl-NL" sz="1100" kern="1200" noProof="0" dirty="0">
                <a:solidFill>
                  <a:schemeClr val="bg1">
                    <a:lumMod val="95000"/>
                  </a:schemeClr>
                </a:solidFill>
                <a:latin typeface="+mn-lt"/>
                <a:ea typeface="+mn-ea"/>
                <a:cs typeface="+mn-cs"/>
              </a:defRPr>
            </a:lvl1pPr>
          </a:lstStyle>
          <a:p>
            <a:r>
              <a:rPr lang="nl-NL"/>
              <a:t>Selecteer dit kader, ga naar de tab ‘Slidebuilder’, </a:t>
            </a:r>
            <a:br>
              <a:rPr lang="nl-NL"/>
            </a:br>
            <a:r>
              <a:rPr lang="nl-NL"/>
              <a:t>klik op ‘Afbeeldingen’, selecteer de gewenste afbeelding </a:t>
            </a:r>
            <a:br>
              <a:rPr lang="nl-NL"/>
            </a:br>
            <a:r>
              <a:rPr lang="nl-NL"/>
              <a:t>en klik op ‘Invoegen’.</a:t>
            </a:r>
          </a:p>
        </p:txBody>
      </p:sp>
      <p:sp>
        <p:nvSpPr>
          <p:cNvPr id="82" name="Tijdelijke aanduiding voor tekst 4">
            <a:extLst>
              <a:ext uri="{FF2B5EF4-FFF2-40B4-BE49-F238E27FC236}">
                <a16:creationId xmlns:a16="http://schemas.microsoft.com/office/drawing/2014/main" id="{CFC28A95-BE7F-4F16-B283-4BB895D45D59}"/>
              </a:ext>
            </a:extLst>
          </p:cNvPr>
          <p:cNvSpPr>
            <a:spLocks noGrp="1"/>
          </p:cNvSpPr>
          <p:nvPr>
            <p:ph type="body" sz="quarter" idx="21" hasCustomPrompt="1"/>
          </p:nvPr>
        </p:nvSpPr>
        <p:spPr>
          <a:xfrm>
            <a:off x="5633605" y="3105935"/>
            <a:ext cx="2098189" cy="2857380"/>
          </a:xfrm>
          <a:blipFill>
            <a:blip r:embed="rId4" cstate="print">
              <a:extLst>
                <a:ext uri="{28A0092B-C50C-407E-A947-70E740481C1C}">
                  <a14:useLocalDpi xmlns:a14="http://schemas.microsoft.com/office/drawing/2010/main"/>
                </a:ext>
              </a:extLst>
            </a:blip>
            <a:srcRect/>
            <a:stretch>
              <a:fillRect l="1" r="1"/>
            </a:stretch>
          </a:blipFill>
        </p:spPr>
        <p:txBody>
          <a:bodyPr/>
          <a:lstStyle>
            <a:lvl1pPr>
              <a:defRPr sz="100">
                <a:solidFill>
                  <a:schemeClr val="bg1"/>
                </a:solidFill>
              </a:defRPr>
            </a:lvl1pPr>
          </a:lstStyle>
          <a:p>
            <a:pPr lvl="0"/>
            <a:r>
              <a:rPr lang="nl-NL"/>
              <a:t> </a:t>
            </a:r>
          </a:p>
        </p:txBody>
      </p:sp>
      <p:sp>
        <p:nvSpPr>
          <p:cNvPr id="83" name="Picture Placeholder 20">
            <a:extLst>
              <a:ext uri="{FF2B5EF4-FFF2-40B4-BE49-F238E27FC236}">
                <a16:creationId xmlns:a16="http://schemas.microsoft.com/office/drawing/2014/main" id="{166F0081-980E-4E56-BDA2-3D53DF752413}"/>
              </a:ext>
            </a:extLst>
          </p:cNvPr>
          <p:cNvSpPr>
            <a:spLocks noGrp="1"/>
          </p:cNvSpPr>
          <p:nvPr>
            <p:ph type="pic" sz="quarter" idx="13" hasCustomPrompt="1"/>
          </p:nvPr>
        </p:nvSpPr>
        <p:spPr>
          <a:xfrm>
            <a:off x="5852798" y="3320630"/>
            <a:ext cx="1659802" cy="2208176"/>
          </a:xfrm>
          <a:custGeom>
            <a:avLst/>
            <a:gdLst>
              <a:gd name="connsiteX0" fmla="*/ 0 w 1222609"/>
              <a:gd name="connsiteY0" fmla="*/ 0 h 1626542"/>
              <a:gd name="connsiteX1" fmla="*/ 1222609 w 1222609"/>
              <a:gd name="connsiteY1" fmla="*/ 0 h 1626542"/>
              <a:gd name="connsiteX2" fmla="*/ 1222609 w 1222609"/>
              <a:gd name="connsiteY2" fmla="*/ 1626542 h 1626542"/>
              <a:gd name="connsiteX3" fmla="*/ 0 w 1222609"/>
              <a:gd name="connsiteY3" fmla="*/ 1626542 h 1626542"/>
            </a:gdLst>
            <a:ahLst/>
            <a:cxnLst>
              <a:cxn ang="0">
                <a:pos x="connsiteX0" y="connsiteY0"/>
              </a:cxn>
              <a:cxn ang="0">
                <a:pos x="connsiteX1" y="connsiteY1"/>
              </a:cxn>
              <a:cxn ang="0">
                <a:pos x="connsiteX2" y="connsiteY2"/>
              </a:cxn>
              <a:cxn ang="0">
                <a:pos x="connsiteX3" y="connsiteY3"/>
              </a:cxn>
            </a:cxnLst>
            <a:rect l="l" t="t" r="r" b="b"/>
            <a:pathLst>
              <a:path w="1222609" h="1626542">
                <a:moveTo>
                  <a:pt x="0" y="0"/>
                </a:moveTo>
                <a:lnTo>
                  <a:pt x="1222609" y="0"/>
                </a:lnTo>
                <a:lnTo>
                  <a:pt x="1222609" y="1626542"/>
                </a:lnTo>
                <a:lnTo>
                  <a:pt x="0" y="1626542"/>
                </a:lnTo>
                <a:close/>
              </a:path>
            </a:pathLst>
          </a:custGeom>
          <a:solidFill>
            <a:schemeClr val="bg1">
              <a:lumMod val="75000"/>
            </a:schemeClr>
          </a:solidFill>
        </p:spPr>
        <p:txBody>
          <a:bodyPr wrap="square" tIns="0" anchor="ctr" anchorCtr="0"/>
          <a:lstStyle>
            <a:lvl1pPr marL="0" marR="0" indent="0" algn="ctr" defTabSz="719138" rtl="0" eaLnBrk="1" fontAlgn="auto" latinLnBrk="0" hangingPunct="1">
              <a:lnSpc>
                <a:spcPct val="100000"/>
              </a:lnSpc>
              <a:spcBef>
                <a:spcPts val="300"/>
              </a:spcBef>
              <a:spcAft>
                <a:spcPts val="0"/>
              </a:spcAft>
              <a:buClr>
                <a:schemeClr val="bg2"/>
              </a:buClr>
              <a:buSzPct val="100000"/>
              <a:tabLst/>
              <a:defRPr lang="nl-NL" sz="1100" kern="1200" noProof="0" dirty="0">
                <a:solidFill>
                  <a:schemeClr val="bg1">
                    <a:lumMod val="95000"/>
                  </a:schemeClr>
                </a:solidFill>
                <a:latin typeface="+mn-lt"/>
                <a:ea typeface="+mn-ea"/>
                <a:cs typeface="+mn-cs"/>
              </a:defRPr>
            </a:lvl1pPr>
          </a:lstStyle>
          <a:p>
            <a:r>
              <a:rPr lang="nl-NL"/>
              <a:t>Selecteer dit kader, ga naar de tab ‘Slidebuilder’, </a:t>
            </a:r>
            <a:br>
              <a:rPr lang="nl-NL"/>
            </a:br>
            <a:r>
              <a:rPr lang="nl-NL"/>
              <a:t>klik op ‘Afbeeldingen’, selecteer de gewenste afbeelding en klik op ‘Invoegen’.</a:t>
            </a:r>
          </a:p>
        </p:txBody>
      </p:sp>
      <p:sp>
        <p:nvSpPr>
          <p:cNvPr id="91" name="titel">
            <a:extLst>
              <a:ext uri="{FF2B5EF4-FFF2-40B4-BE49-F238E27FC236}">
                <a16:creationId xmlns:a16="http://schemas.microsoft.com/office/drawing/2014/main" id="{3ACD14F5-DBB4-493F-849C-238FD33793D4}"/>
              </a:ext>
            </a:extLst>
          </p:cNvPr>
          <p:cNvSpPr>
            <a:spLocks noGrp="1"/>
          </p:cNvSpPr>
          <p:nvPr>
            <p:ph type="title" hasCustomPrompt="1"/>
          </p:nvPr>
        </p:nvSpPr>
        <p:spPr>
          <a:xfrm>
            <a:off x="534987" y="722568"/>
            <a:ext cx="5561013" cy="709102"/>
          </a:xfrm>
        </p:spPr>
        <p:txBody>
          <a:bodyPr/>
          <a:lstStyle>
            <a:lvl1pPr algn="l">
              <a:defRPr/>
            </a:lvl1pPr>
          </a:lstStyle>
          <a:p>
            <a:r>
              <a:rPr lang="nl-NL"/>
              <a:t>Titel</a:t>
            </a:r>
            <a:br>
              <a:rPr lang="nl-NL"/>
            </a:br>
            <a:r>
              <a:rPr lang="nl-NL"/>
              <a:t>max. 2 regels</a:t>
            </a:r>
          </a:p>
        </p:txBody>
      </p:sp>
      <p:sp>
        <p:nvSpPr>
          <p:cNvPr id="89" name="Tijdelijke aanduiding voor tekst 7">
            <a:extLst>
              <a:ext uri="{FF2B5EF4-FFF2-40B4-BE49-F238E27FC236}">
                <a16:creationId xmlns:a16="http://schemas.microsoft.com/office/drawing/2014/main" id="{B4D70A08-D283-4789-834D-98127DDD4DCB}"/>
              </a:ext>
            </a:extLst>
          </p:cNvPr>
          <p:cNvSpPr>
            <a:spLocks noGrp="1"/>
          </p:cNvSpPr>
          <p:nvPr>
            <p:ph type="body" sz="quarter" idx="15" hasCustomPrompt="1"/>
          </p:nvPr>
        </p:nvSpPr>
        <p:spPr>
          <a:xfrm>
            <a:off x="4516330" y="4019180"/>
            <a:ext cx="972587" cy="1770224"/>
          </a:xfrm>
          <a:blipFill>
            <a:blip r:embed="rId5" cstate="print">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nl-NL"/>
              <a:t> </a:t>
            </a:r>
          </a:p>
        </p:txBody>
      </p:sp>
      <p:sp>
        <p:nvSpPr>
          <p:cNvPr id="90" name="Tijdelijke aanduiding voor afbeelding 89">
            <a:extLst>
              <a:ext uri="{FF2B5EF4-FFF2-40B4-BE49-F238E27FC236}">
                <a16:creationId xmlns:a16="http://schemas.microsoft.com/office/drawing/2014/main" id="{75FDFC47-725F-4AFB-8FA6-2B045C610146}"/>
              </a:ext>
            </a:extLst>
          </p:cNvPr>
          <p:cNvSpPr>
            <a:spLocks noGrp="1"/>
          </p:cNvSpPr>
          <p:nvPr>
            <p:ph type="pic" sz="quarter" idx="37" hasCustomPrompt="1"/>
          </p:nvPr>
        </p:nvSpPr>
        <p:spPr>
          <a:xfrm>
            <a:off x="4563704" y="4053521"/>
            <a:ext cx="677513" cy="1465962"/>
          </a:xfrm>
          <a:custGeom>
            <a:avLst/>
            <a:gdLst>
              <a:gd name="connsiteX0" fmla="*/ 248081 w 2119086"/>
              <a:gd name="connsiteY0" fmla="*/ 0 h 4585153"/>
              <a:gd name="connsiteX1" fmla="*/ 497569 w 2119086"/>
              <a:gd name="connsiteY1" fmla="*/ 0 h 4585153"/>
              <a:gd name="connsiteX2" fmla="*/ 497569 w 2119086"/>
              <a:gd name="connsiteY2" fmla="*/ 26213 h 4585153"/>
              <a:gd name="connsiteX3" fmla="*/ 663832 w 2119086"/>
              <a:gd name="connsiteY3" fmla="*/ 192476 h 4585153"/>
              <a:gd name="connsiteX4" fmla="*/ 1483830 w 2119086"/>
              <a:gd name="connsiteY4" fmla="*/ 192476 h 4585153"/>
              <a:gd name="connsiteX5" fmla="*/ 1650093 w 2119086"/>
              <a:gd name="connsiteY5" fmla="*/ 26213 h 4585153"/>
              <a:gd name="connsiteX6" fmla="*/ 1650093 w 2119086"/>
              <a:gd name="connsiteY6" fmla="*/ 0 h 4585153"/>
              <a:gd name="connsiteX7" fmla="*/ 1871005 w 2119086"/>
              <a:gd name="connsiteY7" fmla="*/ 0 h 4585153"/>
              <a:gd name="connsiteX8" fmla="*/ 2119086 w 2119086"/>
              <a:gd name="connsiteY8" fmla="*/ 248081 h 4585153"/>
              <a:gd name="connsiteX9" fmla="*/ 2119086 w 2119086"/>
              <a:gd name="connsiteY9" fmla="*/ 4337072 h 4585153"/>
              <a:gd name="connsiteX10" fmla="*/ 1871005 w 2119086"/>
              <a:gd name="connsiteY10" fmla="*/ 4585153 h 4585153"/>
              <a:gd name="connsiteX11" fmla="*/ 248081 w 2119086"/>
              <a:gd name="connsiteY11" fmla="*/ 4585153 h 4585153"/>
              <a:gd name="connsiteX12" fmla="*/ 0 w 2119086"/>
              <a:gd name="connsiteY12" fmla="*/ 4337072 h 4585153"/>
              <a:gd name="connsiteX13" fmla="*/ 0 w 2119086"/>
              <a:gd name="connsiteY13" fmla="*/ 248081 h 4585153"/>
              <a:gd name="connsiteX14" fmla="*/ 248081 w 2119086"/>
              <a:gd name="connsiteY14" fmla="*/ 0 h 458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19086" h="4585153">
                <a:moveTo>
                  <a:pt x="248081" y="0"/>
                </a:moveTo>
                <a:lnTo>
                  <a:pt x="497569" y="0"/>
                </a:lnTo>
                <a:lnTo>
                  <a:pt x="497569" y="26213"/>
                </a:lnTo>
                <a:cubicBezTo>
                  <a:pt x="497569" y="118038"/>
                  <a:pt x="572007" y="192476"/>
                  <a:pt x="663832" y="192476"/>
                </a:cubicBezTo>
                <a:lnTo>
                  <a:pt x="1483830" y="192476"/>
                </a:lnTo>
                <a:cubicBezTo>
                  <a:pt x="1575655" y="192476"/>
                  <a:pt x="1650093" y="118038"/>
                  <a:pt x="1650093" y="26213"/>
                </a:cubicBezTo>
                <a:lnTo>
                  <a:pt x="1650093" y="0"/>
                </a:lnTo>
                <a:lnTo>
                  <a:pt x="1871005" y="0"/>
                </a:lnTo>
                <a:cubicBezTo>
                  <a:pt x="2008016" y="0"/>
                  <a:pt x="2119086" y="111070"/>
                  <a:pt x="2119086" y="248081"/>
                </a:cubicBezTo>
                <a:lnTo>
                  <a:pt x="2119086" y="4337072"/>
                </a:lnTo>
                <a:cubicBezTo>
                  <a:pt x="2119086" y="4474083"/>
                  <a:pt x="2008016" y="4585153"/>
                  <a:pt x="1871005" y="4585153"/>
                </a:cubicBezTo>
                <a:lnTo>
                  <a:pt x="248081" y="4585153"/>
                </a:lnTo>
                <a:cubicBezTo>
                  <a:pt x="111070" y="4585153"/>
                  <a:pt x="0" y="4474083"/>
                  <a:pt x="0" y="4337072"/>
                </a:cubicBezTo>
                <a:lnTo>
                  <a:pt x="0" y="248081"/>
                </a:lnTo>
                <a:cubicBezTo>
                  <a:pt x="0" y="111070"/>
                  <a:pt x="111070" y="0"/>
                  <a:pt x="248081" y="0"/>
                </a:cubicBezTo>
                <a:close/>
              </a:path>
            </a:pathLst>
          </a:custGeom>
          <a:solidFill>
            <a:schemeClr val="bg1">
              <a:lumMod val="75000"/>
            </a:schemeClr>
          </a:solidFill>
        </p:spPr>
        <p:txBody>
          <a:bodyPr wrap="square" bIns="1260000" anchor="ctr" anchorCtr="0">
            <a:noAutofit/>
          </a:bodyPr>
          <a:lstStyle>
            <a:lvl1pPr marL="285750" marR="0" indent="-285750" algn="ctr" defTabSz="719138" rtl="0" eaLnBrk="1" fontAlgn="auto" latinLnBrk="0" hangingPunct="1">
              <a:lnSpc>
                <a:spcPct val="100000"/>
              </a:lnSpc>
              <a:spcBef>
                <a:spcPts val="300"/>
              </a:spcBef>
              <a:spcAft>
                <a:spcPts val="0"/>
              </a:spcAft>
              <a:buClr>
                <a:schemeClr val="bg2"/>
              </a:buClr>
              <a:buSzPct val="100000"/>
              <a:buNone/>
              <a:tabLst/>
              <a:defRPr sz="1400">
                <a:solidFill>
                  <a:schemeClr val="bg1">
                    <a:lumMod val="95000"/>
                  </a:schemeClr>
                </a:solidFill>
              </a:defRPr>
            </a:lvl1pPr>
          </a:lstStyle>
          <a:p>
            <a:pPr marL="285750" marR="0" lvl="0" indent="-285750" algn="ctr" defTabSz="719138" rtl="0" eaLnBrk="1" fontAlgn="auto" latinLnBrk="0" hangingPunct="1">
              <a:lnSpc>
                <a:spcPct val="100000"/>
              </a:lnSpc>
              <a:spcBef>
                <a:spcPts val="300"/>
              </a:spcBef>
              <a:spcAft>
                <a:spcPts val="600"/>
              </a:spcAft>
              <a:buClr>
                <a:schemeClr val="bg2"/>
              </a:buClr>
              <a:buSzPct val="100000"/>
              <a:tabLst/>
              <a:defRPr/>
            </a:pPr>
            <a:r>
              <a:rPr lang="nl-NL" noProof="0"/>
              <a:t> </a:t>
            </a:r>
          </a:p>
        </p:txBody>
      </p:sp>
    </p:spTree>
    <p:extLst>
      <p:ext uri="{BB962C8B-B14F-4D97-AF65-F5344CB8AC3E}">
        <p14:creationId xmlns:p14="http://schemas.microsoft.com/office/powerpoint/2010/main" val="175422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ptop [beeld]">
    <p:bg>
      <p:bgPr>
        <a:solidFill>
          <a:schemeClr val="bg1"/>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6E8B1AC-7EE8-4EC5-91A5-37F2299AB9A4}"/>
              </a:ext>
            </a:extLst>
          </p:cNvPr>
          <p:cNvSpPr txBox="1">
            <a:spLocks/>
          </p:cNvSpPr>
          <p:nvPr userDrawn="1"/>
        </p:nvSpPr>
        <p:spPr>
          <a:xfrm>
            <a:off x="1" y="4496594"/>
            <a:ext cx="4459767" cy="2361408"/>
          </a:xfrm>
          <a:custGeom>
            <a:avLst/>
            <a:gdLst>
              <a:gd name="connsiteX0" fmla="*/ 0 w 4459767"/>
              <a:gd name="connsiteY0" fmla="*/ 0 h 2361408"/>
              <a:gd name="connsiteX1" fmla="*/ 188757 w 4459767"/>
              <a:gd name="connsiteY1" fmla="*/ 263618 h 2361408"/>
              <a:gd name="connsiteX2" fmla="*/ 4342871 w 4459767"/>
              <a:gd name="connsiteY2" fmla="*/ 2325152 h 2361408"/>
              <a:gd name="connsiteX3" fmla="*/ 4459767 w 4459767"/>
              <a:gd name="connsiteY3" fmla="*/ 2361408 h 2361408"/>
              <a:gd name="connsiteX4" fmla="*/ 0 w 4459767"/>
              <a:gd name="connsiteY4" fmla="*/ 2361408 h 236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9767" h="2361408">
                <a:moveTo>
                  <a:pt x="0" y="0"/>
                </a:moveTo>
                <a:lnTo>
                  <a:pt x="188757" y="263618"/>
                </a:lnTo>
                <a:cubicBezTo>
                  <a:pt x="1272638" y="1642098"/>
                  <a:pt x="2978863" y="1917971"/>
                  <a:pt x="4342871" y="2325152"/>
                </a:cubicBezTo>
                <a:lnTo>
                  <a:pt x="4459767" y="2361408"/>
                </a:lnTo>
                <a:lnTo>
                  <a:pt x="0" y="2361408"/>
                </a:lnTo>
                <a:close/>
              </a:path>
            </a:pathLst>
          </a:custGeom>
          <a:solidFill>
            <a:schemeClr val="accent2"/>
          </a:solidFill>
        </p:spPr>
        <p:txBody>
          <a:bodyPr wrap="square">
            <a:noAutofit/>
          </a:bodyPr>
          <a:lstStyle>
            <a:lvl1pPr marL="0" indent="0" algn="l" defTabSz="914400" rtl="0" eaLnBrk="1" latinLnBrk="0" hangingPunct="1">
              <a:lnSpc>
                <a:spcPct val="90000"/>
              </a:lnSpc>
              <a:spcBef>
                <a:spcPts val="1000"/>
              </a:spcBef>
              <a:buClr>
                <a:schemeClr val="tx1"/>
              </a:buClr>
              <a:buFont typeface="Calibri" panose="020F0502020204030204" pitchFamily="34" charset="0"/>
              <a:buNone/>
              <a:defRPr sz="1400" kern="1200">
                <a:solidFill>
                  <a:schemeClr val="tx1"/>
                </a:solidFill>
                <a:latin typeface="+mn-lt"/>
                <a:ea typeface="+mn-ea"/>
                <a:cs typeface="+mn-cs"/>
              </a:defRPr>
            </a:lvl1pPr>
            <a:lvl2pPr marL="536575" indent="-273050"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ts val="3200"/>
              </a:lnSpc>
              <a:spcBef>
                <a:spcPts val="500"/>
              </a:spcBef>
              <a:buFont typeface="Arial" panose="020B0604020202020204" pitchFamily="34" charset="0"/>
              <a:buNone/>
              <a:defRPr sz="3400" b="1" i="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b="1" kern="1200">
                <a:solidFill>
                  <a:schemeClr val="accent4"/>
                </a:solidFill>
                <a:latin typeface="+mn-lt"/>
                <a:ea typeface="+mn-ea"/>
                <a:cs typeface="+mn-cs"/>
              </a:defRPr>
            </a:lvl6pPr>
            <a:lvl7pPr marL="263525" indent="-263525" algn="l" defTabSz="914400" rtl="0" eaLnBrk="1" latinLnBrk="0" hangingPunct="1">
              <a:lnSpc>
                <a:spcPct val="90000"/>
              </a:lnSpc>
              <a:spcBef>
                <a:spcPts val="500"/>
              </a:spcBef>
              <a:buFont typeface="+mj-lt"/>
              <a:buAutoNum type="arabicPeriod"/>
              <a:defRPr sz="1400" kern="1200">
                <a:solidFill>
                  <a:schemeClr val="tx1"/>
                </a:solidFill>
                <a:latin typeface="+mn-lt"/>
                <a:ea typeface="+mn-ea"/>
                <a:cs typeface="+mn-cs"/>
              </a:defRPr>
            </a:lvl7pPr>
            <a:lvl8pPr marL="263525" indent="-263525" algn="l" defTabSz="914400" rtl="0" eaLnBrk="1" latinLnBrk="0" hangingPunct="1">
              <a:lnSpc>
                <a:spcPct val="90000"/>
              </a:lnSpc>
              <a:spcBef>
                <a:spcPts val="500"/>
              </a:spcBef>
              <a:buFont typeface="+mj-lt"/>
              <a:buAutoNum type="alphaLcPeriod"/>
              <a:defRPr sz="14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mn-lt"/>
                <a:ea typeface="+mn-ea"/>
                <a:cs typeface="+mn-cs"/>
              </a:defRPr>
            </a:lvl9pPr>
          </a:lstStyle>
          <a:p>
            <a:r>
              <a:rPr lang="nl-NL"/>
              <a:t> </a:t>
            </a:r>
          </a:p>
        </p:txBody>
      </p:sp>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Laptop [beeld] </a:t>
            </a:r>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a:xfrm>
            <a:off x="534987" y="722568"/>
            <a:ext cx="11109529" cy="709102"/>
          </a:xfrm>
        </p:spPr>
        <p:txBody>
          <a:bodyPr/>
          <a:lstStyle>
            <a:lvl1pPr algn="l">
              <a:defRPr>
                <a:solidFill>
                  <a:schemeClr val="tx2"/>
                </a:solidFill>
              </a:defRPr>
            </a:lvl1pPr>
          </a:lstStyle>
          <a:p>
            <a:r>
              <a:rPr lang="nl-NL"/>
              <a:t>Titel</a:t>
            </a:r>
            <a:br>
              <a:rPr lang="nl-NL"/>
            </a:br>
            <a:r>
              <a:rPr lang="nl-NL"/>
              <a:t>max. 2 regels</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p>
            <a:fld id="{BE8FB94C-2B5A-4943-B080-14AA1A1E25A3}"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p>
            <a:fld id="{361A1203-CA3D-4D48-AFA0-9D668419C1D5}" type="slidenum">
              <a:rPr lang="nl-NL" smtClean="0"/>
              <a:t>‹nr.›</a:t>
            </a:fld>
            <a:endParaRPr lang="nl-NL"/>
          </a:p>
        </p:txBody>
      </p:sp>
      <p:sp>
        <p:nvSpPr>
          <p:cNvPr id="157" name="Tijdelijke aanduiding voor tekst 2">
            <a:extLst>
              <a:ext uri="{FF2B5EF4-FFF2-40B4-BE49-F238E27FC236}">
                <a16:creationId xmlns:a16="http://schemas.microsoft.com/office/drawing/2014/main" id="{58827511-7B24-47BE-8A7E-2AFEB43857FB}"/>
              </a:ext>
            </a:extLst>
          </p:cNvPr>
          <p:cNvSpPr>
            <a:spLocks noGrp="1"/>
          </p:cNvSpPr>
          <p:nvPr>
            <p:ph type="body" sz="quarter" idx="36" hasCustomPrompt="1"/>
          </p:nvPr>
        </p:nvSpPr>
        <p:spPr>
          <a:xfrm>
            <a:off x="2094141" y="1855496"/>
            <a:ext cx="8001882" cy="4071768"/>
          </a:xfrm>
          <a:blipFill>
            <a:blip r:embed="rId2" cstate="print">
              <a:extLst>
                <a:ext uri="{28A0092B-C50C-407E-A947-70E740481C1C}">
                  <a14:useLocalDpi xmlns:a14="http://schemas.microsoft.com/office/drawing/2010/main"/>
                </a:ext>
              </a:extLst>
            </a:blip>
            <a:srcRect/>
            <a:stretch>
              <a:fillRect t="9" b="9"/>
            </a:stretch>
          </a:blipFill>
        </p:spPr>
        <p:txBody>
          <a:bodyPr/>
          <a:lstStyle>
            <a:lvl1pPr marL="0" indent="0">
              <a:buNone/>
              <a:defRPr/>
            </a:lvl1pPr>
          </a:lstStyle>
          <a:p>
            <a:pPr lvl="0"/>
            <a:r>
              <a:rPr lang="nl-NL"/>
              <a:t> </a:t>
            </a:r>
          </a:p>
        </p:txBody>
      </p:sp>
      <p:sp>
        <p:nvSpPr>
          <p:cNvPr id="158" name="afbeelding">
            <a:extLst>
              <a:ext uri="{FF2B5EF4-FFF2-40B4-BE49-F238E27FC236}">
                <a16:creationId xmlns:a16="http://schemas.microsoft.com/office/drawing/2014/main" id="{9FA000B9-9126-4431-9C81-BAC1DAB1BC76}"/>
              </a:ext>
            </a:extLst>
          </p:cNvPr>
          <p:cNvSpPr>
            <a:spLocks noGrp="1"/>
          </p:cNvSpPr>
          <p:nvPr>
            <p:ph type="pic" sz="quarter" idx="14" hasCustomPrompt="1"/>
          </p:nvPr>
        </p:nvSpPr>
        <p:spPr>
          <a:xfrm>
            <a:off x="3539327" y="2031862"/>
            <a:ext cx="5113346" cy="3059122"/>
          </a:xfrm>
          <a:solidFill>
            <a:schemeClr val="bg1">
              <a:lumMod val="75000"/>
            </a:schemeClr>
          </a:solidFill>
        </p:spPr>
        <p:txBody>
          <a:bodyPr bIns="1260000" anchor="ctr" anchorCtr="0">
            <a:normAutofit/>
          </a:bodyPr>
          <a:lstStyle>
            <a:lvl1pPr marL="0" indent="0" algn="ctr">
              <a:lnSpc>
                <a:spcPct val="100000"/>
              </a:lnSpc>
              <a:spcBef>
                <a:spcPts val="0"/>
              </a:spcBef>
              <a:buNone/>
              <a:defRPr sz="1400">
                <a:solidFill>
                  <a:schemeClr val="bg1">
                    <a:lumMod val="95000"/>
                  </a:schemeClr>
                </a:solidFill>
              </a:defRPr>
            </a:lvl1pPr>
          </a:lstStyle>
          <a:p>
            <a:r>
              <a:rPr lang="nl-NL"/>
              <a:t>Selecteer dit kader, ga naar de tab ‘Slidebuilder’, </a:t>
            </a:r>
            <a:br>
              <a:rPr lang="nl-NL"/>
            </a:br>
            <a:r>
              <a:rPr lang="nl-NL"/>
              <a:t>klik op ‘Afbeeldingen’, selecteer de gewenste afbeelding </a:t>
            </a:r>
            <a:br>
              <a:rPr lang="nl-NL"/>
            </a:br>
            <a:r>
              <a:rPr lang="nl-NL"/>
              <a:t>en klik op ‘Invoegen’.</a:t>
            </a:r>
          </a:p>
        </p:txBody>
      </p:sp>
    </p:spTree>
    <p:extLst>
      <p:ext uri="{BB962C8B-B14F-4D97-AF65-F5344CB8AC3E}">
        <p14:creationId xmlns:p14="http://schemas.microsoft.com/office/powerpoint/2010/main" val="334967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157"/>
                                        </p:tgtEl>
                                        <p:attrNameLst>
                                          <p:attrName>style.visibility</p:attrName>
                                        </p:attrNameLst>
                                      </p:cBhvr>
                                      <p:to>
                                        <p:strVal val="visible"/>
                                      </p:to>
                                    </p:set>
                                    <p:anim calcmode="lin" valueType="num">
                                      <p:cBhvr additive="base">
                                        <p:cTn id="7" dur="750" fill="hold"/>
                                        <p:tgtEl>
                                          <p:spTgt spid="157"/>
                                        </p:tgtEl>
                                        <p:attrNameLst>
                                          <p:attrName>ppt_x</p:attrName>
                                        </p:attrNameLst>
                                      </p:cBhvr>
                                      <p:tavLst>
                                        <p:tav tm="0">
                                          <p:val>
                                            <p:strVal val="#ppt_x"/>
                                          </p:val>
                                        </p:tav>
                                        <p:tav tm="100000">
                                          <p:val>
                                            <p:strVal val="#ppt_x"/>
                                          </p:val>
                                        </p:tav>
                                      </p:tavLst>
                                    </p:anim>
                                    <p:anim calcmode="lin" valueType="num">
                                      <p:cBhvr additive="base">
                                        <p:cTn id="8" dur="750" fill="hold"/>
                                        <p:tgtEl>
                                          <p:spTgt spid="15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58"/>
                                        </p:tgtEl>
                                        <p:attrNameLst>
                                          <p:attrName>style.visibility</p:attrName>
                                        </p:attrNameLst>
                                      </p:cBhvr>
                                      <p:to>
                                        <p:strVal val="visible"/>
                                      </p:to>
                                    </p:set>
                                    <p:animEffect transition="in" filter="fade">
                                      <p:cBhvr>
                                        <p:cTn id="12" dur="75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animBg="1">
        <p:tmplLst>
          <p:tmpl>
            <p:tnLst>
              <p:par>
                <p:cTn presetID="2" presetClass="entr" presetSubtype="4" decel="100000" fill="hold" nodeType="withEffect">
                  <p:stCondLst>
                    <p:cond delay="250"/>
                  </p:stCondLst>
                  <p:childTnLst>
                    <p:set>
                      <p:cBhvr>
                        <p:cTn dur="1" fill="hold">
                          <p:stCondLst>
                            <p:cond delay="0"/>
                          </p:stCondLst>
                        </p:cTn>
                        <p:tgtEl>
                          <p:spTgt spid="157"/>
                        </p:tgtEl>
                        <p:attrNameLst>
                          <p:attrName>style.visibility</p:attrName>
                        </p:attrNameLst>
                      </p:cBhvr>
                      <p:to>
                        <p:strVal val="visible"/>
                      </p:to>
                    </p:set>
                    <p:anim calcmode="lin" valueType="num">
                      <p:cBhvr additive="base">
                        <p:cTn dur="750" fill="hold"/>
                        <p:tgtEl>
                          <p:spTgt spid="157"/>
                        </p:tgtEl>
                        <p:attrNameLst>
                          <p:attrName>ppt_x</p:attrName>
                        </p:attrNameLst>
                      </p:cBhvr>
                      <p:tavLst>
                        <p:tav tm="0">
                          <p:val>
                            <p:strVal val="#ppt_x"/>
                          </p:val>
                        </p:tav>
                        <p:tav tm="100000">
                          <p:val>
                            <p:strVal val="#ppt_x"/>
                          </p:val>
                        </p:tav>
                      </p:tavLst>
                    </p:anim>
                    <p:anim calcmode="lin" valueType="num">
                      <p:cBhvr additive="base">
                        <p:cTn dur="750" fill="hold"/>
                        <p:tgtEl>
                          <p:spTgt spid="157"/>
                        </p:tgtEl>
                        <p:attrNameLst>
                          <p:attrName>ppt_y</p:attrName>
                        </p:attrNameLst>
                      </p:cBhvr>
                      <p:tavLst>
                        <p:tav tm="0">
                          <p:val>
                            <p:strVal val="1+#ppt_h/2"/>
                          </p:val>
                        </p:tav>
                        <p:tav tm="100000">
                          <p:val>
                            <p:strVal val="#ppt_y"/>
                          </p:val>
                        </p:tav>
                      </p:tavLst>
                    </p:anim>
                  </p:childTnLst>
                </p:cTn>
              </p:par>
            </p:tnLst>
          </p:tmpl>
        </p:tmplLst>
      </p:bldP>
      <p:bldP spid="158"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aptop [video]">
    <p:bg>
      <p:bgPr>
        <a:solidFill>
          <a:schemeClr val="bg1"/>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2818BFD-83DF-4F40-B4AC-D87970C7EFEF}"/>
              </a:ext>
            </a:extLst>
          </p:cNvPr>
          <p:cNvSpPr txBox="1">
            <a:spLocks/>
          </p:cNvSpPr>
          <p:nvPr userDrawn="1"/>
        </p:nvSpPr>
        <p:spPr>
          <a:xfrm>
            <a:off x="1" y="4496594"/>
            <a:ext cx="4459767" cy="2361408"/>
          </a:xfrm>
          <a:custGeom>
            <a:avLst/>
            <a:gdLst>
              <a:gd name="connsiteX0" fmla="*/ 0 w 4459767"/>
              <a:gd name="connsiteY0" fmla="*/ 0 h 2361408"/>
              <a:gd name="connsiteX1" fmla="*/ 188757 w 4459767"/>
              <a:gd name="connsiteY1" fmla="*/ 263618 h 2361408"/>
              <a:gd name="connsiteX2" fmla="*/ 4342871 w 4459767"/>
              <a:gd name="connsiteY2" fmla="*/ 2325152 h 2361408"/>
              <a:gd name="connsiteX3" fmla="*/ 4459767 w 4459767"/>
              <a:gd name="connsiteY3" fmla="*/ 2361408 h 2361408"/>
              <a:gd name="connsiteX4" fmla="*/ 0 w 4459767"/>
              <a:gd name="connsiteY4" fmla="*/ 2361408 h 236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9767" h="2361408">
                <a:moveTo>
                  <a:pt x="0" y="0"/>
                </a:moveTo>
                <a:lnTo>
                  <a:pt x="188757" y="263618"/>
                </a:lnTo>
                <a:cubicBezTo>
                  <a:pt x="1272638" y="1642098"/>
                  <a:pt x="2978863" y="1917971"/>
                  <a:pt x="4342871" y="2325152"/>
                </a:cubicBezTo>
                <a:lnTo>
                  <a:pt x="4459767" y="2361408"/>
                </a:lnTo>
                <a:lnTo>
                  <a:pt x="0" y="2361408"/>
                </a:lnTo>
                <a:close/>
              </a:path>
            </a:pathLst>
          </a:custGeom>
          <a:solidFill>
            <a:schemeClr val="accent2"/>
          </a:solidFill>
        </p:spPr>
        <p:txBody>
          <a:bodyPr wrap="square">
            <a:noAutofit/>
          </a:bodyPr>
          <a:lstStyle>
            <a:lvl1pPr marL="0" indent="0" algn="l" defTabSz="914400" rtl="0" eaLnBrk="1" latinLnBrk="0" hangingPunct="1">
              <a:lnSpc>
                <a:spcPct val="90000"/>
              </a:lnSpc>
              <a:spcBef>
                <a:spcPts val="1000"/>
              </a:spcBef>
              <a:buClr>
                <a:schemeClr val="tx1"/>
              </a:buClr>
              <a:buFont typeface="Calibri" panose="020F0502020204030204" pitchFamily="34" charset="0"/>
              <a:buNone/>
              <a:defRPr sz="1400" kern="1200">
                <a:solidFill>
                  <a:schemeClr val="tx1"/>
                </a:solidFill>
                <a:latin typeface="+mn-lt"/>
                <a:ea typeface="+mn-ea"/>
                <a:cs typeface="+mn-cs"/>
              </a:defRPr>
            </a:lvl1pPr>
            <a:lvl2pPr marL="536575" indent="-273050"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ts val="3200"/>
              </a:lnSpc>
              <a:spcBef>
                <a:spcPts val="500"/>
              </a:spcBef>
              <a:buFont typeface="Arial" panose="020B0604020202020204" pitchFamily="34" charset="0"/>
              <a:buNone/>
              <a:defRPr sz="3400" b="1" i="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b="1" kern="1200">
                <a:solidFill>
                  <a:schemeClr val="accent4"/>
                </a:solidFill>
                <a:latin typeface="+mn-lt"/>
                <a:ea typeface="+mn-ea"/>
                <a:cs typeface="+mn-cs"/>
              </a:defRPr>
            </a:lvl6pPr>
            <a:lvl7pPr marL="263525" indent="-263525" algn="l" defTabSz="914400" rtl="0" eaLnBrk="1" latinLnBrk="0" hangingPunct="1">
              <a:lnSpc>
                <a:spcPct val="90000"/>
              </a:lnSpc>
              <a:spcBef>
                <a:spcPts val="500"/>
              </a:spcBef>
              <a:buFont typeface="+mj-lt"/>
              <a:buAutoNum type="arabicPeriod"/>
              <a:defRPr sz="1400" kern="1200">
                <a:solidFill>
                  <a:schemeClr val="tx1"/>
                </a:solidFill>
                <a:latin typeface="+mn-lt"/>
                <a:ea typeface="+mn-ea"/>
                <a:cs typeface="+mn-cs"/>
              </a:defRPr>
            </a:lvl7pPr>
            <a:lvl8pPr marL="263525" indent="-263525" algn="l" defTabSz="914400" rtl="0" eaLnBrk="1" latinLnBrk="0" hangingPunct="1">
              <a:lnSpc>
                <a:spcPct val="90000"/>
              </a:lnSpc>
              <a:spcBef>
                <a:spcPts val="500"/>
              </a:spcBef>
              <a:buFont typeface="+mj-lt"/>
              <a:buAutoNum type="alphaLcPeriod"/>
              <a:defRPr sz="14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mn-lt"/>
                <a:ea typeface="+mn-ea"/>
                <a:cs typeface="+mn-cs"/>
              </a:defRPr>
            </a:lvl9pPr>
          </a:lstStyle>
          <a:p>
            <a:r>
              <a:rPr lang="nl-NL"/>
              <a:t> </a:t>
            </a:r>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Laptop [video] </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p>
            <a:fld id="{58A9F11F-EAEF-4034-AEBB-6D2E7B8A24AF}"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p>
            <a:fld id="{361A1203-CA3D-4D48-AFA0-9D668419C1D5}" type="slidenum">
              <a:rPr lang="nl-NL" smtClean="0"/>
              <a:t>‹nr.›</a:t>
            </a:fld>
            <a:endParaRPr lang="nl-NL"/>
          </a:p>
        </p:txBody>
      </p:sp>
      <p:sp>
        <p:nvSpPr>
          <p:cNvPr id="157" name="Tijdelijke aanduiding voor tekst 2">
            <a:extLst>
              <a:ext uri="{FF2B5EF4-FFF2-40B4-BE49-F238E27FC236}">
                <a16:creationId xmlns:a16="http://schemas.microsoft.com/office/drawing/2014/main" id="{58827511-7B24-47BE-8A7E-2AFEB43857FB}"/>
              </a:ext>
            </a:extLst>
          </p:cNvPr>
          <p:cNvSpPr>
            <a:spLocks noGrp="1"/>
          </p:cNvSpPr>
          <p:nvPr>
            <p:ph type="body" sz="quarter" idx="36" hasCustomPrompt="1"/>
          </p:nvPr>
        </p:nvSpPr>
        <p:spPr>
          <a:xfrm>
            <a:off x="17478" y="719138"/>
            <a:ext cx="12174522" cy="6195022"/>
          </a:xfrm>
          <a:blipFill>
            <a:blip r:embed="rId2" cstate="print">
              <a:extLst>
                <a:ext uri="{28A0092B-C50C-407E-A947-70E740481C1C}">
                  <a14:useLocalDpi xmlns:a14="http://schemas.microsoft.com/office/drawing/2010/main"/>
                </a:ext>
              </a:extLst>
            </a:blip>
            <a:srcRect/>
            <a:stretch>
              <a:fillRect t="9" b="9"/>
            </a:stretch>
          </a:blipFill>
        </p:spPr>
        <p:txBody>
          <a:bodyPr/>
          <a:lstStyle>
            <a:lvl1pPr marL="0" indent="0">
              <a:buNone/>
              <a:defRPr/>
            </a:lvl1pPr>
          </a:lstStyle>
          <a:p>
            <a:pPr lvl="0"/>
            <a:r>
              <a:rPr lang="nl-NL"/>
              <a:t> </a:t>
            </a:r>
          </a:p>
        </p:txBody>
      </p:sp>
      <p:sp>
        <p:nvSpPr>
          <p:cNvPr id="10" name="Tijdelijke aanduiding voor media 12">
            <a:extLst>
              <a:ext uri="{FF2B5EF4-FFF2-40B4-BE49-F238E27FC236}">
                <a16:creationId xmlns:a16="http://schemas.microsoft.com/office/drawing/2014/main" id="{9FD9D183-A1AE-4DBE-902F-C2F477F4E9F1}"/>
              </a:ext>
            </a:extLst>
          </p:cNvPr>
          <p:cNvSpPr>
            <a:spLocks noGrp="1"/>
          </p:cNvSpPr>
          <p:nvPr>
            <p:ph type="media" sz="quarter" idx="14" hasCustomPrompt="1"/>
          </p:nvPr>
        </p:nvSpPr>
        <p:spPr>
          <a:xfrm>
            <a:off x="2187146" y="976184"/>
            <a:ext cx="7809470" cy="4670854"/>
          </a:xfrm>
          <a:prstGeom prst="rect">
            <a:avLst/>
          </a:prstGeom>
          <a:solidFill>
            <a:schemeClr val="bg1">
              <a:lumMod val="75000"/>
            </a:schemeClr>
          </a:solidFill>
        </p:spPr>
        <p:txBody>
          <a:bodyPr wrap="square" bIns="1080000" anchor="ctr" anchorCtr="0">
            <a:noAutofit/>
          </a:bodyPr>
          <a:lstStyle>
            <a:lvl1pPr marL="0" indent="0" algn="ctr">
              <a:lnSpc>
                <a:spcPct val="100000"/>
              </a:lnSpc>
              <a:spcBef>
                <a:spcPts val="0"/>
              </a:spcBef>
              <a:buNone/>
              <a:defRPr>
                <a:solidFill>
                  <a:schemeClr val="bg1">
                    <a:lumMod val="95000"/>
                  </a:schemeClr>
                </a:solidFill>
              </a:defRPr>
            </a:lvl1pPr>
          </a:lstStyle>
          <a:p>
            <a:r>
              <a:rPr lang="nl-NL"/>
              <a:t>Klik op onderstaand icon</a:t>
            </a:r>
            <a:br>
              <a:rPr lang="nl-NL"/>
            </a:br>
            <a:r>
              <a:rPr lang="nl-NL"/>
              <a:t>om een video in te voegen            </a:t>
            </a:r>
          </a:p>
        </p:txBody>
      </p:sp>
    </p:spTree>
    <p:extLst>
      <p:ext uri="{BB962C8B-B14F-4D97-AF65-F5344CB8AC3E}">
        <p14:creationId xmlns:p14="http://schemas.microsoft.com/office/powerpoint/2010/main" val="2031673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157"/>
                                        </p:tgtEl>
                                        <p:attrNameLst>
                                          <p:attrName>style.visibility</p:attrName>
                                        </p:attrNameLst>
                                      </p:cBhvr>
                                      <p:to>
                                        <p:strVal val="visible"/>
                                      </p:to>
                                    </p:set>
                                    <p:anim calcmode="lin" valueType="num">
                                      <p:cBhvr additive="base">
                                        <p:cTn id="7" dur="750" fill="hold"/>
                                        <p:tgtEl>
                                          <p:spTgt spid="157"/>
                                        </p:tgtEl>
                                        <p:attrNameLst>
                                          <p:attrName>ppt_x</p:attrName>
                                        </p:attrNameLst>
                                      </p:cBhvr>
                                      <p:tavLst>
                                        <p:tav tm="0">
                                          <p:val>
                                            <p:strVal val="#ppt_x"/>
                                          </p:val>
                                        </p:tav>
                                        <p:tav tm="100000">
                                          <p:val>
                                            <p:strVal val="#ppt_x"/>
                                          </p:val>
                                        </p:tav>
                                      </p:tavLst>
                                    </p:anim>
                                    <p:anim calcmode="lin" valueType="num">
                                      <p:cBhvr additive="base">
                                        <p:cTn id="8" dur="750" fill="hold"/>
                                        <p:tgtEl>
                                          <p:spTgt spid="15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animBg="1">
        <p:tmplLst>
          <p:tmpl>
            <p:tnLst>
              <p:par>
                <p:cTn presetID="2" presetClass="entr" presetSubtype="4" decel="100000" fill="hold" nodeType="withEffect">
                  <p:stCondLst>
                    <p:cond delay="250"/>
                  </p:stCondLst>
                  <p:childTnLst>
                    <p:set>
                      <p:cBhvr>
                        <p:cTn dur="1" fill="hold">
                          <p:stCondLst>
                            <p:cond delay="0"/>
                          </p:stCondLst>
                        </p:cTn>
                        <p:tgtEl>
                          <p:spTgt spid="157"/>
                        </p:tgtEl>
                        <p:attrNameLst>
                          <p:attrName>style.visibility</p:attrName>
                        </p:attrNameLst>
                      </p:cBhvr>
                      <p:to>
                        <p:strVal val="visible"/>
                      </p:to>
                    </p:set>
                    <p:anim calcmode="lin" valueType="num">
                      <p:cBhvr additive="base">
                        <p:cTn dur="750" fill="hold"/>
                        <p:tgtEl>
                          <p:spTgt spid="157"/>
                        </p:tgtEl>
                        <p:attrNameLst>
                          <p:attrName>ppt_x</p:attrName>
                        </p:attrNameLst>
                      </p:cBhvr>
                      <p:tavLst>
                        <p:tav tm="0">
                          <p:val>
                            <p:strVal val="#ppt_x"/>
                          </p:val>
                        </p:tav>
                        <p:tav tm="100000">
                          <p:val>
                            <p:strVal val="#ppt_x"/>
                          </p:val>
                        </p:tav>
                      </p:tavLst>
                    </p:anim>
                    <p:anim calcmode="lin" valueType="num">
                      <p:cBhvr additive="base">
                        <p:cTn dur="750" fill="hold"/>
                        <p:tgtEl>
                          <p:spTgt spid="157"/>
                        </p:tgtEl>
                        <p:attrNameLst>
                          <p:attrName>ppt_y</p:attrName>
                        </p:attrNameLst>
                      </p:cBhvr>
                      <p:tavLst>
                        <p:tav tm="0">
                          <p:val>
                            <p:strVal val="1+#ppt_h/2"/>
                          </p:val>
                        </p:tav>
                        <p:tav tm="100000">
                          <p:val>
                            <p:strVal val="#ppt_y"/>
                          </p:val>
                        </p:tav>
                      </p:tavLst>
                    </p:anim>
                  </p:childTnLst>
                </p:cTn>
              </p:par>
            </p:tnLst>
          </p:tmpl>
        </p:tmplLst>
      </p:bldP>
      <p:bldP spid="10"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jdlijn [8x]">
    <p:bg>
      <p:bgPr>
        <a:solidFill>
          <a:schemeClr val="accent2"/>
        </a:solidFill>
        <a:effectLst/>
      </p:bgPr>
    </p:bg>
    <p:spTree>
      <p:nvGrpSpPr>
        <p:cNvPr id="1" name=""/>
        <p:cNvGrpSpPr/>
        <p:nvPr/>
      </p:nvGrpSpPr>
      <p:grpSpPr>
        <a:xfrm>
          <a:off x="0" y="0"/>
          <a:ext cx="0" cy="0"/>
          <a:chOff x="0" y="0"/>
          <a:chExt cx="0" cy="0"/>
        </a:xfrm>
      </p:grpSpPr>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Tijdlijn [8x]</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p:txBody>
          <a:bodyPr/>
          <a:lstStyle>
            <a:lvl1pPr>
              <a:defRPr>
                <a:solidFill>
                  <a:schemeClr val="bg1"/>
                </a:solidFill>
              </a:defRPr>
            </a:lvl1pPr>
          </a:lstStyle>
          <a:p>
            <a:r>
              <a:rPr lang="nl-NL"/>
              <a:t>Titel</a:t>
            </a:r>
            <a:br>
              <a:rPr lang="nl-NL"/>
            </a:br>
            <a:r>
              <a:rPr lang="nl-NL"/>
              <a:t>max. 2 regels</a:t>
            </a:r>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7F3CF3C6-5260-442E-9FA8-512518FD221B}"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
        <p:nvSpPr>
          <p:cNvPr id="7" name="Picture Placeholder 20">
            <a:extLst>
              <a:ext uri="{FF2B5EF4-FFF2-40B4-BE49-F238E27FC236}">
                <a16:creationId xmlns:a16="http://schemas.microsoft.com/office/drawing/2014/main" id="{3631BFC2-3C71-476A-90CF-262B96BAE482}"/>
              </a:ext>
            </a:extLst>
          </p:cNvPr>
          <p:cNvSpPr>
            <a:spLocks noGrp="1"/>
          </p:cNvSpPr>
          <p:nvPr>
            <p:ph type="pic" sz="quarter" idx="13" hasCustomPrompt="1"/>
          </p:nvPr>
        </p:nvSpPr>
        <p:spPr>
          <a:xfrm>
            <a:off x="534987" y="3162032"/>
            <a:ext cx="979200" cy="979200"/>
          </a:xfrm>
          <a:prstGeom prst="roundRect">
            <a:avLst/>
          </a:prstGeom>
          <a:solidFill>
            <a:schemeClr val="bg1">
              <a:lumMod val="75000"/>
            </a:schemeClr>
          </a:solidFill>
          <a:ln>
            <a:solidFill>
              <a:schemeClr val="bg1"/>
            </a:solidFill>
          </a:ln>
        </p:spPr>
        <p:txBody>
          <a:bodyPr wrap="square" tIns="0" bIns="1620000" anchor="ctr" anchorCtr="0"/>
          <a:lstStyle>
            <a:lvl1pPr marL="0" marR="0" indent="0" algn="ctr" defTabSz="719138" rtl="0" eaLnBrk="1" fontAlgn="auto" latinLnBrk="0" hangingPunct="1">
              <a:lnSpc>
                <a:spcPct val="100000"/>
              </a:lnSpc>
              <a:spcBef>
                <a:spcPts val="300"/>
              </a:spcBef>
              <a:spcAft>
                <a:spcPts val="600"/>
              </a:spcAft>
              <a:buClr>
                <a:schemeClr val="bg2"/>
              </a:buClr>
              <a:buSzPct val="100000"/>
              <a:buNone/>
              <a:tabLst/>
              <a:defRPr lang="nl-NL" sz="1400" kern="1200" noProof="0" dirty="0">
                <a:solidFill>
                  <a:schemeClr val="bg1">
                    <a:lumMod val="95000"/>
                  </a:schemeClr>
                </a:solidFill>
                <a:latin typeface="+mn-lt"/>
                <a:ea typeface="+mn-ea"/>
                <a:cs typeface="+mn-cs"/>
              </a:defRPr>
            </a:lvl1pPr>
          </a:lstStyle>
          <a:p>
            <a:r>
              <a:rPr lang="nl-NL"/>
              <a:t>   </a:t>
            </a:r>
          </a:p>
        </p:txBody>
      </p:sp>
      <p:sp>
        <p:nvSpPr>
          <p:cNvPr id="79" name="Picture Placeholder 20">
            <a:extLst>
              <a:ext uri="{FF2B5EF4-FFF2-40B4-BE49-F238E27FC236}">
                <a16:creationId xmlns:a16="http://schemas.microsoft.com/office/drawing/2014/main" id="{EB9E30FD-F28A-4EAA-8C66-B3977909AF37}"/>
              </a:ext>
            </a:extLst>
          </p:cNvPr>
          <p:cNvSpPr>
            <a:spLocks noGrp="1"/>
          </p:cNvSpPr>
          <p:nvPr>
            <p:ph type="pic" sz="quarter" idx="14" hasCustomPrompt="1"/>
          </p:nvPr>
        </p:nvSpPr>
        <p:spPr>
          <a:xfrm>
            <a:off x="1982354" y="3162032"/>
            <a:ext cx="979200" cy="979200"/>
          </a:xfrm>
          <a:prstGeom prst="roundRect">
            <a:avLst/>
          </a:prstGeom>
          <a:solidFill>
            <a:schemeClr val="bg1">
              <a:lumMod val="75000"/>
            </a:schemeClr>
          </a:solidFill>
          <a:ln>
            <a:solidFill>
              <a:schemeClr val="bg1"/>
            </a:solidFill>
          </a:ln>
        </p:spPr>
        <p:txBody>
          <a:bodyPr wrap="square" tIns="0" bIns="1620000" anchor="ctr" anchorCtr="0"/>
          <a:lstStyle>
            <a:lvl1pPr marL="0" marR="0" indent="0" algn="ctr" defTabSz="719138" rtl="0" eaLnBrk="1" fontAlgn="auto" latinLnBrk="0" hangingPunct="1">
              <a:lnSpc>
                <a:spcPct val="100000"/>
              </a:lnSpc>
              <a:spcBef>
                <a:spcPts val="300"/>
              </a:spcBef>
              <a:spcAft>
                <a:spcPts val="600"/>
              </a:spcAft>
              <a:buClr>
                <a:schemeClr val="bg2"/>
              </a:buClr>
              <a:buSzPct val="100000"/>
              <a:buNone/>
              <a:tabLst/>
              <a:defRPr lang="nl-NL" sz="1400" kern="1200" noProof="0" dirty="0">
                <a:solidFill>
                  <a:schemeClr val="bg1">
                    <a:lumMod val="95000"/>
                  </a:schemeClr>
                </a:solidFill>
                <a:latin typeface="+mn-lt"/>
                <a:ea typeface="+mn-ea"/>
                <a:cs typeface="+mn-cs"/>
              </a:defRPr>
            </a:lvl1pPr>
          </a:lstStyle>
          <a:p>
            <a:r>
              <a:rPr lang="nl-NL"/>
              <a:t>   </a:t>
            </a:r>
          </a:p>
        </p:txBody>
      </p:sp>
      <p:sp>
        <p:nvSpPr>
          <p:cNvPr id="80" name="Picture Placeholder 20">
            <a:extLst>
              <a:ext uri="{FF2B5EF4-FFF2-40B4-BE49-F238E27FC236}">
                <a16:creationId xmlns:a16="http://schemas.microsoft.com/office/drawing/2014/main" id="{61020AE3-F452-4479-B5D0-D8836B4760F9}"/>
              </a:ext>
            </a:extLst>
          </p:cNvPr>
          <p:cNvSpPr>
            <a:spLocks noGrp="1"/>
          </p:cNvSpPr>
          <p:nvPr>
            <p:ph type="pic" sz="quarter" idx="15" hasCustomPrompt="1"/>
          </p:nvPr>
        </p:nvSpPr>
        <p:spPr>
          <a:xfrm>
            <a:off x="3429721" y="3162032"/>
            <a:ext cx="979200" cy="979200"/>
          </a:xfrm>
          <a:prstGeom prst="roundRect">
            <a:avLst/>
          </a:prstGeom>
          <a:solidFill>
            <a:schemeClr val="bg1">
              <a:lumMod val="75000"/>
            </a:schemeClr>
          </a:solidFill>
          <a:ln>
            <a:solidFill>
              <a:schemeClr val="bg1"/>
            </a:solidFill>
          </a:ln>
        </p:spPr>
        <p:txBody>
          <a:bodyPr wrap="square" tIns="0" bIns="1620000" anchor="ctr" anchorCtr="0"/>
          <a:lstStyle>
            <a:lvl1pPr marL="0" marR="0" indent="0" algn="ctr" defTabSz="719138" rtl="0" eaLnBrk="1" fontAlgn="auto" latinLnBrk="0" hangingPunct="1">
              <a:lnSpc>
                <a:spcPct val="100000"/>
              </a:lnSpc>
              <a:spcBef>
                <a:spcPts val="300"/>
              </a:spcBef>
              <a:spcAft>
                <a:spcPts val="600"/>
              </a:spcAft>
              <a:buClr>
                <a:schemeClr val="bg2"/>
              </a:buClr>
              <a:buSzPct val="100000"/>
              <a:buNone/>
              <a:tabLst/>
              <a:defRPr lang="nl-NL" sz="1400" kern="1200" noProof="0" dirty="0">
                <a:solidFill>
                  <a:schemeClr val="bg1">
                    <a:lumMod val="95000"/>
                  </a:schemeClr>
                </a:solidFill>
                <a:latin typeface="+mn-lt"/>
                <a:ea typeface="+mn-ea"/>
                <a:cs typeface="+mn-cs"/>
              </a:defRPr>
            </a:lvl1pPr>
          </a:lstStyle>
          <a:p>
            <a:r>
              <a:rPr lang="nl-NL"/>
              <a:t>   </a:t>
            </a:r>
          </a:p>
        </p:txBody>
      </p:sp>
      <p:sp>
        <p:nvSpPr>
          <p:cNvPr id="81" name="Picture Placeholder 20">
            <a:extLst>
              <a:ext uri="{FF2B5EF4-FFF2-40B4-BE49-F238E27FC236}">
                <a16:creationId xmlns:a16="http://schemas.microsoft.com/office/drawing/2014/main" id="{E7CFD186-9765-4EF0-BE75-8326C4FA2A37}"/>
              </a:ext>
            </a:extLst>
          </p:cNvPr>
          <p:cNvSpPr>
            <a:spLocks noGrp="1"/>
          </p:cNvSpPr>
          <p:nvPr>
            <p:ph type="pic" sz="quarter" idx="16" hasCustomPrompt="1"/>
          </p:nvPr>
        </p:nvSpPr>
        <p:spPr>
          <a:xfrm>
            <a:off x="4877088" y="3162032"/>
            <a:ext cx="979200" cy="979200"/>
          </a:xfrm>
          <a:prstGeom prst="roundRect">
            <a:avLst/>
          </a:prstGeom>
          <a:solidFill>
            <a:schemeClr val="bg1">
              <a:lumMod val="75000"/>
            </a:schemeClr>
          </a:solidFill>
          <a:ln>
            <a:solidFill>
              <a:schemeClr val="bg1"/>
            </a:solidFill>
          </a:ln>
        </p:spPr>
        <p:txBody>
          <a:bodyPr wrap="square" tIns="0" bIns="1620000" anchor="ctr" anchorCtr="0"/>
          <a:lstStyle>
            <a:lvl1pPr marL="0" marR="0" indent="0" algn="ctr" defTabSz="719138" rtl="0" eaLnBrk="1" fontAlgn="auto" latinLnBrk="0" hangingPunct="1">
              <a:lnSpc>
                <a:spcPct val="100000"/>
              </a:lnSpc>
              <a:spcBef>
                <a:spcPts val="300"/>
              </a:spcBef>
              <a:spcAft>
                <a:spcPts val="600"/>
              </a:spcAft>
              <a:buClr>
                <a:schemeClr val="bg2"/>
              </a:buClr>
              <a:buSzPct val="100000"/>
              <a:buNone/>
              <a:tabLst/>
              <a:defRPr lang="nl-NL" sz="1400" kern="1200" noProof="0" dirty="0">
                <a:solidFill>
                  <a:schemeClr val="bg1">
                    <a:lumMod val="95000"/>
                  </a:schemeClr>
                </a:solidFill>
                <a:latin typeface="+mn-lt"/>
                <a:ea typeface="+mn-ea"/>
                <a:cs typeface="+mn-cs"/>
              </a:defRPr>
            </a:lvl1pPr>
          </a:lstStyle>
          <a:p>
            <a:r>
              <a:rPr lang="nl-NL"/>
              <a:t>   </a:t>
            </a:r>
          </a:p>
        </p:txBody>
      </p:sp>
      <p:sp>
        <p:nvSpPr>
          <p:cNvPr id="82" name="Picture Placeholder 20">
            <a:extLst>
              <a:ext uri="{FF2B5EF4-FFF2-40B4-BE49-F238E27FC236}">
                <a16:creationId xmlns:a16="http://schemas.microsoft.com/office/drawing/2014/main" id="{94850219-BFA0-4750-9DE1-6CED6BD85426}"/>
              </a:ext>
            </a:extLst>
          </p:cNvPr>
          <p:cNvSpPr>
            <a:spLocks noGrp="1"/>
          </p:cNvSpPr>
          <p:nvPr>
            <p:ph type="pic" sz="quarter" idx="17" hasCustomPrompt="1"/>
          </p:nvPr>
        </p:nvSpPr>
        <p:spPr>
          <a:xfrm>
            <a:off x="6324455" y="3162032"/>
            <a:ext cx="979200" cy="979200"/>
          </a:xfrm>
          <a:prstGeom prst="roundRect">
            <a:avLst/>
          </a:prstGeom>
          <a:solidFill>
            <a:schemeClr val="bg1">
              <a:lumMod val="75000"/>
            </a:schemeClr>
          </a:solidFill>
          <a:ln>
            <a:solidFill>
              <a:schemeClr val="bg1"/>
            </a:solidFill>
          </a:ln>
        </p:spPr>
        <p:txBody>
          <a:bodyPr wrap="square" tIns="0" bIns="1620000" anchor="ctr" anchorCtr="0"/>
          <a:lstStyle>
            <a:lvl1pPr marL="0" marR="0" indent="0" algn="ctr" defTabSz="719138" rtl="0" eaLnBrk="1" fontAlgn="auto" latinLnBrk="0" hangingPunct="1">
              <a:lnSpc>
                <a:spcPct val="100000"/>
              </a:lnSpc>
              <a:spcBef>
                <a:spcPts val="300"/>
              </a:spcBef>
              <a:spcAft>
                <a:spcPts val="600"/>
              </a:spcAft>
              <a:buClr>
                <a:schemeClr val="bg2"/>
              </a:buClr>
              <a:buSzPct val="100000"/>
              <a:buNone/>
              <a:tabLst/>
              <a:defRPr lang="nl-NL" sz="1400" kern="1200" noProof="0" dirty="0">
                <a:solidFill>
                  <a:schemeClr val="bg1">
                    <a:lumMod val="95000"/>
                  </a:schemeClr>
                </a:solidFill>
                <a:latin typeface="+mn-lt"/>
                <a:ea typeface="+mn-ea"/>
                <a:cs typeface="+mn-cs"/>
              </a:defRPr>
            </a:lvl1pPr>
          </a:lstStyle>
          <a:p>
            <a:r>
              <a:rPr lang="nl-NL"/>
              <a:t>   </a:t>
            </a:r>
          </a:p>
        </p:txBody>
      </p:sp>
      <p:sp>
        <p:nvSpPr>
          <p:cNvPr id="83" name="Picture Placeholder 20">
            <a:extLst>
              <a:ext uri="{FF2B5EF4-FFF2-40B4-BE49-F238E27FC236}">
                <a16:creationId xmlns:a16="http://schemas.microsoft.com/office/drawing/2014/main" id="{55F3A4E6-6709-4261-A4F4-4BD73890292A}"/>
              </a:ext>
            </a:extLst>
          </p:cNvPr>
          <p:cNvSpPr>
            <a:spLocks noGrp="1"/>
          </p:cNvSpPr>
          <p:nvPr>
            <p:ph type="pic" sz="quarter" idx="18" hasCustomPrompt="1"/>
          </p:nvPr>
        </p:nvSpPr>
        <p:spPr>
          <a:xfrm>
            <a:off x="7771822" y="3162032"/>
            <a:ext cx="979200" cy="979200"/>
          </a:xfrm>
          <a:prstGeom prst="roundRect">
            <a:avLst/>
          </a:prstGeom>
          <a:solidFill>
            <a:schemeClr val="bg1">
              <a:lumMod val="75000"/>
            </a:schemeClr>
          </a:solidFill>
          <a:ln>
            <a:solidFill>
              <a:schemeClr val="bg1"/>
            </a:solidFill>
          </a:ln>
        </p:spPr>
        <p:txBody>
          <a:bodyPr wrap="square" tIns="0" bIns="1620000" anchor="ctr" anchorCtr="0"/>
          <a:lstStyle>
            <a:lvl1pPr marL="0" marR="0" indent="0" algn="ctr" defTabSz="719138" rtl="0" eaLnBrk="1" fontAlgn="auto" latinLnBrk="0" hangingPunct="1">
              <a:lnSpc>
                <a:spcPct val="100000"/>
              </a:lnSpc>
              <a:spcBef>
                <a:spcPts val="300"/>
              </a:spcBef>
              <a:spcAft>
                <a:spcPts val="600"/>
              </a:spcAft>
              <a:buClr>
                <a:schemeClr val="bg2"/>
              </a:buClr>
              <a:buSzPct val="100000"/>
              <a:buNone/>
              <a:tabLst/>
              <a:defRPr lang="nl-NL" sz="1400" kern="1200" noProof="0" dirty="0">
                <a:solidFill>
                  <a:schemeClr val="bg1">
                    <a:lumMod val="95000"/>
                  </a:schemeClr>
                </a:solidFill>
                <a:latin typeface="+mn-lt"/>
                <a:ea typeface="+mn-ea"/>
                <a:cs typeface="+mn-cs"/>
              </a:defRPr>
            </a:lvl1pPr>
          </a:lstStyle>
          <a:p>
            <a:r>
              <a:rPr lang="nl-NL"/>
              <a:t>   </a:t>
            </a:r>
          </a:p>
        </p:txBody>
      </p:sp>
      <p:sp>
        <p:nvSpPr>
          <p:cNvPr id="84" name="Picture Placeholder 20">
            <a:extLst>
              <a:ext uri="{FF2B5EF4-FFF2-40B4-BE49-F238E27FC236}">
                <a16:creationId xmlns:a16="http://schemas.microsoft.com/office/drawing/2014/main" id="{A5ECDA8F-6D31-4978-B681-806E17ECBAD2}"/>
              </a:ext>
            </a:extLst>
          </p:cNvPr>
          <p:cNvSpPr>
            <a:spLocks noGrp="1"/>
          </p:cNvSpPr>
          <p:nvPr>
            <p:ph type="pic" sz="quarter" idx="19" hasCustomPrompt="1"/>
          </p:nvPr>
        </p:nvSpPr>
        <p:spPr>
          <a:xfrm>
            <a:off x="9219189" y="3162032"/>
            <a:ext cx="979200" cy="979200"/>
          </a:xfrm>
          <a:prstGeom prst="roundRect">
            <a:avLst/>
          </a:prstGeom>
          <a:solidFill>
            <a:schemeClr val="bg1">
              <a:lumMod val="75000"/>
            </a:schemeClr>
          </a:solidFill>
          <a:ln>
            <a:solidFill>
              <a:schemeClr val="bg1"/>
            </a:solidFill>
          </a:ln>
        </p:spPr>
        <p:txBody>
          <a:bodyPr wrap="square" tIns="0" bIns="1620000" anchor="ctr" anchorCtr="0"/>
          <a:lstStyle>
            <a:lvl1pPr marL="0" marR="0" indent="0" algn="ctr" defTabSz="719138" rtl="0" eaLnBrk="1" fontAlgn="auto" latinLnBrk="0" hangingPunct="1">
              <a:lnSpc>
                <a:spcPct val="100000"/>
              </a:lnSpc>
              <a:spcBef>
                <a:spcPts val="300"/>
              </a:spcBef>
              <a:spcAft>
                <a:spcPts val="600"/>
              </a:spcAft>
              <a:buClr>
                <a:schemeClr val="bg2"/>
              </a:buClr>
              <a:buSzPct val="100000"/>
              <a:buNone/>
              <a:tabLst/>
              <a:defRPr lang="nl-NL" sz="1400" kern="1200" noProof="0" dirty="0">
                <a:solidFill>
                  <a:schemeClr val="bg1">
                    <a:lumMod val="95000"/>
                  </a:schemeClr>
                </a:solidFill>
                <a:latin typeface="+mn-lt"/>
                <a:ea typeface="+mn-ea"/>
                <a:cs typeface="+mn-cs"/>
              </a:defRPr>
            </a:lvl1pPr>
          </a:lstStyle>
          <a:p>
            <a:r>
              <a:rPr lang="nl-NL"/>
              <a:t>   </a:t>
            </a:r>
          </a:p>
        </p:txBody>
      </p:sp>
      <p:sp>
        <p:nvSpPr>
          <p:cNvPr id="85" name="Picture Placeholder 20">
            <a:extLst>
              <a:ext uri="{FF2B5EF4-FFF2-40B4-BE49-F238E27FC236}">
                <a16:creationId xmlns:a16="http://schemas.microsoft.com/office/drawing/2014/main" id="{273809F2-2EB0-4EC1-BD90-50BEC8990D21}"/>
              </a:ext>
            </a:extLst>
          </p:cNvPr>
          <p:cNvSpPr>
            <a:spLocks noGrp="1"/>
          </p:cNvSpPr>
          <p:nvPr>
            <p:ph type="pic" sz="quarter" idx="20" hasCustomPrompt="1"/>
          </p:nvPr>
        </p:nvSpPr>
        <p:spPr>
          <a:xfrm>
            <a:off x="10666553" y="3162032"/>
            <a:ext cx="979200" cy="979200"/>
          </a:xfrm>
          <a:prstGeom prst="roundRect">
            <a:avLst/>
          </a:prstGeom>
          <a:solidFill>
            <a:schemeClr val="bg1">
              <a:lumMod val="75000"/>
            </a:schemeClr>
          </a:solidFill>
          <a:ln>
            <a:solidFill>
              <a:schemeClr val="bg1"/>
            </a:solidFill>
          </a:ln>
        </p:spPr>
        <p:txBody>
          <a:bodyPr wrap="square" tIns="0" bIns="1620000" anchor="ctr" anchorCtr="0"/>
          <a:lstStyle>
            <a:lvl1pPr marL="0" marR="0" indent="0" algn="ctr" defTabSz="719138" rtl="0" eaLnBrk="1" fontAlgn="auto" latinLnBrk="0" hangingPunct="1">
              <a:lnSpc>
                <a:spcPct val="100000"/>
              </a:lnSpc>
              <a:spcBef>
                <a:spcPts val="300"/>
              </a:spcBef>
              <a:spcAft>
                <a:spcPts val="600"/>
              </a:spcAft>
              <a:buClr>
                <a:schemeClr val="bg2"/>
              </a:buClr>
              <a:buSzPct val="100000"/>
              <a:buNone/>
              <a:tabLst/>
              <a:defRPr lang="nl-NL" sz="1400" kern="1200" noProof="0" dirty="0">
                <a:solidFill>
                  <a:schemeClr val="bg1">
                    <a:lumMod val="95000"/>
                  </a:schemeClr>
                </a:solidFill>
                <a:latin typeface="+mn-lt"/>
                <a:ea typeface="+mn-ea"/>
                <a:cs typeface="+mn-cs"/>
              </a:defRPr>
            </a:lvl1pPr>
          </a:lstStyle>
          <a:p>
            <a:r>
              <a:rPr lang="nl-NL"/>
              <a:t>   </a:t>
            </a:r>
          </a:p>
        </p:txBody>
      </p:sp>
    </p:spTree>
    <p:extLst>
      <p:ext uri="{BB962C8B-B14F-4D97-AF65-F5344CB8AC3E}">
        <p14:creationId xmlns:p14="http://schemas.microsoft.com/office/powerpoint/2010/main" val="37673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el slide [video]">
    <p:spTree>
      <p:nvGrpSpPr>
        <p:cNvPr id="1" name=""/>
        <p:cNvGrpSpPr/>
        <p:nvPr/>
      </p:nvGrpSpPr>
      <p:grpSpPr>
        <a:xfrm>
          <a:off x="0" y="0"/>
          <a:ext cx="0" cy="0"/>
          <a:chOff x="0" y="0"/>
          <a:chExt cx="0" cy="0"/>
        </a:xfrm>
      </p:grpSpPr>
      <p:sp>
        <p:nvSpPr>
          <p:cNvPr id="6" name="- INFO">
            <a:extLst>
              <a:ext uri="{FF2B5EF4-FFF2-40B4-BE49-F238E27FC236}">
                <a16:creationId xmlns:a16="http://schemas.microsoft.com/office/drawing/2014/main" id="{B10543DB-D9D8-47C4-865B-BE11B7029992}"/>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Titel slide [VIDEO]</a:t>
            </a:r>
          </a:p>
        </p:txBody>
      </p:sp>
      <p:sp>
        <p:nvSpPr>
          <p:cNvPr id="13" name="Tijdelijke aanduiding voor media 12">
            <a:extLst>
              <a:ext uri="{FF2B5EF4-FFF2-40B4-BE49-F238E27FC236}">
                <a16:creationId xmlns:a16="http://schemas.microsoft.com/office/drawing/2014/main" id="{E225D8F7-E2F5-4DA6-B6BE-FADF3D26511E}"/>
              </a:ext>
            </a:extLst>
          </p:cNvPr>
          <p:cNvSpPr>
            <a:spLocks noGrp="1"/>
          </p:cNvSpPr>
          <p:nvPr userDrawn="1">
            <p:ph type="media" sz="quarter" idx="14" hasCustomPrompt="1"/>
          </p:nvPr>
        </p:nvSpPr>
        <p:spPr>
          <a:xfrm>
            <a:off x="0" y="1"/>
            <a:ext cx="12471400" cy="6857999"/>
          </a:xfrm>
          <a:custGeom>
            <a:avLst/>
            <a:gdLst>
              <a:gd name="connsiteX0" fmla="*/ 0 w 12475960"/>
              <a:gd name="connsiteY0" fmla="*/ 0 h 6858001"/>
              <a:gd name="connsiteX1" fmla="*/ 12192000 w 12475960"/>
              <a:gd name="connsiteY1" fmla="*/ 0 h 6858001"/>
              <a:gd name="connsiteX2" fmla="*/ 12192000 w 12475960"/>
              <a:gd name="connsiteY2" fmla="*/ 6309665 h 6858001"/>
              <a:gd name="connsiteX3" fmla="*/ 12201322 w 12475960"/>
              <a:gd name="connsiteY3" fmla="*/ 6308725 h 6858001"/>
              <a:gd name="connsiteX4" fmla="*/ 12475960 w 12475960"/>
              <a:gd name="connsiteY4" fmla="*/ 6583363 h 6858001"/>
              <a:gd name="connsiteX5" fmla="*/ 12201322 w 12475960"/>
              <a:gd name="connsiteY5" fmla="*/ 6858001 h 6858001"/>
              <a:gd name="connsiteX6" fmla="*/ 12192000 w 12475960"/>
              <a:gd name="connsiteY6" fmla="*/ 6857062 h 6858001"/>
              <a:gd name="connsiteX7" fmla="*/ 12192000 w 12475960"/>
              <a:gd name="connsiteY7" fmla="*/ 6858000 h 6858001"/>
              <a:gd name="connsiteX8" fmla="*/ 0 w 12475960"/>
              <a:gd name="connsiteY8"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75960" h="6858001">
                <a:moveTo>
                  <a:pt x="0" y="0"/>
                </a:moveTo>
                <a:lnTo>
                  <a:pt x="12192000" y="0"/>
                </a:lnTo>
                <a:lnTo>
                  <a:pt x="12192000" y="6309665"/>
                </a:lnTo>
                <a:lnTo>
                  <a:pt x="12201322" y="6308725"/>
                </a:lnTo>
                <a:cubicBezTo>
                  <a:pt x="12353000" y="6308725"/>
                  <a:pt x="12475960" y="6431685"/>
                  <a:pt x="12475960" y="6583363"/>
                </a:cubicBezTo>
                <a:cubicBezTo>
                  <a:pt x="12475960" y="6735041"/>
                  <a:pt x="12353000" y="6858001"/>
                  <a:pt x="12201322" y="6858001"/>
                </a:cubicBezTo>
                <a:lnTo>
                  <a:pt x="12192000" y="6857062"/>
                </a:lnTo>
                <a:lnTo>
                  <a:pt x="12192000" y="6858000"/>
                </a:lnTo>
                <a:lnTo>
                  <a:pt x="0" y="6858000"/>
                </a:lnTo>
                <a:close/>
              </a:path>
            </a:pathLst>
          </a:custGeom>
          <a:solidFill>
            <a:schemeClr val="bg1">
              <a:lumMod val="75000"/>
            </a:schemeClr>
          </a:solidFill>
        </p:spPr>
        <p:txBody>
          <a:bodyPr wrap="square" bIns="1080000" anchor="ctr" anchorCtr="0">
            <a:noAutofit/>
          </a:bodyPr>
          <a:lstStyle>
            <a:lvl1pPr marL="0" indent="0" algn="ctr">
              <a:lnSpc>
                <a:spcPct val="100000"/>
              </a:lnSpc>
              <a:spcBef>
                <a:spcPts val="0"/>
              </a:spcBef>
              <a:buNone/>
              <a:defRPr>
                <a:solidFill>
                  <a:schemeClr val="bg1">
                    <a:lumMod val="95000"/>
                  </a:schemeClr>
                </a:solidFill>
              </a:defRPr>
            </a:lvl1pPr>
          </a:lstStyle>
          <a:p>
            <a:r>
              <a:rPr lang="nl-NL"/>
              <a:t>Klik op onderstaand icon</a:t>
            </a:r>
            <a:br>
              <a:rPr lang="nl-NL"/>
            </a:br>
            <a:r>
              <a:rPr lang="nl-NL"/>
              <a:t>om een video in te voegen            </a:t>
            </a:r>
          </a:p>
        </p:txBody>
      </p:sp>
      <p:sp>
        <p:nvSpPr>
          <p:cNvPr id="12" name="Tijdelijke aanduiding voor tekst 11">
            <a:extLst>
              <a:ext uri="{FF2B5EF4-FFF2-40B4-BE49-F238E27FC236}">
                <a16:creationId xmlns:a16="http://schemas.microsoft.com/office/drawing/2014/main" id="{C2311990-CF9A-440D-B735-525CD8AFCB4F}"/>
              </a:ext>
            </a:extLst>
          </p:cNvPr>
          <p:cNvSpPr>
            <a:spLocks noGrp="1"/>
          </p:cNvSpPr>
          <p:nvPr userDrawn="1">
            <p:ph type="body" sz="quarter" idx="16" hasCustomPrompt="1"/>
          </p:nvPr>
        </p:nvSpPr>
        <p:spPr>
          <a:xfrm>
            <a:off x="0" y="0"/>
            <a:ext cx="12192000" cy="6858000"/>
          </a:xfrm>
          <a:solidFill>
            <a:schemeClr val="tx2">
              <a:alpha val="50000"/>
            </a:schemeClr>
          </a:solidFill>
        </p:spPr>
        <p:txBody>
          <a:bodyPr/>
          <a:lstStyle>
            <a:lvl1pPr marL="0" indent="0">
              <a:buNone/>
              <a:defRPr/>
            </a:lvl1pPr>
          </a:lstStyle>
          <a:p>
            <a:pPr lvl="0"/>
            <a:r>
              <a:rPr lang="nl-NL"/>
              <a:t> </a:t>
            </a:r>
          </a:p>
        </p:txBody>
      </p:sp>
      <p:sp>
        <p:nvSpPr>
          <p:cNvPr id="9" name="Tijdelijke aanduiding voor tekst 8">
            <a:extLst>
              <a:ext uri="{FF2B5EF4-FFF2-40B4-BE49-F238E27FC236}">
                <a16:creationId xmlns:a16="http://schemas.microsoft.com/office/drawing/2014/main" id="{579901C2-B093-4A06-AD8D-368464CFC0BB}"/>
              </a:ext>
            </a:extLst>
          </p:cNvPr>
          <p:cNvSpPr>
            <a:spLocks noGrp="1"/>
          </p:cNvSpPr>
          <p:nvPr userDrawn="1">
            <p:ph type="body" sz="quarter" idx="13" hasCustomPrompt="1"/>
          </p:nvPr>
        </p:nvSpPr>
        <p:spPr>
          <a:xfrm>
            <a:off x="0" y="1460500"/>
            <a:ext cx="2873757" cy="4901258"/>
          </a:xfrm>
          <a:custGeom>
            <a:avLst/>
            <a:gdLst>
              <a:gd name="connsiteX0" fmla="*/ 0 w 7281863"/>
              <a:gd name="connsiteY0" fmla="*/ 0 h 6858000"/>
              <a:gd name="connsiteX1" fmla="*/ 7281863 w 7281863"/>
              <a:gd name="connsiteY1" fmla="*/ 0 h 6858000"/>
              <a:gd name="connsiteX2" fmla="*/ 7281863 w 7281863"/>
              <a:gd name="connsiteY2" fmla="*/ 6858000 h 6858000"/>
              <a:gd name="connsiteX3" fmla="*/ 0 w 7281863"/>
              <a:gd name="connsiteY3" fmla="*/ 6858000 h 6858000"/>
              <a:gd name="connsiteX4" fmla="*/ 0 w 7281863"/>
              <a:gd name="connsiteY4" fmla="*/ 0 h 6858000"/>
              <a:gd name="connsiteX0" fmla="*/ 0 w 7281863"/>
              <a:gd name="connsiteY0" fmla="*/ 0 h 6858000"/>
              <a:gd name="connsiteX1" fmla="*/ 5475249 w 7281863"/>
              <a:gd name="connsiteY1" fmla="*/ 0 h 6858000"/>
              <a:gd name="connsiteX2" fmla="*/ 7281863 w 7281863"/>
              <a:gd name="connsiteY2" fmla="*/ 0 h 6858000"/>
              <a:gd name="connsiteX3" fmla="*/ 7281863 w 7281863"/>
              <a:gd name="connsiteY3" fmla="*/ 6858000 h 6858000"/>
              <a:gd name="connsiteX4" fmla="*/ 0 w 7281863"/>
              <a:gd name="connsiteY4" fmla="*/ 6858000 h 6858000"/>
              <a:gd name="connsiteX5" fmla="*/ 0 w 7281863"/>
              <a:gd name="connsiteY5" fmla="*/ 0 h 6858000"/>
              <a:gd name="connsiteX0" fmla="*/ 0 w 7281863"/>
              <a:gd name="connsiteY0" fmla="*/ 0 h 6858000"/>
              <a:gd name="connsiteX1" fmla="*/ 5475249 w 7281863"/>
              <a:gd name="connsiteY1" fmla="*/ 0 h 6858000"/>
              <a:gd name="connsiteX2" fmla="*/ 2564897 w 7281863"/>
              <a:gd name="connsiteY2" fmla="*/ 2877015 h 6858000"/>
              <a:gd name="connsiteX3" fmla="*/ 7281863 w 7281863"/>
              <a:gd name="connsiteY3" fmla="*/ 6858000 h 6858000"/>
              <a:gd name="connsiteX4" fmla="*/ 0 w 7281863"/>
              <a:gd name="connsiteY4" fmla="*/ 6858000 h 6858000"/>
              <a:gd name="connsiteX5" fmla="*/ 0 w 7281863"/>
              <a:gd name="connsiteY5" fmla="*/ 0 h 6858000"/>
              <a:gd name="connsiteX0" fmla="*/ 0 w 7308560"/>
              <a:gd name="connsiteY0" fmla="*/ 0 h 6858000"/>
              <a:gd name="connsiteX1" fmla="*/ 5475249 w 7308560"/>
              <a:gd name="connsiteY1" fmla="*/ 0 h 6858000"/>
              <a:gd name="connsiteX2" fmla="*/ 2564897 w 7308560"/>
              <a:gd name="connsiteY2" fmla="*/ 2877015 h 6858000"/>
              <a:gd name="connsiteX3" fmla="*/ 7281863 w 7308560"/>
              <a:gd name="connsiteY3" fmla="*/ 6858000 h 6858000"/>
              <a:gd name="connsiteX4" fmla="*/ 0 w 7308560"/>
              <a:gd name="connsiteY4" fmla="*/ 6858000 h 6858000"/>
              <a:gd name="connsiteX5" fmla="*/ 0 w 7308560"/>
              <a:gd name="connsiteY5" fmla="*/ 0 h 6858000"/>
              <a:gd name="connsiteX0" fmla="*/ 0 w 7308444"/>
              <a:gd name="connsiteY0" fmla="*/ 0 h 6858000"/>
              <a:gd name="connsiteX1" fmla="*/ 5475249 w 7308444"/>
              <a:gd name="connsiteY1" fmla="*/ 0 h 6858000"/>
              <a:gd name="connsiteX2" fmla="*/ 2542595 w 7308444"/>
              <a:gd name="connsiteY2" fmla="*/ 3824869 h 6858000"/>
              <a:gd name="connsiteX3" fmla="*/ 7281863 w 7308444"/>
              <a:gd name="connsiteY3" fmla="*/ 6858000 h 6858000"/>
              <a:gd name="connsiteX4" fmla="*/ 0 w 7308444"/>
              <a:gd name="connsiteY4" fmla="*/ 6858000 h 6858000"/>
              <a:gd name="connsiteX5" fmla="*/ 0 w 7308444"/>
              <a:gd name="connsiteY5" fmla="*/ 0 h 6858000"/>
              <a:gd name="connsiteX0" fmla="*/ 0 w 7309688"/>
              <a:gd name="connsiteY0" fmla="*/ 0 h 6858000"/>
              <a:gd name="connsiteX1" fmla="*/ 5475249 w 7309688"/>
              <a:gd name="connsiteY1" fmla="*/ 0 h 6858000"/>
              <a:gd name="connsiteX2" fmla="*/ 2542595 w 7309688"/>
              <a:gd name="connsiteY2" fmla="*/ 3824869 h 6858000"/>
              <a:gd name="connsiteX3" fmla="*/ 7281863 w 7309688"/>
              <a:gd name="connsiteY3" fmla="*/ 6858000 h 6858000"/>
              <a:gd name="connsiteX4" fmla="*/ 0 w 7309688"/>
              <a:gd name="connsiteY4" fmla="*/ 6858000 h 6858000"/>
              <a:gd name="connsiteX5" fmla="*/ 0 w 7309688"/>
              <a:gd name="connsiteY5" fmla="*/ 0 h 6858000"/>
              <a:gd name="connsiteX0" fmla="*/ 0 w 7309316"/>
              <a:gd name="connsiteY0" fmla="*/ 0 h 6858000"/>
              <a:gd name="connsiteX1" fmla="*/ 5475249 w 7309316"/>
              <a:gd name="connsiteY1" fmla="*/ 0 h 6858000"/>
              <a:gd name="connsiteX2" fmla="*/ 2475687 w 7309316"/>
              <a:gd name="connsiteY2" fmla="*/ 3691054 h 6858000"/>
              <a:gd name="connsiteX3" fmla="*/ 7281863 w 7309316"/>
              <a:gd name="connsiteY3" fmla="*/ 6858000 h 6858000"/>
              <a:gd name="connsiteX4" fmla="*/ 0 w 7309316"/>
              <a:gd name="connsiteY4" fmla="*/ 6858000 h 6858000"/>
              <a:gd name="connsiteX5" fmla="*/ 0 w 7309316"/>
              <a:gd name="connsiteY5" fmla="*/ 0 h 6858000"/>
              <a:gd name="connsiteX0" fmla="*/ 0 w 7281863"/>
              <a:gd name="connsiteY0" fmla="*/ 0 h 6858000"/>
              <a:gd name="connsiteX1" fmla="*/ 5475249 w 7281863"/>
              <a:gd name="connsiteY1" fmla="*/ 0 h 6858000"/>
              <a:gd name="connsiteX2" fmla="*/ 2475687 w 7281863"/>
              <a:gd name="connsiteY2" fmla="*/ 3691054 h 6858000"/>
              <a:gd name="connsiteX3" fmla="*/ 7281863 w 7281863"/>
              <a:gd name="connsiteY3" fmla="*/ 6858000 h 6858000"/>
              <a:gd name="connsiteX4" fmla="*/ 0 w 7281863"/>
              <a:gd name="connsiteY4" fmla="*/ 6858000 h 6858000"/>
              <a:gd name="connsiteX5" fmla="*/ 0 w 7281863"/>
              <a:gd name="connsiteY5" fmla="*/ 0 h 6858000"/>
              <a:gd name="connsiteX0" fmla="*/ 0 w 7281863"/>
              <a:gd name="connsiteY0" fmla="*/ 0 h 6858000"/>
              <a:gd name="connsiteX1" fmla="*/ 5475249 w 7281863"/>
              <a:gd name="connsiteY1" fmla="*/ 0 h 6858000"/>
              <a:gd name="connsiteX2" fmla="*/ 2475687 w 7281863"/>
              <a:gd name="connsiteY2" fmla="*/ 3691054 h 6858000"/>
              <a:gd name="connsiteX3" fmla="*/ 7281863 w 7281863"/>
              <a:gd name="connsiteY3" fmla="*/ 6858000 h 6858000"/>
              <a:gd name="connsiteX4" fmla="*/ 0 w 7281863"/>
              <a:gd name="connsiteY4" fmla="*/ 6858000 h 6858000"/>
              <a:gd name="connsiteX5" fmla="*/ 0 w 7281863"/>
              <a:gd name="connsiteY5" fmla="*/ 0 h 6858000"/>
              <a:gd name="connsiteX0" fmla="*/ 0 w 7281863"/>
              <a:gd name="connsiteY0" fmla="*/ 0 h 6858000"/>
              <a:gd name="connsiteX1" fmla="*/ 5475249 w 7281863"/>
              <a:gd name="connsiteY1" fmla="*/ 0 h 6858000"/>
              <a:gd name="connsiteX2" fmla="*/ 2475687 w 7281863"/>
              <a:gd name="connsiteY2" fmla="*/ 3691054 h 6858000"/>
              <a:gd name="connsiteX3" fmla="*/ 7281863 w 7281863"/>
              <a:gd name="connsiteY3" fmla="*/ 6858000 h 6858000"/>
              <a:gd name="connsiteX4" fmla="*/ 0 w 7281863"/>
              <a:gd name="connsiteY4" fmla="*/ 6858000 h 6858000"/>
              <a:gd name="connsiteX5" fmla="*/ 0 w 7281863"/>
              <a:gd name="connsiteY5" fmla="*/ 0 h 6858000"/>
              <a:gd name="connsiteX0" fmla="*/ 0 w 7281863"/>
              <a:gd name="connsiteY0" fmla="*/ 0 h 6858000"/>
              <a:gd name="connsiteX1" fmla="*/ 5475249 w 7281863"/>
              <a:gd name="connsiteY1" fmla="*/ 0 h 6858000"/>
              <a:gd name="connsiteX2" fmla="*/ 2475687 w 7281863"/>
              <a:gd name="connsiteY2" fmla="*/ 3601845 h 6858000"/>
              <a:gd name="connsiteX3" fmla="*/ 7281863 w 7281863"/>
              <a:gd name="connsiteY3" fmla="*/ 6858000 h 6858000"/>
              <a:gd name="connsiteX4" fmla="*/ 0 w 7281863"/>
              <a:gd name="connsiteY4" fmla="*/ 6858000 h 6858000"/>
              <a:gd name="connsiteX5" fmla="*/ 0 w 7281863"/>
              <a:gd name="connsiteY5" fmla="*/ 0 h 6858000"/>
              <a:gd name="connsiteX0" fmla="*/ 0 w 7281863"/>
              <a:gd name="connsiteY0" fmla="*/ 0 h 6858000"/>
              <a:gd name="connsiteX1" fmla="*/ 5475249 w 7281863"/>
              <a:gd name="connsiteY1" fmla="*/ 0 h 6858000"/>
              <a:gd name="connsiteX2" fmla="*/ 2475687 w 7281863"/>
              <a:gd name="connsiteY2" fmla="*/ 3601845 h 6858000"/>
              <a:gd name="connsiteX3" fmla="*/ 7281863 w 7281863"/>
              <a:gd name="connsiteY3" fmla="*/ 6858000 h 6858000"/>
              <a:gd name="connsiteX4" fmla="*/ 0 w 7281863"/>
              <a:gd name="connsiteY4" fmla="*/ 6858000 h 6858000"/>
              <a:gd name="connsiteX5" fmla="*/ 0 w 7281863"/>
              <a:gd name="connsiteY5" fmla="*/ 0 h 6858000"/>
              <a:gd name="connsiteX0" fmla="*/ 0 w 7281863"/>
              <a:gd name="connsiteY0" fmla="*/ 0 h 6858000"/>
              <a:gd name="connsiteX1" fmla="*/ 5475249 w 7281863"/>
              <a:gd name="connsiteY1" fmla="*/ 0 h 6858000"/>
              <a:gd name="connsiteX2" fmla="*/ 2475687 w 7281863"/>
              <a:gd name="connsiteY2" fmla="*/ 3601845 h 6858000"/>
              <a:gd name="connsiteX3" fmla="*/ 7281863 w 7281863"/>
              <a:gd name="connsiteY3" fmla="*/ 6858000 h 6858000"/>
              <a:gd name="connsiteX4" fmla="*/ 0 w 7281863"/>
              <a:gd name="connsiteY4" fmla="*/ 6858000 h 6858000"/>
              <a:gd name="connsiteX5" fmla="*/ 0 w 7281863"/>
              <a:gd name="connsiteY5" fmla="*/ 0 h 6858000"/>
              <a:gd name="connsiteX0" fmla="*/ 0 w 7281863"/>
              <a:gd name="connsiteY0" fmla="*/ 0 h 6858000"/>
              <a:gd name="connsiteX1" fmla="*/ 2475687 w 7281863"/>
              <a:gd name="connsiteY1" fmla="*/ 3601845 h 6858000"/>
              <a:gd name="connsiteX2" fmla="*/ 7281863 w 7281863"/>
              <a:gd name="connsiteY2" fmla="*/ 6858000 h 6858000"/>
              <a:gd name="connsiteX3" fmla="*/ 0 w 7281863"/>
              <a:gd name="connsiteY3" fmla="*/ 6858000 h 6858000"/>
              <a:gd name="connsiteX4" fmla="*/ 0 w 7281863"/>
              <a:gd name="connsiteY4" fmla="*/ 0 h 6858000"/>
              <a:gd name="connsiteX0" fmla="*/ 0 w 7281863"/>
              <a:gd name="connsiteY0" fmla="*/ 0 h 6858000"/>
              <a:gd name="connsiteX1" fmla="*/ 2475687 w 7281863"/>
              <a:gd name="connsiteY1" fmla="*/ 3601845 h 6858000"/>
              <a:gd name="connsiteX2" fmla="*/ 7281863 w 7281863"/>
              <a:gd name="connsiteY2" fmla="*/ 6858000 h 6858000"/>
              <a:gd name="connsiteX3" fmla="*/ 0 w 7281863"/>
              <a:gd name="connsiteY3" fmla="*/ 6858000 h 6858000"/>
              <a:gd name="connsiteX4" fmla="*/ 0 w 7281863"/>
              <a:gd name="connsiteY4" fmla="*/ 1460500 h 6858000"/>
              <a:gd name="connsiteX5" fmla="*/ 0 w 7281863"/>
              <a:gd name="connsiteY5" fmla="*/ 0 h 6858000"/>
              <a:gd name="connsiteX0" fmla="*/ 0 w 7281863"/>
              <a:gd name="connsiteY0" fmla="*/ 0 h 5397500"/>
              <a:gd name="connsiteX1" fmla="*/ 2475687 w 7281863"/>
              <a:gd name="connsiteY1" fmla="*/ 2141345 h 5397500"/>
              <a:gd name="connsiteX2" fmla="*/ 7281863 w 7281863"/>
              <a:gd name="connsiteY2" fmla="*/ 5397500 h 5397500"/>
              <a:gd name="connsiteX3" fmla="*/ 0 w 7281863"/>
              <a:gd name="connsiteY3" fmla="*/ 5397500 h 5397500"/>
              <a:gd name="connsiteX4" fmla="*/ 0 w 7281863"/>
              <a:gd name="connsiteY4" fmla="*/ 0 h 5397500"/>
              <a:gd name="connsiteX0" fmla="*/ 0 w 2475687"/>
              <a:gd name="connsiteY0" fmla="*/ 0 h 5429645"/>
              <a:gd name="connsiteX1" fmla="*/ 2475687 w 2475687"/>
              <a:gd name="connsiteY1" fmla="*/ 2141345 h 5429645"/>
              <a:gd name="connsiteX2" fmla="*/ 0 w 2475687"/>
              <a:gd name="connsiteY2" fmla="*/ 5397500 h 5429645"/>
              <a:gd name="connsiteX3" fmla="*/ 0 w 2475687"/>
              <a:gd name="connsiteY3" fmla="*/ 0 h 5429645"/>
              <a:gd name="connsiteX0" fmla="*/ 0 w 2475687"/>
              <a:gd name="connsiteY0" fmla="*/ 0 h 4513775"/>
              <a:gd name="connsiteX1" fmla="*/ 2475687 w 2475687"/>
              <a:gd name="connsiteY1" fmla="*/ 2141345 h 4513775"/>
              <a:gd name="connsiteX2" fmla="*/ 0 w 2475687"/>
              <a:gd name="connsiteY2" fmla="*/ 4470400 h 4513775"/>
              <a:gd name="connsiteX3" fmla="*/ 0 w 2475687"/>
              <a:gd name="connsiteY3" fmla="*/ 0 h 4513775"/>
              <a:gd name="connsiteX0" fmla="*/ 0 w 2843987"/>
              <a:gd name="connsiteY0" fmla="*/ 0 h 5103137"/>
              <a:gd name="connsiteX1" fmla="*/ 2843987 w 2843987"/>
              <a:gd name="connsiteY1" fmla="*/ 4770245 h 5103137"/>
              <a:gd name="connsiteX2" fmla="*/ 0 w 2843987"/>
              <a:gd name="connsiteY2" fmla="*/ 4470400 h 5103137"/>
              <a:gd name="connsiteX3" fmla="*/ 0 w 2843987"/>
              <a:gd name="connsiteY3" fmla="*/ 0 h 5103137"/>
              <a:gd name="connsiteX0" fmla="*/ 0 w 2848407"/>
              <a:gd name="connsiteY0" fmla="*/ 0 h 5311917"/>
              <a:gd name="connsiteX1" fmla="*/ 2843987 w 2848407"/>
              <a:gd name="connsiteY1" fmla="*/ 4770245 h 5311917"/>
              <a:gd name="connsiteX2" fmla="*/ 0 w 2848407"/>
              <a:gd name="connsiteY2" fmla="*/ 4470400 h 5311917"/>
              <a:gd name="connsiteX3" fmla="*/ 0 w 2848407"/>
              <a:gd name="connsiteY3" fmla="*/ 0 h 5311917"/>
              <a:gd name="connsiteX0" fmla="*/ 0 w 2873757"/>
              <a:gd name="connsiteY0" fmla="*/ 0 h 4901258"/>
              <a:gd name="connsiteX1" fmla="*/ 2869387 w 2873757"/>
              <a:gd name="connsiteY1" fmla="*/ 4147945 h 4901258"/>
              <a:gd name="connsiteX2" fmla="*/ 0 w 2873757"/>
              <a:gd name="connsiteY2" fmla="*/ 4470400 h 4901258"/>
              <a:gd name="connsiteX3" fmla="*/ 0 w 2873757"/>
              <a:gd name="connsiteY3" fmla="*/ 0 h 4901258"/>
            </a:gdLst>
            <a:ahLst/>
            <a:cxnLst>
              <a:cxn ang="0">
                <a:pos x="connsiteX0" y="connsiteY0"/>
              </a:cxn>
              <a:cxn ang="0">
                <a:pos x="connsiteX1" y="connsiteY1"/>
              </a:cxn>
              <a:cxn ang="0">
                <a:pos x="connsiteX2" y="connsiteY2"/>
              </a:cxn>
              <a:cxn ang="0">
                <a:pos x="connsiteX3" y="connsiteY3"/>
              </a:cxn>
            </a:cxnLst>
            <a:rect l="l" t="t" r="r" b="b"/>
            <a:pathLst>
              <a:path w="2873757" h="4901258">
                <a:moveTo>
                  <a:pt x="0" y="0"/>
                </a:moveTo>
                <a:cubicBezTo>
                  <a:pt x="825229" y="713782"/>
                  <a:pt x="2983687" y="2932978"/>
                  <a:pt x="2869387" y="4147945"/>
                </a:cubicBezTo>
                <a:cubicBezTo>
                  <a:pt x="2755087" y="5362912"/>
                  <a:pt x="412614" y="4827291"/>
                  <a:pt x="0" y="4470400"/>
                </a:cubicBezTo>
                <a:lnTo>
                  <a:pt x="0" y="0"/>
                </a:lnTo>
                <a:close/>
              </a:path>
            </a:pathLst>
          </a:custGeom>
          <a:solidFill>
            <a:schemeClr val="accent2"/>
          </a:solidFill>
          <a:ln>
            <a:noFill/>
          </a:ln>
        </p:spPr>
        <p:txBody>
          <a:bodyPr/>
          <a:lstStyle>
            <a:lvl1pPr marL="0" indent="0">
              <a:buNone/>
              <a:defRPr/>
            </a:lvl1pPr>
          </a:lstStyle>
          <a:p>
            <a:pPr lvl="0"/>
            <a:r>
              <a:rPr lang="nl-NL"/>
              <a:t> </a:t>
            </a:r>
          </a:p>
        </p:txBody>
      </p:sp>
      <p:sp>
        <p:nvSpPr>
          <p:cNvPr id="10" name="Tijdelijke aanduiding voor tekst 9">
            <a:extLst>
              <a:ext uri="{FF2B5EF4-FFF2-40B4-BE49-F238E27FC236}">
                <a16:creationId xmlns:a16="http://schemas.microsoft.com/office/drawing/2014/main" id="{32DE5F66-ECCB-4780-BDD5-08E9A47629C4}"/>
              </a:ext>
            </a:extLst>
          </p:cNvPr>
          <p:cNvSpPr>
            <a:spLocks noGrp="1"/>
          </p:cNvSpPr>
          <p:nvPr userDrawn="1">
            <p:ph type="body" sz="quarter" idx="15" hasCustomPrompt="1"/>
          </p:nvPr>
        </p:nvSpPr>
        <p:spPr>
          <a:xfrm>
            <a:off x="6371357" y="0"/>
            <a:ext cx="5820643" cy="4422775"/>
          </a:xfrm>
          <a:custGeom>
            <a:avLst/>
            <a:gdLst>
              <a:gd name="connsiteX0" fmla="*/ 0 w 5816600"/>
              <a:gd name="connsiteY0" fmla="*/ 0 h 4422775"/>
              <a:gd name="connsiteX1" fmla="*/ 5816600 w 5816600"/>
              <a:gd name="connsiteY1" fmla="*/ 0 h 4422775"/>
              <a:gd name="connsiteX2" fmla="*/ 5816600 w 5816600"/>
              <a:gd name="connsiteY2" fmla="*/ 4422775 h 4422775"/>
              <a:gd name="connsiteX3" fmla="*/ 0 w 5816600"/>
              <a:gd name="connsiteY3" fmla="*/ 4422775 h 4422775"/>
              <a:gd name="connsiteX4" fmla="*/ 0 w 5816600"/>
              <a:gd name="connsiteY4" fmla="*/ 0 h 4422775"/>
              <a:gd name="connsiteX0" fmla="*/ 0 w 5816600"/>
              <a:gd name="connsiteY0" fmla="*/ 0 h 4422775"/>
              <a:gd name="connsiteX1" fmla="*/ 5816600 w 5816600"/>
              <a:gd name="connsiteY1" fmla="*/ 0 h 4422775"/>
              <a:gd name="connsiteX2" fmla="*/ 5816600 w 5816600"/>
              <a:gd name="connsiteY2" fmla="*/ 4422775 h 4422775"/>
              <a:gd name="connsiteX3" fmla="*/ 0 w 5816600"/>
              <a:gd name="connsiteY3" fmla="*/ 0 h 4422775"/>
              <a:gd name="connsiteX0" fmla="*/ 5152 w 5821752"/>
              <a:gd name="connsiteY0" fmla="*/ 0 h 4422775"/>
              <a:gd name="connsiteX1" fmla="*/ 5821752 w 5821752"/>
              <a:gd name="connsiteY1" fmla="*/ 0 h 4422775"/>
              <a:gd name="connsiteX2" fmla="*/ 5821752 w 5821752"/>
              <a:gd name="connsiteY2" fmla="*/ 4422775 h 4422775"/>
              <a:gd name="connsiteX3" fmla="*/ 5152 w 5821752"/>
              <a:gd name="connsiteY3" fmla="*/ 0 h 4422775"/>
              <a:gd name="connsiteX0" fmla="*/ 4043 w 5820643"/>
              <a:gd name="connsiteY0" fmla="*/ 0 h 4422775"/>
              <a:gd name="connsiteX1" fmla="*/ 5820643 w 5820643"/>
              <a:gd name="connsiteY1" fmla="*/ 0 h 4422775"/>
              <a:gd name="connsiteX2" fmla="*/ 5820643 w 5820643"/>
              <a:gd name="connsiteY2" fmla="*/ 4422775 h 4422775"/>
              <a:gd name="connsiteX3" fmla="*/ 4043 w 5820643"/>
              <a:gd name="connsiteY3" fmla="*/ 0 h 4422775"/>
            </a:gdLst>
            <a:ahLst/>
            <a:cxnLst>
              <a:cxn ang="0">
                <a:pos x="connsiteX0" y="connsiteY0"/>
              </a:cxn>
              <a:cxn ang="0">
                <a:pos x="connsiteX1" y="connsiteY1"/>
              </a:cxn>
              <a:cxn ang="0">
                <a:pos x="connsiteX2" y="connsiteY2"/>
              </a:cxn>
              <a:cxn ang="0">
                <a:pos x="connsiteX3" y="connsiteY3"/>
              </a:cxn>
            </a:cxnLst>
            <a:rect l="l" t="t" r="r" b="b"/>
            <a:pathLst>
              <a:path w="5820643" h="4422775">
                <a:moveTo>
                  <a:pt x="4043" y="0"/>
                </a:moveTo>
                <a:lnTo>
                  <a:pt x="5820643" y="0"/>
                </a:lnTo>
                <a:lnTo>
                  <a:pt x="5820643" y="4422775"/>
                </a:lnTo>
                <a:cubicBezTo>
                  <a:pt x="5037476" y="1576917"/>
                  <a:pt x="-165290" y="2096558"/>
                  <a:pt x="4043" y="0"/>
                </a:cubicBezTo>
                <a:close/>
              </a:path>
            </a:pathLst>
          </a:custGeom>
          <a:solidFill>
            <a:schemeClr val="accent2"/>
          </a:solidFill>
        </p:spPr>
        <p:txBody>
          <a:bodyPr/>
          <a:lstStyle>
            <a:lvl1pPr marL="0" indent="0">
              <a:buNone/>
              <a:defRPr/>
            </a:lvl1pPr>
          </a:lstStyle>
          <a:p>
            <a:pPr lvl="0"/>
            <a:r>
              <a:rPr lang="nl-NL"/>
              <a:t> </a:t>
            </a:r>
          </a:p>
        </p:txBody>
      </p:sp>
      <p:sp>
        <p:nvSpPr>
          <p:cNvPr id="2" name="titel">
            <a:extLst>
              <a:ext uri="{FF2B5EF4-FFF2-40B4-BE49-F238E27FC236}">
                <a16:creationId xmlns:a16="http://schemas.microsoft.com/office/drawing/2014/main" id="{D343BD9E-9AEB-4DF2-BA9D-F7BEF898D6EE}"/>
              </a:ext>
            </a:extLst>
          </p:cNvPr>
          <p:cNvSpPr>
            <a:spLocks noGrp="1"/>
          </p:cNvSpPr>
          <p:nvPr userDrawn="1">
            <p:ph type="title" hasCustomPrompt="1"/>
          </p:nvPr>
        </p:nvSpPr>
        <p:spPr>
          <a:xfrm>
            <a:off x="534987" y="4029636"/>
            <a:ext cx="11114087" cy="723106"/>
          </a:xfrm>
        </p:spPr>
        <p:txBody>
          <a:bodyPr tIns="72000"/>
          <a:lstStyle>
            <a:lvl1pPr>
              <a:lnSpc>
                <a:spcPts val="5000"/>
              </a:lnSpc>
              <a:defRPr sz="6000">
                <a:solidFill>
                  <a:schemeClr val="bg1"/>
                </a:solidFill>
              </a:defRPr>
            </a:lvl1pPr>
          </a:lstStyle>
          <a:p>
            <a:r>
              <a:rPr lang="nl-NL"/>
              <a:t>Making </a:t>
            </a:r>
            <a:r>
              <a:rPr lang="nl-NL" err="1"/>
              <a:t>Minds</a:t>
            </a:r>
            <a:r>
              <a:rPr lang="nl-NL"/>
              <a:t> Matter</a:t>
            </a:r>
          </a:p>
        </p:txBody>
      </p:sp>
      <p:sp>
        <p:nvSpPr>
          <p:cNvPr id="95" name="Tijdelijke aanduiding voor tekst 94">
            <a:extLst>
              <a:ext uri="{FF2B5EF4-FFF2-40B4-BE49-F238E27FC236}">
                <a16:creationId xmlns:a16="http://schemas.microsoft.com/office/drawing/2014/main" id="{59FEB838-BB0B-4EC2-982F-DBF95E0B1A09}"/>
              </a:ext>
            </a:extLst>
          </p:cNvPr>
          <p:cNvSpPr>
            <a:spLocks noGrp="1"/>
          </p:cNvSpPr>
          <p:nvPr userDrawn="1">
            <p:ph type="body" sz="quarter" idx="18" hasCustomPrompt="1"/>
          </p:nvPr>
        </p:nvSpPr>
        <p:spPr>
          <a:xfrm>
            <a:off x="589247" y="3613564"/>
            <a:ext cx="4960654" cy="297564"/>
          </a:xfrm>
          <a:custGeom>
            <a:avLst/>
            <a:gdLst>
              <a:gd name="connsiteX0" fmla="*/ 529299 w 6297188"/>
              <a:gd name="connsiteY0" fmla="*/ 202861 h 377736"/>
              <a:gd name="connsiteX1" fmla="*/ 480331 w 6297188"/>
              <a:gd name="connsiteY1" fmla="*/ 226178 h 377736"/>
              <a:gd name="connsiteX2" fmla="*/ 501318 w 6297188"/>
              <a:gd name="connsiteY2" fmla="*/ 244832 h 377736"/>
              <a:gd name="connsiteX3" fmla="*/ 536293 w 6297188"/>
              <a:gd name="connsiteY3" fmla="*/ 207525 h 377736"/>
              <a:gd name="connsiteX4" fmla="*/ 536293 w 6297188"/>
              <a:gd name="connsiteY4" fmla="*/ 202861 h 377736"/>
              <a:gd name="connsiteX5" fmla="*/ 5837839 w 6297188"/>
              <a:gd name="connsiteY5" fmla="*/ 202858 h 377736"/>
              <a:gd name="connsiteX6" fmla="*/ 5788874 w 6297188"/>
              <a:gd name="connsiteY6" fmla="*/ 226175 h 377736"/>
              <a:gd name="connsiteX7" fmla="*/ 5809861 w 6297188"/>
              <a:gd name="connsiteY7" fmla="*/ 244829 h 377736"/>
              <a:gd name="connsiteX8" fmla="*/ 5844835 w 6297188"/>
              <a:gd name="connsiteY8" fmla="*/ 207521 h 377736"/>
              <a:gd name="connsiteX9" fmla="*/ 5844835 w 6297188"/>
              <a:gd name="connsiteY9" fmla="*/ 202858 h 377736"/>
              <a:gd name="connsiteX10" fmla="*/ 5562695 w 6297188"/>
              <a:gd name="connsiteY10" fmla="*/ 137573 h 377736"/>
              <a:gd name="connsiteX11" fmla="*/ 5520724 w 6297188"/>
              <a:gd name="connsiteY11" fmla="*/ 188868 h 377736"/>
              <a:gd name="connsiteX12" fmla="*/ 5562695 w 6297188"/>
              <a:gd name="connsiteY12" fmla="*/ 240168 h 377736"/>
              <a:gd name="connsiteX13" fmla="*/ 5604666 w 6297188"/>
              <a:gd name="connsiteY13" fmla="*/ 188868 h 377736"/>
              <a:gd name="connsiteX14" fmla="*/ 5562695 w 6297188"/>
              <a:gd name="connsiteY14" fmla="*/ 137573 h 377736"/>
              <a:gd name="connsiteX15" fmla="*/ 4520418 w 6297188"/>
              <a:gd name="connsiteY15" fmla="*/ 137570 h 377736"/>
              <a:gd name="connsiteX16" fmla="*/ 4471453 w 6297188"/>
              <a:gd name="connsiteY16" fmla="*/ 188868 h 377736"/>
              <a:gd name="connsiteX17" fmla="*/ 4520418 w 6297188"/>
              <a:gd name="connsiteY17" fmla="*/ 240165 h 377736"/>
              <a:gd name="connsiteX18" fmla="*/ 4569385 w 6297188"/>
              <a:gd name="connsiteY18" fmla="*/ 188868 h 377736"/>
              <a:gd name="connsiteX19" fmla="*/ 4520418 w 6297188"/>
              <a:gd name="connsiteY19" fmla="*/ 137570 h 377736"/>
              <a:gd name="connsiteX20" fmla="*/ 5133662 w 6297188"/>
              <a:gd name="connsiteY20" fmla="*/ 130573 h 377736"/>
              <a:gd name="connsiteX21" fmla="*/ 5098685 w 6297188"/>
              <a:gd name="connsiteY21" fmla="*/ 160887 h 377736"/>
              <a:gd name="connsiteX22" fmla="*/ 5161643 w 6297188"/>
              <a:gd name="connsiteY22" fmla="*/ 160887 h 377736"/>
              <a:gd name="connsiteX23" fmla="*/ 5133662 w 6297188"/>
              <a:gd name="connsiteY23" fmla="*/ 130573 h 377736"/>
              <a:gd name="connsiteX24" fmla="*/ 2908429 w 6297188"/>
              <a:gd name="connsiteY24" fmla="*/ 130573 h 377736"/>
              <a:gd name="connsiteX25" fmla="*/ 2873454 w 6297188"/>
              <a:gd name="connsiteY25" fmla="*/ 160887 h 377736"/>
              <a:gd name="connsiteX26" fmla="*/ 2936410 w 6297188"/>
              <a:gd name="connsiteY26" fmla="*/ 160887 h 377736"/>
              <a:gd name="connsiteX27" fmla="*/ 2908429 w 6297188"/>
              <a:gd name="connsiteY27" fmla="*/ 130573 h 377736"/>
              <a:gd name="connsiteX28" fmla="*/ 3442393 w 6297188"/>
              <a:gd name="connsiteY28" fmla="*/ 81611 h 377736"/>
              <a:gd name="connsiteX29" fmla="*/ 3512346 w 6297188"/>
              <a:gd name="connsiteY29" fmla="*/ 81611 h 377736"/>
              <a:gd name="connsiteX30" fmla="*/ 3512346 w 6297188"/>
              <a:gd name="connsiteY30" fmla="*/ 293797 h 377736"/>
              <a:gd name="connsiteX31" fmla="*/ 3442393 w 6297188"/>
              <a:gd name="connsiteY31" fmla="*/ 293797 h 377736"/>
              <a:gd name="connsiteX32" fmla="*/ 2444416 w 6297188"/>
              <a:gd name="connsiteY32" fmla="*/ 81611 h 377736"/>
              <a:gd name="connsiteX33" fmla="*/ 2514367 w 6297188"/>
              <a:gd name="connsiteY33" fmla="*/ 81611 h 377736"/>
              <a:gd name="connsiteX34" fmla="*/ 2514367 w 6297188"/>
              <a:gd name="connsiteY34" fmla="*/ 293797 h 377736"/>
              <a:gd name="connsiteX35" fmla="*/ 2444416 w 6297188"/>
              <a:gd name="connsiteY35" fmla="*/ 293797 h 377736"/>
              <a:gd name="connsiteX36" fmla="*/ 1247467 w 6297188"/>
              <a:gd name="connsiteY36" fmla="*/ 81611 h 377736"/>
              <a:gd name="connsiteX37" fmla="*/ 1317419 w 6297188"/>
              <a:gd name="connsiteY37" fmla="*/ 81611 h 377736"/>
              <a:gd name="connsiteX38" fmla="*/ 1317419 w 6297188"/>
              <a:gd name="connsiteY38" fmla="*/ 205191 h 377736"/>
              <a:gd name="connsiteX39" fmla="*/ 1340736 w 6297188"/>
              <a:gd name="connsiteY39" fmla="*/ 233174 h 377736"/>
              <a:gd name="connsiteX40" fmla="*/ 1385040 w 6297188"/>
              <a:gd name="connsiteY40" fmla="*/ 174880 h 377736"/>
              <a:gd name="connsiteX41" fmla="*/ 1385040 w 6297188"/>
              <a:gd name="connsiteY41" fmla="*/ 81611 h 377736"/>
              <a:gd name="connsiteX42" fmla="*/ 1454992 w 6297188"/>
              <a:gd name="connsiteY42" fmla="*/ 81611 h 377736"/>
              <a:gd name="connsiteX43" fmla="*/ 1454992 w 6297188"/>
              <a:gd name="connsiteY43" fmla="*/ 293797 h 377736"/>
              <a:gd name="connsiteX44" fmla="*/ 1387371 w 6297188"/>
              <a:gd name="connsiteY44" fmla="*/ 293797 h 377736"/>
              <a:gd name="connsiteX45" fmla="*/ 1387371 w 6297188"/>
              <a:gd name="connsiteY45" fmla="*/ 275143 h 377736"/>
              <a:gd name="connsiteX46" fmla="*/ 1387371 w 6297188"/>
              <a:gd name="connsiteY46" fmla="*/ 261155 h 377736"/>
              <a:gd name="connsiteX47" fmla="*/ 1322082 w 6297188"/>
              <a:gd name="connsiteY47" fmla="*/ 298460 h 377736"/>
              <a:gd name="connsiteX48" fmla="*/ 1247467 w 6297188"/>
              <a:gd name="connsiteY48" fmla="*/ 219184 h 377736"/>
              <a:gd name="connsiteX49" fmla="*/ 3717532 w 6297188"/>
              <a:gd name="connsiteY49" fmla="*/ 81609 h 377736"/>
              <a:gd name="connsiteX50" fmla="*/ 3796811 w 6297188"/>
              <a:gd name="connsiteY50" fmla="*/ 81609 h 377736"/>
              <a:gd name="connsiteX51" fmla="*/ 3827124 w 6297188"/>
              <a:gd name="connsiteY51" fmla="*/ 179541 h 377736"/>
              <a:gd name="connsiteX52" fmla="*/ 3834118 w 6297188"/>
              <a:gd name="connsiteY52" fmla="*/ 212185 h 377736"/>
              <a:gd name="connsiteX53" fmla="*/ 3841114 w 6297188"/>
              <a:gd name="connsiteY53" fmla="*/ 179541 h 377736"/>
              <a:gd name="connsiteX54" fmla="*/ 3866762 w 6297188"/>
              <a:gd name="connsiteY54" fmla="*/ 81609 h 377736"/>
              <a:gd name="connsiteX55" fmla="*/ 3943710 w 6297188"/>
              <a:gd name="connsiteY55" fmla="*/ 81609 h 377736"/>
              <a:gd name="connsiteX56" fmla="*/ 3857435 w 6297188"/>
              <a:gd name="connsiteY56" fmla="*/ 314781 h 377736"/>
              <a:gd name="connsiteX57" fmla="*/ 3768830 w 6297188"/>
              <a:gd name="connsiteY57" fmla="*/ 377736 h 377736"/>
              <a:gd name="connsiteX58" fmla="*/ 3719865 w 6297188"/>
              <a:gd name="connsiteY58" fmla="*/ 363746 h 377736"/>
              <a:gd name="connsiteX59" fmla="*/ 3747846 w 6297188"/>
              <a:gd name="connsiteY59" fmla="*/ 312450 h 377736"/>
              <a:gd name="connsiteX60" fmla="*/ 3768830 w 6297188"/>
              <a:gd name="connsiteY60" fmla="*/ 319444 h 377736"/>
              <a:gd name="connsiteX61" fmla="*/ 3803807 w 6297188"/>
              <a:gd name="connsiteY61" fmla="*/ 298460 h 377736"/>
              <a:gd name="connsiteX62" fmla="*/ 3808470 w 6297188"/>
              <a:gd name="connsiteY62" fmla="*/ 289133 h 377736"/>
              <a:gd name="connsiteX63" fmla="*/ 2549344 w 6297188"/>
              <a:gd name="connsiteY63" fmla="*/ 81609 h 377736"/>
              <a:gd name="connsiteX64" fmla="*/ 2623959 w 6297188"/>
              <a:gd name="connsiteY64" fmla="*/ 81609 h 377736"/>
              <a:gd name="connsiteX65" fmla="*/ 2656603 w 6297188"/>
              <a:gd name="connsiteY65" fmla="*/ 193532 h 377736"/>
              <a:gd name="connsiteX66" fmla="*/ 2663600 w 6297188"/>
              <a:gd name="connsiteY66" fmla="*/ 230839 h 377736"/>
              <a:gd name="connsiteX67" fmla="*/ 2670594 w 6297188"/>
              <a:gd name="connsiteY67" fmla="*/ 193532 h 377736"/>
              <a:gd name="connsiteX68" fmla="*/ 2703238 w 6297188"/>
              <a:gd name="connsiteY68" fmla="*/ 81609 h 377736"/>
              <a:gd name="connsiteX69" fmla="*/ 2780186 w 6297188"/>
              <a:gd name="connsiteY69" fmla="*/ 81609 h 377736"/>
              <a:gd name="connsiteX70" fmla="*/ 2710234 w 6297188"/>
              <a:gd name="connsiteY70" fmla="*/ 293794 h 377736"/>
              <a:gd name="connsiteX71" fmla="*/ 2623959 w 6297188"/>
              <a:gd name="connsiteY71" fmla="*/ 293794 h 377736"/>
              <a:gd name="connsiteX72" fmla="*/ 1594895 w 6297188"/>
              <a:gd name="connsiteY72" fmla="*/ 76948 h 377736"/>
              <a:gd name="connsiteX73" fmla="*/ 1669507 w 6297188"/>
              <a:gd name="connsiteY73" fmla="*/ 100265 h 377736"/>
              <a:gd name="connsiteX74" fmla="*/ 1646190 w 6297188"/>
              <a:gd name="connsiteY74" fmla="*/ 151563 h 377736"/>
              <a:gd name="connsiteX75" fmla="*/ 1597224 w 6297188"/>
              <a:gd name="connsiteY75" fmla="*/ 135242 h 377736"/>
              <a:gd name="connsiteX76" fmla="*/ 1576238 w 6297188"/>
              <a:gd name="connsiteY76" fmla="*/ 144569 h 377736"/>
              <a:gd name="connsiteX77" fmla="*/ 1674173 w 6297188"/>
              <a:gd name="connsiteY77" fmla="*/ 230842 h 377736"/>
              <a:gd name="connsiteX78" fmla="*/ 1587898 w 6297188"/>
              <a:gd name="connsiteY78" fmla="*/ 298463 h 377736"/>
              <a:gd name="connsiteX79" fmla="*/ 1503956 w 6297188"/>
              <a:gd name="connsiteY79" fmla="*/ 268149 h 377736"/>
              <a:gd name="connsiteX80" fmla="*/ 1531937 w 6297188"/>
              <a:gd name="connsiteY80" fmla="*/ 219184 h 377736"/>
              <a:gd name="connsiteX81" fmla="*/ 1585568 w 6297188"/>
              <a:gd name="connsiteY81" fmla="*/ 240168 h 377736"/>
              <a:gd name="connsiteX82" fmla="*/ 1606552 w 6297188"/>
              <a:gd name="connsiteY82" fmla="*/ 230842 h 377736"/>
              <a:gd name="connsiteX83" fmla="*/ 1508620 w 6297188"/>
              <a:gd name="connsiteY83" fmla="*/ 142236 h 377736"/>
              <a:gd name="connsiteX84" fmla="*/ 1594895 w 6297188"/>
              <a:gd name="connsiteY84" fmla="*/ 76948 h 377736"/>
              <a:gd name="connsiteX85" fmla="*/ 995642 w 6297188"/>
              <a:gd name="connsiteY85" fmla="*/ 76948 h 377736"/>
              <a:gd name="connsiteX86" fmla="*/ 1053936 w 6297188"/>
              <a:gd name="connsiteY86" fmla="*/ 111925 h 377736"/>
              <a:gd name="connsiteX87" fmla="*/ 1121555 w 6297188"/>
              <a:gd name="connsiteY87" fmla="*/ 76948 h 377736"/>
              <a:gd name="connsiteX88" fmla="*/ 1189176 w 6297188"/>
              <a:gd name="connsiteY88" fmla="*/ 156227 h 377736"/>
              <a:gd name="connsiteX89" fmla="*/ 1189176 w 6297188"/>
              <a:gd name="connsiteY89" fmla="*/ 293797 h 377736"/>
              <a:gd name="connsiteX90" fmla="*/ 1119225 w 6297188"/>
              <a:gd name="connsiteY90" fmla="*/ 293797 h 377736"/>
              <a:gd name="connsiteX91" fmla="*/ 1119225 w 6297188"/>
              <a:gd name="connsiteY91" fmla="*/ 167887 h 377736"/>
              <a:gd name="connsiteX92" fmla="*/ 1102904 w 6297188"/>
              <a:gd name="connsiteY92" fmla="*/ 142236 h 377736"/>
              <a:gd name="connsiteX93" fmla="*/ 1063263 w 6297188"/>
              <a:gd name="connsiteY93" fmla="*/ 181877 h 377736"/>
              <a:gd name="connsiteX94" fmla="*/ 1060933 w 6297188"/>
              <a:gd name="connsiteY94" fmla="*/ 207525 h 377736"/>
              <a:gd name="connsiteX95" fmla="*/ 1060933 w 6297188"/>
              <a:gd name="connsiteY95" fmla="*/ 293797 h 377736"/>
              <a:gd name="connsiteX96" fmla="*/ 990981 w 6297188"/>
              <a:gd name="connsiteY96" fmla="*/ 293797 h 377736"/>
              <a:gd name="connsiteX97" fmla="*/ 990981 w 6297188"/>
              <a:gd name="connsiteY97" fmla="*/ 167887 h 377736"/>
              <a:gd name="connsiteX98" fmla="*/ 974658 w 6297188"/>
              <a:gd name="connsiteY98" fmla="*/ 142236 h 377736"/>
              <a:gd name="connsiteX99" fmla="*/ 935017 w 6297188"/>
              <a:gd name="connsiteY99" fmla="*/ 179544 h 377736"/>
              <a:gd name="connsiteX100" fmla="*/ 932687 w 6297188"/>
              <a:gd name="connsiteY100" fmla="*/ 205194 h 377736"/>
              <a:gd name="connsiteX101" fmla="*/ 932687 w 6297188"/>
              <a:gd name="connsiteY101" fmla="*/ 291467 h 377736"/>
              <a:gd name="connsiteX102" fmla="*/ 862735 w 6297188"/>
              <a:gd name="connsiteY102" fmla="*/ 291467 h 377736"/>
              <a:gd name="connsiteX103" fmla="*/ 862735 w 6297188"/>
              <a:gd name="connsiteY103" fmla="*/ 81612 h 377736"/>
              <a:gd name="connsiteX104" fmla="*/ 865066 w 6297188"/>
              <a:gd name="connsiteY104" fmla="*/ 81612 h 377736"/>
              <a:gd name="connsiteX105" fmla="*/ 932687 w 6297188"/>
              <a:gd name="connsiteY105" fmla="*/ 81612 h 377736"/>
              <a:gd name="connsiteX106" fmla="*/ 932687 w 6297188"/>
              <a:gd name="connsiteY106" fmla="*/ 100265 h 377736"/>
              <a:gd name="connsiteX107" fmla="*/ 932687 w 6297188"/>
              <a:gd name="connsiteY107" fmla="*/ 114256 h 377736"/>
              <a:gd name="connsiteX108" fmla="*/ 995642 w 6297188"/>
              <a:gd name="connsiteY108" fmla="*/ 76948 h 377736"/>
              <a:gd name="connsiteX109" fmla="*/ 741486 w 6297188"/>
              <a:gd name="connsiteY109" fmla="*/ 76948 h 377736"/>
              <a:gd name="connsiteX110" fmla="*/ 816098 w 6297188"/>
              <a:gd name="connsiteY110" fmla="*/ 100265 h 377736"/>
              <a:gd name="connsiteX111" fmla="*/ 792781 w 6297188"/>
              <a:gd name="connsiteY111" fmla="*/ 151563 h 377736"/>
              <a:gd name="connsiteX112" fmla="*/ 743816 w 6297188"/>
              <a:gd name="connsiteY112" fmla="*/ 135242 h 377736"/>
              <a:gd name="connsiteX113" fmla="*/ 722830 w 6297188"/>
              <a:gd name="connsiteY113" fmla="*/ 144569 h 377736"/>
              <a:gd name="connsiteX114" fmla="*/ 820761 w 6297188"/>
              <a:gd name="connsiteY114" fmla="*/ 230842 h 377736"/>
              <a:gd name="connsiteX115" fmla="*/ 734489 w 6297188"/>
              <a:gd name="connsiteY115" fmla="*/ 298463 h 377736"/>
              <a:gd name="connsiteX116" fmla="*/ 650548 w 6297188"/>
              <a:gd name="connsiteY116" fmla="*/ 268149 h 377736"/>
              <a:gd name="connsiteX117" fmla="*/ 678528 w 6297188"/>
              <a:gd name="connsiteY117" fmla="*/ 219184 h 377736"/>
              <a:gd name="connsiteX118" fmla="*/ 732159 w 6297188"/>
              <a:gd name="connsiteY118" fmla="*/ 240168 h 377736"/>
              <a:gd name="connsiteX119" fmla="*/ 753143 w 6297188"/>
              <a:gd name="connsiteY119" fmla="*/ 230842 h 377736"/>
              <a:gd name="connsiteX120" fmla="*/ 655211 w 6297188"/>
              <a:gd name="connsiteY120" fmla="*/ 142236 h 377736"/>
              <a:gd name="connsiteX121" fmla="*/ 741486 w 6297188"/>
              <a:gd name="connsiteY121" fmla="*/ 76948 h 377736"/>
              <a:gd name="connsiteX122" fmla="*/ 512975 w 6297188"/>
              <a:gd name="connsiteY122" fmla="*/ 76948 h 377736"/>
              <a:gd name="connsiteX123" fmla="*/ 608577 w 6297188"/>
              <a:gd name="connsiteY123" fmla="*/ 163223 h 377736"/>
              <a:gd name="connsiteX124" fmla="*/ 608577 w 6297188"/>
              <a:gd name="connsiteY124" fmla="*/ 293797 h 377736"/>
              <a:gd name="connsiteX125" fmla="*/ 543289 w 6297188"/>
              <a:gd name="connsiteY125" fmla="*/ 293797 h 377736"/>
              <a:gd name="connsiteX126" fmla="*/ 543289 w 6297188"/>
              <a:gd name="connsiteY126" fmla="*/ 279809 h 377736"/>
              <a:gd name="connsiteX127" fmla="*/ 543289 w 6297188"/>
              <a:gd name="connsiteY127" fmla="*/ 265819 h 377736"/>
              <a:gd name="connsiteX128" fmla="*/ 482664 w 6297188"/>
              <a:gd name="connsiteY128" fmla="*/ 296130 h 377736"/>
              <a:gd name="connsiteX129" fmla="*/ 410380 w 6297188"/>
              <a:gd name="connsiteY129" fmla="*/ 228511 h 377736"/>
              <a:gd name="connsiteX130" fmla="*/ 533962 w 6297188"/>
              <a:gd name="connsiteY130" fmla="*/ 160890 h 377736"/>
              <a:gd name="connsiteX131" fmla="*/ 536293 w 6297188"/>
              <a:gd name="connsiteY131" fmla="*/ 160890 h 377736"/>
              <a:gd name="connsiteX132" fmla="*/ 536293 w 6297188"/>
              <a:gd name="connsiteY132" fmla="*/ 156227 h 377736"/>
              <a:gd name="connsiteX133" fmla="*/ 505981 w 6297188"/>
              <a:gd name="connsiteY133" fmla="*/ 132909 h 377736"/>
              <a:gd name="connsiteX134" fmla="*/ 450020 w 6297188"/>
              <a:gd name="connsiteY134" fmla="*/ 153894 h 377736"/>
              <a:gd name="connsiteX135" fmla="*/ 424370 w 6297188"/>
              <a:gd name="connsiteY135" fmla="*/ 104929 h 377736"/>
              <a:gd name="connsiteX136" fmla="*/ 512975 w 6297188"/>
              <a:gd name="connsiteY136" fmla="*/ 76948 h 377736"/>
              <a:gd name="connsiteX137" fmla="*/ 377738 w 6297188"/>
              <a:gd name="connsiteY137" fmla="*/ 76948 h 377736"/>
              <a:gd name="connsiteX138" fmla="*/ 387065 w 6297188"/>
              <a:gd name="connsiteY138" fmla="*/ 76948 h 377736"/>
              <a:gd name="connsiteX139" fmla="*/ 387065 w 6297188"/>
              <a:gd name="connsiteY139" fmla="*/ 146900 h 377736"/>
              <a:gd name="connsiteX140" fmla="*/ 373075 w 6297188"/>
              <a:gd name="connsiteY140" fmla="*/ 144569 h 377736"/>
              <a:gd name="connsiteX141" fmla="*/ 319444 w 6297188"/>
              <a:gd name="connsiteY141" fmla="*/ 181877 h 377736"/>
              <a:gd name="connsiteX142" fmla="*/ 314781 w 6297188"/>
              <a:gd name="connsiteY142" fmla="*/ 209857 h 377736"/>
              <a:gd name="connsiteX143" fmla="*/ 314781 w 6297188"/>
              <a:gd name="connsiteY143" fmla="*/ 289136 h 377736"/>
              <a:gd name="connsiteX144" fmla="*/ 244829 w 6297188"/>
              <a:gd name="connsiteY144" fmla="*/ 289136 h 377736"/>
              <a:gd name="connsiteX145" fmla="*/ 244829 w 6297188"/>
              <a:gd name="connsiteY145" fmla="*/ 81612 h 377736"/>
              <a:gd name="connsiteX146" fmla="*/ 310117 w 6297188"/>
              <a:gd name="connsiteY146" fmla="*/ 81612 h 377736"/>
              <a:gd name="connsiteX147" fmla="*/ 310117 w 6297188"/>
              <a:gd name="connsiteY147" fmla="*/ 116589 h 377736"/>
              <a:gd name="connsiteX148" fmla="*/ 310117 w 6297188"/>
              <a:gd name="connsiteY148" fmla="*/ 130576 h 377736"/>
              <a:gd name="connsiteX149" fmla="*/ 377738 w 6297188"/>
              <a:gd name="connsiteY149" fmla="*/ 76948 h 377736"/>
              <a:gd name="connsiteX150" fmla="*/ 6103657 w 6297188"/>
              <a:gd name="connsiteY150" fmla="*/ 76945 h 377736"/>
              <a:gd name="connsiteX151" fmla="*/ 6161948 w 6297188"/>
              <a:gd name="connsiteY151" fmla="*/ 111922 h 377736"/>
              <a:gd name="connsiteX152" fmla="*/ 6229570 w 6297188"/>
              <a:gd name="connsiteY152" fmla="*/ 76945 h 377736"/>
              <a:gd name="connsiteX153" fmla="*/ 6297188 w 6297188"/>
              <a:gd name="connsiteY153" fmla="*/ 156224 h 377736"/>
              <a:gd name="connsiteX154" fmla="*/ 6297188 w 6297188"/>
              <a:gd name="connsiteY154" fmla="*/ 293794 h 377736"/>
              <a:gd name="connsiteX155" fmla="*/ 6227237 w 6297188"/>
              <a:gd name="connsiteY155" fmla="*/ 293794 h 377736"/>
              <a:gd name="connsiteX156" fmla="*/ 6227237 w 6297188"/>
              <a:gd name="connsiteY156" fmla="*/ 167881 h 377736"/>
              <a:gd name="connsiteX157" fmla="*/ 6210916 w 6297188"/>
              <a:gd name="connsiteY157" fmla="*/ 142233 h 377736"/>
              <a:gd name="connsiteX158" fmla="*/ 6171275 w 6297188"/>
              <a:gd name="connsiteY158" fmla="*/ 181874 h 377736"/>
              <a:gd name="connsiteX159" fmla="*/ 6168945 w 6297188"/>
              <a:gd name="connsiteY159" fmla="*/ 207522 h 377736"/>
              <a:gd name="connsiteX160" fmla="*/ 6168945 w 6297188"/>
              <a:gd name="connsiteY160" fmla="*/ 293794 h 377736"/>
              <a:gd name="connsiteX161" fmla="*/ 6098993 w 6297188"/>
              <a:gd name="connsiteY161" fmla="*/ 293794 h 377736"/>
              <a:gd name="connsiteX162" fmla="*/ 6098993 w 6297188"/>
              <a:gd name="connsiteY162" fmla="*/ 167881 h 377736"/>
              <a:gd name="connsiteX163" fmla="*/ 6082670 w 6297188"/>
              <a:gd name="connsiteY163" fmla="*/ 142233 h 377736"/>
              <a:gd name="connsiteX164" fmla="*/ 6043032 w 6297188"/>
              <a:gd name="connsiteY164" fmla="*/ 179541 h 377736"/>
              <a:gd name="connsiteX165" fmla="*/ 6040699 w 6297188"/>
              <a:gd name="connsiteY165" fmla="*/ 205191 h 377736"/>
              <a:gd name="connsiteX166" fmla="*/ 6040699 w 6297188"/>
              <a:gd name="connsiteY166" fmla="*/ 291464 h 377736"/>
              <a:gd name="connsiteX167" fmla="*/ 5970747 w 6297188"/>
              <a:gd name="connsiteY167" fmla="*/ 291464 h 377736"/>
              <a:gd name="connsiteX168" fmla="*/ 5970747 w 6297188"/>
              <a:gd name="connsiteY168" fmla="*/ 81609 h 377736"/>
              <a:gd name="connsiteX169" fmla="*/ 5973080 w 6297188"/>
              <a:gd name="connsiteY169" fmla="*/ 81609 h 377736"/>
              <a:gd name="connsiteX170" fmla="*/ 6040699 w 6297188"/>
              <a:gd name="connsiteY170" fmla="*/ 81609 h 377736"/>
              <a:gd name="connsiteX171" fmla="*/ 6040699 w 6297188"/>
              <a:gd name="connsiteY171" fmla="*/ 100262 h 377736"/>
              <a:gd name="connsiteX172" fmla="*/ 6040699 w 6297188"/>
              <a:gd name="connsiteY172" fmla="*/ 114253 h 377736"/>
              <a:gd name="connsiteX173" fmla="*/ 6103657 w 6297188"/>
              <a:gd name="connsiteY173" fmla="*/ 76945 h 377736"/>
              <a:gd name="connsiteX174" fmla="*/ 5821518 w 6297188"/>
              <a:gd name="connsiteY174" fmla="*/ 76945 h 377736"/>
              <a:gd name="connsiteX175" fmla="*/ 5917120 w 6297188"/>
              <a:gd name="connsiteY175" fmla="*/ 163217 h 377736"/>
              <a:gd name="connsiteX176" fmla="*/ 5917120 w 6297188"/>
              <a:gd name="connsiteY176" fmla="*/ 293794 h 377736"/>
              <a:gd name="connsiteX177" fmla="*/ 5851829 w 6297188"/>
              <a:gd name="connsiteY177" fmla="*/ 293794 h 377736"/>
              <a:gd name="connsiteX178" fmla="*/ 5851829 w 6297188"/>
              <a:gd name="connsiteY178" fmla="*/ 279803 h 377736"/>
              <a:gd name="connsiteX179" fmla="*/ 5851829 w 6297188"/>
              <a:gd name="connsiteY179" fmla="*/ 265813 h 377736"/>
              <a:gd name="connsiteX180" fmla="*/ 5791204 w 6297188"/>
              <a:gd name="connsiteY180" fmla="*/ 296127 h 377736"/>
              <a:gd name="connsiteX181" fmla="*/ 5718922 w 6297188"/>
              <a:gd name="connsiteY181" fmla="*/ 228508 h 377736"/>
              <a:gd name="connsiteX182" fmla="*/ 5842502 w 6297188"/>
              <a:gd name="connsiteY182" fmla="*/ 160887 h 377736"/>
              <a:gd name="connsiteX183" fmla="*/ 5844835 w 6297188"/>
              <a:gd name="connsiteY183" fmla="*/ 160887 h 377736"/>
              <a:gd name="connsiteX184" fmla="*/ 5844835 w 6297188"/>
              <a:gd name="connsiteY184" fmla="*/ 156224 h 377736"/>
              <a:gd name="connsiteX185" fmla="*/ 5814522 w 6297188"/>
              <a:gd name="connsiteY185" fmla="*/ 132906 h 377736"/>
              <a:gd name="connsiteX186" fmla="*/ 5758560 w 6297188"/>
              <a:gd name="connsiteY186" fmla="*/ 153891 h 377736"/>
              <a:gd name="connsiteX187" fmla="*/ 5732913 w 6297188"/>
              <a:gd name="connsiteY187" fmla="*/ 104926 h 377736"/>
              <a:gd name="connsiteX188" fmla="*/ 5821518 w 6297188"/>
              <a:gd name="connsiteY188" fmla="*/ 76945 h 377736"/>
              <a:gd name="connsiteX189" fmla="*/ 5415799 w 6297188"/>
              <a:gd name="connsiteY189" fmla="*/ 76945 h 377736"/>
              <a:gd name="connsiteX190" fmla="*/ 5425126 w 6297188"/>
              <a:gd name="connsiteY190" fmla="*/ 76945 h 377736"/>
              <a:gd name="connsiteX191" fmla="*/ 5425126 w 6297188"/>
              <a:gd name="connsiteY191" fmla="*/ 146897 h 377736"/>
              <a:gd name="connsiteX192" fmla="*/ 5411136 w 6297188"/>
              <a:gd name="connsiteY192" fmla="*/ 144564 h 377736"/>
              <a:gd name="connsiteX193" fmla="*/ 5357507 w 6297188"/>
              <a:gd name="connsiteY193" fmla="*/ 181874 h 377736"/>
              <a:gd name="connsiteX194" fmla="*/ 5352842 w 6297188"/>
              <a:gd name="connsiteY194" fmla="*/ 209852 h 377736"/>
              <a:gd name="connsiteX195" fmla="*/ 5352842 w 6297188"/>
              <a:gd name="connsiteY195" fmla="*/ 289130 h 377736"/>
              <a:gd name="connsiteX196" fmla="*/ 5282890 w 6297188"/>
              <a:gd name="connsiteY196" fmla="*/ 289130 h 377736"/>
              <a:gd name="connsiteX197" fmla="*/ 5282890 w 6297188"/>
              <a:gd name="connsiteY197" fmla="*/ 81609 h 377736"/>
              <a:gd name="connsiteX198" fmla="*/ 5348181 w 6297188"/>
              <a:gd name="connsiteY198" fmla="*/ 81609 h 377736"/>
              <a:gd name="connsiteX199" fmla="*/ 5348181 w 6297188"/>
              <a:gd name="connsiteY199" fmla="*/ 116583 h 377736"/>
              <a:gd name="connsiteX200" fmla="*/ 5348181 w 6297188"/>
              <a:gd name="connsiteY200" fmla="*/ 130573 h 377736"/>
              <a:gd name="connsiteX201" fmla="*/ 5415799 w 6297188"/>
              <a:gd name="connsiteY201" fmla="*/ 76945 h 377736"/>
              <a:gd name="connsiteX202" fmla="*/ 5135993 w 6297188"/>
              <a:gd name="connsiteY202" fmla="*/ 76945 h 377736"/>
              <a:gd name="connsiteX203" fmla="*/ 5233925 w 6297188"/>
              <a:gd name="connsiteY203" fmla="*/ 179541 h 377736"/>
              <a:gd name="connsiteX204" fmla="*/ 5231595 w 6297188"/>
              <a:gd name="connsiteY204" fmla="*/ 200525 h 377736"/>
              <a:gd name="connsiteX205" fmla="*/ 5098685 w 6297188"/>
              <a:gd name="connsiteY205" fmla="*/ 200525 h 377736"/>
              <a:gd name="connsiteX206" fmla="*/ 5147653 w 6297188"/>
              <a:gd name="connsiteY206" fmla="*/ 237832 h 377736"/>
              <a:gd name="connsiteX207" fmla="*/ 5205945 w 6297188"/>
              <a:gd name="connsiteY207" fmla="*/ 216848 h 377736"/>
              <a:gd name="connsiteX208" fmla="*/ 5231595 w 6297188"/>
              <a:gd name="connsiteY208" fmla="*/ 265813 h 377736"/>
              <a:gd name="connsiteX209" fmla="*/ 5140656 w 6297188"/>
              <a:gd name="connsiteY209" fmla="*/ 296127 h 377736"/>
              <a:gd name="connsiteX210" fmla="*/ 5024070 w 6297188"/>
              <a:gd name="connsiteY210" fmla="*/ 184204 h 377736"/>
              <a:gd name="connsiteX211" fmla="*/ 5135993 w 6297188"/>
              <a:gd name="connsiteY211" fmla="*/ 76945 h 377736"/>
              <a:gd name="connsiteX212" fmla="*/ 4518087 w 6297188"/>
              <a:gd name="connsiteY212" fmla="*/ 76945 h 377736"/>
              <a:gd name="connsiteX213" fmla="*/ 4639337 w 6297188"/>
              <a:gd name="connsiteY213" fmla="*/ 188868 h 377736"/>
              <a:gd name="connsiteX214" fmla="*/ 4520418 w 6297188"/>
              <a:gd name="connsiteY214" fmla="*/ 298460 h 377736"/>
              <a:gd name="connsiteX215" fmla="*/ 4401502 w 6297188"/>
              <a:gd name="connsiteY215" fmla="*/ 188868 h 377736"/>
              <a:gd name="connsiteX216" fmla="*/ 4518087 w 6297188"/>
              <a:gd name="connsiteY216" fmla="*/ 76945 h 377736"/>
              <a:gd name="connsiteX217" fmla="*/ 3316480 w 6297188"/>
              <a:gd name="connsiteY217" fmla="*/ 76945 h 377736"/>
              <a:gd name="connsiteX218" fmla="*/ 3391093 w 6297188"/>
              <a:gd name="connsiteY218" fmla="*/ 100262 h 377736"/>
              <a:gd name="connsiteX219" fmla="*/ 3367776 w 6297188"/>
              <a:gd name="connsiteY219" fmla="*/ 151560 h 377736"/>
              <a:gd name="connsiteX220" fmla="*/ 3318811 w 6297188"/>
              <a:gd name="connsiteY220" fmla="*/ 135239 h 377736"/>
              <a:gd name="connsiteX221" fmla="*/ 3297825 w 6297188"/>
              <a:gd name="connsiteY221" fmla="*/ 144566 h 377736"/>
              <a:gd name="connsiteX222" fmla="*/ 3395759 w 6297188"/>
              <a:gd name="connsiteY222" fmla="*/ 230839 h 377736"/>
              <a:gd name="connsiteX223" fmla="*/ 3309484 w 6297188"/>
              <a:gd name="connsiteY223" fmla="*/ 298460 h 377736"/>
              <a:gd name="connsiteX224" fmla="*/ 3225542 w 6297188"/>
              <a:gd name="connsiteY224" fmla="*/ 268146 h 377736"/>
              <a:gd name="connsiteX225" fmla="*/ 3253523 w 6297188"/>
              <a:gd name="connsiteY225" fmla="*/ 219181 h 377736"/>
              <a:gd name="connsiteX226" fmla="*/ 3307154 w 6297188"/>
              <a:gd name="connsiteY226" fmla="*/ 240165 h 377736"/>
              <a:gd name="connsiteX227" fmla="*/ 3328138 w 6297188"/>
              <a:gd name="connsiteY227" fmla="*/ 230839 h 377736"/>
              <a:gd name="connsiteX228" fmla="*/ 3230206 w 6297188"/>
              <a:gd name="connsiteY228" fmla="*/ 142233 h 377736"/>
              <a:gd name="connsiteX229" fmla="*/ 3316480 w 6297188"/>
              <a:gd name="connsiteY229" fmla="*/ 76945 h 377736"/>
              <a:gd name="connsiteX230" fmla="*/ 3190568 w 6297188"/>
              <a:gd name="connsiteY230" fmla="*/ 76945 h 377736"/>
              <a:gd name="connsiteX231" fmla="*/ 3199895 w 6297188"/>
              <a:gd name="connsiteY231" fmla="*/ 76945 h 377736"/>
              <a:gd name="connsiteX232" fmla="*/ 3199895 w 6297188"/>
              <a:gd name="connsiteY232" fmla="*/ 146897 h 377736"/>
              <a:gd name="connsiteX233" fmla="*/ 3185905 w 6297188"/>
              <a:gd name="connsiteY233" fmla="*/ 144566 h 377736"/>
              <a:gd name="connsiteX234" fmla="*/ 3132274 w 6297188"/>
              <a:gd name="connsiteY234" fmla="*/ 181874 h 377736"/>
              <a:gd name="connsiteX235" fmla="*/ 3127611 w 6297188"/>
              <a:gd name="connsiteY235" fmla="*/ 209854 h 377736"/>
              <a:gd name="connsiteX236" fmla="*/ 3127611 w 6297188"/>
              <a:gd name="connsiteY236" fmla="*/ 289133 h 377736"/>
              <a:gd name="connsiteX237" fmla="*/ 3057659 w 6297188"/>
              <a:gd name="connsiteY237" fmla="*/ 289133 h 377736"/>
              <a:gd name="connsiteX238" fmla="*/ 3057659 w 6297188"/>
              <a:gd name="connsiteY238" fmla="*/ 81609 h 377736"/>
              <a:gd name="connsiteX239" fmla="*/ 3122947 w 6297188"/>
              <a:gd name="connsiteY239" fmla="*/ 81609 h 377736"/>
              <a:gd name="connsiteX240" fmla="*/ 3122947 w 6297188"/>
              <a:gd name="connsiteY240" fmla="*/ 116586 h 377736"/>
              <a:gd name="connsiteX241" fmla="*/ 3122947 w 6297188"/>
              <a:gd name="connsiteY241" fmla="*/ 130573 h 377736"/>
              <a:gd name="connsiteX242" fmla="*/ 3190568 w 6297188"/>
              <a:gd name="connsiteY242" fmla="*/ 76945 h 377736"/>
              <a:gd name="connsiteX243" fmla="*/ 2910762 w 6297188"/>
              <a:gd name="connsiteY243" fmla="*/ 76945 h 377736"/>
              <a:gd name="connsiteX244" fmla="*/ 3008694 w 6297188"/>
              <a:gd name="connsiteY244" fmla="*/ 179541 h 377736"/>
              <a:gd name="connsiteX245" fmla="*/ 3006361 w 6297188"/>
              <a:gd name="connsiteY245" fmla="*/ 200525 h 377736"/>
              <a:gd name="connsiteX246" fmla="*/ 2873454 w 6297188"/>
              <a:gd name="connsiteY246" fmla="*/ 200525 h 377736"/>
              <a:gd name="connsiteX247" fmla="*/ 2922419 w 6297188"/>
              <a:gd name="connsiteY247" fmla="*/ 237835 h 377736"/>
              <a:gd name="connsiteX248" fmla="*/ 2980714 w 6297188"/>
              <a:gd name="connsiteY248" fmla="*/ 216848 h 377736"/>
              <a:gd name="connsiteX249" fmla="*/ 3006361 w 6297188"/>
              <a:gd name="connsiteY249" fmla="*/ 265815 h 377736"/>
              <a:gd name="connsiteX250" fmla="*/ 2915426 w 6297188"/>
              <a:gd name="connsiteY250" fmla="*/ 296127 h 377736"/>
              <a:gd name="connsiteX251" fmla="*/ 2798839 w 6297188"/>
              <a:gd name="connsiteY251" fmla="*/ 184204 h 377736"/>
              <a:gd name="connsiteX252" fmla="*/ 2910762 w 6297188"/>
              <a:gd name="connsiteY252" fmla="*/ 76945 h 377736"/>
              <a:gd name="connsiteX253" fmla="*/ 2311509 w 6297188"/>
              <a:gd name="connsiteY253" fmla="*/ 76945 h 377736"/>
              <a:gd name="connsiteX254" fmla="*/ 2388457 w 6297188"/>
              <a:gd name="connsiteY254" fmla="*/ 156224 h 377736"/>
              <a:gd name="connsiteX255" fmla="*/ 2388457 w 6297188"/>
              <a:gd name="connsiteY255" fmla="*/ 293794 h 377736"/>
              <a:gd name="connsiteX256" fmla="*/ 2318505 w 6297188"/>
              <a:gd name="connsiteY256" fmla="*/ 293794 h 377736"/>
              <a:gd name="connsiteX257" fmla="*/ 2318505 w 6297188"/>
              <a:gd name="connsiteY257" fmla="*/ 170214 h 377736"/>
              <a:gd name="connsiteX258" fmla="*/ 2295188 w 6297188"/>
              <a:gd name="connsiteY258" fmla="*/ 142233 h 377736"/>
              <a:gd name="connsiteX259" fmla="*/ 2253217 w 6297188"/>
              <a:gd name="connsiteY259" fmla="*/ 172547 h 377736"/>
              <a:gd name="connsiteX260" fmla="*/ 2248554 w 6297188"/>
              <a:gd name="connsiteY260" fmla="*/ 200525 h 377736"/>
              <a:gd name="connsiteX261" fmla="*/ 2248554 w 6297188"/>
              <a:gd name="connsiteY261" fmla="*/ 293794 h 377736"/>
              <a:gd name="connsiteX262" fmla="*/ 2178602 w 6297188"/>
              <a:gd name="connsiteY262" fmla="*/ 293794 h 377736"/>
              <a:gd name="connsiteX263" fmla="*/ 2178602 w 6297188"/>
              <a:gd name="connsiteY263" fmla="*/ 81609 h 377736"/>
              <a:gd name="connsiteX264" fmla="*/ 2243891 w 6297188"/>
              <a:gd name="connsiteY264" fmla="*/ 81609 h 377736"/>
              <a:gd name="connsiteX265" fmla="*/ 2243891 w 6297188"/>
              <a:gd name="connsiteY265" fmla="*/ 100262 h 377736"/>
              <a:gd name="connsiteX266" fmla="*/ 2243891 w 6297188"/>
              <a:gd name="connsiteY266" fmla="*/ 114253 h 377736"/>
              <a:gd name="connsiteX267" fmla="*/ 2311509 w 6297188"/>
              <a:gd name="connsiteY267" fmla="*/ 76945 h 377736"/>
              <a:gd name="connsiteX268" fmla="*/ 4207968 w 6297188"/>
              <a:gd name="connsiteY268" fmla="*/ 62955 h 377736"/>
              <a:gd name="connsiteX269" fmla="*/ 4207968 w 6297188"/>
              <a:gd name="connsiteY269" fmla="*/ 135240 h 377736"/>
              <a:gd name="connsiteX270" fmla="*/ 4238282 w 6297188"/>
              <a:gd name="connsiteY270" fmla="*/ 135240 h 377736"/>
              <a:gd name="connsiteX271" fmla="*/ 4238282 w 6297188"/>
              <a:gd name="connsiteY271" fmla="*/ 132907 h 377736"/>
              <a:gd name="connsiteX272" fmla="*/ 4275589 w 6297188"/>
              <a:gd name="connsiteY272" fmla="*/ 97932 h 377736"/>
              <a:gd name="connsiteX273" fmla="*/ 4231285 w 6297188"/>
              <a:gd name="connsiteY273" fmla="*/ 62955 h 377736"/>
              <a:gd name="connsiteX274" fmla="*/ 4872509 w 6297188"/>
              <a:gd name="connsiteY274" fmla="*/ 25648 h 377736"/>
              <a:gd name="connsiteX275" fmla="*/ 4942460 w 6297188"/>
              <a:gd name="connsiteY275" fmla="*/ 25648 h 377736"/>
              <a:gd name="connsiteX276" fmla="*/ 4942460 w 6297188"/>
              <a:gd name="connsiteY276" fmla="*/ 86273 h 377736"/>
              <a:gd name="connsiteX277" fmla="*/ 4986762 w 6297188"/>
              <a:gd name="connsiteY277" fmla="*/ 86273 h 377736"/>
              <a:gd name="connsiteX278" fmla="*/ 4986762 w 6297188"/>
              <a:gd name="connsiteY278" fmla="*/ 142234 h 377736"/>
              <a:gd name="connsiteX279" fmla="*/ 4942460 w 6297188"/>
              <a:gd name="connsiteY279" fmla="*/ 142234 h 377736"/>
              <a:gd name="connsiteX280" fmla="*/ 4942460 w 6297188"/>
              <a:gd name="connsiteY280" fmla="*/ 207522 h 377736"/>
              <a:gd name="connsiteX281" fmla="*/ 4979768 w 6297188"/>
              <a:gd name="connsiteY281" fmla="*/ 235503 h 377736"/>
              <a:gd name="connsiteX282" fmla="*/ 4989095 w 6297188"/>
              <a:gd name="connsiteY282" fmla="*/ 235503 h 377736"/>
              <a:gd name="connsiteX283" fmla="*/ 4989095 w 6297188"/>
              <a:gd name="connsiteY283" fmla="*/ 296128 h 377736"/>
              <a:gd name="connsiteX284" fmla="*/ 4970441 w 6297188"/>
              <a:gd name="connsiteY284" fmla="*/ 298461 h 377736"/>
              <a:gd name="connsiteX285" fmla="*/ 4872509 w 6297188"/>
              <a:gd name="connsiteY285" fmla="*/ 219182 h 377736"/>
              <a:gd name="connsiteX286" fmla="*/ 4872509 w 6297188"/>
              <a:gd name="connsiteY286" fmla="*/ 142234 h 377736"/>
              <a:gd name="connsiteX287" fmla="*/ 4844528 w 6297188"/>
              <a:gd name="connsiteY287" fmla="*/ 142234 h 377736"/>
              <a:gd name="connsiteX288" fmla="*/ 4844528 w 6297188"/>
              <a:gd name="connsiteY288" fmla="*/ 86273 h 377736"/>
              <a:gd name="connsiteX289" fmla="*/ 4872509 w 6297188"/>
              <a:gd name="connsiteY289" fmla="*/ 86273 h 377736"/>
              <a:gd name="connsiteX290" fmla="*/ 4695296 w 6297188"/>
              <a:gd name="connsiteY290" fmla="*/ 25648 h 377736"/>
              <a:gd name="connsiteX291" fmla="*/ 4765248 w 6297188"/>
              <a:gd name="connsiteY291" fmla="*/ 25648 h 377736"/>
              <a:gd name="connsiteX292" fmla="*/ 4765248 w 6297188"/>
              <a:gd name="connsiteY292" fmla="*/ 86273 h 377736"/>
              <a:gd name="connsiteX293" fmla="*/ 4809552 w 6297188"/>
              <a:gd name="connsiteY293" fmla="*/ 86273 h 377736"/>
              <a:gd name="connsiteX294" fmla="*/ 4809552 w 6297188"/>
              <a:gd name="connsiteY294" fmla="*/ 142234 h 377736"/>
              <a:gd name="connsiteX295" fmla="*/ 4765248 w 6297188"/>
              <a:gd name="connsiteY295" fmla="*/ 142234 h 377736"/>
              <a:gd name="connsiteX296" fmla="*/ 4765248 w 6297188"/>
              <a:gd name="connsiteY296" fmla="*/ 207522 h 377736"/>
              <a:gd name="connsiteX297" fmla="*/ 4802555 w 6297188"/>
              <a:gd name="connsiteY297" fmla="*/ 235503 h 377736"/>
              <a:gd name="connsiteX298" fmla="*/ 4811882 w 6297188"/>
              <a:gd name="connsiteY298" fmla="*/ 235503 h 377736"/>
              <a:gd name="connsiteX299" fmla="*/ 4811882 w 6297188"/>
              <a:gd name="connsiteY299" fmla="*/ 296128 h 377736"/>
              <a:gd name="connsiteX300" fmla="*/ 4793228 w 6297188"/>
              <a:gd name="connsiteY300" fmla="*/ 298461 h 377736"/>
              <a:gd name="connsiteX301" fmla="*/ 4695296 w 6297188"/>
              <a:gd name="connsiteY301" fmla="*/ 219182 h 377736"/>
              <a:gd name="connsiteX302" fmla="*/ 4695296 w 6297188"/>
              <a:gd name="connsiteY302" fmla="*/ 142234 h 377736"/>
              <a:gd name="connsiteX303" fmla="*/ 4667315 w 6297188"/>
              <a:gd name="connsiteY303" fmla="*/ 142234 h 377736"/>
              <a:gd name="connsiteX304" fmla="*/ 4667315 w 6297188"/>
              <a:gd name="connsiteY304" fmla="*/ 86273 h 377736"/>
              <a:gd name="connsiteX305" fmla="*/ 4695296 w 6297188"/>
              <a:gd name="connsiteY305" fmla="*/ 86273 h 377736"/>
              <a:gd name="connsiteX306" fmla="*/ 3584627 w 6297188"/>
              <a:gd name="connsiteY306" fmla="*/ 25648 h 377736"/>
              <a:gd name="connsiteX307" fmla="*/ 3654578 w 6297188"/>
              <a:gd name="connsiteY307" fmla="*/ 25648 h 377736"/>
              <a:gd name="connsiteX308" fmla="*/ 3654578 w 6297188"/>
              <a:gd name="connsiteY308" fmla="*/ 86273 h 377736"/>
              <a:gd name="connsiteX309" fmla="*/ 3698878 w 6297188"/>
              <a:gd name="connsiteY309" fmla="*/ 86273 h 377736"/>
              <a:gd name="connsiteX310" fmla="*/ 3698878 w 6297188"/>
              <a:gd name="connsiteY310" fmla="*/ 142234 h 377736"/>
              <a:gd name="connsiteX311" fmla="*/ 3654578 w 6297188"/>
              <a:gd name="connsiteY311" fmla="*/ 142234 h 377736"/>
              <a:gd name="connsiteX312" fmla="*/ 3654578 w 6297188"/>
              <a:gd name="connsiteY312" fmla="*/ 207522 h 377736"/>
              <a:gd name="connsiteX313" fmla="*/ 3691884 w 6297188"/>
              <a:gd name="connsiteY313" fmla="*/ 235503 h 377736"/>
              <a:gd name="connsiteX314" fmla="*/ 3701211 w 6297188"/>
              <a:gd name="connsiteY314" fmla="*/ 235503 h 377736"/>
              <a:gd name="connsiteX315" fmla="*/ 3701211 w 6297188"/>
              <a:gd name="connsiteY315" fmla="*/ 296128 h 377736"/>
              <a:gd name="connsiteX316" fmla="*/ 3682557 w 6297188"/>
              <a:gd name="connsiteY316" fmla="*/ 298461 h 377736"/>
              <a:gd name="connsiteX317" fmla="*/ 3584627 w 6297188"/>
              <a:gd name="connsiteY317" fmla="*/ 219182 h 377736"/>
              <a:gd name="connsiteX318" fmla="*/ 3584627 w 6297188"/>
              <a:gd name="connsiteY318" fmla="*/ 142234 h 377736"/>
              <a:gd name="connsiteX319" fmla="*/ 3556646 w 6297188"/>
              <a:gd name="connsiteY319" fmla="*/ 142234 h 377736"/>
              <a:gd name="connsiteX320" fmla="*/ 3556646 w 6297188"/>
              <a:gd name="connsiteY320" fmla="*/ 86273 h 377736"/>
              <a:gd name="connsiteX321" fmla="*/ 3584627 w 6297188"/>
              <a:gd name="connsiteY321" fmla="*/ 86273 h 377736"/>
              <a:gd name="connsiteX322" fmla="*/ 5602336 w 6297188"/>
              <a:gd name="connsiteY322" fmla="*/ 0 h 377736"/>
              <a:gd name="connsiteX323" fmla="*/ 5672288 w 6297188"/>
              <a:gd name="connsiteY323" fmla="*/ 0 h 377736"/>
              <a:gd name="connsiteX324" fmla="*/ 5672288 w 6297188"/>
              <a:gd name="connsiteY324" fmla="*/ 293797 h 377736"/>
              <a:gd name="connsiteX325" fmla="*/ 5604666 w 6297188"/>
              <a:gd name="connsiteY325" fmla="*/ 293797 h 377736"/>
              <a:gd name="connsiteX326" fmla="*/ 5604666 w 6297188"/>
              <a:gd name="connsiteY326" fmla="*/ 279806 h 377736"/>
              <a:gd name="connsiteX327" fmla="*/ 5604666 w 6297188"/>
              <a:gd name="connsiteY327" fmla="*/ 268149 h 377736"/>
              <a:gd name="connsiteX328" fmla="*/ 5544042 w 6297188"/>
              <a:gd name="connsiteY328" fmla="*/ 298460 h 377736"/>
              <a:gd name="connsiteX329" fmla="*/ 5448442 w 6297188"/>
              <a:gd name="connsiteY329" fmla="*/ 186538 h 377736"/>
              <a:gd name="connsiteX330" fmla="*/ 5546375 w 6297188"/>
              <a:gd name="connsiteY330" fmla="*/ 76948 h 377736"/>
              <a:gd name="connsiteX331" fmla="*/ 5602336 w 6297188"/>
              <a:gd name="connsiteY331" fmla="*/ 93269 h 377736"/>
              <a:gd name="connsiteX332" fmla="*/ 5602336 w 6297188"/>
              <a:gd name="connsiteY332" fmla="*/ 83942 h 377736"/>
              <a:gd name="connsiteX333" fmla="*/ 4135686 w 6297188"/>
              <a:gd name="connsiteY333" fmla="*/ 0 h 377736"/>
              <a:gd name="connsiteX334" fmla="*/ 4238282 w 6297188"/>
              <a:gd name="connsiteY334" fmla="*/ 0 h 377736"/>
              <a:gd name="connsiteX335" fmla="*/ 4294243 w 6297188"/>
              <a:gd name="connsiteY335" fmla="*/ 6997 h 377736"/>
              <a:gd name="connsiteX336" fmla="*/ 4347871 w 6297188"/>
              <a:gd name="connsiteY336" fmla="*/ 93269 h 377736"/>
              <a:gd name="connsiteX337" fmla="*/ 4303570 w 6297188"/>
              <a:gd name="connsiteY337" fmla="*/ 172547 h 377736"/>
              <a:gd name="connsiteX338" fmla="*/ 4315230 w 6297188"/>
              <a:gd name="connsiteY338" fmla="*/ 191201 h 377736"/>
              <a:gd name="connsiteX339" fmla="*/ 4371188 w 6297188"/>
              <a:gd name="connsiteY339" fmla="*/ 293797 h 377736"/>
              <a:gd name="connsiteX340" fmla="*/ 4291912 w 6297188"/>
              <a:gd name="connsiteY340" fmla="*/ 293797 h 377736"/>
              <a:gd name="connsiteX341" fmla="*/ 4240615 w 6297188"/>
              <a:gd name="connsiteY341" fmla="*/ 195864 h 377736"/>
              <a:gd name="connsiteX342" fmla="*/ 4207968 w 6297188"/>
              <a:gd name="connsiteY342" fmla="*/ 195864 h 377736"/>
              <a:gd name="connsiteX343" fmla="*/ 4207968 w 6297188"/>
              <a:gd name="connsiteY343" fmla="*/ 293797 h 377736"/>
              <a:gd name="connsiteX344" fmla="*/ 4135686 w 6297188"/>
              <a:gd name="connsiteY344" fmla="*/ 293797 h 377736"/>
              <a:gd name="connsiteX345" fmla="*/ 3442393 w 6297188"/>
              <a:gd name="connsiteY345" fmla="*/ 0 h 377736"/>
              <a:gd name="connsiteX346" fmla="*/ 3512346 w 6297188"/>
              <a:gd name="connsiteY346" fmla="*/ 0 h 377736"/>
              <a:gd name="connsiteX347" fmla="*/ 3512346 w 6297188"/>
              <a:gd name="connsiteY347" fmla="*/ 55961 h 377736"/>
              <a:gd name="connsiteX348" fmla="*/ 3442393 w 6297188"/>
              <a:gd name="connsiteY348" fmla="*/ 55961 h 377736"/>
              <a:gd name="connsiteX349" fmla="*/ 2446749 w 6297188"/>
              <a:gd name="connsiteY349" fmla="*/ 0 h 377736"/>
              <a:gd name="connsiteX350" fmla="*/ 2516700 w 6297188"/>
              <a:gd name="connsiteY350" fmla="*/ 0 h 377736"/>
              <a:gd name="connsiteX351" fmla="*/ 2516700 w 6297188"/>
              <a:gd name="connsiteY351" fmla="*/ 55961 h 377736"/>
              <a:gd name="connsiteX352" fmla="*/ 2446749 w 6297188"/>
              <a:gd name="connsiteY352" fmla="*/ 55961 h 377736"/>
              <a:gd name="connsiteX353" fmla="*/ 1868482 w 6297188"/>
              <a:gd name="connsiteY353" fmla="*/ 0 h 377736"/>
              <a:gd name="connsiteX354" fmla="*/ 1938434 w 6297188"/>
              <a:gd name="connsiteY354" fmla="*/ 0 h 377736"/>
              <a:gd name="connsiteX355" fmla="*/ 1938434 w 6297188"/>
              <a:gd name="connsiteY355" fmla="*/ 186538 h 377736"/>
              <a:gd name="connsiteX356" fmla="*/ 1989729 w 6297188"/>
              <a:gd name="connsiteY356" fmla="*/ 233172 h 377736"/>
              <a:gd name="connsiteX357" fmla="*/ 2041030 w 6297188"/>
              <a:gd name="connsiteY357" fmla="*/ 186538 h 377736"/>
              <a:gd name="connsiteX358" fmla="*/ 2041030 w 6297188"/>
              <a:gd name="connsiteY358" fmla="*/ 0 h 377736"/>
              <a:gd name="connsiteX359" fmla="*/ 2113312 w 6297188"/>
              <a:gd name="connsiteY359" fmla="*/ 0 h 377736"/>
              <a:gd name="connsiteX360" fmla="*/ 2113312 w 6297188"/>
              <a:gd name="connsiteY360" fmla="*/ 186538 h 377736"/>
              <a:gd name="connsiteX361" fmla="*/ 1992063 w 6297188"/>
              <a:gd name="connsiteY361" fmla="*/ 298460 h 377736"/>
              <a:gd name="connsiteX362" fmla="*/ 1868482 w 6297188"/>
              <a:gd name="connsiteY362" fmla="*/ 186538 h 377736"/>
              <a:gd name="connsiteX363" fmla="*/ 0 w 6297188"/>
              <a:gd name="connsiteY363" fmla="*/ 0 h 377736"/>
              <a:gd name="connsiteX364" fmla="*/ 184207 w 6297188"/>
              <a:gd name="connsiteY364" fmla="*/ 0 h 377736"/>
              <a:gd name="connsiteX365" fmla="*/ 184207 w 6297188"/>
              <a:gd name="connsiteY365" fmla="*/ 60625 h 377736"/>
              <a:gd name="connsiteX366" fmla="*/ 72282 w 6297188"/>
              <a:gd name="connsiteY366" fmla="*/ 60625 h 377736"/>
              <a:gd name="connsiteX367" fmla="*/ 72282 w 6297188"/>
              <a:gd name="connsiteY367" fmla="*/ 114256 h 377736"/>
              <a:gd name="connsiteX368" fmla="*/ 160890 w 6297188"/>
              <a:gd name="connsiteY368" fmla="*/ 114256 h 377736"/>
              <a:gd name="connsiteX369" fmla="*/ 160890 w 6297188"/>
              <a:gd name="connsiteY369" fmla="*/ 174880 h 377736"/>
              <a:gd name="connsiteX370" fmla="*/ 72282 w 6297188"/>
              <a:gd name="connsiteY370" fmla="*/ 174880 h 377736"/>
              <a:gd name="connsiteX371" fmla="*/ 72282 w 6297188"/>
              <a:gd name="connsiteY371" fmla="*/ 233172 h 377736"/>
              <a:gd name="connsiteX372" fmla="*/ 188868 w 6297188"/>
              <a:gd name="connsiteY372" fmla="*/ 233172 h 377736"/>
              <a:gd name="connsiteX373" fmla="*/ 188868 w 6297188"/>
              <a:gd name="connsiteY373" fmla="*/ 293797 h 377736"/>
              <a:gd name="connsiteX374" fmla="*/ 0 w 6297188"/>
              <a:gd name="connsiteY374" fmla="*/ 293797 h 37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6297188" h="377736">
                <a:moveTo>
                  <a:pt x="529299" y="202861"/>
                </a:moveTo>
                <a:cubicBezTo>
                  <a:pt x="505981" y="202861"/>
                  <a:pt x="480331" y="209858"/>
                  <a:pt x="480331" y="226178"/>
                </a:cubicBezTo>
                <a:cubicBezTo>
                  <a:pt x="482664" y="235505"/>
                  <a:pt x="487328" y="244832"/>
                  <a:pt x="501318" y="244832"/>
                </a:cubicBezTo>
                <a:cubicBezTo>
                  <a:pt x="519972" y="244832"/>
                  <a:pt x="536293" y="223845"/>
                  <a:pt x="536293" y="207525"/>
                </a:cubicBezTo>
                <a:lnTo>
                  <a:pt x="536293" y="202861"/>
                </a:lnTo>
                <a:close/>
                <a:moveTo>
                  <a:pt x="5837839" y="202858"/>
                </a:moveTo>
                <a:cubicBezTo>
                  <a:pt x="5814522" y="202858"/>
                  <a:pt x="5788874" y="209852"/>
                  <a:pt x="5788874" y="226175"/>
                </a:cubicBezTo>
                <a:cubicBezTo>
                  <a:pt x="5791204" y="235502"/>
                  <a:pt x="5795868" y="244829"/>
                  <a:pt x="5809861" y="244829"/>
                </a:cubicBezTo>
                <a:cubicBezTo>
                  <a:pt x="5828512" y="244829"/>
                  <a:pt x="5844835" y="223842"/>
                  <a:pt x="5844835" y="207521"/>
                </a:cubicBezTo>
                <a:lnTo>
                  <a:pt x="5844835" y="202858"/>
                </a:lnTo>
                <a:close/>
                <a:moveTo>
                  <a:pt x="5562695" y="137573"/>
                </a:moveTo>
                <a:cubicBezTo>
                  <a:pt x="5539378" y="137573"/>
                  <a:pt x="5520724" y="156224"/>
                  <a:pt x="5520724" y="188868"/>
                </a:cubicBezTo>
                <a:cubicBezTo>
                  <a:pt x="5523057" y="219182"/>
                  <a:pt x="5539378" y="240168"/>
                  <a:pt x="5562695" y="240168"/>
                </a:cubicBezTo>
                <a:cubicBezTo>
                  <a:pt x="5583682" y="240168"/>
                  <a:pt x="5604666" y="223845"/>
                  <a:pt x="5604666" y="188868"/>
                </a:cubicBezTo>
                <a:cubicBezTo>
                  <a:pt x="5604666" y="163220"/>
                  <a:pt x="5590676" y="137573"/>
                  <a:pt x="5562695" y="137573"/>
                </a:cubicBezTo>
                <a:close/>
                <a:moveTo>
                  <a:pt x="4520418" y="137570"/>
                </a:moveTo>
                <a:cubicBezTo>
                  <a:pt x="4494770" y="137570"/>
                  <a:pt x="4471453" y="158556"/>
                  <a:pt x="4471453" y="188868"/>
                </a:cubicBezTo>
                <a:cubicBezTo>
                  <a:pt x="4471453" y="219179"/>
                  <a:pt x="4492437" y="240165"/>
                  <a:pt x="4520418" y="240165"/>
                </a:cubicBezTo>
                <a:cubicBezTo>
                  <a:pt x="4546068" y="240165"/>
                  <a:pt x="4569385" y="221512"/>
                  <a:pt x="4569385" y="188868"/>
                </a:cubicBezTo>
                <a:cubicBezTo>
                  <a:pt x="4569385" y="156224"/>
                  <a:pt x="4546068" y="137570"/>
                  <a:pt x="4520418" y="137570"/>
                </a:cubicBezTo>
                <a:close/>
                <a:moveTo>
                  <a:pt x="5133662" y="130573"/>
                </a:moveTo>
                <a:cubicBezTo>
                  <a:pt x="5112676" y="130573"/>
                  <a:pt x="5103349" y="144564"/>
                  <a:pt x="5098685" y="160887"/>
                </a:cubicBezTo>
                <a:lnTo>
                  <a:pt x="5161643" y="160887"/>
                </a:lnTo>
                <a:cubicBezTo>
                  <a:pt x="5161643" y="144564"/>
                  <a:pt x="5149983" y="130573"/>
                  <a:pt x="5133662" y="130573"/>
                </a:cubicBezTo>
                <a:close/>
                <a:moveTo>
                  <a:pt x="2908429" y="130573"/>
                </a:moveTo>
                <a:cubicBezTo>
                  <a:pt x="2887445" y="130573"/>
                  <a:pt x="2878118" y="144566"/>
                  <a:pt x="2873454" y="160887"/>
                </a:cubicBezTo>
                <a:lnTo>
                  <a:pt x="2936410" y="160887"/>
                </a:lnTo>
                <a:cubicBezTo>
                  <a:pt x="2936410" y="144566"/>
                  <a:pt x="2924752" y="130573"/>
                  <a:pt x="2908429" y="130573"/>
                </a:cubicBezTo>
                <a:close/>
                <a:moveTo>
                  <a:pt x="3442393" y="81611"/>
                </a:moveTo>
                <a:lnTo>
                  <a:pt x="3512346" y="81611"/>
                </a:lnTo>
                <a:lnTo>
                  <a:pt x="3512346" y="293797"/>
                </a:lnTo>
                <a:lnTo>
                  <a:pt x="3442393" y="293797"/>
                </a:lnTo>
                <a:close/>
                <a:moveTo>
                  <a:pt x="2444416" y="81611"/>
                </a:moveTo>
                <a:lnTo>
                  <a:pt x="2514367" y="81611"/>
                </a:lnTo>
                <a:lnTo>
                  <a:pt x="2514367" y="293797"/>
                </a:lnTo>
                <a:lnTo>
                  <a:pt x="2444416" y="293797"/>
                </a:lnTo>
                <a:close/>
                <a:moveTo>
                  <a:pt x="1247467" y="81611"/>
                </a:moveTo>
                <a:lnTo>
                  <a:pt x="1317419" y="81611"/>
                </a:lnTo>
                <a:lnTo>
                  <a:pt x="1317419" y="205191"/>
                </a:lnTo>
                <a:cubicBezTo>
                  <a:pt x="1317419" y="223845"/>
                  <a:pt x="1324415" y="233174"/>
                  <a:pt x="1340736" y="233174"/>
                </a:cubicBezTo>
                <a:cubicBezTo>
                  <a:pt x="1371050" y="233174"/>
                  <a:pt x="1385040" y="207524"/>
                  <a:pt x="1385040" y="174880"/>
                </a:cubicBezTo>
                <a:lnTo>
                  <a:pt x="1385040" y="81611"/>
                </a:lnTo>
                <a:lnTo>
                  <a:pt x="1454992" y="81611"/>
                </a:lnTo>
                <a:lnTo>
                  <a:pt x="1454992" y="293797"/>
                </a:lnTo>
                <a:lnTo>
                  <a:pt x="1387371" y="293797"/>
                </a:lnTo>
                <a:lnTo>
                  <a:pt x="1387371" y="275143"/>
                </a:lnTo>
                <a:cubicBezTo>
                  <a:pt x="1387371" y="268149"/>
                  <a:pt x="1387371" y="261155"/>
                  <a:pt x="1387371" y="261155"/>
                </a:cubicBezTo>
                <a:cubicBezTo>
                  <a:pt x="1375713" y="284472"/>
                  <a:pt x="1350063" y="298460"/>
                  <a:pt x="1322082" y="298460"/>
                </a:cubicBezTo>
                <a:cubicBezTo>
                  <a:pt x="1280111" y="298460"/>
                  <a:pt x="1247467" y="279809"/>
                  <a:pt x="1247467" y="219184"/>
                </a:cubicBezTo>
                <a:close/>
                <a:moveTo>
                  <a:pt x="3717532" y="81609"/>
                </a:moveTo>
                <a:lnTo>
                  <a:pt x="3796811" y="81609"/>
                </a:lnTo>
                <a:lnTo>
                  <a:pt x="3827124" y="179541"/>
                </a:lnTo>
                <a:cubicBezTo>
                  <a:pt x="3831787" y="191201"/>
                  <a:pt x="3834118" y="212185"/>
                  <a:pt x="3834118" y="212185"/>
                </a:cubicBezTo>
                <a:cubicBezTo>
                  <a:pt x="3834118" y="212185"/>
                  <a:pt x="3838781" y="191201"/>
                  <a:pt x="3841114" y="179541"/>
                </a:cubicBezTo>
                <a:lnTo>
                  <a:pt x="3866762" y="81609"/>
                </a:lnTo>
                <a:lnTo>
                  <a:pt x="3943710" y="81609"/>
                </a:lnTo>
                <a:lnTo>
                  <a:pt x="3857435" y="314781"/>
                </a:lnTo>
                <a:cubicBezTo>
                  <a:pt x="3838781" y="361415"/>
                  <a:pt x="3803807" y="377736"/>
                  <a:pt x="3768830" y="377736"/>
                </a:cubicBezTo>
                <a:cubicBezTo>
                  <a:pt x="3740849" y="377736"/>
                  <a:pt x="3719865" y="363746"/>
                  <a:pt x="3719865" y="363746"/>
                </a:cubicBezTo>
                <a:lnTo>
                  <a:pt x="3747846" y="312450"/>
                </a:lnTo>
                <a:cubicBezTo>
                  <a:pt x="3747846" y="312450"/>
                  <a:pt x="3759503" y="319444"/>
                  <a:pt x="3768830" y="319444"/>
                </a:cubicBezTo>
                <a:cubicBezTo>
                  <a:pt x="3780490" y="319444"/>
                  <a:pt x="3794480" y="317111"/>
                  <a:pt x="3803807" y="298460"/>
                </a:cubicBezTo>
                <a:lnTo>
                  <a:pt x="3808470" y="289133"/>
                </a:lnTo>
                <a:close/>
                <a:moveTo>
                  <a:pt x="2549344" y="81609"/>
                </a:moveTo>
                <a:lnTo>
                  <a:pt x="2623959" y="81609"/>
                </a:lnTo>
                <a:lnTo>
                  <a:pt x="2656603" y="193532"/>
                </a:lnTo>
                <a:cubicBezTo>
                  <a:pt x="2661267" y="207522"/>
                  <a:pt x="2663600" y="230839"/>
                  <a:pt x="2663600" y="230839"/>
                </a:cubicBezTo>
                <a:cubicBezTo>
                  <a:pt x="2663600" y="230839"/>
                  <a:pt x="2668261" y="207522"/>
                  <a:pt x="2670594" y="193532"/>
                </a:cubicBezTo>
                <a:lnTo>
                  <a:pt x="2703238" y="81609"/>
                </a:lnTo>
                <a:lnTo>
                  <a:pt x="2780186" y="81609"/>
                </a:lnTo>
                <a:lnTo>
                  <a:pt x="2710234" y="293794"/>
                </a:lnTo>
                <a:lnTo>
                  <a:pt x="2623959" y="293794"/>
                </a:lnTo>
                <a:close/>
                <a:moveTo>
                  <a:pt x="1594895" y="76948"/>
                </a:moveTo>
                <a:cubicBezTo>
                  <a:pt x="1643859" y="76948"/>
                  <a:pt x="1669507" y="100265"/>
                  <a:pt x="1669507" y="100265"/>
                </a:cubicBezTo>
                <a:lnTo>
                  <a:pt x="1646190" y="151563"/>
                </a:lnTo>
                <a:cubicBezTo>
                  <a:pt x="1646190" y="151563"/>
                  <a:pt x="1625205" y="135242"/>
                  <a:pt x="1597224" y="135242"/>
                </a:cubicBezTo>
                <a:cubicBezTo>
                  <a:pt x="1585568" y="135242"/>
                  <a:pt x="1576238" y="137573"/>
                  <a:pt x="1576238" y="144569"/>
                </a:cubicBezTo>
                <a:cubicBezTo>
                  <a:pt x="1576238" y="160890"/>
                  <a:pt x="1674173" y="163223"/>
                  <a:pt x="1674173" y="230842"/>
                </a:cubicBezTo>
                <a:cubicBezTo>
                  <a:pt x="1674173" y="265819"/>
                  <a:pt x="1641528" y="298463"/>
                  <a:pt x="1587898" y="298463"/>
                </a:cubicBezTo>
                <a:cubicBezTo>
                  <a:pt x="1534270" y="298463"/>
                  <a:pt x="1503956" y="268149"/>
                  <a:pt x="1503956" y="268149"/>
                </a:cubicBezTo>
                <a:lnTo>
                  <a:pt x="1531937" y="219184"/>
                </a:lnTo>
                <a:cubicBezTo>
                  <a:pt x="1531937" y="219184"/>
                  <a:pt x="1555254" y="240168"/>
                  <a:pt x="1585568" y="240168"/>
                </a:cubicBezTo>
                <a:cubicBezTo>
                  <a:pt x="1597224" y="240168"/>
                  <a:pt x="1606552" y="237838"/>
                  <a:pt x="1606552" y="230842"/>
                </a:cubicBezTo>
                <a:cubicBezTo>
                  <a:pt x="1606552" y="212188"/>
                  <a:pt x="1508620" y="209857"/>
                  <a:pt x="1508620" y="142236"/>
                </a:cubicBezTo>
                <a:cubicBezTo>
                  <a:pt x="1508620" y="102598"/>
                  <a:pt x="1545927" y="76948"/>
                  <a:pt x="1594895" y="76948"/>
                </a:cubicBezTo>
                <a:close/>
                <a:moveTo>
                  <a:pt x="995642" y="76948"/>
                </a:moveTo>
                <a:cubicBezTo>
                  <a:pt x="1021292" y="76948"/>
                  <a:pt x="1044609" y="88608"/>
                  <a:pt x="1053936" y="111925"/>
                </a:cubicBezTo>
                <a:cubicBezTo>
                  <a:pt x="1065594" y="93271"/>
                  <a:pt x="1088911" y="76948"/>
                  <a:pt x="1121555" y="76948"/>
                </a:cubicBezTo>
                <a:cubicBezTo>
                  <a:pt x="1161196" y="76948"/>
                  <a:pt x="1189176" y="97935"/>
                  <a:pt x="1189176" y="156227"/>
                </a:cubicBezTo>
                <a:lnTo>
                  <a:pt x="1189176" y="293797"/>
                </a:lnTo>
                <a:lnTo>
                  <a:pt x="1119225" y="293797"/>
                </a:lnTo>
                <a:lnTo>
                  <a:pt x="1119225" y="167887"/>
                </a:lnTo>
                <a:cubicBezTo>
                  <a:pt x="1119225" y="151563"/>
                  <a:pt x="1116894" y="142236"/>
                  <a:pt x="1102904" y="142236"/>
                </a:cubicBezTo>
                <a:cubicBezTo>
                  <a:pt x="1079586" y="142236"/>
                  <a:pt x="1067927" y="158560"/>
                  <a:pt x="1063263" y="181877"/>
                </a:cubicBezTo>
                <a:cubicBezTo>
                  <a:pt x="1060933" y="188871"/>
                  <a:pt x="1060933" y="198198"/>
                  <a:pt x="1060933" y="207525"/>
                </a:cubicBezTo>
                <a:lnTo>
                  <a:pt x="1060933" y="293797"/>
                </a:lnTo>
                <a:lnTo>
                  <a:pt x="990981" y="293797"/>
                </a:lnTo>
                <a:lnTo>
                  <a:pt x="990981" y="167887"/>
                </a:lnTo>
                <a:cubicBezTo>
                  <a:pt x="990981" y="151563"/>
                  <a:pt x="988648" y="142236"/>
                  <a:pt x="974658" y="142236"/>
                </a:cubicBezTo>
                <a:cubicBezTo>
                  <a:pt x="951341" y="142236"/>
                  <a:pt x="942014" y="158560"/>
                  <a:pt x="935017" y="179544"/>
                </a:cubicBezTo>
                <a:cubicBezTo>
                  <a:pt x="932687" y="186540"/>
                  <a:pt x="932687" y="195867"/>
                  <a:pt x="932687" y="205194"/>
                </a:cubicBezTo>
                <a:lnTo>
                  <a:pt x="932687" y="291467"/>
                </a:lnTo>
                <a:lnTo>
                  <a:pt x="862735" y="291467"/>
                </a:lnTo>
                <a:lnTo>
                  <a:pt x="862735" y="81612"/>
                </a:lnTo>
                <a:lnTo>
                  <a:pt x="865066" y="81612"/>
                </a:lnTo>
                <a:lnTo>
                  <a:pt x="932687" y="81612"/>
                </a:lnTo>
                <a:lnTo>
                  <a:pt x="932687" y="100265"/>
                </a:lnTo>
                <a:cubicBezTo>
                  <a:pt x="932687" y="107259"/>
                  <a:pt x="932687" y="114256"/>
                  <a:pt x="932687" y="114256"/>
                </a:cubicBezTo>
                <a:cubicBezTo>
                  <a:pt x="942014" y="100265"/>
                  <a:pt x="963000" y="76948"/>
                  <a:pt x="995642" y="76948"/>
                </a:cubicBezTo>
                <a:close/>
                <a:moveTo>
                  <a:pt x="741486" y="76948"/>
                </a:moveTo>
                <a:cubicBezTo>
                  <a:pt x="790450" y="76948"/>
                  <a:pt x="816098" y="100265"/>
                  <a:pt x="816098" y="100265"/>
                </a:cubicBezTo>
                <a:lnTo>
                  <a:pt x="792781" y="151563"/>
                </a:lnTo>
                <a:cubicBezTo>
                  <a:pt x="792781" y="151563"/>
                  <a:pt x="771797" y="135242"/>
                  <a:pt x="743816" y="135242"/>
                </a:cubicBezTo>
                <a:cubicBezTo>
                  <a:pt x="732159" y="135242"/>
                  <a:pt x="722830" y="137573"/>
                  <a:pt x="722830" y="144569"/>
                </a:cubicBezTo>
                <a:cubicBezTo>
                  <a:pt x="722830" y="160890"/>
                  <a:pt x="820761" y="163223"/>
                  <a:pt x="820761" y="230842"/>
                </a:cubicBezTo>
                <a:cubicBezTo>
                  <a:pt x="820761" y="265819"/>
                  <a:pt x="788120" y="298463"/>
                  <a:pt x="734489" y="298463"/>
                </a:cubicBezTo>
                <a:cubicBezTo>
                  <a:pt x="680859" y="298463"/>
                  <a:pt x="650548" y="268149"/>
                  <a:pt x="650548" y="268149"/>
                </a:cubicBezTo>
                <a:lnTo>
                  <a:pt x="678528" y="219184"/>
                </a:lnTo>
                <a:cubicBezTo>
                  <a:pt x="678528" y="219184"/>
                  <a:pt x="701845" y="240168"/>
                  <a:pt x="732159" y="240168"/>
                </a:cubicBezTo>
                <a:cubicBezTo>
                  <a:pt x="743816" y="240168"/>
                  <a:pt x="753143" y="237838"/>
                  <a:pt x="753143" y="230842"/>
                </a:cubicBezTo>
                <a:cubicBezTo>
                  <a:pt x="753143" y="212188"/>
                  <a:pt x="655211" y="209857"/>
                  <a:pt x="655211" y="142236"/>
                </a:cubicBezTo>
                <a:cubicBezTo>
                  <a:pt x="655211" y="102598"/>
                  <a:pt x="692518" y="76948"/>
                  <a:pt x="741486" y="76948"/>
                </a:cubicBezTo>
                <a:close/>
                <a:moveTo>
                  <a:pt x="512975" y="76948"/>
                </a:moveTo>
                <a:cubicBezTo>
                  <a:pt x="573600" y="76948"/>
                  <a:pt x="608577" y="109592"/>
                  <a:pt x="608577" y="163223"/>
                </a:cubicBezTo>
                <a:lnTo>
                  <a:pt x="608577" y="293797"/>
                </a:lnTo>
                <a:lnTo>
                  <a:pt x="543289" y="293797"/>
                </a:lnTo>
                <a:lnTo>
                  <a:pt x="543289" y="279809"/>
                </a:lnTo>
                <a:cubicBezTo>
                  <a:pt x="543289" y="272813"/>
                  <a:pt x="543289" y="265819"/>
                  <a:pt x="543289" y="265819"/>
                </a:cubicBezTo>
                <a:cubicBezTo>
                  <a:pt x="543289" y="265819"/>
                  <a:pt x="526966" y="296130"/>
                  <a:pt x="482664" y="296130"/>
                </a:cubicBezTo>
                <a:cubicBezTo>
                  <a:pt x="443024" y="296130"/>
                  <a:pt x="410380" y="270480"/>
                  <a:pt x="410380" y="228511"/>
                </a:cubicBezTo>
                <a:cubicBezTo>
                  <a:pt x="410380" y="167887"/>
                  <a:pt x="501318" y="160890"/>
                  <a:pt x="533962" y="160890"/>
                </a:cubicBezTo>
                <a:lnTo>
                  <a:pt x="536293" y="160890"/>
                </a:lnTo>
                <a:lnTo>
                  <a:pt x="536293" y="156227"/>
                </a:lnTo>
                <a:cubicBezTo>
                  <a:pt x="536293" y="137573"/>
                  <a:pt x="522302" y="132909"/>
                  <a:pt x="505981" y="132909"/>
                </a:cubicBezTo>
                <a:cubicBezTo>
                  <a:pt x="480331" y="132909"/>
                  <a:pt x="450020" y="153894"/>
                  <a:pt x="450020" y="153894"/>
                </a:cubicBezTo>
                <a:lnTo>
                  <a:pt x="424370" y="104929"/>
                </a:lnTo>
                <a:cubicBezTo>
                  <a:pt x="424370" y="104929"/>
                  <a:pt x="461678" y="76948"/>
                  <a:pt x="512975" y="76948"/>
                </a:cubicBezTo>
                <a:close/>
                <a:moveTo>
                  <a:pt x="377738" y="76948"/>
                </a:moveTo>
                <a:cubicBezTo>
                  <a:pt x="382402" y="76948"/>
                  <a:pt x="387065" y="76948"/>
                  <a:pt x="387065" y="76948"/>
                </a:cubicBezTo>
                <a:lnTo>
                  <a:pt x="387065" y="146900"/>
                </a:lnTo>
                <a:cubicBezTo>
                  <a:pt x="387065" y="146900"/>
                  <a:pt x="382402" y="144569"/>
                  <a:pt x="373075" y="144569"/>
                </a:cubicBezTo>
                <a:cubicBezTo>
                  <a:pt x="356752" y="144569"/>
                  <a:pt x="328771" y="149233"/>
                  <a:pt x="319444" y="181877"/>
                </a:cubicBezTo>
                <a:cubicBezTo>
                  <a:pt x="317114" y="188871"/>
                  <a:pt x="314781" y="198197"/>
                  <a:pt x="314781" y="209857"/>
                </a:cubicBezTo>
                <a:lnTo>
                  <a:pt x="314781" y="289136"/>
                </a:lnTo>
                <a:lnTo>
                  <a:pt x="244829" y="289136"/>
                </a:lnTo>
                <a:lnTo>
                  <a:pt x="244829" y="81612"/>
                </a:lnTo>
                <a:lnTo>
                  <a:pt x="310117" y="81612"/>
                </a:lnTo>
                <a:lnTo>
                  <a:pt x="310117" y="116589"/>
                </a:lnTo>
                <a:cubicBezTo>
                  <a:pt x="310117" y="123582"/>
                  <a:pt x="310117" y="130576"/>
                  <a:pt x="310117" y="130576"/>
                </a:cubicBezTo>
                <a:cubicBezTo>
                  <a:pt x="319444" y="102598"/>
                  <a:pt x="345094" y="76948"/>
                  <a:pt x="377738" y="76948"/>
                </a:cubicBezTo>
                <a:close/>
                <a:moveTo>
                  <a:pt x="6103657" y="76945"/>
                </a:moveTo>
                <a:cubicBezTo>
                  <a:pt x="6129304" y="76945"/>
                  <a:pt x="6152622" y="88605"/>
                  <a:pt x="6161948" y="111922"/>
                </a:cubicBezTo>
                <a:cubicBezTo>
                  <a:pt x="6173608" y="93266"/>
                  <a:pt x="6196925" y="76945"/>
                  <a:pt x="6229570" y="76945"/>
                </a:cubicBezTo>
                <a:cubicBezTo>
                  <a:pt x="6269208" y="76945"/>
                  <a:pt x="6297188" y="97929"/>
                  <a:pt x="6297188" y="156224"/>
                </a:cubicBezTo>
                <a:lnTo>
                  <a:pt x="6297188" y="293794"/>
                </a:lnTo>
                <a:lnTo>
                  <a:pt x="6227237" y="293794"/>
                </a:lnTo>
                <a:lnTo>
                  <a:pt x="6227237" y="167881"/>
                </a:lnTo>
                <a:cubicBezTo>
                  <a:pt x="6227237" y="151560"/>
                  <a:pt x="6224906" y="142233"/>
                  <a:pt x="6210916" y="142233"/>
                </a:cubicBezTo>
                <a:cubicBezTo>
                  <a:pt x="6187599" y="142233"/>
                  <a:pt x="6175939" y="158557"/>
                  <a:pt x="6171275" y="181874"/>
                </a:cubicBezTo>
                <a:cubicBezTo>
                  <a:pt x="6168945" y="188868"/>
                  <a:pt x="6168945" y="198195"/>
                  <a:pt x="6168945" y="207522"/>
                </a:cubicBezTo>
                <a:lnTo>
                  <a:pt x="6168945" y="293794"/>
                </a:lnTo>
                <a:lnTo>
                  <a:pt x="6098993" y="293794"/>
                </a:lnTo>
                <a:lnTo>
                  <a:pt x="6098993" y="167881"/>
                </a:lnTo>
                <a:cubicBezTo>
                  <a:pt x="6098993" y="151560"/>
                  <a:pt x="6096660" y="142233"/>
                  <a:pt x="6082670" y="142233"/>
                </a:cubicBezTo>
                <a:cubicBezTo>
                  <a:pt x="6059353" y="142233"/>
                  <a:pt x="6050026" y="158557"/>
                  <a:pt x="6043032" y="179541"/>
                </a:cubicBezTo>
                <a:cubicBezTo>
                  <a:pt x="6040699" y="186535"/>
                  <a:pt x="6040699" y="195862"/>
                  <a:pt x="6040699" y="205191"/>
                </a:cubicBezTo>
                <a:lnTo>
                  <a:pt x="6040699" y="291464"/>
                </a:lnTo>
                <a:lnTo>
                  <a:pt x="5970747" y="291464"/>
                </a:lnTo>
                <a:lnTo>
                  <a:pt x="5970747" y="81609"/>
                </a:lnTo>
                <a:lnTo>
                  <a:pt x="5973080" y="81609"/>
                </a:lnTo>
                <a:lnTo>
                  <a:pt x="6040699" y="81609"/>
                </a:lnTo>
                <a:lnTo>
                  <a:pt x="6040699" y="100262"/>
                </a:lnTo>
                <a:cubicBezTo>
                  <a:pt x="6040699" y="107256"/>
                  <a:pt x="6040699" y="114253"/>
                  <a:pt x="6040699" y="114253"/>
                </a:cubicBezTo>
                <a:cubicBezTo>
                  <a:pt x="6050026" y="100262"/>
                  <a:pt x="6071012" y="76945"/>
                  <a:pt x="6103657" y="76945"/>
                </a:cubicBezTo>
                <a:close/>
                <a:moveTo>
                  <a:pt x="5821518" y="76945"/>
                </a:moveTo>
                <a:cubicBezTo>
                  <a:pt x="5882143" y="76945"/>
                  <a:pt x="5917120" y="109589"/>
                  <a:pt x="5917120" y="163217"/>
                </a:cubicBezTo>
                <a:lnTo>
                  <a:pt x="5917120" y="293794"/>
                </a:lnTo>
                <a:lnTo>
                  <a:pt x="5851829" y="293794"/>
                </a:lnTo>
                <a:lnTo>
                  <a:pt x="5851829" y="279803"/>
                </a:lnTo>
                <a:cubicBezTo>
                  <a:pt x="5851829" y="272809"/>
                  <a:pt x="5851829" y="265813"/>
                  <a:pt x="5851829" y="265813"/>
                </a:cubicBezTo>
                <a:cubicBezTo>
                  <a:pt x="5851829" y="265813"/>
                  <a:pt x="5835508" y="296127"/>
                  <a:pt x="5791204" y="296127"/>
                </a:cubicBezTo>
                <a:cubicBezTo>
                  <a:pt x="5751566" y="296127"/>
                  <a:pt x="5718922" y="270476"/>
                  <a:pt x="5718922" y="228508"/>
                </a:cubicBezTo>
                <a:cubicBezTo>
                  <a:pt x="5718922" y="167881"/>
                  <a:pt x="5809861" y="160887"/>
                  <a:pt x="5842502" y="160887"/>
                </a:cubicBezTo>
                <a:lnTo>
                  <a:pt x="5844835" y="160887"/>
                </a:lnTo>
                <a:lnTo>
                  <a:pt x="5844835" y="156224"/>
                </a:lnTo>
                <a:cubicBezTo>
                  <a:pt x="5844835" y="137570"/>
                  <a:pt x="5830845" y="132906"/>
                  <a:pt x="5814522" y="132906"/>
                </a:cubicBezTo>
                <a:cubicBezTo>
                  <a:pt x="5788874" y="132906"/>
                  <a:pt x="5758560" y="153891"/>
                  <a:pt x="5758560" y="153891"/>
                </a:cubicBezTo>
                <a:lnTo>
                  <a:pt x="5732913" y="104926"/>
                </a:lnTo>
                <a:cubicBezTo>
                  <a:pt x="5732913" y="104926"/>
                  <a:pt x="5770220" y="76945"/>
                  <a:pt x="5821518" y="76945"/>
                </a:cubicBezTo>
                <a:close/>
                <a:moveTo>
                  <a:pt x="5415799" y="76945"/>
                </a:moveTo>
                <a:cubicBezTo>
                  <a:pt x="5420463" y="76945"/>
                  <a:pt x="5425126" y="76945"/>
                  <a:pt x="5425126" y="76945"/>
                </a:cubicBezTo>
                <a:lnTo>
                  <a:pt x="5425126" y="146897"/>
                </a:lnTo>
                <a:cubicBezTo>
                  <a:pt x="5425126" y="146897"/>
                  <a:pt x="5420463" y="144564"/>
                  <a:pt x="5411136" y="144564"/>
                </a:cubicBezTo>
                <a:cubicBezTo>
                  <a:pt x="5394815" y="144564"/>
                  <a:pt x="5366834" y="149227"/>
                  <a:pt x="5357507" y="181874"/>
                </a:cubicBezTo>
                <a:cubicBezTo>
                  <a:pt x="5355174" y="188868"/>
                  <a:pt x="5352842" y="198194"/>
                  <a:pt x="5352842" y="209852"/>
                </a:cubicBezTo>
                <a:lnTo>
                  <a:pt x="5352842" y="289130"/>
                </a:lnTo>
                <a:lnTo>
                  <a:pt x="5282890" y="289130"/>
                </a:lnTo>
                <a:lnTo>
                  <a:pt x="5282890" y="81609"/>
                </a:lnTo>
                <a:lnTo>
                  <a:pt x="5348181" y="81609"/>
                </a:lnTo>
                <a:lnTo>
                  <a:pt x="5348181" y="116583"/>
                </a:lnTo>
                <a:cubicBezTo>
                  <a:pt x="5348181" y="123579"/>
                  <a:pt x="5348181" y="130573"/>
                  <a:pt x="5348181" y="130573"/>
                </a:cubicBezTo>
                <a:cubicBezTo>
                  <a:pt x="5357507" y="102593"/>
                  <a:pt x="5383155" y="76945"/>
                  <a:pt x="5415799" y="76945"/>
                </a:cubicBezTo>
                <a:close/>
                <a:moveTo>
                  <a:pt x="5135993" y="76945"/>
                </a:moveTo>
                <a:cubicBezTo>
                  <a:pt x="5198951" y="76945"/>
                  <a:pt x="5233925" y="121247"/>
                  <a:pt x="5233925" y="179541"/>
                </a:cubicBezTo>
                <a:cubicBezTo>
                  <a:pt x="5233925" y="186535"/>
                  <a:pt x="5231595" y="200525"/>
                  <a:pt x="5231595" y="200525"/>
                </a:cubicBezTo>
                <a:lnTo>
                  <a:pt x="5098685" y="200525"/>
                </a:lnTo>
                <a:cubicBezTo>
                  <a:pt x="5103349" y="226175"/>
                  <a:pt x="5124336" y="237832"/>
                  <a:pt x="5147653" y="237832"/>
                </a:cubicBezTo>
                <a:cubicBezTo>
                  <a:pt x="5177964" y="237832"/>
                  <a:pt x="5205945" y="216848"/>
                  <a:pt x="5205945" y="216848"/>
                </a:cubicBezTo>
                <a:lnTo>
                  <a:pt x="5231595" y="265813"/>
                </a:lnTo>
                <a:cubicBezTo>
                  <a:pt x="5231595" y="265813"/>
                  <a:pt x="5196618" y="296127"/>
                  <a:pt x="5140656" y="296127"/>
                </a:cubicBezTo>
                <a:cubicBezTo>
                  <a:pt x="5066041" y="296127"/>
                  <a:pt x="5024070" y="242496"/>
                  <a:pt x="5024070" y="184204"/>
                </a:cubicBezTo>
                <a:cubicBezTo>
                  <a:pt x="5026401" y="125910"/>
                  <a:pt x="5068374" y="76945"/>
                  <a:pt x="5135993" y="76945"/>
                </a:cubicBezTo>
                <a:close/>
                <a:moveTo>
                  <a:pt x="4518087" y="76945"/>
                </a:moveTo>
                <a:cubicBezTo>
                  <a:pt x="4585706" y="76945"/>
                  <a:pt x="4639337" y="121247"/>
                  <a:pt x="4639337" y="188868"/>
                </a:cubicBezTo>
                <a:cubicBezTo>
                  <a:pt x="4639337" y="254156"/>
                  <a:pt x="4585706" y="298460"/>
                  <a:pt x="4520418" y="298460"/>
                </a:cubicBezTo>
                <a:cubicBezTo>
                  <a:pt x="4452799" y="298460"/>
                  <a:pt x="4401502" y="254156"/>
                  <a:pt x="4401502" y="188868"/>
                </a:cubicBezTo>
                <a:cubicBezTo>
                  <a:pt x="4399169" y="121247"/>
                  <a:pt x="4452799" y="76945"/>
                  <a:pt x="4518087" y="76945"/>
                </a:cubicBezTo>
                <a:close/>
                <a:moveTo>
                  <a:pt x="3316480" y="76945"/>
                </a:moveTo>
                <a:cubicBezTo>
                  <a:pt x="3365446" y="76945"/>
                  <a:pt x="3391093" y="100262"/>
                  <a:pt x="3391093" y="100262"/>
                </a:cubicBezTo>
                <a:lnTo>
                  <a:pt x="3367776" y="151560"/>
                </a:lnTo>
                <a:cubicBezTo>
                  <a:pt x="3367776" y="151560"/>
                  <a:pt x="3346792" y="135239"/>
                  <a:pt x="3318811" y="135239"/>
                </a:cubicBezTo>
                <a:cubicBezTo>
                  <a:pt x="3307154" y="135239"/>
                  <a:pt x="3297825" y="137570"/>
                  <a:pt x="3297825" y="144566"/>
                </a:cubicBezTo>
                <a:cubicBezTo>
                  <a:pt x="3297825" y="160887"/>
                  <a:pt x="3395759" y="163220"/>
                  <a:pt x="3395759" y="230839"/>
                </a:cubicBezTo>
                <a:cubicBezTo>
                  <a:pt x="3395759" y="265816"/>
                  <a:pt x="3363115" y="298460"/>
                  <a:pt x="3309484" y="298460"/>
                </a:cubicBezTo>
                <a:cubicBezTo>
                  <a:pt x="3255856" y="298460"/>
                  <a:pt x="3225542" y="268146"/>
                  <a:pt x="3225542" y="268146"/>
                </a:cubicBezTo>
                <a:lnTo>
                  <a:pt x="3253523" y="219181"/>
                </a:lnTo>
                <a:cubicBezTo>
                  <a:pt x="3253523" y="219181"/>
                  <a:pt x="3276840" y="240165"/>
                  <a:pt x="3307154" y="240165"/>
                </a:cubicBezTo>
                <a:cubicBezTo>
                  <a:pt x="3318811" y="240165"/>
                  <a:pt x="3328138" y="237835"/>
                  <a:pt x="3328138" y="230839"/>
                </a:cubicBezTo>
                <a:cubicBezTo>
                  <a:pt x="3328138" y="212185"/>
                  <a:pt x="3230206" y="209854"/>
                  <a:pt x="3230206" y="142233"/>
                </a:cubicBezTo>
                <a:cubicBezTo>
                  <a:pt x="3230206" y="102595"/>
                  <a:pt x="3267513" y="76945"/>
                  <a:pt x="3316480" y="76945"/>
                </a:cubicBezTo>
                <a:close/>
                <a:moveTo>
                  <a:pt x="3190568" y="76945"/>
                </a:moveTo>
                <a:cubicBezTo>
                  <a:pt x="3195232" y="76945"/>
                  <a:pt x="3199895" y="76945"/>
                  <a:pt x="3199895" y="76945"/>
                </a:cubicBezTo>
                <a:lnTo>
                  <a:pt x="3199895" y="146897"/>
                </a:lnTo>
                <a:cubicBezTo>
                  <a:pt x="3199895" y="146897"/>
                  <a:pt x="3195232" y="144566"/>
                  <a:pt x="3185905" y="144566"/>
                </a:cubicBezTo>
                <a:cubicBezTo>
                  <a:pt x="3169581" y="144566"/>
                  <a:pt x="3141601" y="149230"/>
                  <a:pt x="3132274" y="181874"/>
                </a:cubicBezTo>
                <a:cubicBezTo>
                  <a:pt x="3129944" y="188868"/>
                  <a:pt x="3127611" y="198194"/>
                  <a:pt x="3127611" y="209854"/>
                </a:cubicBezTo>
                <a:lnTo>
                  <a:pt x="3127611" y="289133"/>
                </a:lnTo>
                <a:lnTo>
                  <a:pt x="3057659" y="289133"/>
                </a:lnTo>
                <a:lnTo>
                  <a:pt x="3057659" y="81609"/>
                </a:lnTo>
                <a:lnTo>
                  <a:pt x="3122947" y="81609"/>
                </a:lnTo>
                <a:lnTo>
                  <a:pt x="3122947" y="116586"/>
                </a:lnTo>
                <a:cubicBezTo>
                  <a:pt x="3122947" y="123579"/>
                  <a:pt x="3122947" y="130573"/>
                  <a:pt x="3122947" y="130573"/>
                </a:cubicBezTo>
                <a:cubicBezTo>
                  <a:pt x="3132274" y="102595"/>
                  <a:pt x="3157924" y="76945"/>
                  <a:pt x="3190568" y="76945"/>
                </a:cubicBezTo>
                <a:close/>
                <a:moveTo>
                  <a:pt x="2910762" y="76945"/>
                </a:moveTo>
                <a:cubicBezTo>
                  <a:pt x="2973720" y="76945"/>
                  <a:pt x="3008694" y="121249"/>
                  <a:pt x="3008694" y="179541"/>
                </a:cubicBezTo>
                <a:cubicBezTo>
                  <a:pt x="3008694" y="186537"/>
                  <a:pt x="3006361" y="200525"/>
                  <a:pt x="3006361" y="200525"/>
                </a:cubicBezTo>
                <a:lnTo>
                  <a:pt x="2873454" y="200525"/>
                </a:lnTo>
                <a:cubicBezTo>
                  <a:pt x="2878118" y="226175"/>
                  <a:pt x="2899102" y="237835"/>
                  <a:pt x="2922419" y="237835"/>
                </a:cubicBezTo>
                <a:cubicBezTo>
                  <a:pt x="2952733" y="237835"/>
                  <a:pt x="2980714" y="216848"/>
                  <a:pt x="2980714" y="216848"/>
                </a:cubicBezTo>
                <a:lnTo>
                  <a:pt x="3006361" y="265815"/>
                </a:lnTo>
                <a:cubicBezTo>
                  <a:pt x="3006361" y="265815"/>
                  <a:pt x="2971387" y="296127"/>
                  <a:pt x="2915426" y="296127"/>
                </a:cubicBezTo>
                <a:cubicBezTo>
                  <a:pt x="2840810" y="296127"/>
                  <a:pt x="2798839" y="242498"/>
                  <a:pt x="2798839" y="184204"/>
                </a:cubicBezTo>
                <a:cubicBezTo>
                  <a:pt x="2801170" y="125912"/>
                  <a:pt x="2843141" y="76945"/>
                  <a:pt x="2910762" y="76945"/>
                </a:cubicBezTo>
                <a:close/>
                <a:moveTo>
                  <a:pt x="2311509" y="76945"/>
                </a:moveTo>
                <a:cubicBezTo>
                  <a:pt x="2353480" y="76945"/>
                  <a:pt x="2388457" y="95599"/>
                  <a:pt x="2388457" y="156224"/>
                </a:cubicBezTo>
                <a:lnTo>
                  <a:pt x="2388457" y="293794"/>
                </a:lnTo>
                <a:lnTo>
                  <a:pt x="2318505" y="293794"/>
                </a:lnTo>
                <a:lnTo>
                  <a:pt x="2318505" y="170214"/>
                </a:lnTo>
                <a:cubicBezTo>
                  <a:pt x="2318505" y="151560"/>
                  <a:pt x="2311509" y="142233"/>
                  <a:pt x="2295188" y="142233"/>
                </a:cubicBezTo>
                <a:cubicBezTo>
                  <a:pt x="2274202" y="142233"/>
                  <a:pt x="2260211" y="153891"/>
                  <a:pt x="2253217" y="172547"/>
                </a:cubicBezTo>
                <a:cubicBezTo>
                  <a:pt x="2250884" y="181874"/>
                  <a:pt x="2248554" y="191201"/>
                  <a:pt x="2248554" y="200525"/>
                </a:cubicBezTo>
                <a:lnTo>
                  <a:pt x="2248554" y="293794"/>
                </a:lnTo>
                <a:lnTo>
                  <a:pt x="2178602" y="293794"/>
                </a:lnTo>
                <a:lnTo>
                  <a:pt x="2178602" y="81609"/>
                </a:lnTo>
                <a:lnTo>
                  <a:pt x="2243891" y="81609"/>
                </a:lnTo>
                <a:lnTo>
                  <a:pt x="2243891" y="100262"/>
                </a:lnTo>
                <a:cubicBezTo>
                  <a:pt x="2243891" y="107256"/>
                  <a:pt x="2243891" y="114253"/>
                  <a:pt x="2243891" y="114253"/>
                </a:cubicBezTo>
                <a:cubicBezTo>
                  <a:pt x="2253217" y="97932"/>
                  <a:pt x="2274202" y="76945"/>
                  <a:pt x="2311509" y="76945"/>
                </a:cubicBezTo>
                <a:close/>
                <a:moveTo>
                  <a:pt x="4207968" y="62955"/>
                </a:moveTo>
                <a:lnTo>
                  <a:pt x="4207968" y="135240"/>
                </a:lnTo>
                <a:lnTo>
                  <a:pt x="4238282" y="135240"/>
                </a:lnTo>
                <a:lnTo>
                  <a:pt x="4238282" y="132907"/>
                </a:lnTo>
                <a:cubicBezTo>
                  <a:pt x="4261599" y="132907"/>
                  <a:pt x="4275589" y="121249"/>
                  <a:pt x="4275589" y="97932"/>
                </a:cubicBezTo>
                <a:cubicBezTo>
                  <a:pt x="4275589" y="76948"/>
                  <a:pt x="4266262" y="62955"/>
                  <a:pt x="4231285" y="62955"/>
                </a:cubicBezTo>
                <a:close/>
                <a:moveTo>
                  <a:pt x="4872509" y="25648"/>
                </a:moveTo>
                <a:lnTo>
                  <a:pt x="4942460" y="25648"/>
                </a:lnTo>
                <a:lnTo>
                  <a:pt x="4942460" y="86273"/>
                </a:lnTo>
                <a:lnTo>
                  <a:pt x="4986762" y="86273"/>
                </a:lnTo>
                <a:lnTo>
                  <a:pt x="4986762" y="142234"/>
                </a:lnTo>
                <a:lnTo>
                  <a:pt x="4942460" y="142234"/>
                </a:lnTo>
                <a:lnTo>
                  <a:pt x="4942460" y="207522"/>
                </a:lnTo>
                <a:cubicBezTo>
                  <a:pt x="4942460" y="230839"/>
                  <a:pt x="4965778" y="235503"/>
                  <a:pt x="4979768" y="235503"/>
                </a:cubicBezTo>
                <a:cubicBezTo>
                  <a:pt x="4984431" y="235503"/>
                  <a:pt x="4989095" y="235503"/>
                  <a:pt x="4989095" y="235503"/>
                </a:cubicBezTo>
                <a:lnTo>
                  <a:pt x="4989095" y="296128"/>
                </a:lnTo>
                <a:cubicBezTo>
                  <a:pt x="4989095" y="296128"/>
                  <a:pt x="4982101" y="298461"/>
                  <a:pt x="4970441" y="298461"/>
                </a:cubicBezTo>
                <a:cubicBezTo>
                  <a:pt x="4937797" y="298461"/>
                  <a:pt x="4872509" y="289134"/>
                  <a:pt x="4872509" y="219182"/>
                </a:cubicBezTo>
                <a:lnTo>
                  <a:pt x="4872509" y="142234"/>
                </a:lnTo>
                <a:lnTo>
                  <a:pt x="4844528" y="142234"/>
                </a:lnTo>
                <a:lnTo>
                  <a:pt x="4844528" y="86273"/>
                </a:lnTo>
                <a:lnTo>
                  <a:pt x="4872509" y="86273"/>
                </a:lnTo>
                <a:close/>
                <a:moveTo>
                  <a:pt x="4695296" y="25648"/>
                </a:moveTo>
                <a:lnTo>
                  <a:pt x="4765248" y="25648"/>
                </a:lnTo>
                <a:lnTo>
                  <a:pt x="4765248" y="86273"/>
                </a:lnTo>
                <a:lnTo>
                  <a:pt x="4809552" y="86273"/>
                </a:lnTo>
                <a:lnTo>
                  <a:pt x="4809552" y="142234"/>
                </a:lnTo>
                <a:lnTo>
                  <a:pt x="4765248" y="142234"/>
                </a:lnTo>
                <a:lnTo>
                  <a:pt x="4765248" y="207522"/>
                </a:lnTo>
                <a:cubicBezTo>
                  <a:pt x="4765248" y="230839"/>
                  <a:pt x="4788565" y="235503"/>
                  <a:pt x="4802555" y="235503"/>
                </a:cubicBezTo>
                <a:cubicBezTo>
                  <a:pt x="4807219" y="235503"/>
                  <a:pt x="4811882" y="235503"/>
                  <a:pt x="4811882" y="235503"/>
                </a:cubicBezTo>
                <a:lnTo>
                  <a:pt x="4811882" y="296128"/>
                </a:lnTo>
                <a:cubicBezTo>
                  <a:pt x="4811882" y="296128"/>
                  <a:pt x="4804888" y="298461"/>
                  <a:pt x="4793228" y="298461"/>
                </a:cubicBezTo>
                <a:cubicBezTo>
                  <a:pt x="4760584" y="298461"/>
                  <a:pt x="4695296" y="289134"/>
                  <a:pt x="4695296" y="219182"/>
                </a:cubicBezTo>
                <a:lnTo>
                  <a:pt x="4695296" y="142234"/>
                </a:lnTo>
                <a:lnTo>
                  <a:pt x="4667315" y="142234"/>
                </a:lnTo>
                <a:lnTo>
                  <a:pt x="4667315" y="86273"/>
                </a:lnTo>
                <a:lnTo>
                  <a:pt x="4695296" y="86273"/>
                </a:lnTo>
                <a:close/>
                <a:moveTo>
                  <a:pt x="3584627" y="25648"/>
                </a:moveTo>
                <a:lnTo>
                  <a:pt x="3654578" y="25648"/>
                </a:lnTo>
                <a:lnTo>
                  <a:pt x="3654578" y="86273"/>
                </a:lnTo>
                <a:lnTo>
                  <a:pt x="3698878" y="86273"/>
                </a:lnTo>
                <a:lnTo>
                  <a:pt x="3698878" y="142234"/>
                </a:lnTo>
                <a:lnTo>
                  <a:pt x="3654578" y="142234"/>
                </a:lnTo>
                <a:lnTo>
                  <a:pt x="3654578" y="207522"/>
                </a:lnTo>
                <a:cubicBezTo>
                  <a:pt x="3654578" y="230839"/>
                  <a:pt x="3677894" y="235503"/>
                  <a:pt x="3691884" y="235503"/>
                </a:cubicBezTo>
                <a:cubicBezTo>
                  <a:pt x="3696547" y="235503"/>
                  <a:pt x="3701211" y="235503"/>
                  <a:pt x="3701211" y="235503"/>
                </a:cubicBezTo>
                <a:lnTo>
                  <a:pt x="3701211" y="296128"/>
                </a:lnTo>
                <a:cubicBezTo>
                  <a:pt x="3701211" y="296128"/>
                  <a:pt x="3694214" y="298461"/>
                  <a:pt x="3682557" y="298461"/>
                </a:cubicBezTo>
                <a:cubicBezTo>
                  <a:pt x="3649915" y="298461"/>
                  <a:pt x="3584627" y="289134"/>
                  <a:pt x="3584627" y="219182"/>
                </a:cubicBezTo>
                <a:lnTo>
                  <a:pt x="3584627" y="142234"/>
                </a:lnTo>
                <a:lnTo>
                  <a:pt x="3556646" y="142234"/>
                </a:lnTo>
                <a:lnTo>
                  <a:pt x="3556646" y="86273"/>
                </a:lnTo>
                <a:lnTo>
                  <a:pt x="3584627" y="86273"/>
                </a:lnTo>
                <a:close/>
                <a:moveTo>
                  <a:pt x="5602336" y="0"/>
                </a:moveTo>
                <a:lnTo>
                  <a:pt x="5672288" y="0"/>
                </a:lnTo>
                <a:lnTo>
                  <a:pt x="5672288" y="293797"/>
                </a:lnTo>
                <a:lnTo>
                  <a:pt x="5604666" y="293797"/>
                </a:lnTo>
                <a:lnTo>
                  <a:pt x="5604666" y="279806"/>
                </a:lnTo>
                <a:cubicBezTo>
                  <a:pt x="5604666" y="272810"/>
                  <a:pt x="5604666" y="268149"/>
                  <a:pt x="5604666" y="268149"/>
                </a:cubicBezTo>
                <a:cubicBezTo>
                  <a:pt x="5604666" y="268149"/>
                  <a:pt x="5586013" y="298460"/>
                  <a:pt x="5544042" y="298460"/>
                </a:cubicBezTo>
                <a:cubicBezTo>
                  <a:pt x="5485750" y="298460"/>
                  <a:pt x="5448442" y="254159"/>
                  <a:pt x="5448442" y="186538"/>
                </a:cubicBezTo>
                <a:cubicBezTo>
                  <a:pt x="5450773" y="121250"/>
                  <a:pt x="5490413" y="76948"/>
                  <a:pt x="5546375" y="76948"/>
                </a:cubicBezTo>
                <a:cubicBezTo>
                  <a:pt x="5588346" y="76948"/>
                  <a:pt x="5602336" y="93269"/>
                  <a:pt x="5602336" y="93269"/>
                </a:cubicBezTo>
                <a:cubicBezTo>
                  <a:pt x="5602336" y="93269"/>
                  <a:pt x="5602336" y="88605"/>
                  <a:pt x="5602336" y="83942"/>
                </a:cubicBezTo>
                <a:close/>
                <a:moveTo>
                  <a:pt x="4135686" y="0"/>
                </a:moveTo>
                <a:lnTo>
                  <a:pt x="4238282" y="0"/>
                </a:lnTo>
                <a:cubicBezTo>
                  <a:pt x="4268595" y="0"/>
                  <a:pt x="4282583" y="2331"/>
                  <a:pt x="4294243" y="6997"/>
                </a:cubicBezTo>
                <a:cubicBezTo>
                  <a:pt x="4326887" y="18654"/>
                  <a:pt x="4347871" y="48965"/>
                  <a:pt x="4347871" y="93269"/>
                </a:cubicBezTo>
                <a:cubicBezTo>
                  <a:pt x="4347871" y="123582"/>
                  <a:pt x="4333883" y="158557"/>
                  <a:pt x="4303570" y="172547"/>
                </a:cubicBezTo>
                <a:cubicBezTo>
                  <a:pt x="4303570" y="172547"/>
                  <a:pt x="4308233" y="177211"/>
                  <a:pt x="4315230" y="191201"/>
                </a:cubicBezTo>
                <a:lnTo>
                  <a:pt x="4371188" y="293797"/>
                </a:lnTo>
                <a:lnTo>
                  <a:pt x="4291912" y="293797"/>
                </a:lnTo>
                <a:lnTo>
                  <a:pt x="4240615" y="195864"/>
                </a:lnTo>
                <a:lnTo>
                  <a:pt x="4207968" y="195864"/>
                </a:lnTo>
                <a:lnTo>
                  <a:pt x="4207968" y="293797"/>
                </a:lnTo>
                <a:lnTo>
                  <a:pt x="4135686" y="293797"/>
                </a:lnTo>
                <a:close/>
                <a:moveTo>
                  <a:pt x="3442393" y="0"/>
                </a:moveTo>
                <a:lnTo>
                  <a:pt x="3512346" y="0"/>
                </a:lnTo>
                <a:lnTo>
                  <a:pt x="3512346" y="55961"/>
                </a:lnTo>
                <a:lnTo>
                  <a:pt x="3442393" y="55961"/>
                </a:lnTo>
                <a:close/>
                <a:moveTo>
                  <a:pt x="2446749" y="0"/>
                </a:moveTo>
                <a:lnTo>
                  <a:pt x="2516700" y="0"/>
                </a:lnTo>
                <a:lnTo>
                  <a:pt x="2516700" y="55961"/>
                </a:lnTo>
                <a:lnTo>
                  <a:pt x="2446749" y="55961"/>
                </a:lnTo>
                <a:close/>
                <a:moveTo>
                  <a:pt x="1868482" y="0"/>
                </a:moveTo>
                <a:lnTo>
                  <a:pt x="1938434" y="0"/>
                </a:lnTo>
                <a:lnTo>
                  <a:pt x="1938434" y="186538"/>
                </a:lnTo>
                <a:cubicBezTo>
                  <a:pt x="1938434" y="216849"/>
                  <a:pt x="1959419" y="233172"/>
                  <a:pt x="1989729" y="233172"/>
                </a:cubicBezTo>
                <a:cubicBezTo>
                  <a:pt x="2020043" y="233172"/>
                  <a:pt x="2041030" y="216849"/>
                  <a:pt x="2041030" y="186538"/>
                </a:cubicBezTo>
                <a:lnTo>
                  <a:pt x="2041030" y="0"/>
                </a:lnTo>
                <a:lnTo>
                  <a:pt x="2113312" y="0"/>
                </a:lnTo>
                <a:lnTo>
                  <a:pt x="2113312" y="186538"/>
                </a:lnTo>
                <a:cubicBezTo>
                  <a:pt x="2113312" y="251826"/>
                  <a:pt x="2064347" y="298460"/>
                  <a:pt x="1992063" y="298460"/>
                </a:cubicBezTo>
                <a:cubicBezTo>
                  <a:pt x="1917447" y="298460"/>
                  <a:pt x="1868482" y="251826"/>
                  <a:pt x="1868482" y="186538"/>
                </a:cubicBezTo>
                <a:close/>
                <a:moveTo>
                  <a:pt x="0" y="0"/>
                </a:moveTo>
                <a:lnTo>
                  <a:pt x="184207" y="0"/>
                </a:lnTo>
                <a:lnTo>
                  <a:pt x="184207" y="60625"/>
                </a:lnTo>
                <a:lnTo>
                  <a:pt x="72282" y="60625"/>
                </a:lnTo>
                <a:lnTo>
                  <a:pt x="72282" y="114256"/>
                </a:lnTo>
                <a:lnTo>
                  <a:pt x="160890" y="114256"/>
                </a:lnTo>
                <a:lnTo>
                  <a:pt x="160890" y="174880"/>
                </a:lnTo>
                <a:lnTo>
                  <a:pt x="72282" y="174880"/>
                </a:lnTo>
                <a:lnTo>
                  <a:pt x="72282" y="233172"/>
                </a:lnTo>
                <a:lnTo>
                  <a:pt x="188868" y="233172"/>
                </a:lnTo>
                <a:lnTo>
                  <a:pt x="188868" y="293797"/>
                </a:lnTo>
                <a:lnTo>
                  <a:pt x="0" y="293797"/>
                </a:lnTo>
                <a:close/>
              </a:path>
            </a:pathLst>
          </a:custGeom>
          <a:solidFill>
            <a:schemeClr val="bg1"/>
          </a:solidFill>
        </p:spPr>
        <p:txBody>
          <a:bodyPr wrap="square">
            <a:noAutofit/>
          </a:bodyPr>
          <a:lstStyle>
            <a:lvl1pPr marL="0" indent="0">
              <a:buNone/>
              <a:defRPr/>
            </a:lvl1pPr>
          </a:lstStyle>
          <a:p>
            <a:pPr lvl="0"/>
            <a:r>
              <a:rPr lang="nl-NL"/>
              <a:t> </a:t>
            </a:r>
          </a:p>
        </p:txBody>
      </p:sp>
      <p:sp>
        <p:nvSpPr>
          <p:cNvPr id="96" name="tekst">
            <a:extLst>
              <a:ext uri="{FF2B5EF4-FFF2-40B4-BE49-F238E27FC236}">
                <a16:creationId xmlns:a16="http://schemas.microsoft.com/office/drawing/2014/main" id="{64C41C71-9734-4A66-954F-FAC0366D4D86}"/>
              </a:ext>
            </a:extLst>
          </p:cNvPr>
          <p:cNvSpPr>
            <a:spLocks noGrp="1"/>
          </p:cNvSpPr>
          <p:nvPr userDrawn="1">
            <p:ph type="body" sz="quarter" idx="19" hasCustomPrompt="1"/>
          </p:nvPr>
        </p:nvSpPr>
        <p:spPr>
          <a:xfrm>
            <a:off x="547689" y="4833059"/>
            <a:ext cx="11101386" cy="262816"/>
          </a:xfrm>
        </p:spPr>
        <p:txBody>
          <a:bodyPr/>
          <a:lstStyle>
            <a:lvl1pPr marL="0" indent="0">
              <a:buNone/>
              <a:defRPr sz="1600" b="0">
                <a:solidFill>
                  <a:schemeClr val="bg1"/>
                </a:solidFill>
              </a:defRPr>
            </a:lvl1pPr>
            <a:lvl2pPr marL="0" indent="0">
              <a:buFont typeface="Arial" panose="020B0604020202020204" pitchFamily="34" charset="0"/>
              <a:buNone/>
              <a:defRPr sz="1400" b="0">
                <a:solidFill>
                  <a:schemeClr val="bg1"/>
                </a:solidFill>
              </a:defRPr>
            </a:lvl2pPr>
            <a:lvl3pPr marL="0" indent="0">
              <a:buFont typeface="Arial" panose="020B0604020202020204" pitchFamily="34" charset="0"/>
              <a:buNone/>
              <a:defRPr sz="1400" b="0">
                <a:solidFill>
                  <a:schemeClr val="bg1"/>
                </a:solidFill>
              </a:defRPr>
            </a:lvl3pPr>
            <a:lvl4pPr marL="0" indent="0">
              <a:buFont typeface="Arial" panose="020B0604020202020204" pitchFamily="34" charset="0"/>
              <a:buNone/>
              <a:defRPr sz="1400" b="0">
                <a:solidFill>
                  <a:schemeClr val="bg1"/>
                </a:solidFill>
              </a:defRPr>
            </a:lvl4pPr>
            <a:lvl5pPr marL="0" indent="0">
              <a:buFont typeface="Arial" panose="020B0604020202020204" pitchFamily="34" charset="0"/>
              <a:buNone/>
              <a:defRPr sz="1600" b="0">
                <a:solidFill>
                  <a:schemeClr val="bg1"/>
                </a:solidFill>
              </a:defRPr>
            </a:lvl5pPr>
            <a:lvl6pPr marL="0" indent="0">
              <a:buFont typeface="Arial" panose="020B0604020202020204" pitchFamily="34" charset="0"/>
              <a:buNone/>
              <a:defRPr sz="1400" b="0">
                <a:solidFill>
                  <a:schemeClr val="bg1"/>
                </a:solidFill>
              </a:defRPr>
            </a:lvl6pPr>
            <a:lvl7pPr marL="0" indent="0">
              <a:buFont typeface="Arial" panose="020B0604020202020204" pitchFamily="34" charset="0"/>
              <a:buNone/>
              <a:defRPr sz="1400" b="0">
                <a:solidFill>
                  <a:schemeClr val="bg1"/>
                </a:solidFill>
              </a:defRPr>
            </a:lvl7pPr>
            <a:lvl8pPr marL="0" indent="0">
              <a:buFont typeface="Arial" panose="020B0604020202020204" pitchFamily="34" charset="0"/>
              <a:buNone/>
              <a:defRPr sz="1400" b="0">
                <a:solidFill>
                  <a:schemeClr val="bg1"/>
                </a:solidFill>
              </a:defRPr>
            </a:lvl8pPr>
            <a:lvl9pPr marL="0" indent="0">
              <a:buFont typeface="Arial" panose="020B0604020202020204" pitchFamily="34" charset="0"/>
              <a:buNone/>
              <a:defRPr sz="1400" b="0" i="0">
                <a:solidFill>
                  <a:schemeClr val="bg1"/>
                </a:solidFill>
              </a:defRPr>
            </a:lvl9pPr>
          </a:lstStyle>
          <a:p>
            <a:pPr lvl="0"/>
            <a:r>
              <a:rPr lang="nl-NL"/>
              <a:t>Naam spreker</a:t>
            </a:r>
          </a:p>
          <a:p>
            <a:pPr lvl="4"/>
            <a:endParaRPr lang="nl-NL"/>
          </a:p>
        </p:txBody>
      </p:sp>
      <p:sp>
        <p:nvSpPr>
          <p:cNvPr id="123" name="Tijdelijke aanduiding voor tekst 122">
            <a:extLst>
              <a:ext uri="{FF2B5EF4-FFF2-40B4-BE49-F238E27FC236}">
                <a16:creationId xmlns:a16="http://schemas.microsoft.com/office/drawing/2014/main" id="{7A4AB76B-610E-4570-9063-EEDD22668729}"/>
              </a:ext>
            </a:extLst>
          </p:cNvPr>
          <p:cNvSpPr>
            <a:spLocks noGrp="1"/>
          </p:cNvSpPr>
          <p:nvPr userDrawn="1">
            <p:ph type="body" sz="quarter" idx="21" hasCustomPrompt="1"/>
          </p:nvPr>
        </p:nvSpPr>
        <p:spPr>
          <a:xfrm>
            <a:off x="9567539" y="5843000"/>
            <a:ext cx="2084956" cy="694304"/>
          </a:xfrm>
          <a:custGeom>
            <a:avLst/>
            <a:gdLst>
              <a:gd name="connsiteX0" fmla="*/ 1229325 w 2084956"/>
              <a:gd name="connsiteY0" fmla="*/ 345109 h 694304"/>
              <a:gd name="connsiteX1" fmla="*/ 1192567 w 2084956"/>
              <a:gd name="connsiteY1" fmla="*/ 379826 h 694304"/>
              <a:gd name="connsiteX2" fmla="*/ 1198692 w 2084956"/>
              <a:gd name="connsiteY2" fmla="*/ 385951 h 694304"/>
              <a:gd name="connsiteX3" fmla="*/ 1237493 w 2084956"/>
              <a:gd name="connsiteY3" fmla="*/ 351237 h 694304"/>
              <a:gd name="connsiteX4" fmla="*/ 1229325 w 2084956"/>
              <a:gd name="connsiteY4" fmla="*/ 345109 h 694304"/>
              <a:gd name="connsiteX5" fmla="*/ 2029819 w 2084956"/>
              <a:gd name="connsiteY5" fmla="*/ 281805 h 694304"/>
              <a:gd name="connsiteX6" fmla="*/ 2084956 w 2084956"/>
              <a:gd name="connsiteY6" fmla="*/ 349192 h 694304"/>
              <a:gd name="connsiteX7" fmla="*/ 1913420 w 2084956"/>
              <a:gd name="connsiteY7" fmla="*/ 516644 h 694304"/>
              <a:gd name="connsiteX8" fmla="*/ 1899127 w 2084956"/>
              <a:gd name="connsiteY8" fmla="*/ 506433 h 694304"/>
              <a:gd name="connsiteX9" fmla="*/ 1919547 w 2084956"/>
              <a:gd name="connsiteY9" fmla="*/ 486012 h 694304"/>
              <a:gd name="connsiteX10" fmla="*/ 2046156 w 2084956"/>
              <a:gd name="connsiteY10" fmla="*/ 347151 h 694304"/>
              <a:gd name="connsiteX11" fmla="*/ 2025735 w 2084956"/>
              <a:gd name="connsiteY11" fmla="*/ 320604 h 694304"/>
              <a:gd name="connsiteX12" fmla="*/ 1976725 w 2084956"/>
              <a:gd name="connsiteY12" fmla="*/ 398202 h 694304"/>
              <a:gd name="connsiteX13" fmla="*/ 1903211 w 2084956"/>
              <a:gd name="connsiteY13" fmla="*/ 412498 h 694304"/>
              <a:gd name="connsiteX14" fmla="*/ 1856242 w 2084956"/>
              <a:gd name="connsiteY14" fmla="*/ 418623 h 694304"/>
              <a:gd name="connsiteX15" fmla="*/ 1780686 w 2084956"/>
              <a:gd name="connsiteY15" fmla="*/ 371656 h 694304"/>
              <a:gd name="connsiteX16" fmla="*/ 1705129 w 2084956"/>
              <a:gd name="connsiteY16" fmla="*/ 412498 h 694304"/>
              <a:gd name="connsiteX17" fmla="*/ 1656119 w 2084956"/>
              <a:gd name="connsiteY17" fmla="*/ 383909 h 694304"/>
              <a:gd name="connsiteX18" fmla="*/ 1641825 w 2084956"/>
              <a:gd name="connsiteY18" fmla="*/ 367572 h 694304"/>
              <a:gd name="connsiteX19" fmla="*/ 1549931 w 2084956"/>
              <a:gd name="connsiteY19" fmla="*/ 424750 h 694304"/>
              <a:gd name="connsiteX20" fmla="*/ 1509090 w 2084956"/>
              <a:gd name="connsiteY20" fmla="*/ 398202 h 694304"/>
              <a:gd name="connsiteX21" fmla="*/ 1486628 w 2084956"/>
              <a:gd name="connsiteY21" fmla="*/ 361445 h 694304"/>
              <a:gd name="connsiteX22" fmla="*/ 1517260 w 2084956"/>
              <a:gd name="connsiteY22" fmla="*/ 332858 h 694304"/>
              <a:gd name="connsiteX23" fmla="*/ 1560143 w 2084956"/>
              <a:gd name="connsiteY23" fmla="*/ 385950 h 694304"/>
              <a:gd name="connsiteX24" fmla="*/ 1621405 w 2084956"/>
              <a:gd name="connsiteY24" fmla="*/ 338983 h 694304"/>
              <a:gd name="connsiteX25" fmla="*/ 1676540 w 2084956"/>
              <a:gd name="connsiteY25" fmla="*/ 300183 h 694304"/>
              <a:gd name="connsiteX26" fmla="*/ 1694919 w 2084956"/>
              <a:gd name="connsiteY26" fmla="*/ 326731 h 694304"/>
              <a:gd name="connsiteX27" fmla="*/ 1686751 w 2084956"/>
              <a:gd name="connsiteY27" fmla="*/ 355320 h 694304"/>
              <a:gd name="connsiteX28" fmla="*/ 1705129 w 2084956"/>
              <a:gd name="connsiteY28" fmla="*/ 379825 h 694304"/>
              <a:gd name="connsiteX29" fmla="*/ 1764350 w 2084956"/>
              <a:gd name="connsiteY29" fmla="*/ 328772 h 694304"/>
              <a:gd name="connsiteX30" fmla="*/ 1801107 w 2084956"/>
              <a:gd name="connsiteY30" fmla="*/ 304267 h 694304"/>
              <a:gd name="connsiteX31" fmla="*/ 1835821 w 2084956"/>
              <a:gd name="connsiteY31" fmla="*/ 341024 h 694304"/>
              <a:gd name="connsiteX32" fmla="*/ 1872579 w 2084956"/>
              <a:gd name="connsiteY32" fmla="*/ 379825 h 694304"/>
              <a:gd name="connsiteX33" fmla="*/ 1966516 w 2084956"/>
              <a:gd name="connsiteY33" fmla="*/ 341024 h 694304"/>
              <a:gd name="connsiteX34" fmla="*/ 2029819 w 2084956"/>
              <a:gd name="connsiteY34" fmla="*/ 281805 h 694304"/>
              <a:gd name="connsiteX35" fmla="*/ 1070046 w 2084956"/>
              <a:gd name="connsiteY35" fmla="*/ 277720 h 694304"/>
              <a:gd name="connsiteX36" fmla="*/ 1112928 w 2084956"/>
              <a:gd name="connsiteY36" fmla="*/ 314477 h 694304"/>
              <a:gd name="connsiteX37" fmla="*/ 1018993 w 2084956"/>
              <a:gd name="connsiteY37" fmla="*/ 418624 h 694304"/>
              <a:gd name="connsiteX38" fmla="*/ 1035329 w 2084956"/>
              <a:gd name="connsiteY38" fmla="*/ 428833 h 694304"/>
              <a:gd name="connsiteX39" fmla="*/ 1119056 w 2084956"/>
              <a:gd name="connsiteY39" fmla="*/ 408413 h 694304"/>
              <a:gd name="connsiteX40" fmla="*/ 1127224 w 2084956"/>
              <a:gd name="connsiteY40" fmla="*/ 416581 h 694304"/>
              <a:gd name="connsiteX41" fmla="*/ 1016952 w 2084956"/>
              <a:gd name="connsiteY41" fmla="*/ 459465 h 694304"/>
              <a:gd name="connsiteX42" fmla="*/ 974067 w 2084956"/>
              <a:gd name="connsiteY42" fmla="*/ 432917 h 694304"/>
              <a:gd name="connsiteX43" fmla="*/ 1072087 w 2084956"/>
              <a:gd name="connsiteY43" fmla="*/ 318562 h 694304"/>
              <a:gd name="connsiteX44" fmla="*/ 1059834 w 2084956"/>
              <a:gd name="connsiteY44" fmla="*/ 310393 h 694304"/>
              <a:gd name="connsiteX45" fmla="*/ 1000615 w 2084956"/>
              <a:gd name="connsiteY45" fmla="*/ 332857 h 694304"/>
              <a:gd name="connsiteX46" fmla="*/ 984278 w 2084956"/>
              <a:gd name="connsiteY46" fmla="*/ 306309 h 694304"/>
              <a:gd name="connsiteX47" fmla="*/ 1070046 w 2084956"/>
              <a:gd name="connsiteY47" fmla="*/ 277720 h 694304"/>
              <a:gd name="connsiteX48" fmla="*/ 1521342 w 2084956"/>
              <a:gd name="connsiteY48" fmla="*/ 189912 h 694304"/>
              <a:gd name="connsiteX49" fmla="*/ 1558099 w 2084956"/>
              <a:gd name="connsiteY49" fmla="*/ 216460 h 694304"/>
              <a:gd name="connsiteX50" fmla="*/ 1404943 w 2084956"/>
              <a:gd name="connsiteY50" fmla="*/ 453340 h 694304"/>
              <a:gd name="connsiteX51" fmla="*/ 1388606 w 2084956"/>
              <a:gd name="connsiteY51" fmla="*/ 508475 h 694304"/>
              <a:gd name="connsiteX52" fmla="*/ 1372270 w 2084956"/>
              <a:gd name="connsiteY52" fmla="*/ 518686 h 694304"/>
              <a:gd name="connsiteX53" fmla="*/ 1353892 w 2084956"/>
              <a:gd name="connsiteY53" fmla="*/ 502350 h 694304"/>
              <a:gd name="connsiteX54" fmla="*/ 1376354 w 2084956"/>
              <a:gd name="connsiteY54" fmla="*/ 408415 h 694304"/>
              <a:gd name="connsiteX55" fmla="*/ 1368185 w 2084956"/>
              <a:gd name="connsiteY55" fmla="*/ 394119 h 694304"/>
              <a:gd name="connsiteX56" fmla="*/ 1313051 w 2084956"/>
              <a:gd name="connsiteY56" fmla="*/ 420667 h 694304"/>
              <a:gd name="connsiteX57" fmla="*/ 1251788 w 2084956"/>
              <a:gd name="connsiteY57" fmla="*/ 383910 h 694304"/>
              <a:gd name="connsiteX58" fmla="*/ 1200736 w 2084956"/>
              <a:gd name="connsiteY58" fmla="*/ 430876 h 694304"/>
              <a:gd name="connsiteX59" fmla="*/ 1155810 w 2084956"/>
              <a:gd name="connsiteY59" fmla="*/ 392078 h 694304"/>
              <a:gd name="connsiteX60" fmla="*/ 1253829 w 2084956"/>
              <a:gd name="connsiteY60" fmla="*/ 310395 h 694304"/>
              <a:gd name="connsiteX61" fmla="*/ 1313051 w 2084956"/>
              <a:gd name="connsiteY61" fmla="*/ 387994 h 694304"/>
              <a:gd name="connsiteX62" fmla="*/ 1472332 w 2084956"/>
              <a:gd name="connsiteY62" fmla="*/ 222585 h 694304"/>
              <a:gd name="connsiteX63" fmla="*/ 1521342 w 2084956"/>
              <a:gd name="connsiteY63" fmla="*/ 189912 h 694304"/>
              <a:gd name="connsiteX64" fmla="*/ 949564 w 2084956"/>
              <a:gd name="connsiteY64" fmla="*/ 0 h 694304"/>
              <a:gd name="connsiteX65" fmla="*/ 1055750 w 2084956"/>
              <a:gd name="connsiteY65" fmla="*/ 28589 h 694304"/>
              <a:gd name="connsiteX66" fmla="*/ 955690 w 2084956"/>
              <a:gd name="connsiteY66" fmla="*/ 34714 h 694304"/>
              <a:gd name="connsiteX67" fmla="*/ 584032 w 2084956"/>
              <a:gd name="connsiteY67" fmla="*/ 289974 h 694304"/>
              <a:gd name="connsiteX68" fmla="*/ 780071 w 2084956"/>
              <a:gd name="connsiteY68" fmla="*/ 263428 h 694304"/>
              <a:gd name="connsiteX69" fmla="*/ 910764 w 2084956"/>
              <a:gd name="connsiteY69" fmla="*/ 314479 h 694304"/>
              <a:gd name="connsiteX70" fmla="*/ 896471 w 2084956"/>
              <a:gd name="connsiteY70" fmla="*/ 332859 h 694304"/>
              <a:gd name="connsiteX71" fmla="*/ 796408 w 2084956"/>
              <a:gd name="connsiteY71" fmla="*/ 302227 h 694304"/>
              <a:gd name="connsiteX72" fmla="*/ 555444 w 2084956"/>
              <a:gd name="connsiteY72" fmla="*/ 341025 h 694304"/>
              <a:gd name="connsiteX73" fmla="*/ 663674 w 2084956"/>
              <a:gd name="connsiteY73" fmla="*/ 657547 h 694304"/>
              <a:gd name="connsiteX74" fmla="*/ 865838 w 2084956"/>
              <a:gd name="connsiteY74" fmla="*/ 592201 h 694304"/>
              <a:gd name="connsiteX75" fmla="*/ 876050 w 2084956"/>
              <a:gd name="connsiteY75" fmla="*/ 608537 h 694304"/>
              <a:gd name="connsiteX76" fmla="*/ 645295 w 2084956"/>
              <a:gd name="connsiteY76" fmla="*/ 694304 h 694304"/>
              <a:gd name="connsiteX77" fmla="*/ 494181 w 2084956"/>
              <a:gd name="connsiteY77" fmla="*/ 357364 h 694304"/>
              <a:gd name="connsiteX78" fmla="*/ 53094 w 2084956"/>
              <a:gd name="connsiteY78" fmla="*/ 551359 h 694304"/>
              <a:gd name="connsiteX79" fmla="*/ 104145 w 2084956"/>
              <a:gd name="connsiteY79" fmla="*/ 588117 h 694304"/>
              <a:gd name="connsiteX80" fmla="*/ 69430 w 2084956"/>
              <a:gd name="connsiteY80" fmla="*/ 606494 h 694304"/>
              <a:gd name="connsiteX81" fmla="*/ 0 w 2084956"/>
              <a:gd name="connsiteY81" fmla="*/ 559528 h 694304"/>
              <a:gd name="connsiteX82" fmla="*/ 524814 w 2084956"/>
              <a:gd name="connsiteY82" fmla="*/ 306311 h 694304"/>
              <a:gd name="connsiteX83" fmla="*/ 949564 w 2084956"/>
              <a:gd name="connsiteY83" fmla="*/ 0 h 69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084956" h="694304">
                <a:moveTo>
                  <a:pt x="1229325" y="345109"/>
                </a:moveTo>
                <a:cubicBezTo>
                  <a:pt x="1217072" y="345109"/>
                  <a:pt x="1192567" y="365530"/>
                  <a:pt x="1192567" y="379826"/>
                </a:cubicBezTo>
                <a:cubicBezTo>
                  <a:pt x="1192567" y="383910"/>
                  <a:pt x="1192567" y="385951"/>
                  <a:pt x="1198692" y="385951"/>
                </a:cubicBezTo>
                <a:cubicBezTo>
                  <a:pt x="1208904" y="385951"/>
                  <a:pt x="1235452" y="357362"/>
                  <a:pt x="1237493" y="351237"/>
                </a:cubicBezTo>
                <a:cubicBezTo>
                  <a:pt x="1237493" y="347152"/>
                  <a:pt x="1233409" y="345109"/>
                  <a:pt x="1229325" y="345109"/>
                </a:cubicBezTo>
                <a:close/>
                <a:moveTo>
                  <a:pt x="2029819" y="281805"/>
                </a:moveTo>
                <a:cubicBezTo>
                  <a:pt x="2062492" y="281805"/>
                  <a:pt x="2084956" y="298142"/>
                  <a:pt x="2084956" y="349192"/>
                </a:cubicBezTo>
                <a:cubicBezTo>
                  <a:pt x="2084956" y="439044"/>
                  <a:pt x="1939968" y="516644"/>
                  <a:pt x="1913420" y="516644"/>
                </a:cubicBezTo>
                <a:cubicBezTo>
                  <a:pt x="1907295" y="516644"/>
                  <a:pt x="1899127" y="514601"/>
                  <a:pt x="1899127" y="506433"/>
                </a:cubicBezTo>
                <a:cubicBezTo>
                  <a:pt x="1899127" y="500306"/>
                  <a:pt x="1907295" y="492137"/>
                  <a:pt x="1919547" y="486012"/>
                </a:cubicBezTo>
                <a:cubicBezTo>
                  <a:pt x="2037987" y="426791"/>
                  <a:pt x="2046156" y="371656"/>
                  <a:pt x="2046156" y="347151"/>
                </a:cubicBezTo>
                <a:cubicBezTo>
                  <a:pt x="2046156" y="328772"/>
                  <a:pt x="2037987" y="320604"/>
                  <a:pt x="2025735" y="320604"/>
                </a:cubicBezTo>
                <a:cubicBezTo>
                  <a:pt x="1993062" y="320604"/>
                  <a:pt x="2009398" y="377781"/>
                  <a:pt x="1976725" y="398202"/>
                </a:cubicBezTo>
                <a:cubicBezTo>
                  <a:pt x="1962432" y="406370"/>
                  <a:pt x="1935884" y="408414"/>
                  <a:pt x="1903211" y="412498"/>
                </a:cubicBezTo>
                <a:cubicBezTo>
                  <a:pt x="1876663" y="416582"/>
                  <a:pt x="1872579" y="418623"/>
                  <a:pt x="1856242" y="418623"/>
                </a:cubicBezTo>
                <a:cubicBezTo>
                  <a:pt x="1813360" y="418623"/>
                  <a:pt x="1819485" y="371656"/>
                  <a:pt x="1780686" y="371656"/>
                </a:cubicBezTo>
                <a:cubicBezTo>
                  <a:pt x="1752097" y="371656"/>
                  <a:pt x="1752097" y="412498"/>
                  <a:pt x="1705129" y="412498"/>
                </a:cubicBezTo>
                <a:cubicBezTo>
                  <a:pt x="1680626" y="412498"/>
                  <a:pt x="1658162" y="404329"/>
                  <a:pt x="1656119" y="383909"/>
                </a:cubicBezTo>
                <a:cubicBezTo>
                  <a:pt x="1654078" y="375740"/>
                  <a:pt x="1649994" y="367572"/>
                  <a:pt x="1641825" y="367572"/>
                </a:cubicBezTo>
                <a:cubicBezTo>
                  <a:pt x="1615277" y="367572"/>
                  <a:pt x="1603025" y="424750"/>
                  <a:pt x="1549931" y="424750"/>
                </a:cubicBezTo>
                <a:cubicBezTo>
                  <a:pt x="1531554" y="424750"/>
                  <a:pt x="1521342" y="412498"/>
                  <a:pt x="1509090" y="398202"/>
                </a:cubicBezTo>
                <a:cubicBezTo>
                  <a:pt x="1496839" y="385950"/>
                  <a:pt x="1486628" y="377781"/>
                  <a:pt x="1486628" y="361445"/>
                </a:cubicBezTo>
                <a:cubicBezTo>
                  <a:pt x="1486628" y="351236"/>
                  <a:pt x="1496839" y="332858"/>
                  <a:pt x="1517260" y="332858"/>
                </a:cubicBezTo>
                <a:cubicBezTo>
                  <a:pt x="1558102" y="332858"/>
                  <a:pt x="1525426" y="385950"/>
                  <a:pt x="1560143" y="385950"/>
                </a:cubicBezTo>
                <a:cubicBezTo>
                  <a:pt x="1582604" y="385950"/>
                  <a:pt x="1605068" y="355320"/>
                  <a:pt x="1621405" y="338983"/>
                </a:cubicBezTo>
                <a:cubicBezTo>
                  <a:pt x="1627530" y="334899"/>
                  <a:pt x="1656119" y="300183"/>
                  <a:pt x="1676540" y="300183"/>
                </a:cubicBezTo>
                <a:cubicBezTo>
                  <a:pt x="1690835" y="300183"/>
                  <a:pt x="1694919" y="318563"/>
                  <a:pt x="1694919" y="326731"/>
                </a:cubicBezTo>
                <a:cubicBezTo>
                  <a:pt x="1694919" y="338983"/>
                  <a:pt x="1686751" y="345108"/>
                  <a:pt x="1686751" y="355320"/>
                </a:cubicBezTo>
                <a:cubicBezTo>
                  <a:pt x="1686751" y="367572"/>
                  <a:pt x="1694919" y="379825"/>
                  <a:pt x="1705129" y="379825"/>
                </a:cubicBezTo>
                <a:cubicBezTo>
                  <a:pt x="1717381" y="379825"/>
                  <a:pt x="1741888" y="351236"/>
                  <a:pt x="1764350" y="328772"/>
                </a:cubicBezTo>
                <a:cubicBezTo>
                  <a:pt x="1776602" y="316519"/>
                  <a:pt x="1788855" y="304267"/>
                  <a:pt x="1801107" y="304267"/>
                </a:cubicBezTo>
                <a:cubicBezTo>
                  <a:pt x="1817444" y="304267"/>
                  <a:pt x="1829696" y="312437"/>
                  <a:pt x="1835821" y="341024"/>
                </a:cubicBezTo>
                <a:cubicBezTo>
                  <a:pt x="1841948" y="371656"/>
                  <a:pt x="1841948" y="379825"/>
                  <a:pt x="1872579" y="379825"/>
                </a:cubicBezTo>
                <a:cubicBezTo>
                  <a:pt x="1903211" y="379825"/>
                  <a:pt x="1958346" y="371656"/>
                  <a:pt x="1966516" y="341024"/>
                </a:cubicBezTo>
                <a:cubicBezTo>
                  <a:pt x="1974682" y="314478"/>
                  <a:pt x="1976725" y="283846"/>
                  <a:pt x="2029819" y="281805"/>
                </a:cubicBezTo>
                <a:close/>
                <a:moveTo>
                  <a:pt x="1070046" y="277720"/>
                </a:moveTo>
                <a:cubicBezTo>
                  <a:pt x="1086383" y="277720"/>
                  <a:pt x="1112928" y="285889"/>
                  <a:pt x="1112928" y="314477"/>
                </a:cubicBezTo>
                <a:cubicBezTo>
                  <a:pt x="1112928" y="347151"/>
                  <a:pt x="1018993" y="390035"/>
                  <a:pt x="1018993" y="418624"/>
                </a:cubicBezTo>
                <a:cubicBezTo>
                  <a:pt x="1018993" y="424749"/>
                  <a:pt x="1027161" y="428833"/>
                  <a:pt x="1035329" y="428833"/>
                </a:cubicBezTo>
                <a:cubicBezTo>
                  <a:pt x="1061878" y="428833"/>
                  <a:pt x="1110888" y="408413"/>
                  <a:pt x="1119056" y="408413"/>
                </a:cubicBezTo>
                <a:cubicBezTo>
                  <a:pt x="1123140" y="408413"/>
                  <a:pt x="1127224" y="412497"/>
                  <a:pt x="1127224" y="416581"/>
                </a:cubicBezTo>
                <a:cubicBezTo>
                  <a:pt x="1127224" y="437002"/>
                  <a:pt x="1068003" y="459465"/>
                  <a:pt x="1016952" y="459465"/>
                </a:cubicBezTo>
                <a:cubicBezTo>
                  <a:pt x="984278" y="459465"/>
                  <a:pt x="974067" y="443127"/>
                  <a:pt x="974067" y="432917"/>
                </a:cubicBezTo>
                <a:cubicBezTo>
                  <a:pt x="974067" y="385951"/>
                  <a:pt x="1072087" y="336941"/>
                  <a:pt x="1072087" y="318562"/>
                </a:cubicBezTo>
                <a:cubicBezTo>
                  <a:pt x="1072087" y="314477"/>
                  <a:pt x="1068003" y="310393"/>
                  <a:pt x="1059834" y="310393"/>
                </a:cubicBezTo>
                <a:cubicBezTo>
                  <a:pt x="1041457" y="310393"/>
                  <a:pt x="1008783" y="328773"/>
                  <a:pt x="1000615" y="332857"/>
                </a:cubicBezTo>
                <a:cubicBezTo>
                  <a:pt x="990404" y="336941"/>
                  <a:pt x="976110" y="312436"/>
                  <a:pt x="984278" y="306309"/>
                </a:cubicBezTo>
                <a:cubicBezTo>
                  <a:pt x="992447" y="302225"/>
                  <a:pt x="1029204" y="279761"/>
                  <a:pt x="1070046" y="277720"/>
                </a:cubicBezTo>
                <a:close/>
                <a:moveTo>
                  <a:pt x="1521342" y="189912"/>
                </a:moveTo>
                <a:cubicBezTo>
                  <a:pt x="1541763" y="189912"/>
                  <a:pt x="1558099" y="196039"/>
                  <a:pt x="1558099" y="216460"/>
                </a:cubicBezTo>
                <a:cubicBezTo>
                  <a:pt x="1558099" y="273638"/>
                  <a:pt x="1484582" y="193996"/>
                  <a:pt x="1404943" y="453340"/>
                </a:cubicBezTo>
                <a:cubicBezTo>
                  <a:pt x="1398818" y="469677"/>
                  <a:pt x="1394733" y="488054"/>
                  <a:pt x="1388606" y="508475"/>
                </a:cubicBezTo>
                <a:cubicBezTo>
                  <a:pt x="1386565" y="514602"/>
                  <a:pt x="1380438" y="518686"/>
                  <a:pt x="1372270" y="518686"/>
                </a:cubicBezTo>
                <a:cubicBezTo>
                  <a:pt x="1364101" y="518686"/>
                  <a:pt x="1353892" y="512559"/>
                  <a:pt x="1353892" y="502350"/>
                </a:cubicBezTo>
                <a:cubicBezTo>
                  <a:pt x="1353892" y="486013"/>
                  <a:pt x="1376354" y="426792"/>
                  <a:pt x="1376354" y="408415"/>
                </a:cubicBezTo>
                <a:cubicBezTo>
                  <a:pt x="1376354" y="396162"/>
                  <a:pt x="1372270" y="394119"/>
                  <a:pt x="1368185" y="394119"/>
                </a:cubicBezTo>
                <a:cubicBezTo>
                  <a:pt x="1355933" y="394119"/>
                  <a:pt x="1339596" y="420667"/>
                  <a:pt x="1313051" y="420667"/>
                </a:cubicBezTo>
                <a:cubicBezTo>
                  <a:pt x="1266082" y="420667"/>
                  <a:pt x="1272209" y="383910"/>
                  <a:pt x="1251788" y="383910"/>
                </a:cubicBezTo>
                <a:cubicBezTo>
                  <a:pt x="1229325" y="383910"/>
                  <a:pt x="1237493" y="430876"/>
                  <a:pt x="1200736" y="430876"/>
                </a:cubicBezTo>
                <a:cubicBezTo>
                  <a:pt x="1170106" y="430876"/>
                  <a:pt x="1155810" y="410456"/>
                  <a:pt x="1155810" y="392078"/>
                </a:cubicBezTo>
                <a:cubicBezTo>
                  <a:pt x="1155810" y="349193"/>
                  <a:pt x="1217072" y="310395"/>
                  <a:pt x="1253829" y="310395"/>
                </a:cubicBezTo>
                <a:cubicBezTo>
                  <a:pt x="1308966" y="310395"/>
                  <a:pt x="1274250" y="387994"/>
                  <a:pt x="1313051" y="387994"/>
                </a:cubicBezTo>
                <a:cubicBezTo>
                  <a:pt x="1335512" y="387994"/>
                  <a:pt x="1435575" y="322648"/>
                  <a:pt x="1472332" y="222585"/>
                </a:cubicBezTo>
                <a:cubicBezTo>
                  <a:pt x="1480500" y="204207"/>
                  <a:pt x="1500921" y="185828"/>
                  <a:pt x="1521342" y="189912"/>
                </a:cubicBezTo>
                <a:close/>
                <a:moveTo>
                  <a:pt x="949564" y="0"/>
                </a:moveTo>
                <a:cubicBezTo>
                  <a:pt x="974067" y="0"/>
                  <a:pt x="1055750" y="6128"/>
                  <a:pt x="1055750" y="28589"/>
                </a:cubicBezTo>
                <a:cubicBezTo>
                  <a:pt x="1055750" y="49010"/>
                  <a:pt x="998574" y="34714"/>
                  <a:pt x="955690" y="34714"/>
                </a:cubicBezTo>
                <a:cubicBezTo>
                  <a:pt x="806619" y="34714"/>
                  <a:pt x="667756" y="175618"/>
                  <a:pt x="584032" y="289974"/>
                </a:cubicBezTo>
                <a:cubicBezTo>
                  <a:pt x="661631" y="273638"/>
                  <a:pt x="741273" y="263428"/>
                  <a:pt x="780071" y="263428"/>
                </a:cubicBezTo>
                <a:cubicBezTo>
                  <a:pt x="871964" y="263428"/>
                  <a:pt x="896471" y="296102"/>
                  <a:pt x="910764" y="314479"/>
                </a:cubicBezTo>
                <a:cubicBezTo>
                  <a:pt x="918932" y="326732"/>
                  <a:pt x="910764" y="336943"/>
                  <a:pt x="896471" y="332859"/>
                </a:cubicBezTo>
                <a:cubicBezTo>
                  <a:pt x="884218" y="328773"/>
                  <a:pt x="865838" y="302227"/>
                  <a:pt x="796408" y="302227"/>
                </a:cubicBezTo>
                <a:cubicBezTo>
                  <a:pt x="704516" y="302227"/>
                  <a:pt x="614665" y="324691"/>
                  <a:pt x="555444" y="341025"/>
                </a:cubicBezTo>
                <a:cubicBezTo>
                  <a:pt x="486013" y="459467"/>
                  <a:pt x="463551" y="657547"/>
                  <a:pt x="663674" y="657547"/>
                </a:cubicBezTo>
                <a:cubicBezTo>
                  <a:pt x="739230" y="657547"/>
                  <a:pt x="810701" y="620790"/>
                  <a:pt x="865838" y="592201"/>
                </a:cubicBezTo>
                <a:cubicBezTo>
                  <a:pt x="878091" y="586073"/>
                  <a:pt x="886259" y="602412"/>
                  <a:pt x="876050" y="608537"/>
                </a:cubicBezTo>
                <a:cubicBezTo>
                  <a:pt x="820913" y="641210"/>
                  <a:pt x="733105" y="694304"/>
                  <a:pt x="645295" y="694304"/>
                </a:cubicBezTo>
                <a:cubicBezTo>
                  <a:pt x="459467" y="694304"/>
                  <a:pt x="414542" y="508477"/>
                  <a:pt x="494181" y="357364"/>
                </a:cubicBezTo>
                <a:cubicBezTo>
                  <a:pt x="289974" y="418626"/>
                  <a:pt x="53094" y="510518"/>
                  <a:pt x="53094" y="551359"/>
                </a:cubicBezTo>
                <a:cubicBezTo>
                  <a:pt x="53094" y="567696"/>
                  <a:pt x="104145" y="565653"/>
                  <a:pt x="104145" y="588117"/>
                </a:cubicBezTo>
                <a:cubicBezTo>
                  <a:pt x="104145" y="598328"/>
                  <a:pt x="89851" y="606494"/>
                  <a:pt x="69430" y="606494"/>
                </a:cubicBezTo>
                <a:cubicBezTo>
                  <a:pt x="28589" y="606494"/>
                  <a:pt x="0" y="577907"/>
                  <a:pt x="0" y="559528"/>
                </a:cubicBezTo>
                <a:cubicBezTo>
                  <a:pt x="0" y="465592"/>
                  <a:pt x="406373" y="338984"/>
                  <a:pt x="524814" y="306311"/>
                </a:cubicBezTo>
                <a:cubicBezTo>
                  <a:pt x="696348" y="59221"/>
                  <a:pt x="861754" y="0"/>
                  <a:pt x="949564" y="0"/>
                </a:cubicBezTo>
                <a:close/>
              </a:path>
            </a:pathLst>
          </a:custGeom>
          <a:solidFill>
            <a:schemeClr val="bg1"/>
          </a:solidFill>
        </p:spPr>
        <p:txBody>
          <a:bodyPr wrap="square">
            <a:noAutofit/>
          </a:bodyPr>
          <a:lstStyle>
            <a:lvl1pPr marL="0" indent="0">
              <a:buNone/>
              <a:defRPr/>
            </a:lvl1pPr>
          </a:lstStyle>
          <a:p>
            <a:pPr lvl="0"/>
            <a:r>
              <a:rPr lang="nl-NL"/>
              <a:t> </a:t>
            </a:r>
          </a:p>
        </p:txBody>
      </p:sp>
    </p:spTree>
    <p:extLst>
      <p:ext uri="{BB962C8B-B14F-4D97-AF65-F5344CB8AC3E}">
        <p14:creationId xmlns:p14="http://schemas.microsoft.com/office/powerpoint/2010/main" val="5722130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25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750" fill="hold"/>
                                        <p:tgtEl>
                                          <p:spTgt spid="95"/>
                                        </p:tgtEl>
                                        <p:attrNameLst>
                                          <p:attrName>ppt_x</p:attrName>
                                        </p:attrNameLst>
                                      </p:cBhvr>
                                      <p:tavLst>
                                        <p:tav tm="0">
                                          <p:val>
                                            <p:strVal val="#ppt_x"/>
                                          </p:val>
                                        </p:tav>
                                        <p:tav tm="100000">
                                          <p:val>
                                            <p:strVal val="#ppt_x"/>
                                          </p:val>
                                        </p:tav>
                                      </p:tavLst>
                                    </p:anim>
                                    <p:anim calcmode="lin" valueType="num">
                                      <p:cBhvr additive="base">
                                        <p:cTn id="16" dur="750" fill="hold"/>
                                        <p:tgtEl>
                                          <p:spTgt spid="95"/>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5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750" fill="hold"/>
                                        <p:tgtEl>
                                          <p:spTgt spid="2"/>
                                        </p:tgtEl>
                                        <p:attrNameLst>
                                          <p:attrName>ppt_x</p:attrName>
                                        </p:attrNameLst>
                                      </p:cBhvr>
                                      <p:tavLst>
                                        <p:tav tm="0">
                                          <p:val>
                                            <p:strVal val="#ppt_x"/>
                                          </p:val>
                                        </p:tav>
                                        <p:tav tm="100000">
                                          <p:val>
                                            <p:strVal val="#ppt_x"/>
                                          </p:val>
                                        </p:tav>
                                      </p:tavLst>
                                    </p:anim>
                                    <p:anim calcmode="lin" valueType="num">
                                      <p:cBhvr additive="base">
                                        <p:cTn id="20" dur="75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45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750" fill="hold"/>
                                        <p:tgtEl>
                                          <p:spTgt spid="96"/>
                                        </p:tgtEl>
                                        <p:attrNameLst>
                                          <p:attrName>ppt_x</p:attrName>
                                        </p:attrNameLst>
                                      </p:cBhvr>
                                      <p:tavLst>
                                        <p:tav tm="0">
                                          <p:val>
                                            <p:strVal val="#ppt_x"/>
                                          </p:val>
                                        </p:tav>
                                        <p:tav tm="100000">
                                          <p:val>
                                            <p:strVal val="#ppt_x"/>
                                          </p:val>
                                        </p:tav>
                                      </p:tavLst>
                                    </p:anim>
                                    <p:anim calcmode="lin" valueType="num">
                                      <p:cBhvr additive="base">
                                        <p:cTn id="24" dur="75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550"/>
                                  </p:stCondLst>
                                  <p:childTnLst>
                                    <p:set>
                                      <p:cBhvr>
                                        <p:cTn id="26" dur="1" fill="hold">
                                          <p:stCondLst>
                                            <p:cond delay="0"/>
                                          </p:stCondLst>
                                        </p:cTn>
                                        <p:tgtEl>
                                          <p:spTgt spid="123"/>
                                        </p:tgtEl>
                                        <p:attrNameLst>
                                          <p:attrName>style.visibility</p:attrName>
                                        </p:attrNameLst>
                                      </p:cBhvr>
                                      <p:to>
                                        <p:strVal val="visible"/>
                                      </p:to>
                                    </p:set>
                                    <p:anim calcmode="lin" valueType="num">
                                      <p:cBhvr additive="base">
                                        <p:cTn id="27" dur="750" fill="hold"/>
                                        <p:tgtEl>
                                          <p:spTgt spid="123"/>
                                        </p:tgtEl>
                                        <p:attrNameLst>
                                          <p:attrName>ppt_x</p:attrName>
                                        </p:attrNameLst>
                                      </p:cBhvr>
                                      <p:tavLst>
                                        <p:tav tm="0">
                                          <p:val>
                                            <p:strVal val="#ppt_x"/>
                                          </p:val>
                                        </p:tav>
                                        <p:tav tm="100000">
                                          <p:val>
                                            <p:strVal val="#ppt_x"/>
                                          </p:val>
                                        </p:tav>
                                      </p:tavLst>
                                    </p:anim>
                                    <p:anim calcmode="lin" valueType="num">
                                      <p:cBhvr additive="base">
                                        <p:cTn id="28" dur="750" fill="hold"/>
                                        <p:tgtEl>
                                          <p:spTgt spid="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tmplLst>
          <p:tmpl>
            <p:tnLst>
              <p:par>
                <p:cTn presetID="2" presetClass="entr" presetSubtype="8"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1000" fill="hold"/>
                        <p:tgtEl>
                          <p:spTgt spid="9"/>
                        </p:tgtEl>
                        <p:attrNameLst>
                          <p:attrName>ppt_x</p:attrName>
                        </p:attrNameLst>
                      </p:cBhvr>
                      <p:tavLst>
                        <p:tav tm="0">
                          <p:val>
                            <p:strVal val="0-#ppt_w/2"/>
                          </p:val>
                        </p:tav>
                        <p:tav tm="100000">
                          <p:val>
                            <p:strVal val="#ppt_x"/>
                          </p:val>
                        </p:tav>
                      </p:tavLst>
                    </p:anim>
                    <p:anim calcmode="lin" valueType="num">
                      <p:cBhvr additive="base">
                        <p:cTn dur="1000" fill="hold"/>
                        <p:tgtEl>
                          <p:spTgt spid="9"/>
                        </p:tgtEl>
                        <p:attrNameLst>
                          <p:attrName>ppt_y</p:attrName>
                        </p:attrNameLst>
                      </p:cBhvr>
                      <p:tavLst>
                        <p:tav tm="0">
                          <p:val>
                            <p:strVal val="#ppt_y"/>
                          </p:val>
                        </p:tav>
                        <p:tav tm="100000">
                          <p:val>
                            <p:strVal val="#ppt_y"/>
                          </p:val>
                        </p:tav>
                      </p:tavLst>
                    </p:anim>
                  </p:childTnLst>
                </p:cTn>
              </p:par>
            </p:tnLst>
          </p:tmpl>
        </p:tmplLst>
      </p:bldP>
      <p:bldP spid="10" grpId="0" animBg="1">
        <p:tmplLst>
          <p:tmpl>
            <p:tnLst>
              <p:par>
                <p:cTn presetID="2" presetClass="entr" presetSubtype="1"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fill="hold"/>
                        <p:tgtEl>
                          <p:spTgt spid="10"/>
                        </p:tgtEl>
                        <p:attrNameLst>
                          <p:attrName>ppt_x</p:attrName>
                        </p:attrNameLst>
                      </p:cBhvr>
                      <p:tavLst>
                        <p:tav tm="0">
                          <p:val>
                            <p:strVal val="#ppt_x"/>
                          </p:val>
                        </p:tav>
                        <p:tav tm="100000">
                          <p:val>
                            <p:strVal val="#ppt_x"/>
                          </p:val>
                        </p:tav>
                      </p:tavLst>
                    </p:anim>
                    <p:anim calcmode="lin" valueType="num">
                      <p:cBhvr additive="base">
                        <p:cTn dur="1000" fill="hold"/>
                        <p:tgtEl>
                          <p:spTgt spid="10"/>
                        </p:tgtEl>
                        <p:attrNameLst>
                          <p:attrName>ppt_y</p:attrName>
                        </p:attrNameLst>
                      </p:cBhvr>
                      <p:tavLst>
                        <p:tav tm="0">
                          <p:val>
                            <p:strVal val="0-#ppt_h/2"/>
                          </p:val>
                        </p:tav>
                        <p:tav tm="100000">
                          <p:val>
                            <p:strVal val="#ppt_y"/>
                          </p:val>
                        </p:tav>
                      </p:tavLst>
                    </p:anim>
                  </p:childTnLst>
                </p:cTn>
              </p:par>
            </p:tnLst>
          </p:tmpl>
        </p:tmplLst>
      </p:bldP>
      <p:bldP spid="2" grpId="0"/>
      <p:bldP spid="95" grpId="0" animBg="1">
        <p:tmplLst>
          <p:tmpl>
            <p:tnLst>
              <p:par>
                <p:cTn presetID="2" presetClass="entr" presetSubtype="4" decel="100000" fill="hold" nodeType="withEffect">
                  <p:stCondLst>
                    <p:cond delay="250"/>
                  </p:stCondLst>
                  <p:childTnLst>
                    <p:set>
                      <p:cBhvr>
                        <p:cTn dur="1" fill="hold">
                          <p:stCondLst>
                            <p:cond delay="0"/>
                          </p:stCondLst>
                        </p:cTn>
                        <p:tgtEl>
                          <p:spTgt spid="95"/>
                        </p:tgtEl>
                        <p:attrNameLst>
                          <p:attrName>style.visibility</p:attrName>
                        </p:attrNameLst>
                      </p:cBhvr>
                      <p:to>
                        <p:strVal val="visible"/>
                      </p:to>
                    </p:set>
                    <p:anim calcmode="lin" valueType="num">
                      <p:cBhvr additive="base">
                        <p:cTn dur="750" fill="hold"/>
                        <p:tgtEl>
                          <p:spTgt spid="95"/>
                        </p:tgtEl>
                        <p:attrNameLst>
                          <p:attrName>ppt_x</p:attrName>
                        </p:attrNameLst>
                      </p:cBhvr>
                      <p:tavLst>
                        <p:tav tm="0">
                          <p:val>
                            <p:strVal val="#ppt_x"/>
                          </p:val>
                        </p:tav>
                        <p:tav tm="100000">
                          <p:val>
                            <p:strVal val="#ppt_x"/>
                          </p:val>
                        </p:tav>
                      </p:tavLst>
                    </p:anim>
                    <p:anim calcmode="lin" valueType="num">
                      <p:cBhvr additive="base">
                        <p:cTn dur="750" fill="hold"/>
                        <p:tgtEl>
                          <p:spTgt spid="95"/>
                        </p:tgtEl>
                        <p:attrNameLst>
                          <p:attrName>ppt_y</p:attrName>
                        </p:attrNameLst>
                      </p:cBhvr>
                      <p:tavLst>
                        <p:tav tm="0">
                          <p:val>
                            <p:strVal val="1+#ppt_h/2"/>
                          </p:val>
                        </p:tav>
                        <p:tav tm="100000">
                          <p:val>
                            <p:strVal val="#ppt_y"/>
                          </p:val>
                        </p:tav>
                      </p:tavLst>
                    </p:anim>
                  </p:childTnLst>
                </p:cTn>
              </p:par>
            </p:tnLst>
          </p:tmpl>
        </p:tmplLst>
      </p:bldP>
      <p:bldP spid="96" grpId="0">
        <p:tmplLst>
          <p:tmpl>
            <p:tnLst>
              <p:par>
                <p:cTn presetID="2" presetClass="entr" presetSubtype="4" decel="100000" fill="hold" nodeType="withEffect">
                  <p:stCondLst>
                    <p:cond delay="45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750" fill="hold"/>
                        <p:tgtEl>
                          <p:spTgt spid="96"/>
                        </p:tgtEl>
                        <p:attrNameLst>
                          <p:attrName>ppt_x</p:attrName>
                        </p:attrNameLst>
                      </p:cBhvr>
                      <p:tavLst>
                        <p:tav tm="0">
                          <p:val>
                            <p:strVal val="#ppt_x"/>
                          </p:val>
                        </p:tav>
                        <p:tav tm="100000">
                          <p:val>
                            <p:strVal val="#ppt_x"/>
                          </p:val>
                        </p:tav>
                      </p:tavLst>
                    </p:anim>
                    <p:anim calcmode="lin" valueType="num">
                      <p:cBhvr additive="base">
                        <p:cTn dur="750" fill="hold"/>
                        <p:tgtEl>
                          <p:spTgt spid="96"/>
                        </p:tgtEl>
                        <p:attrNameLst>
                          <p:attrName>ppt_y</p:attrName>
                        </p:attrNameLst>
                      </p:cBhvr>
                      <p:tavLst>
                        <p:tav tm="0">
                          <p:val>
                            <p:strVal val="1+#ppt_h/2"/>
                          </p:val>
                        </p:tav>
                        <p:tav tm="100000">
                          <p:val>
                            <p:strVal val="#ppt_y"/>
                          </p:val>
                        </p:tav>
                      </p:tavLst>
                    </p:anim>
                  </p:childTnLst>
                </p:cTn>
              </p:par>
            </p:tnLst>
          </p:tmpl>
        </p:tmplLst>
      </p:bldP>
      <p:bldP spid="123" grpId="0" animBg="1">
        <p:tmplLst>
          <p:tmpl>
            <p:tnLst>
              <p:par>
                <p:cTn presetID="2" presetClass="entr" presetSubtype="4" decel="100000" fill="hold" nodeType="withEffect">
                  <p:stCondLst>
                    <p:cond delay="55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750" fill="hold"/>
                        <p:tgtEl>
                          <p:spTgt spid="123"/>
                        </p:tgtEl>
                        <p:attrNameLst>
                          <p:attrName>ppt_x</p:attrName>
                        </p:attrNameLst>
                      </p:cBhvr>
                      <p:tavLst>
                        <p:tav tm="0">
                          <p:val>
                            <p:strVal val="#ppt_x"/>
                          </p:val>
                        </p:tav>
                        <p:tav tm="100000">
                          <p:val>
                            <p:strVal val="#ppt_x"/>
                          </p:val>
                        </p:tav>
                      </p:tavLst>
                    </p:anim>
                    <p:anim calcmode="lin" valueType="num">
                      <p:cBhvr additive="base">
                        <p:cTn dur="750" fill="hold"/>
                        <p:tgtEl>
                          <p:spTgt spid="12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Voorstellen ">
    <p:spTree>
      <p:nvGrpSpPr>
        <p:cNvPr id="1" name=""/>
        <p:cNvGrpSpPr/>
        <p:nvPr/>
      </p:nvGrpSpPr>
      <p:grpSpPr>
        <a:xfrm>
          <a:off x="0" y="0"/>
          <a:ext cx="0" cy="0"/>
          <a:chOff x="0" y="0"/>
          <a:chExt cx="0" cy="0"/>
        </a:xfrm>
      </p:grpSpPr>
      <p:sp>
        <p:nvSpPr>
          <p:cNvPr id="26" name="Tijdelijke aanduiding voor afbeelding 25">
            <a:extLst>
              <a:ext uri="{FF2B5EF4-FFF2-40B4-BE49-F238E27FC236}">
                <a16:creationId xmlns:a16="http://schemas.microsoft.com/office/drawing/2014/main" id="{9066ED4A-0165-46F5-987D-21C25B742B7B}"/>
              </a:ext>
            </a:extLst>
          </p:cNvPr>
          <p:cNvSpPr>
            <a:spLocks noGrp="1"/>
          </p:cNvSpPr>
          <p:nvPr userDrawn="1">
            <p:ph type="pic" sz="quarter" idx="17" hasCustomPrompt="1"/>
          </p:nvPr>
        </p:nvSpPr>
        <p:spPr>
          <a:xfrm>
            <a:off x="0" y="0"/>
            <a:ext cx="13023648" cy="6858000"/>
          </a:xfrm>
          <a:custGeom>
            <a:avLst/>
            <a:gdLst>
              <a:gd name="connsiteX0" fmla="*/ 0 w 13023648"/>
              <a:gd name="connsiteY0" fmla="*/ 0 h 6858000"/>
              <a:gd name="connsiteX1" fmla="*/ 12191999 w 13023648"/>
              <a:gd name="connsiteY1" fmla="*/ 0 h 6858000"/>
              <a:gd name="connsiteX2" fmla="*/ 12191999 w 13023648"/>
              <a:gd name="connsiteY2" fmla="*/ 5232201 h 6858000"/>
              <a:gd name="connsiteX3" fmla="*/ 12752185 w 13023648"/>
              <a:gd name="connsiteY3" fmla="*/ 5232201 h 6858000"/>
              <a:gd name="connsiteX4" fmla="*/ 13023648 w 13023648"/>
              <a:gd name="connsiteY4" fmla="*/ 5503664 h 6858000"/>
              <a:gd name="connsiteX5" fmla="*/ 13023647 w 13023648"/>
              <a:gd name="connsiteY5" fmla="*/ 5503664 h 6858000"/>
              <a:gd name="connsiteX6" fmla="*/ 12752184 w 13023648"/>
              <a:gd name="connsiteY6" fmla="*/ 5775127 h 6858000"/>
              <a:gd name="connsiteX7" fmla="*/ 12191999 w 13023648"/>
              <a:gd name="connsiteY7" fmla="*/ 5775127 h 6858000"/>
              <a:gd name="connsiteX8" fmla="*/ 12191999 w 13023648"/>
              <a:gd name="connsiteY8" fmla="*/ 6858000 h 6858000"/>
              <a:gd name="connsiteX9" fmla="*/ 0 w 1302364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23648" h="6858000">
                <a:moveTo>
                  <a:pt x="0" y="0"/>
                </a:moveTo>
                <a:lnTo>
                  <a:pt x="12191999" y="0"/>
                </a:lnTo>
                <a:lnTo>
                  <a:pt x="12191999" y="5232201"/>
                </a:lnTo>
                <a:lnTo>
                  <a:pt x="12752185" y="5232201"/>
                </a:lnTo>
                <a:cubicBezTo>
                  <a:pt x="12902110" y="5232201"/>
                  <a:pt x="13023648" y="5353739"/>
                  <a:pt x="13023648" y="5503664"/>
                </a:cubicBezTo>
                <a:lnTo>
                  <a:pt x="13023647" y="5503664"/>
                </a:lnTo>
                <a:cubicBezTo>
                  <a:pt x="13023647" y="5653589"/>
                  <a:pt x="12902109" y="5775127"/>
                  <a:pt x="12752184" y="5775127"/>
                </a:cubicBezTo>
                <a:lnTo>
                  <a:pt x="12191999" y="5775127"/>
                </a:lnTo>
                <a:lnTo>
                  <a:pt x="12191999" y="6858000"/>
                </a:lnTo>
                <a:lnTo>
                  <a:pt x="0" y="6858000"/>
                </a:lnTo>
                <a:close/>
              </a:path>
            </a:pathLst>
          </a:custGeom>
          <a:solidFill>
            <a:schemeClr val="bg1">
              <a:lumMod val="95000"/>
            </a:schemeClr>
          </a:solidFill>
        </p:spPr>
        <p:txBody>
          <a:bodyPr wrap="square" bIns="1260000" anchor="ctr" anchorCtr="0">
            <a:noAutofit/>
          </a:bodyPr>
          <a:lstStyle>
            <a:lvl1pPr marL="0" indent="0" algn="ctr">
              <a:lnSpc>
                <a:spcPct val="100000"/>
              </a:lnSpc>
              <a:spcBef>
                <a:spcPts val="0"/>
              </a:spcBef>
              <a:buNone/>
              <a:defRPr sz="1400">
                <a:solidFill>
                  <a:schemeClr val="bg1">
                    <a:lumMod val="95000"/>
                  </a:schemeClr>
                </a:solidFill>
              </a:defRPr>
            </a:lvl1pPr>
          </a:lstStyle>
          <a:p>
            <a:r>
              <a:rPr lang="nl-NL"/>
              <a:t>Klik op onderstaand icon</a:t>
            </a:r>
            <a:br>
              <a:rPr lang="nl-NL"/>
            </a:br>
            <a:r>
              <a:rPr lang="nl-NL"/>
              <a:t>om een afbeelding in te voegen</a:t>
            </a:r>
          </a:p>
        </p:txBody>
      </p:sp>
      <p:sp>
        <p:nvSpPr>
          <p:cNvPr id="24" name="Tijdelijke aanduiding voor afbeelding 23">
            <a:extLst>
              <a:ext uri="{FF2B5EF4-FFF2-40B4-BE49-F238E27FC236}">
                <a16:creationId xmlns:a16="http://schemas.microsoft.com/office/drawing/2014/main" id="{184ADAAC-C3A5-4304-92CD-C6685E4843DF}"/>
              </a:ext>
            </a:extLst>
          </p:cNvPr>
          <p:cNvSpPr>
            <a:spLocks noGrp="1"/>
          </p:cNvSpPr>
          <p:nvPr userDrawn="1">
            <p:ph type="pic" sz="quarter" idx="16" hasCustomPrompt="1"/>
          </p:nvPr>
        </p:nvSpPr>
        <p:spPr>
          <a:xfrm>
            <a:off x="1" y="0"/>
            <a:ext cx="12752185" cy="6858000"/>
          </a:xfrm>
          <a:custGeom>
            <a:avLst/>
            <a:gdLst>
              <a:gd name="connsiteX0" fmla="*/ 0 w 12752185"/>
              <a:gd name="connsiteY0" fmla="*/ 0 h 6858000"/>
              <a:gd name="connsiteX1" fmla="*/ 12191999 w 12752185"/>
              <a:gd name="connsiteY1" fmla="*/ 0 h 6858000"/>
              <a:gd name="connsiteX2" fmla="*/ 12191999 w 12752185"/>
              <a:gd name="connsiteY2" fmla="*/ 5759450 h 6858000"/>
              <a:gd name="connsiteX3" fmla="*/ 12477547 w 12752185"/>
              <a:gd name="connsiteY3" fmla="*/ 5759450 h 6858000"/>
              <a:gd name="connsiteX4" fmla="*/ 12752185 w 12752185"/>
              <a:gd name="connsiteY4" fmla="*/ 6034088 h 6858000"/>
              <a:gd name="connsiteX5" fmla="*/ 12752184 w 12752185"/>
              <a:gd name="connsiteY5" fmla="*/ 6034088 h 6858000"/>
              <a:gd name="connsiteX6" fmla="*/ 12477546 w 12752185"/>
              <a:gd name="connsiteY6" fmla="*/ 6308726 h 6858000"/>
              <a:gd name="connsiteX7" fmla="*/ 12192004 w 12752185"/>
              <a:gd name="connsiteY7" fmla="*/ 6308726 h 6858000"/>
              <a:gd name="connsiteX8" fmla="*/ 12191999 w 12752185"/>
              <a:gd name="connsiteY8" fmla="*/ 6308726 h 6858000"/>
              <a:gd name="connsiteX9" fmla="*/ 12191999 w 12752185"/>
              <a:gd name="connsiteY9" fmla="*/ 6858000 h 6858000"/>
              <a:gd name="connsiteX10" fmla="*/ 0 w 12752185"/>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52185" h="6858000">
                <a:moveTo>
                  <a:pt x="0" y="0"/>
                </a:moveTo>
                <a:lnTo>
                  <a:pt x="12191999" y="0"/>
                </a:lnTo>
                <a:lnTo>
                  <a:pt x="12191999" y="5759450"/>
                </a:lnTo>
                <a:lnTo>
                  <a:pt x="12477547" y="5759450"/>
                </a:lnTo>
                <a:cubicBezTo>
                  <a:pt x="12629225" y="5759450"/>
                  <a:pt x="12752185" y="5882410"/>
                  <a:pt x="12752185" y="6034088"/>
                </a:cubicBezTo>
                <a:lnTo>
                  <a:pt x="12752184" y="6034088"/>
                </a:lnTo>
                <a:cubicBezTo>
                  <a:pt x="12752184" y="6185766"/>
                  <a:pt x="12629224" y="6308726"/>
                  <a:pt x="12477546" y="6308726"/>
                </a:cubicBezTo>
                <a:lnTo>
                  <a:pt x="12192004" y="6308726"/>
                </a:lnTo>
                <a:lnTo>
                  <a:pt x="12191999" y="6308726"/>
                </a:lnTo>
                <a:lnTo>
                  <a:pt x="12191999" y="6858000"/>
                </a:lnTo>
                <a:lnTo>
                  <a:pt x="0" y="6858000"/>
                </a:lnTo>
                <a:close/>
              </a:path>
            </a:pathLst>
          </a:custGeom>
          <a:solidFill>
            <a:schemeClr val="bg1">
              <a:lumMod val="85000"/>
            </a:schemeClr>
          </a:solidFill>
        </p:spPr>
        <p:txBody>
          <a:bodyPr wrap="square" bIns="1260000" anchor="ctr" anchorCtr="0">
            <a:noAutofit/>
          </a:bodyPr>
          <a:lstStyle>
            <a:lvl1pPr marL="0" indent="0" algn="ctr">
              <a:lnSpc>
                <a:spcPct val="100000"/>
              </a:lnSpc>
              <a:spcBef>
                <a:spcPts val="0"/>
              </a:spcBef>
              <a:buNone/>
              <a:defRPr sz="1400">
                <a:solidFill>
                  <a:schemeClr val="bg1">
                    <a:lumMod val="95000"/>
                  </a:schemeClr>
                </a:solidFill>
              </a:defRPr>
            </a:lvl1pPr>
          </a:lstStyle>
          <a:p>
            <a:r>
              <a:rPr lang="nl-NL"/>
              <a:t>Klik op onderstaand icon</a:t>
            </a:r>
            <a:br>
              <a:rPr lang="nl-NL"/>
            </a:br>
            <a:r>
              <a:rPr lang="nl-NL"/>
              <a:t>om een afbeelding in te voegen</a:t>
            </a:r>
          </a:p>
        </p:txBody>
      </p:sp>
      <p:sp>
        <p:nvSpPr>
          <p:cNvPr id="14" name="Tijdelijke aanduiding voor afbeelding 13">
            <a:extLst>
              <a:ext uri="{FF2B5EF4-FFF2-40B4-BE49-F238E27FC236}">
                <a16:creationId xmlns:a16="http://schemas.microsoft.com/office/drawing/2014/main" id="{6CD4DFED-7561-4B86-98D4-CB0CDF44DEAD}"/>
              </a:ext>
            </a:extLst>
          </p:cNvPr>
          <p:cNvSpPr>
            <a:spLocks noGrp="1"/>
          </p:cNvSpPr>
          <p:nvPr userDrawn="1">
            <p:ph type="pic" sz="quarter" idx="14" hasCustomPrompt="1"/>
          </p:nvPr>
        </p:nvSpPr>
        <p:spPr>
          <a:xfrm>
            <a:off x="1" y="0"/>
            <a:ext cx="12453937" cy="6858000"/>
          </a:xfrm>
          <a:custGeom>
            <a:avLst/>
            <a:gdLst>
              <a:gd name="connsiteX0" fmla="*/ 0 w 12453937"/>
              <a:gd name="connsiteY0" fmla="*/ 0 h 6858000"/>
              <a:gd name="connsiteX1" fmla="*/ 12191999 w 12453937"/>
              <a:gd name="connsiteY1" fmla="*/ 0 h 6858000"/>
              <a:gd name="connsiteX2" fmla="*/ 12191999 w 12453937"/>
              <a:gd name="connsiteY2" fmla="*/ 6310004 h 6858000"/>
              <a:gd name="connsiteX3" fmla="*/ 12234648 w 12453937"/>
              <a:gd name="connsiteY3" fmla="*/ 6314304 h 6858000"/>
              <a:gd name="connsiteX4" fmla="*/ 12453937 w 12453937"/>
              <a:gd name="connsiteY4" fmla="*/ 6583362 h 6858000"/>
              <a:gd name="connsiteX5" fmla="*/ 12234648 w 12453937"/>
              <a:gd name="connsiteY5" fmla="*/ 6852421 h 6858000"/>
              <a:gd name="connsiteX6" fmla="*/ 12191999 w 12453937"/>
              <a:gd name="connsiteY6" fmla="*/ 6856720 h 6858000"/>
              <a:gd name="connsiteX7" fmla="*/ 12191999 w 12453937"/>
              <a:gd name="connsiteY7" fmla="*/ 6858000 h 6858000"/>
              <a:gd name="connsiteX8" fmla="*/ 12179299 w 12453937"/>
              <a:gd name="connsiteY8" fmla="*/ 6858000 h 6858000"/>
              <a:gd name="connsiteX9" fmla="*/ 0 w 12453937"/>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53937" h="6858000">
                <a:moveTo>
                  <a:pt x="0" y="0"/>
                </a:moveTo>
                <a:lnTo>
                  <a:pt x="12191999" y="0"/>
                </a:lnTo>
                <a:lnTo>
                  <a:pt x="12191999" y="6310004"/>
                </a:lnTo>
                <a:lnTo>
                  <a:pt x="12234648" y="6314304"/>
                </a:lnTo>
                <a:cubicBezTo>
                  <a:pt x="12359796" y="6339913"/>
                  <a:pt x="12453937" y="6450644"/>
                  <a:pt x="12453937" y="6583362"/>
                </a:cubicBezTo>
                <a:cubicBezTo>
                  <a:pt x="12453937" y="6716081"/>
                  <a:pt x="12359796" y="6826812"/>
                  <a:pt x="12234648" y="6852421"/>
                </a:cubicBezTo>
                <a:lnTo>
                  <a:pt x="12191999" y="6856720"/>
                </a:lnTo>
                <a:lnTo>
                  <a:pt x="12191999" y="6858000"/>
                </a:lnTo>
                <a:lnTo>
                  <a:pt x="12179299" y="6858000"/>
                </a:lnTo>
                <a:lnTo>
                  <a:pt x="0" y="6858000"/>
                </a:lnTo>
                <a:close/>
              </a:path>
            </a:pathLst>
          </a:custGeom>
          <a:solidFill>
            <a:schemeClr val="bg1">
              <a:lumMod val="75000"/>
            </a:schemeClr>
          </a:solidFill>
        </p:spPr>
        <p:txBody>
          <a:bodyPr wrap="square" lIns="6660000" bIns="0" anchor="ctr" anchorCtr="0">
            <a:noAutofit/>
          </a:bodyPr>
          <a:lstStyle>
            <a:lvl1pPr marL="0" indent="0" algn="l">
              <a:lnSpc>
                <a:spcPct val="100000"/>
              </a:lnSpc>
              <a:spcBef>
                <a:spcPts val="0"/>
              </a:spcBef>
              <a:buNone/>
              <a:defRPr sz="1400">
                <a:solidFill>
                  <a:schemeClr val="bg1">
                    <a:lumMod val="95000"/>
                  </a:schemeClr>
                </a:solidFill>
              </a:defRPr>
            </a:lvl1pPr>
          </a:lstStyle>
          <a:p>
            <a:r>
              <a:rPr lang="nl-NL"/>
              <a:t>Selecteer dit kader, ga naar de tab ‘Slidebuilder’, </a:t>
            </a:r>
            <a:br>
              <a:rPr lang="nl-NL"/>
            </a:br>
            <a:r>
              <a:rPr lang="nl-NL"/>
              <a:t>klik op ‘Afbeeldingen’, selecteer de gewenste afbeelding </a:t>
            </a:r>
            <a:br>
              <a:rPr lang="nl-NL"/>
            </a:br>
            <a:r>
              <a:rPr lang="nl-NL"/>
              <a:t>en klik op ‘Invoegen’.</a:t>
            </a:r>
          </a:p>
        </p:txBody>
      </p:sp>
      <p:sp>
        <p:nvSpPr>
          <p:cNvPr id="16" name="Tijdelijke aanduiding voor tekst 15">
            <a:extLst>
              <a:ext uri="{FF2B5EF4-FFF2-40B4-BE49-F238E27FC236}">
                <a16:creationId xmlns:a16="http://schemas.microsoft.com/office/drawing/2014/main" id="{E95C879E-7C60-47F4-A8CF-9571BA215FB1}"/>
              </a:ext>
            </a:extLst>
          </p:cNvPr>
          <p:cNvSpPr>
            <a:spLocks noGrp="1"/>
          </p:cNvSpPr>
          <p:nvPr userDrawn="1">
            <p:ph type="body" sz="quarter" idx="21" hasCustomPrompt="1"/>
          </p:nvPr>
        </p:nvSpPr>
        <p:spPr>
          <a:xfrm flipH="1">
            <a:off x="-5965031" y="0"/>
            <a:ext cx="12192000" cy="6858000"/>
          </a:xfrm>
          <a:custGeom>
            <a:avLst/>
            <a:gdLst>
              <a:gd name="connsiteX0" fmla="*/ 12192000 w 12192000"/>
              <a:gd name="connsiteY0" fmla="*/ 0 h 6858000"/>
              <a:gd name="connsiteX1" fmla="*/ 6483376 w 12192000"/>
              <a:gd name="connsiteY1" fmla="*/ 0 h 6858000"/>
              <a:gd name="connsiteX2" fmla="*/ 6282267 w 12192000"/>
              <a:gd name="connsiteY2" fmla="*/ 0 h 6858000"/>
              <a:gd name="connsiteX3" fmla="*/ 6264111 w 12192000"/>
              <a:gd name="connsiteY3" fmla="*/ 0 h 6858000"/>
              <a:gd name="connsiteX4" fmla="*/ 5927890 w 12192000"/>
              <a:gd name="connsiteY4" fmla="*/ 0 h 6858000"/>
              <a:gd name="connsiteX5" fmla="*/ 5909733 w 12192000"/>
              <a:gd name="connsiteY5" fmla="*/ 0 h 6858000"/>
              <a:gd name="connsiteX6" fmla="*/ 5708624 w 12192000"/>
              <a:gd name="connsiteY6" fmla="*/ 0 h 6858000"/>
              <a:gd name="connsiteX7" fmla="*/ 0 w 12192000"/>
              <a:gd name="connsiteY7" fmla="*/ 0 h 6858000"/>
              <a:gd name="connsiteX8" fmla="*/ 2812148 w 12192000"/>
              <a:gd name="connsiteY8" fmla="*/ 6857052 h 6858000"/>
              <a:gd name="connsiteX9" fmla="*/ 5708624 w 12192000"/>
              <a:gd name="connsiteY9" fmla="*/ 6855212 h 6858000"/>
              <a:gd name="connsiteX10" fmla="*/ 5708624 w 12192000"/>
              <a:gd name="connsiteY10" fmla="*/ 6858000 h 6858000"/>
              <a:gd name="connsiteX11" fmla="*/ 5909733 w 12192000"/>
              <a:gd name="connsiteY11" fmla="*/ 6858000 h 6858000"/>
              <a:gd name="connsiteX12" fmla="*/ 6282267 w 12192000"/>
              <a:gd name="connsiteY12" fmla="*/ 6858000 h 6858000"/>
              <a:gd name="connsiteX13" fmla="*/ 6483376 w 12192000"/>
              <a:gd name="connsiteY13" fmla="*/ 6858000 h 6858000"/>
              <a:gd name="connsiteX14" fmla="*/ 6483376 w 12192000"/>
              <a:gd name="connsiteY14" fmla="*/ 6855212 h 6858000"/>
              <a:gd name="connsiteX15" fmla="*/ 9379852 w 12192000"/>
              <a:gd name="connsiteY15" fmla="*/ 6857052 h 6858000"/>
              <a:gd name="connsiteX16" fmla="*/ 12192000 w 12192000"/>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0" h="6858000">
                <a:moveTo>
                  <a:pt x="12192000" y="0"/>
                </a:moveTo>
                <a:lnTo>
                  <a:pt x="6483376" y="0"/>
                </a:lnTo>
                <a:lnTo>
                  <a:pt x="6282267" y="0"/>
                </a:lnTo>
                <a:lnTo>
                  <a:pt x="6264111" y="0"/>
                </a:lnTo>
                <a:lnTo>
                  <a:pt x="5927890" y="0"/>
                </a:lnTo>
                <a:lnTo>
                  <a:pt x="5909733" y="0"/>
                </a:lnTo>
                <a:lnTo>
                  <a:pt x="5708624" y="0"/>
                </a:lnTo>
                <a:lnTo>
                  <a:pt x="0" y="0"/>
                </a:lnTo>
                <a:cubicBezTo>
                  <a:pt x="5319953" y="2715557"/>
                  <a:pt x="923836" y="4853449"/>
                  <a:pt x="2812148" y="6857052"/>
                </a:cubicBezTo>
                <a:lnTo>
                  <a:pt x="5708624" y="6855212"/>
                </a:lnTo>
                <a:lnTo>
                  <a:pt x="5708624" y="6858000"/>
                </a:lnTo>
                <a:lnTo>
                  <a:pt x="5909733" y="6858000"/>
                </a:lnTo>
                <a:lnTo>
                  <a:pt x="6282267" y="6858000"/>
                </a:lnTo>
                <a:lnTo>
                  <a:pt x="6483376" y="6858000"/>
                </a:lnTo>
                <a:lnTo>
                  <a:pt x="6483376" y="6855212"/>
                </a:lnTo>
                <a:lnTo>
                  <a:pt x="9379852" y="6857052"/>
                </a:lnTo>
                <a:cubicBezTo>
                  <a:pt x="11268164" y="4853449"/>
                  <a:pt x="6872047" y="2715557"/>
                  <a:pt x="12192000" y="0"/>
                </a:cubicBezTo>
                <a:close/>
              </a:path>
            </a:pathLst>
          </a:custGeom>
          <a:solidFill>
            <a:schemeClr val="accent2"/>
          </a:solidFill>
        </p:spPr>
        <p:txBody>
          <a:bodyPr wrap="square">
            <a:noAutofit/>
          </a:bodyPr>
          <a:lstStyle>
            <a:lvl1pPr marL="0" indent="0">
              <a:buNone/>
              <a:defRPr/>
            </a:lvl1pPr>
          </a:lstStyle>
          <a:p>
            <a:pPr lvl="0"/>
            <a:r>
              <a:rPr lang="nl-NL"/>
              <a:t> </a:t>
            </a:r>
          </a:p>
        </p:txBody>
      </p:sp>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Voorstellen </a:t>
            </a:r>
          </a:p>
        </p:txBody>
      </p:sp>
      <p:sp>
        <p:nvSpPr>
          <p:cNvPr id="8" name="titel">
            <a:extLst>
              <a:ext uri="{FF2B5EF4-FFF2-40B4-BE49-F238E27FC236}">
                <a16:creationId xmlns:a16="http://schemas.microsoft.com/office/drawing/2014/main" id="{4FCE8B7B-8D3B-466F-8956-5C1F4F50265C}"/>
              </a:ext>
            </a:extLst>
          </p:cNvPr>
          <p:cNvSpPr>
            <a:spLocks noGrp="1"/>
          </p:cNvSpPr>
          <p:nvPr userDrawn="1">
            <p:ph type="title" hasCustomPrompt="1"/>
          </p:nvPr>
        </p:nvSpPr>
        <p:spPr>
          <a:xfrm>
            <a:off x="534988" y="719138"/>
            <a:ext cx="3103506" cy="709102"/>
          </a:xfrm>
        </p:spPr>
        <p:txBody>
          <a:bodyPr/>
          <a:lstStyle>
            <a:lvl1pPr>
              <a:defRPr>
                <a:solidFill>
                  <a:schemeClr val="bg1"/>
                </a:solidFill>
              </a:defRPr>
            </a:lvl1pPr>
          </a:lstStyle>
          <a:p>
            <a:r>
              <a:rPr lang="nl-NL"/>
              <a:t>Naam </a:t>
            </a:r>
            <a:br>
              <a:rPr lang="nl-NL"/>
            </a:br>
            <a:r>
              <a:rPr lang="nl-NL"/>
              <a:t>+ achternaam</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lvl1pPr>
              <a:defRPr>
                <a:solidFill>
                  <a:schemeClr val="bg1"/>
                </a:solidFill>
              </a:defRPr>
            </a:lvl1pPr>
          </a:lstStyle>
          <a:p>
            <a:fld id="{4444DC17-639A-41DE-9C1A-38BE863D0F3C}" type="datetime1">
              <a:rPr lang="nl-NL" smtClean="0"/>
              <a:pPr/>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
        <p:nvSpPr>
          <p:cNvPr id="12" name="tekst">
            <a:extLst>
              <a:ext uri="{FF2B5EF4-FFF2-40B4-BE49-F238E27FC236}">
                <a16:creationId xmlns:a16="http://schemas.microsoft.com/office/drawing/2014/main" id="{35F51B26-035B-45D4-9E4C-150A9963C189}"/>
              </a:ext>
            </a:extLst>
          </p:cNvPr>
          <p:cNvSpPr>
            <a:spLocks noGrp="1"/>
          </p:cNvSpPr>
          <p:nvPr userDrawn="1">
            <p:ph type="body" sz="quarter" idx="13" hasCustomPrompt="1"/>
          </p:nvPr>
        </p:nvSpPr>
        <p:spPr>
          <a:xfrm>
            <a:off x="547689" y="1593341"/>
            <a:ext cx="3099959" cy="557466"/>
          </a:xfrm>
        </p:spPr>
        <p:txBody>
          <a:bodyPr/>
          <a:lstStyle>
            <a:lvl1pPr marL="0" indent="0">
              <a:lnSpc>
                <a:spcPct val="100000"/>
              </a:lnSpc>
              <a:spcBef>
                <a:spcPts val="0"/>
              </a:spcBef>
              <a:buNone/>
              <a:defRPr sz="2000">
                <a:solidFill>
                  <a:schemeClr val="bg1"/>
                </a:solidFill>
              </a:defRPr>
            </a:lvl1pPr>
            <a:lvl2pPr marL="0" indent="0">
              <a:buNone/>
              <a:defRPr sz="1600" b="0" i="0">
                <a:solidFill>
                  <a:schemeClr val="bg1"/>
                </a:solidFill>
              </a:defRPr>
            </a:lvl2pPr>
            <a:lvl3pPr marL="0" indent="0">
              <a:buFont typeface="Arial" panose="020B0604020202020204" pitchFamily="34" charset="0"/>
              <a:buNone/>
              <a:defRPr sz="1600" b="0" i="0">
                <a:solidFill>
                  <a:schemeClr val="bg1"/>
                </a:solidFill>
              </a:defRPr>
            </a:lvl3pPr>
            <a:lvl4pPr marL="0" indent="0">
              <a:buFont typeface="Arial" panose="020B0604020202020204" pitchFamily="34" charset="0"/>
              <a:buNone/>
              <a:defRPr sz="1600" b="0" i="0">
                <a:solidFill>
                  <a:schemeClr val="bg1"/>
                </a:solidFill>
              </a:defRPr>
            </a:lvl4pPr>
            <a:lvl5pPr marL="0" indent="0">
              <a:buFont typeface="Arial" panose="020B0604020202020204" pitchFamily="34" charset="0"/>
              <a:buNone/>
              <a:defRPr sz="1600" b="0" i="0">
                <a:solidFill>
                  <a:schemeClr val="bg1"/>
                </a:solidFill>
              </a:defRPr>
            </a:lvl5pPr>
            <a:lvl6pPr marL="0" indent="0">
              <a:buFont typeface="Arial" panose="020B0604020202020204" pitchFamily="34" charset="0"/>
              <a:buNone/>
              <a:defRPr sz="1600" b="0" i="0">
                <a:solidFill>
                  <a:schemeClr val="bg1"/>
                </a:solidFill>
              </a:defRPr>
            </a:lvl6pPr>
            <a:lvl7pPr marL="0" indent="0">
              <a:buFont typeface="Arial" panose="020B0604020202020204" pitchFamily="34" charset="0"/>
              <a:buNone/>
              <a:defRPr sz="1600" b="0" i="0">
                <a:solidFill>
                  <a:schemeClr val="bg1"/>
                </a:solidFill>
              </a:defRPr>
            </a:lvl7pPr>
            <a:lvl8pPr marL="0" indent="0">
              <a:buFont typeface="Arial" panose="020B0604020202020204" pitchFamily="34" charset="0"/>
              <a:buNone/>
              <a:defRPr sz="1600" b="0" i="0">
                <a:solidFill>
                  <a:schemeClr val="bg1"/>
                </a:solidFill>
              </a:defRPr>
            </a:lvl8pPr>
            <a:lvl9pPr marL="0" indent="0">
              <a:buFont typeface="Arial" panose="020B0604020202020204" pitchFamily="34" charset="0"/>
              <a:buNone/>
              <a:defRPr sz="1600" b="0" i="0">
                <a:solidFill>
                  <a:schemeClr val="bg1"/>
                </a:solidFill>
              </a:defRPr>
            </a:lvl9pPr>
          </a:lstStyle>
          <a:p>
            <a:pPr lvl="0"/>
            <a:r>
              <a:rPr lang="nl-NL"/>
              <a:t>Functie</a:t>
            </a:r>
            <a:br>
              <a:rPr lang="nl-NL"/>
            </a:br>
            <a:r>
              <a:rPr lang="nl-NL"/>
              <a:t>(max. 2lines)</a:t>
            </a:r>
          </a:p>
        </p:txBody>
      </p:sp>
      <p:sp>
        <p:nvSpPr>
          <p:cNvPr id="28" name="tekst">
            <a:extLst>
              <a:ext uri="{FF2B5EF4-FFF2-40B4-BE49-F238E27FC236}">
                <a16:creationId xmlns:a16="http://schemas.microsoft.com/office/drawing/2014/main" id="{57BE6FF1-07C5-4879-8583-F614F9ED3A07}"/>
              </a:ext>
            </a:extLst>
          </p:cNvPr>
          <p:cNvSpPr>
            <a:spLocks noGrp="1"/>
          </p:cNvSpPr>
          <p:nvPr userDrawn="1">
            <p:ph type="body" sz="quarter" idx="18" hasCustomPrompt="1"/>
          </p:nvPr>
        </p:nvSpPr>
        <p:spPr>
          <a:xfrm>
            <a:off x="547690" y="2590800"/>
            <a:ext cx="3090804" cy="3717925"/>
          </a:xfrm>
        </p:spPr>
        <p:txBody>
          <a:bodyPr anchor="b" anchorCtr="0"/>
          <a:lstStyle>
            <a:lvl1pPr marL="0" indent="0">
              <a:buNone/>
              <a:defRPr sz="1800" b="0" i="1">
                <a:solidFill>
                  <a:schemeClr val="bg1"/>
                </a:solidFill>
              </a:defRPr>
            </a:lvl1pPr>
            <a:lvl2pPr marL="0" indent="0">
              <a:buNone/>
              <a:defRPr sz="1800" b="1" i="1">
                <a:solidFill>
                  <a:schemeClr val="bg1"/>
                </a:solidFill>
              </a:defRPr>
            </a:lvl2pPr>
            <a:lvl3pPr marL="0" indent="0">
              <a:buFont typeface="Arial" panose="020B0604020202020204" pitchFamily="34" charset="0"/>
              <a:buNone/>
              <a:defRPr sz="1800" b="1" i="1">
                <a:solidFill>
                  <a:schemeClr val="bg1"/>
                </a:solidFill>
              </a:defRPr>
            </a:lvl3pPr>
            <a:lvl4pPr marL="0" indent="0">
              <a:buFont typeface="Arial" panose="020B0604020202020204" pitchFamily="34" charset="0"/>
              <a:buNone/>
              <a:defRPr sz="1800" b="1" i="1">
                <a:solidFill>
                  <a:schemeClr val="bg1"/>
                </a:solidFill>
              </a:defRPr>
            </a:lvl4pPr>
            <a:lvl5pPr marL="0" indent="0">
              <a:buFont typeface="Arial" panose="020B0604020202020204" pitchFamily="34" charset="0"/>
              <a:buNone/>
              <a:defRPr sz="1800" b="1" i="1">
                <a:solidFill>
                  <a:schemeClr val="bg1"/>
                </a:solidFill>
              </a:defRPr>
            </a:lvl5pPr>
            <a:lvl6pPr marL="0" indent="0">
              <a:buFont typeface="Arial" panose="020B0604020202020204" pitchFamily="34" charset="0"/>
              <a:buNone/>
              <a:defRPr sz="1800" b="1" i="1">
                <a:solidFill>
                  <a:schemeClr val="bg1"/>
                </a:solidFill>
              </a:defRPr>
            </a:lvl6pPr>
            <a:lvl7pPr marL="0" indent="0">
              <a:buFont typeface="Arial" panose="020B0604020202020204" pitchFamily="34" charset="0"/>
              <a:buNone/>
              <a:defRPr sz="1800" b="1" i="1">
                <a:solidFill>
                  <a:schemeClr val="bg1"/>
                </a:solidFill>
              </a:defRPr>
            </a:lvl7pPr>
            <a:lvl8pPr marL="0" indent="0">
              <a:buFont typeface="Arial" panose="020B0604020202020204" pitchFamily="34" charset="0"/>
              <a:buNone/>
              <a:defRPr sz="1800" b="1" i="1">
                <a:solidFill>
                  <a:schemeClr val="bg1"/>
                </a:solidFill>
              </a:defRPr>
            </a:lvl8pPr>
            <a:lvl9pPr marL="0" indent="0">
              <a:buFont typeface="Arial" panose="020B0604020202020204" pitchFamily="34" charset="0"/>
              <a:buNone/>
              <a:defRPr sz="1800" b="1" i="1">
                <a:solidFill>
                  <a:schemeClr val="bg1"/>
                </a:solidFill>
              </a:defRPr>
            </a:lvl9pPr>
          </a:lstStyle>
          <a:p>
            <a:pPr lvl="0"/>
            <a:r>
              <a:rPr lang="nl-NL"/>
              <a:t>“Plaats hier een quote van Erasmus die bij je past”</a:t>
            </a:r>
          </a:p>
        </p:txBody>
      </p:sp>
    </p:spTree>
    <p:extLst>
      <p:ext uri="{BB962C8B-B14F-4D97-AF65-F5344CB8AC3E}">
        <p14:creationId xmlns:p14="http://schemas.microsoft.com/office/powerpoint/2010/main" val="350120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3000"/>
                                  </p:stCondLst>
                                  <p:childTnLst>
                                    <p:animEffect transition="out" filter="fade">
                                      <p:cBhvr>
                                        <p:cTn id="6" dur="1000"/>
                                        <p:tgtEl>
                                          <p:spTgt spid="14"/>
                                        </p:tgtEl>
                                      </p:cBhvr>
                                    </p:animEffect>
                                    <p:set>
                                      <p:cBhvr>
                                        <p:cTn id="7" dur="1" fill="hold">
                                          <p:stCondLst>
                                            <p:cond delay="999"/>
                                          </p:stCondLst>
                                        </p:cTn>
                                        <p:tgtEl>
                                          <p:spTgt spid="14"/>
                                        </p:tgtEl>
                                        <p:attrNameLst>
                                          <p:attrName>style.visibility</p:attrName>
                                        </p:attrNameLst>
                                      </p:cBhvr>
                                      <p:to>
                                        <p:strVal val="hidden"/>
                                      </p:to>
                                    </p:set>
                                  </p:childTnLst>
                                </p:cTn>
                              </p:par>
                              <p:par>
                                <p:cTn id="8" presetID="10" presetClass="exit" presetSubtype="0" fill="hold" grpId="0" nodeType="withEffect">
                                  <p:stCondLst>
                                    <p:cond delay="7000"/>
                                  </p:stCondLst>
                                  <p:childTnLst>
                                    <p:animEffect transition="out" filter="fade">
                                      <p:cBhvr>
                                        <p:cTn id="9" dur="1000"/>
                                        <p:tgtEl>
                                          <p:spTgt spid="24"/>
                                        </p:tgtEl>
                                      </p:cBhvr>
                                    </p:animEffect>
                                    <p:set>
                                      <p:cBhvr>
                                        <p:cTn id="10" dur="1" fill="hold">
                                          <p:stCondLst>
                                            <p:cond delay="999"/>
                                          </p:stCondLst>
                                        </p:cTn>
                                        <p:tgtEl>
                                          <p:spTgt spid="24"/>
                                        </p:tgtEl>
                                        <p:attrNameLst>
                                          <p:attrName>style.visibility</p:attrName>
                                        </p:attrNameLst>
                                      </p:cBhvr>
                                      <p:to>
                                        <p:strVal val="hidden"/>
                                      </p:to>
                                    </p:set>
                                  </p:childTnLst>
                                </p:cTn>
                              </p:par>
                              <p:par>
                                <p:cTn id="11" presetID="10" presetClass="entr" presetSubtype="0" fill="hold" grpId="1" nodeType="withEffect">
                                  <p:stCondLst>
                                    <p:cond delay="110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4" grpId="1"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Titeldia Afbeelding">
    <p:bg>
      <p:bgRef idx="1001">
        <a:schemeClr val="bg1"/>
      </p:bgRef>
    </p:bg>
    <p:spTree>
      <p:nvGrpSpPr>
        <p:cNvPr id="1" name=""/>
        <p:cNvGrpSpPr/>
        <p:nvPr/>
      </p:nvGrpSpPr>
      <p:grpSpPr>
        <a:xfrm>
          <a:off x="0" y="0"/>
          <a:ext cx="0" cy="0"/>
          <a:chOff x="0" y="0"/>
          <a:chExt cx="0" cy="0"/>
        </a:xfrm>
      </p:grpSpPr>
      <p:sp>
        <p:nvSpPr>
          <p:cNvPr id="4" name="Tijdelijke aanduiding voor tekst 2">
            <a:extLst>
              <a:ext uri="{FF2B5EF4-FFF2-40B4-BE49-F238E27FC236}">
                <a16:creationId xmlns:a16="http://schemas.microsoft.com/office/drawing/2014/main" id="{C9FC708F-D49C-484C-B7DE-166D5B6CC9E0}"/>
              </a:ext>
            </a:extLst>
          </p:cNvPr>
          <p:cNvSpPr>
            <a:spLocks noGrp="1"/>
          </p:cNvSpPr>
          <p:nvPr>
            <p:ph type="body" idx="10" hasCustomPrompt="1"/>
          </p:nvPr>
        </p:nvSpPr>
        <p:spPr>
          <a:xfrm>
            <a:off x="0" y="0"/>
            <a:ext cx="11520000" cy="6576000"/>
          </a:xfrm>
          <a:blipFill>
            <a:blip r:embed="rId2" cstate="print">
              <a:extLst>
                <a:ext uri="{28A0092B-C50C-407E-A947-70E740481C1C}">
                  <a14:useLocalDpi xmlns:a14="http://schemas.microsoft.com/office/drawing/2010/main"/>
                </a:ext>
              </a:extLst>
            </a:blip>
            <a:stretch>
              <a:fillRect/>
            </a:stretch>
          </a:blipFill>
        </p:spPr>
        <p:txBody>
          <a:bodyPr anchor="t" anchorCtr="0"/>
          <a:lstStyle>
            <a:lvl1pPr marL="0" indent="0">
              <a:buNone/>
              <a:defRPr sz="2400" b="0" i="0">
                <a:latin typeface="Museo Sans 900"/>
                <a:cs typeface="Museo Sans 90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noProof="0"/>
              <a:t> </a:t>
            </a:r>
          </a:p>
        </p:txBody>
      </p:sp>
      <p:sp>
        <p:nvSpPr>
          <p:cNvPr id="2" name="Titel 1"/>
          <p:cNvSpPr>
            <a:spLocks noGrp="1"/>
          </p:cNvSpPr>
          <p:nvPr>
            <p:ph type="ctrTitle" hasCustomPrompt="1"/>
          </p:nvPr>
        </p:nvSpPr>
        <p:spPr>
          <a:xfrm>
            <a:off x="655369" y="528000"/>
            <a:ext cx="6498967" cy="1968000"/>
          </a:xfrm>
        </p:spPr>
        <p:txBody>
          <a:bodyPr/>
          <a:lstStyle>
            <a:lvl1pPr>
              <a:lnSpc>
                <a:spcPts val="7466"/>
              </a:lnSpc>
              <a:defRPr sz="8533" baseline="0">
                <a:solidFill>
                  <a:schemeClr val="bg1"/>
                </a:solidFill>
              </a:defRPr>
            </a:lvl1pPr>
          </a:lstStyle>
          <a:p>
            <a:r>
              <a:rPr lang="nl-NL"/>
              <a:t>Titel  bewerken</a:t>
            </a:r>
          </a:p>
        </p:txBody>
      </p:sp>
      <p:sp>
        <p:nvSpPr>
          <p:cNvPr id="3" name="Subtitel 2"/>
          <p:cNvSpPr>
            <a:spLocks noGrp="1"/>
          </p:cNvSpPr>
          <p:nvPr>
            <p:ph type="subTitle" idx="1" hasCustomPrompt="1"/>
          </p:nvPr>
        </p:nvSpPr>
        <p:spPr>
          <a:xfrm>
            <a:off x="655369" y="2496000"/>
            <a:ext cx="6498967" cy="1440000"/>
          </a:xfrm>
        </p:spPr>
        <p:txBody>
          <a:bodyPr/>
          <a:lstStyle>
            <a:lvl1pPr marL="0" indent="0" algn="l">
              <a:buNone/>
              <a:defRPr b="0" i="0">
                <a:solidFill>
                  <a:srgbClr val="FFFFFF"/>
                </a:solidFill>
                <a:latin typeface="Museo Sans 100"/>
                <a:cs typeface="Museo Sans 10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a:t>Plaats een foto en zet die op de achtergrond met rechtermuisknop</a:t>
            </a:r>
            <a:br>
              <a:rPr lang="nl-NL"/>
            </a:br>
            <a:r>
              <a:rPr lang="nl-NL"/>
              <a:t> &gt; </a:t>
            </a:r>
            <a:r>
              <a:rPr lang="nl-NL" err="1"/>
              <a:t>send</a:t>
            </a:r>
            <a:r>
              <a:rPr lang="nl-NL"/>
              <a:t> to back</a:t>
            </a:r>
          </a:p>
        </p:txBody>
      </p:sp>
    </p:spTree>
    <p:extLst>
      <p:ext uri="{BB962C8B-B14F-4D97-AF65-F5344CB8AC3E}">
        <p14:creationId xmlns:p14="http://schemas.microsoft.com/office/powerpoint/2010/main" val="33402839"/>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9D1A-F943-4838-BA2F-6DF4F2EC9FEC}"/>
              </a:ext>
            </a:extLst>
          </p:cNvPr>
          <p:cNvSpPr>
            <a:spLocks noGrp="1"/>
          </p:cNvSpPr>
          <p:nvPr>
            <p:ph type="title"/>
          </p:nvPr>
        </p:nvSpPr>
        <p:spPr>
          <a:xfrm>
            <a:off x="457200" y="668049"/>
            <a:ext cx="7685037" cy="1363816"/>
          </a:xfrm>
        </p:spPr>
        <p:txBody>
          <a:bodyPr/>
          <a:lstStyle/>
          <a:p>
            <a:r>
              <a:rPr lang="en-US"/>
              <a:t>Click to edit Master title style</a:t>
            </a:r>
          </a:p>
        </p:txBody>
      </p:sp>
      <p:sp>
        <p:nvSpPr>
          <p:cNvPr id="3" name="Date Placeholder 2">
            <a:extLst>
              <a:ext uri="{FF2B5EF4-FFF2-40B4-BE49-F238E27FC236}">
                <a16:creationId xmlns:a16="http://schemas.microsoft.com/office/drawing/2014/main" id="{F6FEE401-3424-4696-A6FC-BBEE79379F9D}"/>
              </a:ext>
            </a:extLst>
          </p:cNvPr>
          <p:cNvSpPr>
            <a:spLocks noGrp="1"/>
          </p:cNvSpPr>
          <p:nvPr>
            <p:ph type="dt" sz="half" idx="10"/>
          </p:nvPr>
        </p:nvSpPr>
        <p:spPr/>
        <p:txBody>
          <a:bodyPr/>
          <a:lstStyle/>
          <a:p>
            <a:fld id="{D208048B-57AF-4F53-BC84-8E0A1033FBEC}" type="datetimeFigureOut">
              <a:rPr lang="en-US" smtClean="0"/>
              <a:t>2/24/26</a:t>
            </a:fld>
            <a:endParaRPr lang="en-US"/>
          </a:p>
        </p:txBody>
      </p:sp>
      <p:sp>
        <p:nvSpPr>
          <p:cNvPr id="4" name="Footer Placeholder 3">
            <a:extLst>
              <a:ext uri="{FF2B5EF4-FFF2-40B4-BE49-F238E27FC236}">
                <a16:creationId xmlns:a16="http://schemas.microsoft.com/office/drawing/2014/main" id="{01E9D767-A30A-4508-B510-99AB91737A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0979DC-F3D5-43AB-8A0F-9C8A14E0CEF4}"/>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135570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nu [6x]">
    <p:bg>
      <p:bgPr>
        <a:solidFill>
          <a:schemeClr val="accent1"/>
        </a:solidFill>
        <a:effectLst/>
      </p:bgPr>
    </p:bg>
    <p:spTree>
      <p:nvGrpSpPr>
        <p:cNvPr id="1" name=""/>
        <p:cNvGrpSpPr/>
        <p:nvPr/>
      </p:nvGrpSpPr>
      <p:grpSpPr>
        <a:xfrm>
          <a:off x="0" y="0"/>
          <a:ext cx="0" cy="0"/>
          <a:chOff x="0" y="0"/>
          <a:chExt cx="0" cy="0"/>
        </a:xfrm>
      </p:grpSpPr>
      <p:sp>
        <p:nvSpPr>
          <p:cNvPr id="6" name="- INFO">
            <a:extLst>
              <a:ext uri="{FF2B5EF4-FFF2-40B4-BE49-F238E27FC236}">
                <a16:creationId xmlns:a16="http://schemas.microsoft.com/office/drawing/2014/main" id="{B10543DB-D9D8-47C4-865B-BE11B7029992}"/>
              </a:ext>
            </a:extLst>
          </p:cNvPr>
          <p:cNvSpPr txBox="1"/>
          <p:nvPr userDrawn="1"/>
        </p:nvSpPr>
        <p:spPr>
          <a:xfrm>
            <a:off x="-7318" y="-364758"/>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Menu [6x]</a:t>
            </a:r>
          </a:p>
        </p:txBody>
      </p:sp>
      <p:sp>
        <p:nvSpPr>
          <p:cNvPr id="17" name="Freeform: Shape 16">
            <a:extLst>
              <a:ext uri="{FF2B5EF4-FFF2-40B4-BE49-F238E27FC236}">
                <a16:creationId xmlns:a16="http://schemas.microsoft.com/office/drawing/2014/main" id="{3C13F1D3-4E0C-419D-839F-94E57C44FAC1}"/>
              </a:ext>
            </a:extLst>
          </p:cNvPr>
          <p:cNvSpPr/>
          <p:nvPr userDrawn="1"/>
        </p:nvSpPr>
        <p:spPr>
          <a:xfrm>
            <a:off x="-7440" y="0"/>
            <a:ext cx="12219719" cy="6858000"/>
          </a:xfrm>
          <a:custGeom>
            <a:avLst/>
            <a:gdLst>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824071 w 12196238"/>
              <a:gd name="connsiteY9" fmla="*/ 2775566 h 6858000"/>
              <a:gd name="connsiteX10" fmla="*/ 0 w 12196238"/>
              <a:gd name="connsiteY10" fmla="*/ 2880664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938371 w 12196238"/>
              <a:gd name="connsiteY9" fmla="*/ 4408423 h 6858000"/>
              <a:gd name="connsiteX10" fmla="*/ 0 w 12196238"/>
              <a:gd name="connsiteY10" fmla="*/ 2880664 h 6858000"/>
              <a:gd name="connsiteX11" fmla="*/ 0 w 12196238"/>
              <a:gd name="connsiteY11"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94297 w 12212280"/>
              <a:gd name="connsiteY7" fmla="*/ 6858000 h 6858000"/>
              <a:gd name="connsiteX8" fmla="*/ 4279319 w 12212280"/>
              <a:gd name="connsiteY8" fmla="*/ 6745432 h 6858000"/>
              <a:gd name="connsiteX9" fmla="*/ 0 w 12212280"/>
              <a:gd name="connsiteY9" fmla="*/ 3426095 h 6858000"/>
              <a:gd name="connsiteX10" fmla="*/ 16042 w 12212280"/>
              <a:gd name="connsiteY10"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94297 w 12212280"/>
              <a:gd name="connsiteY7" fmla="*/ 6858000 h 6858000"/>
              <a:gd name="connsiteX8" fmla="*/ 4279319 w 12212280"/>
              <a:gd name="connsiteY8" fmla="*/ 6745432 h 6858000"/>
              <a:gd name="connsiteX9" fmla="*/ 0 w 12212280"/>
              <a:gd name="connsiteY9" fmla="*/ 3426095 h 6858000"/>
              <a:gd name="connsiteX10" fmla="*/ 16042 w 12212280"/>
              <a:gd name="connsiteY10"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94297 w 12212280"/>
              <a:gd name="connsiteY7" fmla="*/ 6858000 h 6858000"/>
              <a:gd name="connsiteX8" fmla="*/ 4279319 w 12212280"/>
              <a:gd name="connsiteY8" fmla="*/ 6745432 h 6858000"/>
              <a:gd name="connsiteX9" fmla="*/ 0 w 12212280"/>
              <a:gd name="connsiteY9" fmla="*/ 3426095 h 6858000"/>
              <a:gd name="connsiteX10" fmla="*/ 16042 w 12212280"/>
              <a:gd name="connsiteY10"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94297 w 12212280"/>
              <a:gd name="connsiteY7" fmla="*/ 6858000 h 6858000"/>
              <a:gd name="connsiteX8" fmla="*/ 4279319 w 12212280"/>
              <a:gd name="connsiteY8" fmla="*/ 6745432 h 6858000"/>
              <a:gd name="connsiteX9" fmla="*/ 0 w 12212280"/>
              <a:gd name="connsiteY9" fmla="*/ 3426095 h 6858000"/>
              <a:gd name="connsiteX10" fmla="*/ 16042 w 12212280"/>
              <a:gd name="connsiteY10"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94297 w 12212280"/>
              <a:gd name="connsiteY7" fmla="*/ 6858000 h 6858000"/>
              <a:gd name="connsiteX8" fmla="*/ 4279319 w 12212280"/>
              <a:gd name="connsiteY8" fmla="*/ 6745432 h 6858000"/>
              <a:gd name="connsiteX9" fmla="*/ 0 w 12212280"/>
              <a:gd name="connsiteY9" fmla="*/ 3426095 h 6858000"/>
              <a:gd name="connsiteX10" fmla="*/ 16042 w 12212280"/>
              <a:gd name="connsiteY10"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94297 w 12212280"/>
              <a:gd name="connsiteY7" fmla="*/ 6858000 h 6858000"/>
              <a:gd name="connsiteX8" fmla="*/ 0 w 12212280"/>
              <a:gd name="connsiteY8" fmla="*/ 3426095 h 6858000"/>
              <a:gd name="connsiteX9" fmla="*/ 16042 w 12212280"/>
              <a:gd name="connsiteY9"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84249 w 12212280"/>
              <a:gd name="connsiteY7" fmla="*/ 6858000 h 6858000"/>
              <a:gd name="connsiteX8" fmla="*/ 0 w 12212280"/>
              <a:gd name="connsiteY8" fmla="*/ 3426095 h 6858000"/>
              <a:gd name="connsiteX9" fmla="*/ 16042 w 12212280"/>
              <a:gd name="connsiteY9"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69177 w 12212280"/>
              <a:gd name="connsiteY7" fmla="*/ 6852976 h 6858000"/>
              <a:gd name="connsiteX8" fmla="*/ 0 w 12212280"/>
              <a:gd name="connsiteY8" fmla="*/ 3426095 h 6858000"/>
              <a:gd name="connsiteX9" fmla="*/ 16042 w 12212280"/>
              <a:gd name="connsiteY9"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74201 w 12212280"/>
              <a:gd name="connsiteY7" fmla="*/ 6858000 h 6858000"/>
              <a:gd name="connsiteX8" fmla="*/ 0 w 12212280"/>
              <a:gd name="connsiteY8" fmla="*/ 3426095 h 6858000"/>
              <a:gd name="connsiteX9" fmla="*/ 16042 w 12212280"/>
              <a:gd name="connsiteY9"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74201 w 12212280"/>
              <a:gd name="connsiteY7" fmla="*/ 6858000 h 6858000"/>
              <a:gd name="connsiteX8" fmla="*/ 0 w 12212280"/>
              <a:gd name="connsiteY8" fmla="*/ 3426095 h 6858000"/>
              <a:gd name="connsiteX9" fmla="*/ 16042 w 12212280"/>
              <a:gd name="connsiteY9" fmla="*/ 0 h 6858000"/>
              <a:gd name="connsiteX0" fmla="*/ 1056 w 12219597"/>
              <a:gd name="connsiteY0" fmla="*/ 0 h 6858000"/>
              <a:gd name="connsiteX1" fmla="*/ 5983897 w 12219597"/>
              <a:gd name="connsiteY1" fmla="*/ 0 h 6858000"/>
              <a:gd name="connsiteX2" fmla="*/ 6579500 w 12219597"/>
              <a:gd name="connsiteY2" fmla="*/ 0 h 6858000"/>
              <a:gd name="connsiteX3" fmla="*/ 12219597 w 12219597"/>
              <a:gd name="connsiteY3" fmla="*/ 0 h 6858000"/>
              <a:gd name="connsiteX4" fmla="*/ 12219597 w 12219597"/>
              <a:gd name="connsiteY4" fmla="*/ 3753432 h 6858000"/>
              <a:gd name="connsiteX5" fmla="*/ 12219597 w 12219597"/>
              <a:gd name="connsiteY5" fmla="*/ 4800600 h 6858000"/>
              <a:gd name="connsiteX6" fmla="*/ 12219597 w 12219597"/>
              <a:gd name="connsiteY6" fmla="*/ 6858000 h 6858000"/>
              <a:gd name="connsiteX7" fmla="*/ 4381518 w 12219597"/>
              <a:gd name="connsiteY7" fmla="*/ 6858000 h 6858000"/>
              <a:gd name="connsiteX8" fmla="*/ 7317 w 12219597"/>
              <a:gd name="connsiteY8" fmla="*/ 3426095 h 6858000"/>
              <a:gd name="connsiteX9" fmla="*/ 1056 w 12219597"/>
              <a:gd name="connsiteY9" fmla="*/ 0 h 6858000"/>
              <a:gd name="connsiteX0" fmla="*/ 598 w 12219139"/>
              <a:gd name="connsiteY0" fmla="*/ 0 h 6858000"/>
              <a:gd name="connsiteX1" fmla="*/ 5983439 w 12219139"/>
              <a:gd name="connsiteY1" fmla="*/ 0 h 6858000"/>
              <a:gd name="connsiteX2" fmla="*/ 6579042 w 12219139"/>
              <a:gd name="connsiteY2" fmla="*/ 0 h 6858000"/>
              <a:gd name="connsiteX3" fmla="*/ 12219139 w 12219139"/>
              <a:gd name="connsiteY3" fmla="*/ 0 h 6858000"/>
              <a:gd name="connsiteX4" fmla="*/ 12219139 w 12219139"/>
              <a:gd name="connsiteY4" fmla="*/ 3753432 h 6858000"/>
              <a:gd name="connsiteX5" fmla="*/ 12219139 w 12219139"/>
              <a:gd name="connsiteY5" fmla="*/ 4800600 h 6858000"/>
              <a:gd name="connsiteX6" fmla="*/ 12219139 w 12219139"/>
              <a:gd name="connsiteY6" fmla="*/ 6858000 h 6858000"/>
              <a:gd name="connsiteX7" fmla="*/ 4381060 w 12219139"/>
              <a:gd name="connsiteY7" fmla="*/ 6858000 h 6858000"/>
              <a:gd name="connsiteX8" fmla="*/ 22357 w 12219139"/>
              <a:gd name="connsiteY8" fmla="*/ 3410596 h 6858000"/>
              <a:gd name="connsiteX9" fmla="*/ 598 w 12219139"/>
              <a:gd name="connsiteY9" fmla="*/ 0 h 6858000"/>
              <a:gd name="connsiteX0" fmla="*/ 9238 w 12227779"/>
              <a:gd name="connsiteY0" fmla="*/ 0 h 6858000"/>
              <a:gd name="connsiteX1" fmla="*/ 5992079 w 12227779"/>
              <a:gd name="connsiteY1" fmla="*/ 0 h 6858000"/>
              <a:gd name="connsiteX2" fmla="*/ 6587682 w 12227779"/>
              <a:gd name="connsiteY2" fmla="*/ 0 h 6858000"/>
              <a:gd name="connsiteX3" fmla="*/ 12227779 w 12227779"/>
              <a:gd name="connsiteY3" fmla="*/ 0 h 6858000"/>
              <a:gd name="connsiteX4" fmla="*/ 12227779 w 12227779"/>
              <a:gd name="connsiteY4" fmla="*/ 3753432 h 6858000"/>
              <a:gd name="connsiteX5" fmla="*/ 12227779 w 12227779"/>
              <a:gd name="connsiteY5" fmla="*/ 4800600 h 6858000"/>
              <a:gd name="connsiteX6" fmla="*/ 12227779 w 12227779"/>
              <a:gd name="connsiteY6" fmla="*/ 6858000 h 6858000"/>
              <a:gd name="connsiteX7" fmla="*/ 4389700 w 12227779"/>
              <a:gd name="connsiteY7" fmla="*/ 6858000 h 6858000"/>
              <a:gd name="connsiteX8" fmla="*/ 0 w 12227779"/>
              <a:gd name="connsiteY8" fmla="*/ 3395098 h 6858000"/>
              <a:gd name="connsiteX9" fmla="*/ 9238 w 12227779"/>
              <a:gd name="connsiteY9" fmla="*/ 0 h 6858000"/>
              <a:gd name="connsiteX0" fmla="*/ 1178 w 12219719"/>
              <a:gd name="connsiteY0" fmla="*/ 0 h 6858000"/>
              <a:gd name="connsiteX1" fmla="*/ 5984019 w 12219719"/>
              <a:gd name="connsiteY1" fmla="*/ 0 h 6858000"/>
              <a:gd name="connsiteX2" fmla="*/ 6579622 w 12219719"/>
              <a:gd name="connsiteY2" fmla="*/ 0 h 6858000"/>
              <a:gd name="connsiteX3" fmla="*/ 12219719 w 12219719"/>
              <a:gd name="connsiteY3" fmla="*/ 0 h 6858000"/>
              <a:gd name="connsiteX4" fmla="*/ 12219719 w 12219719"/>
              <a:gd name="connsiteY4" fmla="*/ 3753432 h 6858000"/>
              <a:gd name="connsiteX5" fmla="*/ 12219719 w 12219719"/>
              <a:gd name="connsiteY5" fmla="*/ 4800600 h 6858000"/>
              <a:gd name="connsiteX6" fmla="*/ 12219719 w 12219719"/>
              <a:gd name="connsiteY6" fmla="*/ 6858000 h 6858000"/>
              <a:gd name="connsiteX7" fmla="*/ 4381640 w 12219719"/>
              <a:gd name="connsiteY7" fmla="*/ 6858000 h 6858000"/>
              <a:gd name="connsiteX8" fmla="*/ 5387 w 12219719"/>
              <a:gd name="connsiteY8" fmla="*/ 3388375 h 6858000"/>
              <a:gd name="connsiteX9" fmla="*/ 1178 w 12219719"/>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19719" h="6858000">
                <a:moveTo>
                  <a:pt x="1178" y="0"/>
                </a:moveTo>
                <a:lnTo>
                  <a:pt x="5984019" y="0"/>
                </a:lnTo>
                <a:lnTo>
                  <a:pt x="6579622" y="0"/>
                </a:lnTo>
                <a:lnTo>
                  <a:pt x="12219719" y="0"/>
                </a:lnTo>
                <a:lnTo>
                  <a:pt x="12219719" y="3753432"/>
                </a:lnTo>
                <a:lnTo>
                  <a:pt x="12219719" y="4800600"/>
                </a:lnTo>
                <a:lnTo>
                  <a:pt x="12219719" y="6858000"/>
                </a:lnTo>
                <a:lnTo>
                  <a:pt x="4381640" y="6858000"/>
                </a:lnTo>
                <a:cubicBezTo>
                  <a:pt x="2923573" y="5714032"/>
                  <a:pt x="953789" y="5371793"/>
                  <a:pt x="5387" y="3388375"/>
                </a:cubicBezTo>
                <a:cubicBezTo>
                  <a:pt x="10734" y="2246343"/>
                  <a:pt x="-4169" y="1142032"/>
                  <a:pt x="1178" y="0"/>
                </a:cubicBezTo>
                <a:close/>
              </a:path>
            </a:pathLst>
          </a:custGeom>
          <a:solidFill>
            <a:schemeClr val="accent2"/>
          </a:solidFill>
          <a:ln w="45663" cap="flat">
            <a:noFill/>
            <a:prstDash val="solid"/>
            <a:miter/>
          </a:ln>
        </p:spPr>
        <p:txBody>
          <a:bodyPr wrap="square" rtlCol="0" anchor="ctr">
            <a:noAutofit/>
          </a:bodyPr>
          <a:lstStyle/>
          <a:p>
            <a:endParaRPr lang="nl-NL"/>
          </a:p>
        </p:txBody>
      </p:sp>
      <p:sp>
        <p:nvSpPr>
          <p:cNvPr id="11" name="Titel 10">
            <a:extLst>
              <a:ext uri="{FF2B5EF4-FFF2-40B4-BE49-F238E27FC236}">
                <a16:creationId xmlns:a16="http://schemas.microsoft.com/office/drawing/2014/main" id="{7A89CE00-946F-481C-B5FE-4E6C6F8AB13A}"/>
              </a:ext>
            </a:extLst>
          </p:cNvPr>
          <p:cNvSpPr>
            <a:spLocks noGrp="1"/>
          </p:cNvSpPr>
          <p:nvPr>
            <p:ph type="title" hasCustomPrompt="1"/>
          </p:nvPr>
        </p:nvSpPr>
        <p:spPr>
          <a:xfrm>
            <a:off x="543869" y="722568"/>
            <a:ext cx="11114087" cy="709102"/>
          </a:xfrm>
        </p:spPr>
        <p:txBody>
          <a:bodyPr/>
          <a:lstStyle>
            <a:lvl1pPr>
              <a:defRPr/>
            </a:lvl1pPr>
          </a:lstStyle>
          <a:p>
            <a:r>
              <a:rPr lang="nl-NL"/>
              <a:t>Menu</a:t>
            </a:r>
          </a:p>
        </p:txBody>
      </p:sp>
      <p:sp>
        <p:nvSpPr>
          <p:cNvPr id="117" name="Tijdelijke aanduiding voor tekst 15">
            <a:extLst>
              <a:ext uri="{FF2B5EF4-FFF2-40B4-BE49-F238E27FC236}">
                <a16:creationId xmlns:a16="http://schemas.microsoft.com/office/drawing/2014/main" id="{8123014A-EDBE-4EE3-98B3-39CD2D70A18A}"/>
              </a:ext>
            </a:extLst>
          </p:cNvPr>
          <p:cNvSpPr>
            <a:spLocks noGrp="1"/>
          </p:cNvSpPr>
          <p:nvPr>
            <p:ph type="body" sz="quarter" idx="16" hasCustomPrompt="1"/>
          </p:nvPr>
        </p:nvSpPr>
        <p:spPr>
          <a:xfrm>
            <a:off x="8111956" y="1976197"/>
            <a:ext cx="3546000"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18" name="Tijdelijke aanduiding voor tekst 15">
            <a:extLst>
              <a:ext uri="{FF2B5EF4-FFF2-40B4-BE49-F238E27FC236}">
                <a16:creationId xmlns:a16="http://schemas.microsoft.com/office/drawing/2014/main" id="{4CBEF2D7-07FB-4707-951B-B8EA07DF41C5}"/>
              </a:ext>
            </a:extLst>
          </p:cNvPr>
          <p:cNvSpPr>
            <a:spLocks noGrp="1"/>
          </p:cNvSpPr>
          <p:nvPr>
            <p:ph type="body" sz="quarter" idx="17" hasCustomPrompt="1"/>
          </p:nvPr>
        </p:nvSpPr>
        <p:spPr>
          <a:xfrm>
            <a:off x="4323411" y="1976197"/>
            <a:ext cx="3546000"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19" name="Tijdelijke aanduiding voor tekst 15">
            <a:extLst>
              <a:ext uri="{FF2B5EF4-FFF2-40B4-BE49-F238E27FC236}">
                <a16:creationId xmlns:a16="http://schemas.microsoft.com/office/drawing/2014/main" id="{1544757F-B3C7-4791-BE24-F78D8FB0AF30}"/>
              </a:ext>
            </a:extLst>
          </p:cNvPr>
          <p:cNvSpPr>
            <a:spLocks noGrp="1"/>
          </p:cNvSpPr>
          <p:nvPr>
            <p:ph type="body" sz="quarter" idx="18" hasCustomPrompt="1"/>
          </p:nvPr>
        </p:nvSpPr>
        <p:spPr>
          <a:xfrm>
            <a:off x="534881" y="1976197"/>
            <a:ext cx="3545984"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22" name="Tijdelijke aanduiding voor tekst 15">
            <a:extLst>
              <a:ext uri="{FF2B5EF4-FFF2-40B4-BE49-F238E27FC236}">
                <a16:creationId xmlns:a16="http://schemas.microsoft.com/office/drawing/2014/main" id="{850D8D60-EB93-4BC8-BCA8-154D60F7CCE3}"/>
              </a:ext>
            </a:extLst>
          </p:cNvPr>
          <p:cNvSpPr>
            <a:spLocks noGrp="1"/>
          </p:cNvSpPr>
          <p:nvPr>
            <p:ph type="body" sz="quarter" idx="21" hasCustomPrompt="1"/>
          </p:nvPr>
        </p:nvSpPr>
        <p:spPr>
          <a:xfrm>
            <a:off x="8111956" y="4242220"/>
            <a:ext cx="3546000"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24" name="Tijdelijke aanduiding voor tekst 15">
            <a:extLst>
              <a:ext uri="{FF2B5EF4-FFF2-40B4-BE49-F238E27FC236}">
                <a16:creationId xmlns:a16="http://schemas.microsoft.com/office/drawing/2014/main" id="{55C8898F-B465-42A2-9D8C-C453525F6AF3}"/>
              </a:ext>
            </a:extLst>
          </p:cNvPr>
          <p:cNvSpPr>
            <a:spLocks noGrp="1"/>
          </p:cNvSpPr>
          <p:nvPr>
            <p:ph type="body" sz="quarter" idx="22" hasCustomPrompt="1"/>
          </p:nvPr>
        </p:nvSpPr>
        <p:spPr>
          <a:xfrm>
            <a:off x="4323411" y="4242220"/>
            <a:ext cx="3546000"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25" name="Tijdelijke aanduiding voor tekst 15">
            <a:extLst>
              <a:ext uri="{FF2B5EF4-FFF2-40B4-BE49-F238E27FC236}">
                <a16:creationId xmlns:a16="http://schemas.microsoft.com/office/drawing/2014/main" id="{BE2B9211-C134-487C-994B-4D41B4187EFB}"/>
              </a:ext>
            </a:extLst>
          </p:cNvPr>
          <p:cNvSpPr>
            <a:spLocks noGrp="1"/>
          </p:cNvSpPr>
          <p:nvPr>
            <p:ph type="body" sz="quarter" idx="23" hasCustomPrompt="1"/>
          </p:nvPr>
        </p:nvSpPr>
        <p:spPr>
          <a:xfrm>
            <a:off x="534881" y="4242220"/>
            <a:ext cx="3545984"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Tree>
    <p:extLst>
      <p:ext uri="{BB962C8B-B14F-4D97-AF65-F5344CB8AC3E}">
        <p14:creationId xmlns:p14="http://schemas.microsoft.com/office/powerpoint/2010/main" val="207728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119"/>
                                        </p:tgtEl>
                                        <p:attrNameLst>
                                          <p:attrName>style.visibility</p:attrName>
                                        </p:attrNameLst>
                                      </p:cBhvr>
                                      <p:to>
                                        <p:strVal val="visible"/>
                                      </p:to>
                                    </p:set>
                                    <p:anim calcmode="lin" valueType="num">
                                      <p:cBhvr additive="base">
                                        <p:cTn id="11" dur="750" fill="hold"/>
                                        <p:tgtEl>
                                          <p:spTgt spid="119"/>
                                        </p:tgtEl>
                                        <p:attrNameLst>
                                          <p:attrName>ppt_x</p:attrName>
                                        </p:attrNameLst>
                                      </p:cBhvr>
                                      <p:tavLst>
                                        <p:tav tm="0">
                                          <p:val>
                                            <p:strVal val="#ppt_x"/>
                                          </p:val>
                                        </p:tav>
                                        <p:tav tm="100000">
                                          <p:val>
                                            <p:strVal val="#ppt_x"/>
                                          </p:val>
                                        </p:tav>
                                      </p:tavLst>
                                    </p:anim>
                                    <p:anim calcmode="lin" valueType="num">
                                      <p:cBhvr additive="base">
                                        <p:cTn id="12" dur="750" fill="hold"/>
                                        <p:tgtEl>
                                          <p:spTgt spid="119"/>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750" fill="hold"/>
                                        <p:tgtEl>
                                          <p:spTgt spid="118"/>
                                        </p:tgtEl>
                                        <p:attrNameLst>
                                          <p:attrName>ppt_x</p:attrName>
                                        </p:attrNameLst>
                                      </p:cBhvr>
                                      <p:tavLst>
                                        <p:tav tm="0">
                                          <p:val>
                                            <p:strVal val="#ppt_x"/>
                                          </p:val>
                                        </p:tav>
                                        <p:tav tm="100000">
                                          <p:val>
                                            <p:strVal val="#ppt_x"/>
                                          </p:val>
                                        </p:tav>
                                      </p:tavLst>
                                    </p:anim>
                                    <p:anim calcmode="lin" valueType="num">
                                      <p:cBhvr additive="base">
                                        <p:cTn id="16" dur="75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117"/>
                                        </p:tgtEl>
                                        <p:attrNameLst>
                                          <p:attrName>style.visibility</p:attrName>
                                        </p:attrNameLst>
                                      </p:cBhvr>
                                      <p:to>
                                        <p:strVal val="visible"/>
                                      </p:to>
                                    </p:set>
                                    <p:anim calcmode="lin" valueType="num">
                                      <p:cBhvr additive="base">
                                        <p:cTn id="19" dur="750" fill="hold"/>
                                        <p:tgtEl>
                                          <p:spTgt spid="117"/>
                                        </p:tgtEl>
                                        <p:attrNameLst>
                                          <p:attrName>ppt_x</p:attrName>
                                        </p:attrNameLst>
                                      </p:cBhvr>
                                      <p:tavLst>
                                        <p:tav tm="0">
                                          <p:val>
                                            <p:strVal val="#ppt_x"/>
                                          </p:val>
                                        </p:tav>
                                        <p:tav tm="100000">
                                          <p:val>
                                            <p:strVal val="#ppt_x"/>
                                          </p:val>
                                        </p:tav>
                                      </p:tavLst>
                                    </p:anim>
                                    <p:anim calcmode="lin" valueType="num">
                                      <p:cBhvr additive="base">
                                        <p:cTn id="20" dur="750" fill="hold"/>
                                        <p:tgtEl>
                                          <p:spTgt spid="117"/>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600"/>
                                  </p:stCondLst>
                                  <p:childTnLst>
                                    <p:set>
                                      <p:cBhvr>
                                        <p:cTn id="22" dur="1" fill="hold">
                                          <p:stCondLst>
                                            <p:cond delay="0"/>
                                          </p:stCondLst>
                                        </p:cTn>
                                        <p:tgtEl>
                                          <p:spTgt spid="125"/>
                                        </p:tgtEl>
                                        <p:attrNameLst>
                                          <p:attrName>style.visibility</p:attrName>
                                        </p:attrNameLst>
                                      </p:cBhvr>
                                      <p:to>
                                        <p:strVal val="visible"/>
                                      </p:to>
                                    </p:set>
                                    <p:anim calcmode="lin" valueType="num">
                                      <p:cBhvr additive="base">
                                        <p:cTn id="23" dur="750" fill="hold"/>
                                        <p:tgtEl>
                                          <p:spTgt spid="125"/>
                                        </p:tgtEl>
                                        <p:attrNameLst>
                                          <p:attrName>ppt_x</p:attrName>
                                        </p:attrNameLst>
                                      </p:cBhvr>
                                      <p:tavLst>
                                        <p:tav tm="0">
                                          <p:val>
                                            <p:strVal val="#ppt_x"/>
                                          </p:val>
                                        </p:tav>
                                        <p:tav tm="100000">
                                          <p:val>
                                            <p:strVal val="#ppt_x"/>
                                          </p:val>
                                        </p:tav>
                                      </p:tavLst>
                                    </p:anim>
                                    <p:anim calcmode="lin" valueType="num">
                                      <p:cBhvr additive="base">
                                        <p:cTn id="24" dur="750" fill="hold"/>
                                        <p:tgtEl>
                                          <p:spTgt spid="125"/>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700"/>
                                  </p:stCondLst>
                                  <p:childTnLst>
                                    <p:set>
                                      <p:cBhvr>
                                        <p:cTn id="26" dur="1" fill="hold">
                                          <p:stCondLst>
                                            <p:cond delay="0"/>
                                          </p:stCondLst>
                                        </p:cTn>
                                        <p:tgtEl>
                                          <p:spTgt spid="124"/>
                                        </p:tgtEl>
                                        <p:attrNameLst>
                                          <p:attrName>style.visibility</p:attrName>
                                        </p:attrNameLst>
                                      </p:cBhvr>
                                      <p:to>
                                        <p:strVal val="visible"/>
                                      </p:to>
                                    </p:set>
                                    <p:anim calcmode="lin" valueType="num">
                                      <p:cBhvr additive="base">
                                        <p:cTn id="27" dur="750" fill="hold"/>
                                        <p:tgtEl>
                                          <p:spTgt spid="124"/>
                                        </p:tgtEl>
                                        <p:attrNameLst>
                                          <p:attrName>ppt_x</p:attrName>
                                        </p:attrNameLst>
                                      </p:cBhvr>
                                      <p:tavLst>
                                        <p:tav tm="0">
                                          <p:val>
                                            <p:strVal val="#ppt_x"/>
                                          </p:val>
                                        </p:tav>
                                        <p:tav tm="100000">
                                          <p:val>
                                            <p:strVal val="#ppt_x"/>
                                          </p:val>
                                        </p:tav>
                                      </p:tavLst>
                                    </p:anim>
                                    <p:anim calcmode="lin" valueType="num">
                                      <p:cBhvr additive="base">
                                        <p:cTn id="28" dur="750" fill="hold"/>
                                        <p:tgtEl>
                                          <p:spTgt spid="124"/>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80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750" fill="hold"/>
                                        <p:tgtEl>
                                          <p:spTgt spid="122"/>
                                        </p:tgtEl>
                                        <p:attrNameLst>
                                          <p:attrName>ppt_x</p:attrName>
                                        </p:attrNameLst>
                                      </p:cBhvr>
                                      <p:tavLst>
                                        <p:tav tm="0">
                                          <p:val>
                                            <p:strVal val="#ppt_x"/>
                                          </p:val>
                                        </p:tav>
                                        <p:tav tm="100000">
                                          <p:val>
                                            <p:strVal val="#ppt_x"/>
                                          </p:val>
                                        </p:tav>
                                      </p:tavLst>
                                    </p:anim>
                                    <p:anim calcmode="lin" valueType="num">
                                      <p:cBhvr additive="base">
                                        <p:cTn id="32" dur="750" fill="hold"/>
                                        <p:tgtEl>
                                          <p:spTgt spid="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7" grpId="0" animBg="1">
        <p:tmplLst>
          <p:tmpl>
            <p:tnLst>
              <p:par>
                <p:cTn presetID="2" presetClass="entr" presetSubtype="4" decel="100000" fill="hold" nodeType="withEffect">
                  <p:stCondLst>
                    <p:cond delay="30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750" fill="hold"/>
                        <p:tgtEl>
                          <p:spTgt spid="117"/>
                        </p:tgtEl>
                        <p:attrNameLst>
                          <p:attrName>ppt_x</p:attrName>
                        </p:attrNameLst>
                      </p:cBhvr>
                      <p:tavLst>
                        <p:tav tm="0">
                          <p:val>
                            <p:strVal val="#ppt_x"/>
                          </p:val>
                        </p:tav>
                        <p:tav tm="100000">
                          <p:val>
                            <p:strVal val="#ppt_x"/>
                          </p:val>
                        </p:tav>
                      </p:tavLst>
                    </p:anim>
                    <p:anim calcmode="lin" valueType="num">
                      <p:cBhvr additive="base">
                        <p:cTn dur="750" fill="hold"/>
                        <p:tgtEl>
                          <p:spTgt spid="117"/>
                        </p:tgtEl>
                        <p:attrNameLst>
                          <p:attrName>ppt_y</p:attrName>
                        </p:attrNameLst>
                      </p:cBhvr>
                      <p:tavLst>
                        <p:tav tm="0">
                          <p:val>
                            <p:strVal val="1+#ppt_h/2"/>
                          </p:val>
                        </p:tav>
                        <p:tav tm="100000">
                          <p:val>
                            <p:strVal val="#ppt_y"/>
                          </p:val>
                        </p:tav>
                      </p:tavLst>
                    </p:anim>
                  </p:childTnLst>
                </p:cTn>
              </p:par>
            </p:tnLst>
          </p:tmpl>
        </p:tmplLst>
      </p:bldP>
      <p:bldP spid="118" grpId="0" animBg="1">
        <p:tmplLst>
          <p:tmpl>
            <p:tnLst>
              <p:par>
                <p:cTn presetID="2" presetClass="entr" presetSubtype="4" decel="100000" fill="hold" nodeType="withEffect">
                  <p:stCondLst>
                    <p:cond delay="200"/>
                  </p:stCondLst>
                  <p:childTnLst>
                    <p:set>
                      <p:cBhvr>
                        <p:cTn dur="1" fill="hold">
                          <p:stCondLst>
                            <p:cond delay="0"/>
                          </p:stCondLst>
                        </p:cTn>
                        <p:tgtEl>
                          <p:spTgt spid="118"/>
                        </p:tgtEl>
                        <p:attrNameLst>
                          <p:attrName>style.visibility</p:attrName>
                        </p:attrNameLst>
                      </p:cBhvr>
                      <p:to>
                        <p:strVal val="visible"/>
                      </p:to>
                    </p:set>
                    <p:anim calcmode="lin" valueType="num">
                      <p:cBhvr additive="base">
                        <p:cTn dur="750" fill="hold"/>
                        <p:tgtEl>
                          <p:spTgt spid="118"/>
                        </p:tgtEl>
                        <p:attrNameLst>
                          <p:attrName>ppt_x</p:attrName>
                        </p:attrNameLst>
                      </p:cBhvr>
                      <p:tavLst>
                        <p:tav tm="0">
                          <p:val>
                            <p:strVal val="#ppt_x"/>
                          </p:val>
                        </p:tav>
                        <p:tav tm="100000">
                          <p:val>
                            <p:strVal val="#ppt_x"/>
                          </p:val>
                        </p:tav>
                      </p:tavLst>
                    </p:anim>
                    <p:anim calcmode="lin" valueType="num">
                      <p:cBhvr additive="base">
                        <p:cTn dur="750" fill="hold"/>
                        <p:tgtEl>
                          <p:spTgt spid="118"/>
                        </p:tgtEl>
                        <p:attrNameLst>
                          <p:attrName>ppt_y</p:attrName>
                        </p:attrNameLst>
                      </p:cBhvr>
                      <p:tavLst>
                        <p:tav tm="0">
                          <p:val>
                            <p:strVal val="1+#ppt_h/2"/>
                          </p:val>
                        </p:tav>
                        <p:tav tm="100000">
                          <p:val>
                            <p:strVal val="#ppt_y"/>
                          </p:val>
                        </p:tav>
                      </p:tavLst>
                    </p:anim>
                  </p:childTnLst>
                </p:cTn>
              </p:par>
            </p:tnLst>
          </p:tmpl>
        </p:tmplLst>
      </p:bldP>
      <p:bldP spid="119" grpId="0" animBg="1">
        <p:tmplLst>
          <p:tmpl>
            <p:tnLst>
              <p:par>
                <p:cTn presetID="2" presetClass="entr" presetSubtype="4" decel="100000" fill="hold" nodeType="withEffect">
                  <p:stCondLst>
                    <p:cond delay="100"/>
                  </p:stCondLst>
                  <p:childTnLst>
                    <p:set>
                      <p:cBhvr>
                        <p:cTn dur="1" fill="hold">
                          <p:stCondLst>
                            <p:cond delay="0"/>
                          </p:stCondLst>
                        </p:cTn>
                        <p:tgtEl>
                          <p:spTgt spid="119"/>
                        </p:tgtEl>
                        <p:attrNameLst>
                          <p:attrName>style.visibility</p:attrName>
                        </p:attrNameLst>
                      </p:cBhvr>
                      <p:to>
                        <p:strVal val="visible"/>
                      </p:to>
                    </p:set>
                    <p:anim calcmode="lin" valueType="num">
                      <p:cBhvr additive="base">
                        <p:cTn dur="750" fill="hold"/>
                        <p:tgtEl>
                          <p:spTgt spid="119"/>
                        </p:tgtEl>
                        <p:attrNameLst>
                          <p:attrName>ppt_x</p:attrName>
                        </p:attrNameLst>
                      </p:cBhvr>
                      <p:tavLst>
                        <p:tav tm="0">
                          <p:val>
                            <p:strVal val="#ppt_x"/>
                          </p:val>
                        </p:tav>
                        <p:tav tm="100000">
                          <p:val>
                            <p:strVal val="#ppt_x"/>
                          </p:val>
                        </p:tav>
                      </p:tavLst>
                    </p:anim>
                    <p:anim calcmode="lin" valueType="num">
                      <p:cBhvr additive="base">
                        <p:cTn dur="750" fill="hold"/>
                        <p:tgtEl>
                          <p:spTgt spid="119"/>
                        </p:tgtEl>
                        <p:attrNameLst>
                          <p:attrName>ppt_y</p:attrName>
                        </p:attrNameLst>
                      </p:cBhvr>
                      <p:tavLst>
                        <p:tav tm="0">
                          <p:val>
                            <p:strVal val="1+#ppt_h/2"/>
                          </p:val>
                        </p:tav>
                        <p:tav tm="100000">
                          <p:val>
                            <p:strVal val="#ppt_y"/>
                          </p:val>
                        </p:tav>
                      </p:tavLst>
                    </p:anim>
                  </p:childTnLst>
                </p:cTn>
              </p:par>
            </p:tnLst>
          </p:tmpl>
        </p:tmplLst>
      </p:bldP>
      <p:bldP spid="122" grpId="0" animBg="1">
        <p:tmplLst>
          <p:tmpl>
            <p:tnLst>
              <p:par>
                <p:cTn presetID="2" presetClass="entr" presetSubtype="4" decel="100000" fill="hold" nodeType="withEffect">
                  <p:stCondLst>
                    <p:cond delay="800"/>
                  </p:stCondLst>
                  <p:childTnLst>
                    <p:set>
                      <p:cBhvr>
                        <p:cTn dur="1" fill="hold">
                          <p:stCondLst>
                            <p:cond delay="0"/>
                          </p:stCondLst>
                        </p:cTn>
                        <p:tgtEl>
                          <p:spTgt spid="122"/>
                        </p:tgtEl>
                        <p:attrNameLst>
                          <p:attrName>style.visibility</p:attrName>
                        </p:attrNameLst>
                      </p:cBhvr>
                      <p:to>
                        <p:strVal val="visible"/>
                      </p:to>
                    </p:set>
                    <p:anim calcmode="lin" valueType="num">
                      <p:cBhvr additive="base">
                        <p:cTn dur="750" fill="hold"/>
                        <p:tgtEl>
                          <p:spTgt spid="122"/>
                        </p:tgtEl>
                        <p:attrNameLst>
                          <p:attrName>ppt_x</p:attrName>
                        </p:attrNameLst>
                      </p:cBhvr>
                      <p:tavLst>
                        <p:tav tm="0">
                          <p:val>
                            <p:strVal val="#ppt_x"/>
                          </p:val>
                        </p:tav>
                        <p:tav tm="100000">
                          <p:val>
                            <p:strVal val="#ppt_x"/>
                          </p:val>
                        </p:tav>
                      </p:tavLst>
                    </p:anim>
                    <p:anim calcmode="lin" valueType="num">
                      <p:cBhvr additive="base">
                        <p:cTn dur="750" fill="hold"/>
                        <p:tgtEl>
                          <p:spTgt spid="122"/>
                        </p:tgtEl>
                        <p:attrNameLst>
                          <p:attrName>ppt_y</p:attrName>
                        </p:attrNameLst>
                      </p:cBhvr>
                      <p:tavLst>
                        <p:tav tm="0">
                          <p:val>
                            <p:strVal val="1+#ppt_h/2"/>
                          </p:val>
                        </p:tav>
                        <p:tav tm="100000">
                          <p:val>
                            <p:strVal val="#ppt_y"/>
                          </p:val>
                        </p:tav>
                      </p:tavLst>
                    </p:anim>
                  </p:childTnLst>
                </p:cTn>
              </p:par>
            </p:tnLst>
          </p:tmpl>
        </p:tmplLst>
      </p:bldP>
      <p:bldP spid="124" grpId="0" animBg="1">
        <p:tmplLst>
          <p:tmpl>
            <p:tnLst>
              <p:par>
                <p:cTn presetID="2" presetClass="entr" presetSubtype="4" decel="100000" fill="hold" nodeType="withEffect">
                  <p:stCondLst>
                    <p:cond delay="700"/>
                  </p:stCondLst>
                  <p:childTnLst>
                    <p:set>
                      <p:cBhvr>
                        <p:cTn dur="1" fill="hold">
                          <p:stCondLst>
                            <p:cond delay="0"/>
                          </p:stCondLst>
                        </p:cTn>
                        <p:tgtEl>
                          <p:spTgt spid="124"/>
                        </p:tgtEl>
                        <p:attrNameLst>
                          <p:attrName>style.visibility</p:attrName>
                        </p:attrNameLst>
                      </p:cBhvr>
                      <p:to>
                        <p:strVal val="visible"/>
                      </p:to>
                    </p:set>
                    <p:anim calcmode="lin" valueType="num">
                      <p:cBhvr additive="base">
                        <p:cTn dur="750" fill="hold"/>
                        <p:tgtEl>
                          <p:spTgt spid="124"/>
                        </p:tgtEl>
                        <p:attrNameLst>
                          <p:attrName>ppt_x</p:attrName>
                        </p:attrNameLst>
                      </p:cBhvr>
                      <p:tavLst>
                        <p:tav tm="0">
                          <p:val>
                            <p:strVal val="#ppt_x"/>
                          </p:val>
                        </p:tav>
                        <p:tav tm="100000">
                          <p:val>
                            <p:strVal val="#ppt_x"/>
                          </p:val>
                        </p:tav>
                      </p:tavLst>
                    </p:anim>
                    <p:anim calcmode="lin" valueType="num">
                      <p:cBhvr additive="base">
                        <p:cTn dur="750" fill="hold"/>
                        <p:tgtEl>
                          <p:spTgt spid="124"/>
                        </p:tgtEl>
                        <p:attrNameLst>
                          <p:attrName>ppt_y</p:attrName>
                        </p:attrNameLst>
                      </p:cBhvr>
                      <p:tavLst>
                        <p:tav tm="0">
                          <p:val>
                            <p:strVal val="1+#ppt_h/2"/>
                          </p:val>
                        </p:tav>
                        <p:tav tm="100000">
                          <p:val>
                            <p:strVal val="#ppt_y"/>
                          </p:val>
                        </p:tav>
                      </p:tavLst>
                    </p:anim>
                  </p:childTnLst>
                </p:cTn>
              </p:par>
            </p:tnLst>
          </p:tmpl>
        </p:tmplLst>
      </p:bldP>
      <p:bldP spid="125" grpId="0" animBg="1">
        <p:tmplLst>
          <p:tmpl>
            <p:tnLst>
              <p:par>
                <p:cTn presetID="2" presetClass="entr" presetSubtype="4" decel="100000" fill="hold" nodeType="withEffect">
                  <p:stCondLst>
                    <p:cond delay="600"/>
                  </p:stCondLst>
                  <p:childTnLst>
                    <p:set>
                      <p:cBhvr>
                        <p:cTn dur="1" fill="hold">
                          <p:stCondLst>
                            <p:cond delay="0"/>
                          </p:stCondLst>
                        </p:cTn>
                        <p:tgtEl>
                          <p:spTgt spid="125"/>
                        </p:tgtEl>
                        <p:attrNameLst>
                          <p:attrName>style.visibility</p:attrName>
                        </p:attrNameLst>
                      </p:cBhvr>
                      <p:to>
                        <p:strVal val="visible"/>
                      </p:to>
                    </p:set>
                    <p:anim calcmode="lin" valueType="num">
                      <p:cBhvr additive="base">
                        <p:cTn dur="750" fill="hold"/>
                        <p:tgtEl>
                          <p:spTgt spid="125"/>
                        </p:tgtEl>
                        <p:attrNameLst>
                          <p:attrName>ppt_x</p:attrName>
                        </p:attrNameLst>
                      </p:cBhvr>
                      <p:tavLst>
                        <p:tav tm="0">
                          <p:val>
                            <p:strVal val="#ppt_x"/>
                          </p:val>
                        </p:tav>
                        <p:tav tm="100000">
                          <p:val>
                            <p:strVal val="#ppt_x"/>
                          </p:val>
                        </p:tav>
                      </p:tavLst>
                    </p:anim>
                    <p:anim calcmode="lin" valueType="num">
                      <p:cBhvr additive="base">
                        <p:cTn dur="750" fill="hold"/>
                        <p:tgtEl>
                          <p:spTgt spid="12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nu [10x]">
    <p:bg>
      <p:bgPr>
        <a:solidFill>
          <a:schemeClr val="accent1"/>
        </a:solidFill>
        <a:effectLst/>
      </p:bgPr>
    </p:bg>
    <p:spTree>
      <p:nvGrpSpPr>
        <p:cNvPr id="1" name=""/>
        <p:cNvGrpSpPr/>
        <p:nvPr/>
      </p:nvGrpSpPr>
      <p:grpSpPr>
        <a:xfrm>
          <a:off x="0" y="0"/>
          <a:ext cx="0" cy="0"/>
          <a:chOff x="0" y="0"/>
          <a:chExt cx="0" cy="0"/>
        </a:xfrm>
      </p:grpSpPr>
      <p:sp>
        <p:nvSpPr>
          <p:cNvPr id="6" name="- INFO">
            <a:extLst>
              <a:ext uri="{FF2B5EF4-FFF2-40B4-BE49-F238E27FC236}">
                <a16:creationId xmlns:a16="http://schemas.microsoft.com/office/drawing/2014/main" id="{B10543DB-D9D8-47C4-865B-BE11B7029992}"/>
              </a:ext>
            </a:extLst>
          </p:cNvPr>
          <p:cNvSpPr txBox="1"/>
          <p:nvPr userDrawn="1"/>
        </p:nvSpPr>
        <p:spPr>
          <a:xfrm>
            <a:off x="-7318" y="-364758"/>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Menu [10x]</a:t>
            </a:r>
          </a:p>
        </p:txBody>
      </p:sp>
      <p:sp>
        <p:nvSpPr>
          <p:cNvPr id="17" name="Freeform: Shape 16">
            <a:extLst>
              <a:ext uri="{FF2B5EF4-FFF2-40B4-BE49-F238E27FC236}">
                <a16:creationId xmlns:a16="http://schemas.microsoft.com/office/drawing/2014/main" id="{3C13F1D3-4E0C-419D-839F-94E57C44FAC1}"/>
              </a:ext>
            </a:extLst>
          </p:cNvPr>
          <p:cNvSpPr/>
          <p:nvPr userDrawn="1"/>
        </p:nvSpPr>
        <p:spPr>
          <a:xfrm>
            <a:off x="-7440" y="0"/>
            <a:ext cx="12219719" cy="6858000"/>
          </a:xfrm>
          <a:custGeom>
            <a:avLst/>
            <a:gdLst>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824071 w 12196238"/>
              <a:gd name="connsiteY9" fmla="*/ 2775566 h 6858000"/>
              <a:gd name="connsiteX10" fmla="*/ 0 w 12196238"/>
              <a:gd name="connsiteY10" fmla="*/ 2880664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938371 w 12196238"/>
              <a:gd name="connsiteY9" fmla="*/ 4408423 h 6858000"/>
              <a:gd name="connsiteX10" fmla="*/ 0 w 12196238"/>
              <a:gd name="connsiteY10" fmla="*/ 2880664 h 6858000"/>
              <a:gd name="connsiteX11" fmla="*/ 0 w 12196238"/>
              <a:gd name="connsiteY11"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94297 w 12212280"/>
              <a:gd name="connsiteY7" fmla="*/ 6858000 h 6858000"/>
              <a:gd name="connsiteX8" fmla="*/ 4279319 w 12212280"/>
              <a:gd name="connsiteY8" fmla="*/ 6745432 h 6858000"/>
              <a:gd name="connsiteX9" fmla="*/ 0 w 12212280"/>
              <a:gd name="connsiteY9" fmla="*/ 3426095 h 6858000"/>
              <a:gd name="connsiteX10" fmla="*/ 16042 w 12212280"/>
              <a:gd name="connsiteY10"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94297 w 12212280"/>
              <a:gd name="connsiteY7" fmla="*/ 6858000 h 6858000"/>
              <a:gd name="connsiteX8" fmla="*/ 4279319 w 12212280"/>
              <a:gd name="connsiteY8" fmla="*/ 6745432 h 6858000"/>
              <a:gd name="connsiteX9" fmla="*/ 0 w 12212280"/>
              <a:gd name="connsiteY9" fmla="*/ 3426095 h 6858000"/>
              <a:gd name="connsiteX10" fmla="*/ 16042 w 12212280"/>
              <a:gd name="connsiteY10"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94297 w 12212280"/>
              <a:gd name="connsiteY7" fmla="*/ 6858000 h 6858000"/>
              <a:gd name="connsiteX8" fmla="*/ 4279319 w 12212280"/>
              <a:gd name="connsiteY8" fmla="*/ 6745432 h 6858000"/>
              <a:gd name="connsiteX9" fmla="*/ 0 w 12212280"/>
              <a:gd name="connsiteY9" fmla="*/ 3426095 h 6858000"/>
              <a:gd name="connsiteX10" fmla="*/ 16042 w 12212280"/>
              <a:gd name="connsiteY10"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94297 w 12212280"/>
              <a:gd name="connsiteY7" fmla="*/ 6858000 h 6858000"/>
              <a:gd name="connsiteX8" fmla="*/ 4279319 w 12212280"/>
              <a:gd name="connsiteY8" fmla="*/ 6745432 h 6858000"/>
              <a:gd name="connsiteX9" fmla="*/ 0 w 12212280"/>
              <a:gd name="connsiteY9" fmla="*/ 3426095 h 6858000"/>
              <a:gd name="connsiteX10" fmla="*/ 16042 w 12212280"/>
              <a:gd name="connsiteY10"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94297 w 12212280"/>
              <a:gd name="connsiteY7" fmla="*/ 6858000 h 6858000"/>
              <a:gd name="connsiteX8" fmla="*/ 4279319 w 12212280"/>
              <a:gd name="connsiteY8" fmla="*/ 6745432 h 6858000"/>
              <a:gd name="connsiteX9" fmla="*/ 0 w 12212280"/>
              <a:gd name="connsiteY9" fmla="*/ 3426095 h 6858000"/>
              <a:gd name="connsiteX10" fmla="*/ 16042 w 12212280"/>
              <a:gd name="connsiteY10"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94297 w 12212280"/>
              <a:gd name="connsiteY7" fmla="*/ 6858000 h 6858000"/>
              <a:gd name="connsiteX8" fmla="*/ 0 w 12212280"/>
              <a:gd name="connsiteY8" fmla="*/ 3426095 h 6858000"/>
              <a:gd name="connsiteX9" fmla="*/ 16042 w 12212280"/>
              <a:gd name="connsiteY9"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84249 w 12212280"/>
              <a:gd name="connsiteY7" fmla="*/ 6858000 h 6858000"/>
              <a:gd name="connsiteX8" fmla="*/ 0 w 12212280"/>
              <a:gd name="connsiteY8" fmla="*/ 3426095 h 6858000"/>
              <a:gd name="connsiteX9" fmla="*/ 16042 w 12212280"/>
              <a:gd name="connsiteY9"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69177 w 12212280"/>
              <a:gd name="connsiteY7" fmla="*/ 6852976 h 6858000"/>
              <a:gd name="connsiteX8" fmla="*/ 0 w 12212280"/>
              <a:gd name="connsiteY8" fmla="*/ 3426095 h 6858000"/>
              <a:gd name="connsiteX9" fmla="*/ 16042 w 12212280"/>
              <a:gd name="connsiteY9"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74201 w 12212280"/>
              <a:gd name="connsiteY7" fmla="*/ 6858000 h 6858000"/>
              <a:gd name="connsiteX8" fmla="*/ 0 w 12212280"/>
              <a:gd name="connsiteY8" fmla="*/ 3426095 h 6858000"/>
              <a:gd name="connsiteX9" fmla="*/ 16042 w 12212280"/>
              <a:gd name="connsiteY9"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74201 w 12212280"/>
              <a:gd name="connsiteY7" fmla="*/ 6858000 h 6858000"/>
              <a:gd name="connsiteX8" fmla="*/ 0 w 12212280"/>
              <a:gd name="connsiteY8" fmla="*/ 3426095 h 6858000"/>
              <a:gd name="connsiteX9" fmla="*/ 16042 w 12212280"/>
              <a:gd name="connsiteY9" fmla="*/ 0 h 6858000"/>
              <a:gd name="connsiteX0" fmla="*/ 1056 w 12219597"/>
              <a:gd name="connsiteY0" fmla="*/ 0 h 6858000"/>
              <a:gd name="connsiteX1" fmla="*/ 5983897 w 12219597"/>
              <a:gd name="connsiteY1" fmla="*/ 0 h 6858000"/>
              <a:gd name="connsiteX2" fmla="*/ 6579500 w 12219597"/>
              <a:gd name="connsiteY2" fmla="*/ 0 h 6858000"/>
              <a:gd name="connsiteX3" fmla="*/ 12219597 w 12219597"/>
              <a:gd name="connsiteY3" fmla="*/ 0 h 6858000"/>
              <a:gd name="connsiteX4" fmla="*/ 12219597 w 12219597"/>
              <a:gd name="connsiteY4" fmla="*/ 3753432 h 6858000"/>
              <a:gd name="connsiteX5" fmla="*/ 12219597 w 12219597"/>
              <a:gd name="connsiteY5" fmla="*/ 4800600 h 6858000"/>
              <a:gd name="connsiteX6" fmla="*/ 12219597 w 12219597"/>
              <a:gd name="connsiteY6" fmla="*/ 6858000 h 6858000"/>
              <a:gd name="connsiteX7" fmla="*/ 4381518 w 12219597"/>
              <a:gd name="connsiteY7" fmla="*/ 6858000 h 6858000"/>
              <a:gd name="connsiteX8" fmla="*/ 7317 w 12219597"/>
              <a:gd name="connsiteY8" fmla="*/ 3426095 h 6858000"/>
              <a:gd name="connsiteX9" fmla="*/ 1056 w 12219597"/>
              <a:gd name="connsiteY9" fmla="*/ 0 h 6858000"/>
              <a:gd name="connsiteX0" fmla="*/ 598 w 12219139"/>
              <a:gd name="connsiteY0" fmla="*/ 0 h 6858000"/>
              <a:gd name="connsiteX1" fmla="*/ 5983439 w 12219139"/>
              <a:gd name="connsiteY1" fmla="*/ 0 h 6858000"/>
              <a:gd name="connsiteX2" fmla="*/ 6579042 w 12219139"/>
              <a:gd name="connsiteY2" fmla="*/ 0 h 6858000"/>
              <a:gd name="connsiteX3" fmla="*/ 12219139 w 12219139"/>
              <a:gd name="connsiteY3" fmla="*/ 0 h 6858000"/>
              <a:gd name="connsiteX4" fmla="*/ 12219139 w 12219139"/>
              <a:gd name="connsiteY4" fmla="*/ 3753432 h 6858000"/>
              <a:gd name="connsiteX5" fmla="*/ 12219139 w 12219139"/>
              <a:gd name="connsiteY5" fmla="*/ 4800600 h 6858000"/>
              <a:gd name="connsiteX6" fmla="*/ 12219139 w 12219139"/>
              <a:gd name="connsiteY6" fmla="*/ 6858000 h 6858000"/>
              <a:gd name="connsiteX7" fmla="*/ 4381060 w 12219139"/>
              <a:gd name="connsiteY7" fmla="*/ 6858000 h 6858000"/>
              <a:gd name="connsiteX8" fmla="*/ 22357 w 12219139"/>
              <a:gd name="connsiteY8" fmla="*/ 3410596 h 6858000"/>
              <a:gd name="connsiteX9" fmla="*/ 598 w 12219139"/>
              <a:gd name="connsiteY9" fmla="*/ 0 h 6858000"/>
              <a:gd name="connsiteX0" fmla="*/ 9238 w 12227779"/>
              <a:gd name="connsiteY0" fmla="*/ 0 h 6858000"/>
              <a:gd name="connsiteX1" fmla="*/ 5992079 w 12227779"/>
              <a:gd name="connsiteY1" fmla="*/ 0 h 6858000"/>
              <a:gd name="connsiteX2" fmla="*/ 6587682 w 12227779"/>
              <a:gd name="connsiteY2" fmla="*/ 0 h 6858000"/>
              <a:gd name="connsiteX3" fmla="*/ 12227779 w 12227779"/>
              <a:gd name="connsiteY3" fmla="*/ 0 h 6858000"/>
              <a:gd name="connsiteX4" fmla="*/ 12227779 w 12227779"/>
              <a:gd name="connsiteY4" fmla="*/ 3753432 h 6858000"/>
              <a:gd name="connsiteX5" fmla="*/ 12227779 w 12227779"/>
              <a:gd name="connsiteY5" fmla="*/ 4800600 h 6858000"/>
              <a:gd name="connsiteX6" fmla="*/ 12227779 w 12227779"/>
              <a:gd name="connsiteY6" fmla="*/ 6858000 h 6858000"/>
              <a:gd name="connsiteX7" fmla="*/ 4389700 w 12227779"/>
              <a:gd name="connsiteY7" fmla="*/ 6858000 h 6858000"/>
              <a:gd name="connsiteX8" fmla="*/ 0 w 12227779"/>
              <a:gd name="connsiteY8" fmla="*/ 3395098 h 6858000"/>
              <a:gd name="connsiteX9" fmla="*/ 9238 w 12227779"/>
              <a:gd name="connsiteY9" fmla="*/ 0 h 6858000"/>
              <a:gd name="connsiteX0" fmla="*/ 1178 w 12219719"/>
              <a:gd name="connsiteY0" fmla="*/ 0 h 6858000"/>
              <a:gd name="connsiteX1" fmla="*/ 5984019 w 12219719"/>
              <a:gd name="connsiteY1" fmla="*/ 0 h 6858000"/>
              <a:gd name="connsiteX2" fmla="*/ 6579622 w 12219719"/>
              <a:gd name="connsiteY2" fmla="*/ 0 h 6858000"/>
              <a:gd name="connsiteX3" fmla="*/ 12219719 w 12219719"/>
              <a:gd name="connsiteY3" fmla="*/ 0 h 6858000"/>
              <a:gd name="connsiteX4" fmla="*/ 12219719 w 12219719"/>
              <a:gd name="connsiteY4" fmla="*/ 3753432 h 6858000"/>
              <a:gd name="connsiteX5" fmla="*/ 12219719 w 12219719"/>
              <a:gd name="connsiteY5" fmla="*/ 4800600 h 6858000"/>
              <a:gd name="connsiteX6" fmla="*/ 12219719 w 12219719"/>
              <a:gd name="connsiteY6" fmla="*/ 6858000 h 6858000"/>
              <a:gd name="connsiteX7" fmla="*/ 4381640 w 12219719"/>
              <a:gd name="connsiteY7" fmla="*/ 6858000 h 6858000"/>
              <a:gd name="connsiteX8" fmla="*/ 5387 w 12219719"/>
              <a:gd name="connsiteY8" fmla="*/ 3388375 h 6858000"/>
              <a:gd name="connsiteX9" fmla="*/ 1178 w 12219719"/>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19719" h="6858000">
                <a:moveTo>
                  <a:pt x="1178" y="0"/>
                </a:moveTo>
                <a:lnTo>
                  <a:pt x="5984019" y="0"/>
                </a:lnTo>
                <a:lnTo>
                  <a:pt x="6579622" y="0"/>
                </a:lnTo>
                <a:lnTo>
                  <a:pt x="12219719" y="0"/>
                </a:lnTo>
                <a:lnTo>
                  <a:pt x="12219719" y="3753432"/>
                </a:lnTo>
                <a:lnTo>
                  <a:pt x="12219719" y="4800600"/>
                </a:lnTo>
                <a:lnTo>
                  <a:pt x="12219719" y="6858000"/>
                </a:lnTo>
                <a:lnTo>
                  <a:pt x="4381640" y="6858000"/>
                </a:lnTo>
                <a:cubicBezTo>
                  <a:pt x="2923573" y="5714032"/>
                  <a:pt x="953789" y="5371793"/>
                  <a:pt x="5387" y="3388375"/>
                </a:cubicBezTo>
                <a:cubicBezTo>
                  <a:pt x="10734" y="2246343"/>
                  <a:pt x="-4169" y="1142032"/>
                  <a:pt x="1178" y="0"/>
                </a:cubicBezTo>
                <a:close/>
              </a:path>
            </a:pathLst>
          </a:custGeom>
          <a:solidFill>
            <a:schemeClr val="accent2"/>
          </a:solidFill>
          <a:ln w="45663" cap="flat">
            <a:noFill/>
            <a:prstDash val="solid"/>
            <a:miter/>
          </a:ln>
        </p:spPr>
        <p:txBody>
          <a:bodyPr wrap="square" rtlCol="0" anchor="ctr">
            <a:noAutofit/>
          </a:bodyPr>
          <a:lstStyle/>
          <a:p>
            <a:endParaRPr lang="nl-NL"/>
          </a:p>
        </p:txBody>
      </p:sp>
      <p:sp>
        <p:nvSpPr>
          <p:cNvPr id="11" name="Titel 10">
            <a:extLst>
              <a:ext uri="{FF2B5EF4-FFF2-40B4-BE49-F238E27FC236}">
                <a16:creationId xmlns:a16="http://schemas.microsoft.com/office/drawing/2014/main" id="{7A89CE00-946F-481C-B5FE-4E6C6F8AB13A}"/>
              </a:ext>
            </a:extLst>
          </p:cNvPr>
          <p:cNvSpPr>
            <a:spLocks noGrp="1"/>
          </p:cNvSpPr>
          <p:nvPr>
            <p:ph type="title" hasCustomPrompt="1"/>
          </p:nvPr>
        </p:nvSpPr>
        <p:spPr/>
        <p:txBody>
          <a:bodyPr/>
          <a:lstStyle>
            <a:lvl1pPr>
              <a:defRPr/>
            </a:lvl1pPr>
          </a:lstStyle>
          <a:p>
            <a:r>
              <a:rPr lang="nl-NL"/>
              <a:t>Menu</a:t>
            </a:r>
          </a:p>
        </p:txBody>
      </p:sp>
      <p:sp>
        <p:nvSpPr>
          <p:cNvPr id="109" name="Tijdelijke aanduiding voor tekst 15">
            <a:extLst>
              <a:ext uri="{FF2B5EF4-FFF2-40B4-BE49-F238E27FC236}">
                <a16:creationId xmlns:a16="http://schemas.microsoft.com/office/drawing/2014/main" id="{67A42F4A-60FA-47F0-B395-E0E33F6332FA}"/>
              </a:ext>
            </a:extLst>
          </p:cNvPr>
          <p:cNvSpPr>
            <a:spLocks noGrp="1"/>
          </p:cNvSpPr>
          <p:nvPr>
            <p:ph type="body" sz="quarter" idx="14" hasCustomPrompt="1"/>
          </p:nvPr>
        </p:nvSpPr>
        <p:spPr>
          <a:xfrm>
            <a:off x="9594072" y="1976197"/>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10" name="Tijdelijke aanduiding voor tekst 15">
            <a:extLst>
              <a:ext uri="{FF2B5EF4-FFF2-40B4-BE49-F238E27FC236}">
                <a16:creationId xmlns:a16="http://schemas.microsoft.com/office/drawing/2014/main" id="{405FE8BC-F4F5-4419-AA74-7E6F319D3B50}"/>
              </a:ext>
            </a:extLst>
          </p:cNvPr>
          <p:cNvSpPr>
            <a:spLocks noGrp="1"/>
          </p:cNvSpPr>
          <p:nvPr>
            <p:ph type="body" sz="quarter" idx="15" hasCustomPrompt="1"/>
          </p:nvPr>
        </p:nvSpPr>
        <p:spPr>
          <a:xfrm>
            <a:off x="7329274" y="1976197"/>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17" name="Tijdelijke aanduiding voor tekst 15">
            <a:extLst>
              <a:ext uri="{FF2B5EF4-FFF2-40B4-BE49-F238E27FC236}">
                <a16:creationId xmlns:a16="http://schemas.microsoft.com/office/drawing/2014/main" id="{8123014A-EDBE-4EE3-98B3-39CD2D70A18A}"/>
              </a:ext>
            </a:extLst>
          </p:cNvPr>
          <p:cNvSpPr>
            <a:spLocks noGrp="1"/>
          </p:cNvSpPr>
          <p:nvPr>
            <p:ph type="body" sz="quarter" idx="16" hasCustomPrompt="1"/>
          </p:nvPr>
        </p:nvSpPr>
        <p:spPr>
          <a:xfrm>
            <a:off x="5064476" y="1976197"/>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18" name="Tijdelijke aanduiding voor tekst 15">
            <a:extLst>
              <a:ext uri="{FF2B5EF4-FFF2-40B4-BE49-F238E27FC236}">
                <a16:creationId xmlns:a16="http://schemas.microsoft.com/office/drawing/2014/main" id="{4CBEF2D7-07FB-4707-951B-B8EA07DF41C5}"/>
              </a:ext>
            </a:extLst>
          </p:cNvPr>
          <p:cNvSpPr>
            <a:spLocks noGrp="1"/>
          </p:cNvSpPr>
          <p:nvPr>
            <p:ph type="body" sz="quarter" idx="17" hasCustomPrompt="1"/>
          </p:nvPr>
        </p:nvSpPr>
        <p:spPr>
          <a:xfrm>
            <a:off x="2799678" y="1976197"/>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19" name="Tijdelijke aanduiding voor tekst 15">
            <a:extLst>
              <a:ext uri="{FF2B5EF4-FFF2-40B4-BE49-F238E27FC236}">
                <a16:creationId xmlns:a16="http://schemas.microsoft.com/office/drawing/2014/main" id="{1544757F-B3C7-4791-BE24-F78D8FB0AF30}"/>
              </a:ext>
            </a:extLst>
          </p:cNvPr>
          <p:cNvSpPr>
            <a:spLocks noGrp="1"/>
          </p:cNvSpPr>
          <p:nvPr>
            <p:ph type="body" sz="quarter" idx="18" hasCustomPrompt="1"/>
          </p:nvPr>
        </p:nvSpPr>
        <p:spPr>
          <a:xfrm>
            <a:off x="534880" y="1976197"/>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20" name="Tijdelijke aanduiding voor tekst 15">
            <a:extLst>
              <a:ext uri="{FF2B5EF4-FFF2-40B4-BE49-F238E27FC236}">
                <a16:creationId xmlns:a16="http://schemas.microsoft.com/office/drawing/2014/main" id="{A146FE65-B670-44BB-9B79-73F8AFF2E0D8}"/>
              </a:ext>
            </a:extLst>
          </p:cNvPr>
          <p:cNvSpPr>
            <a:spLocks noGrp="1"/>
          </p:cNvSpPr>
          <p:nvPr>
            <p:ph type="body" sz="quarter" idx="19" hasCustomPrompt="1"/>
          </p:nvPr>
        </p:nvSpPr>
        <p:spPr>
          <a:xfrm>
            <a:off x="9594072"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21" name="Tijdelijke aanduiding voor tekst 15">
            <a:extLst>
              <a:ext uri="{FF2B5EF4-FFF2-40B4-BE49-F238E27FC236}">
                <a16:creationId xmlns:a16="http://schemas.microsoft.com/office/drawing/2014/main" id="{E97B5EA5-8B69-415A-BA8D-C8F50A206F29}"/>
              </a:ext>
            </a:extLst>
          </p:cNvPr>
          <p:cNvSpPr>
            <a:spLocks noGrp="1"/>
          </p:cNvSpPr>
          <p:nvPr>
            <p:ph type="body" sz="quarter" idx="20" hasCustomPrompt="1"/>
          </p:nvPr>
        </p:nvSpPr>
        <p:spPr>
          <a:xfrm>
            <a:off x="7329274"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22" name="Tijdelijke aanduiding voor tekst 15">
            <a:extLst>
              <a:ext uri="{FF2B5EF4-FFF2-40B4-BE49-F238E27FC236}">
                <a16:creationId xmlns:a16="http://schemas.microsoft.com/office/drawing/2014/main" id="{850D8D60-EB93-4BC8-BCA8-154D60F7CCE3}"/>
              </a:ext>
            </a:extLst>
          </p:cNvPr>
          <p:cNvSpPr>
            <a:spLocks noGrp="1"/>
          </p:cNvSpPr>
          <p:nvPr>
            <p:ph type="body" sz="quarter" idx="21" hasCustomPrompt="1"/>
          </p:nvPr>
        </p:nvSpPr>
        <p:spPr>
          <a:xfrm>
            <a:off x="5064476"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24" name="Tijdelijke aanduiding voor tekst 15">
            <a:extLst>
              <a:ext uri="{FF2B5EF4-FFF2-40B4-BE49-F238E27FC236}">
                <a16:creationId xmlns:a16="http://schemas.microsoft.com/office/drawing/2014/main" id="{55C8898F-B465-42A2-9D8C-C453525F6AF3}"/>
              </a:ext>
            </a:extLst>
          </p:cNvPr>
          <p:cNvSpPr>
            <a:spLocks noGrp="1"/>
          </p:cNvSpPr>
          <p:nvPr>
            <p:ph type="body" sz="quarter" idx="22" hasCustomPrompt="1"/>
          </p:nvPr>
        </p:nvSpPr>
        <p:spPr>
          <a:xfrm>
            <a:off x="2799678"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25" name="Tijdelijke aanduiding voor tekst 15">
            <a:extLst>
              <a:ext uri="{FF2B5EF4-FFF2-40B4-BE49-F238E27FC236}">
                <a16:creationId xmlns:a16="http://schemas.microsoft.com/office/drawing/2014/main" id="{BE2B9211-C134-487C-994B-4D41B4187EFB}"/>
              </a:ext>
            </a:extLst>
          </p:cNvPr>
          <p:cNvSpPr>
            <a:spLocks noGrp="1"/>
          </p:cNvSpPr>
          <p:nvPr>
            <p:ph type="body" sz="quarter" idx="23" hasCustomPrompt="1"/>
          </p:nvPr>
        </p:nvSpPr>
        <p:spPr>
          <a:xfrm>
            <a:off x="534880"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Tree>
    <p:extLst>
      <p:ext uri="{BB962C8B-B14F-4D97-AF65-F5344CB8AC3E}">
        <p14:creationId xmlns:p14="http://schemas.microsoft.com/office/powerpoint/2010/main" val="322318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119"/>
                                        </p:tgtEl>
                                        <p:attrNameLst>
                                          <p:attrName>style.visibility</p:attrName>
                                        </p:attrNameLst>
                                      </p:cBhvr>
                                      <p:to>
                                        <p:strVal val="visible"/>
                                      </p:to>
                                    </p:set>
                                    <p:anim calcmode="lin" valueType="num">
                                      <p:cBhvr additive="base">
                                        <p:cTn id="11" dur="750" fill="hold"/>
                                        <p:tgtEl>
                                          <p:spTgt spid="119"/>
                                        </p:tgtEl>
                                        <p:attrNameLst>
                                          <p:attrName>ppt_x</p:attrName>
                                        </p:attrNameLst>
                                      </p:cBhvr>
                                      <p:tavLst>
                                        <p:tav tm="0">
                                          <p:val>
                                            <p:strVal val="#ppt_x"/>
                                          </p:val>
                                        </p:tav>
                                        <p:tav tm="100000">
                                          <p:val>
                                            <p:strVal val="#ppt_x"/>
                                          </p:val>
                                        </p:tav>
                                      </p:tavLst>
                                    </p:anim>
                                    <p:anim calcmode="lin" valueType="num">
                                      <p:cBhvr additive="base">
                                        <p:cTn id="12" dur="750" fill="hold"/>
                                        <p:tgtEl>
                                          <p:spTgt spid="119"/>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750" fill="hold"/>
                                        <p:tgtEl>
                                          <p:spTgt spid="118"/>
                                        </p:tgtEl>
                                        <p:attrNameLst>
                                          <p:attrName>ppt_x</p:attrName>
                                        </p:attrNameLst>
                                      </p:cBhvr>
                                      <p:tavLst>
                                        <p:tav tm="0">
                                          <p:val>
                                            <p:strVal val="#ppt_x"/>
                                          </p:val>
                                        </p:tav>
                                        <p:tav tm="100000">
                                          <p:val>
                                            <p:strVal val="#ppt_x"/>
                                          </p:val>
                                        </p:tav>
                                      </p:tavLst>
                                    </p:anim>
                                    <p:anim calcmode="lin" valueType="num">
                                      <p:cBhvr additive="base">
                                        <p:cTn id="16" dur="75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117"/>
                                        </p:tgtEl>
                                        <p:attrNameLst>
                                          <p:attrName>style.visibility</p:attrName>
                                        </p:attrNameLst>
                                      </p:cBhvr>
                                      <p:to>
                                        <p:strVal val="visible"/>
                                      </p:to>
                                    </p:set>
                                    <p:anim calcmode="lin" valueType="num">
                                      <p:cBhvr additive="base">
                                        <p:cTn id="19" dur="750" fill="hold"/>
                                        <p:tgtEl>
                                          <p:spTgt spid="117"/>
                                        </p:tgtEl>
                                        <p:attrNameLst>
                                          <p:attrName>ppt_x</p:attrName>
                                        </p:attrNameLst>
                                      </p:cBhvr>
                                      <p:tavLst>
                                        <p:tav tm="0">
                                          <p:val>
                                            <p:strVal val="#ppt_x"/>
                                          </p:val>
                                        </p:tav>
                                        <p:tav tm="100000">
                                          <p:val>
                                            <p:strVal val="#ppt_x"/>
                                          </p:val>
                                        </p:tav>
                                      </p:tavLst>
                                    </p:anim>
                                    <p:anim calcmode="lin" valueType="num">
                                      <p:cBhvr additive="base">
                                        <p:cTn id="20" dur="750" fill="hold"/>
                                        <p:tgtEl>
                                          <p:spTgt spid="117"/>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400"/>
                                  </p:stCondLst>
                                  <p:childTnLst>
                                    <p:set>
                                      <p:cBhvr>
                                        <p:cTn id="22" dur="1" fill="hold">
                                          <p:stCondLst>
                                            <p:cond delay="0"/>
                                          </p:stCondLst>
                                        </p:cTn>
                                        <p:tgtEl>
                                          <p:spTgt spid="110"/>
                                        </p:tgtEl>
                                        <p:attrNameLst>
                                          <p:attrName>style.visibility</p:attrName>
                                        </p:attrNameLst>
                                      </p:cBhvr>
                                      <p:to>
                                        <p:strVal val="visible"/>
                                      </p:to>
                                    </p:set>
                                    <p:anim calcmode="lin" valueType="num">
                                      <p:cBhvr additive="base">
                                        <p:cTn id="23" dur="750" fill="hold"/>
                                        <p:tgtEl>
                                          <p:spTgt spid="110"/>
                                        </p:tgtEl>
                                        <p:attrNameLst>
                                          <p:attrName>ppt_x</p:attrName>
                                        </p:attrNameLst>
                                      </p:cBhvr>
                                      <p:tavLst>
                                        <p:tav tm="0">
                                          <p:val>
                                            <p:strVal val="#ppt_x"/>
                                          </p:val>
                                        </p:tav>
                                        <p:tav tm="100000">
                                          <p:val>
                                            <p:strVal val="#ppt_x"/>
                                          </p:val>
                                        </p:tav>
                                      </p:tavLst>
                                    </p:anim>
                                    <p:anim calcmode="lin" valueType="num">
                                      <p:cBhvr additive="base">
                                        <p:cTn id="24" dur="750" fill="hold"/>
                                        <p:tgtEl>
                                          <p:spTgt spid="110"/>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500"/>
                                  </p:stCondLst>
                                  <p:childTnLst>
                                    <p:set>
                                      <p:cBhvr>
                                        <p:cTn id="26" dur="1" fill="hold">
                                          <p:stCondLst>
                                            <p:cond delay="0"/>
                                          </p:stCondLst>
                                        </p:cTn>
                                        <p:tgtEl>
                                          <p:spTgt spid="109"/>
                                        </p:tgtEl>
                                        <p:attrNameLst>
                                          <p:attrName>style.visibility</p:attrName>
                                        </p:attrNameLst>
                                      </p:cBhvr>
                                      <p:to>
                                        <p:strVal val="visible"/>
                                      </p:to>
                                    </p:set>
                                    <p:anim calcmode="lin" valueType="num">
                                      <p:cBhvr additive="base">
                                        <p:cTn id="27" dur="750" fill="hold"/>
                                        <p:tgtEl>
                                          <p:spTgt spid="109"/>
                                        </p:tgtEl>
                                        <p:attrNameLst>
                                          <p:attrName>ppt_x</p:attrName>
                                        </p:attrNameLst>
                                      </p:cBhvr>
                                      <p:tavLst>
                                        <p:tav tm="0">
                                          <p:val>
                                            <p:strVal val="#ppt_x"/>
                                          </p:val>
                                        </p:tav>
                                        <p:tav tm="100000">
                                          <p:val>
                                            <p:strVal val="#ppt_x"/>
                                          </p:val>
                                        </p:tav>
                                      </p:tavLst>
                                    </p:anim>
                                    <p:anim calcmode="lin" valueType="num">
                                      <p:cBhvr additive="base">
                                        <p:cTn id="28" dur="750" fill="hold"/>
                                        <p:tgtEl>
                                          <p:spTgt spid="109"/>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600"/>
                                  </p:stCondLst>
                                  <p:childTnLst>
                                    <p:set>
                                      <p:cBhvr>
                                        <p:cTn id="30" dur="1" fill="hold">
                                          <p:stCondLst>
                                            <p:cond delay="0"/>
                                          </p:stCondLst>
                                        </p:cTn>
                                        <p:tgtEl>
                                          <p:spTgt spid="125"/>
                                        </p:tgtEl>
                                        <p:attrNameLst>
                                          <p:attrName>style.visibility</p:attrName>
                                        </p:attrNameLst>
                                      </p:cBhvr>
                                      <p:to>
                                        <p:strVal val="visible"/>
                                      </p:to>
                                    </p:set>
                                    <p:anim calcmode="lin" valueType="num">
                                      <p:cBhvr additive="base">
                                        <p:cTn id="31" dur="750" fill="hold"/>
                                        <p:tgtEl>
                                          <p:spTgt spid="125"/>
                                        </p:tgtEl>
                                        <p:attrNameLst>
                                          <p:attrName>ppt_x</p:attrName>
                                        </p:attrNameLst>
                                      </p:cBhvr>
                                      <p:tavLst>
                                        <p:tav tm="0">
                                          <p:val>
                                            <p:strVal val="#ppt_x"/>
                                          </p:val>
                                        </p:tav>
                                        <p:tav tm="100000">
                                          <p:val>
                                            <p:strVal val="#ppt_x"/>
                                          </p:val>
                                        </p:tav>
                                      </p:tavLst>
                                    </p:anim>
                                    <p:anim calcmode="lin" valueType="num">
                                      <p:cBhvr additive="base">
                                        <p:cTn id="32" dur="750" fill="hold"/>
                                        <p:tgtEl>
                                          <p:spTgt spid="125"/>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700"/>
                                  </p:stCondLst>
                                  <p:childTnLst>
                                    <p:set>
                                      <p:cBhvr>
                                        <p:cTn id="34" dur="1" fill="hold">
                                          <p:stCondLst>
                                            <p:cond delay="0"/>
                                          </p:stCondLst>
                                        </p:cTn>
                                        <p:tgtEl>
                                          <p:spTgt spid="124"/>
                                        </p:tgtEl>
                                        <p:attrNameLst>
                                          <p:attrName>style.visibility</p:attrName>
                                        </p:attrNameLst>
                                      </p:cBhvr>
                                      <p:to>
                                        <p:strVal val="visible"/>
                                      </p:to>
                                    </p:set>
                                    <p:anim calcmode="lin" valueType="num">
                                      <p:cBhvr additive="base">
                                        <p:cTn id="35" dur="750" fill="hold"/>
                                        <p:tgtEl>
                                          <p:spTgt spid="124"/>
                                        </p:tgtEl>
                                        <p:attrNameLst>
                                          <p:attrName>ppt_x</p:attrName>
                                        </p:attrNameLst>
                                      </p:cBhvr>
                                      <p:tavLst>
                                        <p:tav tm="0">
                                          <p:val>
                                            <p:strVal val="#ppt_x"/>
                                          </p:val>
                                        </p:tav>
                                        <p:tav tm="100000">
                                          <p:val>
                                            <p:strVal val="#ppt_x"/>
                                          </p:val>
                                        </p:tav>
                                      </p:tavLst>
                                    </p:anim>
                                    <p:anim calcmode="lin" valueType="num">
                                      <p:cBhvr additive="base">
                                        <p:cTn id="36" dur="750" fill="hold"/>
                                        <p:tgtEl>
                                          <p:spTgt spid="124"/>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800"/>
                                  </p:stCondLst>
                                  <p:childTnLst>
                                    <p:set>
                                      <p:cBhvr>
                                        <p:cTn id="38" dur="1" fill="hold">
                                          <p:stCondLst>
                                            <p:cond delay="0"/>
                                          </p:stCondLst>
                                        </p:cTn>
                                        <p:tgtEl>
                                          <p:spTgt spid="122"/>
                                        </p:tgtEl>
                                        <p:attrNameLst>
                                          <p:attrName>style.visibility</p:attrName>
                                        </p:attrNameLst>
                                      </p:cBhvr>
                                      <p:to>
                                        <p:strVal val="visible"/>
                                      </p:to>
                                    </p:set>
                                    <p:anim calcmode="lin" valueType="num">
                                      <p:cBhvr additive="base">
                                        <p:cTn id="39" dur="750" fill="hold"/>
                                        <p:tgtEl>
                                          <p:spTgt spid="122"/>
                                        </p:tgtEl>
                                        <p:attrNameLst>
                                          <p:attrName>ppt_x</p:attrName>
                                        </p:attrNameLst>
                                      </p:cBhvr>
                                      <p:tavLst>
                                        <p:tav tm="0">
                                          <p:val>
                                            <p:strVal val="#ppt_x"/>
                                          </p:val>
                                        </p:tav>
                                        <p:tav tm="100000">
                                          <p:val>
                                            <p:strVal val="#ppt_x"/>
                                          </p:val>
                                        </p:tav>
                                      </p:tavLst>
                                    </p:anim>
                                    <p:anim calcmode="lin" valueType="num">
                                      <p:cBhvr additive="base">
                                        <p:cTn id="40" dur="750" fill="hold"/>
                                        <p:tgtEl>
                                          <p:spTgt spid="122"/>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900"/>
                                  </p:stCondLst>
                                  <p:childTnLst>
                                    <p:set>
                                      <p:cBhvr>
                                        <p:cTn id="42" dur="1" fill="hold">
                                          <p:stCondLst>
                                            <p:cond delay="0"/>
                                          </p:stCondLst>
                                        </p:cTn>
                                        <p:tgtEl>
                                          <p:spTgt spid="121"/>
                                        </p:tgtEl>
                                        <p:attrNameLst>
                                          <p:attrName>style.visibility</p:attrName>
                                        </p:attrNameLst>
                                      </p:cBhvr>
                                      <p:to>
                                        <p:strVal val="visible"/>
                                      </p:to>
                                    </p:set>
                                    <p:anim calcmode="lin" valueType="num">
                                      <p:cBhvr additive="base">
                                        <p:cTn id="43" dur="750" fill="hold"/>
                                        <p:tgtEl>
                                          <p:spTgt spid="121"/>
                                        </p:tgtEl>
                                        <p:attrNameLst>
                                          <p:attrName>ppt_x</p:attrName>
                                        </p:attrNameLst>
                                      </p:cBhvr>
                                      <p:tavLst>
                                        <p:tav tm="0">
                                          <p:val>
                                            <p:strVal val="#ppt_x"/>
                                          </p:val>
                                        </p:tav>
                                        <p:tav tm="100000">
                                          <p:val>
                                            <p:strVal val="#ppt_x"/>
                                          </p:val>
                                        </p:tav>
                                      </p:tavLst>
                                    </p:anim>
                                    <p:anim calcmode="lin" valueType="num">
                                      <p:cBhvr additive="base">
                                        <p:cTn id="44" dur="750" fill="hold"/>
                                        <p:tgtEl>
                                          <p:spTgt spid="121"/>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1000"/>
                                  </p:stCondLst>
                                  <p:childTnLst>
                                    <p:set>
                                      <p:cBhvr>
                                        <p:cTn id="46" dur="1" fill="hold">
                                          <p:stCondLst>
                                            <p:cond delay="0"/>
                                          </p:stCondLst>
                                        </p:cTn>
                                        <p:tgtEl>
                                          <p:spTgt spid="120"/>
                                        </p:tgtEl>
                                        <p:attrNameLst>
                                          <p:attrName>style.visibility</p:attrName>
                                        </p:attrNameLst>
                                      </p:cBhvr>
                                      <p:to>
                                        <p:strVal val="visible"/>
                                      </p:to>
                                    </p:set>
                                    <p:anim calcmode="lin" valueType="num">
                                      <p:cBhvr additive="base">
                                        <p:cTn id="47" dur="750" fill="hold"/>
                                        <p:tgtEl>
                                          <p:spTgt spid="120"/>
                                        </p:tgtEl>
                                        <p:attrNameLst>
                                          <p:attrName>ppt_x</p:attrName>
                                        </p:attrNameLst>
                                      </p:cBhvr>
                                      <p:tavLst>
                                        <p:tav tm="0">
                                          <p:val>
                                            <p:strVal val="#ppt_x"/>
                                          </p:val>
                                        </p:tav>
                                        <p:tav tm="100000">
                                          <p:val>
                                            <p:strVal val="#ppt_x"/>
                                          </p:val>
                                        </p:tav>
                                      </p:tavLst>
                                    </p:anim>
                                    <p:anim calcmode="lin" valueType="num">
                                      <p:cBhvr additive="base">
                                        <p:cTn id="48" dur="750" fill="hold"/>
                                        <p:tgtEl>
                                          <p:spTgt spid="1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9" grpId="0" animBg="1">
        <p:tmplLst>
          <p:tmpl>
            <p:tnLst>
              <p:par>
                <p:cTn presetID="2" presetClass="entr" presetSubtype="4" decel="100000" fill="hold" nodeType="withEffect">
                  <p:stCondLst>
                    <p:cond delay="500"/>
                  </p:stCondLst>
                  <p:childTnLst>
                    <p:set>
                      <p:cBhvr>
                        <p:cTn dur="1" fill="hold">
                          <p:stCondLst>
                            <p:cond delay="0"/>
                          </p:stCondLst>
                        </p:cTn>
                        <p:tgtEl>
                          <p:spTgt spid="109"/>
                        </p:tgtEl>
                        <p:attrNameLst>
                          <p:attrName>style.visibility</p:attrName>
                        </p:attrNameLst>
                      </p:cBhvr>
                      <p:to>
                        <p:strVal val="visible"/>
                      </p:to>
                    </p:set>
                    <p:anim calcmode="lin" valueType="num">
                      <p:cBhvr additive="base">
                        <p:cTn dur="750" fill="hold"/>
                        <p:tgtEl>
                          <p:spTgt spid="109"/>
                        </p:tgtEl>
                        <p:attrNameLst>
                          <p:attrName>ppt_x</p:attrName>
                        </p:attrNameLst>
                      </p:cBhvr>
                      <p:tavLst>
                        <p:tav tm="0">
                          <p:val>
                            <p:strVal val="#ppt_x"/>
                          </p:val>
                        </p:tav>
                        <p:tav tm="100000">
                          <p:val>
                            <p:strVal val="#ppt_x"/>
                          </p:val>
                        </p:tav>
                      </p:tavLst>
                    </p:anim>
                    <p:anim calcmode="lin" valueType="num">
                      <p:cBhvr additive="base">
                        <p:cTn dur="750" fill="hold"/>
                        <p:tgtEl>
                          <p:spTgt spid="109"/>
                        </p:tgtEl>
                        <p:attrNameLst>
                          <p:attrName>ppt_y</p:attrName>
                        </p:attrNameLst>
                      </p:cBhvr>
                      <p:tavLst>
                        <p:tav tm="0">
                          <p:val>
                            <p:strVal val="1+#ppt_h/2"/>
                          </p:val>
                        </p:tav>
                        <p:tav tm="100000">
                          <p:val>
                            <p:strVal val="#ppt_y"/>
                          </p:val>
                        </p:tav>
                      </p:tavLst>
                    </p:anim>
                  </p:childTnLst>
                </p:cTn>
              </p:par>
            </p:tnLst>
          </p:tmpl>
        </p:tmplLst>
      </p:bldP>
      <p:bldP spid="110" grpId="0" animBg="1">
        <p:tmplLst>
          <p:tmpl>
            <p:tnLst>
              <p:par>
                <p:cTn presetID="2" presetClass="entr" presetSubtype="4" decel="100000" fill="hold" nodeType="withEffect">
                  <p:stCondLst>
                    <p:cond delay="40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750" fill="hold"/>
                        <p:tgtEl>
                          <p:spTgt spid="110"/>
                        </p:tgtEl>
                        <p:attrNameLst>
                          <p:attrName>ppt_x</p:attrName>
                        </p:attrNameLst>
                      </p:cBhvr>
                      <p:tavLst>
                        <p:tav tm="0">
                          <p:val>
                            <p:strVal val="#ppt_x"/>
                          </p:val>
                        </p:tav>
                        <p:tav tm="100000">
                          <p:val>
                            <p:strVal val="#ppt_x"/>
                          </p:val>
                        </p:tav>
                      </p:tavLst>
                    </p:anim>
                    <p:anim calcmode="lin" valueType="num">
                      <p:cBhvr additive="base">
                        <p:cTn dur="750" fill="hold"/>
                        <p:tgtEl>
                          <p:spTgt spid="110"/>
                        </p:tgtEl>
                        <p:attrNameLst>
                          <p:attrName>ppt_y</p:attrName>
                        </p:attrNameLst>
                      </p:cBhvr>
                      <p:tavLst>
                        <p:tav tm="0">
                          <p:val>
                            <p:strVal val="1+#ppt_h/2"/>
                          </p:val>
                        </p:tav>
                        <p:tav tm="100000">
                          <p:val>
                            <p:strVal val="#ppt_y"/>
                          </p:val>
                        </p:tav>
                      </p:tavLst>
                    </p:anim>
                  </p:childTnLst>
                </p:cTn>
              </p:par>
            </p:tnLst>
          </p:tmpl>
        </p:tmplLst>
      </p:bldP>
      <p:bldP spid="117" grpId="0" animBg="1">
        <p:tmplLst>
          <p:tmpl>
            <p:tnLst>
              <p:par>
                <p:cTn presetID="2" presetClass="entr" presetSubtype="4" decel="100000" fill="hold" nodeType="withEffect">
                  <p:stCondLst>
                    <p:cond delay="30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750" fill="hold"/>
                        <p:tgtEl>
                          <p:spTgt spid="117"/>
                        </p:tgtEl>
                        <p:attrNameLst>
                          <p:attrName>ppt_x</p:attrName>
                        </p:attrNameLst>
                      </p:cBhvr>
                      <p:tavLst>
                        <p:tav tm="0">
                          <p:val>
                            <p:strVal val="#ppt_x"/>
                          </p:val>
                        </p:tav>
                        <p:tav tm="100000">
                          <p:val>
                            <p:strVal val="#ppt_x"/>
                          </p:val>
                        </p:tav>
                      </p:tavLst>
                    </p:anim>
                    <p:anim calcmode="lin" valueType="num">
                      <p:cBhvr additive="base">
                        <p:cTn dur="750" fill="hold"/>
                        <p:tgtEl>
                          <p:spTgt spid="117"/>
                        </p:tgtEl>
                        <p:attrNameLst>
                          <p:attrName>ppt_y</p:attrName>
                        </p:attrNameLst>
                      </p:cBhvr>
                      <p:tavLst>
                        <p:tav tm="0">
                          <p:val>
                            <p:strVal val="1+#ppt_h/2"/>
                          </p:val>
                        </p:tav>
                        <p:tav tm="100000">
                          <p:val>
                            <p:strVal val="#ppt_y"/>
                          </p:val>
                        </p:tav>
                      </p:tavLst>
                    </p:anim>
                  </p:childTnLst>
                </p:cTn>
              </p:par>
            </p:tnLst>
          </p:tmpl>
        </p:tmplLst>
      </p:bldP>
      <p:bldP spid="118" grpId="0" animBg="1">
        <p:tmplLst>
          <p:tmpl>
            <p:tnLst>
              <p:par>
                <p:cTn presetID="2" presetClass="entr" presetSubtype="4" decel="100000" fill="hold" nodeType="withEffect">
                  <p:stCondLst>
                    <p:cond delay="200"/>
                  </p:stCondLst>
                  <p:childTnLst>
                    <p:set>
                      <p:cBhvr>
                        <p:cTn dur="1" fill="hold">
                          <p:stCondLst>
                            <p:cond delay="0"/>
                          </p:stCondLst>
                        </p:cTn>
                        <p:tgtEl>
                          <p:spTgt spid="118"/>
                        </p:tgtEl>
                        <p:attrNameLst>
                          <p:attrName>style.visibility</p:attrName>
                        </p:attrNameLst>
                      </p:cBhvr>
                      <p:to>
                        <p:strVal val="visible"/>
                      </p:to>
                    </p:set>
                    <p:anim calcmode="lin" valueType="num">
                      <p:cBhvr additive="base">
                        <p:cTn dur="750" fill="hold"/>
                        <p:tgtEl>
                          <p:spTgt spid="118"/>
                        </p:tgtEl>
                        <p:attrNameLst>
                          <p:attrName>ppt_x</p:attrName>
                        </p:attrNameLst>
                      </p:cBhvr>
                      <p:tavLst>
                        <p:tav tm="0">
                          <p:val>
                            <p:strVal val="#ppt_x"/>
                          </p:val>
                        </p:tav>
                        <p:tav tm="100000">
                          <p:val>
                            <p:strVal val="#ppt_x"/>
                          </p:val>
                        </p:tav>
                      </p:tavLst>
                    </p:anim>
                    <p:anim calcmode="lin" valueType="num">
                      <p:cBhvr additive="base">
                        <p:cTn dur="750" fill="hold"/>
                        <p:tgtEl>
                          <p:spTgt spid="118"/>
                        </p:tgtEl>
                        <p:attrNameLst>
                          <p:attrName>ppt_y</p:attrName>
                        </p:attrNameLst>
                      </p:cBhvr>
                      <p:tavLst>
                        <p:tav tm="0">
                          <p:val>
                            <p:strVal val="1+#ppt_h/2"/>
                          </p:val>
                        </p:tav>
                        <p:tav tm="100000">
                          <p:val>
                            <p:strVal val="#ppt_y"/>
                          </p:val>
                        </p:tav>
                      </p:tavLst>
                    </p:anim>
                  </p:childTnLst>
                </p:cTn>
              </p:par>
            </p:tnLst>
          </p:tmpl>
        </p:tmplLst>
      </p:bldP>
      <p:bldP spid="119" grpId="0" animBg="1">
        <p:tmplLst>
          <p:tmpl>
            <p:tnLst>
              <p:par>
                <p:cTn presetID="2" presetClass="entr" presetSubtype="4" decel="100000" fill="hold" nodeType="withEffect">
                  <p:stCondLst>
                    <p:cond delay="100"/>
                  </p:stCondLst>
                  <p:childTnLst>
                    <p:set>
                      <p:cBhvr>
                        <p:cTn dur="1" fill="hold">
                          <p:stCondLst>
                            <p:cond delay="0"/>
                          </p:stCondLst>
                        </p:cTn>
                        <p:tgtEl>
                          <p:spTgt spid="119"/>
                        </p:tgtEl>
                        <p:attrNameLst>
                          <p:attrName>style.visibility</p:attrName>
                        </p:attrNameLst>
                      </p:cBhvr>
                      <p:to>
                        <p:strVal val="visible"/>
                      </p:to>
                    </p:set>
                    <p:anim calcmode="lin" valueType="num">
                      <p:cBhvr additive="base">
                        <p:cTn dur="750" fill="hold"/>
                        <p:tgtEl>
                          <p:spTgt spid="119"/>
                        </p:tgtEl>
                        <p:attrNameLst>
                          <p:attrName>ppt_x</p:attrName>
                        </p:attrNameLst>
                      </p:cBhvr>
                      <p:tavLst>
                        <p:tav tm="0">
                          <p:val>
                            <p:strVal val="#ppt_x"/>
                          </p:val>
                        </p:tav>
                        <p:tav tm="100000">
                          <p:val>
                            <p:strVal val="#ppt_x"/>
                          </p:val>
                        </p:tav>
                      </p:tavLst>
                    </p:anim>
                    <p:anim calcmode="lin" valueType="num">
                      <p:cBhvr additive="base">
                        <p:cTn dur="750" fill="hold"/>
                        <p:tgtEl>
                          <p:spTgt spid="119"/>
                        </p:tgtEl>
                        <p:attrNameLst>
                          <p:attrName>ppt_y</p:attrName>
                        </p:attrNameLst>
                      </p:cBhvr>
                      <p:tavLst>
                        <p:tav tm="0">
                          <p:val>
                            <p:strVal val="1+#ppt_h/2"/>
                          </p:val>
                        </p:tav>
                        <p:tav tm="100000">
                          <p:val>
                            <p:strVal val="#ppt_y"/>
                          </p:val>
                        </p:tav>
                      </p:tavLst>
                    </p:anim>
                  </p:childTnLst>
                </p:cTn>
              </p:par>
            </p:tnLst>
          </p:tmpl>
        </p:tmplLst>
      </p:bldP>
      <p:bldP spid="120" grpId="0" animBg="1">
        <p:tmplLst>
          <p:tmpl>
            <p:tnLst>
              <p:par>
                <p:cTn presetID="2" presetClass="entr" presetSubtype="4" decel="100000" fill="hold" nodeType="withEffect">
                  <p:stCondLst>
                    <p:cond delay="1000"/>
                  </p:stCondLst>
                  <p:childTnLst>
                    <p:set>
                      <p:cBhvr>
                        <p:cTn dur="1" fill="hold">
                          <p:stCondLst>
                            <p:cond delay="0"/>
                          </p:stCondLst>
                        </p:cTn>
                        <p:tgtEl>
                          <p:spTgt spid="120"/>
                        </p:tgtEl>
                        <p:attrNameLst>
                          <p:attrName>style.visibility</p:attrName>
                        </p:attrNameLst>
                      </p:cBhvr>
                      <p:to>
                        <p:strVal val="visible"/>
                      </p:to>
                    </p:set>
                    <p:anim calcmode="lin" valueType="num">
                      <p:cBhvr additive="base">
                        <p:cTn dur="750" fill="hold"/>
                        <p:tgtEl>
                          <p:spTgt spid="120"/>
                        </p:tgtEl>
                        <p:attrNameLst>
                          <p:attrName>ppt_x</p:attrName>
                        </p:attrNameLst>
                      </p:cBhvr>
                      <p:tavLst>
                        <p:tav tm="0">
                          <p:val>
                            <p:strVal val="#ppt_x"/>
                          </p:val>
                        </p:tav>
                        <p:tav tm="100000">
                          <p:val>
                            <p:strVal val="#ppt_x"/>
                          </p:val>
                        </p:tav>
                      </p:tavLst>
                    </p:anim>
                    <p:anim calcmode="lin" valueType="num">
                      <p:cBhvr additive="base">
                        <p:cTn dur="750" fill="hold"/>
                        <p:tgtEl>
                          <p:spTgt spid="120"/>
                        </p:tgtEl>
                        <p:attrNameLst>
                          <p:attrName>ppt_y</p:attrName>
                        </p:attrNameLst>
                      </p:cBhvr>
                      <p:tavLst>
                        <p:tav tm="0">
                          <p:val>
                            <p:strVal val="1+#ppt_h/2"/>
                          </p:val>
                        </p:tav>
                        <p:tav tm="100000">
                          <p:val>
                            <p:strVal val="#ppt_y"/>
                          </p:val>
                        </p:tav>
                      </p:tavLst>
                    </p:anim>
                  </p:childTnLst>
                </p:cTn>
              </p:par>
            </p:tnLst>
          </p:tmpl>
        </p:tmplLst>
      </p:bldP>
      <p:bldP spid="121" grpId="0" animBg="1">
        <p:tmplLst>
          <p:tmpl>
            <p:tnLst>
              <p:par>
                <p:cTn presetID="2" presetClass="entr" presetSubtype="4" decel="100000" fill="hold" nodeType="withEffect">
                  <p:stCondLst>
                    <p:cond delay="900"/>
                  </p:stCondLst>
                  <p:childTnLst>
                    <p:set>
                      <p:cBhvr>
                        <p:cTn dur="1" fill="hold">
                          <p:stCondLst>
                            <p:cond delay="0"/>
                          </p:stCondLst>
                        </p:cTn>
                        <p:tgtEl>
                          <p:spTgt spid="121"/>
                        </p:tgtEl>
                        <p:attrNameLst>
                          <p:attrName>style.visibility</p:attrName>
                        </p:attrNameLst>
                      </p:cBhvr>
                      <p:to>
                        <p:strVal val="visible"/>
                      </p:to>
                    </p:set>
                    <p:anim calcmode="lin" valueType="num">
                      <p:cBhvr additive="base">
                        <p:cTn dur="750" fill="hold"/>
                        <p:tgtEl>
                          <p:spTgt spid="121"/>
                        </p:tgtEl>
                        <p:attrNameLst>
                          <p:attrName>ppt_x</p:attrName>
                        </p:attrNameLst>
                      </p:cBhvr>
                      <p:tavLst>
                        <p:tav tm="0">
                          <p:val>
                            <p:strVal val="#ppt_x"/>
                          </p:val>
                        </p:tav>
                        <p:tav tm="100000">
                          <p:val>
                            <p:strVal val="#ppt_x"/>
                          </p:val>
                        </p:tav>
                      </p:tavLst>
                    </p:anim>
                    <p:anim calcmode="lin" valueType="num">
                      <p:cBhvr additive="base">
                        <p:cTn dur="750" fill="hold"/>
                        <p:tgtEl>
                          <p:spTgt spid="121"/>
                        </p:tgtEl>
                        <p:attrNameLst>
                          <p:attrName>ppt_y</p:attrName>
                        </p:attrNameLst>
                      </p:cBhvr>
                      <p:tavLst>
                        <p:tav tm="0">
                          <p:val>
                            <p:strVal val="1+#ppt_h/2"/>
                          </p:val>
                        </p:tav>
                        <p:tav tm="100000">
                          <p:val>
                            <p:strVal val="#ppt_y"/>
                          </p:val>
                        </p:tav>
                      </p:tavLst>
                    </p:anim>
                  </p:childTnLst>
                </p:cTn>
              </p:par>
            </p:tnLst>
          </p:tmpl>
        </p:tmplLst>
      </p:bldP>
      <p:bldP spid="122" grpId="0" animBg="1">
        <p:tmplLst>
          <p:tmpl>
            <p:tnLst>
              <p:par>
                <p:cTn presetID="2" presetClass="entr" presetSubtype="4" decel="100000" fill="hold" nodeType="withEffect">
                  <p:stCondLst>
                    <p:cond delay="800"/>
                  </p:stCondLst>
                  <p:childTnLst>
                    <p:set>
                      <p:cBhvr>
                        <p:cTn dur="1" fill="hold">
                          <p:stCondLst>
                            <p:cond delay="0"/>
                          </p:stCondLst>
                        </p:cTn>
                        <p:tgtEl>
                          <p:spTgt spid="122"/>
                        </p:tgtEl>
                        <p:attrNameLst>
                          <p:attrName>style.visibility</p:attrName>
                        </p:attrNameLst>
                      </p:cBhvr>
                      <p:to>
                        <p:strVal val="visible"/>
                      </p:to>
                    </p:set>
                    <p:anim calcmode="lin" valueType="num">
                      <p:cBhvr additive="base">
                        <p:cTn dur="750" fill="hold"/>
                        <p:tgtEl>
                          <p:spTgt spid="122"/>
                        </p:tgtEl>
                        <p:attrNameLst>
                          <p:attrName>ppt_x</p:attrName>
                        </p:attrNameLst>
                      </p:cBhvr>
                      <p:tavLst>
                        <p:tav tm="0">
                          <p:val>
                            <p:strVal val="#ppt_x"/>
                          </p:val>
                        </p:tav>
                        <p:tav tm="100000">
                          <p:val>
                            <p:strVal val="#ppt_x"/>
                          </p:val>
                        </p:tav>
                      </p:tavLst>
                    </p:anim>
                    <p:anim calcmode="lin" valueType="num">
                      <p:cBhvr additive="base">
                        <p:cTn dur="750" fill="hold"/>
                        <p:tgtEl>
                          <p:spTgt spid="122"/>
                        </p:tgtEl>
                        <p:attrNameLst>
                          <p:attrName>ppt_y</p:attrName>
                        </p:attrNameLst>
                      </p:cBhvr>
                      <p:tavLst>
                        <p:tav tm="0">
                          <p:val>
                            <p:strVal val="1+#ppt_h/2"/>
                          </p:val>
                        </p:tav>
                        <p:tav tm="100000">
                          <p:val>
                            <p:strVal val="#ppt_y"/>
                          </p:val>
                        </p:tav>
                      </p:tavLst>
                    </p:anim>
                  </p:childTnLst>
                </p:cTn>
              </p:par>
            </p:tnLst>
          </p:tmpl>
        </p:tmplLst>
      </p:bldP>
      <p:bldP spid="124" grpId="0" animBg="1">
        <p:tmplLst>
          <p:tmpl>
            <p:tnLst>
              <p:par>
                <p:cTn presetID="2" presetClass="entr" presetSubtype="4" decel="100000" fill="hold" nodeType="withEffect">
                  <p:stCondLst>
                    <p:cond delay="700"/>
                  </p:stCondLst>
                  <p:childTnLst>
                    <p:set>
                      <p:cBhvr>
                        <p:cTn dur="1" fill="hold">
                          <p:stCondLst>
                            <p:cond delay="0"/>
                          </p:stCondLst>
                        </p:cTn>
                        <p:tgtEl>
                          <p:spTgt spid="124"/>
                        </p:tgtEl>
                        <p:attrNameLst>
                          <p:attrName>style.visibility</p:attrName>
                        </p:attrNameLst>
                      </p:cBhvr>
                      <p:to>
                        <p:strVal val="visible"/>
                      </p:to>
                    </p:set>
                    <p:anim calcmode="lin" valueType="num">
                      <p:cBhvr additive="base">
                        <p:cTn dur="750" fill="hold"/>
                        <p:tgtEl>
                          <p:spTgt spid="124"/>
                        </p:tgtEl>
                        <p:attrNameLst>
                          <p:attrName>ppt_x</p:attrName>
                        </p:attrNameLst>
                      </p:cBhvr>
                      <p:tavLst>
                        <p:tav tm="0">
                          <p:val>
                            <p:strVal val="#ppt_x"/>
                          </p:val>
                        </p:tav>
                        <p:tav tm="100000">
                          <p:val>
                            <p:strVal val="#ppt_x"/>
                          </p:val>
                        </p:tav>
                      </p:tavLst>
                    </p:anim>
                    <p:anim calcmode="lin" valueType="num">
                      <p:cBhvr additive="base">
                        <p:cTn dur="750" fill="hold"/>
                        <p:tgtEl>
                          <p:spTgt spid="124"/>
                        </p:tgtEl>
                        <p:attrNameLst>
                          <p:attrName>ppt_y</p:attrName>
                        </p:attrNameLst>
                      </p:cBhvr>
                      <p:tavLst>
                        <p:tav tm="0">
                          <p:val>
                            <p:strVal val="1+#ppt_h/2"/>
                          </p:val>
                        </p:tav>
                        <p:tav tm="100000">
                          <p:val>
                            <p:strVal val="#ppt_y"/>
                          </p:val>
                        </p:tav>
                      </p:tavLst>
                    </p:anim>
                  </p:childTnLst>
                </p:cTn>
              </p:par>
            </p:tnLst>
          </p:tmpl>
        </p:tmplLst>
      </p:bldP>
      <p:bldP spid="125" grpId="0" animBg="1">
        <p:tmplLst>
          <p:tmpl>
            <p:tnLst>
              <p:par>
                <p:cTn presetID="2" presetClass="entr" presetSubtype="4" decel="100000" fill="hold" nodeType="withEffect">
                  <p:stCondLst>
                    <p:cond delay="600"/>
                  </p:stCondLst>
                  <p:childTnLst>
                    <p:set>
                      <p:cBhvr>
                        <p:cTn dur="1" fill="hold">
                          <p:stCondLst>
                            <p:cond delay="0"/>
                          </p:stCondLst>
                        </p:cTn>
                        <p:tgtEl>
                          <p:spTgt spid="125"/>
                        </p:tgtEl>
                        <p:attrNameLst>
                          <p:attrName>style.visibility</p:attrName>
                        </p:attrNameLst>
                      </p:cBhvr>
                      <p:to>
                        <p:strVal val="visible"/>
                      </p:to>
                    </p:set>
                    <p:anim calcmode="lin" valueType="num">
                      <p:cBhvr additive="base">
                        <p:cTn dur="750" fill="hold"/>
                        <p:tgtEl>
                          <p:spTgt spid="125"/>
                        </p:tgtEl>
                        <p:attrNameLst>
                          <p:attrName>ppt_x</p:attrName>
                        </p:attrNameLst>
                      </p:cBhvr>
                      <p:tavLst>
                        <p:tav tm="0">
                          <p:val>
                            <p:strVal val="#ppt_x"/>
                          </p:val>
                        </p:tav>
                        <p:tav tm="100000">
                          <p:val>
                            <p:strVal val="#ppt_x"/>
                          </p:val>
                        </p:tav>
                      </p:tavLst>
                    </p:anim>
                    <p:anim calcmode="lin" valueType="num">
                      <p:cBhvr additive="base">
                        <p:cTn dur="750" fill="hold"/>
                        <p:tgtEl>
                          <p:spTgt spid="12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menu [5x]">
    <p:bg>
      <p:bgPr>
        <a:solidFill>
          <a:schemeClr val="accent2"/>
        </a:solidFill>
        <a:effectLst/>
      </p:bgPr>
    </p:bg>
    <p:spTree>
      <p:nvGrpSpPr>
        <p:cNvPr id="1" name=""/>
        <p:cNvGrpSpPr/>
        <p:nvPr/>
      </p:nvGrpSpPr>
      <p:grpSpPr>
        <a:xfrm>
          <a:off x="0" y="0"/>
          <a:ext cx="0" cy="0"/>
          <a:chOff x="0" y="0"/>
          <a:chExt cx="0" cy="0"/>
        </a:xfrm>
      </p:grpSpPr>
      <p:grpSp>
        <p:nvGrpSpPr>
          <p:cNvPr id="73" name="- INSTRUCTIE">
            <a:extLst>
              <a:ext uri="{FF2B5EF4-FFF2-40B4-BE49-F238E27FC236}">
                <a16:creationId xmlns:a16="http://schemas.microsoft.com/office/drawing/2014/main" id="{CE2319CB-A2DE-476A-B096-15CBFBC50955}"/>
              </a:ext>
            </a:extLst>
          </p:cNvPr>
          <p:cNvGrpSpPr/>
          <p:nvPr userDrawn="1"/>
        </p:nvGrpSpPr>
        <p:grpSpPr>
          <a:xfrm>
            <a:off x="-3786164" y="0"/>
            <a:ext cx="3693113" cy="6209710"/>
            <a:chOff x="-3786164" y="0"/>
            <a:chExt cx="3693113" cy="6209710"/>
          </a:xfrm>
        </p:grpSpPr>
        <p:sp>
          <p:nvSpPr>
            <p:cNvPr id="74" name="Rechthoek 73">
              <a:extLst>
                <a:ext uri="{FF2B5EF4-FFF2-40B4-BE49-F238E27FC236}">
                  <a16:creationId xmlns:a16="http://schemas.microsoft.com/office/drawing/2014/main" id="{C82D36B3-E39A-422B-B52B-D6EA11A68388}"/>
                </a:ext>
              </a:extLst>
            </p:cNvPr>
            <p:cNvSpPr/>
            <p:nvPr userDrawn="1"/>
          </p:nvSpPr>
          <p:spPr>
            <a:xfrm>
              <a:off x="-3786164" y="0"/>
              <a:ext cx="3593091" cy="5572125"/>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ICOON invoegen/opmaken</a:t>
              </a:r>
            </a:p>
          </p:txBody>
        </p:sp>
        <p:sp>
          <p:nvSpPr>
            <p:cNvPr id="75" name="Rechthoek 74">
              <a:extLst>
                <a:ext uri="{FF2B5EF4-FFF2-40B4-BE49-F238E27FC236}">
                  <a16:creationId xmlns:a16="http://schemas.microsoft.com/office/drawing/2014/main" id="{B8A94611-C34A-477A-8A69-B946F015A785}"/>
                </a:ext>
              </a:extLst>
            </p:cNvPr>
            <p:cNvSpPr/>
            <p:nvPr userDrawn="1"/>
          </p:nvSpPr>
          <p:spPr>
            <a:xfrm>
              <a:off x="-3786164" y="538171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b="1" cap="all" baseline="0" noProof="0">
                  <a:solidFill>
                    <a:srgbClr val="211F26"/>
                  </a:solidFill>
                  <a:latin typeface="Calibri" panose="020F0502020204030204" pitchFamily="34" charset="0"/>
                  <a:cs typeface="Calibri" panose="020F0502020204030204" pitchFamily="34" charset="0"/>
                </a:rPr>
              </a:br>
              <a:r>
                <a:rPr lang="nl-NL" sz="1200" kern="1200" cap="none" baseline="0" noProof="0">
                  <a:solidFill>
                    <a:srgbClr val="211F26"/>
                  </a:solidFill>
                  <a:latin typeface="Calibri" panose="020F0502020204030204" pitchFamily="34" charset="0"/>
                  <a:ea typeface="+mn-ea"/>
                  <a:cs typeface="Calibri" panose="020F0502020204030204" pitchFamily="34" charset="0"/>
                </a:rPr>
                <a:t>Ga naar de tab</a:t>
              </a:r>
              <a:r>
                <a:rPr lang="nl-NL" sz="1200" b="1" cap="all" baseline="0" noProof="0">
                  <a:solidFill>
                    <a:srgbClr val="211F26"/>
                  </a:solidFill>
                  <a:latin typeface="Calibri" panose="020F0502020204030204" pitchFamily="34" charset="0"/>
                  <a:cs typeface="Calibri" panose="020F0502020204030204" pitchFamily="34" charset="0"/>
                </a:rPr>
                <a:t> 'SLIDEBUILDER’ </a:t>
              </a:r>
              <a:r>
                <a:rPr lang="nl-NL" sz="1200" kern="1200" cap="none" baseline="0" noProof="0">
                  <a:solidFill>
                    <a:srgbClr val="211F26"/>
                  </a:solidFill>
                  <a:latin typeface="Calibri" panose="020F0502020204030204" pitchFamily="34" charset="0"/>
                  <a:ea typeface="+mn-ea"/>
                  <a:cs typeface="Calibri" panose="020F0502020204030204" pitchFamily="34" charset="0"/>
                </a:rPr>
                <a:t>en klik</a:t>
              </a:r>
              <a:br>
                <a:rPr lang="nl-NL" sz="1200" kern="1200" cap="none" baseline="0" noProof="0">
                  <a:solidFill>
                    <a:srgbClr val="211F26"/>
                  </a:solidFill>
                  <a:latin typeface="Calibri" panose="020F0502020204030204" pitchFamily="34" charset="0"/>
                  <a:ea typeface="+mn-ea"/>
                  <a:cs typeface="Calibri" panose="020F0502020204030204" pitchFamily="34" charset="0"/>
                </a:rPr>
              </a:br>
              <a:r>
                <a:rPr lang="nl-NL" sz="1200" kern="1200" cap="none" baseline="0" noProof="0">
                  <a:solidFill>
                    <a:srgbClr val="211F26"/>
                  </a:solidFill>
                  <a:latin typeface="Calibri" panose="020F0502020204030204" pitchFamily="34" charset="0"/>
                  <a:ea typeface="+mn-ea"/>
                  <a:cs typeface="Calibri" panose="020F0502020204030204" pitchFamily="34" charset="0"/>
                </a:rPr>
                <a:t>op de knop </a:t>
              </a:r>
              <a:r>
                <a:rPr lang="nl-NL" sz="1200" b="1" cap="all" baseline="0" noProof="0">
                  <a:solidFill>
                    <a:srgbClr val="211F26"/>
                  </a:solidFill>
                  <a:latin typeface="Calibri" panose="020F0502020204030204" pitchFamily="34" charset="0"/>
                  <a:cs typeface="Calibri" panose="020F0502020204030204" pitchFamily="34" charset="0"/>
                </a:rPr>
                <a:t>'Support &amp; Inspiratie'</a:t>
              </a:r>
            </a:p>
          </p:txBody>
        </p:sp>
        <p:sp>
          <p:nvSpPr>
            <p:cNvPr id="76" name="Ovaal 75">
              <a:extLst>
                <a:ext uri="{FF2B5EF4-FFF2-40B4-BE49-F238E27FC236}">
                  <a16:creationId xmlns:a16="http://schemas.microsoft.com/office/drawing/2014/main" id="{3E494A83-DD59-46A4-95B1-0073D5FE02D9}"/>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7" name="Rechthoek 76">
              <a:extLst>
                <a:ext uri="{FF2B5EF4-FFF2-40B4-BE49-F238E27FC236}">
                  <a16:creationId xmlns:a16="http://schemas.microsoft.com/office/drawing/2014/main" id="{C74DCE33-C66E-4AF9-9140-2C4E34548E43}"/>
                </a:ext>
              </a:extLst>
            </p:cNvPr>
            <p:cNvSpPr/>
            <p:nvPr userDrawn="1"/>
          </p:nvSpPr>
          <p:spPr>
            <a:xfrm>
              <a:off x="-3319416" y="465323"/>
              <a:ext cx="2944087" cy="66185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het bestaande</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icoon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‘Iconen’</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78" name="Ovaal 77">
              <a:extLst>
                <a:ext uri="{FF2B5EF4-FFF2-40B4-BE49-F238E27FC236}">
                  <a16:creationId xmlns:a16="http://schemas.microsoft.com/office/drawing/2014/main" id="{D494CAD8-7606-4143-8609-BD19BEA686C0}"/>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79" name="Rechthoek 78">
              <a:extLst>
                <a:ext uri="{FF2B5EF4-FFF2-40B4-BE49-F238E27FC236}">
                  <a16:creationId xmlns:a16="http://schemas.microsoft.com/office/drawing/2014/main" id="{B84C760C-57BE-425A-89A4-134E20EB984F}"/>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Kies de gewenste categorie en het icoon</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80" name="Rechthoek 79">
              <a:extLst>
                <a:ext uri="{FF2B5EF4-FFF2-40B4-BE49-F238E27FC236}">
                  <a16:creationId xmlns:a16="http://schemas.microsoft.com/office/drawing/2014/main" id="{1ECC907E-CE84-493B-B83C-1A050A3D9B93}"/>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1000" b="1" noProof="0">
                  <a:solidFill>
                    <a:srgbClr val="211F26"/>
                  </a:solidFill>
                  <a:latin typeface="Calibri" panose="020F0502020204030204" pitchFamily="34" charset="0"/>
                  <a:cs typeface="Calibri" panose="020F0502020204030204" pitchFamily="34" charset="0"/>
                </a:rPr>
                <a:t>Invoegen</a:t>
              </a:r>
            </a:p>
          </p:txBody>
        </p:sp>
        <p:sp>
          <p:nvSpPr>
            <p:cNvPr id="81" name="Ovaal 80">
              <a:extLst>
                <a:ext uri="{FF2B5EF4-FFF2-40B4-BE49-F238E27FC236}">
                  <a16:creationId xmlns:a16="http://schemas.microsoft.com/office/drawing/2014/main" id="{99AACB58-81EB-4965-8C94-DE7A202C7F2E}"/>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2" name="Rechthoek 81">
              <a:extLst>
                <a:ext uri="{FF2B5EF4-FFF2-40B4-BE49-F238E27FC236}">
                  <a16:creationId xmlns:a16="http://schemas.microsoft.com/office/drawing/2014/main" id="{0E14C71E-01C4-4C1C-B924-4504966B8665}"/>
                </a:ext>
              </a:extLst>
            </p:cNvPr>
            <p:cNvSpPr/>
            <p:nvPr userDrawn="1"/>
          </p:nvSpPr>
          <p:spPr>
            <a:xfrm>
              <a:off x="-3319415" y="2634835"/>
              <a:ext cx="2944682" cy="63775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Sleep het icoon op de gewenste positie op de slide. Om het icoon een andere kleur te geven,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voor tekenen’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‘Opmaak’ </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‘Vormopvulling’</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3" name="ICOON_info">
              <a:extLst>
                <a:ext uri="{FF2B5EF4-FFF2-40B4-BE49-F238E27FC236}">
                  <a16:creationId xmlns:a16="http://schemas.microsoft.com/office/drawing/2014/main" id="{56F9126A-FCCD-40E5-9792-C0D821413445}"/>
                </a:ext>
              </a:extLst>
            </p:cNvPr>
            <p:cNvGrpSpPr/>
            <p:nvPr userDrawn="1"/>
          </p:nvGrpSpPr>
          <p:grpSpPr>
            <a:xfrm>
              <a:off x="-376736" y="5210661"/>
              <a:ext cx="283685" cy="283685"/>
              <a:chOff x="-510741" y="5913713"/>
              <a:chExt cx="267555" cy="267555"/>
            </a:xfrm>
          </p:grpSpPr>
          <p:sp>
            <p:nvSpPr>
              <p:cNvPr id="142" name="Ovaal 141">
                <a:extLst>
                  <a:ext uri="{FF2B5EF4-FFF2-40B4-BE49-F238E27FC236}">
                    <a16:creationId xmlns:a16="http://schemas.microsoft.com/office/drawing/2014/main" id="{D4B2730A-17BC-48D1-AD98-8C2C3283C210}"/>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143" name="Graphic 163" descr="Informatie">
                <a:extLst>
                  <a:ext uri="{FF2B5EF4-FFF2-40B4-BE49-F238E27FC236}">
                    <a16:creationId xmlns:a16="http://schemas.microsoft.com/office/drawing/2014/main" id="{38C8B7EE-966E-4973-B032-549A98870358}"/>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a:solidFill>
                    <a:srgbClr val="211F26"/>
                  </a:solidFill>
                  <a:latin typeface="Calibri" panose="020F0502020204030204" pitchFamily="34" charset="0"/>
                  <a:cs typeface="Calibri" panose="020F0502020204030204" pitchFamily="34" charset="0"/>
                </a:endParaRPr>
              </a:p>
            </p:txBody>
          </p:sp>
        </p:grpSp>
        <p:grpSp>
          <p:nvGrpSpPr>
            <p:cNvPr id="84" name="Groep 83">
              <a:extLst>
                <a:ext uri="{FF2B5EF4-FFF2-40B4-BE49-F238E27FC236}">
                  <a16:creationId xmlns:a16="http://schemas.microsoft.com/office/drawing/2014/main" id="{105C6647-4AE2-4722-961F-29E580C49A80}"/>
                </a:ext>
              </a:extLst>
            </p:cNvPr>
            <p:cNvGrpSpPr/>
            <p:nvPr userDrawn="1"/>
          </p:nvGrpSpPr>
          <p:grpSpPr>
            <a:xfrm>
              <a:off x="-938434" y="5519087"/>
              <a:ext cx="627798" cy="576693"/>
              <a:chOff x="-938434" y="4570310"/>
              <a:chExt cx="627798" cy="576693"/>
            </a:xfrm>
          </p:grpSpPr>
          <p:grpSp>
            <p:nvGrpSpPr>
              <p:cNvPr id="137" name="Inspireren">
                <a:extLst>
                  <a:ext uri="{FF2B5EF4-FFF2-40B4-BE49-F238E27FC236}">
                    <a16:creationId xmlns:a16="http://schemas.microsoft.com/office/drawing/2014/main" id="{D45EE1CD-27E5-49E0-9744-28FF565C7CB7}"/>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39" name="Freeform 12">
                  <a:extLst>
                    <a:ext uri="{FF2B5EF4-FFF2-40B4-BE49-F238E27FC236}">
                      <a16:creationId xmlns:a16="http://schemas.microsoft.com/office/drawing/2014/main" id="{37E05231-716A-4719-BBEE-9C1E61A9C947}"/>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Segoe UI Light"/>
                  </a:endParaRPr>
                </a:p>
              </p:txBody>
            </p:sp>
            <p:sp>
              <p:nvSpPr>
                <p:cNvPr id="140" name="Freeform 13">
                  <a:extLst>
                    <a:ext uri="{FF2B5EF4-FFF2-40B4-BE49-F238E27FC236}">
                      <a16:creationId xmlns:a16="http://schemas.microsoft.com/office/drawing/2014/main" id="{2F3BEE13-BB11-40CE-AFBE-107384649A14}"/>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Segoe UI Light"/>
                  </a:endParaRPr>
                </a:p>
              </p:txBody>
            </p:sp>
            <p:sp>
              <p:nvSpPr>
                <p:cNvPr id="141" name="Freeform 14">
                  <a:extLst>
                    <a:ext uri="{FF2B5EF4-FFF2-40B4-BE49-F238E27FC236}">
                      <a16:creationId xmlns:a16="http://schemas.microsoft.com/office/drawing/2014/main" id="{56FDF09B-D045-437C-9A24-FD710EBA395C}"/>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Segoe UI Light"/>
                  </a:endParaRPr>
                </a:p>
              </p:txBody>
            </p:sp>
          </p:grpSp>
          <p:sp>
            <p:nvSpPr>
              <p:cNvPr id="138" name="Tekstvak 137">
                <a:extLst>
                  <a:ext uri="{FF2B5EF4-FFF2-40B4-BE49-F238E27FC236}">
                    <a16:creationId xmlns:a16="http://schemas.microsoft.com/office/drawing/2014/main" id="{AE0A56D5-F329-4FFC-B89A-E6DB4F08C550}"/>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Inspiratie</a:t>
                </a:r>
              </a:p>
            </p:txBody>
          </p:sp>
        </p:grpSp>
        <p:grpSp>
          <p:nvGrpSpPr>
            <p:cNvPr id="85" name="Groep 84">
              <a:extLst>
                <a:ext uri="{FF2B5EF4-FFF2-40B4-BE49-F238E27FC236}">
                  <a16:creationId xmlns:a16="http://schemas.microsoft.com/office/drawing/2014/main" id="{CE5FDA32-0F51-4DBB-8048-3A60F0E17995}"/>
                </a:ext>
              </a:extLst>
            </p:cNvPr>
            <p:cNvGrpSpPr/>
            <p:nvPr userDrawn="1"/>
          </p:nvGrpSpPr>
          <p:grpSpPr>
            <a:xfrm>
              <a:off x="-3398401" y="1222628"/>
              <a:ext cx="491631" cy="410839"/>
              <a:chOff x="-3241990" y="1222628"/>
              <a:chExt cx="491631" cy="410839"/>
            </a:xfrm>
          </p:grpSpPr>
          <p:sp>
            <p:nvSpPr>
              <p:cNvPr id="124" name="Tekstvak 123">
                <a:extLst>
                  <a:ext uri="{FF2B5EF4-FFF2-40B4-BE49-F238E27FC236}">
                    <a16:creationId xmlns:a16="http://schemas.microsoft.com/office/drawing/2014/main" id="{3C26E216-CB62-48D4-B50D-D7AD20FA1675}"/>
                  </a:ext>
                </a:extLst>
              </p:cNvPr>
              <p:cNvSpPr txBox="1"/>
              <p:nvPr userDrawn="1"/>
            </p:nvSpPr>
            <p:spPr>
              <a:xfrm>
                <a:off x="-3241990" y="1489960"/>
                <a:ext cx="491631" cy="14350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Iconen</a:t>
                </a:r>
              </a:p>
            </p:txBody>
          </p:sp>
          <p:grpSp>
            <p:nvGrpSpPr>
              <p:cNvPr id="125" name="Groep 124">
                <a:extLst>
                  <a:ext uri="{FF2B5EF4-FFF2-40B4-BE49-F238E27FC236}">
                    <a16:creationId xmlns:a16="http://schemas.microsoft.com/office/drawing/2014/main" id="{D097510B-5CBB-493F-8592-96A154698279}"/>
                  </a:ext>
                </a:extLst>
              </p:cNvPr>
              <p:cNvGrpSpPr/>
              <p:nvPr userDrawn="1"/>
            </p:nvGrpSpPr>
            <p:grpSpPr>
              <a:xfrm>
                <a:off x="-3119153" y="1222628"/>
                <a:ext cx="245956" cy="246691"/>
                <a:chOff x="1314120" y="4794393"/>
                <a:chExt cx="1787447" cy="1792785"/>
              </a:xfrm>
            </p:grpSpPr>
            <p:grpSp>
              <p:nvGrpSpPr>
                <p:cNvPr id="126" name="Groep 125">
                  <a:extLst>
                    <a:ext uri="{FF2B5EF4-FFF2-40B4-BE49-F238E27FC236}">
                      <a16:creationId xmlns:a16="http://schemas.microsoft.com/office/drawing/2014/main" id="{98130B1B-E836-4EBE-A457-B5EF342D45D6}"/>
                    </a:ext>
                  </a:extLst>
                </p:cNvPr>
                <p:cNvGrpSpPr/>
                <p:nvPr/>
              </p:nvGrpSpPr>
              <p:grpSpPr>
                <a:xfrm>
                  <a:off x="1314120" y="4794393"/>
                  <a:ext cx="1787447" cy="1792785"/>
                  <a:chOff x="1314120" y="4794393"/>
                  <a:chExt cx="1787447" cy="1792785"/>
                </a:xfrm>
                <a:gradFill>
                  <a:gsLst>
                    <a:gs pos="0">
                      <a:srgbClr val="9D9FA1"/>
                    </a:gs>
                    <a:gs pos="70000">
                      <a:srgbClr val="211F26"/>
                    </a:gs>
                  </a:gsLst>
                  <a:lin ang="2700000" scaled="0"/>
                </a:gradFill>
              </p:grpSpPr>
              <p:grpSp>
                <p:nvGrpSpPr>
                  <p:cNvPr id="128" name="Groep 127">
                    <a:extLst>
                      <a:ext uri="{FF2B5EF4-FFF2-40B4-BE49-F238E27FC236}">
                        <a16:creationId xmlns:a16="http://schemas.microsoft.com/office/drawing/2014/main" id="{313BF22C-CBCB-4BF2-B653-383C05F43B0D}"/>
                      </a:ext>
                    </a:extLst>
                  </p:cNvPr>
                  <p:cNvGrpSpPr/>
                  <p:nvPr/>
                </p:nvGrpSpPr>
                <p:grpSpPr>
                  <a:xfrm>
                    <a:off x="1314120" y="4794393"/>
                    <a:ext cx="1787447" cy="1792785"/>
                    <a:chOff x="1314120" y="4794393"/>
                    <a:chExt cx="1787447" cy="1792785"/>
                  </a:xfrm>
                  <a:grpFill/>
                </p:grpSpPr>
                <p:sp>
                  <p:nvSpPr>
                    <p:cNvPr id="133" name="Vrije vorm: vorm 132">
                      <a:extLst>
                        <a:ext uri="{FF2B5EF4-FFF2-40B4-BE49-F238E27FC236}">
                          <a16:creationId xmlns:a16="http://schemas.microsoft.com/office/drawing/2014/main" id="{B0D49F48-B47C-4C2A-A477-2689A94A1B8D}"/>
                        </a:ext>
                      </a:extLst>
                    </p:cNvPr>
                    <p:cNvSpPr/>
                    <p:nvPr/>
                  </p:nvSpPr>
                  <p:spPr>
                    <a:xfrm>
                      <a:off x="1314120" y="4794393"/>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nl-NL" sz="8108">
                        <a:solidFill>
                          <a:srgbClr val="211F26"/>
                        </a:solidFill>
                        <a:latin typeface="Segoe UI Light"/>
                      </a:endParaRPr>
                    </a:p>
                  </p:txBody>
                </p:sp>
                <p:sp>
                  <p:nvSpPr>
                    <p:cNvPr id="134" name="Vrije vorm: vorm 133">
                      <a:extLst>
                        <a:ext uri="{FF2B5EF4-FFF2-40B4-BE49-F238E27FC236}">
                          <a16:creationId xmlns:a16="http://schemas.microsoft.com/office/drawing/2014/main" id="{6CBF1B1A-AB69-4207-9819-C16A7E6BB88D}"/>
                        </a:ext>
                      </a:extLst>
                    </p:cNvPr>
                    <p:cNvSpPr/>
                    <p:nvPr/>
                  </p:nvSpPr>
                  <p:spPr>
                    <a:xfrm>
                      <a:off x="2247436" y="4794393"/>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nl-NL" sz="8108">
                        <a:solidFill>
                          <a:srgbClr val="211F26"/>
                        </a:solidFill>
                        <a:latin typeface="Segoe UI Light"/>
                      </a:endParaRPr>
                    </a:p>
                  </p:txBody>
                </p:sp>
                <p:sp>
                  <p:nvSpPr>
                    <p:cNvPr id="135" name="Vrije vorm: vorm 134">
                      <a:extLst>
                        <a:ext uri="{FF2B5EF4-FFF2-40B4-BE49-F238E27FC236}">
                          <a16:creationId xmlns:a16="http://schemas.microsoft.com/office/drawing/2014/main" id="{29F87627-02EB-4E4B-B673-08F5153F0E7B}"/>
                        </a:ext>
                      </a:extLst>
                    </p:cNvPr>
                    <p:cNvSpPr/>
                    <p:nvPr/>
                  </p:nvSpPr>
                  <p:spPr>
                    <a:xfrm>
                      <a:off x="1314120" y="5733047"/>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nl-NL" sz="8108">
                        <a:solidFill>
                          <a:srgbClr val="211F26"/>
                        </a:solidFill>
                        <a:latin typeface="Segoe UI Light"/>
                      </a:endParaRPr>
                    </a:p>
                  </p:txBody>
                </p:sp>
                <p:sp>
                  <p:nvSpPr>
                    <p:cNvPr id="136" name="Vrije vorm: vorm 135">
                      <a:extLst>
                        <a:ext uri="{FF2B5EF4-FFF2-40B4-BE49-F238E27FC236}">
                          <a16:creationId xmlns:a16="http://schemas.microsoft.com/office/drawing/2014/main" id="{5464FA17-CE0D-40DD-8E51-73BE1843463E}"/>
                        </a:ext>
                      </a:extLst>
                    </p:cNvPr>
                    <p:cNvSpPr/>
                    <p:nvPr/>
                  </p:nvSpPr>
                  <p:spPr>
                    <a:xfrm>
                      <a:off x="2247436" y="5733047"/>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nl-NL" sz="8108">
                        <a:solidFill>
                          <a:srgbClr val="211F26"/>
                        </a:solidFill>
                        <a:latin typeface="Segoe UI Light"/>
                      </a:endParaRPr>
                    </a:p>
                  </p:txBody>
                </p:sp>
              </p:grpSp>
              <p:grpSp>
                <p:nvGrpSpPr>
                  <p:cNvPr id="129" name="Groep 128">
                    <a:extLst>
                      <a:ext uri="{FF2B5EF4-FFF2-40B4-BE49-F238E27FC236}">
                        <a16:creationId xmlns:a16="http://schemas.microsoft.com/office/drawing/2014/main" id="{03D6E4DE-97A6-485E-AC99-EC8DD3403AD1}"/>
                      </a:ext>
                    </a:extLst>
                  </p:cNvPr>
                  <p:cNvGrpSpPr/>
                  <p:nvPr/>
                </p:nvGrpSpPr>
                <p:grpSpPr>
                  <a:xfrm>
                    <a:off x="1544558" y="5023941"/>
                    <a:ext cx="1270519" cy="1329241"/>
                    <a:chOff x="1544558" y="5023941"/>
                    <a:chExt cx="1270519" cy="1329241"/>
                  </a:xfrm>
                  <a:grpFill/>
                </p:grpSpPr>
                <p:sp>
                  <p:nvSpPr>
                    <p:cNvPr id="130" name="Vrije vorm: vorm 129">
                      <a:extLst>
                        <a:ext uri="{FF2B5EF4-FFF2-40B4-BE49-F238E27FC236}">
                          <a16:creationId xmlns:a16="http://schemas.microsoft.com/office/drawing/2014/main" id="{58F1F3CA-4035-4926-86E2-4B2B7380544B}"/>
                        </a:ext>
                      </a:extLst>
                    </p:cNvPr>
                    <p:cNvSpPr/>
                    <p:nvPr/>
                  </p:nvSpPr>
                  <p:spPr>
                    <a:xfrm>
                      <a:off x="1544558" y="5033728"/>
                      <a:ext cx="391477" cy="391477"/>
                    </a:xfrm>
                    <a:custGeom>
                      <a:avLst/>
                      <a:gdLst>
                        <a:gd name="connsiteX0" fmla="*/ 338071 w 391476"/>
                        <a:gd name="connsiteY0" fmla="*/ 146781 h 391476"/>
                        <a:gd name="connsiteX1" fmla="*/ 338071 w 391476"/>
                        <a:gd name="connsiteY1" fmla="*/ 54251 h 391476"/>
                        <a:gd name="connsiteX2" fmla="*/ 290026 w 391476"/>
                        <a:gd name="connsiteY2" fmla="*/ 54251 h 391476"/>
                        <a:gd name="connsiteX3" fmla="*/ 290026 w 391476"/>
                        <a:gd name="connsiteY3" fmla="*/ 98737 h 391476"/>
                        <a:gd name="connsiteX4" fmla="*/ 197496 w 391476"/>
                        <a:gd name="connsiteY4" fmla="*/ 6206 h 391476"/>
                        <a:gd name="connsiteX5" fmla="*/ 6206 w 391476"/>
                        <a:gd name="connsiteY5" fmla="*/ 197496 h 391476"/>
                        <a:gd name="connsiteX6" fmla="*/ 7096 w 391476"/>
                        <a:gd name="connsiteY6" fmla="*/ 387896 h 391476"/>
                        <a:gd name="connsiteX7" fmla="*/ 146781 w 391476"/>
                        <a:gd name="connsiteY7" fmla="*/ 387896 h 391476"/>
                        <a:gd name="connsiteX8" fmla="*/ 242871 w 391476"/>
                        <a:gd name="connsiteY8" fmla="*/ 387896 h 391476"/>
                        <a:gd name="connsiteX9" fmla="*/ 388785 w 391476"/>
                        <a:gd name="connsiteY9" fmla="*/ 387896 h 391476"/>
                        <a:gd name="connsiteX10" fmla="*/ 388785 w 391476"/>
                        <a:gd name="connsiteY10" fmla="*/ 197496 h 391476"/>
                        <a:gd name="connsiteX11" fmla="*/ 338071 w 391476"/>
                        <a:gd name="connsiteY11" fmla="*/ 146781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476" h="391476">
                          <a:moveTo>
                            <a:pt x="338071" y="146781"/>
                          </a:moveTo>
                          <a:lnTo>
                            <a:pt x="338071" y="54251"/>
                          </a:lnTo>
                          <a:lnTo>
                            <a:pt x="290026" y="54251"/>
                          </a:lnTo>
                          <a:lnTo>
                            <a:pt x="290026" y="98737"/>
                          </a:lnTo>
                          <a:lnTo>
                            <a:pt x="197496" y="6206"/>
                          </a:lnTo>
                          <a:lnTo>
                            <a:pt x="6206" y="197496"/>
                          </a:lnTo>
                          <a:lnTo>
                            <a:pt x="7096" y="387896"/>
                          </a:lnTo>
                          <a:lnTo>
                            <a:pt x="146781" y="387896"/>
                          </a:lnTo>
                          <a:lnTo>
                            <a:pt x="242871" y="387896"/>
                          </a:lnTo>
                          <a:lnTo>
                            <a:pt x="388785" y="387896"/>
                          </a:lnTo>
                          <a:lnTo>
                            <a:pt x="388785" y="197496"/>
                          </a:lnTo>
                          <a:lnTo>
                            <a:pt x="338071" y="146781"/>
                          </a:lnTo>
                          <a:close/>
                        </a:path>
                      </a:pathLst>
                    </a:custGeom>
                    <a:grpFill/>
                    <a:ln w="8858" cap="flat">
                      <a:noFill/>
                      <a:prstDash val="solid"/>
                      <a:miter/>
                    </a:ln>
                  </p:spPr>
                  <p:txBody>
                    <a:bodyPr rtlCol="0" anchor="ctr"/>
                    <a:lstStyle/>
                    <a:p>
                      <a:pPr defTabSz="995469"/>
                      <a:endParaRPr lang="nl-NL" sz="8108">
                        <a:solidFill>
                          <a:srgbClr val="211F26"/>
                        </a:solidFill>
                        <a:latin typeface="Segoe UI Light"/>
                      </a:endParaRPr>
                    </a:p>
                  </p:txBody>
                </p:sp>
                <p:sp>
                  <p:nvSpPr>
                    <p:cNvPr id="131" name="Vrije vorm: vorm 130">
                      <a:extLst>
                        <a:ext uri="{FF2B5EF4-FFF2-40B4-BE49-F238E27FC236}">
                          <a16:creationId xmlns:a16="http://schemas.microsoft.com/office/drawing/2014/main" id="{3E43659E-57AB-4AA5-80CE-E9EFA43FF5B1}"/>
                        </a:ext>
                      </a:extLst>
                    </p:cNvPr>
                    <p:cNvSpPr/>
                    <p:nvPr/>
                  </p:nvSpPr>
                  <p:spPr>
                    <a:xfrm>
                      <a:off x="2530367" y="5023941"/>
                      <a:ext cx="284710" cy="391477"/>
                    </a:xfrm>
                    <a:custGeom>
                      <a:avLst/>
                      <a:gdLst>
                        <a:gd name="connsiteX0" fmla="*/ 208172 w 284710"/>
                        <a:gd name="connsiteY0" fmla="*/ 169914 h 391476"/>
                        <a:gd name="connsiteX1" fmla="*/ 238423 w 284710"/>
                        <a:gd name="connsiteY1" fmla="*/ 100516 h 391476"/>
                        <a:gd name="connsiteX2" fmla="*/ 145892 w 284710"/>
                        <a:gd name="connsiteY2" fmla="*/ 6206 h 391476"/>
                        <a:gd name="connsiteX3" fmla="*/ 53361 w 284710"/>
                        <a:gd name="connsiteY3" fmla="*/ 100516 h 391476"/>
                        <a:gd name="connsiteX4" fmla="*/ 83611 w 284710"/>
                        <a:gd name="connsiteY4" fmla="*/ 169914 h 391476"/>
                        <a:gd name="connsiteX5" fmla="*/ 6206 w 284710"/>
                        <a:gd name="connsiteY5" fmla="*/ 272232 h 391476"/>
                        <a:gd name="connsiteX6" fmla="*/ 6206 w 284710"/>
                        <a:gd name="connsiteY6" fmla="*/ 321167 h 391476"/>
                        <a:gd name="connsiteX7" fmla="*/ 6206 w 284710"/>
                        <a:gd name="connsiteY7" fmla="*/ 332733 h 391476"/>
                        <a:gd name="connsiteX8" fmla="*/ 6206 w 284710"/>
                        <a:gd name="connsiteY8" fmla="*/ 342520 h 391476"/>
                        <a:gd name="connsiteX9" fmla="*/ 6206 w 284710"/>
                        <a:gd name="connsiteY9" fmla="*/ 346079 h 391476"/>
                        <a:gd name="connsiteX10" fmla="*/ 6206 w 284710"/>
                        <a:gd name="connsiteY10" fmla="*/ 358535 h 391476"/>
                        <a:gd name="connsiteX11" fmla="*/ 6206 w 284710"/>
                        <a:gd name="connsiteY11" fmla="*/ 389675 h 391476"/>
                        <a:gd name="connsiteX12" fmla="*/ 287357 w 284710"/>
                        <a:gd name="connsiteY12" fmla="*/ 389675 h 391476"/>
                        <a:gd name="connsiteX13" fmla="*/ 287357 w 284710"/>
                        <a:gd name="connsiteY13" fmla="*/ 272232 h 391476"/>
                        <a:gd name="connsiteX14" fmla="*/ 208172 w 284710"/>
                        <a:gd name="connsiteY14" fmla="*/ 169914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4710" h="391476">
                          <a:moveTo>
                            <a:pt x="208172" y="169914"/>
                          </a:moveTo>
                          <a:cubicBezTo>
                            <a:pt x="226856" y="153010"/>
                            <a:pt x="238423" y="128097"/>
                            <a:pt x="238423" y="100516"/>
                          </a:cubicBezTo>
                          <a:cubicBezTo>
                            <a:pt x="238423" y="48912"/>
                            <a:pt x="196606" y="6206"/>
                            <a:pt x="145892" y="6206"/>
                          </a:cubicBezTo>
                          <a:cubicBezTo>
                            <a:pt x="95178" y="6206"/>
                            <a:pt x="53361" y="48023"/>
                            <a:pt x="53361" y="100516"/>
                          </a:cubicBezTo>
                          <a:cubicBezTo>
                            <a:pt x="53361" y="128097"/>
                            <a:pt x="64927" y="152120"/>
                            <a:pt x="83611" y="169914"/>
                          </a:cubicBezTo>
                          <a:cubicBezTo>
                            <a:pt x="37346" y="187709"/>
                            <a:pt x="6206" y="224187"/>
                            <a:pt x="6206" y="272232"/>
                          </a:cubicBezTo>
                          <a:lnTo>
                            <a:pt x="6206" y="321167"/>
                          </a:lnTo>
                          <a:lnTo>
                            <a:pt x="6206" y="332733"/>
                          </a:lnTo>
                          <a:lnTo>
                            <a:pt x="6206" y="342520"/>
                          </a:lnTo>
                          <a:lnTo>
                            <a:pt x="6206" y="346079"/>
                          </a:lnTo>
                          <a:lnTo>
                            <a:pt x="6206" y="358535"/>
                          </a:lnTo>
                          <a:lnTo>
                            <a:pt x="6206" y="389675"/>
                          </a:lnTo>
                          <a:lnTo>
                            <a:pt x="287357" y="389675"/>
                          </a:lnTo>
                          <a:lnTo>
                            <a:pt x="287357" y="272232"/>
                          </a:lnTo>
                          <a:cubicBezTo>
                            <a:pt x="285578" y="224187"/>
                            <a:pt x="253548" y="186819"/>
                            <a:pt x="208172" y="169914"/>
                          </a:cubicBezTo>
                          <a:close/>
                        </a:path>
                      </a:pathLst>
                    </a:custGeom>
                    <a:grpFill/>
                    <a:ln w="8858" cap="flat">
                      <a:noFill/>
                      <a:prstDash val="solid"/>
                      <a:miter/>
                    </a:ln>
                  </p:spPr>
                  <p:txBody>
                    <a:bodyPr rtlCol="0" anchor="ctr"/>
                    <a:lstStyle/>
                    <a:p>
                      <a:pPr defTabSz="995469"/>
                      <a:endParaRPr lang="nl-NL" sz="8108">
                        <a:solidFill>
                          <a:srgbClr val="211F26"/>
                        </a:solidFill>
                        <a:latin typeface="Segoe UI Light"/>
                      </a:endParaRPr>
                    </a:p>
                  </p:txBody>
                </p:sp>
                <p:sp>
                  <p:nvSpPr>
                    <p:cNvPr id="132" name="Vrije vorm: vorm 131">
                      <a:extLst>
                        <a:ext uri="{FF2B5EF4-FFF2-40B4-BE49-F238E27FC236}">
                          <a16:creationId xmlns:a16="http://schemas.microsoft.com/office/drawing/2014/main" id="{DE2EFE58-D82C-40D2-9A49-857FA7042486}"/>
                        </a:ext>
                      </a:extLst>
                    </p:cNvPr>
                    <p:cNvSpPr/>
                    <p:nvPr/>
                  </p:nvSpPr>
                  <p:spPr>
                    <a:xfrm>
                      <a:off x="1599720" y="5961705"/>
                      <a:ext cx="275813" cy="391477"/>
                    </a:xfrm>
                    <a:custGeom>
                      <a:avLst/>
                      <a:gdLst>
                        <a:gd name="connsiteX0" fmla="*/ 142333 w 275813"/>
                        <a:gd name="connsiteY0" fmla="*/ 388785 h 391476"/>
                        <a:gd name="connsiteX1" fmla="*/ 278460 w 275813"/>
                        <a:gd name="connsiteY1" fmla="*/ 252658 h 391476"/>
                        <a:gd name="connsiteX2" fmla="*/ 274011 w 275813"/>
                        <a:gd name="connsiteY2" fmla="*/ 219738 h 391476"/>
                        <a:gd name="connsiteX3" fmla="*/ 269563 w 275813"/>
                        <a:gd name="connsiteY3" fmla="*/ 206393 h 391476"/>
                        <a:gd name="connsiteX4" fmla="*/ 242871 w 275813"/>
                        <a:gd name="connsiteY4" fmla="*/ 161907 h 391476"/>
                        <a:gd name="connsiteX5" fmla="*/ 142333 w 275813"/>
                        <a:gd name="connsiteY5" fmla="*/ 6206 h 391476"/>
                        <a:gd name="connsiteX6" fmla="*/ 41795 w 275813"/>
                        <a:gd name="connsiteY6" fmla="*/ 161907 h 391476"/>
                        <a:gd name="connsiteX7" fmla="*/ 15103 w 275813"/>
                        <a:gd name="connsiteY7" fmla="*/ 206393 h 391476"/>
                        <a:gd name="connsiteX8" fmla="*/ 10654 w 275813"/>
                        <a:gd name="connsiteY8" fmla="*/ 219738 h 391476"/>
                        <a:gd name="connsiteX9" fmla="*/ 6206 w 275813"/>
                        <a:gd name="connsiteY9" fmla="*/ 252658 h 391476"/>
                        <a:gd name="connsiteX10" fmla="*/ 142333 w 275813"/>
                        <a:gd name="connsiteY10" fmla="*/ 388785 h 391476"/>
                        <a:gd name="connsiteX11" fmla="*/ 142333 w 275813"/>
                        <a:gd name="connsiteY11" fmla="*/ 388785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5813" h="391476">
                          <a:moveTo>
                            <a:pt x="142333" y="388785"/>
                          </a:moveTo>
                          <a:cubicBezTo>
                            <a:pt x="217069" y="388785"/>
                            <a:pt x="278460" y="328284"/>
                            <a:pt x="278460" y="252658"/>
                          </a:cubicBezTo>
                          <a:cubicBezTo>
                            <a:pt x="278460" y="241092"/>
                            <a:pt x="276681" y="230415"/>
                            <a:pt x="274011" y="219738"/>
                          </a:cubicBezTo>
                          <a:cubicBezTo>
                            <a:pt x="273122" y="215290"/>
                            <a:pt x="271342" y="210841"/>
                            <a:pt x="269563" y="206393"/>
                          </a:cubicBezTo>
                          <a:lnTo>
                            <a:pt x="242871" y="161907"/>
                          </a:lnTo>
                          <a:lnTo>
                            <a:pt x="142333" y="6206"/>
                          </a:lnTo>
                          <a:lnTo>
                            <a:pt x="41795" y="161907"/>
                          </a:lnTo>
                          <a:lnTo>
                            <a:pt x="15103" y="206393"/>
                          </a:lnTo>
                          <a:cubicBezTo>
                            <a:pt x="13324" y="210841"/>
                            <a:pt x="12434" y="215290"/>
                            <a:pt x="10654" y="219738"/>
                          </a:cubicBezTo>
                          <a:cubicBezTo>
                            <a:pt x="7985" y="230415"/>
                            <a:pt x="6206" y="241092"/>
                            <a:pt x="6206" y="252658"/>
                          </a:cubicBezTo>
                          <a:cubicBezTo>
                            <a:pt x="6206" y="327395"/>
                            <a:pt x="67596" y="388785"/>
                            <a:pt x="142333" y="388785"/>
                          </a:cubicBezTo>
                          <a:lnTo>
                            <a:pt x="142333" y="388785"/>
                          </a:lnTo>
                          <a:close/>
                        </a:path>
                      </a:pathLst>
                    </a:custGeom>
                    <a:grpFill/>
                    <a:ln w="8858" cap="flat">
                      <a:noFill/>
                      <a:prstDash val="solid"/>
                      <a:miter/>
                    </a:ln>
                  </p:spPr>
                  <p:txBody>
                    <a:bodyPr rtlCol="0" anchor="ctr"/>
                    <a:lstStyle/>
                    <a:p>
                      <a:pPr defTabSz="995469"/>
                      <a:endParaRPr lang="nl-NL" sz="8108">
                        <a:solidFill>
                          <a:srgbClr val="211F26"/>
                        </a:solidFill>
                        <a:latin typeface="Segoe UI Light"/>
                      </a:endParaRPr>
                    </a:p>
                  </p:txBody>
                </p:sp>
              </p:grpSp>
            </p:grpSp>
            <p:sp>
              <p:nvSpPr>
                <p:cNvPr id="127" name="Vrije vorm: vorm 126">
                  <a:extLst>
                    <a:ext uri="{FF2B5EF4-FFF2-40B4-BE49-F238E27FC236}">
                      <a16:creationId xmlns:a16="http://schemas.microsoft.com/office/drawing/2014/main" id="{8780C616-5D4D-4455-A734-30F5CDB0EAF7}"/>
                    </a:ext>
                  </a:extLst>
                </p:cNvPr>
                <p:cNvSpPr/>
                <p:nvPr/>
              </p:nvSpPr>
              <p:spPr>
                <a:xfrm>
                  <a:off x="2476984" y="5962595"/>
                  <a:ext cx="391477" cy="391477"/>
                </a:xfrm>
                <a:custGeom>
                  <a:avLst/>
                  <a:gdLst>
                    <a:gd name="connsiteX0" fmla="*/ 43574 w 391476"/>
                    <a:gd name="connsiteY0" fmla="*/ 81832 h 391476"/>
                    <a:gd name="connsiteX1" fmla="*/ 10654 w 391476"/>
                    <a:gd name="connsiteY1" fmla="*/ 149451 h 391476"/>
                    <a:gd name="connsiteX2" fmla="*/ 65817 w 391476"/>
                    <a:gd name="connsiteY2" fmla="*/ 176142 h 391476"/>
                    <a:gd name="connsiteX3" fmla="*/ 64038 w 391476"/>
                    <a:gd name="connsiteY3" fmla="*/ 205503 h 391476"/>
                    <a:gd name="connsiteX4" fmla="*/ 6206 w 391476"/>
                    <a:gd name="connsiteY4" fmla="*/ 225966 h 391476"/>
                    <a:gd name="connsiteX5" fmla="*/ 31118 w 391476"/>
                    <a:gd name="connsiteY5" fmla="*/ 297144 h 391476"/>
                    <a:gd name="connsiteX6" fmla="*/ 88950 w 391476"/>
                    <a:gd name="connsiteY6" fmla="*/ 276680 h 391476"/>
                    <a:gd name="connsiteX7" fmla="*/ 108524 w 391476"/>
                    <a:gd name="connsiteY7" fmla="*/ 298034 h 391476"/>
                    <a:gd name="connsiteX8" fmla="*/ 81832 w 391476"/>
                    <a:gd name="connsiteY8" fmla="*/ 353196 h 391476"/>
                    <a:gd name="connsiteX9" fmla="*/ 149451 w 391476"/>
                    <a:gd name="connsiteY9" fmla="*/ 386116 h 391476"/>
                    <a:gd name="connsiteX10" fmla="*/ 176142 w 391476"/>
                    <a:gd name="connsiteY10" fmla="*/ 330953 h 391476"/>
                    <a:gd name="connsiteX11" fmla="*/ 205503 w 391476"/>
                    <a:gd name="connsiteY11" fmla="*/ 332733 h 391476"/>
                    <a:gd name="connsiteX12" fmla="*/ 225966 w 391476"/>
                    <a:gd name="connsiteY12" fmla="*/ 390565 h 391476"/>
                    <a:gd name="connsiteX13" fmla="*/ 297144 w 391476"/>
                    <a:gd name="connsiteY13" fmla="*/ 365652 h 391476"/>
                    <a:gd name="connsiteX14" fmla="*/ 276681 w 391476"/>
                    <a:gd name="connsiteY14" fmla="*/ 307821 h 391476"/>
                    <a:gd name="connsiteX15" fmla="*/ 298034 w 391476"/>
                    <a:gd name="connsiteY15" fmla="*/ 288247 h 391476"/>
                    <a:gd name="connsiteX16" fmla="*/ 353196 w 391476"/>
                    <a:gd name="connsiteY16" fmla="*/ 314938 h 391476"/>
                    <a:gd name="connsiteX17" fmla="*/ 386116 w 391476"/>
                    <a:gd name="connsiteY17" fmla="*/ 247320 h 391476"/>
                    <a:gd name="connsiteX18" fmla="*/ 330953 w 391476"/>
                    <a:gd name="connsiteY18" fmla="*/ 220628 h 391476"/>
                    <a:gd name="connsiteX19" fmla="*/ 332733 w 391476"/>
                    <a:gd name="connsiteY19" fmla="*/ 191267 h 391476"/>
                    <a:gd name="connsiteX20" fmla="*/ 390565 w 391476"/>
                    <a:gd name="connsiteY20" fmla="*/ 170804 h 391476"/>
                    <a:gd name="connsiteX21" fmla="*/ 365653 w 391476"/>
                    <a:gd name="connsiteY21" fmla="*/ 99626 h 391476"/>
                    <a:gd name="connsiteX22" fmla="*/ 307821 w 391476"/>
                    <a:gd name="connsiteY22" fmla="*/ 120090 h 391476"/>
                    <a:gd name="connsiteX23" fmla="*/ 288247 w 391476"/>
                    <a:gd name="connsiteY23" fmla="*/ 98737 h 391476"/>
                    <a:gd name="connsiteX24" fmla="*/ 314938 w 391476"/>
                    <a:gd name="connsiteY24" fmla="*/ 43574 h 391476"/>
                    <a:gd name="connsiteX25" fmla="*/ 247320 w 391476"/>
                    <a:gd name="connsiteY25" fmla="*/ 10654 h 391476"/>
                    <a:gd name="connsiteX26" fmla="*/ 220628 w 391476"/>
                    <a:gd name="connsiteY26" fmla="*/ 65817 h 391476"/>
                    <a:gd name="connsiteX27" fmla="*/ 191267 w 391476"/>
                    <a:gd name="connsiteY27" fmla="*/ 64038 h 391476"/>
                    <a:gd name="connsiteX28" fmla="*/ 170804 w 391476"/>
                    <a:gd name="connsiteY28" fmla="*/ 6206 h 391476"/>
                    <a:gd name="connsiteX29" fmla="*/ 99626 w 391476"/>
                    <a:gd name="connsiteY29" fmla="*/ 31118 h 391476"/>
                    <a:gd name="connsiteX30" fmla="*/ 120090 w 391476"/>
                    <a:gd name="connsiteY30" fmla="*/ 88950 h 391476"/>
                    <a:gd name="connsiteX31" fmla="*/ 98737 w 391476"/>
                    <a:gd name="connsiteY31" fmla="*/ 108524 h 391476"/>
                    <a:gd name="connsiteX32" fmla="*/ 43574 w 391476"/>
                    <a:gd name="connsiteY32" fmla="*/ 81832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1476" h="391476">
                      <a:moveTo>
                        <a:pt x="43574" y="81832"/>
                      </a:moveTo>
                      <a:lnTo>
                        <a:pt x="10654" y="149451"/>
                      </a:lnTo>
                      <a:lnTo>
                        <a:pt x="65817" y="176142"/>
                      </a:lnTo>
                      <a:cubicBezTo>
                        <a:pt x="64038" y="185929"/>
                        <a:pt x="64038" y="195716"/>
                        <a:pt x="64038" y="205503"/>
                      </a:cubicBezTo>
                      <a:lnTo>
                        <a:pt x="6206" y="225966"/>
                      </a:lnTo>
                      <a:lnTo>
                        <a:pt x="31118" y="297144"/>
                      </a:lnTo>
                      <a:lnTo>
                        <a:pt x="88950" y="276680"/>
                      </a:lnTo>
                      <a:cubicBezTo>
                        <a:pt x="94288" y="284688"/>
                        <a:pt x="101406" y="291806"/>
                        <a:pt x="108524" y="298034"/>
                      </a:cubicBezTo>
                      <a:lnTo>
                        <a:pt x="81832" y="353196"/>
                      </a:lnTo>
                      <a:lnTo>
                        <a:pt x="149451" y="386116"/>
                      </a:lnTo>
                      <a:lnTo>
                        <a:pt x="176142" y="330953"/>
                      </a:lnTo>
                      <a:cubicBezTo>
                        <a:pt x="185929" y="332733"/>
                        <a:pt x="195716" y="332733"/>
                        <a:pt x="205503" y="332733"/>
                      </a:cubicBezTo>
                      <a:lnTo>
                        <a:pt x="225966" y="390565"/>
                      </a:lnTo>
                      <a:lnTo>
                        <a:pt x="297144" y="365652"/>
                      </a:lnTo>
                      <a:lnTo>
                        <a:pt x="276681" y="307821"/>
                      </a:lnTo>
                      <a:cubicBezTo>
                        <a:pt x="284688" y="302482"/>
                        <a:pt x="291806" y="295365"/>
                        <a:pt x="298034" y="288247"/>
                      </a:cubicBezTo>
                      <a:lnTo>
                        <a:pt x="353196" y="314938"/>
                      </a:lnTo>
                      <a:lnTo>
                        <a:pt x="386116" y="247320"/>
                      </a:lnTo>
                      <a:lnTo>
                        <a:pt x="330953" y="220628"/>
                      </a:lnTo>
                      <a:cubicBezTo>
                        <a:pt x="332733" y="210841"/>
                        <a:pt x="332733" y="201054"/>
                        <a:pt x="332733" y="191267"/>
                      </a:cubicBezTo>
                      <a:lnTo>
                        <a:pt x="390565" y="170804"/>
                      </a:lnTo>
                      <a:lnTo>
                        <a:pt x="365653" y="99626"/>
                      </a:lnTo>
                      <a:lnTo>
                        <a:pt x="307821" y="120090"/>
                      </a:lnTo>
                      <a:cubicBezTo>
                        <a:pt x="302482" y="112082"/>
                        <a:pt x="295365" y="104965"/>
                        <a:pt x="288247" y="98737"/>
                      </a:cubicBezTo>
                      <a:lnTo>
                        <a:pt x="314938" y="43574"/>
                      </a:lnTo>
                      <a:lnTo>
                        <a:pt x="247320" y="10654"/>
                      </a:lnTo>
                      <a:lnTo>
                        <a:pt x="220628" y="65817"/>
                      </a:lnTo>
                      <a:cubicBezTo>
                        <a:pt x="210841" y="64038"/>
                        <a:pt x="201054" y="64038"/>
                        <a:pt x="191267" y="64038"/>
                      </a:cubicBezTo>
                      <a:lnTo>
                        <a:pt x="170804" y="6206"/>
                      </a:lnTo>
                      <a:lnTo>
                        <a:pt x="99626" y="31118"/>
                      </a:lnTo>
                      <a:lnTo>
                        <a:pt x="120090" y="88950"/>
                      </a:lnTo>
                      <a:cubicBezTo>
                        <a:pt x="112082" y="94288"/>
                        <a:pt x="104965" y="101406"/>
                        <a:pt x="98737" y="108524"/>
                      </a:cubicBezTo>
                      <a:lnTo>
                        <a:pt x="43574" y="81832"/>
                      </a:lnTo>
                      <a:close/>
                    </a:path>
                  </a:pathLst>
                </a:custGeom>
                <a:solidFill>
                  <a:srgbClr val="1FF524"/>
                </a:solidFill>
                <a:ln w="8858" cap="flat">
                  <a:noFill/>
                  <a:prstDash val="solid"/>
                  <a:miter/>
                </a:ln>
              </p:spPr>
              <p:txBody>
                <a:bodyPr rtlCol="0" anchor="ctr"/>
                <a:lstStyle/>
                <a:p>
                  <a:pPr defTabSz="995469"/>
                  <a:endParaRPr lang="nl-NL" sz="8108">
                    <a:solidFill>
                      <a:srgbClr val="211F26"/>
                    </a:solidFill>
                    <a:latin typeface="Segoe UI Light"/>
                  </a:endParaRPr>
                </a:p>
              </p:txBody>
            </p:sp>
          </p:grpSp>
        </p:grpSp>
        <p:grpSp>
          <p:nvGrpSpPr>
            <p:cNvPr id="86" name="Groep 85">
              <a:extLst>
                <a:ext uri="{FF2B5EF4-FFF2-40B4-BE49-F238E27FC236}">
                  <a16:creationId xmlns:a16="http://schemas.microsoft.com/office/drawing/2014/main" id="{70D5797E-8FB8-4B4B-93AB-267B26E1FCF8}"/>
                </a:ext>
              </a:extLst>
            </p:cNvPr>
            <p:cNvGrpSpPr/>
            <p:nvPr userDrawn="1"/>
          </p:nvGrpSpPr>
          <p:grpSpPr>
            <a:xfrm>
              <a:off x="-3314820" y="3391746"/>
              <a:ext cx="1381246" cy="331361"/>
              <a:chOff x="-3314820" y="3391746"/>
              <a:chExt cx="1381246" cy="331361"/>
            </a:xfrm>
          </p:grpSpPr>
          <p:sp>
            <p:nvSpPr>
              <p:cNvPr id="115" name="Rechthoek 114">
                <a:extLst>
                  <a:ext uri="{FF2B5EF4-FFF2-40B4-BE49-F238E27FC236}">
                    <a16:creationId xmlns:a16="http://schemas.microsoft.com/office/drawing/2014/main" id="{BD3F3D1E-970D-40E2-9858-550FCEAAA1EC}"/>
                  </a:ext>
                </a:extLst>
              </p:cNvPr>
              <p:cNvSpPr/>
              <p:nvPr userDrawn="1"/>
            </p:nvSpPr>
            <p:spPr>
              <a:xfrm>
                <a:off x="-3314820" y="3391746"/>
                <a:ext cx="1381246" cy="272279"/>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16" name="Rechthoek 115">
                <a:extLst>
                  <a:ext uri="{FF2B5EF4-FFF2-40B4-BE49-F238E27FC236}">
                    <a16:creationId xmlns:a16="http://schemas.microsoft.com/office/drawing/2014/main" id="{AD43DA09-AE1D-42CC-BEC0-98CB9DBB010B}"/>
                  </a:ext>
                </a:extLst>
              </p:cNvPr>
              <p:cNvSpPr/>
              <p:nvPr userDrawn="1"/>
            </p:nvSpPr>
            <p:spPr>
              <a:xfrm>
                <a:off x="-3304719" y="3412899"/>
                <a:ext cx="1361619"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17" name="Tekstvak 116">
                <a:extLst>
                  <a:ext uri="{FF2B5EF4-FFF2-40B4-BE49-F238E27FC236}">
                    <a16:creationId xmlns:a16="http://schemas.microsoft.com/office/drawing/2014/main" id="{7D6DB409-FC01-4E12-8346-E56CD5C7372F}"/>
                  </a:ext>
                </a:extLst>
              </p:cNvPr>
              <p:cNvSpPr txBox="1"/>
              <p:nvPr userDrawn="1"/>
            </p:nvSpPr>
            <p:spPr>
              <a:xfrm>
                <a:off x="-3069820" y="3472995"/>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Vormopvulling</a:t>
                </a:r>
              </a:p>
            </p:txBody>
          </p:sp>
          <p:sp>
            <p:nvSpPr>
              <p:cNvPr id="118" name="Vrije vorm: vorm 117">
                <a:extLst>
                  <a:ext uri="{FF2B5EF4-FFF2-40B4-BE49-F238E27FC236}">
                    <a16:creationId xmlns:a16="http://schemas.microsoft.com/office/drawing/2014/main" id="{26E1ED8E-7674-4CD4-B6FF-0FBED816CBA7}"/>
                  </a:ext>
                </a:extLst>
              </p:cNvPr>
              <p:cNvSpPr/>
              <p:nvPr userDrawn="1"/>
            </p:nvSpPr>
            <p:spPr>
              <a:xfrm>
                <a:off x="-2241774" y="3543107"/>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nvGrpSpPr>
              <p:cNvPr id="119" name="Groep 118">
                <a:extLst>
                  <a:ext uri="{FF2B5EF4-FFF2-40B4-BE49-F238E27FC236}">
                    <a16:creationId xmlns:a16="http://schemas.microsoft.com/office/drawing/2014/main" id="{54B86CA0-178F-463F-B2B0-E9042B1FD10A}"/>
                  </a:ext>
                </a:extLst>
              </p:cNvPr>
              <p:cNvGrpSpPr/>
              <p:nvPr userDrawn="1"/>
            </p:nvGrpSpPr>
            <p:grpSpPr>
              <a:xfrm>
                <a:off x="-3243855" y="3446665"/>
                <a:ext cx="157453" cy="147831"/>
                <a:chOff x="-899320" y="3037554"/>
                <a:chExt cx="175977" cy="165227"/>
              </a:xfrm>
            </p:grpSpPr>
            <p:sp>
              <p:nvSpPr>
                <p:cNvPr id="121" name="Vrije vorm: vorm 120">
                  <a:extLst>
                    <a:ext uri="{FF2B5EF4-FFF2-40B4-BE49-F238E27FC236}">
                      <a16:creationId xmlns:a16="http://schemas.microsoft.com/office/drawing/2014/main" id="{EE21E5EF-6BF8-4A10-9DBE-ED826F92DD3F}"/>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900" b="1" i="0" u="none" strike="noStrike" kern="0" cap="none" spc="0" normalizeH="0" baseline="0" noProof="0">
                    <a:ln>
                      <a:noFill/>
                    </a:ln>
                    <a:solidFill>
                      <a:prstClr val="black"/>
                    </a:solidFill>
                    <a:effectLst/>
                    <a:uLnTx/>
                    <a:uFillTx/>
                    <a:latin typeface="Segoe UI Light"/>
                    <a:ea typeface="+mn-ea"/>
                    <a:cs typeface="+mn-cs"/>
                  </a:endParaRPr>
                </a:p>
              </p:txBody>
            </p:sp>
            <p:sp>
              <p:nvSpPr>
                <p:cNvPr id="122" name="Rechthoek: afgeronde hoeken 121">
                  <a:extLst>
                    <a:ext uri="{FF2B5EF4-FFF2-40B4-BE49-F238E27FC236}">
                      <a16:creationId xmlns:a16="http://schemas.microsoft.com/office/drawing/2014/main" id="{85E6C5D4-2E7F-4313-9A79-E33666BE15CA}"/>
                    </a:ext>
                  </a:extLst>
                </p:cNvPr>
                <p:cNvSpPr/>
                <p:nvPr userDrawn="1"/>
              </p:nvSpPr>
              <p:spPr>
                <a:xfrm rot="2903873">
                  <a:off x="-887744" y="3085651"/>
                  <a:ext cx="99751" cy="12290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3" name="Vrije vorm: vorm 122">
                  <a:extLst>
                    <a:ext uri="{FF2B5EF4-FFF2-40B4-BE49-F238E27FC236}">
                      <a16:creationId xmlns:a16="http://schemas.microsoft.com/office/drawing/2014/main" id="{25F354DE-91F3-4682-AB56-BC8F776F1B8B}"/>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20" name="Gelijkbenige driehoek 119">
                <a:extLst>
                  <a:ext uri="{FF2B5EF4-FFF2-40B4-BE49-F238E27FC236}">
                    <a16:creationId xmlns:a16="http://schemas.microsoft.com/office/drawing/2014/main" id="{0C299716-9274-4694-A9C0-70A8506318FA}"/>
                  </a:ext>
                </a:extLst>
              </p:cNvPr>
              <p:cNvSpPr/>
              <p:nvPr userDrawn="1"/>
            </p:nvSpPr>
            <p:spPr>
              <a:xfrm rot="10800000">
                <a:off x="-2162266" y="3519194"/>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grpSp>
        <p:sp>
          <p:nvSpPr>
            <p:cNvPr id="87" name="Ovaal 86">
              <a:extLst>
                <a:ext uri="{FF2B5EF4-FFF2-40B4-BE49-F238E27FC236}">
                  <a16:creationId xmlns:a16="http://schemas.microsoft.com/office/drawing/2014/main" id="{27514B32-A45B-433F-9525-1737825D8529}"/>
                </a:ext>
              </a:extLst>
            </p:cNvPr>
            <p:cNvSpPr/>
            <p:nvPr userDrawn="1"/>
          </p:nvSpPr>
          <p:spPr>
            <a:xfrm>
              <a:off x="-3603587" y="391614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88" name="Rechthoek 87">
              <a:extLst>
                <a:ext uri="{FF2B5EF4-FFF2-40B4-BE49-F238E27FC236}">
                  <a16:creationId xmlns:a16="http://schemas.microsoft.com/office/drawing/2014/main" id="{646AC149-B53A-4ACB-AA15-A0864E3DB663}"/>
                </a:ext>
              </a:extLst>
            </p:cNvPr>
            <p:cNvSpPr/>
            <p:nvPr userDrawn="1"/>
          </p:nvSpPr>
          <p:spPr>
            <a:xfrm>
              <a:off x="-3319415" y="391614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Kies één van de themakleuren uit het ingestelde kleurenpallet.</a:t>
              </a:r>
            </a:p>
          </p:txBody>
        </p:sp>
        <p:grpSp>
          <p:nvGrpSpPr>
            <p:cNvPr id="89" name="Groep 88">
              <a:extLst>
                <a:ext uri="{FF2B5EF4-FFF2-40B4-BE49-F238E27FC236}">
                  <a16:creationId xmlns:a16="http://schemas.microsoft.com/office/drawing/2014/main" id="{A03CC92D-9511-4F02-AC6C-17AB2F2A5E62}"/>
                </a:ext>
              </a:extLst>
            </p:cNvPr>
            <p:cNvGrpSpPr/>
            <p:nvPr userDrawn="1"/>
          </p:nvGrpSpPr>
          <p:grpSpPr>
            <a:xfrm>
              <a:off x="-3333646" y="4635104"/>
              <a:ext cx="2012897" cy="490702"/>
              <a:chOff x="12731803" y="3562552"/>
              <a:chExt cx="2012897" cy="490702"/>
            </a:xfrm>
          </p:grpSpPr>
          <p:sp>
            <p:nvSpPr>
              <p:cNvPr id="100" name="Rechthoek 99">
                <a:extLst>
                  <a:ext uri="{FF2B5EF4-FFF2-40B4-BE49-F238E27FC236}">
                    <a16:creationId xmlns:a16="http://schemas.microsoft.com/office/drawing/2014/main" id="{F1671A61-FBB1-40DE-9C8F-E7EA566B715D}"/>
                  </a:ext>
                </a:extLst>
              </p:cNvPr>
              <p:cNvSpPr/>
              <p:nvPr userDrawn="1"/>
            </p:nvSpPr>
            <p:spPr>
              <a:xfrm>
                <a:off x="12747554" y="3562552"/>
                <a:ext cx="1997146" cy="490702"/>
              </a:xfrm>
              <a:prstGeom prst="rect">
                <a:avLst/>
              </a:prstGeom>
              <a:solidFill>
                <a:sysClr val="window" lastClr="FFFFFF"/>
              </a:solidFill>
              <a:ln w="12700" cap="flat" cmpd="sng" algn="ctr">
                <a:solidFill>
                  <a:srgbClr val="D1D1D1"/>
                </a:solidFill>
                <a:prstDash val="solid"/>
                <a:miter lim="800000"/>
              </a:ln>
              <a:effectLst/>
            </p:spPr>
            <p:txBody>
              <a:bodyPr rot="0" spcFirstLastPara="0"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600" b="0" i="0" u="none" strike="noStrike" kern="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1" name="Rechthoek 100">
                <a:extLst>
                  <a:ext uri="{FF2B5EF4-FFF2-40B4-BE49-F238E27FC236}">
                    <a16:creationId xmlns:a16="http://schemas.microsoft.com/office/drawing/2014/main" id="{54CAB525-11BA-412F-BD49-07CD1CFFF4C3}"/>
                  </a:ext>
                </a:extLst>
              </p:cNvPr>
              <p:cNvSpPr/>
              <p:nvPr userDrawn="1"/>
            </p:nvSpPr>
            <p:spPr>
              <a:xfrm>
                <a:off x="12766168" y="3578469"/>
                <a:ext cx="1965344" cy="254977"/>
              </a:xfrm>
              <a:prstGeom prst="rect">
                <a:avLst/>
              </a:prstGeom>
              <a:solidFill>
                <a:srgbClr val="EBEBEB"/>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02" name="Tekstvak 101">
                <a:extLst>
                  <a:ext uri="{FF2B5EF4-FFF2-40B4-BE49-F238E27FC236}">
                    <a16:creationId xmlns:a16="http://schemas.microsoft.com/office/drawing/2014/main" id="{EFB9E378-AD84-4368-8975-B062C29B2E22}"/>
                  </a:ext>
                </a:extLst>
              </p:cNvPr>
              <p:cNvSpPr txBox="1"/>
              <p:nvPr userDrawn="1"/>
            </p:nvSpPr>
            <p:spPr>
              <a:xfrm>
                <a:off x="12731803" y="3591461"/>
                <a:ext cx="1052979" cy="216982"/>
              </a:xfrm>
              <a:prstGeom prst="rect">
                <a:avLst/>
              </a:prstGeom>
              <a:noFill/>
            </p:spPr>
            <p:txBody>
              <a:bodyPr wrap="square" rtlCol="0">
                <a:spAutoFit/>
              </a:bodyPr>
              <a:lstStyle/>
              <a:p>
                <a:pPr marL="0" marR="0" lvl="0" indent="0" algn="l" defTabSz="1217512" rtl="0" eaLnBrk="1" fontAlgn="auto" latinLnBrk="0" hangingPunct="1">
                  <a:lnSpc>
                    <a:spcPct val="90000"/>
                  </a:lnSpc>
                  <a:spcBef>
                    <a:spcPts val="600"/>
                  </a:spcBef>
                  <a:spcAft>
                    <a:spcPts val="600"/>
                  </a:spcAft>
                  <a:buClrTx/>
                  <a:buSzTx/>
                  <a:buFontTx/>
                  <a:buNone/>
                  <a:tabLst/>
                  <a:defRPr/>
                </a:pPr>
                <a:r>
                  <a:rPr lang="nl-NL" sz="900" b="1" kern="1200" noProof="0">
                    <a:solidFill>
                      <a:srgbClr val="211F26"/>
                    </a:solidFill>
                    <a:latin typeface="Calibri" panose="020F0502020204030204" pitchFamily="34" charset="0"/>
                    <a:ea typeface="+mn-ea"/>
                    <a:cs typeface="Calibri" panose="020F0502020204030204" pitchFamily="34" charset="0"/>
                  </a:rPr>
                  <a:t>Themakleuren</a:t>
                </a:r>
              </a:p>
            </p:txBody>
          </p:sp>
          <p:sp>
            <p:nvSpPr>
              <p:cNvPr id="103" name="Rechthoek 102">
                <a:extLst>
                  <a:ext uri="{FF2B5EF4-FFF2-40B4-BE49-F238E27FC236}">
                    <a16:creationId xmlns:a16="http://schemas.microsoft.com/office/drawing/2014/main" id="{436565E3-0757-4D7A-A12A-DA5C346E8278}"/>
                  </a:ext>
                </a:extLst>
              </p:cNvPr>
              <p:cNvSpPr/>
              <p:nvPr userDrawn="1"/>
            </p:nvSpPr>
            <p:spPr>
              <a:xfrm>
                <a:off x="12814699" y="3874304"/>
                <a:ext cx="136620" cy="136620"/>
              </a:xfrm>
              <a:prstGeom prst="rect">
                <a:avLst/>
              </a:prstGeom>
              <a:solidFill>
                <a:sysClr val="window" lastClr="FFFFFF"/>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04" name="Rechthoek 103">
                <a:extLst>
                  <a:ext uri="{FF2B5EF4-FFF2-40B4-BE49-F238E27FC236}">
                    <a16:creationId xmlns:a16="http://schemas.microsoft.com/office/drawing/2014/main" id="{6BD894DA-994E-4300-AE93-4291055462D8}"/>
                  </a:ext>
                </a:extLst>
              </p:cNvPr>
              <p:cNvSpPr/>
              <p:nvPr userDrawn="1"/>
            </p:nvSpPr>
            <p:spPr>
              <a:xfrm>
                <a:off x="13007154" y="3870040"/>
                <a:ext cx="136620" cy="136620"/>
              </a:xfrm>
              <a:prstGeom prst="rect">
                <a:avLst/>
              </a:prstGeom>
              <a:solidFill>
                <a:sysClr val="windowText" lastClr="000000"/>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05" name="Rechthoek 104">
                <a:extLst>
                  <a:ext uri="{FF2B5EF4-FFF2-40B4-BE49-F238E27FC236}">
                    <a16:creationId xmlns:a16="http://schemas.microsoft.com/office/drawing/2014/main" id="{853142CE-BECE-494C-B334-CB627438040B}"/>
                  </a:ext>
                </a:extLst>
              </p:cNvPr>
              <p:cNvSpPr/>
              <p:nvPr userDrawn="1"/>
            </p:nvSpPr>
            <p:spPr>
              <a:xfrm>
                <a:off x="13199609" y="3870040"/>
                <a:ext cx="136620" cy="136620"/>
              </a:xfrm>
              <a:prstGeom prst="rect">
                <a:avLst/>
              </a:prstGeom>
              <a:solidFill>
                <a:schemeClr val="bg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06" name="Rechthoek 105">
                <a:extLst>
                  <a:ext uri="{FF2B5EF4-FFF2-40B4-BE49-F238E27FC236}">
                    <a16:creationId xmlns:a16="http://schemas.microsoft.com/office/drawing/2014/main" id="{7F1A459C-035E-48E7-ABD4-24B81B15ACE3}"/>
                  </a:ext>
                </a:extLst>
              </p:cNvPr>
              <p:cNvSpPr/>
              <p:nvPr userDrawn="1"/>
            </p:nvSpPr>
            <p:spPr>
              <a:xfrm>
                <a:off x="13392064" y="3870040"/>
                <a:ext cx="136620" cy="136620"/>
              </a:xfrm>
              <a:prstGeom prst="rect">
                <a:avLst/>
              </a:prstGeom>
              <a:solidFill>
                <a:schemeClr val="tx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07" name="Rechthoek 106">
                <a:extLst>
                  <a:ext uri="{FF2B5EF4-FFF2-40B4-BE49-F238E27FC236}">
                    <a16:creationId xmlns:a16="http://schemas.microsoft.com/office/drawing/2014/main" id="{2D3BDE10-2D26-4B5D-BA3E-336CFBCBA1C5}"/>
                  </a:ext>
                </a:extLst>
              </p:cNvPr>
              <p:cNvSpPr/>
              <p:nvPr userDrawn="1"/>
            </p:nvSpPr>
            <p:spPr>
              <a:xfrm>
                <a:off x="13776974" y="3870040"/>
                <a:ext cx="136620" cy="136620"/>
              </a:xfrm>
              <a:prstGeom prst="rect">
                <a:avLst/>
              </a:prstGeom>
              <a:solidFill>
                <a:schemeClr val="accent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08" name="Rechthoek 107">
                <a:extLst>
                  <a:ext uri="{FF2B5EF4-FFF2-40B4-BE49-F238E27FC236}">
                    <a16:creationId xmlns:a16="http://schemas.microsoft.com/office/drawing/2014/main" id="{0EFF684A-6317-4B8C-98BA-29FBC56DCB94}"/>
                  </a:ext>
                </a:extLst>
              </p:cNvPr>
              <p:cNvSpPr/>
              <p:nvPr userDrawn="1"/>
            </p:nvSpPr>
            <p:spPr>
              <a:xfrm>
                <a:off x="13969429" y="3870040"/>
                <a:ext cx="136620" cy="136620"/>
              </a:xfrm>
              <a:prstGeom prst="rect">
                <a:avLst/>
              </a:prstGeom>
              <a:solidFill>
                <a:schemeClr val="accent3"/>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09" name="Rechthoek 108">
                <a:extLst>
                  <a:ext uri="{FF2B5EF4-FFF2-40B4-BE49-F238E27FC236}">
                    <a16:creationId xmlns:a16="http://schemas.microsoft.com/office/drawing/2014/main" id="{0B3C5972-F627-4FC1-B885-A820085F8080}"/>
                  </a:ext>
                </a:extLst>
              </p:cNvPr>
              <p:cNvSpPr/>
              <p:nvPr userDrawn="1"/>
            </p:nvSpPr>
            <p:spPr>
              <a:xfrm>
                <a:off x="14161884" y="3870040"/>
                <a:ext cx="136620" cy="136620"/>
              </a:xfrm>
              <a:prstGeom prst="rect">
                <a:avLst/>
              </a:prstGeom>
              <a:solidFill>
                <a:schemeClr val="accent4"/>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10" name="Rechthoek 109">
                <a:extLst>
                  <a:ext uri="{FF2B5EF4-FFF2-40B4-BE49-F238E27FC236}">
                    <a16:creationId xmlns:a16="http://schemas.microsoft.com/office/drawing/2014/main" id="{0E0DD940-85C6-454C-B0FC-E152FCF1736A}"/>
                  </a:ext>
                </a:extLst>
              </p:cNvPr>
              <p:cNvSpPr/>
              <p:nvPr userDrawn="1"/>
            </p:nvSpPr>
            <p:spPr>
              <a:xfrm>
                <a:off x="14354339" y="3870040"/>
                <a:ext cx="136620" cy="136620"/>
              </a:xfrm>
              <a:prstGeom prst="rect">
                <a:avLst/>
              </a:prstGeom>
              <a:solidFill>
                <a:schemeClr val="accent5"/>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11" name="Rechthoek 110">
                <a:extLst>
                  <a:ext uri="{FF2B5EF4-FFF2-40B4-BE49-F238E27FC236}">
                    <a16:creationId xmlns:a16="http://schemas.microsoft.com/office/drawing/2014/main" id="{0E4D904A-062E-4219-9A85-C56469379E22}"/>
                  </a:ext>
                </a:extLst>
              </p:cNvPr>
              <p:cNvSpPr/>
              <p:nvPr userDrawn="1"/>
            </p:nvSpPr>
            <p:spPr>
              <a:xfrm>
                <a:off x="14546797" y="3870040"/>
                <a:ext cx="136620" cy="136620"/>
              </a:xfrm>
              <a:prstGeom prst="rect">
                <a:avLst/>
              </a:prstGeom>
              <a:solidFill>
                <a:schemeClr val="accent6"/>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grpSp>
            <p:nvGrpSpPr>
              <p:cNvPr id="112" name="Groep 111">
                <a:extLst>
                  <a:ext uri="{FF2B5EF4-FFF2-40B4-BE49-F238E27FC236}">
                    <a16:creationId xmlns:a16="http://schemas.microsoft.com/office/drawing/2014/main" id="{BB21FCB4-54A0-4C74-B6F6-B1C8FFE02BFD}"/>
                  </a:ext>
                </a:extLst>
              </p:cNvPr>
              <p:cNvGrpSpPr/>
              <p:nvPr userDrawn="1"/>
            </p:nvGrpSpPr>
            <p:grpSpPr>
              <a:xfrm>
                <a:off x="13580316" y="3865836"/>
                <a:ext cx="151508" cy="147961"/>
                <a:chOff x="13580316" y="3865836"/>
                <a:chExt cx="151508" cy="147961"/>
              </a:xfrm>
            </p:grpSpPr>
            <p:sp>
              <p:nvSpPr>
                <p:cNvPr id="113" name="Rechthoek 112">
                  <a:extLst>
                    <a:ext uri="{FF2B5EF4-FFF2-40B4-BE49-F238E27FC236}">
                      <a16:creationId xmlns:a16="http://schemas.microsoft.com/office/drawing/2014/main" id="{8B5975A9-C57C-49F2-8DB4-FD103DD90BE1}"/>
                    </a:ext>
                  </a:extLst>
                </p:cNvPr>
                <p:cNvSpPr/>
                <p:nvPr userDrawn="1"/>
              </p:nvSpPr>
              <p:spPr>
                <a:xfrm>
                  <a:off x="13584519" y="3870040"/>
                  <a:ext cx="136620" cy="136620"/>
                </a:xfrm>
                <a:prstGeom prst="rect">
                  <a:avLst/>
                </a:prstGeom>
                <a:solidFill>
                  <a:schemeClr val="accent1"/>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14" name="Rechthoek 113">
                  <a:extLst>
                    <a:ext uri="{FF2B5EF4-FFF2-40B4-BE49-F238E27FC236}">
                      <a16:creationId xmlns:a16="http://schemas.microsoft.com/office/drawing/2014/main" id="{BE146A73-2106-482E-B046-5C5545BC9467}"/>
                    </a:ext>
                  </a:extLst>
                </p:cNvPr>
                <p:cNvSpPr/>
                <p:nvPr userDrawn="1"/>
              </p:nvSpPr>
              <p:spPr>
                <a:xfrm>
                  <a:off x="13580316" y="3865836"/>
                  <a:ext cx="151508" cy="147961"/>
                </a:xfrm>
                <a:prstGeom prst="rect">
                  <a:avLst/>
                </a:prstGeom>
                <a:noFill/>
                <a:ln w="12700" cap="flat" cmpd="sng" algn="ctr">
                  <a:solidFill>
                    <a:srgbClr val="F29132"/>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grpSp>
        </p:grpSp>
        <p:grpSp>
          <p:nvGrpSpPr>
            <p:cNvPr id="90" name="Groep 89">
              <a:extLst>
                <a:ext uri="{FF2B5EF4-FFF2-40B4-BE49-F238E27FC236}">
                  <a16:creationId xmlns:a16="http://schemas.microsoft.com/office/drawing/2014/main" id="{C321ED08-86EF-4592-B897-D1410337B567}"/>
                </a:ext>
              </a:extLst>
            </p:cNvPr>
            <p:cNvGrpSpPr/>
            <p:nvPr userDrawn="1"/>
          </p:nvGrpSpPr>
          <p:grpSpPr>
            <a:xfrm>
              <a:off x="-3314820" y="4363463"/>
              <a:ext cx="1381246" cy="835929"/>
              <a:chOff x="-3314820" y="3391746"/>
              <a:chExt cx="1381246" cy="835929"/>
            </a:xfrm>
          </p:grpSpPr>
          <p:sp>
            <p:nvSpPr>
              <p:cNvPr id="91" name="Rechthoek 90">
                <a:extLst>
                  <a:ext uri="{FF2B5EF4-FFF2-40B4-BE49-F238E27FC236}">
                    <a16:creationId xmlns:a16="http://schemas.microsoft.com/office/drawing/2014/main" id="{D971F2EE-B807-4DCF-B707-DE714686AC5D}"/>
                  </a:ext>
                </a:extLst>
              </p:cNvPr>
              <p:cNvSpPr/>
              <p:nvPr userDrawn="1"/>
            </p:nvSpPr>
            <p:spPr>
              <a:xfrm>
                <a:off x="-3314820" y="3391746"/>
                <a:ext cx="1381246" cy="272279"/>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92" name="Rechthoek 91">
                <a:extLst>
                  <a:ext uri="{FF2B5EF4-FFF2-40B4-BE49-F238E27FC236}">
                    <a16:creationId xmlns:a16="http://schemas.microsoft.com/office/drawing/2014/main" id="{54AECB3F-2F00-4FB1-9762-5C78810F9B43}"/>
                  </a:ext>
                </a:extLst>
              </p:cNvPr>
              <p:cNvSpPr/>
              <p:nvPr userDrawn="1"/>
            </p:nvSpPr>
            <p:spPr>
              <a:xfrm>
                <a:off x="-3304719" y="3412899"/>
                <a:ext cx="1361619"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93" name="Tekstvak 92">
                <a:extLst>
                  <a:ext uri="{FF2B5EF4-FFF2-40B4-BE49-F238E27FC236}">
                    <a16:creationId xmlns:a16="http://schemas.microsoft.com/office/drawing/2014/main" id="{C7D4D58A-0CA3-4F04-B06D-429C68D9A7C7}"/>
                  </a:ext>
                </a:extLst>
              </p:cNvPr>
              <p:cNvSpPr txBox="1"/>
              <p:nvPr userDrawn="1"/>
            </p:nvSpPr>
            <p:spPr>
              <a:xfrm>
                <a:off x="-3069820" y="3472995"/>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Vormopvulling</a:t>
                </a:r>
              </a:p>
            </p:txBody>
          </p:sp>
          <p:sp>
            <p:nvSpPr>
              <p:cNvPr id="94" name="Vrije vorm: vorm 93">
                <a:extLst>
                  <a:ext uri="{FF2B5EF4-FFF2-40B4-BE49-F238E27FC236}">
                    <a16:creationId xmlns:a16="http://schemas.microsoft.com/office/drawing/2014/main" id="{C41EE67E-07D8-48C0-91A6-E7E257B87A0B}"/>
                  </a:ext>
                </a:extLst>
              </p:cNvPr>
              <p:cNvSpPr/>
              <p:nvPr userDrawn="1"/>
            </p:nvSpPr>
            <p:spPr>
              <a:xfrm>
                <a:off x="-2404225" y="4047675"/>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nvGrpSpPr>
              <p:cNvPr id="95" name="Groep 94">
                <a:extLst>
                  <a:ext uri="{FF2B5EF4-FFF2-40B4-BE49-F238E27FC236}">
                    <a16:creationId xmlns:a16="http://schemas.microsoft.com/office/drawing/2014/main" id="{F7DA6E6D-EFE4-409F-828F-27074707088D}"/>
                  </a:ext>
                </a:extLst>
              </p:cNvPr>
              <p:cNvGrpSpPr/>
              <p:nvPr userDrawn="1"/>
            </p:nvGrpSpPr>
            <p:grpSpPr>
              <a:xfrm>
                <a:off x="-3243855" y="3446665"/>
                <a:ext cx="157453" cy="147831"/>
                <a:chOff x="-899320" y="3037554"/>
                <a:chExt cx="175977" cy="165227"/>
              </a:xfrm>
            </p:grpSpPr>
            <p:sp>
              <p:nvSpPr>
                <p:cNvPr id="97" name="Vrije vorm: vorm 96">
                  <a:extLst>
                    <a:ext uri="{FF2B5EF4-FFF2-40B4-BE49-F238E27FC236}">
                      <a16:creationId xmlns:a16="http://schemas.microsoft.com/office/drawing/2014/main" id="{524E7F9B-FBDA-486A-A963-A9AF2DF6545F}"/>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900" b="1" i="0" u="none" strike="noStrike" kern="0" cap="none" spc="0" normalizeH="0" baseline="0" noProof="0">
                    <a:ln>
                      <a:noFill/>
                    </a:ln>
                    <a:solidFill>
                      <a:prstClr val="black"/>
                    </a:solidFill>
                    <a:effectLst/>
                    <a:uLnTx/>
                    <a:uFillTx/>
                    <a:latin typeface="Segoe UI Light"/>
                    <a:ea typeface="+mn-ea"/>
                    <a:cs typeface="+mn-cs"/>
                  </a:endParaRPr>
                </a:p>
              </p:txBody>
            </p:sp>
            <p:sp>
              <p:nvSpPr>
                <p:cNvPr id="98" name="Rechthoek: afgeronde hoeken 97">
                  <a:extLst>
                    <a:ext uri="{FF2B5EF4-FFF2-40B4-BE49-F238E27FC236}">
                      <a16:creationId xmlns:a16="http://schemas.microsoft.com/office/drawing/2014/main" id="{C589884A-EF97-4803-AE82-763B4BE50E96}"/>
                    </a:ext>
                  </a:extLst>
                </p:cNvPr>
                <p:cNvSpPr/>
                <p:nvPr userDrawn="1"/>
              </p:nvSpPr>
              <p:spPr>
                <a:xfrm rot="2903873">
                  <a:off x="-887744" y="3085651"/>
                  <a:ext cx="99751" cy="12290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9" name="Vrije vorm: vorm 98">
                  <a:extLst>
                    <a:ext uri="{FF2B5EF4-FFF2-40B4-BE49-F238E27FC236}">
                      <a16:creationId xmlns:a16="http://schemas.microsoft.com/office/drawing/2014/main" id="{DB0797BB-F197-4011-AB80-B24666FF45E4}"/>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96" name="Gelijkbenige driehoek 95">
                <a:extLst>
                  <a:ext uri="{FF2B5EF4-FFF2-40B4-BE49-F238E27FC236}">
                    <a16:creationId xmlns:a16="http://schemas.microsoft.com/office/drawing/2014/main" id="{1C86D5F1-C758-4145-A9E0-BBB4723AF023}"/>
                  </a:ext>
                </a:extLst>
              </p:cNvPr>
              <p:cNvSpPr/>
              <p:nvPr userDrawn="1"/>
            </p:nvSpPr>
            <p:spPr>
              <a:xfrm rot="10800000">
                <a:off x="-2162266" y="3519194"/>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grpSp>
      </p:grpSp>
      <p:sp>
        <p:nvSpPr>
          <p:cNvPr id="11" name="- INFO">
            <a:extLst>
              <a:ext uri="{FF2B5EF4-FFF2-40B4-BE49-F238E27FC236}">
                <a16:creationId xmlns:a16="http://schemas.microsoft.com/office/drawing/2014/main" id="{D5D548DA-264A-4D19-8A0A-B2288EC6661C}"/>
              </a:ext>
            </a:extLst>
          </p:cNvPr>
          <p:cNvSpPr txBox="1"/>
          <p:nvPr userDrawn="1"/>
        </p:nvSpPr>
        <p:spPr>
          <a:xfrm>
            <a:off x="12700" y="-345409"/>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Submenu [5x]</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a:xfrm>
            <a:off x="534987" y="2472990"/>
            <a:ext cx="11114087" cy="1445867"/>
          </a:xfrm>
        </p:spPr>
        <p:txBody>
          <a:bodyPr tIns="0" anchor="b" anchorCtr="0"/>
          <a:lstStyle>
            <a:lvl1pPr>
              <a:lnSpc>
                <a:spcPts val="5500"/>
              </a:lnSpc>
              <a:defRPr sz="6000">
                <a:solidFill>
                  <a:schemeClr val="bg1"/>
                </a:solidFill>
              </a:defRPr>
            </a:lvl1pPr>
          </a:lstStyle>
          <a:p>
            <a:r>
              <a:rPr lang="nl-NL"/>
              <a:t>Titel</a:t>
            </a:r>
            <a:br>
              <a:rPr lang="nl-NL"/>
            </a:br>
            <a:r>
              <a:rPr lang="nl-NL"/>
              <a:t>max. 2 regels</a:t>
            </a:r>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2D480D51-A744-40FF-8809-C62F27DD320B}"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
        <p:nvSpPr>
          <p:cNvPr id="7" name="Rechthoek 6">
            <a:extLst>
              <a:ext uri="{FF2B5EF4-FFF2-40B4-BE49-F238E27FC236}">
                <a16:creationId xmlns:a16="http://schemas.microsoft.com/office/drawing/2014/main" id="{73C298BA-7FAC-48F9-A58C-15CAD7158103}"/>
              </a:ext>
            </a:extLst>
          </p:cNvPr>
          <p:cNvSpPr/>
          <p:nvPr userDrawn="1"/>
        </p:nvSpPr>
        <p:spPr>
          <a:xfrm>
            <a:off x="4376057" y="0"/>
            <a:ext cx="7815944" cy="2130393"/>
          </a:xfrm>
          <a:custGeom>
            <a:avLst/>
            <a:gdLst>
              <a:gd name="connsiteX0" fmla="*/ 0 w 1629352"/>
              <a:gd name="connsiteY0" fmla="*/ 0 h 1629352"/>
              <a:gd name="connsiteX1" fmla="*/ 1629352 w 1629352"/>
              <a:gd name="connsiteY1" fmla="*/ 0 h 1629352"/>
              <a:gd name="connsiteX2" fmla="*/ 1629352 w 1629352"/>
              <a:gd name="connsiteY2" fmla="*/ 1629352 h 1629352"/>
              <a:gd name="connsiteX3" fmla="*/ 0 w 1629352"/>
              <a:gd name="connsiteY3" fmla="*/ 1629352 h 1629352"/>
              <a:gd name="connsiteX4" fmla="*/ 0 w 1629352"/>
              <a:gd name="connsiteY4" fmla="*/ 0 h 1629352"/>
              <a:gd name="connsiteX0" fmla="*/ 0 w 1629352"/>
              <a:gd name="connsiteY0" fmla="*/ 0 h 1629352"/>
              <a:gd name="connsiteX1" fmla="*/ 1629352 w 1629352"/>
              <a:gd name="connsiteY1" fmla="*/ 0 h 1629352"/>
              <a:gd name="connsiteX2" fmla="*/ 1629352 w 1629352"/>
              <a:gd name="connsiteY2" fmla="*/ 1629352 h 1629352"/>
              <a:gd name="connsiteX3" fmla="*/ 0 w 1629352"/>
              <a:gd name="connsiteY3" fmla="*/ 0 h 1629352"/>
              <a:gd name="connsiteX0" fmla="*/ 0 w 2567815"/>
              <a:gd name="connsiteY0" fmla="*/ 0 h 1641383"/>
              <a:gd name="connsiteX1" fmla="*/ 2567815 w 2567815"/>
              <a:gd name="connsiteY1" fmla="*/ 12031 h 1641383"/>
              <a:gd name="connsiteX2" fmla="*/ 2567815 w 2567815"/>
              <a:gd name="connsiteY2" fmla="*/ 1641383 h 1641383"/>
              <a:gd name="connsiteX3" fmla="*/ 0 w 2567815"/>
              <a:gd name="connsiteY3" fmla="*/ 0 h 1641383"/>
              <a:gd name="connsiteX0" fmla="*/ 0 w 2567815"/>
              <a:gd name="connsiteY0" fmla="*/ 0 h 1641383"/>
              <a:gd name="connsiteX1" fmla="*/ 2567815 w 2567815"/>
              <a:gd name="connsiteY1" fmla="*/ 12031 h 1641383"/>
              <a:gd name="connsiteX2" fmla="*/ 2567815 w 2567815"/>
              <a:gd name="connsiteY2" fmla="*/ 1641383 h 1641383"/>
              <a:gd name="connsiteX3" fmla="*/ 0 w 2567815"/>
              <a:gd name="connsiteY3" fmla="*/ 0 h 1641383"/>
              <a:gd name="connsiteX0" fmla="*/ 0 w 2567815"/>
              <a:gd name="connsiteY0" fmla="*/ 0 h 1641383"/>
              <a:gd name="connsiteX1" fmla="*/ 2567815 w 2567815"/>
              <a:gd name="connsiteY1" fmla="*/ 12031 h 1641383"/>
              <a:gd name="connsiteX2" fmla="*/ 2567815 w 2567815"/>
              <a:gd name="connsiteY2" fmla="*/ 1641383 h 1641383"/>
              <a:gd name="connsiteX3" fmla="*/ 0 w 2567815"/>
              <a:gd name="connsiteY3" fmla="*/ 0 h 1641383"/>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2130393"/>
              <a:gd name="connsiteX1" fmla="*/ 7789520 w 7789520"/>
              <a:gd name="connsiteY1" fmla="*/ 0 h 2130393"/>
              <a:gd name="connsiteX2" fmla="*/ 7789520 w 7789520"/>
              <a:gd name="connsiteY2" fmla="*/ 2130393 h 2130393"/>
              <a:gd name="connsiteX3" fmla="*/ 0 w 7789520"/>
              <a:gd name="connsiteY3" fmla="*/ 1 h 2130393"/>
              <a:gd name="connsiteX0" fmla="*/ 0 w 7789520"/>
              <a:gd name="connsiteY0" fmla="*/ 1 h 2130393"/>
              <a:gd name="connsiteX1" fmla="*/ 7789520 w 7789520"/>
              <a:gd name="connsiteY1" fmla="*/ 0 h 2130393"/>
              <a:gd name="connsiteX2" fmla="*/ 7789520 w 7789520"/>
              <a:gd name="connsiteY2" fmla="*/ 2130393 h 2130393"/>
              <a:gd name="connsiteX3" fmla="*/ 0 w 7789520"/>
              <a:gd name="connsiteY3" fmla="*/ 1 h 2130393"/>
              <a:gd name="connsiteX0" fmla="*/ 0 w 7789520"/>
              <a:gd name="connsiteY0" fmla="*/ 1 h 2130393"/>
              <a:gd name="connsiteX1" fmla="*/ 7789520 w 7789520"/>
              <a:gd name="connsiteY1" fmla="*/ 0 h 2130393"/>
              <a:gd name="connsiteX2" fmla="*/ 7789520 w 7789520"/>
              <a:gd name="connsiteY2" fmla="*/ 2130393 h 2130393"/>
              <a:gd name="connsiteX3" fmla="*/ 0 w 7789520"/>
              <a:gd name="connsiteY3" fmla="*/ 1 h 2130393"/>
            </a:gdLst>
            <a:ahLst/>
            <a:cxnLst>
              <a:cxn ang="0">
                <a:pos x="connsiteX0" y="connsiteY0"/>
              </a:cxn>
              <a:cxn ang="0">
                <a:pos x="connsiteX1" y="connsiteY1"/>
              </a:cxn>
              <a:cxn ang="0">
                <a:pos x="connsiteX2" y="connsiteY2"/>
              </a:cxn>
              <a:cxn ang="0">
                <a:pos x="connsiteX3" y="connsiteY3"/>
              </a:cxn>
            </a:cxnLst>
            <a:rect l="l" t="t" r="r" b="b"/>
            <a:pathLst>
              <a:path w="7789520" h="2130393">
                <a:moveTo>
                  <a:pt x="0" y="1"/>
                </a:moveTo>
                <a:lnTo>
                  <a:pt x="7789520" y="0"/>
                </a:lnTo>
                <a:lnTo>
                  <a:pt x="7789520" y="2130393"/>
                </a:lnTo>
                <a:cubicBezTo>
                  <a:pt x="7144922" y="602313"/>
                  <a:pt x="1130449" y="995040"/>
                  <a:pt x="0" y="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tekst 15">
            <a:extLst>
              <a:ext uri="{FF2B5EF4-FFF2-40B4-BE49-F238E27FC236}">
                <a16:creationId xmlns:a16="http://schemas.microsoft.com/office/drawing/2014/main" id="{EEB9516D-1CB2-4AE0-A6D7-6739D2E883FE}"/>
              </a:ext>
            </a:extLst>
          </p:cNvPr>
          <p:cNvSpPr>
            <a:spLocks noGrp="1"/>
          </p:cNvSpPr>
          <p:nvPr>
            <p:ph type="body" sz="quarter" idx="14" hasCustomPrompt="1"/>
          </p:nvPr>
        </p:nvSpPr>
        <p:spPr>
          <a:xfrm>
            <a:off x="9594072"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44000" tIns="252000" rIns="0" bIns="252000" anchor="b" anchorCtr="0"/>
          <a:lstStyle>
            <a:lvl1pPr marL="0" indent="0">
              <a:lnSpc>
                <a:spcPct val="100000"/>
              </a:lnSpc>
              <a:spcBef>
                <a:spcPts val="0"/>
              </a:spcBef>
              <a:buNone/>
              <a:defRPr sz="1400" b="1"/>
            </a:lvl1pPr>
          </a:lstStyle>
          <a:p>
            <a:pPr lvl="0"/>
            <a:r>
              <a:rPr lang="nl-NL"/>
              <a:t>Titel </a:t>
            </a:r>
            <a:br>
              <a:rPr lang="nl-NL"/>
            </a:br>
            <a:r>
              <a:rPr lang="nl-NL"/>
              <a:t>hoofdstuk</a:t>
            </a:r>
          </a:p>
        </p:txBody>
      </p:sp>
      <p:sp>
        <p:nvSpPr>
          <p:cNvPr id="12" name="Tijdelijke aanduiding voor tekst 15">
            <a:extLst>
              <a:ext uri="{FF2B5EF4-FFF2-40B4-BE49-F238E27FC236}">
                <a16:creationId xmlns:a16="http://schemas.microsoft.com/office/drawing/2014/main" id="{15B55DCD-9AB3-4B52-B80B-F9F5670477E7}"/>
              </a:ext>
            </a:extLst>
          </p:cNvPr>
          <p:cNvSpPr>
            <a:spLocks noGrp="1"/>
          </p:cNvSpPr>
          <p:nvPr>
            <p:ph type="body" sz="quarter" idx="15" hasCustomPrompt="1"/>
          </p:nvPr>
        </p:nvSpPr>
        <p:spPr>
          <a:xfrm>
            <a:off x="7329274"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44000" tIns="252000" rIns="0" bIns="252000" anchor="b" anchorCtr="0"/>
          <a:lstStyle>
            <a:lvl1pPr marL="0" indent="0">
              <a:lnSpc>
                <a:spcPct val="100000"/>
              </a:lnSpc>
              <a:spcBef>
                <a:spcPts val="0"/>
              </a:spcBef>
              <a:buNone/>
              <a:defRPr sz="1400" b="1"/>
            </a:lvl1pPr>
          </a:lstStyle>
          <a:p>
            <a:pPr lvl="0"/>
            <a:r>
              <a:rPr lang="nl-NL"/>
              <a:t>Titel </a:t>
            </a:r>
            <a:br>
              <a:rPr lang="nl-NL"/>
            </a:br>
            <a:r>
              <a:rPr lang="nl-NL"/>
              <a:t>hoofdstuk</a:t>
            </a:r>
          </a:p>
        </p:txBody>
      </p:sp>
      <p:sp>
        <p:nvSpPr>
          <p:cNvPr id="13" name="Tijdelijke aanduiding voor tekst 15">
            <a:extLst>
              <a:ext uri="{FF2B5EF4-FFF2-40B4-BE49-F238E27FC236}">
                <a16:creationId xmlns:a16="http://schemas.microsoft.com/office/drawing/2014/main" id="{EC36D2F7-9154-43DD-A254-7FBF26565BD8}"/>
              </a:ext>
            </a:extLst>
          </p:cNvPr>
          <p:cNvSpPr>
            <a:spLocks noGrp="1"/>
          </p:cNvSpPr>
          <p:nvPr>
            <p:ph type="body" sz="quarter" idx="16" hasCustomPrompt="1"/>
          </p:nvPr>
        </p:nvSpPr>
        <p:spPr>
          <a:xfrm>
            <a:off x="5064476"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44000" tIns="252000" rIns="0" bIns="252000" anchor="b" anchorCtr="0"/>
          <a:lstStyle>
            <a:lvl1pPr marL="0" indent="0">
              <a:lnSpc>
                <a:spcPct val="100000"/>
              </a:lnSpc>
              <a:spcBef>
                <a:spcPts val="0"/>
              </a:spcBef>
              <a:buNone/>
              <a:defRPr sz="1400" b="1"/>
            </a:lvl1pPr>
          </a:lstStyle>
          <a:p>
            <a:pPr lvl="0"/>
            <a:r>
              <a:rPr lang="nl-NL"/>
              <a:t>Titel </a:t>
            </a:r>
            <a:br>
              <a:rPr lang="nl-NL"/>
            </a:br>
            <a:r>
              <a:rPr lang="nl-NL"/>
              <a:t>hoofdstuk</a:t>
            </a:r>
          </a:p>
        </p:txBody>
      </p:sp>
      <p:sp>
        <p:nvSpPr>
          <p:cNvPr id="14" name="Tijdelijke aanduiding voor tekst 15">
            <a:extLst>
              <a:ext uri="{FF2B5EF4-FFF2-40B4-BE49-F238E27FC236}">
                <a16:creationId xmlns:a16="http://schemas.microsoft.com/office/drawing/2014/main" id="{0C8271A3-4A96-4D69-B72A-7667CD799FC5}"/>
              </a:ext>
            </a:extLst>
          </p:cNvPr>
          <p:cNvSpPr>
            <a:spLocks noGrp="1"/>
          </p:cNvSpPr>
          <p:nvPr>
            <p:ph type="body" sz="quarter" idx="17" hasCustomPrompt="1"/>
          </p:nvPr>
        </p:nvSpPr>
        <p:spPr>
          <a:xfrm>
            <a:off x="2799678"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44000" tIns="252000" rIns="0" bIns="252000" anchor="b" anchorCtr="0"/>
          <a:lstStyle>
            <a:lvl1pPr marL="0" indent="0">
              <a:lnSpc>
                <a:spcPct val="100000"/>
              </a:lnSpc>
              <a:spcBef>
                <a:spcPts val="0"/>
              </a:spcBef>
              <a:buNone/>
              <a:defRPr sz="1400" b="1"/>
            </a:lvl1pPr>
          </a:lstStyle>
          <a:p>
            <a:pPr lvl="0"/>
            <a:r>
              <a:rPr lang="nl-NL"/>
              <a:t>Titel </a:t>
            </a:r>
            <a:br>
              <a:rPr lang="nl-NL"/>
            </a:br>
            <a:r>
              <a:rPr lang="nl-NL"/>
              <a:t>hoofdstuk</a:t>
            </a:r>
          </a:p>
        </p:txBody>
      </p:sp>
      <p:sp>
        <p:nvSpPr>
          <p:cNvPr id="15" name="Tijdelijke aanduiding voor tekst 15">
            <a:extLst>
              <a:ext uri="{FF2B5EF4-FFF2-40B4-BE49-F238E27FC236}">
                <a16:creationId xmlns:a16="http://schemas.microsoft.com/office/drawing/2014/main" id="{30D82E13-767C-46A2-9653-D859E3A615B4}"/>
              </a:ext>
            </a:extLst>
          </p:cNvPr>
          <p:cNvSpPr>
            <a:spLocks noGrp="1"/>
          </p:cNvSpPr>
          <p:nvPr>
            <p:ph type="body" sz="quarter" idx="18" hasCustomPrompt="1"/>
          </p:nvPr>
        </p:nvSpPr>
        <p:spPr>
          <a:xfrm>
            <a:off x="534880"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44000" tIns="252000" rIns="0" bIns="252000" anchor="b" anchorCtr="0"/>
          <a:lstStyle>
            <a:lvl1pPr marL="0" indent="0">
              <a:lnSpc>
                <a:spcPct val="100000"/>
              </a:lnSpc>
              <a:spcBef>
                <a:spcPts val="0"/>
              </a:spcBef>
              <a:buNone/>
              <a:defRPr sz="1400" b="1"/>
            </a:lvl1pPr>
          </a:lstStyle>
          <a:p>
            <a:pPr lvl="0"/>
            <a:r>
              <a:rPr lang="nl-NL"/>
              <a:t>Titel </a:t>
            </a:r>
            <a:br>
              <a:rPr lang="nl-NL"/>
            </a:br>
            <a:r>
              <a:rPr lang="nl-NL"/>
              <a:t>hoofdstuk</a:t>
            </a:r>
          </a:p>
        </p:txBody>
      </p:sp>
    </p:spTree>
    <p:extLst>
      <p:ext uri="{BB962C8B-B14F-4D97-AF65-F5344CB8AC3E}">
        <p14:creationId xmlns:p14="http://schemas.microsoft.com/office/powerpoint/2010/main" val="24135479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1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ppt_x"/>
                                          </p:val>
                                        </p:tav>
                                        <p:tav tm="100000">
                                          <p:val>
                                            <p:strVal val="#ppt_x"/>
                                          </p:val>
                                        </p:tav>
                                      </p:tavLst>
                                    </p:anim>
                                    <p:anim calcmode="lin" valueType="num">
                                      <p:cBhvr additive="base">
                                        <p:cTn id="8" dur="75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ppt_x"/>
                                          </p:val>
                                        </p:tav>
                                        <p:tav tm="100000">
                                          <p:val>
                                            <p:strVal val="#ppt_x"/>
                                          </p:val>
                                        </p:tav>
                                      </p:tavLst>
                                    </p:anim>
                                    <p:anim calcmode="lin" valueType="num">
                                      <p:cBhvr additive="base">
                                        <p:cTn id="12" dur="75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3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750" fill="hold"/>
                                        <p:tgtEl>
                                          <p:spTgt spid="13"/>
                                        </p:tgtEl>
                                        <p:attrNameLst>
                                          <p:attrName>ppt_x</p:attrName>
                                        </p:attrNameLst>
                                      </p:cBhvr>
                                      <p:tavLst>
                                        <p:tav tm="0">
                                          <p:val>
                                            <p:strVal val="#ppt_x"/>
                                          </p:val>
                                        </p:tav>
                                        <p:tav tm="100000">
                                          <p:val>
                                            <p:strVal val="#ppt_x"/>
                                          </p:val>
                                        </p:tav>
                                      </p:tavLst>
                                    </p:anim>
                                    <p:anim calcmode="lin" valueType="num">
                                      <p:cBhvr additive="base">
                                        <p:cTn id="16" dur="75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fill="hold"/>
                                        <p:tgtEl>
                                          <p:spTgt spid="12"/>
                                        </p:tgtEl>
                                        <p:attrNameLst>
                                          <p:attrName>ppt_x</p:attrName>
                                        </p:attrNameLst>
                                      </p:cBhvr>
                                      <p:tavLst>
                                        <p:tav tm="0">
                                          <p:val>
                                            <p:strVal val="#ppt_x"/>
                                          </p:val>
                                        </p:tav>
                                        <p:tav tm="100000">
                                          <p:val>
                                            <p:strVal val="#ppt_x"/>
                                          </p:val>
                                        </p:tav>
                                      </p:tavLst>
                                    </p:anim>
                                    <p:anim calcmode="lin" valueType="num">
                                      <p:cBhvr additive="base">
                                        <p:cTn id="20" dur="75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750" fill="hold"/>
                                        <p:tgtEl>
                                          <p:spTgt spid="9"/>
                                        </p:tgtEl>
                                        <p:attrNameLst>
                                          <p:attrName>ppt_x</p:attrName>
                                        </p:attrNameLst>
                                      </p:cBhvr>
                                      <p:tavLst>
                                        <p:tav tm="0">
                                          <p:val>
                                            <p:strVal val="#ppt_x"/>
                                          </p:val>
                                        </p:tav>
                                        <p:tav tm="100000">
                                          <p:val>
                                            <p:strVal val="#ppt_x"/>
                                          </p:val>
                                        </p:tav>
                                      </p:tavLst>
                                    </p:anim>
                                    <p:anim calcmode="lin" valueType="num">
                                      <p:cBhvr additive="base">
                                        <p:cTn id="2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tmplLst>
          <p:tmpl>
            <p:tnLst>
              <p:par>
                <p:cTn presetID="2" presetClass="entr" presetSubtype="4" decel="100000"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2" grpId="0" animBg="1">
        <p:tmplLst>
          <p:tmpl>
            <p:tnLst>
              <p:par>
                <p:cTn presetID="2" presetClass="entr" presetSubtype="4" decel="100000" fill="hold" nodeType="withEffect">
                  <p:stCondLst>
                    <p:cond delay="4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1+#ppt_h/2"/>
                          </p:val>
                        </p:tav>
                        <p:tav tm="100000">
                          <p:val>
                            <p:strVal val="#ppt_y"/>
                          </p:val>
                        </p:tav>
                      </p:tavLst>
                    </p:anim>
                  </p:childTnLst>
                </p:cTn>
              </p:par>
            </p:tnLst>
          </p:tmpl>
        </p:tmplLst>
      </p:bldP>
      <p:bldP spid="13" grpId="0" animBg="1">
        <p:tmplLst>
          <p:tmpl>
            <p:tnLst>
              <p:par>
                <p:cTn presetID="2" presetClass="entr" presetSubtype="4" decel="100000" fill="hold" nodeType="withEffect">
                  <p:stCondLst>
                    <p:cond delay="3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ppt_x"/>
                          </p:val>
                        </p:tav>
                        <p:tav tm="100000">
                          <p:val>
                            <p:strVal val="#ppt_x"/>
                          </p:val>
                        </p:tav>
                      </p:tavLst>
                    </p:anim>
                    <p:anim calcmode="lin" valueType="num">
                      <p:cBhvr additive="base">
                        <p:cTn dur="750" fill="hold"/>
                        <p:tgtEl>
                          <p:spTgt spid="13"/>
                        </p:tgtEl>
                        <p:attrNameLst>
                          <p:attrName>ppt_y</p:attrName>
                        </p:attrNameLst>
                      </p:cBhvr>
                      <p:tavLst>
                        <p:tav tm="0">
                          <p:val>
                            <p:strVal val="1+#ppt_h/2"/>
                          </p:val>
                        </p:tav>
                        <p:tav tm="100000">
                          <p:val>
                            <p:strVal val="#ppt_y"/>
                          </p:val>
                        </p:tav>
                      </p:tavLst>
                    </p:anim>
                  </p:childTnLst>
                </p:cTn>
              </p:par>
            </p:tnLst>
          </p:tmpl>
        </p:tmplLst>
      </p:bldP>
      <p:bldP spid="14" grpId="0" animBg="1">
        <p:tmplLst>
          <p:tmpl>
            <p:tnLst>
              <p:par>
                <p:cTn presetID="2" presetClass="entr" presetSubtype="4" decel="10000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Lst>
      </p:bldP>
      <p:bldP spid="15" grpId="0" animBg="1">
        <p:tmplLst>
          <p:tmpl>
            <p:tnLst>
              <p:par>
                <p:cTn presetID="2" presetClass="entr" presetSubtype="4" decel="100000" fill="hold" nodeType="withEffect">
                  <p:stCondLst>
                    <p:cond delay="1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menu -  Beeld [5x]">
    <p:bg>
      <p:bgPr>
        <a:solidFill>
          <a:schemeClr val="accent2"/>
        </a:solidFill>
        <a:effectLst/>
      </p:bgPr>
    </p:bg>
    <p:spTree>
      <p:nvGrpSpPr>
        <p:cNvPr id="1" name=""/>
        <p:cNvGrpSpPr/>
        <p:nvPr/>
      </p:nvGrpSpPr>
      <p:grpSpPr>
        <a:xfrm>
          <a:off x="0" y="0"/>
          <a:ext cx="0" cy="0"/>
          <a:chOff x="0" y="0"/>
          <a:chExt cx="0" cy="0"/>
        </a:xfrm>
      </p:grpSpPr>
      <p:grpSp>
        <p:nvGrpSpPr>
          <p:cNvPr id="21" name="- INSTRUCTIE">
            <a:extLst>
              <a:ext uri="{FF2B5EF4-FFF2-40B4-BE49-F238E27FC236}">
                <a16:creationId xmlns:a16="http://schemas.microsoft.com/office/drawing/2014/main" id="{E4B63C0F-8AF1-43E5-B11C-F5BF5577B006}"/>
              </a:ext>
            </a:extLst>
          </p:cNvPr>
          <p:cNvGrpSpPr/>
          <p:nvPr userDrawn="1"/>
        </p:nvGrpSpPr>
        <p:grpSpPr>
          <a:xfrm>
            <a:off x="-3786164" y="0"/>
            <a:ext cx="3693113" cy="6209710"/>
            <a:chOff x="-3786164" y="0"/>
            <a:chExt cx="3693113" cy="6209710"/>
          </a:xfrm>
        </p:grpSpPr>
        <p:sp>
          <p:nvSpPr>
            <p:cNvPr id="22" name="Rechthoek 21">
              <a:extLst>
                <a:ext uri="{FF2B5EF4-FFF2-40B4-BE49-F238E27FC236}">
                  <a16:creationId xmlns:a16="http://schemas.microsoft.com/office/drawing/2014/main" id="{84238EC5-E57A-46F2-99B9-5F4EB0F2ABFF}"/>
                </a:ext>
              </a:extLst>
            </p:cNvPr>
            <p:cNvSpPr/>
            <p:nvPr userDrawn="1"/>
          </p:nvSpPr>
          <p:spPr>
            <a:xfrm>
              <a:off x="-3786164" y="0"/>
              <a:ext cx="3593091" cy="5572125"/>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ICOON invoegen/opmaken</a:t>
              </a:r>
            </a:p>
          </p:txBody>
        </p:sp>
        <p:sp>
          <p:nvSpPr>
            <p:cNvPr id="23" name="Rechthoek 22">
              <a:extLst>
                <a:ext uri="{FF2B5EF4-FFF2-40B4-BE49-F238E27FC236}">
                  <a16:creationId xmlns:a16="http://schemas.microsoft.com/office/drawing/2014/main" id="{3360436A-8002-4D9A-8379-FF8807906834}"/>
                </a:ext>
              </a:extLst>
            </p:cNvPr>
            <p:cNvSpPr/>
            <p:nvPr userDrawn="1"/>
          </p:nvSpPr>
          <p:spPr>
            <a:xfrm>
              <a:off x="-3786164" y="538171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b="1" cap="all" baseline="0" noProof="0">
                  <a:solidFill>
                    <a:srgbClr val="211F26"/>
                  </a:solidFill>
                  <a:latin typeface="Calibri" panose="020F0502020204030204" pitchFamily="34" charset="0"/>
                  <a:cs typeface="Calibri" panose="020F0502020204030204" pitchFamily="34" charset="0"/>
                </a:rPr>
              </a:br>
              <a:r>
                <a:rPr lang="nl-NL" sz="1200" kern="1200" cap="none" baseline="0" noProof="0">
                  <a:solidFill>
                    <a:srgbClr val="211F26"/>
                  </a:solidFill>
                  <a:latin typeface="Calibri" panose="020F0502020204030204" pitchFamily="34" charset="0"/>
                  <a:ea typeface="+mn-ea"/>
                  <a:cs typeface="Calibri" panose="020F0502020204030204" pitchFamily="34" charset="0"/>
                </a:rPr>
                <a:t>Ga naar de tab</a:t>
              </a:r>
              <a:r>
                <a:rPr lang="nl-NL" sz="1200" b="1" cap="all" baseline="0" noProof="0">
                  <a:solidFill>
                    <a:srgbClr val="211F26"/>
                  </a:solidFill>
                  <a:latin typeface="Calibri" panose="020F0502020204030204" pitchFamily="34" charset="0"/>
                  <a:cs typeface="Calibri" panose="020F0502020204030204" pitchFamily="34" charset="0"/>
                </a:rPr>
                <a:t> 'SLIDEBUILDER’ </a:t>
              </a:r>
              <a:r>
                <a:rPr lang="nl-NL" sz="1200" kern="1200" cap="none" baseline="0" noProof="0">
                  <a:solidFill>
                    <a:srgbClr val="211F26"/>
                  </a:solidFill>
                  <a:latin typeface="Calibri" panose="020F0502020204030204" pitchFamily="34" charset="0"/>
                  <a:ea typeface="+mn-ea"/>
                  <a:cs typeface="Calibri" panose="020F0502020204030204" pitchFamily="34" charset="0"/>
                </a:rPr>
                <a:t>en klik</a:t>
              </a:r>
              <a:br>
                <a:rPr lang="nl-NL" sz="1200" kern="1200" cap="none" baseline="0" noProof="0">
                  <a:solidFill>
                    <a:srgbClr val="211F26"/>
                  </a:solidFill>
                  <a:latin typeface="Calibri" panose="020F0502020204030204" pitchFamily="34" charset="0"/>
                  <a:ea typeface="+mn-ea"/>
                  <a:cs typeface="Calibri" panose="020F0502020204030204" pitchFamily="34" charset="0"/>
                </a:rPr>
              </a:br>
              <a:r>
                <a:rPr lang="nl-NL" sz="1200" kern="1200" cap="none" baseline="0" noProof="0">
                  <a:solidFill>
                    <a:srgbClr val="211F26"/>
                  </a:solidFill>
                  <a:latin typeface="Calibri" panose="020F0502020204030204" pitchFamily="34" charset="0"/>
                  <a:ea typeface="+mn-ea"/>
                  <a:cs typeface="Calibri" panose="020F0502020204030204" pitchFamily="34" charset="0"/>
                </a:rPr>
                <a:t>op de knop </a:t>
              </a:r>
              <a:r>
                <a:rPr lang="nl-NL" sz="1200" b="1" cap="all" baseline="0" noProof="0">
                  <a:solidFill>
                    <a:srgbClr val="211F26"/>
                  </a:solidFill>
                  <a:latin typeface="Calibri" panose="020F0502020204030204" pitchFamily="34" charset="0"/>
                  <a:cs typeface="Calibri" panose="020F0502020204030204" pitchFamily="34" charset="0"/>
                </a:rPr>
                <a:t>'Support &amp; Inspiratie'</a:t>
              </a:r>
            </a:p>
          </p:txBody>
        </p:sp>
        <p:sp>
          <p:nvSpPr>
            <p:cNvPr id="24" name="Ovaal 23">
              <a:extLst>
                <a:ext uri="{FF2B5EF4-FFF2-40B4-BE49-F238E27FC236}">
                  <a16:creationId xmlns:a16="http://schemas.microsoft.com/office/drawing/2014/main" id="{318C70AA-F47E-4D9E-B331-5CE0F51D73BB}"/>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5" name="Rechthoek 24">
              <a:extLst>
                <a:ext uri="{FF2B5EF4-FFF2-40B4-BE49-F238E27FC236}">
                  <a16:creationId xmlns:a16="http://schemas.microsoft.com/office/drawing/2014/main" id="{AE13DC31-C347-4C43-B950-BBE947649096}"/>
                </a:ext>
              </a:extLst>
            </p:cNvPr>
            <p:cNvSpPr/>
            <p:nvPr userDrawn="1"/>
          </p:nvSpPr>
          <p:spPr>
            <a:xfrm>
              <a:off x="-3319416" y="465323"/>
              <a:ext cx="2944087" cy="66185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het bestaande</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icoon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‘Iconen’</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26" name="Ovaal 25">
              <a:extLst>
                <a:ext uri="{FF2B5EF4-FFF2-40B4-BE49-F238E27FC236}">
                  <a16:creationId xmlns:a16="http://schemas.microsoft.com/office/drawing/2014/main" id="{DEF8FF20-3167-48E7-BCC1-E8C36FC3A538}"/>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7" name="Rechthoek 26">
              <a:extLst>
                <a:ext uri="{FF2B5EF4-FFF2-40B4-BE49-F238E27FC236}">
                  <a16:creationId xmlns:a16="http://schemas.microsoft.com/office/drawing/2014/main" id="{CE700C54-D5F2-4B1D-9152-D702D07D516F}"/>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Kies de gewenste categorie en het icoon</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28" name="Rechthoek 27">
              <a:extLst>
                <a:ext uri="{FF2B5EF4-FFF2-40B4-BE49-F238E27FC236}">
                  <a16:creationId xmlns:a16="http://schemas.microsoft.com/office/drawing/2014/main" id="{E5C8C37E-2E95-4F6B-92EF-9908E4C13CD1}"/>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1000" b="1" noProof="0">
                  <a:solidFill>
                    <a:srgbClr val="211F26"/>
                  </a:solidFill>
                  <a:latin typeface="Calibri" panose="020F0502020204030204" pitchFamily="34" charset="0"/>
                  <a:cs typeface="Calibri" panose="020F0502020204030204" pitchFamily="34" charset="0"/>
                </a:rPr>
                <a:t>Invoegen</a:t>
              </a:r>
            </a:p>
          </p:txBody>
        </p:sp>
        <p:sp>
          <p:nvSpPr>
            <p:cNvPr id="29" name="Ovaal 28">
              <a:extLst>
                <a:ext uri="{FF2B5EF4-FFF2-40B4-BE49-F238E27FC236}">
                  <a16:creationId xmlns:a16="http://schemas.microsoft.com/office/drawing/2014/main" id="{91ECEEE3-948A-43A4-A42D-EF5FCA5D152D}"/>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30" name="Rechthoek 29">
              <a:extLst>
                <a:ext uri="{FF2B5EF4-FFF2-40B4-BE49-F238E27FC236}">
                  <a16:creationId xmlns:a16="http://schemas.microsoft.com/office/drawing/2014/main" id="{F641000F-6E93-474B-8353-F25521C9A75C}"/>
                </a:ext>
              </a:extLst>
            </p:cNvPr>
            <p:cNvSpPr/>
            <p:nvPr userDrawn="1"/>
          </p:nvSpPr>
          <p:spPr>
            <a:xfrm>
              <a:off x="-3319415" y="2634835"/>
              <a:ext cx="2944682" cy="63775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Sleep het icoon op de gewenste positie op de slide. Om het icoon een andere kleur te geven,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voor tekenen’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‘Opmaak’ </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‘Vormopvulling’</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31" name="ICOON_info">
              <a:extLst>
                <a:ext uri="{FF2B5EF4-FFF2-40B4-BE49-F238E27FC236}">
                  <a16:creationId xmlns:a16="http://schemas.microsoft.com/office/drawing/2014/main" id="{3BD489FC-205C-402B-A64E-E8BF4DE88EFA}"/>
                </a:ext>
              </a:extLst>
            </p:cNvPr>
            <p:cNvGrpSpPr/>
            <p:nvPr userDrawn="1"/>
          </p:nvGrpSpPr>
          <p:grpSpPr>
            <a:xfrm>
              <a:off x="-376736" y="5210661"/>
              <a:ext cx="283685" cy="283685"/>
              <a:chOff x="-510741" y="5913713"/>
              <a:chExt cx="267555" cy="267555"/>
            </a:xfrm>
          </p:grpSpPr>
          <p:sp>
            <p:nvSpPr>
              <p:cNvPr id="90" name="Ovaal 89">
                <a:extLst>
                  <a:ext uri="{FF2B5EF4-FFF2-40B4-BE49-F238E27FC236}">
                    <a16:creationId xmlns:a16="http://schemas.microsoft.com/office/drawing/2014/main" id="{7F2CA3D9-BF85-4465-96E1-32D345346556}"/>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91" name="Graphic 163" descr="Informatie">
                <a:extLst>
                  <a:ext uri="{FF2B5EF4-FFF2-40B4-BE49-F238E27FC236}">
                    <a16:creationId xmlns:a16="http://schemas.microsoft.com/office/drawing/2014/main" id="{81ACC369-6EC0-4A9D-8D65-902213671CC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a:solidFill>
                    <a:srgbClr val="211F26"/>
                  </a:solidFill>
                  <a:latin typeface="Calibri" panose="020F0502020204030204" pitchFamily="34" charset="0"/>
                  <a:cs typeface="Calibri" panose="020F0502020204030204" pitchFamily="34" charset="0"/>
                </a:endParaRPr>
              </a:p>
            </p:txBody>
          </p:sp>
        </p:grpSp>
        <p:grpSp>
          <p:nvGrpSpPr>
            <p:cNvPr id="32" name="Groep 31">
              <a:extLst>
                <a:ext uri="{FF2B5EF4-FFF2-40B4-BE49-F238E27FC236}">
                  <a16:creationId xmlns:a16="http://schemas.microsoft.com/office/drawing/2014/main" id="{680EA0E9-A9D6-4379-8B62-560AFD48DA47}"/>
                </a:ext>
              </a:extLst>
            </p:cNvPr>
            <p:cNvGrpSpPr/>
            <p:nvPr userDrawn="1"/>
          </p:nvGrpSpPr>
          <p:grpSpPr>
            <a:xfrm>
              <a:off x="-938434" y="5519087"/>
              <a:ext cx="627798" cy="576693"/>
              <a:chOff x="-938434" y="4570310"/>
              <a:chExt cx="627798" cy="576693"/>
            </a:xfrm>
          </p:grpSpPr>
          <p:grpSp>
            <p:nvGrpSpPr>
              <p:cNvPr id="85" name="Inspireren">
                <a:extLst>
                  <a:ext uri="{FF2B5EF4-FFF2-40B4-BE49-F238E27FC236}">
                    <a16:creationId xmlns:a16="http://schemas.microsoft.com/office/drawing/2014/main" id="{72C84754-E304-4DAE-B950-D1EA1D88D342}"/>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87" name="Freeform 12">
                  <a:extLst>
                    <a:ext uri="{FF2B5EF4-FFF2-40B4-BE49-F238E27FC236}">
                      <a16:creationId xmlns:a16="http://schemas.microsoft.com/office/drawing/2014/main" id="{71A6D8A3-4434-485A-AAE9-981B35BE443F}"/>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Segoe UI Light"/>
                  </a:endParaRPr>
                </a:p>
              </p:txBody>
            </p:sp>
            <p:sp>
              <p:nvSpPr>
                <p:cNvPr id="88" name="Freeform 13">
                  <a:extLst>
                    <a:ext uri="{FF2B5EF4-FFF2-40B4-BE49-F238E27FC236}">
                      <a16:creationId xmlns:a16="http://schemas.microsoft.com/office/drawing/2014/main" id="{5E98369E-3F6C-4AAB-8F33-835B640DAB55}"/>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Segoe UI Light"/>
                  </a:endParaRPr>
                </a:p>
              </p:txBody>
            </p:sp>
            <p:sp>
              <p:nvSpPr>
                <p:cNvPr id="89" name="Freeform 14">
                  <a:extLst>
                    <a:ext uri="{FF2B5EF4-FFF2-40B4-BE49-F238E27FC236}">
                      <a16:creationId xmlns:a16="http://schemas.microsoft.com/office/drawing/2014/main" id="{4E202723-F789-4B11-B441-FA81AA661C86}"/>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Segoe UI Light"/>
                  </a:endParaRPr>
                </a:p>
              </p:txBody>
            </p:sp>
          </p:grpSp>
          <p:sp>
            <p:nvSpPr>
              <p:cNvPr id="86" name="Tekstvak 85">
                <a:extLst>
                  <a:ext uri="{FF2B5EF4-FFF2-40B4-BE49-F238E27FC236}">
                    <a16:creationId xmlns:a16="http://schemas.microsoft.com/office/drawing/2014/main" id="{1EF2E0BC-D508-45BD-8D71-1588DCAA55A5}"/>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Inspiratie</a:t>
                </a:r>
              </a:p>
            </p:txBody>
          </p:sp>
        </p:grpSp>
        <p:grpSp>
          <p:nvGrpSpPr>
            <p:cNvPr id="33" name="Groep 32">
              <a:extLst>
                <a:ext uri="{FF2B5EF4-FFF2-40B4-BE49-F238E27FC236}">
                  <a16:creationId xmlns:a16="http://schemas.microsoft.com/office/drawing/2014/main" id="{BA27547B-E37E-492C-8F12-B494D8CF6B45}"/>
                </a:ext>
              </a:extLst>
            </p:cNvPr>
            <p:cNvGrpSpPr/>
            <p:nvPr userDrawn="1"/>
          </p:nvGrpSpPr>
          <p:grpSpPr>
            <a:xfrm>
              <a:off x="-3398401" y="1222628"/>
              <a:ext cx="491631" cy="410839"/>
              <a:chOff x="-3241990" y="1222628"/>
              <a:chExt cx="491631" cy="410839"/>
            </a:xfrm>
          </p:grpSpPr>
          <p:sp>
            <p:nvSpPr>
              <p:cNvPr id="72" name="Tekstvak 71">
                <a:extLst>
                  <a:ext uri="{FF2B5EF4-FFF2-40B4-BE49-F238E27FC236}">
                    <a16:creationId xmlns:a16="http://schemas.microsoft.com/office/drawing/2014/main" id="{9B1DF76F-B2FD-4697-AF82-D7FB6F657906}"/>
                  </a:ext>
                </a:extLst>
              </p:cNvPr>
              <p:cNvSpPr txBox="1"/>
              <p:nvPr userDrawn="1"/>
            </p:nvSpPr>
            <p:spPr>
              <a:xfrm>
                <a:off x="-3241990" y="1489960"/>
                <a:ext cx="491631" cy="14350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Iconen</a:t>
                </a:r>
              </a:p>
            </p:txBody>
          </p:sp>
          <p:grpSp>
            <p:nvGrpSpPr>
              <p:cNvPr id="73" name="Groep 72">
                <a:extLst>
                  <a:ext uri="{FF2B5EF4-FFF2-40B4-BE49-F238E27FC236}">
                    <a16:creationId xmlns:a16="http://schemas.microsoft.com/office/drawing/2014/main" id="{E3F1B5DA-DBDA-420A-BC10-88B28BD720CD}"/>
                  </a:ext>
                </a:extLst>
              </p:cNvPr>
              <p:cNvGrpSpPr/>
              <p:nvPr userDrawn="1"/>
            </p:nvGrpSpPr>
            <p:grpSpPr>
              <a:xfrm>
                <a:off x="-3119153" y="1222628"/>
                <a:ext cx="245956" cy="246691"/>
                <a:chOff x="1314120" y="4794393"/>
                <a:chExt cx="1787447" cy="1792785"/>
              </a:xfrm>
            </p:grpSpPr>
            <p:grpSp>
              <p:nvGrpSpPr>
                <p:cNvPr id="74" name="Groep 73">
                  <a:extLst>
                    <a:ext uri="{FF2B5EF4-FFF2-40B4-BE49-F238E27FC236}">
                      <a16:creationId xmlns:a16="http://schemas.microsoft.com/office/drawing/2014/main" id="{F58FF47E-1273-4D82-815C-90092C71EF25}"/>
                    </a:ext>
                  </a:extLst>
                </p:cNvPr>
                <p:cNvGrpSpPr/>
                <p:nvPr/>
              </p:nvGrpSpPr>
              <p:grpSpPr>
                <a:xfrm>
                  <a:off x="1314120" y="4794393"/>
                  <a:ext cx="1787447" cy="1792785"/>
                  <a:chOff x="1314120" y="4794393"/>
                  <a:chExt cx="1787447" cy="1792785"/>
                </a:xfrm>
                <a:gradFill>
                  <a:gsLst>
                    <a:gs pos="0">
                      <a:srgbClr val="9D9FA1"/>
                    </a:gs>
                    <a:gs pos="70000">
                      <a:srgbClr val="211F26"/>
                    </a:gs>
                  </a:gsLst>
                  <a:lin ang="2700000" scaled="0"/>
                </a:gradFill>
              </p:grpSpPr>
              <p:grpSp>
                <p:nvGrpSpPr>
                  <p:cNvPr id="76" name="Groep 75">
                    <a:extLst>
                      <a:ext uri="{FF2B5EF4-FFF2-40B4-BE49-F238E27FC236}">
                        <a16:creationId xmlns:a16="http://schemas.microsoft.com/office/drawing/2014/main" id="{ADED62F9-D428-4CA8-9FBD-04AA8C72E20A}"/>
                      </a:ext>
                    </a:extLst>
                  </p:cNvPr>
                  <p:cNvGrpSpPr/>
                  <p:nvPr/>
                </p:nvGrpSpPr>
                <p:grpSpPr>
                  <a:xfrm>
                    <a:off x="1314120" y="4794393"/>
                    <a:ext cx="1787447" cy="1792785"/>
                    <a:chOff x="1314120" y="4794393"/>
                    <a:chExt cx="1787447" cy="1792785"/>
                  </a:xfrm>
                  <a:grpFill/>
                </p:grpSpPr>
                <p:sp>
                  <p:nvSpPr>
                    <p:cNvPr id="81" name="Vrije vorm: vorm 80">
                      <a:extLst>
                        <a:ext uri="{FF2B5EF4-FFF2-40B4-BE49-F238E27FC236}">
                          <a16:creationId xmlns:a16="http://schemas.microsoft.com/office/drawing/2014/main" id="{E608BF21-EFE5-4555-988C-539D647F7527}"/>
                        </a:ext>
                      </a:extLst>
                    </p:cNvPr>
                    <p:cNvSpPr/>
                    <p:nvPr/>
                  </p:nvSpPr>
                  <p:spPr>
                    <a:xfrm>
                      <a:off x="1314120" y="4794393"/>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nl-NL" sz="8108">
                        <a:solidFill>
                          <a:srgbClr val="211F26"/>
                        </a:solidFill>
                        <a:latin typeface="Segoe UI Light"/>
                      </a:endParaRPr>
                    </a:p>
                  </p:txBody>
                </p:sp>
                <p:sp>
                  <p:nvSpPr>
                    <p:cNvPr id="82" name="Vrije vorm: vorm 81">
                      <a:extLst>
                        <a:ext uri="{FF2B5EF4-FFF2-40B4-BE49-F238E27FC236}">
                          <a16:creationId xmlns:a16="http://schemas.microsoft.com/office/drawing/2014/main" id="{6407C40C-B6C8-49D4-897E-8237731727D9}"/>
                        </a:ext>
                      </a:extLst>
                    </p:cNvPr>
                    <p:cNvSpPr/>
                    <p:nvPr/>
                  </p:nvSpPr>
                  <p:spPr>
                    <a:xfrm>
                      <a:off x="2247436" y="4794393"/>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nl-NL" sz="8108">
                        <a:solidFill>
                          <a:srgbClr val="211F26"/>
                        </a:solidFill>
                        <a:latin typeface="Segoe UI Light"/>
                      </a:endParaRPr>
                    </a:p>
                  </p:txBody>
                </p:sp>
                <p:sp>
                  <p:nvSpPr>
                    <p:cNvPr id="83" name="Vrije vorm: vorm 82">
                      <a:extLst>
                        <a:ext uri="{FF2B5EF4-FFF2-40B4-BE49-F238E27FC236}">
                          <a16:creationId xmlns:a16="http://schemas.microsoft.com/office/drawing/2014/main" id="{B1D71C51-FA1F-471E-A709-D6051C5B677E}"/>
                        </a:ext>
                      </a:extLst>
                    </p:cNvPr>
                    <p:cNvSpPr/>
                    <p:nvPr/>
                  </p:nvSpPr>
                  <p:spPr>
                    <a:xfrm>
                      <a:off x="1314120" y="5733047"/>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nl-NL" sz="8108">
                        <a:solidFill>
                          <a:srgbClr val="211F26"/>
                        </a:solidFill>
                        <a:latin typeface="Segoe UI Light"/>
                      </a:endParaRPr>
                    </a:p>
                  </p:txBody>
                </p:sp>
                <p:sp>
                  <p:nvSpPr>
                    <p:cNvPr id="84" name="Vrije vorm: vorm 83">
                      <a:extLst>
                        <a:ext uri="{FF2B5EF4-FFF2-40B4-BE49-F238E27FC236}">
                          <a16:creationId xmlns:a16="http://schemas.microsoft.com/office/drawing/2014/main" id="{2768F1B9-AB08-43A4-8F55-40B1C7BA68D5}"/>
                        </a:ext>
                      </a:extLst>
                    </p:cNvPr>
                    <p:cNvSpPr/>
                    <p:nvPr/>
                  </p:nvSpPr>
                  <p:spPr>
                    <a:xfrm>
                      <a:off x="2247436" y="5733047"/>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nl-NL" sz="8108">
                        <a:solidFill>
                          <a:srgbClr val="211F26"/>
                        </a:solidFill>
                        <a:latin typeface="Segoe UI Light"/>
                      </a:endParaRPr>
                    </a:p>
                  </p:txBody>
                </p:sp>
              </p:grpSp>
              <p:grpSp>
                <p:nvGrpSpPr>
                  <p:cNvPr id="77" name="Groep 76">
                    <a:extLst>
                      <a:ext uri="{FF2B5EF4-FFF2-40B4-BE49-F238E27FC236}">
                        <a16:creationId xmlns:a16="http://schemas.microsoft.com/office/drawing/2014/main" id="{FF6564BB-6F36-4C61-A881-B5DDC0EFB5D4}"/>
                      </a:ext>
                    </a:extLst>
                  </p:cNvPr>
                  <p:cNvGrpSpPr/>
                  <p:nvPr/>
                </p:nvGrpSpPr>
                <p:grpSpPr>
                  <a:xfrm>
                    <a:off x="1544558" y="5023941"/>
                    <a:ext cx="1270519" cy="1329241"/>
                    <a:chOff x="1544558" y="5023941"/>
                    <a:chExt cx="1270519" cy="1329241"/>
                  </a:xfrm>
                  <a:grpFill/>
                </p:grpSpPr>
                <p:sp>
                  <p:nvSpPr>
                    <p:cNvPr id="78" name="Vrije vorm: vorm 77">
                      <a:extLst>
                        <a:ext uri="{FF2B5EF4-FFF2-40B4-BE49-F238E27FC236}">
                          <a16:creationId xmlns:a16="http://schemas.microsoft.com/office/drawing/2014/main" id="{9469CA43-26AE-43A3-855E-DF271BC215EA}"/>
                        </a:ext>
                      </a:extLst>
                    </p:cNvPr>
                    <p:cNvSpPr/>
                    <p:nvPr/>
                  </p:nvSpPr>
                  <p:spPr>
                    <a:xfrm>
                      <a:off x="1544558" y="5033728"/>
                      <a:ext cx="391477" cy="391477"/>
                    </a:xfrm>
                    <a:custGeom>
                      <a:avLst/>
                      <a:gdLst>
                        <a:gd name="connsiteX0" fmla="*/ 338071 w 391476"/>
                        <a:gd name="connsiteY0" fmla="*/ 146781 h 391476"/>
                        <a:gd name="connsiteX1" fmla="*/ 338071 w 391476"/>
                        <a:gd name="connsiteY1" fmla="*/ 54251 h 391476"/>
                        <a:gd name="connsiteX2" fmla="*/ 290026 w 391476"/>
                        <a:gd name="connsiteY2" fmla="*/ 54251 h 391476"/>
                        <a:gd name="connsiteX3" fmla="*/ 290026 w 391476"/>
                        <a:gd name="connsiteY3" fmla="*/ 98737 h 391476"/>
                        <a:gd name="connsiteX4" fmla="*/ 197496 w 391476"/>
                        <a:gd name="connsiteY4" fmla="*/ 6206 h 391476"/>
                        <a:gd name="connsiteX5" fmla="*/ 6206 w 391476"/>
                        <a:gd name="connsiteY5" fmla="*/ 197496 h 391476"/>
                        <a:gd name="connsiteX6" fmla="*/ 7096 w 391476"/>
                        <a:gd name="connsiteY6" fmla="*/ 387896 h 391476"/>
                        <a:gd name="connsiteX7" fmla="*/ 146781 w 391476"/>
                        <a:gd name="connsiteY7" fmla="*/ 387896 h 391476"/>
                        <a:gd name="connsiteX8" fmla="*/ 242871 w 391476"/>
                        <a:gd name="connsiteY8" fmla="*/ 387896 h 391476"/>
                        <a:gd name="connsiteX9" fmla="*/ 388785 w 391476"/>
                        <a:gd name="connsiteY9" fmla="*/ 387896 h 391476"/>
                        <a:gd name="connsiteX10" fmla="*/ 388785 w 391476"/>
                        <a:gd name="connsiteY10" fmla="*/ 197496 h 391476"/>
                        <a:gd name="connsiteX11" fmla="*/ 338071 w 391476"/>
                        <a:gd name="connsiteY11" fmla="*/ 146781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476" h="391476">
                          <a:moveTo>
                            <a:pt x="338071" y="146781"/>
                          </a:moveTo>
                          <a:lnTo>
                            <a:pt x="338071" y="54251"/>
                          </a:lnTo>
                          <a:lnTo>
                            <a:pt x="290026" y="54251"/>
                          </a:lnTo>
                          <a:lnTo>
                            <a:pt x="290026" y="98737"/>
                          </a:lnTo>
                          <a:lnTo>
                            <a:pt x="197496" y="6206"/>
                          </a:lnTo>
                          <a:lnTo>
                            <a:pt x="6206" y="197496"/>
                          </a:lnTo>
                          <a:lnTo>
                            <a:pt x="7096" y="387896"/>
                          </a:lnTo>
                          <a:lnTo>
                            <a:pt x="146781" y="387896"/>
                          </a:lnTo>
                          <a:lnTo>
                            <a:pt x="242871" y="387896"/>
                          </a:lnTo>
                          <a:lnTo>
                            <a:pt x="388785" y="387896"/>
                          </a:lnTo>
                          <a:lnTo>
                            <a:pt x="388785" y="197496"/>
                          </a:lnTo>
                          <a:lnTo>
                            <a:pt x="338071" y="146781"/>
                          </a:lnTo>
                          <a:close/>
                        </a:path>
                      </a:pathLst>
                    </a:custGeom>
                    <a:grpFill/>
                    <a:ln w="8858" cap="flat">
                      <a:noFill/>
                      <a:prstDash val="solid"/>
                      <a:miter/>
                    </a:ln>
                  </p:spPr>
                  <p:txBody>
                    <a:bodyPr rtlCol="0" anchor="ctr"/>
                    <a:lstStyle/>
                    <a:p>
                      <a:pPr defTabSz="995469"/>
                      <a:endParaRPr lang="nl-NL" sz="8108">
                        <a:solidFill>
                          <a:srgbClr val="211F26"/>
                        </a:solidFill>
                        <a:latin typeface="Segoe UI Light"/>
                      </a:endParaRPr>
                    </a:p>
                  </p:txBody>
                </p:sp>
                <p:sp>
                  <p:nvSpPr>
                    <p:cNvPr id="79" name="Vrije vorm: vorm 78">
                      <a:extLst>
                        <a:ext uri="{FF2B5EF4-FFF2-40B4-BE49-F238E27FC236}">
                          <a16:creationId xmlns:a16="http://schemas.microsoft.com/office/drawing/2014/main" id="{45C87146-0D50-408A-B4C9-4CFF224EA40E}"/>
                        </a:ext>
                      </a:extLst>
                    </p:cNvPr>
                    <p:cNvSpPr/>
                    <p:nvPr/>
                  </p:nvSpPr>
                  <p:spPr>
                    <a:xfrm>
                      <a:off x="2530367" y="5023941"/>
                      <a:ext cx="284710" cy="391477"/>
                    </a:xfrm>
                    <a:custGeom>
                      <a:avLst/>
                      <a:gdLst>
                        <a:gd name="connsiteX0" fmla="*/ 208172 w 284710"/>
                        <a:gd name="connsiteY0" fmla="*/ 169914 h 391476"/>
                        <a:gd name="connsiteX1" fmla="*/ 238423 w 284710"/>
                        <a:gd name="connsiteY1" fmla="*/ 100516 h 391476"/>
                        <a:gd name="connsiteX2" fmla="*/ 145892 w 284710"/>
                        <a:gd name="connsiteY2" fmla="*/ 6206 h 391476"/>
                        <a:gd name="connsiteX3" fmla="*/ 53361 w 284710"/>
                        <a:gd name="connsiteY3" fmla="*/ 100516 h 391476"/>
                        <a:gd name="connsiteX4" fmla="*/ 83611 w 284710"/>
                        <a:gd name="connsiteY4" fmla="*/ 169914 h 391476"/>
                        <a:gd name="connsiteX5" fmla="*/ 6206 w 284710"/>
                        <a:gd name="connsiteY5" fmla="*/ 272232 h 391476"/>
                        <a:gd name="connsiteX6" fmla="*/ 6206 w 284710"/>
                        <a:gd name="connsiteY6" fmla="*/ 321167 h 391476"/>
                        <a:gd name="connsiteX7" fmla="*/ 6206 w 284710"/>
                        <a:gd name="connsiteY7" fmla="*/ 332733 h 391476"/>
                        <a:gd name="connsiteX8" fmla="*/ 6206 w 284710"/>
                        <a:gd name="connsiteY8" fmla="*/ 342520 h 391476"/>
                        <a:gd name="connsiteX9" fmla="*/ 6206 w 284710"/>
                        <a:gd name="connsiteY9" fmla="*/ 346079 h 391476"/>
                        <a:gd name="connsiteX10" fmla="*/ 6206 w 284710"/>
                        <a:gd name="connsiteY10" fmla="*/ 358535 h 391476"/>
                        <a:gd name="connsiteX11" fmla="*/ 6206 w 284710"/>
                        <a:gd name="connsiteY11" fmla="*/ 389675 h 391476"/>
                        <a:gd name="connsiteX12" fmla="*/ 287357 w 284710"/>
                        <a:gd name="connsiteY12" fmla="*/ 389675 h 391476"/>
                        <a:gd name="connsiteX13" fmla="*/ 287357 w 284710"/>
                        <a:gd name="connsiteY13" fmla="*/ 272232 h 391476"/>
                        <a:gd name="connsiteX14" fmla="*/ 208172 w 284710"/>
                        <a:gd name="connsiteY14" fmla="*/ 169914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4710" h="391476">
                          <a:moveTo>
                            <a:pt x="208172" y="169914"/>
                          </a:moveTo>
                          <a:cubicBezTo>
                            <a:pt x="226856" y="153010"/>
                            <a:pt x="238423" y="128097"/>
                            <a:pt x="238423" y="100516"/>
                          </a:cubicBezTo>
                          <a:cubicBezTo>
                            <a:pt x="238423" y="48912"/>
                            <a:pt x="196606" y="6206"/>
                            <a:pt x="145892" y="6206"/>
                          </a:cubicBezTo>
                          <a:cubicBezTo>
                            <a:pt x="95178" y="6206"/>
                            <a:pt x="53361" y="48023"/>
                            <a:pt x="53361" y="100516"/>
                          </a:cubicBezTo>
                          <a:cubicBezTo>
                            <a:pt x="53361" y="128097"/>
                            <a:pt x="64927" y="152120"/>
                            <a:pt x="83611" y="169914"/>
                          </a:cubicBezTo>
                          <a:cubicBezTo>
                            <a:pt x="37346" y="187709"/>
                            <a:pt x="6206" y="224187"/>
                            <a:pt x="6206" y="272232"/>
                          </a:cubicBezTo>
                          <a:lnTo>
                            <a:pt x="6206" y="321167"/>
                          </a:lnTo>
                          <a:lnTo>
                            <a:pt x="6206" y="332733"/>
                          </a:lnTo>
                          <a:lnTo>
                            <a:pt x="6206" y="342520"/>
                          </a:lnTo>
                          <a:lnTo>
                            <a:pt x="6206" y="346079"/>
                          </a:lnTo>
                          <a:lnTo>
                            <a:pt x="6206" y="358535"/>
                          </a:lnTo>
                          <a:lnTo>
                            <a:pt x="6206" y="389675"/>
                          </a:lnTo>
                          <a:lnTo>
                            <a:pt x="287357" y="389675"/>
                          </a:lnTo>
                          <a:lnTo>
                            <a:pt x="287357" y="272232"/>
                          </a:lnTo>
                          <a:cubicBezTo>
                            <a:pt x="285578" y="224187"/>
                            <a:pt x="253548" y="186819"/>
                            <a:pt x="208172" y="169914"/>
                          </a:cubicBezTo>
                          <a:close/>
                        </a:path>
                      </a:pathLst>
                    </a:custGeom>
                    <a:grpFill/>
                    <a:ln w="8858" cap="flat">
                      <a:noFill/>
                      <a:prstDash val="solid"/>
                      <a:miter/>
                    </a:ln>
                  </p:spPr>
                  <p:txBody>
                    <a:bodyPr rtlCol="0" anchor="ctr"/>
                    <a:lstStyle/>
                    <a:p>
                      <a:pPr defTabSz="995469"/>
                      <a:endParaRPr lang="nl-NL" sz="8108">
                        <a:solidFill>
                          <a:srgbClr val="211F26"/>
                        </a:solidFill>
                        <a:latin typeface="Segoe UI Light"/>
                      </a:endParaRPr>
                    </a:p>
                  </p:txBody>
                </p:sp>
                <p:sp>
                  <p:nvSpPr>
                    <p:cNvPr id="80" name="Vrije vorm: vorm 79">
                      <a:extLst>
                        <a:ext uri="{FF2B5EF4-FFF2-40B4-BE49-F238E27FC236}">
                          <a16:creationId xmlns:a16="http://schemas.microsoft.com/office/drawing/2014/main" id="{9776A68B-0919-46F5-9AEC-E80E35873008}"/>
                        </a:ext>
                      </a:extLst>
                    </p:cNvPr>
                    <p:cNvSpPr/>
                    <p:nvPr/>
                  </p:nvSpPr>
                  <p:spPr>
                    <a:xfrm>
                      <a:off x="1599720" y="5961705"/>
                      <a:ext cx="275813" cy="391477"/>
                    </a:xfrm>
                    <a:custGeom>
                      <a:avLst/>
                      <a:gdLst>
                        <a:gd name="connsiteX0" fmla="*/ 142333 w 275813"/>
                        <a:gd name="connsiteY0" fmla="*/ 388785 h 391476"/>
                        <a:gd name="connsiteX1" fmla="*/ 278460 w 275813"/>
                        <a:gd name="connsiteY1" fmla="*/ 252658 h 391476"/>
                        <a:gd name="connsiteX2" fmla="*/ 274011 w 275813"/>
                        <a:gd name="connsiteY2" fmla="*/ 219738 h 391476"/>
                        <a:gd name="connsiteX3" fmla="*/ 269563 w 275813"/>
                        <a:gd name="connsiteY3" fmla="*/ 206393 h 391476"/>
                        <a:gd name="connsiteX4" fmla="*/ 242871 w 275813"/>
                        <a:gd name="connsiteY4" fmla="*/ 161907 h 391476"/>
                        <a:gd name="connsiteX5" fmla="*/ 142333 w 275813"/>
                        <a:gd name="connsiteY5" fmla="*/ 6206 h 391476"/>
                        <a:gd name="connsiteX6" fmla="*/ 41795 w 275813"/>
                        <a:gd name="connsiteY6" fmla="*/ 161907 h 391476"/>
                        <a:gd name="connsiteX7" fmla="*/ 15103 w 275813"/>
                        <a:gd name="connsiteY7" fmla="*/ 206393 h 391476"/>
                        <a:gd name="connsiteX8" fmla="*/ 10654 w 275813"/>
                        <a:gd name="connsiteY8" fmla="*/ 219738 h 391476"/>
                        <a:gd name="connsiteX9" fmla="*/ 6206 w 275813"/>
                        <a:gd name="connsiteY9" fmla="*/ 252658 h 391476"/>
                        <a:gd name="connsiteX10" fmla="*/ 142333 w 275813"/>
                        <a:gd name="connsiteY10" fmla="*/ 388785 h 391476"/>
                        <a:gd name="connsiteX11" fmla="*/ 142333 w 275813"/>
                        <a:gd name="connsiteY11" fmla="*/ 388785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5813" h="391476">
                          <a:moveTo>
                            <a:pt x="142333" y="388785"/>
                          </a:moveTo>
                          <a:cubicBezTo>
                            <a:pt x="217069" y="388785"/>
                            <a:pt x="278460" y="328284"/>
                            <a:pt x="278460" y="252658"/>
                          </a:cubicBezTo>
                          <a:cubicBezTo>
                            <a:pt x="278460" y="241092"/>
                            <a:pt x="276681" y="230415"/>
                            <a:pt x="274011" y="219738"/>
                          </a:cubicBezTo>
                          <a:cubicBezTo>
                            <a:pt x="273122" y="215290"/>
                            <a:pt x="271342" y="210841"/>
                            <a:pt x="269563" y="206393"/>
                          </a:cubicBezTo>
                          <a:lnTo>
                            <a:pt x="242871" y="161907"/>
                          </a:lnTo>
                          <a:lnTo>
                            <a:pt x="142333" y="6206"/>
                          </a:lnTo>
                          <a:lnTo>
                            <a:pt x="41795" y="161907"/>
                          </a:lnTo>
                          <a:lnTo>
                            <a:pt x="15103" y="206393"/>
                          </a:lnTo>
                          <a:cubicBezTo>
                            <a:pt x="13324" y="210841"/>
                            <a:pt x="12434" y="215290"/>
                            <a:pt x="10654" y="219738"/>
                          </a:cubicBezTo>
                          <a:cubicBezTo>
                            <a:pt x="7985" y="230415"/>
                            <a:pt x="6206" y="241092"/>
                            <a:pt x="6206" y="252658"/>
                          </a:cubicBezTo>
                          <a:cubicBezTo>
                            <a:pt x="6206" y="327395"/>
                            <a:pt x="67596" y="388785"/>
                            <a:pt x="142333" y="388785"/>
                          </a:cubicBezTo>
                          <a:lnTo>
                            <a:pt x="142333" y="388785"/>
                          </a:lnTo>
                          <a:close/>
                        </a:path>
                      </a:pathLst>
                    </a:custGeom>
                    <a:grpFill/>
                    <a:ln w="8858" cap="flat">
                      <a:noFill/>
                      <a:prstDash val="solid"/>
                      <a:miter/>
                    </a:ln>
                  </p:spPr>
                  <p:txBody>
                    <a:bodyPr rtlCol="0" anchor="ctr"/>
                    <a:lstStyle/>
                    <a:p>
                      <a:pPr defTabSz="995469"/>
                      <a:endParaRPr lang="nl-NL" sz="8108">
                        <a:solidFill>
                          <a:srgbClr val="211F26"/>
                        </a:solidFill>
                        <a:latin typeface="Segoe UI Light"/>
                      </a:endParaRPr>
                    </a:p>
                  </p:txBody>
                </p:sp>
              </p:grpSp>
            </p:grpSp>
            <p:sp>
              <p:nvSpPr>
                <p:cNvPr id="75" name="Vrije vorm: vorm 74">
                  <a:extLst>
                    <a:ext uri="{FF2B5EF4-FFF2-40B4-BE49-F238E27FC236}">
                      <a16:creationId xmlns:a16="http://schemas.microsoft.com/office/drawing/2014/main" id="{C1A2602A-4856-4632-8D60-45AC78B067DC}"/>
                    </a:ext>
                  </a:extLst>
                </p:cNvPr>
                <p:cNvSpPr/>
                <p:nvPr/>
              </p:nvSpPr>
              <p:spPr>
                <a:xfrm>
                  <a:off x="2476984" y="5962595"/>
                  <a:ext cx="391477" cy="391477"/>
                </a:xfrm>
                <a:custGeom>
                  <a:avLst/>
                  <a:gdLst>
                    <a:gd name="connsiteX0" fmla="*/ 43574 w 391476"/>
                    <a:gd name="connsiteY0" fmla="*/ 81832 h 391476"/>
                    <a:gd name="connsiteX1" fmla="*/ 10654 w 391476"/>
                    <a:gd name="connsiteY1" fmla="*/ 149451 h 391476"/>
                    <a:gd name="connsiteX2" fmla="*/ 65817 w 391476"/>
                    <a:gd name="connsiteY2" fmla="*/ 176142 h 391476"/>
                    <a:gd name="connsiteX3" fmla="*/ 64038 w 391476"/>
                    <a:gd name="connsiteY3" fmla="*/ 205503 h 391476"/>
                    <a:gd name="connsiteX4" fmla="*/ 6206 w 391476"/>
                    <a:gd name="connsiteY4" fmla="*/ 225966 h 391476"/>
                    <a:gd name="connsiteX5" fmla="*/ 31118 w 391476"/>
                    <a:gd name="connsiteY5" fmla="*/ 297144 h 391476"/>
                    <a:gd name="connsiteX6" fmla="*/ 88950 w 391476"/>
                    <a:gd name="connsiteY6" fmla="*/ 276680 h 391476"/>
                    <a:gd name="connsiteX7" fmla="*/ 108524 w 391476"/>
                    <a:gd name="connsiteY7" fmla="*/ 298034 h 391476"/>
                    <a:gd name="connsiteX8" fmla="*/ 81832 w 391476"/>
                    <a:gd name="connsiteY8" fmla="*/ 353196 h 391476"/>
                    <a:gd name="connsiteX9" fmla="*/ 149451 w 391476"/>
                    <a:gd name="connsiteY9" fmla="*/ 386116 h 391476"/>
                    <a:gd name="connsiteX10" fmla="*/ 176142 w 391476"/>
                    <a:gd name="connsiteY10" fmla="*/ 330953 h 391476"/>
                    <a:gd name="connsiteX11" fmla="*/ 205503 w 391476"/>
                    <a:gd name="connsiteY11" fmla="*/ 332733 h 391476"/>
                    <a:gd name="connsiteX12" fmla="*/ 225966 w 391476"/>
                    <a:gd name="connsiteY12" fmla="*/ 390565 h 391476"/>
                    <a:gd name="connsiteX13" fmla="*/ 297144 w 391476"/>
                    <a:gd name="connsiteY13" fmla="*/ 365652 h 391476"/>
                    <a:gd name="connsiteX14" fmla="*/ 276681 w 391476"/>
                    <a:gd name="connsiteY14" fmla="*/ 307821 h 391476"/>
                    <a:gd name="connsiteX15" fmla="*/ 298034 w 391476"/>
                    <a:gd name="connsiteY15" fmla="*/ 288247 h 391476"/>
                    <a:gd name="connsiteX16" fmla="*/ 353196 w 391476"/>
                    <a:gd name="connsiteY16" fmla="*/ 314938 h 391476"/>
                    <a:gd name="connsiteX17" fmla="*/ 386116 w 391476"/>
                    <a:gd name="connsiteY17" fmla="*/ 247320 h 391476"/>
                    <a:gd name="connsiteX18" fmla="*/ 330953 w 391476"/>
                    <a:gd name="connsiteY18" fmla="*/ 220628 h 391476"/>
                    <a:gd name="connsiteX19" fmla="*/ 332733 w 391476"/>
                    <a:gd name="connsiteY19" fmla="*/ 191267 h 391476"/>
                    <a:gd name="connsiteX20" fmla="*/ 390565 w 391476"/>
                    <a:gd name="connsiteY20" fmla="*/ 170804 h 391476"/>
                    <a:gd name="connsiteX21" fmla="*/ 365653 w 391476"/>
                    <a:gd name="connsiteY21" fmla="*/ 99626 h 391476"/>
                    <a:gd name="connsiteX22" fmla="*/ 307821 w 391476"/>
                    <a:gd name="connsiteY22" fmla="*/ 120090 h 391476"/>
                    <a:gd name="connsiteX23" fmla="*/ 288247 w 391476"/>
                    <a:gd name="connsiteY23" fmla="*/ 98737 h 391476"/>
                    <a:gd name="connsiteX24" fmla="*/ 314938 w 391476"/>
                    <a:gd name="connsiteY24" fmla="*/ 43574 h 391476"/>
                    <a:gd name="connsiteX25" fmla="*/ 247320 w 391476"/>
                    <a:gd name="connsiteY25" fmla="*/ 10654 h 391476"/>
                    <a:gd name="connsiteX26" fmla="*/ 220628 w 391476"/>
                    <a:gd name="connsiteY26" fmla="*/ 65817 h 391476"/>
                    <a:gd name="connsiteX27" fmla="*/ 191267 w 391476"/>
                    <a:gd name="connsiteY27" fmla="*/ 64038 h 391476"/>
                    <a:gd name="connsiteX28" fmla="*/ 170804 w 391476"/>
                    <a:gd name="connsiteY28" fmla="*/ 6206 h 391476"/>
                    <a:gd name="connsiteX29" fmla="*/ 99626 w 391476"/>
                    <a:gd name="connsiteY29" fmla="*/ 31118 h 391476"/>
                    <a:gd name="connsiteX30" fmla="*/ 120090 w 391476"/>
                    <a:gd name="connsiteY30" fmla="*/ 88950 h 391476"/>
                    <a:gd name="connsiteX31" fmla="*/ 98737 w 391476"/>
                    <a:gd name="connsiteY31" fmla="*/ 108524 h 391476"/>
                    <a:gd name="connsiteX32" fmla="*/ 43574 w 391476"/>
                    <a:gd name="connsiteY32" fmla="*/ 81832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1476" h="391476">
                      <a:moveTo>
                        <a:pt x="43574" y="81832"/>
                      </a:moveTo>
                      <a:lnTo>
                        <a:pt x="10654" y="149451"/>
                      </a:lnTo>
                      <a:lnTo>
                        <a:pt x="65817" y="176142"/>
                      </a:lnTo>
                      <a:cubicBezTo>
                        <a:pt x="64038" y="185929"/>
                        <a:pt x="64038" y="195716"/>
                        <a:pt x="64038" y="205503"/>
                      </a:cubicBezTo>
                      <a:lnTo>
                        <a:pt x="6206" y="225966"/>
                      </a:lnTo>
                      <a:lnTo>
                        <a:pt x="31118" y="297144"/>
                      </a:lnTo>
                      <a:lnTo>
                        <a:pt x="88950" y="276680"/>
                      </a:lnTo>
                      <a:cubicBezTo>
                        <a:pt x="94288" y="284688"/>
                        <a:pt x="101406" y="291806"/>
                        <a:pt x="108524" y="298034"/>
                      </a:cubicBezTo>
                      <a:lnTo>
                        <a:pt x="81832" y="353196"/>
                      </a:lnTo>
                      <a:lnTo>
                        <a:pt x="149451" y="386116"/>
                      </a:lnTo>
                      <a:lnTo>
                        <a:pt x="176142" y="330953"/>
                      </a:lnTo>
                      <a:cubicBezTo>
                        <a:pt x="185929" y="332733"/>
                        <a:pt x="195716" y="332733"/>
                        <a:pt x="205503" y="332733"/>
                      </a:cubicBezTo>
                      <a:lnTo>
                        <a:pt x="225966" y="390565"/>
                      </a:lnTo>
                      <a:lnTo>
                        <a:pt x="297144" y="365652"/>
                      </a:lnTo>
                      <a:lnTo>
                        <a:pt x="276681" y="307821"/>
                      </a:lnTo>
                      <a:cubicBezTo>
                        <a:pt x="284688" y="302482"/>
                        <a:pt x="291806" y="295365"/>
                        <a:pt x="298034" y="288247"/>
                      </a:cubicBezTo>
                      <a:lnTo>
                        <a:pt x="353196" y="314938"/>
                      </a:lnTo>
                      <a:lnTo>
                        <a:pt x="386116" y="247320"/>
                      </a:lnTo>
                      <a:lnTo>
                        <a:pt x="330953" y="220628"/>
                      </a:lnTo>
                      <a:cubicBezTo>
                        <a:pt x="332733" y="210841"/>
                        <a:pt x="332733" y="201054"/>
                        <a:pt x="332733" y="191267"/>
                      </a:cubicBezTo>
                      <a:lnTo>
                        <a:pt x="390565" y="170804"/>
                      </a:lnTo>
                      <a:lnTo>
                        <a:pt x="365653" y="99626"/>
                      </a:lnTo>
                      <a:lnTo>
                        <a:pt x="307821" y="120090"/>
                      </a:lnTo>
                      <a:cubicBezTo>
                        <a:pt x="302482" y="112082"/>
                        <a:pt x="295365" y="104965"/>
                        <a:pt x="288247" y="98737"/>
                      </a:cubicBezTo>
                      <a:lnTo>
                        <a:pt x="314938" y="43574"/>
                      </a:lnTo>
                      <a:lnTo>
                        <a:pt x="247320" y="10654"/>
                      </a:lnTo>
                      <a:lnTo>
                        <a:pt x="220628" y="65817"/>
                      </a:lnTo>
                      <a:cubicBezTo>
                        <a:pt x="210841" y="64038"/>
                        <a:pt x="201054" y="64038"/>
                        <a:pt x="191267" y="64038"/>
                      </a:cubicBezTo>
                      <a:lnTo>
                        <a:pt x="170804" y="6206"/>
                      </a:lnTo>
                      <a:lnTo>
                        <a:pt x="99626" y="31118"/>
                      </a:lnTo>
                      <a:lnTo>
                        <a:pt x="120090" y="88950"/>
                      </a:lnTo>
                      <a:cubicBezTo>
                        <a:pt x="112082" y="94288"/>
                        <a:pt x="104965" y="101406"/>
                        <a:pt x="98737" y="108524"/>
                      </a:cubicBezTo>
                      <a:lnTo>
                        <a:pt x="43574" y="81832"/>
                      </a:lnTo>
                      <a:close/>
                    </a:path>
                  </a:pathLst>
                </a:custGeom>
                <a:solidFill>
                  <a:srgbClr val="1FF524"/>
                </a:solidFill>
                <a:ln w="8858" cap="flat">
                  <a:noFill/>
                  <a:prstDash val="solid"/>
                  <a:miter/>
                </a:ln>
              </p:spPr>
              <p:txBody>
                <a:bodyPr rtlCol="0" anchor="ctr"/>
                <a:lstStyle/>
                <a:p>
                  <a:pPr defTabSz="995469"/>
                  <a:endParaRPr lang="nl-NL" sz="8108">
                    <a:solidFill>
                      <a:srgbClr val="211F26"/>
                    </a:solidFill>
                    <a:latin typeface="Segoe UI Light"/>
                  </a:endParaRPr>
                </a:p>
              </p:txBody>
            </p:sp>
          </p:grpSp>
        </p:grpSp>
        <p:grpSp>
          <p:nvGrpSpPr>
            <p:cNvPr id="34" name="Groep 33">
              <a:extLst>
                <a:ext uri="{FF2B5EF4-FFF2-40B4-BE49-F238E27FC236}">
                  <a16:creationId xmlns:a16="http://schemas.microsoft.com/office/drawing/2014/main" id="{8225B08A-DCEE-48F7-9DEE-A2908B4940B9}"/>
                </a:ext>
              </a:extLst>
            </p:cNvPr>
            <p:cNvGrpSpPr/>
            <p:nvPr userDrawn="1"/>
          </p:nvGrpSpPr>
          <p:grpSpPr>
            <a:xfrm>
              <a:off x="-3314820" y="3391746"/>
              <a:ext cx="1381246" cy="331361"/>
              <a:chOff x="-3314820" y="3391746"/>
              <a:chExt cx="1381246" cy="331361"/>
            </a:xfrm>
          </p:grpSpPr>
          <p:sp>
            <p:nvSpPr>
              <p:cNvPr id="63" name="Rechthoek 62">
                <a:extLst>
                  <a:ext uri="{FF2B5EF4-FFF2-40B4-BE49-F238E27FC236}">
                    <a16:creationId xmlns:a16="http://schemas.microsoft.com/office/drawing/2014/main" id="{88BD6900-DC02-4D32-B53C-F24BD19DFFE5}"/>
                  </a:ext>
                </a:extLst>
              </p:cNvPr>
              <p:cNvSpPr/>
              <p:nvPr userDrawn="1"/>
            </p:nvSpPr>
            <p:spPr>
              <a:xfrm>
                <a:off x="-3314820" y="3391746"/>
                <a:ext cx="1381246" cy="272279"/>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64" name="Rechthoek 63">
                <a:extLst>
                  <a:ext uri="{FF2B5EF4-FFF2-40B4-BE49-F238E27FC236}">
                    <a16:creationId xmlns:a16="http://schemas.microsoft.com/office/drawing/2014/main" id="{87FA791E-F8AF-4DF9-9D63-A95B6E5E2779}"/>
                  </a:ext>
                </a:extLst>
              </p:cNvPr>
              <p:cNvSpPr/>
              <p:nvPr userDrawn="1"/>
            </p:nvSpPr>
            <p:spPr>
              <a:xfrm>
                <a:off x="-3304719" y="3412899"/>
                <a:ext cx="1361619"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5" name="Tekstvak 64">
                <a:extLst>
                  <a:ext uri="{FF2B5EF4-FFF2-40B4-BE49-F238E27FC236}">
                    <a16:creationId xmlns:a16="http://schemas.microsoft.com/office/drawing/2014/main" id="{4A301A15-2C4F-4B63-BE54-9D7E1067EC00}"/>
                  </a:ext>
                </a:extLst>
              </p:cNvPr>
              <p:cNvSpPr txBox="1"/>
              <p:nvPr userDrawn="1"/>
            </p:nvSpPr>
            <p:spPr>
              <a:xfrm>
                <a:off x="-3069820" y="3472995"/>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Vormopvulling</a:t>
                </a:r>
              </a:p>
            </p:txBody>
          </p:sp>
          <p:sp>
            <p:nvSpPr>
              <p:cNvPr id="66" name="Vrije vorm: vorm 65">
                <a:extLst>
                  <a:ext uri="{FF2B5EF4-FFF2-40B4-BE49-F238E27FC236}">
                    <a16:creationId xmlns:a16="http://schemas.microsoft.com/office/drawing/2014/main" id="{61831D3A-5B4F-4522-90B8-28D3C480117A}"/>
                  </a:ext>
                </a:extLst>
              </p:cNvPr>
              <p:cNvSpPr/>
              <p:nvPr userDrawn="1"/>
            </p:nvSpPr>
            <p:spPr>
              <a:xfrm>
                <a:off x="-2241774" y="3543107"/>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nvGrpSpPr>
              <p:cNvPr id="67" name="Groep 66">
                <a:extLst>
                  <a:ext uri="{FF2B5EF4-FFF2-40B4-BE49-F238E27FC236}">
                    <a16:creationId xmlns:a16="http://schemas.microsoft.com/office/drawing/2014/main" id="{F1C61E42-A53A-44B8-A6BA-0103BAA8589B}"/>
                  </a:ext>
                </a:extLst>
              </p:cNvPr>
              <p:cNvGrpSpPr/>
              <p:nvPr userDrawn="1"/>
            </p:nvGrpSpPr>
            <p:grpSpPr>
              <a:xfrm>
                <a:off x="-3243855" y="3446665"/>
                <a:ext cx="157453" cy="147831"/>
                <a:chOff x="-899320" y="3037554"/>
                <a:chExt cx="175977" cy="165227"/>
              </a:xfrm>
            </p:grpSpPr>
            <p:sp>
              <p:nvSpPr>
                <p:cNvPr id="69" name="Vrije vorm: vorm 68">
                  <a:extLst>
                    <a:ext uri="{FF2B5EF4-FFF2-40B4-BE49-F238E27FC236}">
                      <a16:creationId xmlns:a16="http://schemas.microsoft.com/office/drawing/2014/main" id="{BC4DEF5A-34E9-4D7C-BE73-E714BA0B2096}"/>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900" b="1" i="0" u="none" strike="noStrike" kern="0" cap="none" spc="0" normalizeH="0" baseline="0" noProof="0">
                    <a:ln>
                      <a:noFill/>
                    </a:ln>
                    <a:solidFill>
                      <a:prstClr val="black"/>
                    </a:solidFill>
                    <a:effectLst/>
                    <a:uLnTx/>
                    <a:uFillTx/>
                    <a:latin typeface="Segoe UI Light"/>
                    <a:ea typeface="+mn-ea"/>
                    <a:cs typeface="+mn-cs"/>
                  </a:endParaRPr>
                </a:p>
              </p:txBody>
            </p:sp>
            <p:sp>
              <p:nvSpPr>
                <p:cNvPr id="70" name="Rechthoek: afgeronde hoeken 69">
                  <a:extLst>
                    <a:ext uri="{FF2B5EF4-FFF2-40B4-BE49-F238E27FC236}">
                      <a16:creationId xmlns:a16="http://schemas.microsoft.com/office/drawing/2014/main" id="{A12095A3-512C-4469-A553-5FAC9FA7B856}"/>
                    </a:ext>
                  </a:extLst>
                </p:cNvPr>
                <p:cNvSpPr/>
                <p:nvPr userDrawn="1"/>
              </p:nvSpPr>
              <p:spPr>
                <a:xfrm rot="2903873">
                  <a:off x="-887744" y="3085651"/>
                  <a:ext cx="99751" cy="12290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 name="Vrije vorm: vorm 70">
                  <a:extLst>
                    <a:ext uri="{FF2B5EF4-FFF2-40B4-BE49-F238E27FC236}">
                      <a16:creationId xmlns:a16="http://schemas.microsoft.com/office/drawing/2014/main" id="{752BED45-8C6B-4379-A81E-3568540C2953}"/>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68" name="Gelijkbenige driehoek 67">
                <a:extLst>
                  <a:ext uri="{FF2B5EF4-FFF2-40B4-BE49-F238E27FC236}">
                    <a16:creationId xmlns:a16="http://schemas.microsoft.com/office/drawing/2014/main" id="{309172D1-D8FC-4573-89C7-3B4E41042DF8}"/>
                  </a:ext>
                </a:extLst>
              </p:cNvPr>
              <p:cNvSpPr/>
              <p:nvPr userDrawn="1"/>
            </p:nvSpPr>
            <p:spPr>
              <a:xfrm rot="10800000">
                <a:off x="-2162266" y="3519194"/>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grpSp>
        <p:sp>
          <p:nvSpPr>
            <p:cNvPr id="35" name="Ovaal 34">
              <a:extLst>
                <a:ext uri="{FF2B5EF4-FFF2-40B4-BE49-F238E27FC236}">
                  <a16:creationId xmlns:a16="http://schemas.microsoft.com/office/drawing/2014/main" id="{7C8A3721-EB00-489A-B601-4184DB1C9558}"/>
                </a:ext>
              </a:extLst>
            </p:cNvPr>
            <p:cNvSpPr/>
            <p:nvPr userDrawn="1"/>
          </p:nvSpPr>
          <p:spPr>
            <a:xfrm>
              <a:off x="-3603587" y="391614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36" name="Rechthoek 35">
              <a:extLst>
                <a:ext uri="{FF2B5EF4-FFF2-40B4-BE49-F238E27FC236}">
                  <a16:creationId xmlns:a16="http://schemas.microsoft.com/office/drawing/2014/main" id="{12635582-A156-41DC-AB33-BC332C73FA0D}"/>
                </a:ext>
              </a:extLst>
            </p:cNvPr>
            <p:cNvSpPr/>
            <p:nvPr userDrawn="1"/>
          </p:nvSpPr>
          <p:spPr>
            <a:xfrm>
              <a:off x="-3319415" y="391614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Kies één van de themakleuren uit het ingestelde kleurenpallet.</a:t>
              </a:r>
            </a:p>
          </p:txBody>
        </p:sp>
        <p:grpSp>
          <p:nvGrpSpPr>
            <p:cNvPr id="37" name="Groep 36">
              <a:extLst>
                <a:ext uri="{FF2B5EF4-FFF2-40B4-BE49-F238E27FC236}">
                  <a16:creationId xmlns:a16="http://schemas.microsoft.com/office/drawing/2014/main" id="{9E8EF9E6-5CB4-496B-8C7B-A312BB77368C}"/>
                </a:ext>
              </a:extLst>
            </p:cNvPr>
            <p:cNvGrpSpPr/>
            <p:nvPr userDrawn="1"/>
          </p:nvGrpSpPr>
          <p:grpSpPr>
            <a:xfrm>
              <a:off x="-3333646" y="4635104"/>
              <a:ext cx="2012897" cy="490702"/>
              <a:chOff x="12731803" y="3562552"/>
              <a:chExt cx="2012897" cy="490702"/>
            </a:xfrm>
          </p:grpSpPr>
          <p:sp>
            <p:nvSpPr>
              <p:cNvPr id="48" name="Rechthoek 47">
                <a:extLst>
                  <a:ext uri="{FF2B5EF4-FFF2-40B4-BE49-F238E27FC236}">
                    <a16:creationId xmlns:a16="http://schemas.microsoft.com/office/drawing/2014/main" id="{60453EB1-7BA4-40AB-8286-A106C5977280}"/>
                  </a:ext>
                </a:extLst>
              </p:cNvPr>
              <p:cNvSpPr/>
              <p:nvPr userDrawn="1"/>
            </p:nvSpPr>
            <p:spPr>
              <a:xfrm>
                <a:off x="12747554" y="3562552"/>
                <a:ext cx="1997146" cy="490702"/>
              </a:xfrm>
              <a:prstGeom prst="rect">
                <a:avLst/>
              </a:prstGeom>
              <a:solidFill>
                <a:sysClr val="window" lastClr="FFFFFF"/>
              </a:solidFill>
              <a:ln w="12700" cap="flat" cmpd="sng" algn="ctr">
                <a:solidFill>
                  <a:srgbClr val="D1D1D1"/>
                </a:solidFill>
                <a:prstDash val="solid"/>
                <a:miter lim="800000"/>
              </a:ln>
              <a:effectLst/>
            </p:spPr>
            <p:txBody>
              <a:bodyPr rot="0" spcFirstLastPara="0"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600" b="0" i="0" u="none" strike="noStrike" kern="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9" name="Rechthoek 48">
                <a:extLst>
                  <a:ext uri="{FF2B5EF4-FFF2-40B4-BE49-F238E27FC236}">
                    <a16:creationId xmlns:a16="http://schemas.microsoft.com/office/drawing/2014/main" id="{24399686-48FA-4DCA-9946-8554551E1B18}"/>
                  </a:ext>
                </a:extLst>
              </p:cNvPr>
              <p:cNvSpPr/>
              <p:nvPr userDrawn="1"/>
            </p:nvSpPr>
            <p:spPr>
              <a:xfrm>
                <a:off x="12766168" y="3578469"/>
                <a:ext cx="1965344" cy="254977"/>
              </a:xfrm>
              <a:prstGeom prst="rect">
                <a:avLst/>
              </a:prstGeom>
              <a:solidFill>
                <a:srgbClr val="EBEBEB"/>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50" name="Tekstvak 49">
                <a:extLst>
                  <a:ext uri="{FF2B5EF4-FFF2-40B4-BE49-F238E27FC236}">
                    <a16:creationId xmlns:a16="http://schemas.microsoft.com/office/drawing/2014/main" id="{C7E20C6D-0139-44FA-BAAB-5812D3E922EC}"/>
                  </a:ext>
                </a:extLst>
              </p:cNvPr>
              <p:cNvSpPr txBox="1"/>
              <p:nvPr userDrawn="1"/>
            </p:nvSpPr>
            <p:spPr>
              <a:xfrm>
                <a:off x="12731803" y="3591461"/>
                <a:ext cx="1052979" cy="216982"/>
              </a:xfrm>
              <a:prstGeom prst="rect">
                <a:avLst/>
              </a:prstGeom>
              <a:noFill/>
            </p:spPr>
            <p:txBody>
              <a:bodyPr wrap="square" rtlCol="0">
                <a:spAutoFit/>
              </a:bodyPr>
              <a:lstStyle/>
              <a:p>
                <a:pPr marL="0" marR="0" lvl="0" indent="0" algn="l" defTabSz="1217512" rtl="0" eaLnBrk="1" fontAlgn="auto" latinLnBrk="0" hangingPunct="1">
                  <a:lnSpc>
                    <a:spcPct val="90000"/>
                  </a:lnSpc>
                  <a:spcBef>
                    <a:spcPts val="600"/>
                  </a:spcBef>
                  <a:spcAft>
                    <a:spcPts val="600"/>
                  </a:spcAft>
                  <a:buClrTx/>
                  <a:buSzTx/>
                  <a:buFontTx/>
                  <a:buNone/>
                  <a:tabLst/>
                  <a:defRPr/>
                </a:pPr>
                <a:r>
                  <a:rPr lang="nl-NL" sz="900" b="1" kern="1200" noProof="0">
                    <a:solidFill>
                      <a:srgbClr val="211F26"/>
                    </a:solidFill>
                    <a:latin typeface="Calibri" panose="020F0502020204030204" pitchFamily="34" charset="0"/>
                    <a:ea typeface="+mn-ea"/>
                    <a:cs typeface="Calibri" panose="020F0502020204030204" pitchFamily="34" charset="0"/>
                  </a:rPr>
                  <a:t>Themakleuren</a:t>
                </a:r>
              </a:p>
            </p:txBody>
          </p:sp>
          <p:sp>
            <p:nvSpPr>
              <p:cNvPr id="51" name="Rechthoek 50">
                <a:extLst>
                  <a:ext uri="{FF2B5EF4-FFF2-40B4-BE49-F238E27FC236}">
                    <a16:creationId xmlns:a16="http://schemas.microsoft.com/office/drawing/2014/main" id="{071F6CDC-F513-444A-AF2D-788DBFC5F1A3}"/>
                  </a:ext>
                </a:extLst>
              </p:cNvPr>
              <p:cNvSpPr/>
              <p:nvPr userDrawn="1"/>
            </p:nvSpPr>
            <p:spPr>
              <a:xfrm>
                <a:off x="12814699" y="3874304"/>
                <a:ext cx="136620" cy="136620"/>
              </a:xfrm>
              <a:prstGeom prst="rect">
                <a:avLst/>
              </a:prstGeom>
              <a:solidFill>
                <a:sysClr val="window" lastClr="FFFFFF"/>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52" name="Rechthoek 51">
                <a:extLst>
                  <a:ext uri="{FF2B5EF4-FFF2-40B4-BE49-F238E27FC236}">
                    <a16:creationId xmlns:a16="http://schemas.microsoft.com/office/drawing/2014/main" id="{9F80BC51-53BA-40AA-814A-2766D22879B6}"/>
                  </a:ext>
                </a:extLst>
              </p:cNvPr>
              <p:cNvSpPr/>
              <p:nvPr userDrawn="1"/>
            </p:nvSpPr>
            <p:spPr>
              <a:xfrm>
                <a:off x="13007154" y="3870040"/>
                <a:ext cx="136620" cy="136620"/>
              </a:xfrm>
              <a:prstGeom prst="rect">
                <a:avLst/>
              </a:prstGeom>
              <a:solidFill>
                <a:sysClr val="windowText" lastClr="000000"/>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53" name="Rechthoek 52">
                <a:extLst>
                  <a:ext uri="{FF2B5EF4-FFF2-40B4-BE49-F238E27FC236}">
                    <a16:creationId xmlns:a16="http://schemas.microsoft.com/office/drawing/2014/main" id="{928E3765-AB4A-4362-BBBB-F3ED1822300D}"/>
                  </a:ext>
                </a:extLst>
              </p:cNvPr>
              <p:cNvSpPr/>
              <p:nvPr userDrawn="1"/>
            </p:nvSpPr>
            <p:spPr>
              <a:xfrm>
                <a:off x="13199609" y="3870040"/>
                <a:ext cx="136620" cy="136620"/>
              </a:xfrm>
              <a:prstGeom prst="rect">
                <a:avLst/>
              </a:prstGeom>
              <a:solidFill>
                <a:schemeClr val="bg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54" name="Rechthoek 53">
                <a:extLst>
                  <a:ext uri="{FF2B5EF4-FFF2-40B4-BE49-F238E27FC236}">
                    <a16:creationId xmlns:a16="http://schemas.microsoft.com/office/drawing/2014/main" id="{2D4CE330-31E8-4B10-B25C-699C049B7F28}"/>
                  </a:ext>
                </a:extLst>
              </p:cNvPr>
              <p:cNvSpPr/>
              <p:nvPr userDrawn="1"/>
            </p:nvSpPr>
            <p:spPr>
              <a:xfrm>
                <a:off x="13392064" y="3870040"/>
                <a:ext cx="136620" cy="136620"/>
              </a:xfrm>
              <a:prstGeom prst="rect">
                <a:avLst/>
              </a:prstGeom>
              <a:solidFill>
                <a:schemeClr val="tx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55" name="Rechthoek 54">
                <a:extLst>
                  <a:ext uri="{FF2B5EF4-FFF2-40B4-BE49-F238E27FC236}">
                    <a16:creationId xmlns:a16="http://schemas.microsoft.com/office/drawing/2014/main" id="{9C6FA41F-4BF5-4BE0-A0E7-D56525C723B9}"/>
                  </a:ext>
                </a:extLst>
              </p:cNvPr>
              <p:cNvSpPr/>
              <p:nvPr userDrawn="1"/>
            </p:nvSpPr>
            <p:spPr>
              <a:xfrm>
                <a:off x="13776974" y="3870040"/>
                <a:ext cx="136620" cy="136620"/>
              </a:xfrm>
              <a:prstGeom prst="rect">
                <a:avLst/>
              </a:prstGeom>
              <a:solidFill>
                <a:schemeClr val="accent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56" name="Rechthoek 55">
                <a:extLst>
                  <a:ext uri="{FF2B5EF4-FFF2-40B4-BE49-F238E27FC236}">
                    <a16:creationId xmlns:a16="http://schemas.microsoft.com/office/drawing/2014/main" id="{CB37DD5B-DE35-431A-A81E-96F56D5EB4C4}"/>
                  </a:ext>
                </a:extLst>
              </p:cNvPr>
              <p:cNvSpPr/>
              <p:nvPr userDrawn="1"/>
            </p:nvSpPr>
            <p:spPr>
              <a:xfrm>
                <a:off x="13969429" y="3870040"/>
                <a:ext cx="136620" cy="136620"/>
              </a:xfrm>
              <a:prstGeom prst="rect">
                <a:avLst/>
              </a:prstGeom>
              <a:solidFill>
                <a:schemeClr val="accent3"/>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57" name="Rechthoek 56">
                <a:extLst>
                  <a:ext uri="{FF2B5EF4-FFF2-40B4-BE49-F238E27FC236}">
                    <a16:creationId xmlns:a16="http://schemas.microsoft.com/office/drawing/2014/main" id="{8E7546F0-C83E-42E9-92C3-C3FDDF713667}"/>
                  </a:ext>
                </a:extLst>
              </p:cNvPr>
              <p:cNvSpPr/>
              <p:nvPr userDrawn="1"/>
            </p:nvSpPr>
            <p:spPr>
              <a:xfrm>
                <a:off x="14161884" y="3870040"/>
                <a:ext cx="136620" cy="136620"/>
              </a:xfrm>
              <a:prstGeom prst="rect">
                <a:avLst/>
              </a:prstGeom>
              <a:solidFill>
                <a:schemeClr val="accent4"/>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58" name="Rechthoek 57">
                <a:extLst>
                  <a:ext uri="{FF2B5EF4-FFF2-40B4-BE49-F238E27FC236}">
                    <a16:creationId xmlns:a16="http://schemas.microsoft.com/office/drawing/2014/main" id="{06D52478-66D1-439B-B115-3A42C75D2618}"/>
                  </a:ext>
                </a:extLst>
              </p:cNvPr>
              <p:cNvSpPr/>
              <p:nvPr userDrawn="1"/>
            </p:nvSpPr>
            <p:spPr>
              <a:xfrm>
                <a:off x="14354339" y="3870040"/>
                <a:ext cx="136620" cy="136620"/>
              </a:xfrm>
              <a:prstGeom prst="rect">
                <a:avLst/>
              </a:prstGeom>
              <a:solidFill>
                <a:schemeClr val="accent5"/>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59" name="Rechthoek 58">
                <a:extLst>
                  <a:ext uri="{FF2B5EF4-FFF2-40B4-BE49-F238E27FC236}">
                    <a16:creationId xmlns:a16="http://schemas.microsoft.com/office/drawing/2014/main" id="{68F0870E-ADE8-49FD-AD55-C805B0C9F957}"/>
                  </a:ext>
                </a:extLst>
              </p:cNvPr>
              <p:cNvSpPr/>
              <p:nvPr userDrawn="1"/>
            </p:nvSpPr>
            <p:spPr>
              <a:xfrm>
                <a:off x="14546797" y="3870040"/>
                <a:ext cx="136620" cy="136620"/>
              </a:xfrm>
              <a:prstGeom prst="rect">
                <a:avLst/>
              </a:prstGeom>
              <a:solidFill>
                <a:schemeClr val="accent6"/>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grpSp>
            <p:nvGrpSpPr>
              <p:cNvPr id="60" name="Groep 59">
                <a:extLst>
                  <a:ext uri="{FF2B5EF4-FFF2-40B4-BE49-F238E27FC236}">
                    <a16:creationId xmlns:a16="http://schemas.microsoft.com/office/drawing/2014/main" id="{86FB97F9-3AA6-467A-ACBD-D88A170C760B}"/>
                  </a:ext>
                </a:extLst>
              </p:cNvPr>
              <p:cNvGrpSpPr/>
              <p:nvPr userDrawn="1"/>
            </p:nvGrpSpPr>
            <p:grpSpPr>
              <a:xfrm>
                <a:off x="13580316" y="3865836"/>
                <a:ext cx="151508" cy="147961"/>
                <a:chOff x="13580316" y="3865836"/>
                <a:chExt cx="151508" cy="147961"/>
              </a:xfrm>
            </p:grpSpPr>
            <p:sp>
              <p:nvSpPr>
                <p:cNvPr id="61" name="Rechthoek 60">
                  <a:extLst>
                    <a:ext uri="{FF2B5EF4-FFF2-40B4-BE49-F238E27FC236}">
                      <a16:creationId xmlns:a16="http://schemas.microsoft.com/office/drawing/2014/main" id="{04FED92D-8867-4BE3-AA84-8455BD47650D}"/>
                    </a:ext>
                  </a:extLst>
                </p:cNvPr>
                <p:cNvSpPr/>
                <p:nvPr userDrawn="1"/>
              </p:nvSpPr>
              <p:spPr>
                <a:xfrm>
                  <a:off x="13584519" y="3870040"/>
                  <a:ext cx="136620" cy="136620"/>
                </a:xfrm>
                <a:prstGeom prst="rect">
                  <a:avLst/>
                </a:prstGeom>
                <a:solidFill>
                  <a:schemeClr val="accent1"/>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62" name="Rechthoek 61">
                  <a:extLst>
                    <a:ext uri="{FF2B5EF4-FFF2-40B4-BE49-F238E27FC236}">
                      <a16:creationId xmlns:a16="http://schemas.microsoft.com/office/drawing/2014/main" id="{8AD60293-18B1-453D-8F1C-F4B755353B9F}"/>
                    </a:ext>
                  </a:extLst>
                </p:cNvPr>
                <p:cNvSpPr/>
                <p:nvPr userDrawn="1"/>
              </p:nvSpPr>
              <p:spPr>
                <a:xfrm>
                  <a:off x="13580316" y="3865836"/>
                  <a:ext cx="151508" cy="147961"/>
                </a:xfrm>
                <a:prstGeom prst="rect">
                  <a:avLst/>
                </a:prstGeom>
                <a:noFill/>
                <a:ln w="12700" cap="flat" cmpd="sng" algn="ctr">
                  <a:solidFill>
                    <a:srgbClr val="F29132"/>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grpSp>
        </p:grpSp>
        <p:grpSp>
          <p:nvGrpSpPr>
            <p:cNvPr id="38" name="Groep 37">
              <a:extLst>
                <a:ext uri="{FF2B5EF4-FFF2-40B4-BE49-F238E27FC236}">
                  <a16:creationId xmlns:a16="http://schemas.microsoft.com/office/drawing/2014/main" id="{5714E822-23F8-41AD-829B-39FDCEBFE8B9}"/>
                </a:ext>
              </a:extLst>
            </p:cNvPr>
            <p:cNvGrpSpPr/>
            <p:nvPr userDrawn="1"/>
          </p:nvGrpSpPr>
          <p:grpSpPr>
            <a:xfrm>
              <a:off x="-3314820" y="4363463"/>
              <a:ext cx="1381246" cy="835929"/>
              <a:chOff x="-3314820" y="3391746"/>
              <a:chExt cx="1381246" cy="835929"/>
            </a:xfrm>
          </p:grpSpPr>
          <p:sp>
            <p:nvSpPr>
              <p:cNvPr id="39" name="Rechthoek 38">
                <a:extLst>
                  <a:ext uri="{FF2B5EF4-FFF2-40B4-BE49-F238E27FC236}">
                    <a16:creationId xmlns:a16="http://schemas.microsoft.com/office/drawing/2014/main" id="{93CDAB63-B20A-4B3E-802E-D15D3E7B3B43}"/>
                  </a:ext>
                </a:extLst>
              </p:cNvPr>
              <p:cNvSpPr/>
              <p:nvPr userDrawn="1"/>
            </p:nvSpPr>
            <p:spPr>
              <a:xfrm>
                <a:off x="-3314820" y="3391746"/>
                <a:ext cx="1381246" cy="272279"/>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40" name="Rechthoek 39">
                <a:extLst>
                  <a:ext uri="{FF2B5EF4-FFF2-40B4-BE49-F238E27FC236}">
                    <a16:creationId xmlns:a16="http://schemas.microsoft.com/office/drawing/2014/main" id="{1D5EA9F7-4803-4512-92AC-CDB4623CDFB0}"/>
                  </a:ext>
                </a:extLst>
              </p:cNvPr>
              <p:cNvSpPr/>
              <p:nvPr userDrawn="1"/>
            </p:nvSpPr>
            <p:spPr>
              <a:xfrm>
                <a:off x="-3304719" y="3412899"/>
                <a:ext cx="1361619"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41" name="Tekstvak 40">
                <a:extLst>
                  <a:ext uri="{FF2B5EF4-FFF2-40B4-BE49-F238E27FC236}">
                    <a16:creationId xmlns:a16="http://schemas.microsoft.com/office/drawing/2014/main" id="{C3B24AC8-CEB7-4A9C-BD4D-89A044B78B06}"/>
                  </a:ext>
                </a:extLst>
              </p:cNvPr>
              <p:cNvSpPr txBox="1"/>
              <p:nvPr userDrawn="1"/>
            </p:nvSpPr>
            <p:spPr>
              <a:xfrm>
                <a:off x="-3069820" y="3472995"/>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Vormopvulling</a:t>
                </a:r>
              </a:p>
            </p:txBody>
          </p:sp>
          <p:sp>
            <p:nvSpPr>
              <p:cNvPr id="42" name="Vrije vorm: vorm 41">
                <a:extLst>
                  <a:ext uri="{FF2B5EF4-FFF2-40B4-BE49-F238E27FC236}">
                    <a16:creationId xmlns:a16="http://schemas.microsoft.com/office/drawing/2014/main" id="{06634AF5-AD4F-4549-B538-C4D5C06C5A31}"/>
                  </a:ext>
                </a:extLst>
              </p:cNvPr>
              <p:cNvSpPr/>
              <p:nvPr userDrawn="1"/>
            </p:nvSpPr>
            <p:spPr>
              <a:xfrm>
                <a:off x="-2404225" y="4047675"/>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nvGrpSpPr>
              <p:cNvPr id="43" name="Groep 42">
                <a:extLst>
                  <a:ext uri="{FF2B5EF4-FFF2-40B4-BE49-F238E27FC236}">
                    <a16:creationId xmlns:a16="http://schemas.microsoft.com/office/drawing/2014/main" id="{6A86DE0B-905F-490A-A663-3BCB46D769D3}"/>
                  </a:ext>
                </a:extLst>
              </p:cNvPr>
              <p:cNvGrpSpPr/>
              <p:nvPr userDrawn="1"/>
            </p:nvGrpSpPr>
            <p:grpSpPr>
              <a:xfrm>
                <a:off x="-3243855" y="3446665"/>
                <a:ext cx="157453" cy="147831"/>
                <a:chOff x="-899320" y="3037554"/>
                <a:chExt cx="175977" cy="165227"/>
              </a:xfrm>
            </p:grpSpPr>
            <p:sp>
              <p:nvSpPr>
                <p:cNvPr id="45" name="Vrije vorm: vorm 44">
                  <a:extLst>
                    <a:ext uri="{FF2B5EF4-FFF2-40B4-BE49-F238E27FC236}">
                      <a16:creationId xmlns:a16="http://schemas.microsoft.com/office/drawing/2014/main" id="{11CC7C7D-0DEB-4813-A1C6-B0E7C2163BF3}"/>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900" b="1" i="0" u="none" strike="noStrike" kern="0" cap="none" spc="0" normalizeH="0" baseline="0" noProof="0">
                    <a:ln>
                      <a:noFill/>
                    </a:ln>
                    <a:solidFill>
                      <a:prstClr val="black"/>
                    </a:solidFill>
                    <a:effectLst/>
                    <a:uLnTx/>
                    <a:uFillTx/>
                    <a:latin typeface="Segoe UI Light"/>
                    <a:ea typeface="+mn-ea"/>
                    <a:cs typeface="+mn-cs"/>
                  </a:endParaRPr>
                </a:p>
              </p:txBody>
            </p:sp>
            <p:sp>
              <p:nvSpPr>
                <p:cNvPr id="46" name="Rechthoek: afgeronde hoeken 45">
                  <a:extLst>
                    <a:ext uri="{FF2B5EF4-FFF2-40B4-BE49-F238E27FC236}">
                      <a16:creationId xmlns:a16="http://schemas.microsoft.com/office/drawing/2014/main" id="{DB4BF630-ED14-4D39-A79E-47CC241E7FCC}"/>
                    </a:ext>
                  </a:extLst>
                </p:cNvPr>
                <p:cNvSpPr/>
                <p:nvPr userDrawn="1"/>
              </p:nvSpPr>
              <p:spPr>
                <a:xfrm rot="2903873">
                  <a:off x="-887744" y="3085651"/>
                  <a:ext cx="99751" cy="12290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7" name="Vrije vorm: vorm 46">
                  <a:extLst>
                    <a:ext uri="{FF2B5EF4-FFF2-40B4-BE49-F238E27FC236}">
                      <a16:creationId xmlns:a16="http://schemas.microsoft.com/office/drawing/2014/main" id="{78CD76A7-1590-4C56-9DDF-DA16737169DA}"/>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44" name="Gelijkbenige driehoek 43">
                <a:extLst>
                  <a:ext uri="{FF2B5EF4-FFF2-40B4-BE49-F238E27FC236}">
                    <a16:creationId xmlns:a16="http://schemas.microsoft.com/office/drawing/2014/main" id="{CB39E84D-ADE3-40FE-B4FB-ACA7B69D65B2}"/>
                  </a:ext>
                </a:extLst>
              </p:cNvPr>
              <p:cNvSpPr/>
              <p:nvPr userDrawn="1"/>
            </p:nvSpPr>
            <p:spPr>
              <a:xfrm rot="10800000">
                <a:off x="-2162266" y="3519194"/>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grpSp>
      </p:grpSp>
      <p:sp>
        <p:nvSpPr>
          <p:cNvPr id="11" name="- INFO">
            <a:extLst>
              <a:ext uri="{FF2B5EF4-FFF2-40B4-BE49-F238E27FC236}">
                <a16:creationId xmlns:a16="http://schemas.microsoft.com/office/drawing/2014/main" id="{D5D548DA-264A-4D19-8A0A-B2288EC6661C}"/>
              </a:ext>
            </a:extLst>
          </p:cNvPr>
          <p:cNvSpPr txBox="1"/>
          <p:nvPr userDrawn="1"/>
        </p:nvSpPr>
        <p:spPr>
          <a:xfrm>
            <a:off x="12700" y="-345409"/>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Submenu – beeld [5x]</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a:xfrm>
            <a:off x="534987" y="2472990"/>
            <a:ext cx="11114087" cy="1445867"/>
          </a:xfrm>
        </p:spPr>
        <p:txBody>
          <a:bodyPr tIns="0" anchor="b" anchorCtr="0"/>
          <a:lstStyle>
            <a:lvl1pPr>
              <a:lnSpc>
                <a:spcPts val="5500"/>
              </a:lnSpc>
              <a:defRPr sz="6000">
                <a:solidFill>
                  <a:schemeClr val="bg1"/>
                </a:solidFill>
              </a:defRPr>
            </a:lvl1pPr>
          </a:lstStyle>
          <a:p>
            <a:r>
              <a:rPr lang="nl-NL"/>
              <a:t>Titel</a:t>
            </a:r>
            <a:br>
              <a:rPr lang="nl-NL"/>
            </a:br>
            <a:r>
              <a:rPr lang="nl-NL"/>
              <a:t>max. 2 regels</a:t>
            </a:r>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2BA2E694-120A-45EE-ACCA-EBAB0047D801}"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
        <p:nvSpPr>
          <p:cNvPr id="7" name="Rechthoek 6">
            <a:extLst>
              <a:ext uri="{FF2B5EF4-FFF2-40B4-BE49-F238E27FC236}">
                <a16:creationId xmlns:a16="http://schemas.microsoft.com/office/drawing/2014/main" id="{73C298BA-7FAC-48F9-A58C-15CAD7158103}"/>
              </a:ext>
            </a:extLst>
          </p:cNvPr>
          <p:cNvSpPr/>
          <p:nvPr userDrawn="1"/>
        </p:nvSpPr>
        <p:spPr>
          <a:xfrm>
            <a:off x="4376057" y="0"/>
            <a:ext cx="7815944" cy="2130393"/>
          </a:xfrm>
          <a:custGeom>
            <a:avLst/>
            <a:gdLst>
              <a:gd name="connsiteX0" fmla="*/ 0 w 1629352"/>
              <a:gd name="connsiteY0" fmla="*/ 0 h 1629352"/>
              <a:gd name="connsiteX1" fmla="*/ 1629352 w 1629352"/>
              <a:gd name="connsiteY1" fmla="*/ 0 h 1629352"/>
              <a:gd name="connsiteX2" fmla="*/ 1629352 w 1629352"/>
              <a:gd name="connsiteY2" fmla="*/ 1629352 h 1629352"/>
              <a:gd name="connsiteX3" fmla="*/ 0 w 1629352"/>
              <a:gd name="connsiteY3" fmla="*/ 1629352 h 1629352"/>
              <a:gd name="connsiteX4" fmla="*/ 0 w 1629352"/>
              <a:gd name="connsiteY4" fmla="*/ 0 h 1629352"/>
              <a:gd name="connsiteX0" fmla="*/ 0 w 1629352"/>
              <a:gd name="connsiteY0" fmla="*/ 0 h 1629352"/>
              <a:gd name="connsiteX1" fmla="*/ 1629352 w 1629352"/>
              <a:gd name="connsiteY1" fmla="*/ 0 h 1629352"/>
              <a:gd name="connsiteX2" fmla="*/ 1629352 w 1629352"/>
              <a:gd name="connsiteY2" fmla="*/ 1629352 h 1629352"/>
              <a:gd name="connsiteX3" fmla="*/ 0 w 1629352"/>
              <a:gd name="connsiteY3" fmla="*/ 0 h 1629352"/>
              <a:gd name="connsiteX0" fmla="*/ 0 w 2567815"/>
              <a:gd name="connsiteY0" fmla="*/ 0 h 1641383"/>
              <a:gd name="connsiteX1" fmla="*/ 2567815 w 2567815"/>
              <a:gd name="connsiteY1" fmla="*/ 12031 h 1641383"/>
              <a:gd name="connsiteX2" fmla="*/ 2567815 w 2567815"/>
              <a:gd name="connsiteY2" fmla="*/ 1641383 h 1641383"/>
              <a:gd name="connsiteX3" fmla="*/ 0 w 2567815"/>
              <a:gd name="connsiteY3" fmla="*/ 0 h 1641383"/>
              <a:gd name="connsiteX0" fmla="*/ 0 w 2567815"/>
              <a:gd name="connsiteY0" fmla="*/ 0 h 1641383"/>
              <a:gd name="connsiteX1" fmla="*/ 2567815 w 2567815"/>
              <a:gd name="connsiteY1" fmla="*/ 12031 h 1641383"/>
              <a:gd name="connsiteX2" fmla="*/ 2567815 w 2567815"/>
              <a:gd name="connsiteY2" fmla="*/ 1641383 h 1641383"/>
              <a:gd name="connsiteX3" fmla="*/ 0 w 2567815"/>
              <a:gd name="connsiteY3" fmla="*/ 0 h 1641383"/>
              <a:gd name="connsiteX0" fmla="*/ 0 w 2567815"/>
              <a:gd name="connsiteY0" fmla="*/ 0 h 1641383"/>
              <a:gd name="connsiteX1" fmla="*/ 2567815 w 2567815"/>
              <a:gd name="connsiteY1" fmla="*/ 12031 h 1641383"/>
              <a:gd name="connsiteX2" fmla="*/ 2567815 w 2567815"/>
              <a:gd name="connsiteY2" fmla="*/ 1641383 h 1641383"/>
              <a:gd name="connsiteX3" fmla="*/ 0 w 2567815"/>
              <a:gd name="connsiteY3" fmla="*/ 0 h 1641383"/>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2130393"/>
              <a:gd name="connsiteX1" fmla="*/ 7789520 w 7789520"/>
              <a:gd name="connsiteY1" fmla="*/ 0 h 2130393"/>
              <a:gd name="connsiteX2" fmla="*/ 7789520 w 7789520"/>
              <a:gd name="connsiteY2" fmla="*/ 2130393 h 2130393"/>
              <a:gd name="connsiteX3" fmla="*/ 0 w 7789520"/>
              <a:gd name="connsiteY3" fmla="*/ 1 h 2130393"/>
              <a:gd name="connsiteX0" fmla="*/ 0 w 7789520"/>
              <a:gd name="connsiteY0" fmla="*/ 1 h 2130393"/>
              <a:gd name="connsiteX1" fmla="*/ 7789520 w 7789520"/>
              <a:gd name="connsiteY1" fmla="*/ 0 h 2130393"/>
              <a:gd name="connsiteX2" fmla="*/ 7789520 w 7789520"/>
              <a:gd name="connsiteY2" fmla="*/ 2130393 h 2130393"/>
              <a:gd name="connsiteX3" fmla="*/ 0 w 7789520"/>
              <a:gd name="connsiteY3" fmla="*/ 1 h 2130393"/>
              <a:gd name="connsiteX0" fmla="*/ 0 w 7789520"/>
              <a:gd name="connsiteY0" fmla="*/ 1 h 2130393"/>
              <a:gd name="connsiteX1" fmla="*/ 7789520 w 7789520"/>
              <a:gd name="connsiteY1" fmla="*/ 0 h 2130393"/>
              <a:gd name="connsiteX2" fmla="*/ 7789520 w 7789520"/>
              <a:gd name="connsiteY2" fmla="*/ 2130393 h 2130393"/>
              <a:gd name="connsiteX3" fmla="*/ 0 w 7789520"/>
              <a:gd name="connsiteY3" fmla="*/ 1 h 2130393"/>
            </a:gdLst>
            <a:ahLst/>
            <a:cxnLst>
              <a:cxn ang="0">
                <a:pos x="connsiteX0" y="connsiteY0"/>
              </a:cxn>
              <a:cxn ang="0">
                <a:pos x="connsiteX1" y="connsiteY1"/>
              </a:cxn>
              <a:cxn ang="0">
                <a:pos x="connsiteX2" y="connsiteY2"/>
              </a:cxn>
              <a:cxn ang="0">
                <a:pos x="connsiteX3" y="connsiteY3"/>
              </a:cxn>
            </a:cxnLst>
            <a:rect l="l" t="t" r="r" b="b"/>
            <a:pathLst>
              <a:path w="7789520" h="2130393">
                <a:moveTo>
                  <a:pt x="0" y="1"/>
                </a:moveTo>
                <a:lnTo>
                  <a:pt x="7789520" y="0"/>
                </a:lnTo>
                <a:lnTo>
                  <a:pt x="7789520" y="2130393"/>
                </a:lnTo>
                <a:cubicBezTo>
                  <a:pt x="7144922" y="602313"/>
                  <a:pt x="1130449" y="995040"/>
                  <a:pt x="0" y="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tekst 15">
            <a:extLst>
              <a:ext uri="{FF2B5EF4-FFF2-40B4-BE49-F238E27FC236}">
                <a16:creationId xmlns:a16="http://schemas.microsoft.com/office/drawing/2014/main" id="{EEB9516D-1CB2-4AE0-A6D7-6739D2E883FE}"/>
              </a:ext>
            </a:extLst>
          </p:cNvPr>
          <p:cNvSpPr>
            <a:spLocks noGrp="1"/>
          </p:cNvSpPr>
          <p:nvPr>
            <p:ph type="body" sz="quarter" idx="14" hasCustomPrompt="1"/>
          </p:nvPr>
        </p:nvSpPr>
        <p:spPr>
          <a:xfrm>
            <a:off x="9594072"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12" name="Tijdelijke aanduiding voor tekst 15">
            <a:extLst>
              <a:ext uri="{FF2B5EF4-FFF2-40B4-BE49-F238E27FC236}">
                <a16:creationId xmlns:a16="http://schemas.microsoft.com/office/drawing/2014/main" id="{15B55DCD-9AB3-4B52-B80B-F9F5670477E7}"/>
              </a:ext>
            </a:extLst>
          </p:cNvPr>
          <p:cNvSpPr>
            <a:spLocks noGrp="1"/>
          </p:cNvSpPr>
          <p:nvPr>
            <p:ph type="body" sz="quarter" idx="15" hasCustomPrompt="1"/>
          </p:nvPr>
        </p:nvSpPr>
        <p:spPr>
          <a:xfrm>
            <a:off x="7329274"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13" name="Tijdelijke aanduiding voor tekst 15">
            <a:extLst>
              <a:ext uri="{FF2B5EF4-FFF2-40B4-BE49-F238E27FC236}">
                <a16:creationId xmlns:a16="http://schemas.microsoft.com/office/drawing/2014/main" id="{EC36D2F7-9154-43DD-A254-7FBF26565BD8}"/>
              </a:ext>
            </a:extLst>
          </p:cNvPr>
          <p:cNvSpPr>
            <a:spLocks noGrp="1"/>
          </p:cNvSpPr>
          <p:nvPr>
            <p:ph type="body" sz="quarter" idx="16" hasCustomPrompt="1"/>
          </p:nvPr>
        </p:nvSpPr>
        <p:spPr>
          <a:xfrm>
            <a:off x="5064476"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14" name="Tijdelijke aanduiding voor tekst 15">
            <a:extLst>
              <a:ext uri="{FF2B5EF4-FFF2-40B4-BE49-F238E27FC236}">
                <a16:creationId xmlns:a16="http://schemas.microsoft.com/office/drawing/2014/main" id="{0C8271A3-4A96-4D69-B72A-7667CD799FC5}"/>
              </a:ext>
            </a:extLst>
          </p:cNvPr>
          <p:cNvSpPr>
            <a:spLocks noGrp="1"/>
          </p:cNvSpPr>
          <p:nvPr>
            <p:ph type="body" sz="quarter" idx="17" hasCustomPrompt="1"/>
          </p:nvPr>
        </p:nvSpPr>
        <p:spPr>
          <a:xfrm>
            <a:off x="2799678"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15" name="Tijdelijke aanduiding voor tekst 15">
            <a:extLst>
              <a:ext uri="{FF2B5EF4-FFF2-40B4-BE49-F238E27FC236}">
                <a16:creationId xmlns:a16="http://schemas.microsoft.com/office/drawing/2014/main" id="{30D82E13-767C-46A2-9653-D859E3A615B4}"/>
              </a:ext>
            </a:extLst>
          </p:cNvPr>
          <p:cNvSpPr>
            <a:spLocks noGrp="1"/>
          </p:cNvSpPr>
          <p:nvPr>
            <p:ph type="body" sz="quarter" idx="18" hasCustomPrompt="1"/>
          </p:nvPr>
        </p:nvSpPr>
        <p:spPr>
          <a:xfrm>
            <a:off x="534880"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16" name="Tijdelijke aanduiding voor afbeelding 13">
            <a:extLst>
              <a:ext uri="{FF2B5EF4-FFF2-40B4-BE49-F238E27FC236}">
                <a16:creationId xmlns:a16="http://schemas.microsoft.com/office/drawing/2014/main" id="{9C63EF22-FACF-40AF-B97D-BAB56AFA8D3E}"/>
              </a:ext>
            </a:extLst>
          </p:cNvPr>
          <p:cNvSpPr>
            <a:spLocks noGrp="1"/>
          </p:cNvSpPr>
          <p:nvPr>
            <p:ph type="pic" sz="quarter" idx="19" hasCustomPrompt="1"/>
          </p:nvPr>
        </p:nvSpPr>
        <p:spPr>
          <a:xfrm>
            <a:off x="795219" y="4594977"/>
            <a:ext cx="1534325" cy="1360991"/>
          </a:xfrm>
          <a:prstGeom prst="rect">
            <a:avLst/>
          </a:prstGeom>
          <a:noFill/>
        </p:spPr>
        <p:txBody>
          <a:bodyPr wrap="square" bIns="0" anchor="ctr" anchorCtr="0">
            <a:noAutofit/>
          </a:bodyPr>
          <a:lstStyle>
            <a:lvl1pPr marL="0" indent="0" algn="ctr">
              <a:lnSpc>
                <a:spcPct val="100000"/>
              </a:lnSpc>
              <a:spcBef>
                <a:spcPts val="0"/>
              </a:spcBef>
              <a:buNone/>
              <a:defRPr sz="1100">
                <a:solidFill>
                  <a:schemeClr val="bg1">
                    <a:lumMod val="50000"/>
                  </a:schemeClr>
                </a:solidFill>
              </a:defRPr>
            </a:lvl1pPr>
          </a:lstStyle>
          <a:p>
            <a:r>
              <a:rPr lang="nl-NL"/>
              <a:t>Selecteer dit kader, </a:t>
            </a:r>
            <a:br>
              <a:rPr lang="nl-NL"/>
            </a:br>
            <a:r>
              <a:rPr lang="nl-NL"/>
              <a:t>ga naar de tab ‘Slidebuilder’, </a:t>
            </a:r>
            <a:br>
              <a:rPr lang="nl-NL"/>
            </a:br>
            <a:r>
              <a:rPr lang="nl-NL"/>
              <a:t>klik op ‘Afbeeldingen’, selecteer de gewenste afbeelding </a:t>
            </a:r>
            <a:br>
              <a:rPr lang="nl-NL"/>
            </a:br>
            <a:r>
              <a:rPr lang="nl-NL"/>
              <a:t>en klik op ‘Invoegen’.</a:t>
            </a:r>
          </a:p>
        </p:txBody>
      </p:sp>
      <p:sp>
        <p:nvSpPr>
          <p:cNvPr id="17" name="Tijdelijke aanduiding voor afbeelding 13">
            <a:extLst>
              <a:ext uri="{FF2B5EF4-FFF2-40B4-BE49-F238E27FC236}">
                <a16:creationId xmlns:a16="http://schemas.microsoft.com/office/drawing/2014/main" id="{D6647AB9-1B19-4D03-8695-44322833ED1D}"/>
              </a:ext>
            </a:extLst>
          </p:cNvPr>
          <p:cNvSpPr>
            <a:spLocks noGrp="1"/>
          </p:cNvSpPr>
          <p:nvPr>
            <p:ph type="pic" sz="quarter" idx="20" hasCustomPrompt="1"/>
          </p:nvPr>
        </p:nvSpPr>
        <p:spPr>
          <a:xfrm>
            <a:off x="3060017" y="4594977"/>
            <a:ext cx="1534325" cy="1360991"/>
          </a:xfrm>
          <a:prstGeom prst="rect">
            <a:avLst/>
          </a:prstGeom>
          <a:noFill/>
        </p:spPr>
        <p:txBody>
          <a:bodyPr wrap="square" bIns="0" anchor="ctr" anchorCtr="0">
            <a:noAutofit/>
          </a:bodyPr>
          <a:lstStyle>
            <a:lvl1pPr marL="0" indent="0" algn="ctr">
              <a:lnSpc>
                <a:spcPct val="100000"/>
              </a:lnSpc>
              <a:spcBef>
                <a:spcPts val="0"/>
              </a:spcBef>
              <a:buNone/>
              <a:defRPr sz="1100">
                <a:solidFill>
                  <a:schemeClr val="bg1">
                    <a:lumMod val="50000"/>
                  </a:schemeClr>
                </a:solidFill>
              </a:defRPr>
            </a:lvl1pPr>
          </a:lstStyle>
          <a:p>
            <a:r>
              <a:rPr lang="nl-NL"/>
              <a:t>Selecteer dit kader, </a:t>
            </a:r>
            <a:br>
              <a:rPr lang="nl-NL"/>
            </a:br>
            <a:r>
              <a:rPr lang="nl-NL"/>
              <a:t>ga naar de tab ‘Slidebuilder’, </a:t>
            </a:r>
            <a:br>
              <a:rPr lang="nl-NL"/>
            </a:br>
            <a:r>
              <a:rPr lang="nl-NL"/>
              <a:t>klik op ‘Afbeeldingen’, selecteer de gewenste afbeelding </a:t>
            </a:r>
            <a:br>
              <a:rPr lang="nl-NL"/>
            </a:br>
            <a:r>
              <a:rPr lang="nl-NL"/>
              <a:t>en klik op ‘Invoegen’.</a:t>
            </a:r>
          </a:p>
        </p:txBody>
      </p:sp>
      <p:sp>
        <p:nvSpPr>
          <p:cNvPr id="18" name="Tijdelijke aanduiding voor afbeelding 13">
            <a:extLst>
              <a:ext uri="{FF2B5EF4-FFF2-40B4-BE49-F238E27FC236}">
                <a16:creationId xmlns:a16="http://schemas.microsoft.com/office/drawing/2014/main" id="{30ED6AE8-1E3C-4335-9779-A42930D20253}"/>
              </a:ext>
            </a:extLst>
          </p:cNvPr>
          <p:cNvSpPr>
            <a:spLocks noGrp="1"/>
          </p:cNvSpPr>
          <p:nvPr>
            <p:ph type="pic" sz="quarter" idx="21" hasCustomPrompt="1"/>
          </p:nvPr>
        </p:nvSpPr>
        <p:spPr>
          <a:xfrm>
            <a:off x="5324815" y="4594977"/>
            <a:ext cx="1534325" cy="1360991"/>
          </a:xfrm>
          <a:prstGeom prst="rect">
            <a:avLst/>
          </a:prstGeom>
          <a:noFill/>
        </p:spPr>
        <p:txBody>
          <a:bodyPr wrap="square" bIns="0" anchor="ctr" anchorCtr="0">
            <a:noAutofit/>
          </a:bodyPr>
          <a:lstStyle>
            <a:lvl1pPr marL="0" indent="0" algn="ctr">
              <a:lnSpc>
                <a:spcPct val="100000"/>
              </a:lnSpc>
              <a:spcBef>
                <a:spcPts val="0"/>
              </a:spcBef>
              <a:buNone/>
              <a:defRPr sz="1100">
                <a:solidFill>
                  <a:schemeClr val="bg1">
                    <a:lumMod val="50000"/>
                  </a:schemeClr>
                </a:solidFill>
              </a:defRPr>
            </a:lvl1pPr>
          </a:lstStyle>
          <a:p>
            <a:r>
              <a:rPr lang="nl-NL"/>
              <a:t>Selecteer dit kader, </a:t>
            </a:r>
            <a:br>
              <a:rPr lang="nl-NL"/>
            </a:br>
            <a:r>
              <a:rPr lang="nl-NL"/>
              <a:t>ga naar de tab ‘Slidebuilder’, </a:t>
            </a:r>
            <a:br>
              <a:rPr lang="nl-NL"/>
            </a:br>
            <a:r>
              <a:rPr lang="nl-NL"/>
              <a:t>klik op ‘Afbeeldingen’, selecteer de gewenste afbeelding </a:t>
            </a:r>
            <a:br>
              <a:rPr lang="nl-NL"/>
            </a:br>
            <a:r>
              <a:rPr lang="nl-NL"/>
              <a:t>en klik op ‘Invoegen’.</a:t>
            </a:r>
          </a:p>
        </p:txBody>
      </p:sp>
      <p:sp>
        <p:nvSpPr>
          <p:cNvPr id="19" name="Tijdelijke aanduiding voor afbeelding 13">
            <a:extLst>
              <a:ext uri="{FF2B5EF4-FFF2-40B4-BE49-F238E27FC236}">
                <a16:creationId xmlns:a16="http://schemas.microsoft.com/office/drawing/2014/main" id="{9C401AB7-54EB-46EF-B3B7-43D9F5B3B73B}"/>
              </a:ext>
            </a:extLst>
          </p:cNvPr>
          <p:cNvSpPr>
            <a:spLocks noGrp="1"/>
          </p:cNvSpPr>
          <p:nvPr>
            <p:ph type="pic" sz="quarter" idx="22" hasCustomPrompt="1"/>
          </p:nvPr>
        </p:nvSpPr>
        <p:spPr>
          <a:xfrm>
            <a:off x="7589613" y="4594977"/>
            <a:ext cx="1534325" cy="1360991"/>
          </a:xfrm>
          <a:prstGeom prst="rect">
            <a:avLst/>
          </a:prstGeom>
          <a:noFill/>
        </p:spPr>
        <p:txBody>
          <a:bodyPr wrap="square" bIns="0" anchor="ctr" anchorCtr="0">
            <a:noAutofit/>
          </a:bodyPr>
          <a:lstStyle>
            <a:lvl1pPr marL="0" marR="0" indent="0" algn="ctr" defTabSz="914400" rtl="0" eaLnBrk="1" fontAlgn="auto" latinLnBrk="0" hangingPunct="1">
              <a:lnSpc>
                <a:spcPct val="100000"/>
              </a:lnSpc>
              <a:spcBef>
                <a:spcPts val="0"/>
              </a:spcBef>
              <a:spcAft>
                <a:spcPts val="0"/>
              </a:spcAft>
              <a:buClr>
                <a:schemeClr val="tx1"/>
              </a:buClr>
              <a:buSzTx/>
              <a:buFont typeface="Calibri" panose="020F0502020204030204" pitchFamily="34" charset="0"/>
              <a:buNone/>
              <a:tabLst/>
              <a:defRPr sz="1100">
                <a:solidFill>
                  <a:schemeClr val="bg1">
                    <a:lumMod val="50000"/>
                  </a:schemeClr>
                </a:solidFill>
              </a:defRPr>
            </a:lvl1pPr>
          </a:lstStyle>
          <a:p>
            <a:pPr marL="0" marR="0" lvl="0" indent="0" algn="ctr" defTabSz="914400" rtl="0" eaLnBrk="1" fontAlgn="auto" latinLnBrk="0" hangingPunct="1">
              <a:lnSpc>
                <a:spcPct val="100000"/>
              </a:lnSpc>
              <a:spcBef>
                <a:spcPts val="0"/>
              </a:spcBef>
              <a:spcAft>
                <a:spcPts val="0"/>
              </a:spcAft>
              <a:buClr>
                <a:schemeClr val="tx1"/>
              </a:buClr>
              <a:buSzTx/>
              <a:buFont typeface="Calibri" panose="020F0502020204030204" pitchFamily="34" charset="0"/>
              <a:buNone/>
              <a:tabLst/>
              <a:defRPr/>
            </a:pPr>
            <a:r>
              <a:rPr lang="nl-NL"/>
              <a:t>Klik Selecteer dit kader, </a:t>
            </a:r>
            <a:br>
              <a:rPr lang="nl-NL"/>
            </a:br>
            <a:r>
              <a:rPr lang="nl-NL"/>
              <a:t>ga naar de tab ‘Slidebuilder’, </a:t>
            </a:r>
            <a:br>
              <a:rPr lang="nl-NL"/>
            </a:br>
            <a:r>
              <a:rPr lang="nl-NL"/>
              <a:t>klik op ‘Afbeeldingen’, selecteer de gewenste afbeelding </a:t>
            </a:r>
            <a:br>
              <a:rPr lang="nl-NL"/>
            </a:br>
            <a:r>
              <a:rPr lang="nl-NL"/>
              <a:t>en klik op ‘Invoegen’.</a:t>
            </a:r>
          </a:p>
          <a:p>
            <a:endParaRPr lang="nl-NL"/>
          </a:p>
        </p:txBody>
      </p:sp>
      <p:sp>
        <p:nvSpPr>
          <p:cNvPr id="20" name="Tijdelijke aanduiding voor afbeelding 13">
            <a:extLst>
              <a:ext uri="{FF2B5EF4-FFF2-40B4-BE49-F238E27FC236}">
                <a16:creationId xmlns:a16="http://schemas.microsoft.com/office/drawing/2014/main" id="{1C669AA7-6B3D-41C7-8DA6-22AA2DA2C530}"/>
              </a:ext>
            </a:extLst>
          </p:cNvPr>
          <p:cNvSpPr>
            <a:spLocks noGrp="1"/>
          </p:cNvSpPr>
          <p:nvPr>
            <p:ph type="pic" sz="quarter" idx="23" hasCustomPrompt="1"/>
          </p:nvPr>
        </p:nvSpPr>
        <p:spPr>
          <a:xfrm>
            <a:off x="9854411" y="4594977"/>
            <a:ext cx="1534325" cy="1360991"/>
          </a:xfrm>
          <a:prstGeom prst="rect">
            <a:avLst/>
          </a:prstGeom>
          <a:noFill/>
        </p:spPr>
        <p:txBody>
          <a:bodyPr wrap="square" bIns="0" anchor="ctr" anchorCtr="0">
            <a:noAutofit/>
          </a:bodyPr>
          <a:lstStyle>
            <a:lvl1pPr marL="0" indent="0" algn="ctr">
              <a:lnSpc>
                <a:spcPct val="100000"/>
              </a:lnSpc>
              <a:spcBef>
                <a:spcPts val="0"/>
              </a:spcBef>
              <a:buNone/>
              <a:defRPr sz="1100">
                <a:solidFill>
                  <a:schemeClr val="bg1">
                    <a:lumMod val="50000"/>
                  </a:schemeClr>
                </a:solidFill>
              </a:defRPr>
            </a:lvl1pPr>
          </a:lstStyle>
          <a:p>
            <a:r>
              <a:rPr lang="nl-NL"/>
              <a:t>Selecteer dit kader, </a:t>
            </a:r>
            <a:br>
              <a:rPr lang="nl-NL"/>
            </a:br>
            <a:r>
              <a:rPr lang="nl-NL"/>
              <a:t>ga naar de tab ‘Slidebuilder’, </a:t>
            </a:r>
            <a:br>
              <a:rPr lang="nl-NL"/>
            </a:br>
            <a:r>
              <a:rPr lang="nl-NL"/>
              <a:t>klik op ‘Afbeeldingen’, selecteer de gewenste afbeelding </a:t>
            </a:r>
            <a:br>
              <a:rPr lang="nl-NL"/>
            </a:br>
            <a:r>
              <a:rPr lang="nl-NL"/>
              <a:t>en klik op ‘Invoegen’.</a:t>
            </a:r>
          </a:p>
        </p:txBody>
      </p:sp>
    </p:spTree>
    <p:extLst>
      <p:ext uri="{BB962C8B-B14F-4D97-AF65-F5344CB8AC3E}">
        <p14:creationId xmlns:p14="http://schemas.microsoft.com/office/powerpoint/2010/main" val="39260626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1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ppt_x"/>
                                          </p:val>
                                        </p:tav>
                                        <p:tav tm="100000">
                                          <p:val>
                                            <p:strVal val="#ppt_x"/>
                                          </p:val>
                                        </p:tav>
                                      </p:tavLst>
                                    </p:anim>
                                    <p:anim calcmode="lin" valueType="num">
                                      <p:cBhvr additive="base">
                                        <p:cTn id="8" dur="75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750" fill="hold"/>
                                        <p:tgtEl>
                                          <p:spTgt spid="16"/>
                                        </p:tgtEl>
                                        <p:attrNameLst>
                                          <p:attrName>ppt_x</p:attrName>
                                        </p:attrNameLst>
                                      </p:cBhvr>
                                      <p:tavLst>
                                        <p:tav tm="0">
                                          <p:val>
                                            <p:strVal val="#ppt_x"/>
                                          </p:val>
                                        </p:tav>
                                        <p:tav tm="100000">
                                          <p:val>
                                            <p:strVal val="#ppt_x"/>
                                          </p:val>
                                        </p:tav>
                                      </p:tavLst>
                                    </p:anim>
                                    <p:anim calcmode="lin" valueType="num">
                                      <p:cBhvr additive="base">
                                        <p:cTn id="12" dur="75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ppt_x"/>
                                          </p:val>
                                        </p:tav>
                                        <p:tav tm="100000">
                                          <p:val>
                                            <p:strVal val="#ppt_x"/>
                                          </p:val>
                                        </p:tav>
                                      </p:tavLst>
                                    </p:anim>
                                    <p:anim calcmode="lin" valueType="num">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3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750" fill="hold"/>
                                        <p:tgtEl>
                                          <p:spTgt spid="13"/>
                                        </p:tgtEl>
                                        <p:attrNameLst>
                                          <p:attrName>ppt_x</p:attrName>
                                        </p:attrNameLst>
                                      </p:cBhvr>
                                      <p:tavLst>
                                        <p:tav tm="0">
                                          <p:val>
                                            <p:strVal val="#ppt_x"/>
                                          </p:val>
                                        </p:tav>
                                        <p:tav tm="100000">
                                          <p:val>
                                            <p:strVal val="#ppt_x"/>
                                          </p:val>
                                        </p:tav>
                                      </p:tavLst>
                                    </p:anim>
                                    <p:anim calcmode="lin" valueType="num">
                                      <p:cBhvr additive="base">
                                        <p:cTn id="24" dur="75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3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750" fill="hold"/>
                                        <p:tgtEl>
                                          <p:spTgt spid="18"/>
                                        </p:tgtEl>
                                        <p:attrNameLst>
                                          <p:attrName>ppt_x</p:attrName>
                                        </p:attrNameLst>
                                      </p:cBhvr>
                                      <p:tavLst>
                                        <p:tav tm="0">
                                          <p:val>
                                            <p:strVal val="#ppt_x"/>
                                          </p:val>
                                        </p:tav>
                                        <p:tav tm="100000">
                                          <p:val>
                                            <p:strVal val="#ppt_x"/>
                                          </p:val>
                                        </p:tav>
                                      </p:tavLst>
                                    </p:anim>
                                    <p:anim calcmode="lin" valueType="num">
                                      <p:cBhvr additive="base">
                                        <p:cTn id="28" dur="75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40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750" fill="hold"/>
                                        <p:tgtEl>
                                          <p:spTgt spid="12"/>
                                        </p:tgtEl>
                                        <p:attrNameLst>
                                          <p:attrName>ppt_x</p:attrName>
                                        </p:attrNameLst>
                                      </p:cBhvr>
                                      <p:tavLst>
                                        <p:tav tm="0">
                                          <p:val>
                                            <p:strVal val="#ppt_x"/>
                                          </p:val>
                                        </p:tav>
                                        <p:tav tm="100000">
                                          <p:val>
                                            <p:strVal val="#ppt_x"/>
                                          </p:val>
                                        </p:tav>
                                      </p:tavLst>
                                    </p:anim>
                                    <p:anim calcmode="lin" valueType="num">
                                      <p:cBhvr additive="base">
                                        <p:cTn id="32" dur="75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40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750" fill="hold"/>
                                        <p:tgtEl>
                                          <p:spTgt spid="19"/>
                                        </p:tgtEl>
                                        <p:attrNameLst>
                                          <p:attrName>ppt_x</p:attrName>
                                        </p:attrNameLst>
                                      </p:cBhvr>
                                      <p:tavLst>
                                        <p:tav tm="0">
                                          <p:val>
                                            <p:strVal val="#ppt_x"/>
                                          </p:val>
                                        </p:tav>
                                        <p:tav tm="100000">
                                          <p:val>
                                            <p:strVal val="#ppt_x"/>
                                          </p:val>
                                        </p:tav>
                                      </p:tavLst>
                                    </p:anim>
                                    <p:anim calcmode="lin" valueType="num">
                                      <p:cBhvr additive="base">
                                        <p:cTn id="36" dur="75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50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750" fill="hold"/>
                                        <p:tgtEl>
                                          <p:spTgt spid="9"/>
                                        </p:tgtEl>
                                        <p:attrNameLst>
                                          <p:attrName>ppt_x</p:attrName>
                                        </p:attrNameLst>
                                      </p:cBhvr>
                                      <p:tavLst>
                                        <p:tav tm="0">
                                          <p:val>
                                            <p:strVal val="#ppt_x"/>
                                          </p:val>
                                        </p:tav>
                                        <p:tav tm="100000">
                                          <p:val>
                                            <p:strVal val="#ppt_x"/>
                                          </p:val>
                                        </p:tav>
                                      </p:tavLst>
                                    </p:anim>
                                    <p:anim calcmode="lin" valueType="num">
                                      <p:cBhvr additive="base">
                                        <p:cTn id="40" dur="75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50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750" fill="hold"/>
                                        <p:tgtEl>
                                          <p:spTgt spid="20"/>
                                        </p:tgtEl>
                                        <p:attrNameLst>
                                          <p:attrName>ppt_x</p:attrName>
                                        </p:attrNameLst>
                                      </p:cBhvr>
                                      <p:tavLst>
                                        <p:tav tm="0">
                                          <p:val>
                                            <p:strVal val="#ppt_x"/>
                                          </p:val>
                                        </p:tav>
                                        <p:tav tm="100000">
                                          <p:val>
                                            <p:strVal val="#ppt_x"/>
                                          </p:val>
                                        </p:tav>
                                      </p:tavLst>
                                    </p:anim>
                                    <p:anim calcmode="lin" valueType="num">
                                      <p:cBhvr additive="base">
                                        <p:cTn id="44" dur="75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tmplLst>
          <p:tmpl>
            <p:tnLst>
              <p:par>
                <p:cTn presetID="2" presetClass="entr" presetSubtype="4" decel="100000"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2" grpId="0" animBg="1">
        <p:tmplLst>
          <p:tmpl>
            <p:tnLst>
              <p:par>
                <p:cTn presetID="2" presetClass="entr" presetSubtype="4" decel="100000" fill="hold" nodeType="withEffect">
                  <p:stCondLst>
                    <p:cond delay="4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1+#ppt_h/2"/>
                          </p:val>
                        </p:tav>
                        <p:tav tm="100000">
                          <p:val>
                            <p:strVal val="#ppt_y"/>
                          </p:val>
                        </p:tav>
                      </p:tavLst>
                    </p:anim>
                  </p:childTnLst>
                </p:cTn>
              </p:par>
            </p:tnLst>
          </p:tmpl>
        </p:tmplLst>
      </p:bldP>
      <p:bldP spid="13" grpId="0" animBg="1">
        <p:tmplLst>
          <p:tmpl>
            <p:tnLst>
              <p:par>
                <p:cTn presetID="2" presetClass="entr" presetSubtype="4" decel="100000" fill="hold" nodeType="withEffect">
                  <p:stCondLst>
                    <p:cond delay="3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ppt_x"/>
                          </p:val>
                        </p:tav>
                        <p:tav tm="100000">
                          <p:val>
                            <p:strVal val="#ppt_x"/>
                          </p:val>
                        </p:tav>
                      </p:tavLst>
                    </p:anim>
                    <p:anim calcmode="lin" valueType="num">
                      <p:cBhvr additive="base">
                        <p:cTn dur="750" fill="hold"/>
                        <p:tgtEl>
                          <p:spTgt spid="13"/>
                        </p:tgtEl>
                        <p:attrNameLst>
                          <p:attrName>ppt_y</p:attrName>
                        </p:attrNameLst>
                      </p:cBhvr>
                      <p:tavLst>
                        <p:tav tm="0">
                          <p:val>
                            <p:strVal val="1+#ppt_h/2"/>
                          </p:val>
                        </p:tav>
                        <p:tav tm="100000">
                          <p:val>
                            <p:strVal val="#ppt_y"/>
                          </p:val>
                        </p:tav>
                      </p:tavLst>
                    </p:anim>
                  </p:childTnLst>
                </p:cTn>
              </p:par>
            </p:tnLst>
          </p:tmpl>
        </p:tmplLst>
      </p:bldP>
      <p:bldP spid="14" grpId="0" animBg="1">
        <p:tmplLst>
          <p:tmpl>
            <p:tnLst>
              <p:par>
                <p:cTn presetID="2" presetClass="entr" presetSubtype="4" decel="10000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Lst>
      </p:bldP>
      <p:bldP spid="15" grpId="0" animBg="1">
        <p:tmplLst>
          <p:tmpl>
            <p:tnLst>
              <p:par>
                <p:cTn presetID="2" presetClass="entr" presetSubtype="4" decel="100000" fill="hold" nodeType="withEffect">
                  <p:stCondLst>
                    <p:cond delay="1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1+#ppt_h/2"/>
                          </p:val>
                        </p:tav>
                        <p:tav tm="100000">
                          <p:val>
                            <p:strVal val="#ppt_y"/>
                          </p:val>
                        </p:tav>
                      </p:tavLst>
                    </p:anim>
                  </p:childTnLst>
                </p:cTn>
              </p:par>
            </p:tnLst>
          </p:tmpl>
        </p:tmplLst>
      </p:bldP>
      <p:bldP spid="16" grpId="0"/>
      <p:bldP spid="17" grpId="0"/>
      <p:bldP spid="18" grpId="0"/>
      <p:bldP spid="19" grpId="0"/>
      <p:bldP spid="20"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oofdstuk">
    <p:bg>
      <p:bgPr>
        <a:solidFill>
          <a:schemeClr val="accent2"/>
        </a:solidFill>
        <a:effectLst/>
      </p:bgPr>
    </p:bg>
    <p:spTree>
      <p:nvGrpSpPr>
        <p:cNvPr id="1" name=""/>
        <p:cNvGrpSpPr/>
        <p:nvPr/>
      </p:nvGrpSpPr>
      <p:grpSpPr>
        <a:xfrm>
          <a:off x="0" y="0"/>
          <a:ext cx="0" cy="0"/>
          <a:chOff x="0" y="0"/>
          <a:chExt cx="0" cy="0"/>
        </a:xfrm>
      </p:grpSpPr>
      <p:sp>
        <p:nvSpPr>
          <p:cNvPr id="11" name="- INFO">
            <a:extLst>
              <a:ext uri="{FF2B5EF4-FFF2-40B4-BE49-F238E27FC236}">
                <a16:creationId xmlns:a16="http://schemas.microsoft.com/office/drawing/2014/main" id="{D5D548DA-264A-4D19-8A0A-B2288EC6661C}"/>
              </a:ext>
            </a:extLst>
          </p:cNvPr>
          <p:cNvSpPr txBox="1"/>
          <p:nvPr userDrawn="1"/>
        </p:nvSpPr>
        <p:spPr>
          <a:xfrm>
            <a:off x="12700" y="-345409"/>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hoofdstuk</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a:xfrm>
            <a:off x="534987" y="2472990"/>
            <a:ext cx="11114087" cy="1445867"/>
          </a:xfrm>
        </p:spPr>
        <p:txBody>
          <a:bodyPr tIns="0" anchor="b" anchorCtr="0"/>
          <a:lstStyle>
            <a:lvl1pPr>
              <a:lnSpc>
                <a:spcPts val="5500"/>
              </a:lnSpc>
              <a:defRPr sz="6000">
                <a:solidFill>
                  <a:schemeClr val="bg1"/>
                </a:solidFill>
              </a:defRPr>
            </a:lvl1pPr>
          </a:lstStyle>
          <a:p>
            <a:r>
              <a:rPr lang="nl-NL"/>
              <a:t>Titel</a:t>
            </a:r>
            <a:br>
              <a:rPr lang="nl-NL"/>
            </a:br>
            <a:r>
              <a:rPr lang="nl-NL"/>
              <a:t>max. 2 regels</a:t>
            </a:r>
          </a:p>
        </p:txBody>
      </p:sp>
      <p:sp>
        <p:nvSpPr>
          <p:cNvPr id="10" name="tekst">
            <a:extLst>
              <a:ext uri="{FF2B5EF4-FFF2-40B4-BE49-F238E27FC236}">
                <a16:creationId xmlns:a16="http://schemas.microsoft.com/office/drawing/2014/main" id="{1666EADC-9024-4FF6-9D2D-3372EA71A6E1}"/>
              </a:ext>
            </a:extLst>
          </p:cNvPr>
          <p:cNvSpPr>
            <a:spLocks noGrp="1"/>
          </p:cNvSpPr>
          <p:nvPr>
            <p:ph type="body" sz="quarter" idx="13" hasCustomPrompt="1"/>
          </p:nvPr>
        </p:nvSpPr>
        <p:spPr>
          <a:xfrm>
            <a:off x="547689" y="3918857"/>
            <a:ext cx="11101386" cy="2379709"/>
          </a:xfrm>
        </p:spPr>
        <p:txBody>
          <a:bodyPr/>
          <a:lstStyle>
            <a:lvl1pPr marL="0" indent="0">
              <a:buNone/>
              <a:defRPr sz="2000" b="0">
                <a:solidFill>
                  <a:schemeClr val="bg1"/>
                </a:solidFill>
              </a:defRPr>
            </a:lvl1pPr>
            <a:lvl2pPr marL="0" indent="0">
              <a:buNone/>
              <a:defRPr sz="2000">
                <a:solidFill>
                  <a:schemeClr val="bg1"/>
                </a:solidFill>
              </a:defRPr>
            </a:lvl2pPr>
            <a:lvl3pPr>
              <a:defRPr sz="2000">
                <a:solidFill>
                  <a:schemeClr val="bg1"/>
                </a:solidFill>
              </a:defRPr>
            </a:lvl3pPr>
            <a:lvl4pPr>
              <a:defRPr sz="2000">
                <a:solidFill>
                  <a:schemeClr val="bg1"/>
                </a:solidFill>
              </a:defRPr>
            </a:lvl4pPr>
            <a:lvl5pPr>
              <a:defRPr sz="2000" b="0">
                <a:solidFill>
                  <a:schemeClr val="bg1"/>
                </a:solidFill>
              </a:defRPr>
            </a:lvl5pPr>
            <a:lvl6pPr>
              <a:defRPr sz="2000">
                <a:solidFill>
                  <a:schemeClr val="bg1"/>
                </a:solidFill>
              </a:defRPr>
            </a:lvl6pPr>
            <a:lvl7pPr>
              <a:defRPr sz="2000">
                <a:solidFill>
                  <a:schemeClr val="bg1"/>
                </a:solidFill>
              </a:defRPr>
            </a:lvl7pPr>
            <a:lvl8pPr>
              <a:defRPr sz="2000">
                <a:solidFill>
                  <a:schemeClr val="bg1"/>
                </a:solidFill>
              </a:defRPr>
            </a:lvl8pPr>
            <a:lvl9pPr>
              <a:defRPr sz="2000">
                <a:solidFill>
                  <a:schemeClr val="bg1"/>
                </a:solidFill>
              </a:defRPr>
            </a:lvl9pPr>
          </a:lstStyle>
          <a:p>
            <a:pPr lvl="0"/>
            <a:r>
              <a:rPr lang="nl-NL"/>
              <a:t>Subtitel</a:t>
            </a:r>
          </a:p>
          <a:p>
            <a:pPr lvl="4"/>
            <a:endParaRPr lang="nl-NL"/>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6B3070AB-0F38-43BF-AE3D-CCD35BC7D6AC}"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
        <p:nvSpPr>
          <p:cNvPr id="7" name="Rechthoek 6">
            <a:extLst>
              <a:ext uri="{FF2B5EF4-FFF2-40B4-BE49-F238E27FC236}">
                <a16:creationId xmlns:a16="http://schemas.microsoft.com/office/drawing/2014/main" id="{73C298BA-7FAC-48F9-A58C-15CAD7158103}"/>
              </a:ext>
            </a:extLst>
          </p:cNvPr>
          <p:cNvSpPr/>
          <p:nvPr userDrawn="1"/>
        </p:nvSpPr>
        <p:spPr>
          <a:xfrm>
            <a:off x="4376057" y="0"/>
            <a:ext cx="7815944" cy="2130393"/>
          </a:xfrm>
          <a:custGeom>
            <a:avLst/>
            <a:gdLst>
              <a:gd name="connsiteX0" fmla="*/ 0 w 1629352"/>
              <a:gd name="connsiteY0" fmla="*/ 0 h 1629352"/>
              <a:gd name="connsiteX1" fmla="*/ 1629352 w 1629352"/>
              <a:gd name="connsiteY1" fmla="*/ 0 h 1629352"/>
              <a:gd name="connsiteX2" fmla="*/ 1629352 w 1629352"/>
              <a:gd name="connsiteY2" fmla="*/ 1629352 h 1629352"/>
              <a:gd name="connsiteX3" fmla="*/ 0 w 1629352"/>
              <a:gd name="connsiteY3" fmla="*/ 1629352 h 1629352"/>
              <a:gd name="connsiteX4" fmla="*/ 0 w 1629352"/>
              <a:gd name="connsiteY4" fmla="*/ 0 h 1629352"/>
              <a:gd name="connsiteX0" fmla="*/ 0 w 1629352"/>
              <a:gd name="connsiteY0" fmla="*/ 0 h 1629352"/>
              <a:gd name="connsiteX1" fmla="*/ 1629352 w 1629352"/>
              <a:gd name="connsiteY1" fmla="*/ 0 h 1629352"/>
              <a:gd name="connsiteX2" fmla="*/ 1629352 w 1629352"/>
              <a:gd name="connsiteY2" fmla="*/ 1629352 h 1629352"/>
              <a:gd name="connsiteX3" fmla="*/ 0 w 1629352"/>
              <a:gd name="connsiteY3" fmla="*/ 0 h 1629352"/>
              <a:gd name="connsiteX0" fmla="*/ 0 w 2567815"/>
              <a:gd name="connsiteY0" fmla="*/ 0 h 1641383"/>
              <a:gd name="connsiteX1" fmla="*/ 2567815 w 2567815"/>
              <a:gd name="connsiteY1" fmla="*/ 12031 h 1641383"/>
              <a:gd name="connsiteX2" fmla="*/ 2567815 w 2567815"/>
              <a:gd name="connsiteY2" fmla="*/ 1641383 h 1641383"/>
              <a:gd name="connsiteX3" fmla="*/ 0 w 2567815"/>
              <a:gd name="connsiteY3" fmla="*/ 0 h 1641383"/>
              <a:gd name="connsiteX0" fmla="*/ 0 w 2567815"/>
              <a:gd name="connsiteY0" fmla="*/ 0 h 1641383"/>
              <a:gd name="connsiteX1" fmla="*/ 2567815 w 2567815"/>
              <a:gd name="connsiteY1" fmla="*/ 12031 h 1641383"/>
              <a:gd name="connsiteX2" fmla="*/ 2567815 w 2567815"/>
              <a:gd name="connsiteY2" fmla="*/ 1641383 h 1641383"/>
              <a:gd name="connsiteX3" fmla="*/ 0 w 2567815"/>
              <a:gd name="connsiteY3" fmla="*/ 0 h 1641383"/>
              <a:gd name="connsiteX0" fmla="*/ 0 w 2567815"/>
              <a:gd name="connsiteY0" fmla="*/ 0 h 1641383"/>
              <a:gd name="connsiteX1" fmla="*/ 2567815 w 2567815"/>
              <a:gd name="connsiteY1" fmla="*/ 12031 h 1641383"/>
              <a:gd name="connsiteX2" fmla="*/ 2567815 w 2567815"/>
              <a:gd name="connsiteY2" fmla="*/ 1641383 h 1641383"/>
              <a:gd name="connsiteX3" fmla="*/ 0 w 2567815"/>
              <a:gd name="connsiteY3" fmla="*/ 0 h 1641383"/>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2130393"/>
              <a:gd name="connsiteX1" fmla="*/ 7789520 w 7789520"/>
              <a:gd name="connsiteY1" fmla="*/ 0 h 2130393"/>
              <a:gd name="connsiteX2" fmla="*/ 7789520 w 7789520"/>
              <a:gd name="connsiteY2" fmla="*/ 2130393 h 2130393"/>
              <a:gd name="connsiteX3" fmla="*/ 0 w 7789520"/>
              <a:gd name="connsiteY3" fmla="*/ 1 h 2130393"/>
              <a:gd name="connsiteX0" fmla="*/ 0 w 7789520"/>
              <a:gd name="connsiteY0" fmla="*/ 1 h 2130393"/>
              <a:gd name="connsiteX1" fmla="*/ 7789520 w 7789520"/>
              <a:gd name="connsiteY1" fmla="*/ 0 h 2130393"/>
              <a:gd name="connsiteX2" fmla="*/ 7789520 w 7789520"/>
              <a:gd name="connsiteY2" fmla="*/ 2130393 h 2130393"/>
              <a:gd name="connsiteX3" fmla="*/ 0 w 7789520"/>
              <a:gd name="connsiteY3" fmla="*/ 1 h 2130393"/>
              <a:gd name="connsiteX0" fmla="*/ 0 w 7789520"/>
              <a:gd name="connsiteY0" fmla="*/ 1 h 2130393"/>
              <a:gd name="connsiteX1" fmla="*/ 7789520 w 7789520"/>
              <a:gd name="connsiteY1" fmla="*/ 0 h 2130393"/>
              <a:gd name="connsiteX2" fmla="*/ 7789520 w 7789520"/>
              <a:gd name="connsiteY2" fmla="*/ 2130393 h 2130393"/>
              <a:gd name="connsiteX3" fmla="*/ 0 w 7789520"/>
              <a:gd name="connsiteY3" fmla="*/ 1 h 2130393"/>
            </a:gdLst>
            <a:ahLst/>
            <a:cxnLst>
              <a:cxn ang="0">
                <a:pos x="connsiteX0" y="connsiteY0"/>
              </a:cxn>
              <a:cxn ang="0">
                <a:pos x="connsiteX1" y="connsiteY1"/>
              </a:cxn>
              <a:cxn ang="0">
                <a:pos x="connsiteX2" y="connsiteY2"/>
              </a:cxn>
              <a:cxn ang="0">
                <a:pos x="connsiteX3" y="connsiteY3"/>
              </a:cxn>
            </a:cxnLst>
            <a:rect l="l" t="t" r="r" b="b"/>
            <a:pathLst>
              <a:path w="7789520" h="2130393">
                <a:moveTo>
                  <a:pt x="0" y="1"/>
                </a:moveTo>
                <a:lnTo>
                  <a:pt x="7789520" y="0"/>
                </a:lnTo>
                <a:lnTo>
                  <a:pt x="7789520" y="2130393"/>
                </a:lnTo>
                <a:cubicBezTo>
                  <a:pt x="7144922" y="602313"/>
                  <a:pt x="1130449" y="995040"/>
                  <a:pt x="0" y="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88231174"/>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 INDELING">
            <a:extLst>
              <a:ext uri="{FF2B5EF4-FFF2-40B4-BE49-F238E27FC236}">
                <a16:creationId xmlns:a16="http://schemas.microsoft.com/office/drawing/2014/main" id="{2AB37561-797D-4863-B856-F5FB526E59F9}"/>
              </a:ext>
            </a:extLst>
          </p:cNvPr>
          <p:cNvSpPr txBox="1"/>
          <p:nvPr userDrawn="1"/>
        </p:nvSpPr>
        <p:spPr>
          <a:xfrm>
            <a:off x="0" y="-501519"/>
            <a:ext cx="12192000" cy="126365"/>
          </a:xfrm>
          <a:prstGeom prst="rect">
            <a:avLst/>
          </a:prstGeom>
          <a:noFill/>
        </p:spPr>
        <p:txBody>
          <a:bodyPr wrap="square" lIns="0" tIns="0" rIns="0" bIns="0" rtlCol="0" anchor="t" anchorCtr="0">
            <a:noAutofit/>
          </a:bodyPr>
          <a:lstStyle/>
          <a:p>
            <a:pPr algn="l"/>
            <a:r>
              <a:rPr lang="nl-NL" sz="1000" b="0" cap="all" spc="50" baseline="0">
                <a:solidFill>
                  <a:schemeClr val="tx1"/>
                </a:solidFill>
                <a:latin typeface="+mj-lt"/>
                <a:cs typeface="Calibri" panose="020F0502020204030204" pitchFamily="34" charset="0"/>
              </a:rPr>
              <a:t>INDELING</a:t>
            </a:r>
          </a:p>
        </p:txBody>
      </p:sp>
      <p:grpSp>
        <p:nvGrpSpPr>
          <p:cNvPr id="10" name="- COLOR_PALETTE">
            <a:extLst>
              <a:ext uri="{FF2B5EF4-FFF2-40B4-BE49-F238E27FC236}">
                <a16:creationId xmlns:a16="http://schemas.microsoft.com/office/drawing/2014/main" id="{BFDB459C-AEDB-4585-91D5-C8107DBB1162}"/>
              </a:ext>
            </a:extLst>
          </p:cNvPr>
          <p:cNvGrpSpPr/>
          <p:nvPr userDrawn="1"/>
        </p:nvGrpSpPr>
        <p:grpSpPr>
          <a:xfrm rot="16200000">
            <a:off x="11643610" y="-710074"/>
            <a:ext cx="194715" cy="898891"/>
            <a:chOff x="-481180" y="2063033"/>
            <a:chExt cx="278130" cy="1283968"/>
          </a:xfrm>
        </p:grpSpPr>
        <p:sp>
          <p:nvSpPr>
            <p:cNvPr id="13" name="Rechthoek 12">
              <a:extLst>
                <a:ext uri="{FF2B5EF4-FFF2-40B4-BE49-F238E27FC236}">
                  <a16:creationId xmlns:a16="http://schemas.microsoft.com/office/drawing/2014/main" id="{682DC896-B792-4033-BF28-5F4B9C3ED199}"/>
                </a:ext>
              </a:extLst>
            </p:cNvPr>
            <p:cNvSpPr/>
            <p:nvPr userDrawn="1"/>
          </p:nvSpPr>
          <p:spPr>
            <a:xfrm>
              <a:off x="-481180" y="2063033"/>
              <a:ext cx="278130" cy="278129"/>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600" noProof="0"/>
                <a:t> </a:t>
              </a:r>
            </a:p>
          </p:txBody>
        </p:sp>
        <p:sp>
          <p:nvSpPr>
            <p:cNvPr id="14" name="Rechthoek 13">
              <a:extLst>
                <a:ext uri="{FF2B5EF4-FFF2-40B4-BE49-F238E27FC236}">
                  <a16:creationId xmlns:a16="http://schemas.microsoft.com/office/drawing/2014/main" id="{4E8FBE1C-E21E-426A-908D-B5FD49B2C226}"/>
                </a:ext>
              </a:extLst>
            </p:cNvPr>
            <p:cNvSpPr/>
            <p:nvPr userDrawn="1"/>
          </p:nvSpPr>
          <p:spPr>
            <a:xfrm>
              <a:off x="-481180" y="2398312"/>
              <a:ext cx="278130" cy="278129"/>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600" noProof="0"/>
                <a:t> </a:t>
              </a:r>
            </a:p>
          </p:txBody>
        </p:sp>
        <p:sp>
          <p:nvSpPr>
            <p:cNvPr id="15" name="Rechthoek 14">
              <a:extLst>
                <a:ext uri="{FF2B5EF4-FFF2-40B4-BE49-F238E27FC236}">
                  <a16:creationId xmlns:a16="http://schemas.microsoft.com/office/drawing/2014/main" id="{9D4AB293-C318-4B6E-AF93-2F18FBD98E19}"/>
                </a:ext>
              </a:extLst>
            </p:cNvPr>
            <p:cNvSpPr/>
            <p:nvPr userDrawn="1"/>
          </p:nvSpPr>
          <p:spPr>
            <a:xfrm>
              <a:off x="-481180" y="2733593"/>
              <a:ext cx="278130" cy="278129"/>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600" noProof="0"/>
                <a:t> </a:t>
              </a:r>
            </a:p>
          </p:txBody>
        </p:sp>
        <p:sp>
          <p:nvSpPr>
            <p:cNvPr id="16" name="Rechthoek 15">
              <a:extLst>
                <a:ext uri="{FF2B5EF4-FFF2-40B4-BE49-F238E27FC236}">
                  <a16:creationId xmlns:a16="http://schemas.microsoft.com/office/drawing/2014/main" id="{8D25A43C-C66A-45B6-A956-F779339B1296}"/>
                </a:ext>
              </a:extLst>
            </p:cNvPr>
            <p:cNvSpPr/>
            <p:nvPr userDrawn="1"/>
          </p:nvSpPr>
          <p:spPr>
            <a:xfrm>
              <a:off x="-481180" y="3068872"/>
              <a:ext cx="278130" cy="278129"/>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600" noProof="0"/>
            </a:p>
          </p:txBody>
        </p:sp>
      </p:grpSp>
      <p:sp>
        <p:nvSpPr>
          <p:cNvPr id="2" name="titel">
            <a:extLst>
              <a:ext uri="{FF2B5EF4-FFF2-40B4-BE49-F238E27FC236}">
                <a16:creationId xmlns:a16="http://schemas.microsoft.com/office/drawing/2014/main" id="{59CAD7F8-CB3B-41C7-A2C9-1FAD9C4593A6}"/>
              </a:ext>
            </a:extLst>
          </p:cNvPr>
          <p:cNvSpPr>
            <a:spLocks noGrp="1"/>
          </p:cNvSpPr>
          <p:nvPr>
            <p:ph type="title"/>
          </p:nvPr>
        </p:nvSpPr>
        <p:spPr>
          <a:xfrm>
            <a:off x="534987" y="722568"/>
            <a:ext cx="11114087" cy="709102"/>
          </a:xfrm>
          <a:prstGeom prst="rect">
            <a:avLst/>
          </a:prstGeom>
        </p:spPr>
        <p:txBody>
          <a:bodyPr vert="horz" lIns="0" tIns="0" rIns="0" bIns="0" rtlCol="0" anchor="t" anchorCtr="0">
            <a:noAutofit/>
          </a:bodyPr>
          <a:lstStyle/>
          <a:p>
            <a:r>
              <a:rPr lang="nl-NL"/>
              <a:t>Titel</a:t>
            </a:r>
            <a:br>
              <a:rPr lang="nl-NL"/>
            </a:br>
            <a:r>
              <a:rPr lang="nl-NL"/>
              <a:t>max. 2 regels</a:t>
            </a:r>
          </a:p>
        </p:txBody>
      </p:sp>
      <p:sp>
        <p:nvSpPr>
          <p:cNvPr id="3" name="tekst">
            <a:extLst>
              <a:ext uri="{FF2B5EF4-FFF2-40B4-BE49-F238E27FC236}">
                <a16:creationId xmlns:a16="http://schemas.microsoft.com/office/drawing/2014/main" id="{D97971DD-7A5D-4F9B-A0F8-717136D27FA5}"/>
              </a:ext>
            </a:extLst>
          </p:cNvPr>
          <p:cNvSpPr>
            <a:spLocks noGrp="1"/>
          </p:cNvSpPr>
          <p:nvPr>
            <p:ph type="body" idx="1"/>
          </p:nvPr>
        </p:nvSpPr>
        <p:spPr>
          <a:xfrm>
            <a:off x="534987" y="1971670"/>
            <a:ext cx="11109529" cy="4337056"/>
          </a:xfrm>
          <a:prstGeom prst="rect">
            <a:avLst/>
          </a:prstGeom>
        </p:spPr>
        <p:txBody>
          <a:bodyPr vert="horz" lIns="0" tIns="0" rIns="0" bIns="0" rtlCol="0">
            <a:noAutofit/>
          </a:bodyPr>
          <a:lstStyle/>
          <a:p>
            <a:pPr lvl="0"/>
            <a:r>
              <a:rPr lang="nl-NL"/>
              <a:t>Bullet</a:t>
            </a:r>
          </a:p>
          <a:p>
            <a:pPr lvl="1"/>
            <a:r>
              <a:rPr lang="nl-NL"/>
              <a:t>Sub-</a:t>
            </a:r>
            <a:r>
              <a:rPr lang="nl-NL" err="1"/>
              <a:t>bullet</a:t>
            </a:r>
            <a:endParaRPr lang="nl-NL"/>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a:t>
            </a:r>
            <a:r>
              <a:rPr lang="nl-NL" err="1"/>
              <a:t>bullet</a:t>
            </a:r>
            <a:endParaRPr lang="nl-NL"/>
          </a:p>
          <a:p>
            <a:pPr lvl="7"/>
            <a:r>
              <a:rPr lang="nl-NL"/>
              <a:t>Alfabetische </a:t>
            </a:r>
            <a:r>
              <a:rPr lang="nl-NL" err="1"/>
              <a:t>bullet</a:t>
            </a:r>
            <a:endParaRPr lang="nl-NL"/>
          </a:p>
          <a:p>
            <a:pPr lvl="7"/>
            <a:endParaRPr lang="nl-NL"/>
          </a:p>
          <a:p>
            <a:pPr lvl="8"/>
            <a:r>
              <a:rPr lang="nl-NL"/>
              <a:t>*Bronvermelding</a:t>
            </a:r>
          </a:p>
        </p:txBody>
      </p:sp>
      <p:sp>
        <p:nvSpPr>
          <p:cNvPr id="4" name="datum">
            <a:extLst>
              <a:ext uri="{FF2B5EF4-FFF2-40B4-BE49-F238E27FC236}">
                <a16:creationId xmlns:a16="http://schemas.microsoft.com/office/drawing/2014/main" id="{94F027EE-D1B2-46D1-9E7E-0C057151CFB4}"/>
              </a:ext>
            </a:extLst>
          </p:cNvPr>
          <p:cNvSpPr>
            <a:spLocks noGrp="1"/>
          </p:cNvSpPr>
          <p:nvPr>
            <p:ph type="dt" sz="half" idx="2"/>
          </p:nvPr>
        </p:nvSpPr>
        <p:spPr>
          <a:xfrm>
            <a:off x="10549948" y="6515100"/>
            <a:ext cx="692841" cy="126365"/>
          </a:xfrm>
          <a:prstGeom prst="rect">
            <a:avLst/>
          </a:prstGeom>
        </p:spPr>
        <p:txBody>
          <a:bodyPr vert="horz" lIns="0" tIns="0" rIns="0" bIns="0" rtlCol="0" anchor="ctr"/>
          <a:lstStyle>
            <a:lvl1pPr algn="r">
              <a:defRPr sz="800">
                <a:solidFill>
                  <a:schemeClr val="tx2"/>
                </a:solidFill>
              </a:defRPr>
            </a:lvl1pPr>
          </a:lstStyle>
          <a:p>
            <a:fld id="{3F97E1FF-D8D8-460E-AC38-C0D9DBB61AFB}" type="datetime1">
              <a:rPr lang="nl-NL" smtClean="0"/>
              <a:pPr/>
              <a:t>24-02-2026</a:t>
            </a:fld>
            <a:endParaRPr lang="nl-NL"/>
          </a:p>
        </p:txBody>
      </p:sp>
      <p:sp>
        <p:nvSpPr>
          <p:cNvPr id="5" name="voettekst">
            <a:extLst>
              <a:ext uri="{FF2B5EF4-FFF2-40B4-BE49-F238E27FC236}">
                <a16:creationId xmlns:a16="http://schemas.microsoft.com/office/drawing/2014/main" id="{4C03C96F-78F1-4061-A5A0-F408B3C456D5}"/>
              </a:ext>
            </a:extLst>
          </p:cNvPr>
          <p:cNvSpPr>
            <a:spLocks noGrp="1"/>
          </p:cNvSpPr>
          <p:nvPr>
            <p:ph type="ftr" sz="quarter" idx="3"/>
          </p:nvPr>
        </p:nvSpPr>
        <p:spPr>
          <a:xfrm>
            <a:off x="547484" y="6515100"/>
            <a:ext cx="9864505" cy="126365"/>
          </a:xfrm>
          <a:prstGeom prst="rect">
            <a:avLst/>
          </a:prstGeom>
        </p:spPr>
        <p:txBody>
          <a:bodyPr vert="horz" lIns="0" tIns="0" rIns="0" bIns="0" rtlCol="0" anchor="ctr"/>
          <a:lstStyle>
            <a:lvl1pPr algn="l">
              <a:defRPr sz="800">
                <a:solidFill>
                  <a:schemeClr val="tx2"/>
                </a:solidFill>
              </a:defRPr>
            </a:lvl1pPr>
          </a:lstStyle>
          <a:p>
            <a:r>
              <a:rPr lang="nl-NL"/>
              <a:t>Erasmus University Rotterdam </a:t>
            </a:r>
          </a:p>
        </p:txBody>
      </p:sp>
      <p:sp>
        <p:nvSpPr>
          <p:cNvPr id="6" name="dianummer">
            <a:extLst>
              <a:ext uri="{FF2B5EF4-FFF2-40B4-BE49-F238E27FC236}">
                <a16:creationId xmlns:a16="http://schemas.microsoft.com/office/drawing/2014/main" id="{765DEFEE-3C48-4E2C-AE36-21BB1A74F584}"/>
              </a:ext>
            </a:extLst>
          </p:cNvPr>
          <p:cNvSpPr>
            <a:spLocks noGrp="1"/>
          </p:cNvSpPr>
          <p:nvPr>
            <p:ph type="sldNum" sz="quarter" idx="4"/>
          </p:nvPr>
        </p:nvSpPr>
        <p:spPr>
          <a:xfrm>
            <a:off x="11380749" y="6515100"/>
            <a:ext cx="263767" cy="126365"/>
          </a:xfrm>
          <a:prstGeom prst="rect">
            <a:avLst/>
          </a:prstGeom>
        </p:spPr>
        <p:txBody>
          <a:bodyPr vert="horz" lIns="0" tIns="0" rIns="0" bIns="0" rtlCol="0" anchor="ctr"/>
          <a:lstStyle>
            <a:lvl1pPr algn="r">
              <a:defRPr sz="1000" b="1">
                <a:solidFill>
                  <a:schemeClr val="tx2"/>
                </a:solidFill>
              </a:defRPr>
            </a:lvl1pPr>
          </a:lstStyle>
          <a:p>
            <a:fld id="{361A1203-CA3D-4D48-AFA0-9D668419C1D5}" type="slidenum">
              <a:rPr lang="nl-NL" smtClean="0"/>
              <a:pPr/>
              <a:t>‹nr.›</a:t>
            </a:fld>
            <a:endParaRPr lang="nl-NL"/>
          </a:p>
        </p:txBody>
      </p:sp>
    </p:spTree>
    <p:extLst>
      <p:ext uri="{BB962C8B-B14F-4D97-AF65-F5344CB8AC3E}">
        <p14:creationId xmlns:p14="http://schemas.microsoft.com/office/powerpoint/2010/main" val="2222996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ts val="3200"/>
        </a:lnSpc>
        <a:spcBef>
          <a:spcPct val="0"/>
        </a:spcBef>
        <a:buNone/>
        <a:defRPr sz="3400" b="1" kern="1200">
          <a:solidFill>
            <a:schemeClr val="tx2"/>
          </a:solidFill>
          <a:latin typeface="+mj-lt"/>
          <a:ea typeface="+mj-ea"/>
          <a:cs typeface="+mj-cs"/>
        </a:defRPr>
      </a:lvl1pPr>
    </p:titleStyle>
    <p:bodyStyle>
      <a:lvl1pPr marL="263525" indent="-263525" algn="l" defTabSz="914400" rtl="0" eaLnBrk="1" latinLnBrk="0" hangingPunct="1">
        <a:lnSpc>
          <a:spcPct val="90000"/>
        </a:lnSpc>
        <a:spcBef>
          <a:spcPts val="1000"/>
        </a:spcBef>
        <a:buClr>
          <a:schemeClr val="tx1"/>
        </a:buClr>
        <a:buFont typeface="Calibri" panose="020F0502020204030204" pitchFamily="34" charset="0"/>
        <a:buChar char="›"/>
        <a:defRPr sz="1400" kern="1200">
          <a:solidFill>
            <a:schemeClr val="tx2"/>
          </a:solidFill>
          <a:latin typeface="+mn-lt"/>
          <a:ea typeface="+mn-ea"/>
          <a:cs typeface="+mn-cs"/>
        </a:defRPr>
      </a:lvl1pPr>
      <a:lvl2pPr marL="536575" indent="-273050"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400" kern="1200">
          <a:solidFill>
            <a:schemeClr val="tx2"/>
          </a:solidFill>
          <a:latin typeface="+mn-lt"/>
          <a:ea typeface="+mn-ea"/>
          <a:cs typeface="+mn-cs"/>
        </a:defRPr>
      </a:lvl3pPr>
      <a:lvl4pPr marL="0" indent="0" algn="l" defTabSz="914400" rtl="0" eaLnBrk="1" latinLnBrk="0" hangingPunct="1">
        <a:lnSpc>
          <a:spcPts val="3200"/>
        </a:lnSpc>
        <a:spcBef>
          <a:spcPts val="500"/>
        </a:spcBef>
        <a:buFont typeface="Arial" panose="020B0604020202020204" pitchFamily="34" charset="0"/>
        <a:buNone/>
        <a:defRPr sz="3400" b="1" i="0" kern="1200">
          <a:solidFill>
            <a:schemeClr val="tx2"/>
          </a:solidFill>
          <a:latin typeface="+mn-lt"/>
          <a:ea typeface="+mn-ea"/>
          <a:cs typeface="+mn-cs"/>
        </a:defRPr>
      </a:lvl4pPr>
      <a:lvl5pPr marL="0" indent="0" algn="l" defTabSz="914400" rtl="0" eaLnBrk="1" latinLnBrk="0" hangingPunct="1">
        <a:lnSpc>
          <a:spcPct val="90000"/>
        </a:lnSpc>
        <a:spcBef>
          <a:spcPts val="500"/>
        </a:spcBef>
        <a:buFont typeface="Calibri" panose="020F0502020204030204" pitchFamily="34" charset="0"/>
        <a:buNone/>
        <a:tabLst/>
        <a:defRPr sz="1800" b="1" kern="1200" cap="none" spc="0" baseline="0">
          <a:solidFill>
            <a:schemeClr val="tx2"/>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b="1" kern="1200">
          <a:solidFill>
            <a:schemeClr val="tx2"/>
          </a:solidFill>
          <a:latin typeface="+mn-lt"/>
          <a:ea typeface="+mn-ea"/>
          <a:cs typeface="+mn-cs"/>
        </a:defRPr>
      </a:lvl6pPr>
      <a:lvl7pPr marL="263525" indent="-263525" algn="l" defTabSz="914400" rtl="0" eaLnBrk="1" latinLnBrk="0" hangingPunct="1">
        <a:lnSpc>
          <a:spcPct val="90000"/>
        </a:lnSpc>
        <a:spcBef>
          <a:spcPts val="500"/>
        </a:spcBef>
        <a:buFont typeface="+mj-lt"/>
        <a:buAutoNum type="arabicPeriod"/>
        <a:defRPr sz="1400" kern="1200">
          <a:solidFill>
            <a:schemeClr val="tx2"/>
          </a:solidFill>
          <a:latin typeface="+mn-lt"/>
          <a:ea typeface="+mn-ea"/>
          <a:cs typeface="+mn-cs"/>
        </a:defRPr>
      </a:lvl7pPr>
      <a:lvl8pPr marL="263525" indent="-263525" algn="l" defTabSz="914400" rtl="0" eaLnBrk="1" latinLnBrk="0" hangingPunct="1">
        <a:lnSpc>
          <a:spcPct val="90000"/>
        </a:lnSpc>
        <a:spcBef>
          <a:spcPts val="500"/>
        </a:spcBef>
        <a:buFont typeface="+mj-lt"/>
        <a:buAutoNum type="alphaLcPeriod"/>
        <a:defRPr sz="1400" kern="1200">
          <a:solidFill>
            <a:schemeClr val="tx2"/>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200" i="1"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
          <p15:clr>
            <a:srgbClr val="F26B43"/>
          </p15:clr>
        </p15:guide>
        <p15:guide id="2" pos="7679">
          <p15:clr>
            <a:srgbClr val="F26B43"/>
          </p15:clr>
        </p15:guide>
        <p15:guide id="4" orient="horz">
          <p15:clr>
            <a:srgbClr val="F26B43"/>
          </p15:clr>
        </p15:guide>
        <p15:guide id="5" orient="horz" pos="4320">
          <p15:clr>
            <a:srgbClr val="F26B43"/>
          </p15:clr>
        </p15:guide>
        <p15:guide id="7" pos="7338">
          <p15:clr>
            <a:srgbClr val="5ACBF0"/>
          </p15:clr>
        </p15:guide>
        <p15:guide id="8" orient="horz" pos="3974">
          <p15:clr>
            <a:srgbClr val="5ACBF0"/>
          </p15:clr>
        </p15:guide>
        <p15:guide id="9" pos="337">
          <p15:clr>
            <a:srgbClr val="5ACBF0"/>
          </p15:clr>
        </p15:guide>
        <p15:guide id="10" orient="horz" pos="453">
          <p15:clr>
            <a:srgbClr val="5ACBF0"/>
          </p15:clr>
        </p15:guide>
        <p15:guide id="11" orient="horz" pos="1240">
          <p15:clr>
            <a:srgbClr val="5ACBF0"/>
          </p15:clr>
        </p15:guide>
        <p15:guide id="12" orient="horz" pos="903">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4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hyperlink" Target="https://tekkieuni.com/blog/activities-to-boost-your-kids-skill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AF5CD-363C-3BB1-CC30-2E01F0E611FC}"/>
              </a:ext>
            </a:extLst>
          </p:cNvPr>
          <p:cNvSpPr>
            <a:spLocks noGrp="1"/>
          </p:cNvSpPr>
          <p:nvPr>
            <p:ph type="title"/>
          </p:nvPr>
        </p:nvSpPr>
        <p:spPr/>
        <p:txBody>
          <a:bodyPr/>
          <a:lstStyle/>
          <a:p>
            <a:r>
              <a:rPr lang="en-US"/>
              <a:t>Quest 4</a:t>
            </a:r>
            <a:endParaRPr lang="nl-NL"/>
          </a:p>
        </p:txBody>
      </p:sp>
      <p:sp>
        <p:nvSpPr>
          <p:cNvPr id="5" name="Footer Placeholder 4">
            <a:extLst>
              <a:ext uri="{FF2B5EF4-FFF2-40B4-BE49-F238E27FC236}">
                <a16:creationId xmlns:a16="http://schemas.microsoft.com/office/drawing/2014/main" id="{A1408DEE-1B3C-C2B2-0889-39F93CE6FD8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white"/>
                </a:solidFill>
                <a:effectLst/>
                <a:uLnTx/>
                <a:uFillTx/>
                <a:latin typeface="Arial"/>
                <a:ea typeface="+mn-ea"/>
                <a:cs typeface="+mn-cs"/>
              </a:rPr>
              <a:t>Erasmus University Rotterdam </a:t>
            </a:r>
          </a:p>
        </p:txBody>
      </p:sp>
    </p:spTree>
    <p:extLst>
      <p:ext uri="{BB962C8B-B14F-4D97-AF65-F5344CB8AC3E}">
        <p14:creationId xmlns:p14="http://schemas.microsoft.com/office/powerpoint/2010/main" val="19159899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E93763-F22D-322E-B7B4-817503A45795}"/>
              </a:ext>
            </a:extLst>
          </p:cNvPr>
          <p:cNvPicPr>
            <a:picLocks noChangeAspect="1"/>
          </p:cNvPicPr>
          <p:nvPr/>
        </p:nvPicPr>
        <p:blipFill>
          <a:blip r:embed="rId3"/>
          <a:stretch>
            <a:fillRect/>
          </a:stretch>
        </p:blipFill>
        <p:spPr>
          <a:xfrm>
            <a:off x="6624488" y="1379619"/>
            <a:ext cx="4895512" cy="4950381"/>
          </a:xfrm>
          <a:prstGeom prst="rect">
            <a:avLst/>
          </a:prstGeom>
        </p:spPr>
      </p:pic>
      <p:sp>
        <p:nvSpPr>
          <p:cNvPr id="7" name="Tijdelijke aanduiding voor tekst 6">
            <a:extLst>
              <a:ext uri="{FF2B5EF4-FFF2-40B4-BE49-F238E27FC236}">
                <a16:creationId xmlns:a16="http://schemas.microsoft.com/office/drawing/2014/main" id="{EFD47CC3-D2EE-FB4B-9EEF-351042288145}"/>
              </a:ext>
            </a:extLst>
          </p:cNvPr>
          <p:cNvSpPr>
            <a:spLocks noGrp="1"/>
          </p:cNvSpPr>
          <p:nvPr>
            <p:ph type="body" idx="10"/>
          </p:nvPr>
        </p:nvSpPr>
        <p:spPr/>
        <p:txBody>
          <a:bodyPr/>
          <a:lstStyle/>
          <a:p>
            <a:endParaRPr lang="nl-NL"/>
          </a:p>
        </p:txBody>
      </p:sp>
      <p:sp>
        <p:nvSpPr>
          <p:cNvPr id="4" name="Titel 3">
            <a:extLst>
              <a:ext uri="{FF2B5EF4-FFF2-40B4-BE49-F238E27FC236}">
                <a16:creationId xmlns:a16="http://schemas.microsoft.com/office/drawing/2014/main" id="{8350C933-05E0-2A44-846D-86C0B4800747}"/>
              </a:ext>
            </a:extLst>
          </p:cNvPr>
          <p:cNvSpPr>
            <a:spLocks noGrp="1"/>
          </p:cNvSpPr>
          <p:nvPr>
            <p:ph type="ctrTitle"/>
          </p:nvPr>
        </p:nvSpPr>
        <p:spPr>
          <a:xfrm>
            <a:off x="329987" y="390335"/>
            <a:ext cx="5935578" cy="1292842"/>
          </a:xfrm>
        </p:spPr>
        <p:txBody>
          <a:bodyPr/>
          <a:lstStyle/>
          <a:p>
            <a:r>
              <a:rPr lang="en-US" sz="6000" err="1"/>
              <a:t>Cyclus</a:t>
            </a:r>
            <a:r>
              <a:rPr lang="en-US" sz="6000"/>
              <a:t> </a:t>
            </a:r>
            <a:r>
              <a:rPr lang="en-US" sz="6000" err="1"/>
              <a:t>onderzoekend</a:t>
            </a:r>
            <a:r>
              <a:rPr lang="en-US" sz="6000"/>
              <a:t> </a:t>
            </a:r>
            <a:r>
              <a:rPr lang="en-US" sz="6000" err="1"/>
              <a:t>leren</a:t>
            </a:r>
            <a:endParaRPr lang="nl-NL" sz="6000"/>
          </a:p>
        </p:txBody>
      </p:sp>
      <p:sp>
        <p:nvSpPr>
          <p:cNvPr id="3" name="voettekst">
            <a:extLst>
              <a:ext uri="{FF2B5EF4-FFF2-40B4-BE49-F238E27FC236}">
                <a16:creationId xmlns:a16="http://schemas.microsoft.com/office/drawing/2014/main" id="{2F1FCCCC-44FA-B10E-5A9C-95D9EB3623F1}"/>
              </a:ext>
            </a:extLst>
          </p:cNvPr>
          <p:cNvSpPr txBox="1">
            <a:spLocks/>
          </p:cNvSpPr>
          <p:nvPr/>
        </p:nvSpPr>
        <p:spPr>
          <a:xfrm>
            <a:off x="547484" y="6515100"/>
            <a:ext cx="9864505" cy="12636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2328"/>
                </a:solidFill>
                <a:effectLst/>
                <a:uLnTx/>
                <a:uFillTx/>
                <a:latin typeface="Arial"/>
                <a:ea typeface="+mn-ea"/>
                <a:cs typeface="+mn-cs"/>
              </a:rPr>
              <a:t>Erasmus University Rotterdam </a:t>
            </a:r>
          </a:p>
        </p:txBody>
      </p:sp>
      <p:sp>
        <p:nvSpPr>
          <p:cNvPr id="5" name="Rechthoek 11">
            <a:extLst>
              <a:ext uri="{FF2B5EF4-FFF2-40B4-BE49-F238E27FC236}">
                <a16:creationId xmlns:a16="http://schemas.microsoft.com/office/drawing/2014/main" id="{498BB7DB-0DF1-6E43-079C-FDBDA26B9B7F}"/>
              </a:ext>
            </a:extLst>
          </p:cNvPr>
          <p:cNvSpPr/>
          <p:nvPr/>
        </p:nvSpPr>
        <p:spPr>
          <a:xfrm>
            <a:off x="329987" y="3436597"/>
            <a:ext cx="4185154" cy="8645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Tekstvak 13">
            <a:extLst>
              <a:ext uri="{FF2B5EF4-FFF2-40B4-BE49-F238E27FC236}">
                <a16:creationId xmlns:a16="http://schemas.microsoft.com/office/drawing/2014/main" id="{F03EF61A-AA62-715E-0E36-74670E38B57E}"/>
              </a:ext>
            </a:extLst>
          </p:cNvPr>
          <p:cNvSpPr txBox="1"/>
          <p:nvPr/>
        </p:nvSpPr>
        <p:spPr>
          <a:xfrm>
            <a:off x="466386" y="3478551"/>
            <a:ext cx="385848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1" u="none" strike="noStrike" kern="1200" cap="none" spc="0" normalizeH="0" baseline="0" noProof="0">
                <a:ln>
                  <a:noFill/>
                </a:ln>
                <a:solidFill>
                  <a:prstClr val="white"/>
                </a:solidFill>
                <a:effectLst/>
                <a:uLnTx/>
                <a:uFillTx/>
                <a:latin typeface="Arial"/>
                <a:ea typeface="Calibri" panose="020F0502020204030204" pitchFamily="34" charset="0"/>
                <a:cs typeface="Times New Roman" panose="02020603050405020304" pitchFamily="18" charset="0"/>
              </a:rPr>
              <a:t>Tip: “Fouten maken in onderzoek doen bestaat niet; zelfs je fouten kunnen belangrijke data opleveren!” </a:t>
            </a:r>
            <a:endParaRPr kumimoji="0" lang="nl-NL" sz="1600" b="0" i="1" u="none" strike="noStrike" kern="1200" cap="none" spc="0" normalizeH="0" baseline="0" noProof="0">
              <a:ln>
                <a:noFill/>
              </a:ln>
              <a:solidFill>
                <a:prstClr val="white"/>
              </a:solidFill>
              <a:effectLst/>
              <a:uLnTx/>
              <a:uFillTx/>
              <a:latin typeface="Arial"/>
              <a:ea typeface="+mn-ea"/>
              <a:cs typeface="+mn-cs"/>
            </a:endParaRPr>
          </a:p>
        </p:txBody>
      </p:sp>
      <p:sp>
        <p:nvSpPr>
          <p:cNvPr id="8" name="Oval 7">
            <a:extLst>
              <a:ext uri="{FF2B5EF4-FFF2-40B4-BE49-F238E27FC236}">
                <a16:creationId xmlns:a16="http://schemas.microsoft.com/office/drawing/2014/main" id="{64FD906A-E098-7D9B-FC98-85A596CEAB78}"/>
              </a:ext>
            </a:extLst>
          </p:cNvPr>
          <p:cNvSpPr/>
          <p:nvPr/>
        </p:nvSpPr>
        <p:spPr>
          <a:xfrm rot="11975745">
            <a:off x="7197456" y="4904654"/>
            <a:ext cx="2235200" cy="1625600"/>
          </a:xfrm>
          <a:prstGeom prst="ellipse">
            <a:avLst/>
          </a:prstGeom>
          <a:noFill/>
          <a:ln w="38100">
            <a:solidFill>
              <a:srgbClr val="0C806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90757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doctor talking to a patient&#10;&#10;Description automatically generated with medium confidence">
            <a:extLst>
              <a:ext uri="{FF2B5EF4-FFF2-40B4-BE49-F238E27FC236}">
                <a16:creationId xmlns:a16="http://schemas.microsoft.com/office/drawing/2014/main" id="{A3362EB6-8D9D-89E7-7AE9-A9F70A9C7C55}"/>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34033" y="0"/>
            <a:ext cx="12232222" cy="6858000"/>
          </a:xfrm>
          <a:prstGeom prst="rect">
            <a:avLst/>
          </a:prstGeom>
        </p:spPr>
      </p:pic>
      <p:sp>
        <p:nvSpPr>
          <p:cNvPr id="7" name="Title 1">
            <a:extLst>
              <a:ext uri="{FF2B5EF4-FFF2-40B4-BE49-F238E27FC236}">
                <a16:creationId xmlns:a16="http://schemas.microsoft.com/office/drawing/2014/main" id="{F4F823BA-2F66-586D-9B0A-4FFB3A9C9573}"/>
              </a:ext>
            </a:extLst>
          </p:cNvPr>
          <p:cNvSpPr txBox="1">
            <a:spLocks/>
          </p:cNvSpPr>
          <p:nvPr/>
        </p:nvSpPr>
        <p:spPr>
          <a:xfrm>
            <a:off x="8372030" y="-1699804"/>
            <a:ext cx="5019074" cy="2774088"/>
          </a:xfrm>
          <a:prstGeom prst="rect">
            <a:avLst/>
          </a:prstGeom>
        </p:spPr>
        <p:txBody>
          <a:bodyPr vert="horz" lIns="91440" tIns="45720" rIns="91440" bIns="45720" rtlCol="0" anchor="b" anchorCtr="0">
            <a:normAutofit/>
          </a:bodyPr>
          <a:lstStyle>
            <a:lvl1pPr algn="l" defTabSz="914400" rtl="0" eaLnBrk="1" latinLnBrk="0" hangingPunct="1">
              <a:lnSpc>
                <a:spcPts val="3200"/>
              </a:lnSpc>
              <a:spcBef>
                <a:spcPct val="0"/>
              </a:spcBef>
              <a:buNone/>
              <a:defRPr sz="34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5400" b="1" i="0" u="none" strike="noStrike" kern="1200" cap="none" spc="0" normalizeH="0" baseline="0" noProof="0">
                <a:ln>
                  <a:noFill/>
                </a:ln>
                <a:solidFill>
                  <a:srgbClr val="000000"/>
                </a:solidFill>
                <a:effectLst/>
                <a:uLnTx/>
                <a:uFillTx/>
                <a:latin typeface="Arial"/>
                <a:ea typeface="+mj-ea"/>
                <a:cs typeface="+mj-cs"/>
              </a:rPr>
            </a:br>
            <a:r>
              <a:rPr kumimoji="0" lang="en-US" sz="5400" b="1" i="0" u="none" strike="noStrike" kern="1200" cap="none" spc="0" normalizeH="0" baseline="0" noProof="0">
                <a:ln>
                  <a:noFill/>
                </a:ln>
                <a:solidFill>
                  <a:srgbClr val="0C8066">
                    <a:lumMod val="75000"/>
                  </a:srgbClr>
                </a:solidFill>
                <a:effectLst/>
                <a:uLnTx/>
                <a:uFillTx/>
                <a:latin typeface="Arial"/>
                <a:ea typeface="+mj-ea"/>
                <a:cs typeface="+mj-cs"/>
              </a:rPr>
              <a:t> </a:t>
            </a:r>
            <a:r>
              <a:rPr kumimoji="0" lang="en-US" sz="5400" b="1" i="0" u="none" strike="noStrike" kern="1200" cap="none" spc="0" normalizeH="0" baseline="0" noProof="0">
                <a:ln>
                  <a:noFill/>
                </a:ln>
                <a:solidFill>
                  <a:srgbClr val="0C8066"/>
                </a:solidFill>
                <a:effectLst/>
                <a:uLnTx/>
                <a:uFillTx/>
                <a:latin typeface="Arial"/>
                <a:ea typeface="+mj-ea"/>
                <a:cs typeface="+mj-cs"/>
              </a:rPr>
              <a:t>Interview</a:t>
            </a:r>
          </a:p>
        </p:txBody>
      </p:sp>
      <p:sp>
        <p:nvSpPr>
          <p:cNvPr id="14" name="voettekst">
            <a:extLst>
              <a:ext uri="{FF2B5EF4-FFF2-40B4-BE49-F238E27FC236}">
                <a16:creationId xmlns:a16="http://schemas.microsoft.com/office/drawing/2014/main" id="{8AF1F183-B1A7-1856-EA36-2B264B49B97A}"/>
              </a:ext>
            </a:extLst>
          </p:cNvPr>
          <p:cNvSpPr>
            <a:spLocks noGrp="1"/>
          </p:cNvSpPr>
          <p:nvPr>
            <p:ph type="ftr" sz="quarter" idx="11"/>
          </p:nvPr>
        </p:nvSpPr>
        <p:spPr>
          <a:xfrm>
            <a:off x="547484" y="6515100"/>
            <a:ext cx="9864505" cy="12636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2328"/>
                </a:solidFill>
                <a:effectLst/>
                <a:uLnTx/>
                <a:uFillTx/>
                <a:latin typeface="Arial"/>
                <a:ea typeface="+mn-ea"/>
                <a:cs typeface="+mn-cs"/>
              </a:rPr>
              <a:t>Erasmus University Rotterdam </a:t>
            </a:r>
          </a:p>
        </p:txBody>
      </p:sp>
      <p:pic>
        <p:nvPicPr>
          <p:cNvPr id="5" name="Graphic 4" descr="Thought bubble with solid fill">
            <a:extLst>
              <a:ext uri="{FF2B5EF4-FFF2-40B4-BE49-F238E27FC236}">
                <a16:creationId xmlns:a16="http://schemas.microsoft.com/office/drawing/2014/main" id="{E080C434-9398-4546-6168-8784C92952E4}"/>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331015" y="-361607"/>
            <a:ext cx="3023286" cy="3023286"/>
          </a:xfrm>
          <a:prstGeom prst="rect">
            <a:avLst/>
          </a:prstGeom>
        </p:spPr>
      </p:pic>
      <p:sp>
        <p:nvSpPr>
          <p:cNvPr id="2" name="Title 1">
            <a:extLst>
              <a:ext uri="{FF2B5EF4-FFF2-40B4-BE49-F238E27FC236}">
                <a16:creationId xmlns:a16="http://schemas.microsoft.com/office/drawing/2014/main" id="{71C7B93C-030B-761A-858B-14286B137720}"/>
              </a:ext>
            </a:extLst>
          </p:cNvPr>
          <p:cNvSpPr txBox="1">
            <a:spLocks/>
          </p:cNvSpPr>
          <p:nvPr/>
        </p:nvSpPr>
        <p:spPr>
          <a:xfrm>
            <a:off x="3923108" y="179163"/>
            <a:ext cx="1839099" cy="954900"/>
          </a:xfrm>
          <a:prstGeom prst="rect">
            <a:avLst/>
          </a:prstGeom>
        </p:spPr>
        <p:txBody>
          <a:bodyPr vert="horz" lIns="91440" tIns="45720" rIns="91440" bIns="45720" rtlCol="0" anchor="b" anchorCtr="0">
            <a:normAutofit/>
          </a:bodyPr>
          <a:lstStyle>
            <a:lvl1pPr algn="l" defTabSz="914400" rtl="0" eaLnBrk="1" latinLnBrk="0" hangingPunct="1">
              <a:lnSpc>
                <a:spcPts val="3200"/>
              </a:lnSpc>
              <a:spcBef>
                <a:spcPct val="0"/>
              </a:spcBef>
              <a:buNone/>
              <a:defRPr sz="3400" b="1" kern="1200">
                <a:solidFill>
                  <a:schemeClr val="tx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2000" b="1" i="0" u="none" strike="noStrike" kern="1200" cap="none" spc="0" normalizeH="0" baseline="0" noProof="0">
                <a:ln>
                  <a:noFill/>
                </a:ln>
                <a:solidFill>
                  <a:srgbClr val="000000"/>
                </a:solidFill>
                <a:effectLst/>
                <a:uLnTx/>
                <a:uFillTx/>
                <a:latin typeface="Arial"/>
                <a:ea typeface="+mj-ea"/>
                <a:cs typeface="+mj-cs"/>
              </a:rPr>
            </a:br>
            <a:r>
              <a:rPr kumimoji="0" lang="en-US" sz="2000" b="0" i="0" u="none" strike="noStrike" kern="1200" cap="none" spc="0" normalizeH="0" baseline="0" noProof="0" err="1">
                <a:ln>
                  <a:noFill/>
                </a:ln>
                <a:solidFill>
                  <a:prstClr val="white"/>
                </a:solidFill>
                <a:effectLst/>
                <a:uLnTx/>
                <a:uFillTx/>
                <a:latin typeface="Arial"/>
                <a:ea typeface="+mj-ea"/>
                <a:cs typeface="+mj-cs"/>
              </a:rPr>
              <a:t>Zijn</a:t>
            </a:r>
            <a:r>
              <a:rPr kumimoji="0" lang="en-US" sz="2000" b="0" i="0" u="none" strike="noStrike" kern="1200" cap="none" spc="0" normalizeH="0" baseline="0" noProof="0">
                <a:ln>
                  <a:noFill/>
                </a:ln>
                <a:solidFill>
                  <a:prstClr val="white"/>
                </a:solidFill>
                <a:effectLst/>
                <a:uLnTx/>
                <a:uFillTx/>
                <a:latin typeface="Arial"/>
                <a:ea typeface="+mj-ea"/>
                <a:cs typeface="+mj-cs"/>
              </a:rPr>
              <a:t> </a:t>
            </a:r>
            <a:r>
              <a:rPr kumimoji="0" lang="en-US" sz="2000" b="0" i="0" u="none" strike="noStrike" kern="1200" cap="none" spc="0" normalizeH="0" baseline="0" noProof="0" err="1">
                <a:ln>
                  <a:noFill/>
                </a:ln>
                <a:solidFill>
                  <a:prstClr val="white"/>
                </a:solidFill>
                <a:effectLst/>
                <a:uLnTx/>
                <a:uFillTx/>
                <a:latin typeface="Arial"/>
                <a:ea typeface="+mj-ea"/>
                <a:cs typeface="+mj-cs"/>
              </a:rPr>
              <a:t>dit</a:t>
            </a:r>
            <a:r>
              <a:rPr kumimoji="0" lang="en-US" sz="2000" b="0" i="0" u="none" strike="noStrike" kern="1200" cap="none" spc="0" normalizeH="0" baseline="0" noProof="0">
                <a:ln>
                  <a:noFill/>
                </a:ln>
                <a:solidFill>
                  <a:prstClr val="white"/>
                </a:solidFill>
                <a:effectLst/>
                <a:uLnTx/>
                <a:uFillTx/>
                <a:latin typeface="Arial"/>
                <a:ea typeface="+mj-ea"/>
                <a:cs typeface="+mj-cs"/>
              </a:rPr>
              <a:t> </a:t>
            </a:r>
            <a:r>
              <a:rPr kumimoji="0" lang="en-US" sz="2000" b="0" i="0" u="none" strike="noStrike" kern="1200" cap="none" spc="0" normalizeH="0" baseline="0" noProof="0" err="1">
                <a:ln>
                  <a:noFill/>
                </a:ln>
                <a:solidFill>
                  <a:prstClr val="white"/>
                </a:solidFill>
                <a:effectLst/>
                <a:uLnTx/>
                <a:uFillTx/>
                <a:latin typeface="Arial"/>
                <a:ea typeface="+mj-ea"/>
                <a:cs typeface="+mj-cs"/>
              </a:rPr>
              <a:t>goede</a:t>
            </a:r>
            <a:r>
              <a:rPr kumimoji="0" lang="en-US" sz="2000" b="0" i="0" u="none" strike="noStrike" kern="1200" cap="none" spc="0" normalizeH="0" baseline="0" noProof="0">
                <a:ln>
                  <a:noFill/>
                </a:ln>
                <a:solidFill>
                  <a:prstClr val="white"/>
                </a:solidFill>
                <a:effectLst/>
                <a:uLnTx/>
                <a:uFillTx/>
                <a:latin typeface="Arial"/>
                <a:ea typeface="+mj-ea"/>
                <a:cs typeface="+mj-cs"/>
              </a:rPr>
              <a:t> </a:t>
            </a:r>
            <a:r>
              <a:rPr kumimoji="0" lang="en-US" sz="2000" b="0" i="0" u="none" strike="noStrike" kern="1200" cap="none" spc="0" normalizeH="0" baseline="0" noProof="0" err="1">
                <a:ln>
                  <a:noFill/>
                </a:ln>
                <a:solidFill>
                  <a:prstClr val="white"/>
                </a:solidFill>
                <a:effectLst/>
                <a:uLnTx/>
                <a:uFillTx/>
                <a:latin typeface="Arial"/>
                <a:ea typeface="+mj-ea"/>
                <a:cs typeface="+mj-cs"/>
              </a:rPr>
              <a:t>vragen</a:t>
            </a:r>
            <a:r>
              <a:rPr kumimoji="0" lang="en-US" sz="2000" b="0" i="0" u="none" strike="noStrike" kern="1200" cap="none" spc="0" normalizeH="0" baseline="0" noProof="0">
                <a:ln>
                  <a:noFill/>
                </a:ln>
                <a:solidFill>
                  <a:prstClr val="white"/>
                </a:solidFill>
                <a:effectLst/>
                <a:uLnTx/>
                <a:uFillTx/>
                <a:latin typeface="Arial"/>
                <a:ea typeface="+mj-ea"/>
                <a:cs typeface="+mj-cs"/>
              </a:rPr>
              <a:t>?</a:t>
            </a:r>
          </a:p>
        </p:txBody>
      </p:sp>
      <p:pic>
        <p:nvPicPr>
          <p:cNvPr id="10" name="Graphic 9" descr="Thought bubble with solid fill">
            <a:extLst>
              <a:ext uri="{FF2B5EF4-FFF2-40B4-BE49-F238E27FC236}">
                <a16:creationId xmlns:a16="http://schemas.microsoft.com/office/drawing/2014/main" id="{93746AB2-2C22-2112-8739-F89F0904EBF9}"/>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339880" y="1431997"/>
            <a:ext cx="3929154" cy="3023286"/>
          </a:xfrm>
          <a:prstGeom prst="rect">
            <a:avLst/>
          </a:prstGeom>
        </p:spPr>
      </p:pic>
      <p:pic>
        <p:nvPicPr>
          <p:cNvPr id="11" name="Graphic 10" descr="Thought bubble with solid fill">
            <a:extLst>
              <a:ext uri="{FF2B5EF4-FFF2-40B4-BE49-F238E27FC236}">
                <a16:creationId xmlns:a16="http://schemas.microsoft.com/office/drawing/2014/main" id="{A0E01880-AC1A-0AAE-6C9A-B8E210626B3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245747" y="3275278"/>
            <a:ext cx="4277075" cy="4277075"/>
          </a:xfrm>
          <a:prstGeom prst="rect">
            <a:avLst/>
          </a:prstGeom>
        </p:spPr>
      </p:pic>
      <p:sp>
        <p:nvSpPr>
          <p:cNvPr id="15" name="Title 1">
            <a:extLst>
              <a:ext uri="{FF2B5EF4-FFF2-40B4-BE49-F238E27FC236}">
                <a16:creationId xmlns:a16="http://schemas.microsoft.com/office/drawing/2014/main" id="{8E101799-7D4B-A3E6-254E-E6BC76AA5058}"/>
              </a:ext>
            </a:extLst>
          </p:cNvPr>
          <p:cNvSpPr txBox="1">
            <a:spLocks/>
          </p:cNvSpPr>
          <p:nvPr/>
        </p:nvSpPr>
        <p:spPr>
          <a:xfrm>
            <a:off x="5126215" y="165026"/>
            <a:ext cx="2424116" cy="2774088"/>
          </a:xfrm>
          <a:prstGeom prst="rect">
            <a:avLst/>
          </a:prstGeom>
        </p:spPr>
        <p:txBody>
          <a:bodyPr vert="horz" lIns="91440" tIns="45720" rIns="91440" bIns="45720" rtlCol="0" anchor="b" anchorCtr="0">
            <a:normAutofit/>
          </a:bodyPr>
          <a:lstStyle>
            <a:lvl1pPr algn="l" defTabSz="914400" rtl="0" eaLnBrk="1" latinLnBrk="0" hangingPunct="1">
              <a:lnSpc>
                <a:spcPts val="3200"/>
              </a:lnSpc>
              <a:spcBef>
                <a:spcPct val="0"/>
              </a:spcBef>
              <a:buNone/>
              <a:defRPr sz="3400" b="1" kern="1200">
                <a:solidFill>
                  <a:schemeClr val="tx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2000" b="1" i="0" u="none" strike="noStrike" kern="1200" cap="none" spc="0" normalizeH="0" baseline="0" noProof="0">
                <a:ln>
                  <a:noFill/>
                </a:ln>
                <a:solidFill>
                  <a:srgbClr val="000000"/>
                </a:solidFill>
                <a:effectLst/>
                <a:uLnTx/>
                <a:uFillTx/>
                <a:latin typeface="Arial"/>
                <a:ea typeface="+mj-ea"/>
                <a:cs typeface="+mj-cs"/>
              </a:rPr>
            </a:br>
            <a:r>
              <a:rPr kumimoji="0" lang="en-US" sz="2000" b="1" i="0" u="none" strike="noStrike" kern="1200" cap="none" spc="0" normalizeH="0" baseline="0" noProof="0">
                <a:ln>
                  <a:noFill/>
                </a:ln>
                <a:solidFill>
                  <a:srgbClr val="0C8066">
                    <a:lumMod val="75000"/>
                  </a:srgbClr>
                </a:solidFill>
                <a:effectLst/>
                <a:uLnTx/>
                <a:uFillTx/>
                <a:latin typeface="Arial"/>
                <a:ea typeface="+mj-ea"/>
                <a:cs typeface="+mj-cs"/>
              </a:rPr>
              <a:t> </a:t>
            </a:r>
            <a:r>
              <a:rPr kumimoji="0" lang="en-US" sz="2000" b="0" i="0" u="none" strike="noStrike" kern="1200" cap="none" spc="0" normalizeH="0" baseline="0" noProof="0">
                <a:ln>
                  <a:noFill/>
                </a:ln>
                <a:solidFill>
                  <a:prstClr val="white"/>
                </a:solidFill>
                <a:effectLst/>
                <a:uLnTx/>
                <a:uFillTx/>
                <a:latin typeface="Arial"/>
                <a:ea typeface="+mj-ea"/>
                <a:cs typeface="+mj-cs"/>
              </a:rPr>
              <a:t>Hoe </a:t>
            </a:r>
            <a:r>
              <a:rPr kumimoji="0" lang="en-US" sz="2000" b="0" i="0" u="none" strike="noStrike" kern="1200" cap="none" spc="0" normalizeH="0" baseline="0" noProof="0" err="1">
                <a:ln>
                  <a:noFill/>
                </a:ln>
                <a:solidFill>
                  <a:prstClr val="white"/>
                </a:solidFill>
                <a:effectLst/>
                <a:uLnTx/>
                <a:uFillTx/>
                <a:latin typeface="Arial"/>
                <a:ea typeface="+mj-ea"/>
                <a:cs typeface="+mj-cs"/>
              </a:rPr>
              <a:t>komen</a:t>
            </a:r>
            <a:r>
              <a:rPr kumimoji="0" lang="en-US" sz="2000" b="0" i="0" u="none" strike="noStrike" kern="1200" cap="none" spc="0" normalizeH="0" baseline="0" noProof="0">
                <a:ln>
                  <a:noFill/>
                </a:ln>
                <a:solidFill>
                  <a:prstClr val="white"/>
                </a:solidFill>
                <a:effectLst/>
                <a:uLnTx/>
                <a:uFillTx/>
                <a:latin typeface="Arial"/>
                <a:ea typeface="+mj-ea"/>
                <a:cs typeface="+mj-cs"/>
              </a:rPr>
              <a:t> de </a:t>
            </a:r>
            <a:r>
              <a:rPr kumimoji="0" lang="en-US" sz="2000" b="0" i="0" u="none" strike="noStrike" kern="1200" cap="none" spc="0" normalizeH="0" baseline="0" noProof="0" err="1">
                <a:ln>
                  <a:noFill/>
                </a:ln>
                <a:solidFill>
                  <a:prstClr val="white"/>
                </a:solidFill>
                <a:effectLst/>
                <a:uLnTx/>
                <a:uFillTx/>
                <a:latin typeface="Arial"/>
                <a:ea typeface="+mj-ea"/>
                <a:cs typeface="+mj-cs"/>
              </a:rPr>
              <a:t>vragen</a:t>
            </a:r>
            <a:r>
              <a:rPr kumimoji="0" lang="en-US" sz="2000" b="0" i="0" u="none" strike="noStrike" kern="1200" cap="none" spc="0" normalizeH="0" baseline="0" noProof="0">
                <a:ln>
                  <a:noFill/>
                </a:ln>
                <a:solidFill>
                  <a:prstClr val="white"/>
                </a:solidFill>
                <a:effectLst/>
                <a:uLnTx/>
                <a:uFillTx/>
                <a:latin typeface="Arial"/>
                <a:ea typeface="+mj-ea"/>
                <a:cs typeface="+mj-cs"/>
              </a:rPr>
              <a:t> over?</a:t>
            </a:r>
          </a:p>
        </p:txBody>
      </p:sp>
      <p:sp>
        <p:nvSpPr>
          <p:cNvPr id="3" name="Title 1">
            <a:extLst>
              <a:ext uri="{FF2B5EF4-FFF2-40B4-BE49-F238E27FC236}">
                <a16:creationId xmlns:a16="http://schemas.microsoft.com/office/drawing/2014/main" id="{32298DB7-AAD2-2342-8D05-F1BAA1D5A4BF}"/>
              </a:ext>
            </a:extLst>
          </p:cNvPr>
          <p:cNvSpPr txBox="1">
            <a:spLocks/>
          </p:cNvSpPr>
          <p:nvPr/>
        </p:nvSpPr>
        <p:spPr>
          <a:xfrm>
            <a:off x="5947620" y="4045587"/>
            <a:ext cx="2873327" cy="1439604"/>
          </a:xfrm>
          <a:prstGeom prst="rect">
            <a:avLst/>
          </a:prstGeom>
        </p:spPr>
        <p:txBody>
          <a:bodyPr vert="horz" lIns="91440" tIns="45720" rIns="91440" bIns="45720" rtlCol="0" anchor="b" anchorCtr="0">
            <a:normAutofit/>
          </a:bodyPr>
          <a:lstStyle>
            <a:lvl1pPr algn="l" defTabSz="914400" rtl="0" eaLnBrk="1" latinLnBrk="0" hangingPunct="1">
              <a:lnSpc>
                <a:spcPts val="3200"/>
              </a:lnSpc>
              <a:spcBef>
                <a:spcPct val="0"/>
              </a:spcBef>
              <a:buNone/>
              <a:defRPr sz="3400" b="1" kern="1200">
                <a:solidFill>
                  <a:schemeClr val="tx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2000" b="1" i="0" u="none" strike="noStrike" kern="1200" cap="none" spc="0" normalizeH="0" baseline="0" noProof="0">
                <a:ln>
                  <a:noFill/>
                </a:ln>
                <a:solidFill>
                  <a:srgbClr val="000000"/>
                </a:solidFill>
                <a:effectLst/>
                <a:uLnTx/>
                <a:uFillTx/>
                <a:latin typeface="Arial"/>
                <a:ea typeface="+mj-ea"/>
                <a:cs typeface="+mj-cs"/>
              </a:rPr>
            </a:br>
            <a:r>
              <a:rPr kumimoji="0" lang="en-US" sz="2000" b="0" i="0" u="none" strike="noStrike" kern="1200" cap="none" spc="0" normalizeH="0" baseline="0" noProof="0">
                <a:ln>
                  <a:noFill/>
                </a:ln>
                <a:solidFill>
                  <a:prstClr val="white"/>
                </a:solidFill>
                <a:effectLst/>
                <a:uLnTx/>
                <a:uFillTx/>
                <a:latin typeface="Arial"/>
                <a:ea typeface="+mj-ea"/>
                <a:cs typeface="+mj-cs"/>
              </a:rPr>
              <a:t> </a:t>
            </a:r>
            <a:r>
              <a:rPr kumimoji="0" lang="en-US" sz="2000" b="0" i="0" u="none" strike="noStrike" kern="1200" cap="none" spc="0" normalizeH="0" baseline="0" noProof="0" err="1">
                <a:ln>
                  <a:noFill/>
                </a:ln>
                <a:solidFill>
                  <a:prstClr val="white"/>
                </a:solidFill>
                <a:effectLst/>
                <a:uLnTx/>
                <a:uFillTx/>
                <a:latin typeface="Arial"/>
                <a:ea typeface="+mj-ea"/>
                <a:cs typeface="+mj-cs"/>
              </a:rPr>
              <a:t>Gebruik</a:t>
            </a:r>
            <a:r>
              <a:rPr kumimoji="0" lang="en-US" sz="2000" b="0" i="0" u="none" strike="noStrike" kern="1200" cap="none" spc="0" normalizeH="0" baseline="0" noProof="0">
                <a:ln>
                  <a:noFill/>
                </a:ln>
                <a:solidFill>
                  <a:prstClr val="white"/>
                </a:solidFill>
                <a:effectLst/>
                <a:uLnTx/>
                <a:uFillTx/>
                <a:latin typeface="Arial"/>
                <a:ea typeface="+mj-ea"/>
                <a:cs typeface="+mj-cs"/>
              </a:rPr>
              <a:t> je </a:t>
            </a:r>
            <a:r>
              <a:rPr kumimoji="0" lang="en-US" sz="2000" b="0" i="0" u="none" strike="noStrike" kern="1200" cap="none" spc="0" normalizeH="0" baseline="0" noProof="0" err="1">
                <a:ln>
                  <a:noFill/>
                </a:ln>
                <a:solidFill>
                  <a:prstClr val="white"/>
                </a:solidFill>
                <a:effectLst/>
                <a:uLnTx/>
                <a:uFillTx/>
                <a:latin typeface="Arial"/>
                <a:ea typeface="+mj-ea"/>
                <a:cs typeface="+mj-cs"/>
              </a:rPr>
              <a:t>fantasie</a:t>
            </a:r>
            <a:r>
              <a:rPr kumimoji="0" lang="en-US" sz="2000" b="0" i="0" u="none" strike="noStrike" kern="1200" cap="none" spc="0" normalizeH="0" baseline="0" noProof="0">
                <a:ln>
                  <a:noFill/>
                </a:ln>
                <a:solidFill>
                  <a:prstClr val="white"/>
                </a:solidFill>
                <a:effectLst/>
                <a:uLnTx/>
                <a:uFillTx/>
                <a:latin typeface="Arial"/>
                <a:ea typeface="+mj-ea"/>
                <a:cs typeface="+mj-cs"/>
              </a:rPr>
              <a:t>, </a:t>
            </a:r>
            <a:r>
              <a:rPr kumimoji="0" lang="en-US" sz="2000" b="0" i="0" u="none" strike="noStrike" kern="1200" cap="none" spc="0" normalizeH="0" baseline="0" noProof="0" err="1">
                <a:ln>
                  <a:noFill/>
                </a:ln>
                <a:solidFill>
                  <a:prstClr val="white"/>
                </a:solidFill>
                <a:effectLst/>
                <a:uLnTx/>
                <a:uFillTx/>
                <a:latin typeface="Arial"/>
                <a:ea typeface="+mj-ea"/>
                <a:cs typeface="+mj-cs"/>
              </a:rPr>
              <a:t>denk</a:t>
            </a:r>
            <a:r>
              <a:rPr kumimoji="0" lang="en-US" sz="2000" b="0" i="0" u="none" strike="noStrike" kern="1200" cap="none" spc="0" normalizeH="0" baseline="0" noProof="0">
                <a:ln>
                  <a:noFill/>
                </a:ln>
                <a:solidFill>
                  <a:prstClr val="white"/>
                </a:solidFill>
                <a:effectLst/>
                <a:uLnTx/>
                <a:uFillTx/>
                <a:latin typeface="Arial"/>
                <a:ea typeface="+mj-ea"/>
                <a:cs typeface="+mj-cs"/>
              </a:rPr>
              <a:t> </a:t>
            </a:r>
            <a:r>
              <a:rPr kumimoji="0" lang="en-US" sz="2000" b="0" i="0" u="none" strike="noStrike" kern="1200" cap="none" spc="0" normalizeH="0" baseline="0" noProof="0" err="1">
                <a:ln>
                  <a:noFill/>
                </a:ln>
                <a:solidFill>
                  <a:prstClr val="white"/>
                </a:solidFill>
                <a:effectLst/>
                <a:uLnTx/>
                <a:uFillTx/>
                <a:latin typeface="Arial"/>
                <a:ea typeface="+mj-ea"/>
                <a:cs typeface="+mj-cs"/>
              </a:rPr>
              <a:t>kritisch</a:t>
            </a:r>
            <a:r>
              <a:rPr kumimoji="0" lang="en-US" sz="2000" b="0" i="0" u="none" strike="noStrike" kern="1200" cap="none" spc="0" normalizeH="0" baseline="0" noProof="0">
                <a:ln>
                  <a:noFill/>
                </a:ln>
                <a:solidFill>
                  <a:prstClr val="white"/>
                </a:solidFill>
                <a:effectLst/>
                <a:uLnTx/>
                <a:uFillTx/>
                <a:latin typeface="Arial"/>
                <a:ea typeface="+mj-ea"/>
                <a:cs typeface="+mj-cs"/>
              </a:rPr>
              <a:t> </a:t>
            </a:r>
            <a:r>
              <a:rPr kumimoji="0" lang="en-US" sz="2000" b="0" i="0" u="none" strike="noStrike" kern="1200" cap="none" spc="0" normalizeH="0" baseline="0" noProof="0" err="1">
                <a:ln>
                  <a:noFill/>
                </a:ln>
                <a:solidFill>
                  <a:prstClr val="white"/>
                </a:solidFill>
                <a:effectLst/>
                <a:uLnTx/>
                <a:uFillTx/>
                <a:latin typeface="Arial"/>
                <a:ea typeface="+mj-ea"/>
                <a:cs typeface="+mj-cs"/>
              </a:rPr>
              <a:t>en</a:t>
            </a:r>
            <a:r>
              <a:rPr kumimoji="0" lang="en-US" sz="2000" b="0" i="0" u="none" strike="noStrike" kern="1200" cap="none" spc="0" normalizeH="0" baseline="0" noProof="0">
                <a:ln>
                  <a:noFill/>
                </a:ln>
                <a:solidFill>
                  <a:prstClr val="white"/>
                </a:solidFill>
                <a:effectLst/>
                <a:uLnTx/>
                <a:uFillTx/>
                <a:latin typeface="Arial"/>
                <a:ea typeface="+mj-ea"/>
                <a:cs typeface="+mj-cs"/>
              </a:rPr>
              <a:t> </a:t>
            </a:r>
            <a:r>
              <a:rPr kumimoji="0" lang="en-US" sz="2000" b="0" i="0" u="none" strike="noStrike" kern="1200" cap="none" spc="0" normalizeH="0" baseline="0" noProof="0" err="1">
                <a:ln>
                  <a:noFill/>
                </a:ln>
                <a:solidFill>
                  <a:prstClr val="white"/>
                </a:solidFill>
                <a:effectLst/>
                <a:uLnTx/>
                <a:uFillTx/>
                <a:latin typeface="Arial"/>
                <a:ea typeface="+mj-ea"/>
                <a:cs typeface="+mj-cs"/>
              </a:rPr>
              <a:t>deel</a:t>
            </a:r>
            <a:r>
              <a:rPr kumimoji="0" lang="en-US" sz="2000" b="0" i="0" u="none" strike="noStrike" kern="1200" cap="none" spc="0" normalizeH="0" baseline="0" noProof="0">
                <a:ln>
                  <a:noFill/>
                </a:ln>
                <a:solidFill>
                  <a:prstClr val="white"/>
                </a:solidFill>
                <a:effectLst/>
                <a:uLnTx/>
                <a:uFillTx/>
                <a:latin typeface="Arial"/>
                <a:ea typeface="+mj-ea"/>
                <a:cs typeface="+mj-cs"/>
              </a:rPr>
              <a:t> </a:t>
            </a:r>
            <a:r>
              <a:rPr kumimoji="0" lang="en-US" sz="2000" b="0" i="0" u="none" strike="noStrike" kern="1200" cap="none" spc="0" normalizeH="0" baseline="0" noProof="0" err="1">
                <a:ln>
                  <a:noFill/>
                </a:ln>
                <a:solidFill>
                  <a:prstClr val="white"/>
                </a:solidFill>
                <a:effectLst/>
                <a:uLnTx/>
                <a:uFillTx/>
                <a:latin typeface="Arial"/>
                <a:ea typeface="+mj-ea"/>
                <a:cs typeface="+mj-cs"/>
              </a:rPr>
              <a:t>ideeën</a:t>
            </a:r>
            <a:r>
              <a:rPr kumimoji="0" lang="en-US" sz="2000" b="0" i="0" u="none" strike="noStrike" kern="1200" cap="none" spc="0" normalizeH="0" baseline="0" noProof="0">
                <a:ln>
                  <a:noFill/>
                </a:ln>
                <a:solidFill>
                  <a:prstClr val="white"/>
                </a:solidFill>
                <a:effectLst/>
                <a:uLnTx/>
                <a:uFillTx/>
                <a:latin typeface="Arial"/>
                <a:ea typeface="+mj-ea"/>
                <a:cs typeface="+mj-cs"/>
              </a:rPr>
              <a:t> </a:t>
            </a:r>
          </a:p>
        </p:txBody>
      </p:sp>
    </p:spTree>
    <p:extLst>
      <p:ext uri="{BB962C8B-B14F-4D97-AF65-F5344CB8AC3E}">
        <p14:creationId xmlns:p14="http://schemas.microsoft.com/office/powerpoint/2010/main" val="4292315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a:extLst>
              <a:ext uri="{FF2B5EF4-FFF2-40B4-BE49-F238E27FC236}">
                <a16:creationId xmlns:a16="http://schemas.microsoft.com/office/drawing/2014/main" id="{4FCE8B7B-8D3B-466F-8956-5C1F4F50265C}"/>
              </a:ext>
            </a:extLst>
          </p:cNvPr>
          <p:cNvSpPr>
            <a:spLocks noGrp="1"/>
          </p:cNvSpPr>
          <p:nvPr>
            <p:ph type="title"/>
          </p:nvPr>
        </p:nvSpPr>
        <p:spPr/>
        <p:txBody>
          <a:bodyPr/>
          <a:lstStyle/>
          <a:p>
            <a:r>
              <a:rPr lang="nl-NL">
                <a:solidFill>
                  <a:schemeClr val="accent2"/>
                </a:solidFill>
              </a:rPr>
              <a:t>Interviewvragen opsturen</a:t>
            </a:r>
            <a:endParaRPr b="0">
              <a:solidFill>
                <a:schemeClr val="accent2"/>
              </a:solidFill>
            </a:endParaRPr>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06121D-9DD6-4C93-9AF6-3CC0689F496A}" type="datetime1">
              <a:rPr kumimoji="0" lang="da-DK" sz="8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24.02.2026</a:t>
            </a:fld>
            <a:endParaRPr kumimoji="0" lang="da-DK" sz="800" b="0" i="0" u="none" strike="noStrike" kern="1200" cap="none" spc="0" normalizeH="0" baseline="0" noProof="0">
              <a:ln>
                <a:noFill/>
              </a:ln>
              <a:solidFill>
                <a:prstClr val="white"/>
              </a:solidFill>
              <a:effectLst/>
              <a:uLnTx/>
              <a:uFillTx/>
              <a:latin typeface="Arial"/>
              <a:ea typeface="+mn-ea"/>
              <a:cs typeface="+mn-cs"/>
            </a:endParaRPr>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2328"/>
                </a:solidFill>
                <a:effectLst/>
                <a:uLnTx/>
                <a:uFillTx/>
                <a:latin typeface="Arial"/>
                <a:ea typeface="+mn-ea"/>
                <a:cs typeface="+mn-cs"/>
              </a:rPr>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A1203-CA3D-4D48-AFA0-9D668419C1D5}" type="slidenum">
              <a:rPr kumimoji="0" lang="da-DK" sz="10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a-DK" sz="1000" b="1" i="0" u="none" strike="noStrike" kern="1200" cap="none" spc="0" normalizeH="0" baseline="0" noProof="0">
              <a:ln>
                <a:noFill/>
              </a:ln>
              <a:solidFill>
                <a:prstClr val="white"/>
              </a:solidFill>
              <a:effectLst/>
              <a:uLnTx/>
              <a:uFillTx/>
              <a:latin typeface="Arial"/>
              <a:ea typeface="+mn-ea"/>
              <a:cs typeface="+mn-cs"/>
            </a:endParaRPr>
          </a:p>
        </p:txBody>
      </p:sp>
      <p:pic>
        <p:nvPicPr>
          <p:cNvPr id="14" name="Picture Placeholder 13" descr="Birthday envelope with exploding ribbons">
            <a:extLst>
              <a:ext uri="{FF2B5EF4-FFF2-40B4-BE49-F238E27FC236}">
                <a16:creationId xmlns:a16="http://schemas.microsoft.com/office/drawing/2014/main" id="{785E30A8-EDFC-0638-D4E6-FA3FF60AA78D}"/>
              </a:ext>
            </a:extLst>
          </p:cNvPr>
          <p:cNvPicPr>
            <a:picLocks noGrp="1" noChangeAspect="1"/>
          </p:cNvPicPr>
          <p:nvPr>
            <p:ph type="pic" sz="quarter" idx="14"/>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51212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descr="Kleurrijke enveloppen">
            <a:extLst>
              <a:ext uri="{FF2B5EF4-FFF2-40B4-BE49-F238E27FC236}">
                <a16:creationId xmlns:a16="http://schemas.microsoft.com/office/drawing/2014/main" id="{D03F8973-A6BA-80F5-2808-92CE39045622}"/>
              </a:ext>
            </a:extLst>
          </p:cNvPr>
          <p:cNvPicPr>
            <a:picLocks noChangeAspect="1"/>
          </p:cNvPicPr>
          <p:nvPr/>
        </p:nvPicPr>
        <p:blipFill rotWithShape="1">
          <a:blip r:embed="rId3" cstate="print">
            <a:alphaModFix/>
            <a:extLst>
              <a:ext uri="{28A0092B-C50C-407E-A947-70E740481C1C}">
                <a14:useLocalDpi xmlns:a14="http://schemas.microsoft.com/office/drawing/2010/main"/>
              </a:ext>
            </a:extLst>
          </a:blip>
          <a:srcRect r="-1"/>
          <a:stretch/>
        </p:blipFill>
        <p:spPr>
          <a:xfrm>
            <a:off x="3059" y="10"/>
            <a:ext cx="12188941" cy="6857990"/>
          </a:xfrm>
          <a:prstGeom prst="rect">
            <a:avLst/>
          </a:prstGeom>
        </p:spPr>
      </p:pic>
      <p:sp>
        <p:nvSpPr>
          <p:cNvPr id="2" name="Title 1">
            <a:extLst>
              <a:ext uri="{FF2B5EF4-FFF2-40B4-BE49-F238E27FC236}">
                <a16:creationId xmlns:a16="http://schemas.microsoft.com/office/drawing/2014/main" id="{A099F216-FDC9-0B44-B907-A6C128ACD49F}"/>
              </a:ext>
            </a:extLst>
          </p:cNvPr>
          <p:cNvSpPr>
            <a:spLocks noGrp="1"/>
          </p:cNvSpPr>
          <p:nvPr>
            <p:ph type="title"/>
          </p:nvPr>
        </p:nvSpPr>
        <p:spPr>
          <a:xfrm>
            <a:off x="343246" y="1821589"/>
            <a:ext cx="6744188" cy="2047881"/>
          </a:xfrm>
        </p:spPr>
        <p:txBody>
          <a:bodyPr vert="horz" lIns="91440" tIns="45720" rIns="91440" bIns="45720" rtlCol="0" anchor="t">
            <a:normAutofit/>
          </a:bodyPr>
          <a:lstStyle/>
          <a:p>
            <a:r>
              <a:rPr lang="en-US" sz="6000">
                <a:solidFill>
                  <a:srgbClr val="FFFFFF"/>
                </a:solidFill>
              </a:rPr>
              <a:t>Hint 4</a:t>
            </a:r>
          </a:p>
        </p:txBody>
      </p:sp>
      <p:sp>
        <p:nvSpPr>
          <p:cNvPr id="3" name="voettekst">
            <a:extLst>
              <a:ext uri="{FF2B5EF4-FFF2-40B4-BE49-F238E27FC236}">
                <a16:creationId xmlns:a16="http://schemas.microsoft.com/office/drawing/2014/main" id="{EDA80A97-3FF4-DC01-803C-B0CE2639327E}"/>
              </a:ext>
            </a:extLst>
          </p:cNvPr>
          <p:cNvSpPr>
            <a:spLocks noGrp="1"/>
          </p:cNvSpPr>
          <p:nvPr>
            <p:ph type="ftr" sz="quarter" idx="11"/>
          </p:nvPr>
        </p:nvSpPr>
        <p:spPr>
          <a:xfrm>
            <a:off x="547484" y="6515100"/>
            <a:ext cx="9864505" cy="12636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prstClr val="white"/>
                </a:solidFill>
                <a:effectLst/>
                <a:uLnTx/>
                <a:uFillTx/>
                <a:latin typeface="Arial"/>
                <a:ea typeface="+mn-ea"/>
                <a:cs typeface="+mn-cs"/>
              </a:rPr>
              <a:t>Erasmus University Rotterdam </a:t>
            </a:r>
          </a:p>
        </p:txBody>
      </p:sp>
    </p:spTree>
    <p:extLst>
      <p:ext uri="{BB962C8B-B14F-4D97-AF65-F5344CB8AC3E}">
        <p14:creationId xmlns:p14="http://schemas.microsoft.com/office/powerpoint/2010/main" val="1976438620"/>
      </p:ext>
    </p:extLst>
  </p:cSld>
  <p:clrMapOvr>
    <a:masterClrMapping/>
  </p:clrMapOvr>
</p:sld>
</file>

<file path=ppt/theme/theme1.xml><?xml version="1.0" encoding="utf-8"?>
<a:theme xmlns:a="http://schemas.openxmlformats.org/drawingml/2006/main" name="1_TEMPLATE">
  <a:themeElements>
    <a:clrScheme name="EUR">
      <a:dk1>
        <a:srgbClr val="000000"/>
      </a:dk1>
      <a:lt1>
        <a:sysClr val="window" lastClr="FFFFFF"/>
      </a:lt1>
      <a:dk2>
        <a:srgbClr val="002328"/>
      </a:dk2>
      <a:lt2>
        <a:srgbClr val="E3DAD8"/>
      </a:lt2>
      <a:accent1>
        <a:srgbClr val="002328"/>
      </a:accent1>
      <a:accent2>
        <a:srgbClr val="0C8066"/>
      </a:accent2>
      <a:accent3>
        <a:srgbClr val="E3DAD8"/>
      </a:accent3>
      <a:accent4>
        <a:srgbClr val="002328"/>
      </a:accent4>
      <a:accent5>
        <a:srgbClr val="0C8066"/>
      </a:accent5>
      <a:accent6>
        <a:srgbClr val="E3DAD8"/>
      </a:accent6>
      <a:hlink>
        <a:srgbClr val="0C8066"/>
      </a:hlink>
      <a:folHlink>
        <a:srgbClr val="0C806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5C15B547FA2C43AAC558D8F7756C16" ma:contentTypeVersion="15" ma:contentTypeDescription="Een nieuw document maken." ma:contentTypeScope="" ma:versionID="8fb9fc2d3d152ff3d57a5e4b883d3be1">
  <xsd:schema xmlns:xsd="http://www.w3.org/2001/XMLSchema" xmlns:xs="http://www.w3.org/2001/XMLSchema" xmlns:p="http://schemas.microsoft.com/office/2006/metadata/properties" xmlns:ns2="468bb3a0-c30a-4265-aa8c-4c388d7b3d60" xmlns:ns3="5d9a87b2-7e48-4078-941b-fa9a353a6bc6" targetNamespace="http://schemas.microsoft.com/office/2006/metadata/properties" ma:root="true" ma:fieldsID="ea9aa4a481af291239ae77e2636cd09d" ns2:_="" ns3:_="">
    <xsd:import namespace="468bb3a0-c30a-4265-aa8c-4c388d7b3d60"/>
    <xsd:import namespace="5d9a87b2-7e48-4078-941b-fa9a353a6bc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DateTaken" minOccurs="0"/>
                <xsd:element ref="ns3:SharedWithUsers" minOccurs="0"/>
                <xsd:element ref="ns3:SharedWithDetails"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8bb3a0-c30a-4265-aa8c-4c388d7b3d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d5e0f8d3-5d55-42d7-8108-7e842a0d7440"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9a87b2-7e48-4078-941b-fa9a353a6bc6"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06f02473-65c0-47ce-a3ed-a73ec83cd215}" ma:internalName="TaxCatchAll" ma:showField="CatchAllData" ma:web="5d9a87b2-7e48-4078-941b-fa9a353a6bc6">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68bb3a0-c30a-4265-aa8c-4c388d7b3d60">
      <Terms xmlns="http://schemas.microsoft.com/office/infopath/2007/PartnerControls"/>
    </lcf76f155ced4ddcb4097134ff3c332f>
    <TaxCatchAll xmlns="5d9a87b2-7e48-4078-941b-fa9a353a6bc6" xsi:nil="true"/>
  </documentManagement>
</p:properties>
</file>

<file path=customXml/itemProps1.xml><?xml version="1.0" encoding="utf-8"?>
<ds:datastoreItem xmlns:ds="http://schemas.openxmlformats.org/officeDocument/2006/customXml" ds:itemID="{F029FE9E-5198-43A1-A5C4-0B6EDBBF482B}"/>
</file>

<file path=customXml/itemProps2.xml><?xml version="1.0" encoding="utf-8"?>
<ds:datastoreItem xmlns:ds="http://schemas.openxmlformats.org/officeDocument/2006/customXml" ds:itemID="{12CAE69C-C25C-41E6-B6B2-A3F1DBA16775}"/>
</file>

<file path=customXml/itemProps3.xml><?xml version="1.0" encoding="utf-8"?>
<ds:datastoreItem xmlns:ds="http://schemas.openxmlformats.org/officeDocument/2006/customXml" ds:itemID="{54E72785-7603-40CE-8584-9C5E2FA18981}"/>
</file>

<file path=docProps/app.xml><?xml version="1.0" encoding="utf-8"?>
<Properties xmlns="http://schemas.openxmlformats.org/officeDocument/2006/extended-properties" xmlns:vt="http://schemas.openxmlformats.org/officeDocument/2006/docPropsVTypes">
  <TotalTime>0</TotalTime>
  <Words>723</Words>
  <Application>Microsoft Macintosh PowerPoint</Application>
  <PresentationFormat>Breedbeeld</PresentationFormat>
  <Paragraphs>63</Paragraphs>
  <Slides>5</Slides>
  <Notes>4</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5</vt:i4>
      </vt:variant>
    </vt:vector>
  </HeadingPairs>
  <TitlesOfParts>
    <vt:vector size="14" baseType="lpstr">
      <vt:lpstr>Aptos</vt:lpstr>
      <vt:lpstr>Arial</vt:lpstr>
      <vt:lpstr>Calibri</vt:lpstr>
      <vt:lpstr>Museo Sans 100</vt:lpstr>
      <vt:lpstr>Museo Sans 500</vt:lpstr>
      <vt:lpstr>Museo Sans 900</vt:lpstr>
      <vt:lpstr>Segoe UI Light</vt:lpstr>
      <vt:lpstr>Symbol</vt:lpstr>
      <vt:lpstr>1_TEMPLATE</vt:lpstr>
      <vt:lpstr>Quest 4</vt:lpstr>
      <vt:lpstr>Cyclus onderzoekend leren</vt:lpstr>
      <vt:lpstr>PowerPoint-presentatie</vt:lpstr>
      <vt:lpstr>Interviewvragen opsturen</vt:lpstr>
      <vt:lpstr>Hint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Eloise Swets - Tervoort</dc:creator>
  <cp:lastModifiedBy>Eloise Swets - Tervoort</cp:lastModifiedBy>
  <cp:revision>1</cp:revision>
  <dcterms:created xsi:type="dcterms:W3CDTF">2026-02-24T20:24:43Z</dcterms:created>
  <dcterms:modified xsi:type="dcterms:W3CDTF">2026-02-24T20:25:38Z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772ba27-cab8-4042-a351-a31f6e4eacdc_Enabled">
    <vt:lpwstr>true</vt:lpwstr>
  </property>
  <property fmtid="{D5CDD505-2E9C-101B-9397-08002B2CF9AE}" pid="3" name="MSIP_Label_8772ba27-cab8-4042-a351-a31f6e4eacdc_SetDate">
    <vt:lpwstr>2026-02-24T20:25:37Z</vt:lpwstr>
  </property>
  <property fmtid="{D5CDD505-2E9C-101B-9397-08002B2CF9AE}" pid="4" name="MSIP_Label_8772ba27-cab8-4042-a351-a31f6e4eacdc_Method">
    <vt:lpwstr>Standard</vt:lpwstr>
  </property>
  <property fmtid="{D5CDD505-2E9C-101B-9397-08002B2CF9AE}" pid="5" name="MSIP_Label_8772ba27-cab8-4042-a351-a31f6e4eacdc_Name">
    <vt:lpwstr>Internal</vt:lpwstr>
  </property>
  <property fmtid="{D5CDD505-2E9C-101B-9397-08002B2CF9AE}" pid="6" name="MSIP_Label_8772ba27-cab8-4042-a351-a31f6e4eacdc_SiteId">
    <vt:lpwstr>715902d6-f63e-4b8d-929b-4bb170bad492</vt:lpwstr>
  </property>
  <property fmtid="{D5CDD505-2E9C-101B-9397-08002B2CF9AE}" pid="7" name="MSIP_Label_8772ba27-cab8-4042-a351-a31f6e4eacdc_ActionId">
    <vt:lpwstr>d5468e38-2908-450a-a287-ad21905c7dcb</vt:lpwstr>
  </property>
  <property fmtid="{D5CDD505-2E9C-101B-9397-08002B2CF9AE}" pid="8" name="MSIP_Label_8772ba27-cab8-4042-a351-a31f6e4eacdc_ContentBits">
    <vt:lpwstr>0</vt:lpwstr>
  </property>
  <property fmtid="{D5CDD505-2E9C-101B-9397-08002B2CF9AE}" pid="9" name="MSIP_Label_8772ba27-cab8-4042-a351-a31f6e4eacdc_Tag">
    <vt:lpwstr>50, 3, 0, 1</vt:lpwstr>
  </property>
  <property fmtid="{D5CDD505-2E9C-101B-9397-08002B2CF9AE}" pid="10" name="ContentTypeId">
    <vt:lpwstr>0x0101003E5C15B547FA2C43AAC558D8F7756C16</vt:lpwstr>
  </property>
</Properties>
</file>