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5684" r:id="rId2"/>
    <p:sldId id="5667" r:id="rId3"/>
    <p:sldId id="356" r:id="rId4"/>
    <p:sldId id="5679" r:id="rId5"/>
    <p:sldId id="5671"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68639"/>
  </p:normalViewPr>
  <p:slideViewPr>
    <p:cSldViewPr snapToGrid="0">
      <p:cViewPr varScale="1">
        <p:scale>
          <a:sx n="85" d="100"/>
          <a:sy n="85"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19CA1-D964-304F-B96F-1E4D5F5B98A0}" type="datetimeFigureOut">
              <a:rPr lang="nl-NL" smtClean="0"/>
              <a:t>24-02-2026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1BE71-87F4-A544-9CE0-413D0F8B8538}" type="slidenum">
              <a:rPr lang="nl-NL" smtClean="0"/>
              <a:t>‹nr.›</a:t>
            </a:fld>
            <a:endParaRPr lang="nl-NL"/>
          </a:p>
        </p:txBody>
      </p:sp>
    </p:spTree>
    <p:extLst>
      <p:ext uri="{BB962C8B-B14F-4D97-AF65-F5344CB8AC3E}">
        <p14:creationId xmlns:p14="http://schemas.microsoft.com/office/powerpoint/2010/main" val="421810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hTIeRmi8l-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a:solidFill>
                  <a:schemeClr val="tx1"/>
                </a:solidFill>
                <a:effectLst/>
                <a:latin typeface="+mn-lt"/>
                <a:ea typeface="+mn-ea"/>
                <a:cs typeface="+mn-cs"/>
              </a:rPr>
              <a:t>Instructie </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In deze les staat de stap ‘onderzoek opzetten’ centraal.</a:t>
            </a:r>
          </a:p>
          <a:p>
            <a:r>
              <a:rPr lang="nl-NL" sz="1200" kern="1200">
                <a:solidFill>
                  <a:schemeClr val="tx1"/>
                </a:solidFill>
                <a:effectLst/>
                <a:latin typeface="+mn-lt"/>
                <a:ea typeface="+mn-ea"/>
                <a:cs typeface="+mn-cs"/>
              </a:rPr>
              <a:t>Als je graag antwoord zou willen hebben op een vraag waar nu nog geen antwoord op is, kan je een onderzoek uitvoeren. Zo kan je bijvoorbeeld onderzoeken wat de favoriete kleur van de klas is, op welke manier kinderen uit de klas ’s ochtends naar school toe komen of welk fruit het meest gegeten wordt tijdens de fruitpauze. Er zijn verschillende manieren om een onderzoek uit te voeren. Voorbeelden zijn</a:t>
            </a:r>
          </a:p>
          <a:p>
            <a:pPr lvl="0"/>
            <a:r>
              <a:rPr lang="nl-NL" sz="1200" kern="1200">
                <a:solidFill>
                  <a:schemeClr val="tx1"/>
                </a:solidFill>
                <a:effectLst/>
                <a:latin typeface="+mn-lt"/>
                <a:ea typeface="+mn-ea"/>
                <a:cs typeface="+mn-cs"/>
              </a:rPr>
              <a:t>- een vragenlijst laten invullen </a:t>
            </a:r>
          </a:p>
          <a:p>
            <a:pPr lvl="0"/>
            <a:r>
              <a:rPr lang="nl-NL" sz="1200" kern="1200">
                <a:solidFill>
                  <a:schemeClr val="tx1"/>
                </a:solidFill>
                <a:effectLst/>
                <a:latin typeface="+mn-lt"/>
                <a:ea typeface="+mn-ea"/>
                <a:cs typeface="+mn-cs"/>
              </a:rPr>
              <a:t>- iets observeren </a:t>
            </a:r>
          </a:p>
          <a:p>
            <a:pPr lvl="0"/>
            <a:r>
              <a:rPr lang="nl-NL" sz="1200" kern="1200">
                <a:solidFill>
                  <a:schemeClr val="tx1"/>
                </a:solidFill>
                <a:effectLst/>
                <a:latin typeface="+mn-lt"/>
                <a:ea typeface="+mn-ea"/>
                <a:cs typeface="+mn-cs"/>
              </a:rPr>
              <a:t>- iemand interviewen. </a:t>
            </a:r>
          </a:p>
          <a:p>
            <a:r>
              <a:rPr lang="nl-NL" sz="1200" kern="1200">
                <a:solidFill>
                  <a:schemeClr val="tx1"/>
                </a:solidFill>
                <a:effectLst/>
                <a:latin typeface="+mn-lt"/>
                <a:ea typeface="+mn-ea"/>
                <a:cs typeface="+mn-cs"/>
              </a:rPr>
              <a:t>Tip van de professor: maak vooraf een duidelijk plan hoe je je onderzoek precies wilt uitvoeren en wat je hier allemaal voor nodig hebt.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68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nl-NL" sz="1200" b="1" dirty="0">
                <a:effectLst/>
                <a:latin typeface="Museo Sans 500"/>
                <a:ea typeface="Calibri" panose="020F0502020204030204" pitchFamily="34" charset="0"/>
                <a:cs typeface="Arial" panose="020B0604020202020204" pitchFamily="34" charset="0"/>
              </a:rPr>
              <a:t>Toelichting</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dirty="0">
                <a:effectLst/>
                <a:latin typeface="Museo Sans 100"/>
                <a:ea typeface="Calibri" panose="020F0502020204030204" pitchFamily="34" charset="0"/>
                <a:cs typeface="Arial" panose="020B0604020202020204" pitchFamily="34" charset="0"/>
              </a:rPr>
              <a:t>De klas gaat vandaag interviewvragen opstellen om aan de professor te stellen tijdens het bezoek.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dirty="0">
                <a:effectLst/>
                <a:latin typeface="Museo Sans 100"/>
                <a:ea typeface="Calibri" panose="020F0502020204030204" pitchFamily="34" charset="0"/>
                <a:cs typeface="Arial" panose="020B0604020202020204" pitchFamily="34" charset="0"/>
              </a:rPr>
              <a:t>De leerlingen worden opgedeeld in groepjes en mogen samen brainstormen over vragen die ze graag zouden stellen aan de professor.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dirty="0">
                <a:effectLst/>
                <a:latin typeface="Museo Sans 100"/>
                <a:ea typeface="Calibri" panose="020F0502020204030204" pitchFamily="34" charset="0"/>
                <a:cs typeface="Arial" panose="020B060402020202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dirty="0">
                <a:effectLst/>
                <a:latin typeface="Museo Sans 100"/>
                <a:ea typeface="Calibri" panose="020F0502020204030204" pitchFamily="34" charset="0"/>
                <a:cs typeface="Arial" panose="020B0604020202020204" pitchFamily="34" charset="0"/>
              </a:rPr>
              <a:t>De 5 X W + H (wie, waar, waarom, wat, wanneer en hoe) methode kan hierin helpend zijn.</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dirty="0">
                <a:effectLst/>
                <a:latin typeface="Museo Sans 100"/>
                <a:ea typeface="Calibri" panose="020F0502020204030204" pitchFamily="34" charset="0"/>
                <a:cs typeface="Arial" panose="020B060402020202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dirty="0">
                <a:effectLst/>
                <a:latin typeface="Museo Sans 100"/>
                <a:ea typeface="Calibri" panose="020F0502020204030204" pitchFamily="34" charset="0"/>
                <a:cs typeface="Arial" panose="020B0604020202020204" pitchFamily="34" charset="0"/>
              </a:rPr>
              <a:t>Aan jou de keuze of je de opgestelde vragen op een fysieke muur in de klas wil laten plakken of dat je een </a:t>
            </a:r>
            <a:r>
              <a:rPr lang="nl-NL" sz="1200" i="1" dirty="0" err="1">
                <a:effectLst/>
                <a:latin typeface="Museo Sans 100"/>
                <a:ea typeface="Calibri" panose="020F0502020204030204" pitchFamily="34" charset="0"/>
                <a:cs typeface="Arial" panose="020B0604020202020204" pitchFamily="34" charset="0"/>
              </a:rPr>
              <a:t>Padlet</a:t>
            </a:r>
            <a:r>
              <a:rPr lang="nl-NL" sz="1200" i="1" dirty="0">
                <a:effectLst/>
                <a:latin typeface="Museo Sans 100"/>
                <a:ea typeface="Calibri" panose="020F0502020204030204" pitchFamily="34" charset="0"/>
                <a:cs typeface="Arial" panose="020B0604020202020204" pitchFamily="34" charset="0"/>
              </a:rPr>
              <a:t>-omgeving wilt gebruiken om de vragen te noteren. Mocht je nog niet bekend zijn met het online inrichten van een muur, zou je de volgende clip van Meester Sander eens kunnen bekijken: </a:t>
            </a:r>
            <a:r>
              <a:rPr lang="nl-NL" sz="1200" i="1" u="sng" dirty="0">
                <a:solidFill>
                  <a:srgbClr val="0563C1"/>
                </a:solidFill>
                <a:effectLst/>
                <a:latin typeface="Museo Sans 100"/>
                <a:ea typeface="Calibri" panose="020F0502020204030204" pitchFamily="34" charset="0"/>
                <a:cs typeface="Arial" panose="020B0604020202020204" pitchFamily="34" charset="0"/>
                <a:hlinkClick r:id="rId3"/>
              </a:rPr>
              <a:t>https://www.youtube.com/watch?v=hTIeRmi8l-M</a:t>
            </a:r>
            <a:r>
              <a:rPr lang="nl-NL" sz="1200" i="1" u="sng" dirty="0">
                <a:effectLst/>
                <a:latin typeface="Museo Sans 100"/>
                <a:ea typeface="Calibri" panose="020F0502020204030204" pitchFamily="34" charset="0"/>
                <a:cs typeface="Arial" panose="020B0604020202020204" pitchFamily="34" charset="0"/>
              </a:rPr>
              <a:t>.</a:t>
            </a:r>
            <a:r>
              <a:rPr lang="nl-NL" sz="1200" i="1" dirty="0">
                <a:effectLst/>
                <a:latin typeface="Museo Sans 100"/>
                <a:ea typeface="Calibri" panose="020F0502020204030204" pitchFamily="34" charset="0"/>
                <a:cs typeface="Arial" panose="020B060402020202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dirty="0">
                <a:effectLst/>
                <a:latin typeface="Museo Sans 100"/>
                <a:ea typeface="Calibri" panose="020F0502020204030204" pitchFamily="34" charset="0"/>
                <a:cs typeface="Arial" panose="020B0604020202020204" pitchFamily="34" charset="0"/>
              </a:rPr>
              <a:t>De toegevoegde waarde van de vragen ergens visueel te delen, is dat alle leerlingen elkaars vragen kunnen inzien.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endParaRPr lang="nl-NL" sz="1200" b="1" dirty="0">
              <a:effectLst/>
              <a:latin typeface="Museo Sans 500"/>
              <a:ea typeface="Calibri" panose="020F0502020204030204" pitchFamily="34" charset="0"/>
              <a:cs typeface="Arial" panose="020B0604020202020204" pitchFamily="34" charset="0"/>
            </a:endParaRPr>
          </a:p>
          <a:p>
            <a:pPr>
              <a:lnSpc>
                <a:spcPct val="107000"/>
              </a:lnSpc>
              <a:spcAft>
                <a:spcPts val="800"/>
              </a:spcAft>
              <a:buNone/>
            </a:pPr>
            <a:r>
              <a:rPr lang="nl-NL" sz="1200" b="1" dirty="0">
                <a:effectLst/>
                <a:latin typeface="Museo Sans 500"/>
                <a:ea typeface="Calibri" panose="020F0502020204030204" pitchFamily="34" charset="0"/>
                <a:cs typeface="Arial" panose="020B0604020202020204" pitchFamily="34" charset="0"/>
              </a:rPr>
              <a:t>Opdracht instructie</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dirty="0">
                <a:effectLst/>
                <a:latin typeface="Museo Sans 100"/>
                <a:ea typeface="Calibri" panose="020F0502020204030204" pitchFamily="34" charset="0"/>
                <a:cs typeface="Arial" panose="020B0604020202020204" pitchFamily="34" charset="0"/>
              </a:rPr>
              <a:t>We gaan vragen opstellen die we aan de professor kunnen stellen tijdens het bezoek.</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dirty="0">
                <a:effectLst/>
                <a:latin typeface="Museo Sans 100"/>
                <a:ea typeface="Calibri" panose="020F0502020204030204" pitchFamily="34" charset="0"/>
                <a:cs typeface="Arial" panose="020B0604020202020204" pitchFamily="34" charset="0"/>
              </a:rPr>
              <a:t>Als je een onderzoek gaat doen, is het belangrijk om eerst goed te </a:t>
            </a:r>
            <a:r>
              <a:rPr lang="nl-NL" sz="1200" b="1" dirty="0">
                <a:solidFill>
                  <a:srgbClr val="0C8066"/>
                </a:solidFill>
                <a:effectLst/>
                <a:latin typeface="Museo Sans 100"/>
                <a:ea typeface="Calibri" panose="020F0502020204030204" pitchFamily="34" charset="0"/>
                <a:cs typeface="Arial" panose="020B0604020202020204" pitchFamily="34" charset="0"/>
              </a:rPr>
              <a:t>verkennen</a:t>
            </a:r>
            <a:r>
              <a:rPr lang="nl-NL" sz="1200" dirty="0">
                <a:effectLst/>
                <a:latin typeface="Museo Sans 100"/>
                <a:ea typeface="Calibri" panose="020F0502020204030204" pitchFamily="34" charset="0"/>
                <a:cs typeface="Arial" panose="020B0604020202020204" pitchFamily="34" charset="0"/>
              </a:rPr>
              <a:t>. Dat betekent: uitzoeken wat je al weet en wat er al over je onderwerp te vinden is.</a:t>
            </a:r>
            <a:br>
              <a:rPr lang="nl-NL" sz="1200" dirty="0">
                <a:effectLst/>
                <a:latin typeface="Museo Sans 100"/>
                <a:ea typeface="Calibri" panose="020F0502020204030204" pitchFamily="34" charset="0"/>
                <a:cs typeface="Arial" panose="020B0604020202020204" pitchFamily="34" charset="0"/>
              </a:rPr>
            </a:br>
            <a:r>
              <a:rPr lang="nl-NL" sz="1200" dirty="0">
                <a:effectLst/>
                <a:latin typeface="Museo Sans 100"/>
                <a:ea typeface="Calibri" panose="020F0502020204030204" pitchFamily="34" charset="0"/>
                <a:cs typeface="Arial" panose="020B0604020202020204" pitchFamily="34" charset="0"/>
              </a:rPr>
              <a:t>Daarbij helpen de </a:t>
            </a:r>
            <a:r>
              <a:rPr lang="nl-NL" sz="1200" b="1" dirty="0">
                <a:solidFill>
                  <a:srgbClr val="0C8066"/>
                </a:solidFill>
                <a:effectLst/>
                <a:latin typeface="Museo Sans 100"/>
                <a:ea typeface="Calibri" panose="020F0502020204030204" pitchFamily="34" charset="0"/>
                <a:cs typeface="Arial" panose="020B0604020202020204" pitchFamily="34" charset="0"/>
              </a:rPr>
              <a:t>5x W + H</a:t>
            </a:r>
            <a:r>
              <a:rPr lang="nl-NL" sz="1200" dirty="0">
                <a:effectLst/>
                <a:latin typeface="Museo Sans 100"/>
                <a:ea typeface="Calibri" panose="020F0502020204030204" pitchFamily="34" charset="0"/>
                <a:cs typeface="Arial" panose="020B0604020202020204" pitchFamily="34" charset="0"/>
              </a:rPr>
              <a:t>. Dit zijn vraagwoorden die je helpen om slimme vragen te stellen:</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200" dirty="0">
                <a:effectLst/>
                <a:latin typeface="Museo Sans 100"/>
                <a:ea typeface="Calibri" panose="020F0502020204030204" pitchFamily="34" charset="0"/>
                <a:cs typeface="Arial" panose="020B0604020202020204" pitchFamily="34" charset="0"/>
              </a:rPr>
              <a:t>Over wie gaat het? (personen, groepen)</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200" dirty="0">
                <a:effectLst/>
                <a:latin typeface="Museo Sans 100"/>
                <a:ea typeface="Calibri" panose="020F0502020204030204" pitchFamily="34" charset="0"/>
                <a:cs typeface="Arial" panose="020B0604020202020204" pitchFamily="34" charset="0"/>
              </a:rPr>
              <a:t>Wat gebeurt er precies? (het onderwerp of probleem)</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200" dirty="0">
                <a:effectLst/>
                <a:latin typeface="Museo Sans 100"/>
                <a:ea typeface="Calibri" panose="020F0502020204030204" pitchFamily="34" charset="0"/>
                <a:cs typeface="Arial" panose="020B0604020202020204" pitchFamily="34" charset="0"/>
              </a:rPr>
              <a:t>Waar speelt het zich af? (plaats, omgeving)</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200" dirty="0">
                <a:effectLst/>
                <a:latin typeface="Museo Sans 100"/>
                <a:ea typeface="Calibri" panose="020F0502020204030204" pitchFamily="34" charset="0"/>
                <a:cs typeface="Arial" panose="020B0604020202020204" pitchFamily="34" charset="0"/>
              </a:rPr>
              <a:t>Wanneer gebeurt het? (tijd, moment, periode)</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200" dirty="0">
                <a:effectLst/>
                <a:latin typeface="Museo Sans 100"/>
                <a:ea typeface="Calibri" panose="020F0502020204030204" pitchFamily="34" charset="0"/>
                <a:cs typeface="Arial" panose="020B0604020202020204" pitchFamily="34" charset="0"/>
              </a:rPr>
              <a:t>Waarom is dit belangrijk of gebeurt dit? (reden, oorzaak)</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200" dirty="0">
                <a:effectLst/>
                <a:latin typeface="Museo Sans 100"/>
                <a:ea typeface="Calibri" panose="020F0502020204030204" pitchFamily="34" charset="0"/>
                <a:cs typeface="Arial" panose="020B0604020202020204" pitchFamily="34" charset="0"/>
              </a:rPr>
              <a:t>Hoe gebeurt het? (manier, aanpak, proces)</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dirty="0">
                <a:effectLst/>
                <a:latin typeface="Museo Sans 100"/>
                <a:ea typeface="Calibri" panose="020F0502020204030204" pitchFamily="34" charset="0"/>
                <a:cs typeface="Arial" panose="020B060402020202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dirty="0">
                <a:effectLst/>
                <a:latin typeface="Museo Sans 100"/>
                <a:ea typeface="Calibri" panose="020F0502020204030204" pitchFamily="34" charset="0"/>
                <a:cs typeface="Arial" panose="020B0604020202020204" pitchFamily="34" charset="0"/>
              </a:rPr>
              <a:t>Kenmerken van een goede interviewvraag zijn verder: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nl-NL" sz="1200" dirty="0">
                <a:effectLst/>
                <a:latin typeface="Museo Sans 100"/>
                <a:ea typeface="Calibri" panose="020F0502020204030204" pitchFamily="34" charset="0"/>
                <a:cs typeface="Times New Roman" panose="02020603050405020304" pitchFamily="18" charset="0"/>
              </a:rPr>
              <a:t>het is een open vraag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nl-NL" sz="1200" dirty="0">
                <a:effectLst/>
                <a:latin typeface="Museo Sans 100"/>
                <a:ea typeface="Calibri" panose="020F0502020204030204" pitchFamily="34" charset="0"/>
                <a:cs typeface="Times New Roman" panose="02020603050405020304" pitchFamily="18" charset="0"/>
              </a:rPr>
              <a:t>dit is een vraag die de geïnterviewde ook wil en kan beantwoorden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nl-NL" sz="1200" dirty="0">
                <a:effectLst/>
                <a:latin typeface="Museo Sans 100"/>
                <a:ea typeface="Calibri" panose="020F0502020204030204" pitchFamily="34" charset="0"/>
                <a:cs typeface="Times New Roman" panose="02020603050405020304" pitchFamily="18" charset="0"/>
              </a:rPr>
              <a:t>de vraag is niet te lang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nl-NL" sz="1200" dirty="0">
                <a:effectLst/>
                <a:latin typeface="Museo Sans 100"/>
                <a:ea typeface="Calibri" panose="020F0502020204030204" pitchFamily="34" charset="0"/>
                <a:cs typeface="Arial" panose="020B060402020202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dirty="0">
                <a:effectLst/>
                <a:latin typeface="Museo Sans 100"/>
                <a:ea typeface="Calibri" panose="020F0502020204030204" pitchFamily="34" charset="0"/>
                <a:cs typeface="Arial" panose="020B0604020202020204" pitchFamily="34" charset="0"/>
              </a:rPr>
              <a:t>Schrijf de vragen van jouw groepje op een post-it en plak deze daarna op het bord / lever de vraag in via </a:t>
            </a:r>
            <a:r>
              <a:rPr lang="nl-NL" sz="1200" dirty="0" err="1">
                <a:effectLst/>
                <a:latin typeface="Museo Sans 100"/>
                <a:ea typeface="Calibri" panose="020F0502020204030204" pitchFamily="34" charset="0"/>
                <a:cs typeface="Arial" panose="020B0604020202020204" pitchFamily="34" charset="0"/>
              </a:rPr>
              <a:t>Padlet</a:t>
            </a:r>
            <a:r>
              <a:rPr lang="nl-NL" sz="1200" dirty="0">
                <a:effectLst/>
                <a:latin typeface="Museo Sans 100"/>
                <a:ea typeface="Calibri" panose="020F0502020204030204" pitchFamily="34" charset="0"/>
                <a:cs typeface="Arial" panose="020B060402020202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dirty="0">
                <a:effectLst/>
                <a:latin typeface="Museo Sans 100"/>
                <a:ea typeface="Calibri" panose="020F0502020204030204" pitchFamily="34" charset="0"/>
                <a:cs typeface="Arial" panose="020B0604020202020204" pitchFamily="34" charset="0"/>
              </a:rPr>
              <a:t> </a:t>
            </a:r>
            <a:endParaRPr lang="nl-NL"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99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a:solidFill>
                  <a:schemeClr val="tx1"/>
                </a:solidFill>
                <a:effectLst/>
                <a:latin typeface="+mn-lt"/>
                <a:ea typeface="+mn-ea"/>
                <a:cs typeface="+mn-cs"/>
              </a:rPr>
              <a:t>Toelichting </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De opgestelde vragen worden klassikaal nabesproken. Vragen die op elkaar lijken worden samengenomen.  </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Zorg ervoor dat de vragen bewaard blijven (fysiek of online). De volgende </a:t>
            </a:r>
            <a:r>
              <a:rPr lang="nl-NL" sz="1200" i="1" kern="1200" err="1">
                <a:solidFill>
                  <a:schemeClr val="tx1"/>
                </a:solidFill>
                <a:effectLst/>
                <a:latin typeface="+mn-lt"/>
                <a:ea typeface="+mn-ea"/>
                <a:cs typeface="+mn-cs"/>
              </a:rPr>
              <a:t>quest</a:t>
            </a:r>
            <a:r>
              <a:rPr lang="nl-NL" sz="1200" i="1" kern="1200">
                <a:solidFill>
                  <a:schemeClr val="tx1"/>
                </a:solidFill>
                <a:effectLst/>
                <a:latin typeface="+mn-lt"/>
                <a:ea typeface="+mn-ea"/>
                <a:cs typeface="+mn-cs"/>
              </a:rPr>
              <a:t> borduurt namelijk voort op deze </a:t>
            </a:r>
            <a:r>
              <a:rPr lang="nl-NL" sz="1200" i="1" kern="1200" err="1">
                <a:solidFill>
                  <a:schemeClr val="tx1"/>
                </a:solidFill>
                <a:effectLst/>
                <a:latin typeface="+mn-lt"/>
                <a:ea typeface="+mn-ea"/>
                <a:cs typeface="+mn-cs"/>
              </a:rPr>
              <a:t>quest</a:t>
            </a:r>
            <a:r>
              <a:rPr lang="nl-NL" sz="1200" i="1" kern="1200">
                <a:solidFill>
                  <a:schemeClr val="tx1"/>
                </a:solidFill>
                <a:effectLst/>
                <a:latin typeface="+mn-lt"/>
                <a:ea typeface="+mn-ea"/>
                <a:cs typeface="+mn-cs"/>
              </a:rPr>
              <a:t> en de vragen die zijn opgesteld. </a:t>
            </a:r>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39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a:solidFill>
                  <a:schemeClr val="tx1"/>
                </a:solidFill>
                <a:effectLst/>
                <a:latin typeface="+mn-lt"/>
                <a:ea typeface="+mn-ea"/>
                <a:cs typeface="+mn-cs"/>
              </a:rPr>
              <a:t>Toelichting</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In totaal zijn er zes hints te verzamelen. Deze hints kunnen op de bijbehorende poster worden geplakt die ophangt in de klas. Wanneer alle zes de hints zijn verzameld, zal kort daarna de les van de professor plaatsvinden. </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Lees hint 3 en hang hem op de poster.</a:t>
            </a:r>
            <a:endParaRPr lang="nl-NL" sz="1200" kern="1200">
              <a:solidFill>
                <a:schemeClr val="tx1"/>
              </a:solidFill>
              <a:effectLst/>
              <a:latin typeface="+mn-lt"/>
              <a:ea typeface="+mn-ea"/>
              <a:cs typeface="+mn-cs"/>
            </a:endParaRPr>
          </a:p>
          <a:p>
            <a:r>
              <a:rPr lang="nl-NL" sz="1200" i="1" kern="1200">
                <a:solidFill>
                  <a:schemeClr val="tx1"/>
                </a:solidFill>
                <a:effectLst/>
                <a:latin typeface="+mn-lt"/>
                <a:ea typeface="+mn-ea"/>
                <a:cs typeface="+mn-cs"/>
              </a:rPr>
              <a:t>Het doel is om leerlingen te laten inzien dat zij sommige eigenschappen delen met de professor. </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 </a:t>
            </a:r>
          </a:p>
          <a:p>
            <a:r>
              <a:rPr lang="nl-NL" sz="1200" b="1" kern="1200">
                <a:solidFill>
                  <a:schemeClr val="tx1"/>
                </a:solidFill>
                <a:effectLst/>
                <a:latin typeface="+mn-lt"/>
                <a:ea typeface="+mn-ea"/>
                <a:cs typeface="+mn-cs"/>
              </a:rPr>
              <a:t>Opdracht instructie</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Schrijf je naam op de poster bij de hint als jij dit kenmerk met de professor deelt. </a:t>
            </a:r>
          </a:p>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276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2"/>
        </a:solidFill>
        <a:effectLst/>
      </p:bgPr>
    </p:bg>
    <p:spTree>
      <p:nvGrpSpPr>
        <p:cNvPr id="1" name=""/>
        <p:cNvGrpSpPr/>
        <p:nvPr/>
      </p:nvGrpSpPr>
      <p:grpSpPr>
        <a:xfrm>
          <a:off x="0" y="0"/>
          <a:ext cx="0" cy="0"/>
          <a:chOff x="0" y="0"/>
          <a:chExt cx="0" cy="0"/>
        </a:xfrm>
      </p:grpSpPr>
      <p:sp>
        <p:nvSpPr>
          <p:cNvPr id="6" name="Round">
            <a:extLst>
              <a:ext uri="{FF2B5EF4-FFF2-40B4-BE49-F238E27FC236}">
                <a16:creationId xmlns:a16="http://schemas.microsoft.com/office/drawing/2014/main" id="{40952387-04E7-4C47-97CA-FF6D4B9EBECB}"/>
              </a:ext>
            </a:extLst>
          </p:cNvPr>
          <p:cNvSpPr/>
          <p:nvPr userDrawn="1"/>
        </p:nvSpPr>
        <p:spPr>
          <a:xfrm>
            <a:off x="8533173" y="2900597"/>
            <a:ext cx="772832" cy="7728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ipe">
            <a:extLst>
              <a:ext uri="{FF2B5EF4-FFF2-40B4-BE49-F238E27FC236}">
                <a16:creationId xmlns:a16="http://schemas.microsoft.com/office/drawing/2014/main" id="{5538A728-1744-4E27-8223-A937D381ECF6}"/>
              </a:ext>
            </a:extLst>
          </p:cNvPr>
          <p:cNvSpPr/>
          <p:nvPr userDrawn="1"/>
        </p:nvSpPr>
        <p:spPr>
          <a:xfrm rot="2736200">
            <a:off x="9093029" y="3578532"/>
            <a:ext cx="324334" cy="145822"/>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C399FA42-C99C-44A5-A7CD-7830C98E5CC1}"/>
              </a:ext>
            </a:extLst>
          </p:cNvPr>
          <p:cNvSpPr/>
          <p:nvPr userDrawn="1"/>
        </p:nvSpPr>
        <p:spPr>
          <a:xfrm>
            <a:off x="2024743" y="2523208"/>
            <a:ext cx="7739793" cy="1667792"/>
          </a:xfrm>
          <a:prstGeom prst="roundRect">
            <a:avLst>
              <a:gd name="adj" fmla="val 24936"/>
            </a:avLst>
          </a:prstGeom>
          <a:noFill/>
          <a:ln w="44450">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Minteken 8">
            <a:extLst>
              <a:ext uri="{FF2B5EF4-FFF2-40B4-BE49-F238E27FC236}">
                <a16:creationId xmlns:a16="http://schemas.microsoft.com/office/drawing/2014/main" id="{8EE94659-CFC9-4A50-B384-DC194BBB01CD}"/>
              </a:ext>
            </a:extLst>
          </p:cNvPr>
          <p:cNvSpPr/>
          <p:nvPr userDrawn="1"/>
        </p:nvSpPr>
        <p:spPr>
          <a:xfrm>
            <a:off x="2568706"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06CAC7B0-A879-4BE2-A760-50CD68EEFF9E}"/>
              </a:ext>
            </a:extLst>
          </p:cNvPr>
          <p:cNvSpPr txBox="1"/>
          <p:nvPr userDrawn="1"/>
        </p:nvSpPr>
        <p:spPr>
          <a:xfrm>
            <a:off x="2614425" y="3087061"/>
            <a:ext cx="5460217" cy="523220"/>
          </a:xfrm>
          <a:prstGeom prst="rect">
            <a:avLst/>
          </a:prstGeom>
          <a:noFill/>
        </p:spPr>
        <p:txBody>
          <a:bodyPr wrap="square" rtlCol="0">
            <a:spAutoFit/>
          </a:bodyPr>
          <a:lstStyle/>
          <a:p>
            <a:r>
              <a:rPr lang="nl-NL" sz="2800">
                <a:solidFill>
                  <a:schemeClr val="accent2"/>
                </a:solidFill>
              </a:rPr>
              <a:t>Erasmus</a:t>
            </a:r>
            <a:r>
              <a:rPr lang="nl-NL" sz="2800" baseline="0">
                <a:solidFill>
                  <a:schemeClr val="accent2"/>
                </a:solidFill>
              </a:rPr>
              <a:t> University Rotterdam</a:t>
            </a:r>
            <a:endParaRPr lang="nl-NL" sz="2800">
              <a:solidFill>
                <a:schemeClr val="accent2"/>
              </a:solidFill>
            </a:endParaRPr>
          </a:p>
        </p:txBody>
      </p:sp>
      <p:sp>
        <p:nvSpPr>
          <p:cNvPr id="21" name="Ovaal 20">
            <a:extLst>
              <a:ext uri="{FF2B5EF4-FFF2-40B4-BE49-F238E27FC236}">
                <a16:creationId xmlns:a16="http://schemas.microsoft.com/office/drawing/2014/main" id="{89B30E91-CBEB-44CE-A78A-9AC9E72E167E}"/>
              </a:ext>
            </a:extLst>
          </p:cNvPr>
          <p:cNvSpPr/>
          <p:nvPr userDrawn="1"/>
        </p:nvSpPr>
        <p:spPr>
          <a:xfrm>
            <a:off x="8536423" y="2900597"/>
            <a:ext cx="772832" cy="772832"/>
          </a:xfrm>
          <a:prstGeom prst="ellipse">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2" descr="Vinkje">
            <a:extLst>
              <a:ext uri="{FF2B5EF4-FFF2-40B4-BE49-F238E27FC236}">
                <a16:creationId xmlns:a16="http://schemas.microsoft.com/office/drawing/2014/main" id="{38F2B944-2D76-4D87-A685-6556EB90D7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84766" y="3052190"/>
            <a:ext cx="469646" cy="469646"/>
          </a:xfrm>
          <a:prstGeom prst="rect">
            <a:avLst/>
          </a:prstGeom>
          <a:effectLst/>
        </p:spPr>
      </p:pic>
      <p:sp>
        <p:nvSpPr>
          <p:cNvPr id="24" name="Tekstvak 23">
            <a:extLst>
              <a:ext uri="{FF2B5EF4-FFF2-40B4-BE49-F238E27FC236}">
                <a16:creationId xmlns:a16="http://schemas.microsoft.com/office/drawing/2014/main" id="{4A748CB5-0E6E-4C38-A2FC-FE8303654C9E}"/>
              </a:ext>
            </a:extLst>
          </p:cNvPr>
          <p:cNvSpPr txBox="1"/>
          <p:nvPr userDrawn="1"/>
        </p:nvSpPr>
        <p:spPr>
          <a:xfrm>
            <a:off x="3991355" y="4908531"/>
            <a:ext cx="4330700" cy="369332"/>
          </a:xfrm>
          <a:prstGeom prst="rect">
            <a:avLst/>
          </a:prstGeom>
          <a:noFill/>
        </p:spPr>
        <p:txBody>
          <a:bodyPr wrap="square" rtlCol="0">
            <a:spAutoFit/>
          </a:bodyPr>
          <a:lstStyle/>
          <a:p>
            <a:pPr algn="ctr"/>
            <a:r>
              <a:rPr lang="nl-NL">
                <a:solidFill>
                  <a:schemeClr val="bg1"/>
                </a:solidFill>
              </a:rPr>
              <a:t>Zoeken …</a:t>
            </a:r>
          </a:p>
        </p:txBody>
      </p:sp>
      <p:sp>
        <p:nvSpPr>
          <p:cNvPr id="25" name="Search">
            <a:extLst>
              <a:ext uri="{FF2B5EF4-FFF2-40B4-BE49-F238E27FC236}">
                <a16:creationId xmlns:a16="http://schemas.microsoft.com/office/drawing/2014/main" id="{EA3D8A72-34E3-43CF-AEBF-863C27E9AF54}"/>
              </a:ext>
            </a:extLst>
          </p:cNvPr>
          <p:cNvSpPr txBox="1"/>
          <p:nvPr userDrawn="1"/>
        </p:nvSpPr>
        <p:spPr>
          <a:xfrm>
            <a:off x="3930650" y="4908531"/>
            <a:ext cx="4330700" cy="369332"/>
          </a:xfrm>
          <a:prstGeom prst="rect">
            <a:avLst/>
          </a:prstGeom>
          <a:noFill/>
        </p:spPr>
        <p:txBody>
          <a:bodyPr wrap="square" rtlCol="0">
            <a:spAutoFit/>
          </a:bodyPr>
          <a:lstStyle/>
          <a:p>
            <a:pPr algn="ctr"/>
            <a:r>
              <a:rPr lang="nl-NL">
                <a:solidFill>
                  <a:schemeClr val="bg1"/>
                </a:solidFill>
              </a:rPr>
              <a:t>Gevonden</a:t>
            </a:r>
          </a:p>
        </p:txBody>
      </p:sp>
      <p:sp>
        <p:nvSpPr>
          <p:cNvPr id="37" name="Minteken 36">
            <a:extLst>
              <a:ext uri="{FF2B5EF4-FFF2-40B4-BE49-F238E27FC236}">
                <a16:creationId xmlns:a16="http://schemas.microsoft.com/office/drawing/2014/main" id="{3A08DAC0-6C4A-4865-9402-DA0272862717}"/>
              </a:ext>
            </a:extLst>
          </p:cNvPr>
          <p:cNvSpPr/>
          <p:nvPr userDrawn="1"/>
        </p:nvSpPr>
        <p:spPr>
          <a:xfrm>
            <a:off x="7586290"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0469069-D37A-411C-9FBB-B604CD8DC0FC}"/>
              </a:ext>
            </a:extLst>
          </p:cNvPr>
          <p:cNvSpPr>
            <a:spLocks noGrp="1"/>
          </p:cNvSpPr>
          <p:nvPr>
            <p:ph type="title" hasCustomPrompt="1"/>
          </p:nvPr>
        </p:nvSpPr>
        <p:spPr>
          <a:xfrm>
            <a:off x="-3175" y="-505137"/>
            <a:ext cx="11114087" cy="354551"/>
          </a:xfrm>
        </p:spPr>
        <p:txBody>
          <a:bodyPr/>
          <a:lstStyle>
            <a:lvl1pPr>
              <a:defRPr sz="1400"/>
            </a:lvl1pPr>
          </a:lstStyle>
          <a:p>
            <a:r>
              <a:rPr lang="nl-NL"/>
              <a:t>INTRO</a:t>
            </a:r>
          </a:p>
        </p:txBody>
      </p:sp>
    </p:spTree>
    <p:extLst>
      <p:ext uri="{BB962C8B-B14F-4D97-AF65-F5344CB8AC3E}">
        <p14:creationId xmlns:p14="http://schemas.microsoft.com/office/powerpoint/2010/main" val="20835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26" presetClass="emph" presetSubtype="0" fill="hold" grpId="0" nodeType="withEffect">
                                  <p:stCondLst>
                                    <p:cond delay="1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1" presetClass="exit" presetSubtype="0" fill="hold" grpId="1" nodeType="withEffect">
                                  <p:stCondLst>
                                    <p:cond delay="1000"/>
                                  </p:stCondLst>
                                  <p:childTnLst>
                                    <p:set>
                                      <p:cBhvr>
                                        <p:cTn id="11" dur="1" fill="hold">
                                          <p:stCondLst>
                                            <p:cond delay="0"/>
                                          </p:stCondLst>
                                        </p:cTn>
                                        <p:tgtEl>
                                          <p:spTgt spid="9"/>
                                        </p:tgtEl>
                                        <p:attrNameLst>
                                          <p:attrName>style.visibility</p:attrName>
                                        </p:attrNameLst>
                                      </p:cBhvr>
                                      <p:to>
                                        <p:strVal val="hidden"/>
                                      </p:to>
                                    </p:set>
                                  </p:childTnLst>
                                </p:cTn>
                              </p:par>
                              <p:par>
                                <p:cTn id="12" presetID="16" presetClass="emph" presetSubtype="0" fill="hold" grpId="0" nodeType="withEffect">
                                  <p:stCondLst>
                                    <p:cond delay="1000"/>
                                  </p:stCondLst>
                                  <p:iterate type="lt">
                                    <p:tmPct val="10556"/>
                                  </p:iterate>
                                  <p:childTnLst>
                                    <p:set>
                                      <p:cBhvr override="childStyle">
                                        <p:cTn id="13" dur="1000" fill="hold"/>
                                        <p:tgtEl>
                                          <p:spTgt spid="10"/>
                                        </p:tgtEl>
                                        <p:attrNameLst>
                                          <p:attrName>style.color</p:attrName>
                                        </p:attrNameLst>
                                      </p:cBhvr>
                                      <p:to>
                                        <p:clrVal>
                                          <a:schemeClr val="bg1"/>
                                        </p:clrVal>
                                      </p:to>
                                    </p:set>
                                    <p:set>
                                      <p:cBhvr>
                                        <p:cTn id="14" dur="1000" fill="hold"/>
                                        <p:tgtEl>
                                          <p:spTgt spid="10"/>
                                        </p:tgtEl>
                                        <p:attrNameLst>
                                          <p:attrName>fillcolor</p:attrName>
                                        </p:attrNameLst>
                                      </p:cBhvr>
                                      <p:to>
                                        <p:clrVal>
                                          <a:schemeClr val="bg1"/>
                                        </p:clrVal>
                                      </p:to>
                                    </p:set>
                                    <p:set>
                                      <p:cBhvr>
                                        <p:cTn id="15" dur="1000" fill="hold"/>
                                        <p:tgtEl>
                                          <p:spTgt spid="10"/>
                                        </p:tgtEl>
                                        <p:attrNameLst>
                                          <p:attrName>fill.type</p:attrName>
                                        </p:attrNameLst>
                                      </p:cBhvr>
                                      <p:to>
                                        <p:strVal val="solid"/>
                                      </p:to>
                                    </p:set>
                                  </p:childTnLst>
                                </p:cTn>
                              </p:par>
                              <p:par>
                                <p:cTn id="16" presetID="22" presetClass="exit" presetSubtype="4" fill="hold" grpId="0" nodeType="withEffect">
                                  <p:stCondLst>
                                    <p:cond delay="325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 presetClass="entr" presetSubtype="0" fill="hold" grpId="0" nodeType="withEffect">
                                  <p:stCondLst>
                                    <p:cond delay="3500"/>
                                  </p:stCondLst>
                                  <p:childTnLst>
                                    <p:set>
                                      <p:cBhvr>
                                        <p:cTn id="23" dur="1" fill="hold">
                                          <p:stCondLst>
                                            <p:cond delay="0"/>
                                          </p:stCondLst>
                                        </p:cTn>
                                        <p:tgtEl>
                                          <p:spTgt spid="21"/>
                                        </p:tgtEl>
                                        <p:attrNameLst>
                                          <p:attrName>style.visibility</p:attrName>
                                        </p:attrNameLst>
                                      </p:cBhvr>
                                      <p:to>
                                        <p:strVal val="visible"/>
                                      </p:to>
                                    </p:set>
                                  </p:childTnLst>
                                </p:cTn>
                              </p:par>
                              <p:par>
                                <p:cTn id="24" presetID="21" presetClass="entr" presetSubtype="1" fill="hold" grpId="1" nodeType="withEffect">
                                  <p:stCondLst>
                                    <p:cond delay="3500"/>
                                  </p:stCondLst>
                                  <p:childTnLst>
                                    <p:set>
                                      <p:cBhvr>
                                        <p:cTn id="25" dur="1" fill="hold">
                                          <p:stCondLst>
                                            <p:cond delay="0"/>
                                          </p:stCondLst>
                                        </p:cTn>
                                        <p:tgtEl>
                                          <p:spTgt spid="21"/>
                                        </p:tgtEl>
                                        <p:attrNameLst>
                                          <p:attrName>style.visibility</p:attrName>
                                        </p:attrNameLst>
                                      </p:cBhvr>
                                      <p:to>
                                        <p:strVal val="visible"/>
                                      </p:to>
                                    </p:set>
                                    <p:animEffect transition="in" filter="wheel(1)">
                                      <p:cBhvr>
                                        <p:cTn id="26" dur="500"/>
                                        <p:tgtEl>
                                          <p:spTgt spid="21"/>
                                        </p:tgtEl>
                                      </p:cBhvr>
                                    </p:animEffect>
                                  </p:childTnLst>
                                </p:cTn>
                              </p:par>
                              <p:par>
                                <p:cTn id="27" presetID="10" presetClass="exit" presetSubtype="0" fill="hold" grpId="1" nodeType="withEffect">
                                  <p:stCondLst>
                                    <p:cond delay="350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23" presetClass="entr" presetSubtype="16" fill="hold" nodeType="withEffect">
                                  <p:stCondLst>
                                    <p:cond delay="40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50" fill="hold"/>
                                        <p:tgtEl>
                                          <p:spTgt spid="22"/>
                                        </p:tgtEl>
                                        <p:attrNameLst>
                                          <p:attrName>ppt_w</p:attrName>
                                        </p:attrNameLst>
                                      </p:cBhvr>
                                      <p:tavLst>
                                        <p:tav tm="0">
                                          <p:val>
                                            <p:fltVal val="0"/>
                                          </p:val>
                                        </p:tav>
                                        <p:tav tm="100000">
                                          <p:val>
                                            <p:strVal val="#ppt_w"/>
                                          </p:val>
                                        </p:tav>
                                      </p:tavLst>
                                    </p:anim>
                                    <p:anim calcmode="lin" valueType="num">
                                      <p:cBhvr>
                                        <p:cTn id="33" dur="250" fill="hold"/>
                                        <p:tgtEl>
                                          <p:spTgt spid="22"/>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40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 presetClass="entr" presetSubtype="0" fill="hold" grpId="2" nodeType="withEffect">
                                  <p:stCondLst>
                                    <p:cond delay="4000"/>
                                  </p:stCondLst>
                                  <p:childTnLst>
                                    <p:set>
                                      <p:cBhvr>
                                        <p:cTn id="38" dur="1" fill="hold">
                                          <p:stCondLst>
                                            <p:cond delay="0"/>
                                          </p:stCondLst>
                                        </p:cTn>
                                        <p:tgtEl>
                                          <p:spTgt spid="37"/>
                                        </p:tgtEl>
                                        <p:attrNameLst>
                                          <p:attrName>style.visibility</p:attrName>
                                        </p:attrNameLst>
                                      </p:cBhvr>
                                      <p:to>
                                        <p:strVal val="visible"/>
                                      </p:to>
                                    </p:set>
                                  </p:childTnLst>
                                </p:cTn>
                              </p:par>
                              <p:par>
                                <p:cTn id="39" presetID="35" presetClass="emph" presetSubtype="0" fill="hold" grpId="0" nodeType="withEffect">
                                  <p:stCondLst>
                                    <p:cond delay="4000"/>
                                  </p:stCondLst>
                                  <p:childTnLst>
                                    <p:anim calcmode="discrete" valueType="str">
                                      <p:cBhvr>
                                        <p:cTn id="40" dur="750" fill="hold"/>
                                        <p:tgtEl>
                                          <p:spTgt spid="37"/>
                                        </p:tgtEl>
                                        <p:attrNameLst>
                                          <p:attrName>style.visibility</p:attrName>
                                        </p:attrNameLst>
                                      </p:cBhvr>
                                      <p:tavLst>
                                        <p:tav tm="0">
                                          <p:val>
                                            <p:strVal val="hidden"/>
                                          </p:val>
                                        </p:tav>
                                        <p:tav tm="50000">
                                          <p:val>
                                            <p:strVal val="visible"/>
                                          </p:val>
                                        </p:tav>
                                      </p:tavLst>
                                    </p:anim>
                                  </p:childTnLst>
                                </p:cTn>
                              </p:par>
                            </p:childTnLst>
                          </p:cTn>
                        </p:par>
                        <p:par>
                          <p:cTn id="41" fill="hold">
                            <p:stCondLst>
                              <p:cond delay="4750"/>
                            </p:stCondLst>
                            <p:childTnLst>
                              <p:par>
                                <p:cTn id="42" presetID="1" presetClass="exit" presetSubtype="0" fill="hold" grpId="1" nodeType="afterEffect">
                                  <p:stCondLst>
                                    <p:cond delay="0"/>
                                  </p:stCondLst>
                                  <p:childTnLst>
                                    <p:set>
                                      <p:cBhvr>
                                        <p:cTn id="43"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p:bldP spid="21" grpId="0" animBg="1"/>
      <p:bldP spid="21" grpId="1" animBg="1"/>
      <p:bldP spid="24" grpId="0"/>
      <p:bldP spid="24" grpId="1"/>
      <p:bldP spid="25" grpId="0"/>
      <p:bldP spid="37" grpId="0" animBg="1"/>
      <p:bldP spid="37" grpId="1" animBg="1"/>
      <p:bldP spid="37" grpId="2"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e [1x]">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9066ED4A-0165-46F5-987D-21C25B742B7B}"/>
              </a:ext>
            </a:extLst>
          </p:cNvPr>
          <p:cNvSpPr>
            <a:spLocks noGrp="1"/>
          </p:cNvSpPr>
          <p:nvPr userDrawn="1">
            <p:ph type="pic" sz="quarter" idx="17" hasCustomPrompt="1"/>
          </p:nvPr>
        </p:nvSpPr>
        <p:spPr>
          <a:xfrm>
            <a:off x="0" y="0"/>
            <a:ext cx="13023648" cy="6858000"/>
          </a:xfrm>
          <a:custGeom>
            <a:avLst/>
            <a:gdLst>
              <a:gd name="connsiteX0" fmla="*/ 0 w 13023648"/>
              <a:gd name="connsiteY0" fmla="*/ 0 h 6858000"/>
              <a:gd name="connsiteX1" fmla="*/ 12191999 w 13023648"/>
              <a:gd name="connsiteY1" fmla="*/ 0 h 6858000"/>
              <a:gd name="connsiteX2" fmla="*/ 12191999 w 13023648"/>
              <a:gd name="connsiteY2" fmla="*/ 5232201 h 6858000"/>
              <a:gd name="connsiteX3" fmla="*/ 12752185 w 13023648"/>
              <a:gd name="connsiteY3" fmla="*/ 5232201 h 6858000"/>
              <a:gd name="connsiteX4" fmla="*/ 13023648 w 13023648"/>
              <a:gd name="connsiteY4" fmla="*/ 5503664 h 6858000"/>
              <a:gd name="connsiteX5" fmla="*/ 13023647 w 13023648"/>
              <a:gd name="connsiteY5" fmla="*/ 5503664 h 6858000"/>
              <a:gd name="connsiteX6" fmla="*/ 12752184 w 13023648"/>
              <a:gd name="connsiteY6" fmla="*/ 5775127 h 6858000"/>
              <a:gd name="connsiteX7" fmla="*/ 12191999 w 13023648"/>
              <a:gd name="connsiteY7" fmla="*/ 5775127 h 6858000"/>
              <a:gd name="connsiteX8" fmla="*/ 12191999 w 13023648"/>
              <a:gd name="connsiteY8" fmla="*/ 6858000 h 6858000"/>
              <a:gd name="connsiteX9" fmla="*/ 0 w 1302364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23648" h="6858000">
                <a:moveTo>
                  <a:pt x="0" y="0"/>
                </a:moveTo>
                <a:lnTo>
                  <a:pt x="12191999" y="0"/>
                </a:lnTo>
                <a:lnTo>
                  <a:pt x="12191999" y="5232201"/>
                </a:lnTo>
                <a:lnTo>
                  <a:pt x="12752185" y="5232201"/>
                </a:lnTo>
                <a:cubicBezTo>
                  <a:pt x="12902110" y="5232201"/>
                  <a:pt x="13023648" y="5353739"/>
                  <a:pt x="13023648" y="5503664"/>
                </a:cubicBezTo>
                <a:lnTo>
                  <a:pt x="13023647" y="5503664"/>
                </a:lnTo>
                <a:cubicBezTo>
                  <a:pt x="13023647" y="5653589"/>
                  <a:pt x="12902109" y="5775127"/>
                  <a:pt x="12752184" y="5775127"/>
                </a:cubicBezTo>
                <a:lnTo>
                  <a:pt x="12191999" y="5775127"/>
                </a:lnTo>
                <a:lnTo>
                  <a:pt x="12191999" y="6858000"/>
                </a:lnTo>
                <a:lnTo>
                  <a:pt x="0" y="6858000"/>
                </a:lnTo>
                <a:close/>
              </a:path>
            </a:pathLst>
          </a:custGeom>
          <a:solidFill>
            <a:schemeClr val="bg1">
              <a:lumMod val="9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24" name="Tijdelijke aanduiding voor afbeelding 23">
            <a:extLst>
              <a:ext uri="{FF2B5EF4-FFF2-40B4-BE49-F238E27FC236}">
                <a16:creationId xmlns:a16="http://schemas.microsoft.com/office/drawing/2014/main" id="{184ADAAC-C3A5-4304-92CD-C6685E4843DF}"/>
              </a:ext>
            </a:extLst>
          </p:cNvPr>
          <p:cNvSpPr>
            <a:spLocks noGrp="1"/>
          </p:cNvSpPr>
          <p:nvPr userDrawn="1">
            <p:ph type="pic" sz="quarter" idx="16" hasCustomPrompt="1"/>
          </p:nvPr>
        </p:nvSpPr>
        <p:spPr>
          <a:xfrm>
            <a:off x="1" y="0"/>
            <a:ext cx="12752185" cy="6858000"/>
          </a:xfrm>
          <a:custGeom>
            <a:avLst/>
            <a:gdLst>
              <a:gd name="connsiteX0" fmla="*/ 0 w 12752185"/>
              <a:gd name="connsiteY0" fmla="*/ 0 h 6858000"/>
              <a:gd name="connsiteX1" fmla="*/ 12191999 w 12752185"/>
              <a:gd name="connsiteY1" fmla="*/ 0 h 6858000"/>
              <a:gd name="connsiteX2" fmla="*/ 12191999 w 12752185"/>
              <a:gd name="connsiteY2" fmla="*/ 5759450 h 6858000"/>
              <a:gd name="connsiteX3" fmla="*/ 12477547 w 12752185"/>
              <a:gd name="connsiteY3" fmla="*/ 5759450 h 6858000"/>
              <a:gd name="connsiteX4" fmla="*/ 12752185 w 12752185"/>
              <a:gd name="connsiteY4" fmla="*/ 6034088 h 6858000"/>
              <a:gd name="connsiteX5" fmla="*/ 12752184 w 12752185"/>
              <a:gd name="connsiteY5" fmla="*/ 6034088 h 6858000"/>
              <a:gd name="connsiteX6" fmla="*/ 12477546 w 12752185"/>
              <a:gd name="connsiteY6" fmla="*/ 6308726 h 6858000"/>
              <a:gd name="connsiteX7" fmla="*/ 12192004 w 12752185"/>
              <a:gd name="connsiteY7" fmla="*/ 6308726 h 6858000"/>
              <a:gd name="connsiteX8" fmla="*/ 12191999 w 12752185"/>
              <a:gd name="connsiteY8" fmla="*/ 6308726 h 6858000"/>
              <a:gd name="connsiteX9" fmla="*/ 12191999 w 12752185"/>
              <a:gd name="connsiteY9" fmla="*/ 6858000 h 6858000"/>
              <a:gd name="connsiteX10" fmla="*/ 0 w 1275218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2185" h="6858000">
                <a:moveTo>
                  <a:pt x="0" y="0"/>
                </a:moveTo>
                <a:lnTo>
                  <a:pt x="12191999" y="0"/>
                </a:lnTo>
                <a:lnTo>
                  <a:pt x="12191999" y="5759450"/>
                </a:lnTo>
                <a:lnTo>
                  <a:pt x="12477547" y="5759450"/>
                </a:lnTo>
                <a:cubicBezTo>
                  <a:pt x="12629225" y="5759450"/>
                  <a:pt x="12752185" y="5882410"/>
                  <a:pt x="12752185" y="6034088"/>
                </a:cubicBezTo>
                <a:lnTo>
                  <a:pt x="12752184" y="6034088"/>
                </a:lnTo>
                <a:cubicBezTo>
                  <a:pt x="12752184" y="6185766"/>
                  <a:pt x="12629224" y="6308726"/>
                  <a:pt x="12477546" y="6308726"/>
                </a:cubicBezTo>
                <a:lnTo>
                  <a:pt x="12192004" y="6308726"/>
                </a:lnTo>
                <a:lnTo>
                  <a:pt x="12191999" y="6308726"/>
                </a:lnTo>
                <a:lnTo>
                  <a:pt x="12191999" y="6858000"/>
                </a:lnTo>
                <a:lnTo>
                  <a:pt x="0" y="6858000"/>
                </a:lnTo>
                <a:close/>
              </a:path>
            </a:pathLst>
          </a:custGeom>
          <a:solidFill>
            <a:schemeClr val="bg1">
              <a:lumMod val="8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14" name="Tijdelijke aanduiding voor afbeelding 13">
            <a:extLst>
              <a:ext uri="{FF2B5EF4-FFF2-40B4-BE49-F238E27FC236}">
                <a16:creationId xmlns:a16="http://schemas.microsoft.com/office/drawing/2014/main" id="{6CD4DFED-7561-4B86-98D4-CB0CDF44DEAD}"/>
              </a:ext>
            </a:extLst>
          </p:cNvPr>
          <p:cNvSpPr>
            <a:spLocks noGrp="1"/>
          </p:cNvSpPr>
          <p:nvPr userDrawn="1">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lIns="6660000" rIns="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9" name="Tijdelijke aanduiding voor tekst 88">
            <a:extLst>
              <a:ext uri="{FF2B5EF4-FFF2-40B4-BE49-F238E27FC236}">
                <a16:creationId xmlns:a16="http://schemas.microsoft.com/office/drawing/2014/main" id="{95DEA765-403B-453B-8D53-8E796E459C2D}"/>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[1x]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19138"/>
            <a:ext cx="3103506" cy="709102"/>
          </a:xfrm>
        </p:spPr>
        <p:txBody>
          <a:bodyPr/>
          <a:lstStyle>
            <a:lvl1pPr>
              <a:defRPr>
                <a:solidFill>
                  <a:schemeClr val="bg1"/>
                </a:solidFill>
              </a:defRPr>
            </a:lvl1pPr>
          </a:lstStyle>
          <a:p>
            <a:r>
              <a:rPr lang="nl-NL"/>
              <a:t>Naam </a:t>
            </a:r>
            <a:br>
              <a:rPr lang="nl-NL"/>
            </a:br>
            <a:r>
              <a:rPr lang="nl-NL"/>
              <a:t>+ achternaam</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30A935EB-8DE5-48E7-B3C4-0E30D0C52438}"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2" name="tekst">
            <a:extLst>
              <a:ext uri="{FF2B5EF4-FFF2-40B4-BE49-F238E27FC236}">
                <a16:creationId xmlns:a16="http://schemas.microsoft.com/office/drawing/2014/main" id="{35F51B26-035B-45D4-9E4C-150A9963C189}"/>
              </a:ext>
            </a:extLst>
          </p:cNvPr>
          <p:cNvSpPr>
            <a:spLocks noGrp="1"/>
          </p:cNvSpPr>
          <p:nvPr userDrawn="1">
            <p:ph type="body" sz="quarter" idx="13" hasCustomPrompt="1"/>
          </p:nvPr>
        </p:nvSpPr>
        <p:spPr>
          <a:xfrm>
            <a:off x="547689" y="1593341"/>
            <a:ext cx="3099959" cy="557466"/>
          </a:xfrm>
        </p:spPr>
        <p:txBody>
          <a:bodyPr/>
          <a:lstStyle>
            <a:lvl1pPr marL="0" indent="0">
              <a:lnSpc>
                <a:spcPct val="100000"/>
              </a:lnSpc>
              <a:spcBef>
                <a:spcPts val="0"/>
              </a:spcBef>
              <a:buNone/>
              <a:defRPr sz="2000">
                <a:solidFill>
                  <a:schemeClr val="bg1"/>
                </a:solidFill>
              </a:defRPr>
            </a:lvl1pPr>
            <a:lvl2pPr marL="0" inden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a:t>Functie</a:t>
            </a:r>
            <a:br>
              <a:rPr lang="nl-NL"/>
            </a:br>
            <a:r>
              <a:rPr lang="nl-NL"/>
              <a:t>(max. 2lines)</a:t>
            </a:r>
          </a:p>
        </p:txBody>
      </p:sp>
      <p:sp>
        <p:nvSpPr>
          <p:cNvPr id="28" name="tekst">
            <a:extLst>
              <a:ext uri="{FF2B5EF4-FFF2-40B4-BE49-F238E27FC236}">
                <a16:creationId xmlns:a16="http://schemas.microsoft.com/office/drawing/2014/main" id="{57BE6FF1-07C5-4879-8583-F614F9ED3A07}"/>
              </a:ext>
            </a:extLst>
          </p:cNvPr>
          <p:cNvSpPr>
            <a:spLocks noGrp="1"/>
          </p:cNvSpPr>
          <p:nvPr userDrawn="1">
            <p:ph type="body" sz="quarter" idx="18" hasCustomPrompt="1"/>
          </p:nvPr>
        </p:nvSpPr>
        <p:spPr>
          <a:xfrm>
            <a:off x="547690" y="2590800"/>
            <a:ext cx="3090804" cy="3717925"/>
          </a:xfrm>
        </p:spPr>
        <p:txBody>
          <a:bodyPr anchor="b" anchorCtr="0"/>
          <a:lstStyle>
            <a:lvl1pPr marL="0" indent="0">
              <a:buNone/>
              <a:defRPr sz="1800" b="0" i="1">
                <a:solidFill>
                  <a:schemeClr val="bg1"/>
                </a:solidFill>
              </a:defRPr>
            </a:lvl1pPr>
            <a:lvl2pPr marL="0" indent="0">
              <a:buNone/>
              <a:defRPr sz="1800" b="1" i="1">
                <a:solidFill>
                  <a:schemeClr val="bg1"/>
                </a:solidFill>
              </a:defRPr>
            </a:lvl2pPr>
            <a:lvl3pPr marL="0" indent="0">
              <a:buFont typeface="Arial" panose="020B0604020202020204" pitchFamily="34" charset="0"/>
              <a:buNone/>
              <a:defRPr sz="1800" b="1" i="1">
                <a:solidFill>
                  <a:schemeClr val="bg1"/>
                </a:solidFill>
              </a:defRPr>
            </a:lvl3pPr>
            <a:lvl4pPr marL="0" indent="0">
              <a:buFont typeface="Arial" panose="020B0604020202020204" pitchFamily="34" charset="0"/>
              <a:buNone/>
              <a:defRPr sz="1800" b="1" i="1">
                <a:solidFill>
                  <a:schemeClr val="bg1"/>
                </a:solidFill>
              </a:defRPr>
            </a:lvl4pPr>
            <a:lvl5pPr marL="0" indent="0">
              <a:buFont typeface="Arial" panose="020B0604020202020204" pitchFamily="34" charset="0"/>
              <a:buNone/>
              <a:defRPr sz="1800" b="1" i="1">
                <a:solidFill>
                  <a:schemeClr val="bg1"/>
                </a:solidFill>
              </a:defRPr>
            </a:lvl5pPr>
            <a:lvl6pPr marL="0" indent="0">
              <a:buFont typeface="Arial" panose="020B0604020202020204" pitchFamily="34" charset="0"/>
              <a:buNone/>
              <a:defRPr sz="1800" b="1" i="1">
                <a:solidFill>
                  <a:schemeClr val="bg1"/>
                </a:solidFill>
              </a:defRPr>
            </a:lvl6pPr>
            <a:lvl7pPr marL="0" indent="0">
              <a:buFont typeface="Arial" panose="020B0604020202020204" pitchFamily="34" charset="0"/>
              <a:buNone/>
              <a:defRPr sz="1800" b="1" i="1">
                <a:solidFill>
                  <a:schemeClr val="bg1"/>
                </a:solidFill>
              </a:defRPr>
            </a:lvl7pPr>
            <a:lvl8pPr marL="0" indent="0">
              <a:buFont typeface="Arial" panose="020B0604020202020204" pitchFamily="34" charset="0"/>
              <a:buNone/>
              <a:defRPr sz="1800" b="1" i="1">
                <a:solidFill>
                  <a:schemeClr val="bg1"/>
                </a:solidFill>
              </a:defRPr>
            </a:lvl8pPr>
            <a:lvl9pPr marL="0" indent="0">
              <a:buFont typeface="Arial" panose="020B0604020202020204" pitchFamily="34" charset="0"/>
              <a:buNone/>
              <a:defRPr sz="1800" b="1" i="1">
                <a:solidFill>
                  <a:schemeClr val="bg1"/>
                </a:solidFill>
              </a:defRPr>
            </a:lvl9pPr>
          </a:lstStyle>
          <a:p>
            <a:pPr lvl="0"/>
            <a:r>
              <a:rPr lang="nl-NL"/>
              <a:t>“Plaats hier een quote van Erasmus die bij je past”</a:t>
            </a:r>
          </a:p>
        </p:txBody>
      </p:sp>
    </p:spTree>
    <p:extLst>
      <p:ext uri="{BB962C8B-B14F-4D97-AF65-F5344CB8AC3E}">
        <p14:creationId xmlns:p14="http://schemas.microsoft.com/office/powerpoint/2010/main" val="244466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700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ntr" presetSubtype="0" fill="hold" grpId="1" nodeType="withEffect">
                                  <p:stCondLst>
                                    <p:cond delay="1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4"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e Team [4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team [4x]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1D10CF52-C558-4416-8AF1-DAC24B0DADE4}"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3" name="Tijdelijke aanduiding voor tekst 15">
            <a:extLst>
              <a:ext uri="{FF2B5EF4-FFF2-40B4-BE49-F238E27FC236}">
                <a16:creationId xmlns:a16="http://schemas.microsoft.com/office/drawing/2014/main" id="{EEED7274-6252-47CE-A5B5-D914A6BE6110}"/>
              </a:ext>
            </a:extLst>
          </p:cNvPr>
          <p:cNvSpPr>
            <a:spLocks noGrp="1"/>
          </p:cNvSpPr>
          <p:nvPr>
            <p:ph type="body" sz="quarter" idx="18" hasCustomPrompt="1"/>
          </p:nvPr>
        </p:nvSpPr>
        <p:spPr>
          <a:xfrm>
            <a:off x="534880"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1" name="afbeelding">
            <a:extLst>
              <a:ext uri="{FF2B5EF4-FFF2-40B4-BE49-F238E27FC236}">
                <a16:creationId xmlns:a16="http://schemas.microsoft.com/office/drawing/2014/main" id="{45E18A08-F819-46A7-8431-9FA68293A55B}"/>
              </a:ext>
            </a:extLst>
          </p:cNvPr>
          <p:cNvSpPr>
            <a:spLocks noGrp="1"/>
          </p:cNvSpPr>
          <p:nvPr>
            <p:ph type="pic" sz="quarter" idx="14" hasCustomPrompt="1"/>
          </p:nvPr>
        </p:nvSpPr>
        <p:spPr>
          <a:xfrm>
            <a:off x="738300"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2" name="tekst">
            <a:extLst>
              <a:ext uri="{FF2B5EF4-FFF2-40B4-BE49-F238E27FC236}">
                <a16:creationId xmlns:a16="http://schemas.microsoft.com/office/drawing/2014/main" id="{DCEBED52-CA0A-47FC-BA0C-540072A3CF32}"/>
              </a:ext>
            </a:extLst>
          </p:cNvPr>
          <p:cNvSpPr>
            <a:spLocks noGrp="1"/>
          </p:cNvSpPr>
          <p:nvPr>
            <p:ph type="body" sz="quarter" idx="13" hasCustomPrompt="1"/>
          </p:nvPr>
        </p:nvSpPr>
        <p:spPr>
          <a:xfrm>
            <a:off x="738300"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3" name="tekst">
            <a:extLst>
              <a:ext uri="{FF2B5EF4-FFF2-40B4-BE49-F238E27FC236}">
                <a16:creationId xmlns:a16="http://schemas.microsoft.com/office/drawing/2014/main" id="{F5A530A6-3693-40FE-91B3-8C40AF72BB58}"/>
              </a:ext>
            </a:extLst>
          </p:cNvPr>
          <p:cNvSpPr>
            <a:spLocks noGrp="1"/>
          </p:cNvSpPr>
          <p:nvPr>
            <p:ph type="body" sz="quarter" idx="19" hasCustomPrompt="1"/>
          </p:nvPr>
        </p:nvSpPr>
        <p:spPr>
          <a:xfrm>
            <a:off x="738300"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4" name="Tijdelijke aanduiding voor tekst 15">
            <a:extLst>
              <a:ext uri="{FF2B5EF4-FFF2-40B4-BE49-F238E27FC236}">
                <a16:creationId xmlns:a16="http://schemas.microsoft.com/office/drawing/2014/main" id="{9C409648-6F29-4D99-A130-1CDB96BC5861}"/>
              </a:ext>
            </a:extLst>
          </p:cNvPr>
          <p:cNvSpPr>
            <a:spLocks noGrp="1"/>
          </p:cNvSpPr>
          <p:nvPr>
            <p:ph type="body" sz="quarter" idx="20" hasCustomPrompt="1"/>
          </p:nvPr>
        </p:nvSpPr>
        <p:spPr>
          <a:xfrm>
            <a:off x="3364358"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5" name="afbeelding">
            <a:extLst>
              <a:ext uri="{FF2B5EF4-FFF2-40B4-BE49-F238E27FC236}">
                <a16:creationId xmlns:a16="http://schemas.microsoft.com/office/drawing/2014/main" id="{89563284-7864-4B55-9FBC-C14EF0497482}"/>
              </a:ext>
            </a:extLst>
          </p:cNvPr>
          <p:cNvSpPr>
            <a:spLocks noGrp="1"/>
          </p:cNvSpPr>
          <p:nvPr>
            <p:ph type="pic" sz="quarter" idx="21" hasCustomPrompt="1"/>
          </p:nvPr>
        </p:nvSpPr>
        <p:spPr>
          <a:xfrm>
            <a:off x="3567778"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6" name="tekst">
            <a:extLst>
              <a:ext uri="{FF2B5EF4-FFF2-40B4-BE49-F238E27FC236}">
                <a16:creationId xmlns:a16="http://schemas.microsoft.com/office/drawing/2014/main" id="{669C15D7-E1F7-4886-AFD4-71007FB9C759}"/>
              </a:ext>
            </a:extLst>
          </p:cNvPr>
          <p:cNvSpPr>
            <a:spLocks noGrp="1"/>
          </p:cNvSpPr>
          <p:nvPr>
            <p:ph type="body" sz="quarter" idx="22" hasCustomPrompt="1"/>
          </p:nvPr>
        </p:nvSpPr>
        <p:spPr>
          <a:xfrm>
            <a:off x="3567778"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7" name="tekst">
            <a:extLst>
              <a:ext uri="{FF2B5EF4-FFF2-40B4-BE49-F238E27FC236}">
                <a16:creationId xmlns:a16="http://schemas.microsoft.com/office/drawing/2014/main" id="{65AD85E4-5168-4AE3-8F49-CD69E751986F}"/>
              </a:ext>
            </a:extLst>
          </p:cNvPr>
          <p:cNvSpPr>
            <a:spLocks noGrp="1"/>
          </p:cNvSpPr>
          <p:nvPr>
            <p:ph type="body" sz="quarter" idx="23" hasCustomPrompt="1"/>
          </p:nvPr>
        </p:nvSpPr>
        <p:spPr>
          <a:xfrm>
            <a:off x="3567778"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8" name="Tijdelijke aanduiding voor tekst 15">
            <a:extLst>
              <a:ext uri="{FF2B5EF4-FFF2-40B4-BE49-F238E27FC236}">
                <a16:creationId xmlns:a16="http://schemas.microsoft.com/office/drawing/2014/main" id="{1E9214B0-6068-4085-B017-C17272478984}"/>
              </a:ext>
            </a:extLst>
          </p:cNvPr>
          <p:cNvSpPr>
            <a:spLocks noGrp="1"/>
          </p:cNvSpPr>
          <p:nvPr>
            <p:ph type="body" sz="quarter" idx="24" hasCustomPrompt="1"/>
          </p:nvPr>
        </p:nvSpPr>
        <p:spPr>
          <a:xfrm>
            <a:off x="6193836"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9" name="afbeelding">
            <a:extLst>
              <a:ext uri="{FF2B5EF4-FFF2-40B4-BE49-F238E27FC236}">
                <a16:creationId xmlns:a16="http://schemas.microsoft.com/office/drawing/2014/main" id="{CF6C9DD1-64F3-46DC-9A51-9F4F26BE0085}"/>
              </a:ext>
            </a:extLst>
          </p:cNvPr>
          <p:cNvSpPr>
            <a:spLocks noGrp="1"/>
          </p:cNvSpPr>
          <p:nvPr>
            <p:ph type="pic" sz="quarter" idx="25" hasCustomPrompt="1"/>
          </p:nvPr>
        </p:nvSpPr>
        <p:spPr>
          <a:xfrm>
            <a:off x="6397256"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0" name="tekst">
            <a:extLst>
              <a:ext uri="{FF2B5EF4-FFF2-40B4-BE49-F238E27FC236}">
                <a16:creationId xmlns:a16="http://schemas.microsoft.com/office/drawing/2014/main" id="{9B6D6610-D149-4E3F-B6F8-E0FA4A9BCA84}"/>
              </a:ext>
            </a:extLst>
          </p:cNvPr>
          <p:cNvSpPr>
            <a:spLocks noGrp="1"/>
          </p:cNvSpPr>
          <p:nvPr>
            <p:ph type="body" sz="quarter" idx="26" hasCustomPrompt="1"/>
          </p:nvPr>
        </p:nvSpPr>
        <p:spPr>
          <a:xfrm>
            <a:off x="6397256"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1" name="tekst">
            <a:extLst>
              <a:ext uri="{FF2B5EF4-FFF2-40B4-BE49-F238E27FC236}">
                <a16:creationId xmlns:a16="http://schemas.microsoft.com/office/drawing/2014/main" id="{88E14D14-CF98-4F77-B5BC-43A3E5E9E997}"/>
              </a:ext>
            </a:extLst>
          </p:cNvPr>
          <p:cNvSpPr>
            <a:spLocks noGrp="1"/>
          </p:cNvSpPr>
          <p:nvPr>
            <p:ph type="body" sz="quarter" idx="27" hasCustomPrompt="1"/>
          </p:nvPr>
        </p:nvSpPr>
        <p:spPr>
          <a:xfrm>
            <a:off x="6397256"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2" name="Tijdelijke aanduiding voor tekst 15">
            <a:extLst>
              <a:ext uri="{FF2B5EF4-FFF2-40B4-BE49-F238E27FC236}">
                <a16:creationId xmlns:a16="http://schemas.microsoft.com/office/drawing/2014/main" id="{CA7D654C-3C7D-4279-BB94-E834C965A896}"/>
              </a:ext>
            </a:extLst>
          </p:cNvPr>
          <p:cNvSpPr>
            <a:spLocks noGrp="1"/>
          </p:cNvSpPr>
          <p:nvPr>
            <p:ph type="body" sz="quarter" idx="28" hasCustomPrompt="1"/>
          </p:nvPr>
        </p:nvSpPr>
        <p:spPr>
          <a:xfrm>
            <a:off x="9023315"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3" name="afbeelding">
            <a:extLst>
              <a:ext uri="{FF2B5EF4-FFF2-40B4-BE49-F238E27FC236}">
                <a16:creationId xmlns:a16="http://schemas.microsoft.com/office/drawing/2014/main" id="{3F90428F-B257-43E1-99D1-448F1A5309D6}"/>
              </a:ext>
            </a:extLst>
          </p:cNvPr>
          <p:cNvSpPr>
            <a:spLocks noGrp="1"/>
          </p:cNvSpPr>
          <p:nvPr>
            <p:ph type="pic" sz="quarter" idx="29" hasCustomPrompt="1"/>
          </p:nvPr>
        </p:nvSpPr>
        <p:spPr>
          <a:xfrm>
            <a:off x="9226735"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4" name="tekst">
            <a:extLst>
              <a:ext uri="{FF2B5EF4-FFF2-40B4-BE49-F238E27FC236}">
                <a16:creationId xmlns:a16="http://schemas.microsoft.com/office/drawing/2014/main" id="{7C049511-33BD-4EE0-9372-25D7FC220DC2}"/>
              </a:ext>
            </a:extLst>
          </p:cNvPr>
          <p:cNvSpPr>
            <a:spLocks noGrp="1"/>
          </p:cNvSpPr>
          <p:nvPr>
            <p:ph type="body" sz="quarter" idx="30" hasCustomPrompt="1"/>
          </p:nvPr>
        </p:nvSpPr>
        <p:spPr>
          <a:xfrm>
            <a:off x="9226735"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5" name="tekst">
            <a:extLst>
              <a:ext uri="{FF2B5EF4-FFF2-40B4-BE49-F238E27FC236}">
                <a16:creationId xmlns:a16="http://schemas.microsoft.com/office/drawing/2014/main" id="{D287F5A7-8186-4041-A204-EAA4DA154F71}"/>
              </a:ext>
            </a:extLst>
          </p:cNvPr>
          <p:cNvSpPr>
            <a:spLocks noGrp="1"/>
          </p:cNvSpPr>
          <p:nvPr>
            <p:ph type="body" sz="quarter" idx="31" hasCustomPrompt="1"/>
          </p:nvPr>
        </p:nvSpPr>
        <p:spPr>
          <a:xfrm>
            <a:off x="9226735"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192068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e [5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33AFFEE-5F8C-4DAE-9A66-2D585103931A}"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9" name="Tijdelijke aanduiding voor tekst 15">
            <a:extLst>
              <a:ext uri="{FF2B5EF4-FFF2-40B4-BE49-F238E27FC236}">
                <a16:creationId xmlns:a16="http://schemas.microsoft.com/office/drawing/2014/main" id="{4761650A-3B35-43BC-BAFB-F77520D29486}"/>
              </a:ext>
            </a:extLst>
          </p:cNvPr>
          <p:cNvSpPr>
            <a:spLocks noGrp="1"/>
          </p:cNvSpPr>
          <p:nvPr>
            <p:ph type="body" sz="quarter" idx="18" hasCustomPrompt="1"/>
          </p:nvPr>
        </p:nvSpPr>
        <p:spPr>
          <a:xfrm>
            <a:off x="53488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0" name="afbeelding">
            <a:extLst>
              <a:ext uri="{FF2B5EF4-FFF2-40B4-BE49-F238E27FC236}">
                <a16:creationId xmlns:a16="http://schemas.microsoft.com/office/drawing/2014/main" id="{819ACFBE-1687-48B1-A3F9-041BD6CCDD61}"/>
              </a:ext>
            </a:extLst>
          </p:cNvPr>
          <p:cNvSpPr>
            <a:spLocks noGrp="1"/>
          </p:cNvSpPr>
          <p:nvPr>
            <p:ph type="pic" sz="quarter" idx="14" hasCustomPrompt="1"/>
          </p:nvPr>
        </p:nvSpPr>
        <p:spPr>
          <a:xfrm>
            <a:off x="69452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1" name="tekst">
            <a:extLst>
              <a:ext uri="{FF2B5EF4-FFF2-40B4-BE49-F238E27FC236}">
                <a16:creationId xmlns:a16="http://schemas.microsoft.com/office/drawing/2014/main" id="{E52A89A0-B58B-42EF-A280-C4153628EAF1}"/>
              </a:ext>
            </a:extLst>
          </p:cNvPr>
          <p:cNvSpPr>
            <a:spLocks noGrp="1"/>
          </p:cNvSpPr>
          <p:nvPr>
            <p:ph type="body" sz="quarter" idx="13" hasCustomPrompt="1"/>
          </p:nvPr>
        </p:nvSpPr>
        <p:spPr>
          <a:xfrm>
            <a:off x="69452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2" name="tekst">
            <a:extLst>
              <a:ext uri="{FF2B5EF4-FFF2-40B4-BE49-F238E27FC236}">
                <a16:creationId xmlns:a16="http://schemas.microsoft.com/office/drawing/2014/main" id="{CDB9542E-2ECB-42CC-9927-0991270D112A}"/>
              </a:ext>
            </a:extLst>
          </p:cNvPr>
          <p:cNvSpPr>
            <a:spLocks noGrp="1"/>
          </p:cNvSpPr>
          <p:nvPr>
            <p:ph type="body" sz="quarter" idx="19" hasCustomPrompt="1"/>
          </p:nvPr>
        </p:nvSpPr>
        <p:spPr>
          <a:xfrm>
            <a:off x="69452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3" name="Tijdelijke aanduiding voor tekst 15">
            <a:extLst>
              <a:ext uri="{FF2B5EF4-FFF2-40B4-BE49-F238E27FC236}">
                <a16:creationId xmlns:a16="http://schemas.microsoft.com/office/drawing/2014/main" id="{A4DD163D-B908-4706-800B-C0FD1A123016}"/>
              </a:ext>
            </a:extLst>
          </p:cNvPr>
          <p:cNvSpPr>
            <a:spLocks noGrp="1"/>
          </p:cNvSpPr>
          <p:nvPr>
            <p:ph type="body" sz="quarter" idx="20" hasCustomPrompt="1"/>
          </p:nvPr>
        </p:nvSpPr>
        <p:spPr>
          <a:xfrm>
            <a:off x="280117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4" name="afbeelding">
            <a:extLst>
              <a:ext uri="{FF2B5EF4-FFF2-40B4-BE49-F238E27FC236}">
                <a16:creationId xmlns:a16="http://schemas.microsoft.com/office/drawing/2014/main" id="{3231EA06-57A9-4A88-97B7-3169E1529536}"/>
              </a:ext>
            </a:extLst>
          </p:cNvPr>
          <p:cNvSpPr>
            <a:spLocks noGrp="1"/>
          </p:cNvSpPr>
          <p:nvPr>
            <p:ph type="pic" sz="quarter" idx="21" hasCustomPrompt="1"/>
          </p:nvPr>
        </p:nvSpPr>
        <p:spPr>
          <a:xfrm>
            <a:off x="296081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5" name="tekst">
            <a:extLst>
              <a:ext uri="{FF2B5EF4-FFF2-40B4-BE49-F238E27FC236}">
                <a16:creationId xmlns:a16="http://schemas.microsoft.com/office/drawing/2014/main" id="{2512A147-6620-4B90-85DC-15815D60FB86}"/>
              </a:ext>
            </a:extLst>
          </p:cNvPr>
          <p:cNvSpPr>
            <a:spLocks noGrp="1"/>
          </p:cNvSpPr>
          <p:nvPr>
            <p:ph type="body" sz="quarter" idx="22" hasCustomPrompt="1"/>
          </p:nvPr>
        </p:nvSpPr>
        <p:spPr>
          <a:xfrm>
            <a:off x="296081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6" name="tekst">
            <a:extLst>
              <a:ext uri="{FF2B5EF4-FFF2-40B4-BE49-F238E27FC236}">
                <a16:creationId xmlns:a16="http://schemas.microsoft.com/office/drawing/2014/main" id="{825C421C-6BFC-4F86-AB20-B899E12E3FD3}"/>
              </a:ext>
            </a:extLst>
          </p:cNvPr>
          <p:cNvSpPr>
            <a:spLocks noGrp="1"/>
          </p:cNvSpPr>
          <p:nvPr>
            <p:ph type="body" sz="quarter" idx="23" hasCustomPrompt="1"/>
          </p:nvPr>
        </p:nvSpPr>
        <p:spPr>
          <a:xfrm>
            <a:off x="296081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7" name="Tijdelijke aanduiding voor tekst 15">
            <a:extLst>
              <a:ext uri="{FF2B5EF4-FFF2-40B4-BE49-F238E27FC236}">
                <a16:creationId xmlns:a16="http://schemas.microsoft.com/office/drawing/2014/main" id="{0E60DB0A-94B9-4659-AADA-7CF91FBCC36B}"/>
              </a:ext>
            </a:extLst>
          </p:cNvPr>
          <p:cNvSpPr>
            <a:spLocks noGrp="1"/>
          </p:cNvSpPr>
          <p:nvPr>
            <p:ph type="body" sz="quarter" idx="24" hasCustomPrompt="1"/>
          </p:nvPr>
        </p:nvSpPr>
        <p:spPr>
          <a:xfrm>
            <a:off x="506747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8" name="afbeelding">
            <a:extLst>
              <a:ext uri="{FF2B5EF4-FFF2-40B4-BE49-F238E27FC236}">
                <a16:creationId xmlns:a16="http://schemas.microsoft.com/office/drawing/2014/main" id="{85B02DD3-0659-432D-AA34-1D5035D1E03A}"/>
              </a:ext>
            </a:extLst>
          </p:cNvPr>
          <p:cNvSpPr>
            <a:spLocks noGrp="1"/>
          </p:cNvSpPr>
          <p:nvPr>
            <p:ph type="pic" sz="quarter" idx="25" hasCustomPrompt="1"/>
          </p:nvPr>
        </p:nvSpPr>
        <p:spPr>
          <a:xfrm>
            <a:off x="522711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9" name="tekst">
            <a:extLst>
              <a:ext uri="{FF2B5EF4-FFF2-40B4-BE49-F238E27FC236}">
                <a16:creationId xmlns:a16="http://schemas.microsoft.com/office/drawing/2014/main" id="{B9048DC6-DA57-4FEB-818D-B9EE69DA9D5C}"/>
              </a:ext>
            </a:extLst>
          </p:cNvPr>
          <p:cNvSpPr>
            <a:spLocks noGrp="1"/>
          </p:cNvSpPr>
          <p:nvPr>
            <p:ph type="body" sz="quarter" idx="26" hasCustomPrompt="1"/>
          </p:nvPr>
        </p:nvSpPr>
        <p:spPr>
          <a:xfrm>
            <a:off x="522711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0" name="tekst">
            <a:extLst>
              <a:ext uri="{FF2B5EF4-FFF2-40B4-BE49-F238E27FC236}">
                <a16:creationId xmlns:a16="http://schemas.microsoft.com/office/drawing/2014/main" id="{8E5F2326-69E9-43FB-8770-74D38F98A697}"/>
              </a:ext>
            </a:extLst>
          </p:cNvPr>
          <p:cNvSpPr>
            <a:spLocks noGrp="1"/>
          </p:cNvSpPr>
          <p:nvPr>
            <p:ph type="body" sz="quarter" idx="27" hasCustomPrompt="1"/>
          </p:nvPr>
        </p:nvSpPr>
        <p:spPr>
          <a:xfrm>
            <a:off x="522711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1" name="Tijdelijke aanduiding voor tekst 15">
            <a:extLst>
              <a:ext uri="{FF2B5EF4-FFF2-40B4-BE49-F238E27FC236}">
                <a16:creationId xmlns:a16="http://schemas.microsoft.com/office/drawing/2014/main" id="{1FD15D59-A304-4150-8683-C6514C4EAD0A}"/>
              </a:ext>
            </a:extLst>
          </p:cNvPr>
          <p:cNvSpPr>
            <a:spLocks noGrp="1"/>
          </p:cNvSpPr>
          <p:nvPr>
            <p:ph type="body" sz="quarter" idx="28" hasCustomPrompt="1"/>
          </p:nvPr>
        </p:nvSpPr>
        <p:spPr>
          <a:xfrm>
            <a:off x="733376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2" name="afbeelding">
            <a:extLst>
              <a:ext uri="{FF2B5EF4-FFF2-40B4-BE49-F238E27FC236}">
                <a16:creationId xmlns:a16="http://schemas.microsoft.com/office/drawing/2014/main" id="{D67FEB58-17DA-4CD4-8A97-BD7F8FD55F59}"/>
              </a:ext>
            </a:extLst>
          </p:cNvPr>
          <p:cNvSpPr>
            <a:spLocks noGrp="1"/>
          </p:cNvSpPr>
          <p:nvPr>
            <p:ph type="pic" sz="quarter" idx="29" hasCustomPrompt="1"/>
          </p:nvPr>
        </p:nvSpPr>
        <p:spPr>
          <a:xfrm>
            <a:off x="749340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3" name="tekst">
            <a:extLst>
              <a:ext uri="{FF2B5EF4-FFF2-40B4-BE49-F238E27FC236}">
                <a16:creationId xmlns:a16="http://schemas.microsoft.com/office/drawing/2014/main" id="{AEC48573-7652-4D58-A60E-DE50685FCD0D}"/>
              </a:ext>
            </a:extLst>
          </p:cNvPr>
          <p:cNvSpPr>
            <a:spLocks noGrp="1"/>
          </p:cNvSpPr>
          <p:nvPr>
            <p:ph type="body" sz="quarter" idx="30" hasCustomPrompt="1"/>
          </p:nvPr>
        </p:nvSpPr>
        <p:spPr>
          <a:xfrm>
            <a:off x="749340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4" name="tekst">
            <a:extLst>
              <a:ext uri="{FF2B5EF4-FFF2-40B4-BE49-F238E27FC236}">
                <a16:creationId xmlns:a16="http://schemas.microsoft.com/office/drawing/2014/main" id="{32C0B55B-FB41-4954-98F9-F09EA843D6AC}"/>
              </a:ext>
            </a:extLst>
          </p:cNvPr>
          <p:cNvSpPr>
            <a:spLocks noGrp="1"/>
          </p:cNvSpPr>
          <p:nvPr>
            <p:ph type="body" sz="quarter" idx="31" hasCustomPrompt="1"/>
          </p:nvPr>
        </p:nvSpPr>
        <p:spPr>
          <a:xfrm>
            <a:off x="749340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5" name="Tijdelijke aanduiding voor tekst 15">
            <a:extLst>
              <a:ext uri="{FF2B5EF4-FFF2-40B4-BE49-F238E27FC236}">
                <a16:creationId xmlns:a16="http://schemas.microsoft.com/office/drawing/2014/main" id="{894F2C6F-C6CE-4B6C-98C2-9C66C62B8B95}"/>
              </a:ext>
            </a:extLst>
          </p:cNvPr>
          <p:cNvSpPr>
            <a:spLocks noGrp="1"/>
          </p:cNvSpPr>
          <p:nvPr>
            <p:ph type="body" sz="quarter" idx="32" hasCustomPrompt="1"/>
          </p:nvPr>
        </p:nvSpPr>
        <p:spPr>
          <a:xfrm>
            <a:off x="960006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6" name="afbeelding">
            <a:extLst>
              <a:ext uri="{FF2B5EF4-FFF2-40B4-BE49-F238E27FC236}">
                <a16:creationId xmlns:a16="http://schemas.microsoft.com/office/drawing/2014/main" id="{0EA5D3A3-EF37-48F2-AB6C-83DF03390C12}"/>
              </a:ext>
            </a:extLst>
          </p:cNvPr>
          <p:cNvSpPr>
            <a:spLocks noGrp="1"/>
          </p:cNvSpPr>
          <p:nvPr>
            <p:ph type="pic" sz="quarter" idx="33" hasCustomPrompt="1"/>
          </p:nvPr>
        </p:nvSpPr>
        <p:spPr>
          <a:xfrm>
            <a:off x="975970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7" name="tekst">
            <a:extLst>
              <a:ext uri="{FF2B5EF4-FFF2-40B4-BE49-F238E27FC236}">
                <a16:creationId xmlns:a16="http://schemas.microsoft.com/office/drawing/2014/main" id="{F950A9D3-BA58-4004-847D-49AF8D7F08B8}"/>
              </a:ext>
            </a:extLst>
          </p:cNvPr>
          <p:cNvSpPr>
            <a:spLocks noGrp="1"/>
          </p:cNvSpPr>
          <p:nvPr>
            <p:ph type="body" sz="quarter" idx="34" hasCustomPrompt="1"/>
          </p:nvPr>
        </p:nvSpPr>
        <p:spPr>
          <a:xfrm>
            <a:off x="975970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8" name="tekst">
            <a:extLst>
              <a:ext uri="{FF2B5EF4-FFF2-40B4-BE49-F238E27FC236}">
                <a16:creationId xmlns:a16="http://schemas.microsoft.com/office/drawing/2014/main" id="{13E82B4B-C340-40F8-9639-4016A47C2B7B}"/>
              </a:ext>
            </a:extLst>
          </p:cNvPr>
          <p:cNvSpPr>
            <a:spLocks noGrp="1"/>
          </p:cNvSpPr>
          <p:nvPr>
            <p:ph type="body" sz="quarter" idx="35" hasCustomPrompt="1"/>
          </p:nvPr>
        </p:nvSpPr>
        <p:spPr>
          <a:xfrm>
            <a:off x="975970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37883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[wit]</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tx2"/>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2"/>
                </a:solidFill>
              </a:defRPr>
            </a:lvl1pPr>
          </a:lstStyle>
          <a:p>
            <a:fld id="{AC9E5EC4-62CA-4FE2-89F4-F767160BDBB6}"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tx2"/>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2231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70B9E93-1BBC-4AD1-8569-8F603492F6A7}"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6363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DF169CD-1007-4507-ADC2-43B463C284C9}"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3851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[wit]</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11101386" cy="4344987"/>
          </a:xfrm>
        </p:spPr>
        <p:txBody>
          <a:bodyPr/>
          <a:lstStyle>
            <a:lvl5pPr>
              <a:defRPr/>
            </a:lvl5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01CC20F5-3345-40A9-835F-579B47BF4C25}"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394386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24AE732-D85F-49F9-85E8-71A4F6811F05}"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321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B003FABD-3768-41CE-A027-83002904881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8514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 Beeld S - 2 kolommen">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 - 2 kolommen</a:t>
            </a:r>
          </a:p>
        </p:txBody>
      </p:sp>
      <p:sp>
        <p:nvSpPr>
          <p:cNvPr id="29" name="Tijdelijke aanduiding voor afbeelding 28">
            <a:extLst>
              <a:ext uri="{FF2B5EF4-FFF2-40B4-BE49-F238E27FC236}">
                <a16:creationId xmlns:a16="http://schemas.microsoft.com/office/drawing/2014/main" id="{D3B79BBA-8746-41DC-B767-A8B13B525B11}"/>
              </a:ext>
            </a:extLst>
          </p:cNvPr>
          <p:cNvSpPr>
            <a:spLocks noGrp="1"/>
          </p:cNvSpPr>
          <p:nvPr>
            <p:ph type="pic" sz="quarter" idx="14" hasCustomPrompt="1"/>
          </p:nvPr>
        </p:nvSpPr>
        <p:spPr>
          <a:xfrm>
            <a:off x="4385890" y="0"/>
            <a:ext cx="7806110" cy="2868071"/>
          </a:xfrm>
          <a:custGeom>
            <a:avLst/>
            <a:gdLst>
              <a:gd name="connsiteX0" fmla="*/ 0 w 7806110"/>
              <a:gd name="connsiteY0" fmla="*/ 0 h 2868071"/>
              <a:gd name="connsiteX1" fmla="*/ 7806110 w 7806110"/>
              <a:gd name="connsiteY1" fmla="*/ 0 h 2868071"/>
              <a:gd name="connsiteX2" fmla="*/ 7806110 w 7806110"/>
              <a:gd name="connsiteY2" fmla="*/ 1071713 h 2868071"/>
              <a:gd name="connsiteX3" fmla="*/ 7713334 w 7806110"/>
              <a:gd name="connsiteY3" fmla="*/ 1238231 h 2868071"/>
              <a:gd name="connsiteX4" fmla="*/ 4822273 w 7806110"/>
              <a:gd name="connsiteY4" fmla="*/ 2868071 h 2868071"/>
              <a:gd name="connsiteX5" fmla="*/ 238465 w 7806110"/>
              <a:gd name="connsiteY5" fmla="*/ 284453 h 286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6110" h="2868071">
                <a:moveTo>
                  <a:pt x="0" y="0"/>
                </a:moveTo>
                <a:lnTo>
                  <a:pt x="7806110" y="0"/>
                </a:lnTo>
                <a:lnTo>
                  <a:pt x="7806110" y="1071713"/>
                </a:lnTo>
                <a:lnTo>
                  <a:pt x="7713334" y="1238231"/>
                </a:lnTo>
                <a:cubicBezTo>
                  <a:pt x="7048591" y="2338396"/>
                  <a:pt x="5935432" y="2868071"/>
                  <a:pt x="4822273" y="2868071"/>
                </a:cubicBezTo>
                <a:cubicBezTo>
                  <a:pt x="3160266" y="2860331"/>
                  <a:pt x="1541740" y="1785985"/>
                  <a:pt x="238465" y="284453"/>
                </a:cubicBezTo>
                <a:close/>
              </a:path>
            </a:pathLst>
          </a:custGeom>
          <a:solidFill>
            <a:schemeClr val="bg1">
              <a:lumMod val="75000"/>
            </a:schemeClr>
          </a:solidFill>
        </p:spPr>
        <p:txBody>
          <a:bodyPr wrap="square" lIns="0" tIns="720000" rIns="540000" bIns="252000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4272539"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8" y="1963738"/>
            <a:ext cx="4259839"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1"/>
                </a:solidFill>
              </a:defRPr>
            </a:lvl1pPr>
          </a:lstStyle>
          <a:p>
            <a:fld id="{28C1145B-C1BB-4CF5-B3D1-172B1993C9F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31" name="tekst">
            <a:extLst>
              <a:ext uri="{FF2B5EF4-FFF2-40B4-BE49-F238E27FC236}">
                <a16:creationId xmlns:a16="http://schemas.microsoft.com/office/drawing/2014/main" id="{B38D71CC-AEDB-4FC6-B46B-02E7D0B8B339}"/>
              </a:ext>
            </a:extLst>
          </p:cNvPr>
          <p:cNvSpPr>
            <a:spLocks noGrp="1"/>
          </p:cNvSpPr>
          <p:nvPr>
            <p:ph type="body" sz="quarter" idx="15" hasCustomPrompt="1"/>
          </p:nvPr>
        </p:nvSpPr>
        <p:spPr>
          <a:xfrm>
            <a:off x="5600918" y="3602182"/>
            <a:ext cx="5641871" cy="2706543"/>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p:txBody>
      </p:sp>
    </p:spTree>
    <p:extLst>
      <p:ext uri="{BB962C8B-B14F-4D97-AF65-F5344CB8AC3E}">
        <p14:creationId xmlns:p14="http://schemas.microsoft.com/office/powerpoint/2010/main" val="350318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Outro [logo animati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B9603-7A4F-4E68-BB03-E44F6512E26D}"/>
              </a:ext>
            </a:extLst>
          </p:cNvPr>
          <p:cNvSpPr>
            <a:spLocks noGrp="1"/>
          </p:cNvSpPr>
          <p:nvPr>
            <p:ph type="title" hasCustomPrompt="1"/>
          </p:nvPr>
        </p:nvSpPr>
        <p:spPr>
          <a:xfrm>
            <a:off x="-1814" y="-504436"/>
            <a:ext cx="11114087" cy="398396"/>
          </a:xfrm>
        </p:spPr>
        <p:txBody>
          <a:bodyPr/>
          <a:lstStyle>
            <a:lvl1pPr>
              <a:defRPr sz="1400" cap="all" baseline="0">
                <a:solidFill>
                  <a:schemeClr val="tx1"/>
                </a:solidFill>
              </a:defRPr>
            </a:lvl1pPr>
          </a:lstStyle>
          <a:p>
            <a:r>
              <a:rPr lang="nl-NL"/>
              <a:t>INTRO + OUTRO [LOGO ANIMATIE]</a:t>
            </a:r>
          </a:p>
        </p:txBody>
      </p:sp>
      <p:grpSp>
        <p:nvGrpSpPr>
          <p:cNvPr id="40" name="Groep 39">
            <a:extLst>
              <a:ext uri="{FF2B5EF4-FFF2-40B4-BE49-F238E27FC236}">
                <a16:creationId xmlns:a16="http://schemas.microsoft.com/office/drawing/2014/main" id="{7F164FC8-464F-4218-B7DA-CD14D7ED8E11}"/>
              </a:ext>
            </a:extLst>
          </p:cNvPr>
          <p:cNvGrpSpPr/>
          <p:nvPr userDrawn="1"/>
        </p:nvGrpSpPr>
        <p:grpSpPr>
          <a:xfrm>
            <a:off x="4361097" y="2040734"/>
            <a:ext cx="2444869" cy="435851"/>
            <a:chOff x="4361097" y="2040734"/>
            <a:chExt cx="2444869" cy="435851"/>
          </a:xfrm>
        </p:grpSpPr>
        <p:sp>
          <p:nvSpPr>
            <p:cNvPr id="7" name="Vrije vorm: vorm 6">
              <a:extLst>
                <a:ext uri="{FF2B5EF4-FFF2-40B4-BE49-F238E27FC236}">
                  <a16:creationId xmlns:a16="http://schemas.microsoft.com/office/drawing/2014/main" id="{DC315016-754B-4603-BB7E-87593139F8E7}"/>
                </a:ext>
              </a:extLst>
            </p:cNvPr>
            <p:cNvSpPr/>
            <p:nvPr/>
          </p:nvSpPr>
          <p:spPr>
            <a:xfrm>
              <a:off x="4361097" y="2040734"/>
              <a:ext cx="275813" cy="429041"/>
            </a:xfrm>
            <a:custGeom>
              <a:avLst/>
              <a:gdLst>
                <a:gd name="connsiteX0" fmla="*/ 0 w 77152"/>
                <a:gd name="connsiteY0" fmla="*/ 0 h 120014"/>
                <a:gd name="connsiteX1" fmla="*/ 75248 w 77152"/>
                <a:gd name="connsiteY1" fmla="*/ 0 h 120014"/>
                <a:gd name="connsiteX2" fmla="*/ 75248 w 77152"/>
                <a:gd name="connsiteY2" fmla="*/ 24765 h 120014"/>
                <a:gd name="connsiteX3" fmla="*/ 29527 w 77152"/>
                <a:gd name="connsiteY3" fmla="*/ 24765 h 120014"/>
                <a:gd name="connsiteX4" fmla="*/ 29527 w 77152"/>
                <a:gd name="connsiteY4" fmla="*/ 46673 h 120014"/>
                <a:gd name="connsiteX5" fmla="*/ 65723 w 77152"/>
                <a:gd name="connsiteY5" fmla="*/ 46673 h 120014"/>
                <a:gd name="connsiteX6" fmla="*/ 65723 w 77152"/>
                <a:gd name="connsiteY6" fmla="*/ 71438 h 120014"/>
                <a:gd name="connsiteX7" fmla="*/ 29527 w 77152"/>
                <a:gd name="connsiteY7" fmla="*/ 71438 h 120014"/>
                <a:gd name="connsiteX8" fmla="*/ 29527 w 77152"/>
                <a:gd name="connsiteY8" fmla="*/ 95250 h 120014"/>
                <a:gd name="connsiteX9" fmla="*/ 77152 w 77152"/>
                <a:gd name="connsiteY9" fmla="*/ 95250 h 120014"/>
                <a:gd name="connsiteX10" fmla="*/ 77152 w 77152"/>
                <a:gd name="connsiteY10" fmla="*/ 120015 h 120014"/>
                <a:gd name="connsiteX11" fmla="*/ 0 w 77152"/>
                <a:gd name="connsiteY11" fmla="*/ 120015 h 120014"/>
                <a:gd name="connsiteX12" fmla="*/ 0 w 77152"/>
                <a:gd name="connsiteY12"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152" h="120014">
                  <a:moveTo>
                    <a:pt x="0" y="0"/>
                  </a:moveTo>
                  <a:lnTo>
                    <a:pt x="75248" y="0"/>
                  </a:lnTo>
                  <a:lnTo>
                    <a:pt x="75248" y="24765"/>
                  </a:lnTo>
                  <a:lnTo>
                    <a:pt x="29527" y="24765"/>
                  </a:lnTo>
                  <a:lnTo>
                    <a:pt x="29527" y="46673"/>
                  </a:lnTo>
                  <a:lnTo>
                    <a:pt x="65723" y="46673"/>
                  </a:lnTo>
                  <a:lnTo>
                    <a:pt x="65723" y="71438"/>
                  </a:lnTo>
                  <a:lnTo>
                    <a:pt x="29527" y="71438"/>
                  </a:lnTo>
                  <a:lnTo>
                    <a:pt x="29527" y="95250"/>
                  </a:lnTo>
                  <a:lnTo>
                    <a:pt x="77152" y="95250"/>
                  </a:lnTo>
                  <a:lnTo>
                    <a:pt x="77152" y="120015"/>
                  </a:lnTo>
                  <a:lnTo>
                    <a:pt x="0" y="120015"/>
                  </a:lnTo>
                  <a:lnTo>
                    <a:pt x="0" y="0"/>
                  </a:lnTo>
                  <a:close/>
                </a:path>
              </a:pathLst>
            </a:custGeom>
            <a:solidFill>
              <a:schemeClr val="bg2"/>
            </a:solidFill>
            <a:ln w="9525"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97052BA1-D3EC-4D83-AA45-E15BFEF019C1}"/>
                </a:ext>
              </a:extLst>
            </p:cNvPr>
            <p:cNvSpPr/>
            <p:nvPr/>
          </p:nvSpPr>
          <p:spPr>
            <a:xfrm>
              <a:off x="4715229" y="2153101"/>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F02203B3-49EF-4035-B3E1-2723F26E0E96}"/>
                </a:ext>
              </a:extLst>
            </p:cNvPr>
            <p:cNvSpPr/>
            <p:nvPr/>
          </p:nvSpPr>
          <p:spPr>
            <a:xfrm>
              <a:off x="4960393" y="2153101"/>
              <a:ext cx="289433" cy="320081"/>
            </a:xfrm>
            <a:custGeom>
              <a:avLst/>
              <a:gdLst>
                <a:gd name="connsiteX0" fmla="*/ 50483 w 80962"/>
                <a:gd name="connsiteY0" fmla="*/ 34290 h 89535"/>
                <a:gd name="connsiteX1" fmla="*/ 51435 w 80962"/>
                <a:gd name="connsiteY1" fmla="*/ 34290 h 89535"/>
                <a:gd name="connsiteX2" fmla="*/ 51435 w 80962"/>
                <a:gd name="connsiteY2" fmla="*/ 32385 h 89535"/>
                <a:gd name="connsiteX3" fmla="*/ 39053 w 80962"/>
                <a:gd name="connsiteY3" fmla="*/ 22860 h 89535"/>
                <a:gd name="connsiteX4" fmla="*/ 16193 w 80962"/>
                <a:gd name="connsiteY4" fmla="*/ 31432 h 89535"/>
                <a:gd name="connsiteX5" fmla="*/ 5715 w 80962"/>
                <a:gd name="connsiteY5" fmla="*/ 11430 h 89535"/>
                <a:gd name="connsiteX6" fmla="*/ 41910 w 80962"/>
                <a:gd name="connsiteY6" fmla="*/ 0 h 89535"/>
                <a:gd name="connsiteX7" fmla="*/ 80963 w 80962"/>
                <a:gd name="connsiteY7" fmla="*/ 35243 h 89535"/>
                <a:gd name="connsiteX8" fmla="*/ 80963 w 80962"/>
                <a:gd name="connsiteY8" fmla="*/ 88582 h 89535"/>
                <a:gd name="connsiteX9" fmla="*/ 54293 w 80962"/>
                <a:gd name="connsiteY9" fmla="*/ 88582 h 89535"/>
                <a:gd name="connsiteX10" fmla="*/ 54293 w 80962"/>
                <a:gd name="connsiteY10" fmla="*/ 82868 h 89535"/>
                <a:gd name="connsiteX11" fmla="*/ 54293 w 80962"/>
                <a:gd name="connsiteY11" fmla="*/ 77153 h 89535"/>
                <a:gd name="connsiteX12" fmla="*/ 54293 w 80962"/>
                <a:gd name="connsiteY12" fmla="*/ 77153 h 89535"/>
                <a:gd name="connsiteX13" fmla="*/ 29528 w 80962"/>
                <a:gd name="connsiteY13" fmla="*/ 89535 h 89535"/>
                <a:gd name="connsiteX14" fmla="*/ 0 w 80962"/>
                <a:gd name="connsiteY14" fmla="*/ 61913 h 89535"/>
                <a:gd name="connsiteX15" fmla="*/ 50483 w 80962"/>
                <a:gd name="connsiteY15" fmla="*/ 34290 h 89535"/>
                <a:gd name="connsiteX16" fmla="*/ 37148 w 80962"/>
                <a:gd name="connsiteY16" fmla="*/ 68580 h 89535"/>
                <a:gd name="connsiteX17" fmla="*/ 51435 w 80962"/>
                <a:gd name="connsiteY17" fmla="*/ 53340 h 89535"/>
                <a:gd name="connsiteX18" fmla="*/ 51435 w 80962"/>
                <a:gd name="connsiteY18" fmla="*/ 51435 h 89535"/>
                <a:gd name="connsiteX19" fmla="*/ 48578 w 80962"/>
                <a:gd name="connsiteY19" fmla="*/ 51435 h 89535"/>
                <a:gd name="connsiteX20" fmla="*/ 28575 w 80962"/>
                <a:gd name="connsiteY20" fmla="*/ 60960 h 89535"/>
                <a:gd name="connsiteX21" fmla="*/ 37148 w 80962"/>
                <a:gd name="connsiteY21" fmla="*/ 68580 h 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5">
                  <a:moveTo>
                    <a:pt x="50483" y="34290"/>
                  </a:moveTo>
                  <a:lnTo>
                    <a:pt x="51435" y="34290"/>
                  </a:lnTo>
                  <a:lnTo>
                    <a:pt x="51435" y="32385"/>
                  </a:lnTo>
                  <a:cubicBezTo>
                    <a:pt x="51435" y="24765"/>
                    <a:pt x="45720" y="22860"/>
                    <a:pt x="39053" y="22860"/>
                  </a:cubicBezTo>
                  <a:cubicBezTo>
                    <a:pt x="28575" y="22860"/>
                    <a:pt x="16193" y="31432"/>
                    <a:pt x="16193" y="31432"/>
                  </a:cubicBezTo>
                  <a:lnTo>
                    <a:pt x="5715" y="11430"/>
                  </a:lnTo>
                  <a:cubicBezTo>
                    <a:pt x="5715" y="11430"/>
                    <a:pt x="20955" y="0"/>
                    <a:pt x="41910" y="0"/>
                  </a:cubicBezTo>
                  <a:cubicBezTo>
                    <a:pt x="66675" y="0"/>
                    <a:pt x="80963" y="13335"/>
                    <a:pt x="80963" y="35243"/>
                  </a:cubicBezTo>
                  <a:lnTo>
                    <a:pt x="80963" y="88582"/>
                  </a:lnTo>
                  <a:lnTo>
                    <a:pt x="54293" y="88582"/>
                  </a:lnTo>
                  <a:lnTo>
                    <a:pt x="54293" y="82868"/>
                  </a:lnTo>
                  <a:cubicBezTo>
                    <a:pt x="54293" y="80010"/>
                    <a:pt x="54293" y="77153"/>
                    <a:pt x="54293" y="77153"/>
                  </a:cubicBezTo>
                  <a:lnTo>
                    <a:pt x="54293" y="77153"/>
                  </a:lnTo>
                  <a:cubicBezTo>
                    <a:pt x="54293" y="77153"/>
                    <a:pt x="47625" y="89535"/>
                    <a:pt x="29528" y="89535"/>
                  </a:cubicBezTo>
                  <a:cubicBezTo>
                    <a:pt x="13335" y="89535"/>
                    <a:pt x="0" y="79057"/>
                    <a:pt x="0" y="61913"/>
                  </a:cubicBezTo>
                  <a:cubicBezTo>
                    <a:pt x="0" y="37148"/>
                    <a:pt x="37148" y="34290"/>
                    <a:pt x="50483" y="34290"/>
                  </a:cubicBezTo>
                  <a:close/>
                  <a:moveTo>
                    <a:pt x="37148" y="68580"/>
                  </a:moveTo>
                  <a:cubicBezTo>
                    <a:pt x="44768" y="68580"/>
                    <a:pt x="51435" y="60007"/>
                    <a:pt x="51435" y="53340"/>
                  </a:cubicBezTo>
                  <a:lnTo>
                    <a:pt x="51435" y="51435"/>
                  </a:lnTo>
                  <a:lnTo>
                    <a:pt x="48578" y="51435"/>
                  </a:lnTo>
                  <a:cubicBezTo>
                    <a:pt x="39053" y="51435"/>
                    <a:pt x="28575" y="54293"/>
                    <a:pt x="28575" y="60960"/>
                  </a:cubicBezTo>
                  <a:cubicBezTo>
                    <a:pt x="29528" y="64770"/>
                    <a:pt x="31433" y="68580"/>
                    <a:pt x="37148" y="68580"/>
                  </a:cubicBezTo>
                  <a:close/>
                </a:path>
              </a:pathLst>
            </a:custGeom>
            <a:solidFill>
              <a:schemeClr val="bg2"/>
            </a:solidFill>
            <a:ln w="9525"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AF00FAF7-6B45-4391-9B43-EBB2FCD293F6}"/>
                </a:ext>
              </a:extLst>
            </p:cNvPr>
            <p:cNvSpPr/>
            <p:nvPr/>
          </p:nvSpPr>
          <p:spPr>
            <a:xfrm>
              <a:off x="5311122"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2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2" y="35243"/>
                    <a:pt x="69532" y="62865"/>
                  </a:cubicBezTo>
                  <a:cubicBezTo>
                    <a:pt x="69532" y="77153"/>
                    <a:pt x="56198" y="90488"/>
                    <a:pt x="34290" y="90488"/>
                  </a:cubicBezTo>
                  <a:cubicBezTo>
                    <a:pt x="12382"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2BC5B4DE-CD17-4FF4-9967-E89A272C6D8D}"/>
                </a:ext>
              </a:extLst>
            </p:cNvPr>
            <p:cNvSpPr/>
            <p:nvPr/>
          </p:nvSpPr>
          <p:spPr>
            <a:xfrm>
              <a:off x="5620989" y="2153101"/>
              <a:ext cx="476716" cy="316674"/>
            </a:xfrm>
            <a:custGeom>
              <a:avLst/>
              <a:gdLst>
                <a:gd name="connsiteX0" fmla="*/ 952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2 w 133350"/>
                <a:gd name="connsiteY5" fmla="*/ 0 h 88582"/>
                <a:gd name="connsiteX6" fmla="*/ 78105 w 133350"/>
                <a:gd name="connsiteY6" fmla="*/ 14288 h 88582"/>
                <a:gd name="connsiteX7" fmla="*/ 78105 w 133350"/>
                <a:gd name="connsiteY7" fmla="*/ 14288 h 88582"/>
                <a:gd name="connsiteX8" fmla="*/ 105727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8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8 h 88582"/>
                <a:gd name="connsiteX19" fmla="*/ 45720 w 133350"/>
                <a:gd name="connsiteY19" fmla="*/ 26670 h 88582"/>
                <a:gd name="connsiteX20" fmla="*/ 29527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2" y="1905"/>
                  </a:moveTo>
                  <a:lnTo>
                    <a:pt x="28575" y="1905"/>
                  </a:lnTo>
                  <a:lnTo>
                    <a:pt x="28575" y="9525"/>
                  </a:lnTo>
                  <a:cubicBezTo>
                    <a:pt x="28575" y="12382"/>
                    <a:pt x="28575" y="15240"/>
                    <a:pt x="28575" y="15240"/>
                  </a:cubicBezTo>
                  <a:lnTo>
                    <a:pt x="28575" y="15240"/>
                  </a:lnTo>
                  <a:cubicBezTo>
                    <a:pt x="32385" y="9525"/>
                    <a:pt x="40958" y="0"/>
                    <a:pt x="54292" y="0"/>
                  </a:cubicBezTo>
                  <a:cubicBezTo>
                    <a:pt x="64770" y="0"/>
                    <a:pt x="74295" y="4763"/>
                    <a:pt x="78105" y="14288"/>
                  </a:cubicBezTo>
                  <a:lnTo>
                    <a:pt x="78105" y="14288"/>
                  </a:lnTo>
                  <a:cubicBezTo>
                    <a:pt x="82867" y="6668"/>
                    <a:pt x="92392" y="0"/>
                    <a:pt x="105727" y="0"/>
                  </a:cubicBezTo>
                  <a:cubicBezTo>
                    <a:pt x="121920" y="0"/>
                    <a:pt x="133350" y="8573"/>
                    <a:pt x="133350" y="32385"/>
                  </a:cubicBezTo>
                  <a:lnTo>
                    <a:pt x="133350" y="88582"/>
                  </a:lnTo>
                  <a:lnTo>
                    <a:pt x="104775" y="88582"/>
                  </a:lnTo>
                  <a:lnTo>
                    <a:pt x="104775" y="37148"/>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8"/>
                  </a:lnTo>
                  <a:cubicBezTo>
                    <a:pt x="52388" y="30480"/>
                    <a:pt x="51435" y="26670"/>
                    <a:pt x="45720" y="26670"/>
                  </a:cubicBezTo>
                  <a:cubicBezTo>
                    <a:pt x="36195" y="26670"/>
                    <a:pt x="32385" y="33338"/>
                    <a:pt x="29527" y="41910"/>
                  </a:cubicBezTo>
                  <a:cubicBezTo>
                    <a:pt x="28575" y="44768"/>
                    <a:pt x="28575" y="48578"/>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0BA365A1-004C-4662-BC8D-90B21B1C10B3}"/>
                </a:ext>
              </a:extLst>
            </p:cNvPr>
            <p:cNvSpPr/>
            <p:nvPr/>
          </p:nvSpPr>
          <p:spPr>
            <a:xfrm>
              <a:off x="6182832" y="2159911"/>
              <a:ext cx="303053" cy="316674"/>
            </a:xfrm>
            <a:custGeom>
              <a:avLst/>
              <a:gdLst>
                <a:gd name="connsiteX0" fmla="*/ 0 w 84772"/>
                <a:gd name="connsiteY0" fmla="*/ 0 h 88582"/>
                <a:gd name="connsiteX1" fmla="*/ 28575 w 84772"/>
                <a:gd name="connsiteY1" fmla="*/ 0 h 88582"/>
                <a:gd name="connsiteX2" fmla="*/ 28575 w 84772"/>
                <a:gd name="connsiteY2" fmla="*/ 50482 h 88582"/>
                <a:gd name="connsiteX3" fmla="*/ 38100 w 84772"/>
                <a:gd name="connsiteY3" fmla="*/ 61913 h 88582"/>
                <a:gd name="connsiteX4" fmla="*/ 56198 w 84772"/>
                <a:gd name="connsiteY4" fmla="*/ 38100 h 88582"/>
                <a:gd name="connsiteX5" fmla="*/ 56198 w 84772"/>
                <a:gd name="connsiteY5" fmla="*/ 0 h 88582"/>
                <a:gd name="connsiteX6" fmla="*/ 84773 w 84772"/>
                <a:gd name="connsiteY6" fmla="*/ 0 h 88582"/>
                <a:gd name="connsiteX7" fmla="*/ 84773 w 84772"/>
                <a:gd name="connsiteY7" fmla="*/ 86677 h 88582"/>
                <a:gd name="connsiteX8" fmla="*/ 57150 w 84772"/>
                <a:gd name="connsiteY8" fmla="*/ 86677 h 88582"/>
                <a:gd name="connsiteX9" fmla="*/ 57150 w 84772"/>
                <a:gd name="connsiteY9" fmla="*/ 79057 h 88582"/>
                <a:gd name="connsiteX10" fmla="*/ 57150 w 84772"/>
                <a:gd name="connsiteY10" fmla="*/ 73343 h 88582"/>
                <a:gd name="connsiteX11" fmla="*/ 57150 w 84772"/>
                <a:gd name="connsiteY11" fmla="*/ 73343 h 88582"/>
                <a:gd name="connsiteX12" fmla="*/ 30480 w 84772"/>
                <a:gd name="connsiteY12" fmla="*/ 88582 h 88582"/>
                <a:gd name="connsiteX13" fmla="*/ 0 w 84772"/>
                <a:gd name="connsiteY13" fmla="*/ 56198 h 88582"/>
                <a:gd name="connsiteX14" fmla="*/ 0 w 84772"/>
                <a:gd name="connsiteY14"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 h="88582">
                  <a:moveTo>
                    <a:pt x="0" y="0"/>
                  </a:moveTo>
                  <a:lnTo>
                    <a:pt x="28575" y="0"/>
                  </a:lnTo>
                  <a:lnTo>
                    <a:pt x="28575" y="50482"/>
                  </a:lnTo>
                  <a:cubicBezTo>
                    <a:pt x="28575" y="58102"/>
                    <a:pt x="31433" y="61913"/>
                    <a:pt x="38100" y="61913"/>
                  </a:cubicBezTo>
                  <a:cubicBezTo>
                    <a:pt x="50483" y="61913"/>
                    <a:pt x="56198" y="51435"/>
                    <a:pt x="56198" y="38100"/>
                  </a:cubicBezTo>
                  <a:lnTo>
                    <a:pt x="56198" y="0"/>
                  </a:lnTo>
                  <a:lnTo>
                    <a:pt x="84773" y="0"/>
                  </a:lnTo>
                  <a:lnTo>
                    <a:pt x="84773" y="86677"/>
                  </a:lnTo>
                  <a:lnTo>
                    <a:pt x="57150" y="86677"/>
                  </a:lnTo>
                  <a:lnTo>
                    <a:pt x="57150" y="79057"/>
                  </a:lnTo>
                  <a:cubicBezTo>
                    <a:pt x="57150" y="76200"/>
                    <a:pt x="57150" y="73343"/>
                    <a:pt x="57150" y="73343"/>
                  </a:cubicBezTo>
                  <a:lnTo>
                    <a:pt x="57150" y="73343"/>
                  </a:lnTo>
                  <a:cubicBezTo>
                    <a:pt x="52388" y="82868"/>
                    <a:pt x="41910" y="88582"/>
                    <a:pt x="30480" y="88582"/>
                  </a:cubicBezTo>
                  <a:cubicBezTo>
                    <a:pt x="13335" y="88582"/>
                    <a:pt x="0" y="80963"/>
                    <a:pt x="0" y="56198"/>
                  </a:cubicBezTo>
                  <a:lnTo>
                    <a:pt x="0" y="0"/>
                  </a:lnTo>
                  <a:close/>
                </a:path>
              </a:pathLst>
            </a:custGeom>
            <a:solidFill>
              <a:schemeClr val="bg2"/>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A468D9FB-9E6A-4B48-984D-96948A717B5B}"/>
                </a:ext>
              </a:extLst>
            </p:cNvPr>
            <p:cNvSpPr/>
            <p:nvPr/>
          </p:nvSpPr>
          <p:spPr>
            <a:xfrm>
              <a:off x="6557394"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grpSp>
      <p:grpSp>
        <p:nvGrpSpPr>
          <p:cNvPr id="42" name="Groep 41">
            <a:extLst>
              <a:ext uri="{FF2B5EF4-FFF2-40B4-BE49-F238E27FC236}">
                <a16:creationId xmlns:a16="http://schemas.microsoft.com/office/drawing/2014/main" id="{2EC1E8AA-E5A8-4E8B-9383-F91003EB7223}"/>
              </a:ext>
            </a:extLst>
          </p:cNvPr>
          <p:cNvGrpSpPr/>
          <p:nvPr userDrawn="1"/>
        </p:nvGrpSpPr>
        <p:grpSpPr>
          <a:xfrm>
            <a:off x="4354283" y="2687706"/>
            <a:ext cx="3033955" cy="551625"/>
            <a:chOff x="4354283" y="2687706"/>
            <a:chExt cx="3033955" cy="551625"/>
          </a:xfrm>
        </p:grpSpPr>
        <p:sp>
          <p:nvSpPr>
            <p:cNvPr id="14" name="Vrije vorm: vorm 13">
              <a:extLst>
                <a:ext uri="{FF2B5EF4-FFF2-40B4-BE49-F238E27FC236}">
                  <a16:creationId xmlns:a16="http://schemas.microsoft.com/office/drawing/2014/main" id="{EFA52198-CAC7-41AE-B161-A56F22D0E909}"/>
                </a:ext>
              </a:extLst>
            </p:cNvPr>
            <p:cNvSpPr/>
            <p:nvPr/>
          </p:nvSpPr>
          <p:spPr>
            <a:xfrm>
              <a:off x="4354283" y="2687706"/>
              <a:ext cx="360942" cy="435855"/>
            </a:xfrm>
            <a:custGeom>
              <a:avLst/>
              <a:gdLst>
                <a:gd name="connsiteX0" fmla="*/ 0 w 100965"/>
                <a:gd name="connsiteY0" fmla="*/ 0 h 121920"/>
                <a:gd name="connsiteX1" fmla="*/ 29528 w 100965"/>
                <a:gd name="connsiteY1" fmla="*/ 0 h 121920"/>
                <a:gd name="connsiteX2" fmla="*/ 29528 w 100965"/>
                <a:gd name="connsiteY2" fmla="*/ 76200 h 121920"/>
                <a:gd name="connsiteX3" fmla="*/ 50482 w 100965"/>
                <a:gd name="connsiteY3" fmla="*/ 95250 h 121920"/>
                <a:gd name="connsiteX4" fmla="*/ 71438 w 100965"/>
                <a:gd name="connsiteY4" fmla="*/ 76200 h 121920"/>
                <a:gd name="connsiteX5" fmla="*/ 71438 w 100965"/>
                <a:gd name="connsiteY5" fmla="*/ 0 h 121920"/>
                <a:gd name="connsiteX6" fmla="*/ 100965 w 100965"/>
                <a:gd name="connsiteY6" fmla="*/ 0 h 121920"/>
                <a:gd name="connsiteX7" fmla="*/ 100965 w 100965"/>
                <a:gd name="connsiteY7" fmla="*/ 76200 h 121920"/>
                <a:gd name="connsiteX8" fmla="*/ 51435 w 100965"/>
                <a:gd name="connsiteY8" fmla="*/ 121920 h 121920"/>
                <a:gd name="connsiteX9" fmla="*/ 953 w 100965"/>
                <a:gd name="connsiteY9" fmla="*/ 76200 h 121920"/>
                <a:gd name="connsiteX10" fmla="*/ 953 w 100965"/>
                <a:gd name="connsiteY10"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 h="121920">
                  <a:moveTo>
                    <a:pt x="0" y="0"/>
                  </a:moveTo>
                  <a:lnTo>
                    <a:pt x="29528" y="0"/>
                  </a:lnTo>
                  <a:lnTo>
                    <a:pt x="29528" y="76200"/>
                  </a:lnTo>
                  <a:cubicBezTo>
                    <a:pt x="29528" y="88582"/>
                    <a:pt x="38100" y="95250"/>
                    <a:pt x="50482" y="95250"/>
                  </a:cubicBezTo>
                  <a:cubicBezTo>
                    <a:pt x="62865" y="95250"/>
                    <a:pt x="71438" y="88582"/>
                    <a:pt x="71438" y="76200"/>
                  </a:cubicBezTo>
                  <a:lnTo>
                    <a:pt x="71438" y="0"/>
                  </a:lnTo>
                  <a:lnTo>
                    <a:pt x="100965" y="0"/>
                  </a:lnTo>
                  <a:lnTo>
                    <a:pt x="100965" y="76200"/>
                  </a:lnTo>
                  <a:cubicBezTo>
                    <a:pt x="100965" y="102870"/>
                    <a:pt x="80963" y="121920"/>
                    <a:pt x="51435" y="121920"/>
                  </a:cubicBezTo>
                  <a:cubicBezTo>
                    <a:pt x="20955" y="121920"/>
                    <a:pt x="953" y="102870"/>
                    <a:pt x="953" y="76200"/>
                  </a:cubicBezTo>
                  <a:lnTo>
                    <a:pt x="953" y="0"/>
                  </a:lnTo>
                  <a:close/>
                </a:path>
              </a:pathLst>
            </a:custGeom>
            <a:solidFill>
              <a:schemeClr val="bg2"/>
            </a:solidFill>
            <a:ln w="952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3F20BB96-9381-47D5-ABBA-4C1F3DEF845E}"/>
                </a:ext>
              </a:extLst>
            </p:cNvPr>
            <p:cNvSpPr/>
            <p:nvPr/>
          </p:nvSpPr>
          <p:spPr>
            <a:xfrm>
              <a:off x="4807165" y="2800073"/>
              <a:ext cx="309864" cy="316674"/>
            </a:xfrm>
            <a:custGeom>
              <a:avLst/>
              <a:gdLst>
                <a:gd name="connsiteX0" fmla="*/ 0 w 86677"/>
                <a:gd name="connsiteY0" fmla="*/ 1905 h 88582"/>
                <a:gd name="connsiteX1" fmla="*/ 27623 w 86677"/>
                <a:gd name="connsiteY1" fmla="*/ 1905 h 88582"/>
                <a:gd name="connsiteX2" fmla="*/ 27623 w 86677"/>
                <a:gd name="connsiteY2" fmla="*/ 9525 h 88582"/>
                <a:gd name="connsiteX3" fmla="*/ 27623 w 86677"/>
                <a:gd name="connsiteY3" fmla="*/ 15240 h 88582"/>
                <a:gd name="connsiteX4" fmla="*/ 27623 w 86677"/>
                <a:gd name="connsiteY4" fmla="*/ 15240 h 88582"/>
                <a:gd name="connsiteX5" fmla="*/ 55245 w 86677"/>
                <a:gd name="connsiteY5" fmla="*/ 0 h 88582"/>
                <a:gd name="connsiteX6" fmla="*/ 86678 w 86677"/>
                <a:gd name="connsiteY6" fmla="*/ 32385 h 88582"/>
                <a:gd name="connsiteX7" fmla="*/ 86678 w 86677"/>
                <a:gd name="connsiteY7" fmla="*/ 88582 h 88582"/>
                <a:gd name="connsiteX8" fmla="*/ 58103 w 86677"/>
                <a:gd name="connsiteY8" fmla="*/ 88582 h 88582"/>
                <a:gd name="connsiteX9" fmla="*/ 58103 w 86677"/>
                <a:gd name="connsiteY9" fmla="*/ 38100 h 88582"/>
                <a:gd name="connsiteX10" fmla="*/ 48578 w 86677"/>
                <a:gd name="connsiteY10" fmla="*/ 26670 h 88582"/>
                <a:gd name="connsiteX11" fmla="*/ 31433 w 86677"/>
                <a:gd name="connsiteY11" fmla="*/ 39053 h 88582"/>
                <a:gd name="connsiteX12" fmla="*/ 29528 w 86677"/>
                <a:gd name="connsiteY12" fmla="*/ 50482 h 88582"/>
                <a:gd name="connsiteX13" fmla="*/ 29528 w 86677"/>
                <a:gd name="connsiteY13" fmla="*/ 88582 h 88582"/>
                <a:gd name="connsiteX14" fmla="*/ 953 w 86677"/>
                <a:gd name="connsiteY14" fmla="*/ 88582 h 88582"/>
                <a:gd name="connsiteX15" fmla="*/ 953 w 86677"/>
                <a:gd name="connsiteY15"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677" h="88582">
                  <a:moveTo>
                    <a:pt x="0" y="1905"/>
                  </a:moveTo>
                  <a:lnTo>
                    <a:pt x="27623" y="1905"/>
                  </a:lnTo>
                  <a:lnTo>
                    <a:pt x="27623" y="9525"/>
                  </a:lnTo>
                  <a:cubicBezTo>
                    <a:pt x="27623" y="12382"/>
                    <a:pt x="27623" y="15240"/>
                    <a:pt x="27623" y="15240"/>
                  </a:cubicBezTo>
                  <a:lnTo>
                    <a:pt x="27623" y="15240"/>
                  </a:lnTo>
                  <a:cubicBezTo>
                    <a:pt x="31433" y="8573"/>
                    <a:pt x="40005" y="0"/>
                    <a:pt x="55245" y="0"/>
                  </a:cubicBezTo>
                  <a:cubicBezTo>
                    <a:pt x="72390" y="0"/>
                    <a:pt x="86678" y="7620"/>
                    <a:pt x="86678" y="32385"/>
                  </a:cubicBezTo>
                  <a:lnTo>
                    <a:pt x="86678" y="88582"/>
                  </a:lnTo>
                  <a:lnTo>
                    <a:pt x="58103" y="88582"/>
                  </a:lnTo>
                  <a:lnTo>
                    <a:pt x="58103" y="38100"/>
                  </a:lnTo>
                  <a:cubicBezTo>
                    <a:pt x="58103" y="30480"/>
                    <a:pt x="55245" y="26670"/>
                    <a:pt x="48578" y="26670"/>
                  </a:cubicBezTo>
                  <a:cubicBezTo>
                    <a:pt x="40005" y="26670"/>
                    <a:pt x="34290" y="31432"/>
                    <a:pt x="31433" y="39053"/>
                  </a:cubicBezTo>
                  <a:cubicBezTo>
                    <a:pt x="30480" y="42863"/>
                    <a:pt x="29528" y="46673"/>
                    <a:pt x="29528" y="50482"/>
                  </a:cubicBezTo>
                  <a:lnTo>
                    <a:pt x="29528" y="88582"/>
                  </a:lnTo>
                  <a:lnTo>
                    <a:pt x="953" y="88582"/>
                  </a:lnTo>
                  <a:lnTo>
                    <a:pt x="953" y="1905"/>
                  </a:lnTo>
                  <a:close/>
                </a:path>
              </a:pathLst>
            </a:custGeom>
            <a:solidFill>
              <a:schemeClr val="bg2"/>
            </a:solidFill>
            <a:ln w="952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F0B93A72-5783-4E75-809F-9CC49065B4E5}"/>
                </a:ext>
              </a:extLst>
            </p:cNvPr>
            <p:cNvSpPr/>
            <p:nvPr/>
          </p:nvSpPr>
          <p:spPr>
            <a:xfrm>
              <a:off x="5198752" y="2687706"/>
              <a:ext cx="105557" cy="429041"/>
            </a:xfrm>
            <a:custGeom>
              <a:avLst/>
              <a:gdLst>
                <a:gd name="connsiteX0" fmla="*/ 0 w 29527"/>
                <a:gd name="connsiteY0" fmla="*/ 33338 h 120014"/>
                <a:gd name="connsiteX1" fmla="*/ 28575 w 29527"/>
                <a:gd name="connsiteY1" fmla="*/ 33338 h 120014"/>
                <a:gd name="connsiteX2" fmla="*/ 28575 w 29527"/>
                <a:gd name="connsiteY2" fmla="*/ 120015 h 120014"/>
                <a:gd name="connsiteX3" fmla="*/ 0 w 29527"/>
                <a:gd name="connsiteY3" fmla="*/ 120015 h 120014"/>
                <a:gd name="connsiteX4" fmla="*/ 0 w 29527"/>
                <a:gd name="connsiteY4" fmla="*/ 33338 h 120014"/>
                <a:gd name="connsiteX5" fmla="*/ 953 w 29527"/>
                <a:gd name="connsiteY5" fmla="*/ 0 h 120014"/>
                <a:gd name="connsiteX6" fmla="*/ 29528 w 29527"/>
                <a:gd name="connsiteY6" fmla="*/ 0 h 120014"/>
                <a:gd name="connsiteX7" fmla="*/ 29528 w 29527"/>
                <a:gd name="connsiteY7" fmla="*/ 22860 h 120014"/>
                <a:gd name="connsiteX8" fmla="*/ 953 w 29527"/>
                <a:gd name="connsiteY8" fmla="*/ 22860 h 120014"/>
                <a:gd name="connsiteX9" fmla="*/ 953 w 29527"/>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 h="120014">
                  <a:moveTo>
                    <a:pt x="0" y="33338"/>
                  </a:moveTo>
                  <a:lnTo>
                    <a:pt x="28575" y="33338"/>
                  </a:lnTo>
                  <a:lnTo>
                    <a:pt x="28575" y="120015"/>
                  </a:lnTo>
                  <a:lnTo>
                    <a:pt x="0" y="120015"/>
                  </a:lnTo>
                  <a:lnTo>
                    <a:pt x="0" y="33338"/>
                  </a:lnTo>
                  <a:close/>
                  <a:moveTo>
                    <a:pt x="953" y="0"/>
                  </a:moveTo>
                  <a:lnTo>
                    <a:pt x="29528" y="0"/>
                  </a:lnTo>
                  <a:lnTo>
                    <a:pt x="29528" y="22860"/>
                  </a:lnTo>
                  <a:lnTo>
                    <a:pt x="953" y="22860"/>
                  </a:lnTo>
                  <a:lnTo>
                    <a:pt x="953" y="0"/>
                  </a:lnTo>
                  <a:close/>
                </a:path>
              </a:pathLst>
            </a:custGeom>
            <a:solidFill>
              <a:schemeClr val="bg2"/>
            </a:solidFill>
            <a:ln w="952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2C954D20-9FDD-47FC-B3FF-2CC53DA94EE3}"/>
                </a:ext>
              </a:extLst>
            </p:cNvPr>
            <p:cNvSpPr/>
            <p:nvPr/>
          </p:nvSpPr>
          <p:spPr>
            <a:xfrm>
              <a:off x="5351983" y="2806883"/>
              <a:ext cx="337105" cy="309864"/>
            </a:xfrm>
            <a:custGeom>
              <a:avLst/>
              <a:gdLst>
                <a:gd name="connsiteX0" fmla="*/ 0 w 94297"/>
                <a:gd name="connsiteY0" fmla="*/ 0 h 86677"/>
                <a:gd name="connsiteX1" fmla="*/ 30480 w 94297"/>
                <a:gd name="connsiteY1" fmla="*/ 0 h 86677"/>
                <a:gd name="connsiteX2" fmla="*/ 43815 w 94297"/>
                <a:gd name="connsiteY2" fmla="*/ 45720 h 86677"/>
                <a:gd name="connsiteX3" fmla="*/ 46673 w 94297"/>
                <a:gd name="connsiteY3" fmla="*/ 60960 h 86677"/>
                <a:gd name="connsiteX4" fmla="*/ 46673 w 94297"/>
                <a:gd name="connsiteY4" fmla="*/ 60960 h 86677"/>
                <a:gd name="connsiteX5" fmla="*/ 49530 w 94297"/>
                <a:gd name="connsiteY5" fmla="*/ 45720 h 86677"/>
                <a:gd name="connsiteX6" fmla="*/ 62865 w 94297"/>
                <a:gd name="connsiteY6" fmla="*/ 0 h 86677"/>
                <a:gd name="connsiteX7" fmla="*/ 94298 w 94297"/>
                <a:gd name="connsiteY7" fmla="*/ 0 h 86677"/>
                <a:gd name="connsiteX8" fmla="*/ 65723 w 94297"/>
                <a:gd name="connsiteY8" fmla="*/ 86677 h 86677"/>
                <a:gd name="connsiteX9" fmla="*/ 30480 w 94297"/>
                <a:gd name="connsiteY9" fmla="*/ 86677 h 86677"/>
                <a:gd name="connsiteX10" fmla="*/ 0 w 94297"/>
                <a:gd name="connsiteY10" fmla="*/ 0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97" h="86677">
                  <a:moveTo>
                    <a:pt x="0" y="0"/>
                  </a:moveTo>
                  <a:lnTo>
                    <a:pt x="30480" y="0"/>
                  </a:lnTo>
                  <a:lnTo>
                    <a:pt x="43815" y="45720"/>
                  </a:lnTo>
                  <a:cubicBezTo>
                    <a:pt x="45720" y="51435"/>
                    <a:pt x="46673" y="60960"/>
                    <a:pt x="46673" y="60960"/>
                  </a:cubicBezTo>
                  <a:lnTo>
                    <a:pt x="46673" y="60960"/>
                  </a:lnTo>
                  <a:cubicBezTo>
                    <a:pt x="46673" y="60960"/>
                    <a:pt x="48577" y="51435"/>
                    <a:pt x="49530" y="45720"/>
                  </a:cubicBezTo>
                  <a:lnTo>
                    <a:pt x="62865" y="0"/>
                  </a:lnTo>
                  <a:lnTo>
                    <a:pt x="94298" y="0"/>
                  </a:lnTo>
                  <a:lnTo>
                    <a:pt x="65723" y="86677"/>
                  </a:lnTo>
                  <a:lnTo>
                    <a:pt x="30480" y="86677"/>
                  </a:lnTo>
                  <a:lnTo>
                    <a:pt x="0" y="0"/>
                  </a:lnTo>
                  <a:close/>
                </a:path>
              </a:pathLst>
            </a:custGeom>
            <a:solidFill>
              <a:schemeClr val="bg2"/>
            </a:solidFill>
            <a:ln w="952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A8E5AB73-6690-4594-B7E7-AC8B77DCE8C4}"/>
                </a:ext>
              </a:extLst>
            </p:cNvPr>
            <p:cNvSpPr/>
            <p:nvPr/>
          </p:nvSpPr>
          <p:spPr>
            <a:xfrm>
              <a:off x="5716333" y="2800073"/>
              <a:ext cx="306460" cy="320077"/>
            </a:xfrm>
            <a:custGeom>
              <a:avLst/>
              <a:gdLst>
                <a:gd name="connsiteX0" fmla="*/ 45720 w 85725"/>
                <a:gd name="connsiteY0" fmla="*/ 0 h 89534"/>
                <a:gd name="connsiteX1" fmla="*/ 85725 w 85725"/>
                <a:gd name="connsiteY1" fmla="*/ 41910 h 89534"/>
                <a:gd name="connsiteX2" fmla="*/ 84772 w 85725"/>
                <a:gd name="connsiteY2" fmla="*/ 50482 h 89534"/>
                <a:gd name="connsiteX3" fmla="*/ 30480 w 85725"/>
                <a:gd name="connsiteY3" fmla="*/ 50482 h 89534"/>
                <a:gd name="connsiteX4" fmla="*/ 50482 w 85725"/>
                <a:gd name="connsiteY4" fmla="*/ 65723 h 89534"/>
                <a:gd name="connsiteX5" fmla="*/ 74295 w 85725"/>
                <a:gd name="connsiteY5" fmla="*/ 57150 h 89534"/>
                <a:gd name="connsiteX6" fmla="*/ 84772 w 85725"/>
                <a:gd name="connsiteY6" fmla="*/ 77153 h 89534"/>
                <a:gd name="connsiteX7" fmla="*/ 47625 w 85725"/>
                <a:gd name="connsiteY7" fmla="*/ 89535 h 89534"/>
                <a:gd name="connsiteX8" fmla="*/ 0 w 85725"/>
                <a:gd name="connsiteY8" fmla="*/ 43815 h 89534"/>
                <a:gd name="connsiteX9" fmla="*/ 45720 w 85725"/>
                <a:gd name="connsiteY9" fmla="*/ 0 h 89534"/>
                <a:gd name="connsiteX10" fmla="*/ 56197 w 85725"/>
                <a:gd name="connsiteY10" fmla="*/ 34290 h 89534"/>
                <a:gd name="connsiteX11" fmla="*/ 44767 w 85725"/>
                <a:gd name="connsiteY11" fmla="*/ 21907 h 89534"/>
                <a:gd name="connsiteX12" fmla="*/ 30480 w 85725"/>
                <a:gd name="connsiteY12" fmla="*/ 34290 h 89534"/>
                <a:gd name="connsiteX13" fmla="*/ 56197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8"/>
                    <a:pt x="85725" y="41910"/>
                  </a:cubicBezTo>
                  <a:cubicBezTo>
                    <a:pt x="85725" y="44768"/>
                    <a:pt x="84772" y="50482"/>
                    <a:pt x="84772" y="50482"/>
                  </a:cubicBezTo>
                  <a:lnTo>
                    <a:pt x="30480" y="50482"/>
                  </a:lnTo>
                  <a:cubicBezTo>
                    <a:pt x="32385" y="60960"/>
                    <a:pt x="40957" y="65723"/>
                    <a:pt x="50482" y="65723"/>
                  </a:cubicBezTo>
                  <a:cubicBezTo>
                    <a:pt x="62865" y="65723"/>
                    <a:pt x="74295" y="57150"/>
                    <a:pt x="74295" y="57150"/>
                  </a:cubicBezTo>
                  <a:lnTo>
                    <a:pt x="84772" y="77153"/>
                  </a:lnTo>
                  <a:cubicBezTo>
                    <a:pt x="84772" y="77153"/>
                    <a:pt x="70485" y="89535"/>
                    <a:pt x="47625" y="89535"/>
                  </a:cubicBezTo>
                  <a:cubicBezTo>
                    <a:pt x="17145" y="89535"/>
                    <a:pt x="0" y="67628"/>
                    <a:pt x="0" y="43815"/>
                  </a:cubicBezTo>
                  <a:cubicBezTo>
                    <a:pt x="952" y="20003"/>
                    <a:pt x="18097" y="0"/>
                    <a:pt x="45720" y="0"/>
                  </a:cubicBezTo>
                  <a:close/>
                  <a:moveTo>
                    <a:pt x="56197" y="34290"/>
                  </a:moveTo>
                  <a:cubicBezTo>
                    <a:pt x="56197" y="27623"/>
                    <a:pt x="51435" y="21907"/>
                    <a:pt x="44767" y="21907"/>
                  </a:cubicBezTo>
                  <a:cubicBezTo>
                    <a:pt x="36195" y="21907"/>
                    <a:pt x="32385" y="27623"/>
                    <a:pt x="30480" y="34290"/>
                  </a:cubicBezTo>
                  <a:lnTo>
                    <a:pt x="56197" y="34290"/>
                  </a:lnTo>
                  <a:close/>
                </a:path>
              </a:pathLst>
            </a:custGeom>
            <a:solidFill>
              <a:schemeClr val="bg2"/>
            </a:solidFill>
            <a:ln w="952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88A82032-3B94-4D7E-BF31-F922F7792FF3}"/>
                </a:ext>
              </a:extLst>
            </p:cNvPr>
            <p:cNvSpPr/>
            <p:nvPr/>
          </p:nvSpPr>
          <p:spPr>
            <a:xfrm>
              <a:off x="6090895" y="2800073"/>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68C6D5C1-EF2A-450D-A305-DAE3F8EA246F}"/>
                </a:ext>
              </a:extLst>
            </p:cNvPr>
            <p:cNvSpPr/>
            <p:nvPr/>
          </p:nvSpPr>
          <p:spPr>
            <a:xfrm>
              <a:off x="6339467" y="2800073"/>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FAAAF49-AAC4-42B1-B5AC-CBEC5DF462B4}"/>
                </a:ext>
              </a:extLst>
            </p:cNvPr>
            <p:cNvSpPr/>
            <p:nvPr/>
          </p:nvSpPr>
          <p:spPr>
            <a:xfrm>
              <a:off x="6656144" y="2687706"/>
              <a:ext cx="102153" cy="429041"/>
            </a:xfrm>
            <a:custGeom>
              <a:avLst/>
              <a:gdLst>
                <a:gd name="connsiteX0" fmla="*/ 0 w 28575"/>
                <a:gd name="connsiteY0" fmla="*/ 33338 h 120014"/>
                <a:gd name="connsiteX1" fmla="*/ 28575 w 28575"/>
                <a:gd name="connsiteY1" fmla="*/ 33338 h 120014"/>
                <a:gd name="connsiteX2" fmla="*/ 28575 w 28575"/>
                <a:gd name="connsiteY2" fmla="*/ 120015 h 120014"/>
                <a:gd name="connsiteX3" fmla="*/ 0 w 28575"/>
                <a:gd name="connsiteY3" fmla="*/ 120015 h 120014"/>
                <a:gd name="connsiteX4" fmla="*/ 0 w 28575"/>
                <a:gd name="connsiteY4" fmla="*/ 33338 h 120014"/>
                <a:gd name="connsiteX5" fmla="*/ 0 w 28575"/>
                <a:gd name="connsiteY5" fmla="*/ 0 h 120014"/>
                <a:gd name="connsiteX6" fmla="*/ 28575 w 28575"/>
                <a:gd name="connsiteY6" fmla="*/ 0 h 120014"/>
                <a:gd name="connsiteX7" fmla="*/ 28575 w 28575"/>
                <a:gd name="connsiteY7" fmla="*/ 22860 h 120014"/>
                <a:gd name="connsiteX8" fmla="*/ 0 w 28575"/>
                <a:gd name="connsiteY8" fmla="*/ 22860 h 120014"/>
                <a:gd name="connsiteX9" fmla="*/ 0 w 28575"/>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20014">
                  <a:moveTo>
                    <a:pt x="0" y="33338"/>
                  </a:moveTo>
                  <a:lnTo>
                    <a:pt x="28575" y="33338"/>
                  </a:lnTo>
                  <a:lnTo>
                    <a:pt x="28575" y="120015"/>
                  </a:lnTo>
                  <a:lnTo>
                    <a:pt x="0" y="120015"/>
                  </a:lnTo>
                  <a:lnTo>
                    <a:pt x="0" y="33338"/>
                  </a:lnTo>
                  <a:close/>
                  <a:moveTo>
                    <a:pt x="0" y="0"/>
                  </a:moveTo>
                  <a:lnTo>
                    <a:pt x="28575" y="0"/>
                  </a:lnTo>
                  <a:lnTo>
                    <a:pt x="28575" y="22860"/>
                  </a:lnTo>
                  <a:lnTo>
                    <a:pt x="0" y="22860"/>
                  </a:lnTo>
                  <a:lnTo>
                    <a:pt x="0" y="0"/>
                  </a:lnTo>
                  <a:close/>
                </a:path>
              </a:pathLst>
            </a:custGeom>
            <a:solidFill>
              <a:schemeClr val="bg2"/>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E7E083A-B961-49A2-A4A3-766962A5439C}"/>
                </a:ext>
              </a:extLst>
            </p:cNvPr>
            <p:cNvSpPr/>
            <p:nvPr/>
          </p:nvSpPr>
          <p:spPr>
            <a:xfrm>
              <a:off x="6822993" y="2725160"/>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7"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EE5D4C6F-AF62-4406-B434-6D5FEC982072}"/>
                </a:ext>
              </a:extLst>
            </p:cNvPr>
            <p:cNvSpPr/>
            <p:nvPr/>
          </p:nvSpPr>
          <p:spPr>
            <a:xfrm>
              <a:off x="7057944" y="2806883"/>
              <a:ext cx="330294" cy="432448"/>
            </a:xfrm>
            <a:custGeom>
              <a:avLst/>
              <a:gdLst>
                <a:gd name="connsiteX0" fmla="*/ 12383 w 92392"/>
                <a:gd name="connsiteY0" fmla="*/ 94298 h 120967"/>
                <a:gd name="connsiteX1" fmla="*/ 20955 w 92392"/>
                <a:gd name="connsiteY1" fmla="*/ 97155 h 120967"/>
                <a:gd name="connsiteX2" fmla="*/ 35243 w 92392"/>
                <a:gd name="connsiteY2" fmla="*/ 88583 h 120967"/>
                <a:gd name="connsiteX3" fmla="*/ 37148 w 92392"/>
                <a:gd name="connsiteY3" fmla="*/ 84773 h 120967"/>
                <a:gd name="connsiteX4" fmla="*/ 0 w 92392"/>
                <a:gd name="connsiteY4" fmla="*/ 0 h 120967"/>
                <a:gd name="connsiteX5" fmla="*/ 32385 w 92392"/>
                <a:gd name="connsiteY5" fmla="*/ 0 h 120967"/>
                <a:gd name="connsiteX6" fmla="*/ 44768 w 92392"/>
                <a:gd name="connsiteY6" fmla="*/ 40005 h 120967"/>
                <a:gd name="connsiteX7" fmla="*/ 47625 w 92392"/>
                <a:gd name="connsiteY7" fmla="*/ 53340 h 120967"/>
                <a:gd name="connsiteX8" fmla="*/ 47625 w 92392"/>
                <a:gd name="connsiteY8" fmla="*/ 53340 h 120967"/>
                <a:gd name="connsiteX9" fmla="*/ 50483 w 92392"/>
                <a:gd name="connsiteY9" fmla="*/ 40005 h 120967"/>
                <a:gd name="connsiteX10" fmla="*/ 60960 w 92392"/>
                <a:gd name="connsiteY10" fmla="*/ 0 h 120967"/>
                <a:gd name="connsiteX11" fmla="*/ 92393 w 92392"/>
                <a:gd name="connsiteY11" fmla="*/ 0 h 120967"/>
                <a:gd name="connsiteX12" fmla="*/ 57150 w 92392"/>
                <a:gd name="connsiteY12" fmla="*/ 95250 h 120967"/>
                <a:gd name="connsiteX13" fmla="*/ 20955 w 92392"/>
                <a:gd name="connsiteY13" fmla="*/ 120967 h 120967"/>
                <a:gd name="connsiteX14" fmla="*/ 953 w 92392"/>
                <a:gd name="connsiteY14" fmla="*/ 115252 h 120967"/>
                <a:gd name="connsiteX15" fmla="*/ 12383 w 92392"/>
                <a:gd name="connsiteY15" fmla="*/ 94298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92" h="120967">
                  <a:moveTo>
                    <a:pt x="12383" y="94298"/>
                  </a:moveTo>
                  <a:cubicBezTo>
                    <a:pt x="12383" y="94298"/>
                    <a:pt x="17145" y="97155"/>
                    <a:pt x="20955" y="97155"/>
                  </a:cubicBezTo>
                  <a:cubicBezTo>
                    <a:pt x="25718" y="97155"/>
                    <a:pt x="31433" y="96202"/>
                    <a:pt x="35243" y="88583"/>
                  </a:cubicBezTo>
                  <a:lnTo>
                    <a:pt x="37148" y="84773"/>
                  </a:lnTo>
                  <a:lnTo>
                    <a:pt x="0" y="0"/>
                  </a:lnTo>
                  <a:lnTo>
                    <a:pt x="32385" y="0"/>
                  </a:lnTo>
                  <a:lnTo>
                    <a:pt x="44768" y="40005"/>
                  </a:lnTo>
                  <a:cubicBezTo>
                    <a:pt x="46673" y="44768"/>
                    <a:pt x="47625" y="53340"/>
                    <a:pt x="47625" y="53340"/>
                  </a:cubicBezTo>
                  <a:lnTo>
                    <a:pt x="47625" y="53340"/>
                  </a:lnTo>
                  <a:cubicBezTo>
                    <a:pt x="47625" y="53340"/>
                    <a:pt x="49530" y="44768"/>
                    <a:pt x="50483" y="40005"/>
                  </a:cubicBezTo>
                  <a:lnTo>
                    <a:pt x="60960" y="0"/>
                  </a:lnTo>
                  <a:lnTo>
                    <a:pt x="92393" y="0"/>
                  </a:lnTo>
                  <a:lnTo>
                    <a:pt x="57150" y="95250"/>
                  </a:lnTo>
                  <a:cubicBezTo>
                    <a:pt x="49530" y="114300"/>
                    <a:pt x="35243" y="120967"/>
                    <a:pt x="20955" y="120967"/>
                  </a:cubicBezTo>
                  <a:cubicBezTo>
                    <a:pt x="9525" y="120967"/>
                    <a:pt x="953" y="115252"/>
                    <a:pt x="953" y="115252"/>
                  </a:cubicBezTo>
                  <a:lnTo>
                    <a:pt x="12383" y="94298"/>
                  </a:lnTo>
                  <a:close/>
                </a:path>
              </a:pathLst>
            </a:custGeom>
            <a:solidFill>
              <a:schemeClr val="bg2"/>
            </a:solidFill>
            <a:ln w="9525" cap="flat">
              <a:noFill/>
              <a:prstDash val="solid"/>
              <a:miter/>
            </a:ln>
          </p:spPr>
          <p:txBody>
            <a:bodyPr rtlCol="0" anchor="ctr"/>
            <a:lstStyle/>
            <a:p>
              <a:endParaRPr lang="nl-NL"/>
            </a:p>
          </p:txBody>
        </p:sp>
      </p:grpSp>
      <p:grpSp>
        <p:nvGrpSpPr>
          <p:cNvPr id="43" name="Groep 42">
            <a:extLst>
              <a:ext uri="{FF2B5EF4-FFF2-40B4-BE49-F238E27FC236}">
                <a16:creationId xmlns:a16="http://schemas.microsoft.com/office/drawing/2014/main" id="{F93E14F7-F60C-4A64-AB60-031B45201180}"/>
              </a:ext>
            </a:extLst>
          </p:cNvPr>
          <p:cNvGrpSpPr/>
          <p:nvPr userDrawn="1"/>
        </p:nvGrpSpPr>
        <p:grpSpPr>
          <a:xfrm>
            <a:off x="4361097" y="3334677"/>
            <a:ext cx="3156539" cy="435855"/>
            <a:chOff x="4361097" y="3334677"/>
            <a:chExt cx="3156539" cy="435855"/>
          </a:xfrm>
        </p:grpSpPr>
        <p:sp>
          <p:nvSpPr>
            <p:cNvPr id="24" name="Vrije vorm: vorm 23">
              <a:extLst>
                <a:ext uri="{FF2B5EF4-FFF2-40B4-BE49-F238E27FC236}">
                  <a16:creationId xmlns:a16="http://schemas.microsoft.com/office/drawing/2014/main" id="{026E3D35-99B8-4EF7-B916-167C89C413FD}"/>
                </a:ext>
              </a:extLst>
            </p:cNvPr>
            <p:cNvSpPr/>
            <p:nvPr/>
          </p:nvSpPr>
          <p:spPr>
            <a:xfrm>
              <a:off x="4361097" y="3334677"/>
              <a:ext cx="343915" cy="429041"/>
            </a:xfrm>
            <a:custGeom>
              <a:avLst/>
              <a:gdLst>
                <a:gd name="connsiteX0" fmla="*/ 0 w 96202"/>
                <a:gd name="connsiteY0" fmla="*/ 0 h 120014"/>
                <a:gd name="connsiteX1" fmla="*/ 41910 w 96202"/>
                <a:gd name="connsiteY1" fmla="*/ 0 h 120014"/>
                <a:gd name="connsiteX2" fmla="*/ 64770 w 96202"/>
                <a:gd name="connsiteY2" fmla="*/ 2858 h 120014"/>
                <a:gd name="connsiteX3" fmla="*/ 86677 w 96202"/>
                <a:gd name="connsiteY3" fmla="*/ 38100 h 120014"/>
                <a:gd name="connsiteX4" fmla="*/ 68580 w 96202"/>
                <a:gd name="connsiteY4" fmla="*/ 70485 h 120014"/>
                <a:gd name="connsiteX5" fmla="*/ 68580 w 96202"/>
                <a:gd name="connsiteY5" fmla="*/ 70485 h 120014"/>
                <a:gd name="connsiteX6" fmla="*/ 73343 w 96202"/>
                <a:gd name="connsiteY6" fmla="*/ 78105 h 120014"/>
                <a:gd name="connsiteX7" fmla="*/ 96202 w 96202"/>
                <a:gd name="connsiteY7" fmla="*/ 120015 h 120014"/>
                <a:gd name="connsiteX8" fmla="*/ 63818 w 96202"/>
                <a:gd name="connsiteY8" fmla="*/ 120015 h 120014"/>
                <a:gd name="connsiteX9" fmla="*/ 42863 w 96202"/>
                <a:gd name="connsiteY9" fmla="*/ 80010 h 120014"/>
                <a:gd name="connsiteX10" fmla="*/ 29527 w 96202"/>
                <a:gd name="connsiteY10" fmla="*/ 80010 h 120014"/>
                <a:gd name="connsiteX11" fmla="*/ 29527 w 96202"/>
                <a:gd name="connsiteY11" fmla="*/ 120015 h 120014"/>
                <a:gd name="connsiteX12" fmla="*/ 0 w 96202"/>
                <a:gd name="connsiteY12" fmla="*/ 120015 h 120014"/>
                <a:gd name="connsiteX13" fmla="*/ 0 w 96202"/>
                <a:gd name="connsiteY13" fmla="*/ 0 h 120014"/>
                <a:gd name="connsiteX14" fmla="*/ 41910 w 96202"/>
                <a:gd name="connsiteY14" fmla="*/ 54292 h 120014"/>
                <a:gd name="connsiteX15" fmla="*/ 57150 w 96202"/>
                <a:gd name="connsiteY15" fmla="*/ 40005 h 120014"/>
                <a:gd name="connsiteX16" fmla="*/ 39052 w 96202"/>
                <a:gd name="connsiteY16" fmla="*/ 25717 h 120014"/>
                <a:gd name="connsiteX17" fmla="*/ 29527 w 96202"/>
                <a:gd name="connsiteY17" fmla="*/ 25717 h 120014"/>
                <a:gd name="connsiteX18" fmla="*/ 29527 w 96202"/>
                <a:gd name="connsiteY18" fmla="*/ 55245 h 120014"/>
                <a:gd name="connsiteX19" fmla="*/ 41910 w 96202"/>
                <a:gd name="connsiteY19" fmla="*/ 55245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202" h="120014">
                  <a:moveTo>
                    <a:pt x="0" y="0"/>
                  </a:moveTo>
                  <a:lnTo>
                    <a:pt x="41910" y="0"/>
                  </a:lnTo>
                  <a:cubicBezTo>
                    <a:pt x="54293" y="0"/>
                    <a:pt x="60007" y="952"/>
                    <a:pt x="64770" y="2858"/>
                  </a:cubicBezTo>
                  <a:cubicBezTo>
                    <a:pt x="78105" y="7620"/>
                    <a:pt x="86677" y="20002"/>
                    <a:pt x="86677" y="38100"/>
                  </a:cubicBezTo>
                  <a:cubicBezTo>
                    <a:pt x="86677" y="50483"/>
                    <a:pt x="80963" y="64770"/>
                    <a:pt x="68580" y="70485"/>
                  </a:cubicBezTo>
                  <a:lnTo>
                    <a:pt x="68580" y="70485"/>
                  </a:lnTo>
                  <a:cubicBezTo>
                    <a:pt x="68580" y="70485"/>
                    <a:pt x="70485" y="72390"/>
                    <a:pt x="73343" y="78105"/>
                  </a:cubicBezTo>
                  <a:lnTo>
                    <a:pt x="96202" y="120015"/>
                  </a:lnTo>
                  <a:lnTo>
                    <a:pt x="63818" y="120015"/>
                  </a:lnTo>
                  <a:lnTo>
                    <a:pt x="42863" y="80010"/>
                  </a:lnTo>
                  <a:lnTo>
                    <a:pt x="29527" y="80010"/>
                  </a:lnTo>
                  <a:lnTo>
                    <a:pt x="29527" y="120015"/>
                  </a:lnTo>
                  <a:lnTo>
                    <a:pt x="0" y="120015"/>
                  </a:lnTo>
                  <a:lnTo>
                    <a:pt x="0" y="0"/>
                  </a:lnTo>
                  <a:close/>
                  <a:moveTo>
                    <a:pt x="41910" y="54292"/>
                  </a:moveTo>
                  <a:cubicBezTo>
                    <a:pt x="51435" y="54292"/>
                    <a:pt x="57150" y="49530"/>
                    <a:pt x="57150" y="40005"/>
                  </a:cubicBezTo>
                  <a:cubicBezTo>
                    <a:pt x="57150" y="31433"/>
                    <a:pt x="53340" y="25717"/>
                    <a:pt x="39052" y="25717"/>
                  </a:cubicBezTo>
                  <a:lnTo>
                    <a:pt x="29527" y="25717"/>
                  </a:lnTo>
                  <a:lnTo>
                    <a:pt x="29527" y="55245"/>
                  </a:lnTo>
                  <a:lnTo>
                    <a:pt x="41910" y="55245"/>
                  </a:lnTo>
                  <a:close/>
                </a:path>
              </a:pathLst>
            </a:custGeom>
            <a:solidFill>
              <a:schemeClr val="bg2"/>
            </a:solidFill>
            <a:ln w="952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90FFE07C-9C98-4D81-8F1A-E4DFBC806CA9}"/>
                </a:ext>
              </a:extLst>
            </p:cNvPr>
            <p:cNvSpPr/>
            <p:nvPr/>
          </p:nvSpPr>
          <p:spPr>
            <a:xfrm>
              <a:off x="4749173" y="3447044"/>
              <a:ext cx="347425" cy="323484"/>
            </a:xfrm>
            <a:custGeom>
              <a:avLst/>
              <a:gdLst>
                <a:gd name="connsiteX0" fmla="*/ 47655 w 97184"/>
                <a:gd name="connsiteY0" fmla="*/ 0 h 90487"/>
                <a:gd name="connsiteX1" fmla="*/ 97185 w 97184"/>
                <a:gd name="connsiteY1" fmla="*/ 45720 h 90487"/>
                <a:gd name="connsiteX2" fmla="*/ 48607 w 97184"/>
                <a:gd name="connsiteY2" fmla="*/ 90488 h 90487"/>
                <a:gd name="connsiteX3" fmla="*/ 30 w 97184"/>
                <a:gd name="connsiteY3" fmla="*/ 45720 h 90487"/>
                <a:gd name="connsiteX4" fmla="*/ 47655 w 97184"/>
                <a:gd name="connsiteY4" fmla="*/ 0 h 90487"/>
                <a:gd name="connsiteX5" fmla="*/ 48607 w 97184"/>
                <a:gd name="connsiteY5" fmla="*/ 66675 h 90487"/>
                <a:gd name="connsiteX6" fmla="*/ 68610 w 97184"/>
                <a:gd name="connsiteY6" fmla="*/ 45720 h 90487"/>
                <a:gd name="connsiteX7" fmla="*/ 48607 w 97184"/>
                <a:gd name="connsiteY7" fmla="*/ 24765 h 90487"/>
                <a:gd name="connsiteX8" fmla="*/ 28605 w 97184"/>
                <a:gd name="connsiteY8" fmla="*/ 45720 h 90487"/>
                <a:gd name="connsiteX9" fmla="*/ 48607 w 97184"/>
                <a:gd name="connsiteY9" fmla="*/ 6667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84" h="90487">
                  <a:moveTo>
                    <a:pt x="47655" y="0"/>
                  </a:moveTo>
                  <a:cubicBezTo>
                    <a:pt x="75277" y="0"/>
                    <a:pt x="97185" y="18097"/>
                    <a:pt x="97185" y="45720"/>
                  </a:cubicBezTo>
                  <a:cubicBezTo>
                    <a:pt x="97185" y="72390"/>
                    <a:pt x="75277" y="90488"/>
                    <a:pt x="48607" y="90488"/>
                  </a:cubicBezTo>
                  <a:cubicBezTo>
                    <a:pt x="20985" y="90488"/>
                    <a:pt x="30" y="72390"/>
                    <a:pt x="30" y="45720"/>
                  </a:cubicBezTo>
                  <a:cubicBezTo>
                    <a:pt x="-923" y="18097"/>
                    <a:pt x="20985" y="0"/>
                    <a:pt x="47655" y="0"/>
                  </a:cubicBezTo>
                  <a:close/>
                  <a:moveTo>
                    <a:pt x="48607" y="66675"/>
                  </a:moveTo>
                  <a:cubicBezTo>
                    <a:pt x="59085" y="66675"/>
                    <a:pt x="68610" y="59055"/>
                    <a:pt x="68610" y="45720"/>
                  </a:cubicBezTo>
                  <a:cubicBezTo>
                    <a:pt x="68610" y="32385"/>
                    <a:pt x="59085" y="24765"/>
                    <a:pt x="48607" y="24765"/>
                  </a:cubicBezTo>
                  <a:cubicBezTo>
                    <a:pt x="38130" y="24765"/>
                    <a:pt x="28605" y="33338"/>
                    <a:pt x="28605" y="45720"/>
                  </a:cubicBezTo>
                  <a:cubicBezTo>
                    <a:pt x="28605" y="58102"/>
                    <a:pt x="37177" y="66675"/>
                    <a:pt x="48607" y="66675"/>
                  </a:cubicBezTo>
                  <a:close/>
                </a:path>
              </a:pathLst>
            </a:custGeom>
            <a:solidFill>
              <a:schemeClr val="bg2"/>
            </a:solidFill>
            <a:ln w="952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FE59109-6CF0-4282-B81E-955662909901}"/>
                </a:ext>
              </a:extLst>
            </p:cNvPr>
            <p:cNvSpPr/>
            <p:nvPr/>
          </p:nvSpPr>
          <p:spPr>
            <a:xfrm>
              <a:off x="5137459" y="3372132"/>
              <a:ext cx="211117" cy="398397"/>
            </a:xfrm>
            <a:custGeom>
              <a:avLst/>
              <a:gdLst>
                <a:gd name="connsiteX0" fmla="*/ 11430 w 59055"/>
                <a:gd name="connsiteY0" fmla="*/ 47625 h 111442"/>
                <a:gd name="connsiteX1" fmla="*/ 0 w 59055"/>
                <a:gd name="connsiteY1" fmla="*/ 47625 h 111442"/>
                <a:gd name="connsiteX2" fmla="*/ 0 w 59055"/>
                <a:gd name="connsiteY2" fmla="*/ 24765 h 111442"/>
                <a:gd name="connsiteX3" fmla="*/ 11430 w 59055"/>
                <a:gd name="connsiteY3" fmla="*/ 24765 h 111442"/>
                <a:gd name="connsiteX4" fmla="*/ 11430 w 59055"/>
                <a:gd name="connsiteY4" fmla="*/ 0 h 111442"/>
                <a:gd name="connsiteX5" fmla="*/ 40005 w 59055"/>
                <a:gd name="connsiteY5" fmla="*/ 0 h 111442"/>
                <a:gd name="connsiteX6" fmla="*/ 40005 w 59055"/>
                <a:gd name="connsiteY6" fmla="*/ 24765 h 111442"/>
                <a:gd name="connsiteX7" fmla="*/ 58103 w 59055"/>
                <a:gd name="connsiteY7" fmla="*/ 24765 h 111442"/>
                <a:gd name="connsiteX8" fmla="*/ 58103 w 59055"/>
                <a:gd name="connsiteY8" fmla="*/ 47625 h 111442"/>
                <a:gd name="connsiteX9" fmla="*/ 40005 w 59055"/>
                <a:gd name="connsiteY9" fmla="*/ 47625 h 111442"/>
                <a:gd name="connsiteX10" fmla="*/ 40005 w 59055"/>
                <a:gd name="connsiteY10" fmla="*/ 74295 h 111442"/>
                <a:gd name="connsiteX11" fmla="*/ 55245 w 59055"/>
                <a:gd name="connsiteY11" fmla="*/ 85725 h 111442"/>
                <a:gd name="connsiteX12" fmla="*/ 59055 w 59055"/>
                <a:gd name="connsiteY12" fmla="*/ 85725 h 111442"/>
                <a:gd name="connsiteX13" fmla="*/ 59055 w 59055"/>
                <a:gd name="connsiteY13" fmla="*/ 110490 h 111442"/>
                <a:gd name="connsiteX14" fmla="*/ 51435 w 59055"/>
                <a:gd name="connsiteY14" fmla="*/ 111443 h 111442"/>
                <a:gd name="connsiteX15" fmla="*/ 11430 w 59055"/>
                <a:gd name="connsiteY15" fmla="*/ 79058 h 111442"/>
                <a:gd name="connsiteX16" fmla="*/ 11430 w 59055"/>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 h="111442">
                  <a:moveTo>
                    <a:pt x="11430" y="47625"/>
                  </a:moveTo>
                  <a:lnTo>
                    <a:pt x="0" y="47625"/>
                  </a:lnTo>
                  <a:lnTo>
                    <a:pt x="0" y="24765"/>
                  </a:lnTo>
                  <a:lnTo>
                    <a:pt x="11430" y="24765"/>
                  </a:lnTo>
                  <a:lnTo>
                    <a:pt x="11430" y="0"/>
                  </a:lnTo>
                  <a:lnTo>
                    <a:pt x="40005" y="0"/>
                  </a:lnTo>
                  <a:lnTo>
                    <a:pt x="40005" y="24765"/>
                  </a:lnTo>
                  <a:lnTo>
                    <a:pt x="58103" y="24765"/>
                  </a:lnTo>
                  <a:lnTo>
                    <a:pt x="58103"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EC13EE3F-4BDE-4052-82D4-BC5BF7F212B1}"/>
                </a:ext>
              </a:extLst>
            </p:cNvPr>
            <p:cNvSpPr/>
            <p:nvPr/>
          </p:nvSpPr>
          <p:spPr>
            <a:xfrm>
              <a:off x="5396252" y="3372132"/>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5AF63B7B-B11B-4F5A-821D-343D578F9177}"/>
                </a:ext>
              </a:extLst>
            </p:cNvPr>
            <p:cNvSpPr/>
            <p:nvPr/>
          </p:nvSpPr>
          <p:spPr>
            <a:xfrm>
              <a:off x="5658444" y="3447044"/>
              <a:ext cx="306460" cy="320077"/>
            </a:xfrm>
            <a:custGeom>
              <a:avLst/>
              <a:gdLst>
                <a:gd name="connsiteX0" fmla="*/ 45720 w 85725"/>
                <a:gd name="connsiteY0" fmla="*/ 0 h 89534"/>
                <a:gd name="connsiteX1" fmla="*/ 85725 w 85725"/>
                <a:gd name="connsiteY1" fmla="*/ 41910 h 89534"/>
                <a:gd name="connsiteX2" fmla="*/ 84773 w 85725"/>
                <a:gd name="connsiteY2" fmla="*/ 50482 h 89534"/>
                <a:gd name="connsiteX3" fmla="*/ 30480 w 85725"/>
                <a:gd name="connsiteY3" fmla="*/ 50482 h 89534"/>
                <a:gd name="connsiteX4" fmla="*/ 50483 w 85725"/>
                <a:gd name="connsiteY4" fmla="*/ 65722 h 89534"/>
                <a:gd name="connsiteX5" fmla="*/ 74295 w 85725"/>
                <a:gd name="connsiteY5" fmla="*/ 57150 h 89534"/>
                <a:gd name="connsiteX6" fmla="*/ 84773 w 85725"/>
                <a:gd name="connsiteY6" fmla="*/ 77152 h 89534"/>
                <a:gd name="connsiteX7" fmla="*/ 47625 w 85725"/>
                <a:gd name="connsiteY7" fmla="*/ 89535 h 89534"/>
                <a:gd name="connsiteX8" fmla="*/ 0 w 85725"/>
                <a:gd name="connsiteY8" fmla="*/ 43815 h 89534"/>
                <a:gd name="connsiteX9" fmla="*/ 45720 w 85725"/>
                <a:gd name="connsiteY9" fmla="*/ 0 h 89534"/>
                <a:gd name="connsiteX10" fmla="*/ 56198 w 85725"/>
                <a:gd name="connsiteY10" fmla="*/ 34290 h 89534"/>
                <a:gd name="connsiteX11" fmla="*/ 44768 w 85725"/>
                <a:gd name="connsiteY11" fmla="*/ 21907 h 89534"/>
                <a:gd name="connsiteX12" fmla="*/ 30480 w 85725"/>
                <a:gd name="connsiteY12" fmla="*/ 34290 h 89534"/>
                <a:gd name="connsiteX13" fmla="*/ 56198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7"/>
                    <a:pt x="85725" y="41910"/>
                  </a:cubicBezTo>
                  <a:cubicBezTo>
                    <a:pt x="85725" y="44767"/>
                    <a:pt x="84773" y="50482"/>
                    <a:pt x="84773" y="50482"/>
                  </a:cubicBezTo>
                  <a:lnTo>
                    <a:pt x="30480" y="50482"/>
                  </a:lnTo>
                  <a:cubicBezTo>
                    <a:pt x="32385" y="60960"/>
                    <a:pt x="40958" y="65722"/>
                    <a:pt x="50483" y="65722"/>
                  </a:cubicBezTo>
                  <a:cubicBezTo>
                    <a:pt x="62865" y="65722"/>
                    <a:pt x="74295" y="57150"/>
                    <a:pt x="74295" y="57150"/>
                  </a:cubicBezTo>
                  <a:lnTo>
                    <a:pt x="84773" y="77152"/>
                  </a:lnTo>
                  <a:cubicBezTo>
                    <a:pt x="84773" y="77152"/>
                    <a:pt x="70485" y="89535"/>
                    <a:pt x="47625" y="89535"/>
                  </a:cubicBezTo>
                  <a:cubicBezTo>
                    <a:pt x="17145" y="89535"/>
                    <a:pt x="0" y="67627"/>
                    <a:pt x="0" y="43815"/>
                  </a:cubicBezTo>
                  <a:cubicBezTo>
                    <a:pt x="952" y="20002"/>
                    <a:pt x="18098" y="0"/>
                    <a:pt x="45720" y="0"/>
                  </a:cubicBezTo>
                  <a:close/>
                  <a:moveTo>
                    <a:pt x="56198" y="34290"/>
                  </a:moveTo>
                  <a:cubicBezTo>
                    <a:pt x="56198" y="27622"/>
                    <a:pt x="51435" y="21907"/>
                    <a:pt x="44768" y="21907"/>
                  </a:cubicBezTo>
                  <a:cubicBezTo>
                    <a:pt x="36195" y="21907"/>
                    <a:pt x="32385" y="27622"/>
                    <a:pt x="30480" y="34290"/>
                  </a:cubicBezTo>
                  <a:lnTo>
                    <a:pt x="56198" y="34290"/>
                  </a:lnTo>
                  <a:close/>
                </a:path>
              </a:pathLst>
            </a:custGeom>
            <a:solidFill>
              <a:schemeClr val="bg2"/>
            </a:solidFill>
            <a:ln w="952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EC6E0D1-54E5-4B3C-B3A3-8CEDEBF0042B}"/>
                </a:ext>
              </a:extLst>
            </p:cNvPr>
            <p:cNvSpPr/>
            <p:nvPr/>
          </p:nvSpPr>
          <p:spPr>
            <a:xfrm>
              <a:off x="6033006" y="3447044"/>
              <a:ext cx="211117" cy="309864"/>
            </a:xfrm>
            <a:custGeom>
              <a:avLst/>
              <a:gdLst>
                <a:gd name="connsiteX0" fmla="*/ 0 w 59055"/>
                <a:gd name="connsiteY0" fmla="*/ 1905 h 86677"/>
                <a:gd name="connsiteX1" fmla="*/ 27623 w 59055"/>
                <a:gd name="connsiteY1" fmla="*/ 1905 h 86677"/>
                <a:gd name="connsiteX2" fmla="*/ 27623 w 59055"/>
                <a:gd name="connsiteY2" fmla="*/ 16192 h 86677"/>
                <a:gd name="connsiteX3" fmla="*/ 27623 w 59055"/>
                <a:gd name="connsiteY3" fmla="*/ 21907 h 86677"/>
                <a:gd name="connsiteX4" fmla="*/ 27623 w 59055"/>
                <a:gd name="connsiteY4" fmla="*/ 21907 h 86677"/>
                <a:gd name="connsiteX5" fmla="*/ 55245 w 59055"/>
                <a:gd name="connsiteY5" fmla="*/ 0 h 86677"/>
                <a:gd name="connsiteX6" fmla="*/ 59055 w 59055"/>
                <a:gd name="connsiteY6" fmla="*/ 0 h 86677"/>
                <a:gd name="connsiteX7" fmla="*/ 59055 w 59055"/>
                <a:gd name="connsiteY7" fmla="*/ 28575 h 86677"/>
                <a:gd name="connsiteX8" fmla="*/ 53340 w 59055"/>
                <a:gd name="connsiteY8" fmla="*/ 27622 h 86677"/>
                <a:gd name="connsiteX9" fmla="*/ 31433 w 59055"/>
                <a:gd name="connsiteY9" fmla="*/ 42863 h 86677"/>
                <a:gd name="connsiteX10" fmla="*/ 29527 w 59055"/>
                <a:gd name="connsiteY10" fmla="*/ 54292 h 86677"/>
                <a:gd name="connsiteX11" fmla="*/ 29527 w 59055"/>
                <a:gd name="connsiteY11" fmla="*/ 86677 h 86677"/>
                <a:gd name="connsiteX12" fmla="*/ 952 w 59055"/>
                <a:gd name="connsiteY12" fmla="*/ 86677 h 86677"/>
                <a:gd name="connsiteX13" fmla="*/ 952 w 59055"/>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5" h="86677">
                  <a:moveTo>
                    <a:pt x="0" y="1905"/>
                  </a:moveTo>
                  <a:lnTo>
                    <a:pt x="27623" y="1905"/>
                  </a:lnTo>
                  <a:lnTo>
                    <a:pt x="27623" y="16192"/>
                  </a:lnTo>
                  <a:cubicBezTo>
                    <a:pt x="27623" y="19050"/>
                    <a:pt x="27623" y="21907"/>
                    <a:pt x="27623" y="21907"/>
                  </a:cubicBezTo>
                  <a:lnTo>
                    <a:pt x="27623" y="21907"/>
                  </a:lnTo>
                  <a:cubicBezTo>
                    <a:pt x="31433" y="10477"/>
                    <a:pt x="41910" y="0"/>
                    <a:pt x="55245" y="0"/>
                  </a:cubicBezTo>
                  <a:cubicBezTo>
                    <a:pt x="57150" y="0"/>
                    <a:pt x="59055" y="0"/>
                    <a:pt x="59055" y="0"/>
                  </a:cubicBezTo>
                  <a:lnTo>
                    <a:pt x="59055" y="28575"/>
                  </a:lnTo>
                  <a:cubicBezTo>
                    <a:pt x="59055" y="28575"/>
                    <a:pt x="57150" y="27622"/>
                    <a:pt x="53340" y="27622"/>
                  </a:cubicBezTo>
                  <a:cubicBezTo>
                    <a:pt x="46673" y="27622"/>
                    <a:pt x="35243" y="29527"/>
                    <a:pt x="31433" y="42863"/>
                  </a:cubicBezTo>
                  <a:cubicBezTo>
                    <a:pt x="30480" y="45720"/>
                    <a:pt x="29527" y="49530"/>
                    <a:pt x="29527" y="54292"/>
                  </a:cubicBezTo>
                  <a:lnTo>
                    <a:pt x="29527" y="86677"/>
                  </a:lnTo>
                  <a:lnTo>
                    <a:pt x="952" y="86677"/>
                  </a:lnTo>
                  <a:lnTo>
                    <a:pt x="952" y="1905"/>
                  </a:lnTo>
                  <a:close/>
                </a:path>
              </a:pathLst>
            </a:custGeom>
            <a:solidFill>
              <a:schemeClr val="bg2"/>
            </a:solidFill>
            <a:ln w="952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C73540B9-F392-4998-9325-6087071F425F}"/>
                </a:ext>
              </a:extLst>
            </p:cNvPr>
            <p:cNvSpPr/>
            <p:nvPr/>
          </p:nvSpPr>
          <p:spPr>
            <a:xfrm>
              <a:off x="6278175" y="3334677"/>
              <a:ext cx="326887" cy="435855"/>
            </a:xfrm>
            <a:custGeom>
              <a:avLst/>
              <a:gdLst>
                <a:gd name="connsiteX0" fmla="*/ 40005 w 91439"/>
                <a:gd name="connsiteY0" fmla="*/ 31433 h 121920"/>
                <a:gd name="connsiteX1" fmla="*/ 62865 w 91439"/>
                <a:gd name="connsiteY1" fmla="*/ 38100 h 121920"/>
                <a:gd name="connsiteX2" fmla="*/ 62865 w 91439"/>
                <a:gd name="connsiteY2" fmla="*/ 38100 h 121920"/>
                <a:gd name="connsiteX3" fmla="*/ 62865 w 91439"/>
                <a:gd name="connsiteY3" fmla="*/ 34290 h 121920"/>
                <a:gd name="connsiteX4" fmla="*/ 62865 w 91439"/>
                <a:gd name="connsiteY4" fmla="*/ 0 h 121920"/>
                <a:gd name="connsiteX5" fmla="*/ 91440 w 91439"/>
                <a:gd name="connsiteY5" fmla="*/ 0 h 121920"/>
                <a:gd name="connsiteX6" fmla="*/ 91440 w 91439"/>
                <a:gd name="connsiteY6" fmla="*/ 120015 h 121920"/>
                <a:gd name="connsiteX7" fmla="*/ 63817 w 91439"/>
                <a:gd name="connsiteY7" fmla="*/ 120015 h 121920"/>
                <a:gd name="connsiteX8" fmla="*/ 63817 w 91439"/>
                <a:gd name="connsiteY8" fmla="*/ 114300 h 121920"/>
                <a:gd name="connsiteX9" fmla="*/ 63817 w 91439"/>
                <a:gd name="connsiteY9" fmla="*/ 109538 h 121920"/>
                <a:gd name="connsiteX10" fmla="*/ 63817 w 91439"/>
                <a:gd name="connsiteY10" fmla="*/ 109538 h 121920"/>
                <a:gd name="connsiteX11" fmla="*/ 39052 w 91439"/>
                <a:gd name="connsiteY11" fmla="*/ 121920 h 121920"/>
                <a:gd name="connsiteX12" fmla="*/ 0 w 91439"/>
                <a:gd name="connsiteY12" fmla="*/ 76200 h 121920"/>
                <a:gd name="connsiteX13" fmla="*/ 40005 w 91439"/>
                <a:gd name="connsiteY13" fmla="*/ 31433 h 121920"/>
                <a:gd name="connsiteX14" fmla="*/ 46672 w 91439"/>
                <a:gd name="connsiteY14" fmla="*/ 98108 h 121920"/>
                <a:gd name="connsiteX15" fmla="*/ 63817 w 91439"/>
                <a:gd name="connsiteY15" fmla="*/ 77152 h 121920"/>
                <a:gd name="connsiteX16" fmla="*/ 46672 w 91439"/>
                <a:gd name="connsiteY16" fmla="*/ 56198 h 121920"/>
                <a:gd name="connsiteX17" fmla="*/ 29527 w 91439"/>
                <a:gd name="connsiteY17" fmla="*/ 77152 h 121920"/>
                <a:gd name="connsiteX18" fmla="*/ 46672 w 91439"/>
                <a:gd name="connsiteY18" fmla="*/ 98108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39" h="121920">
                  <a:moveTo>
                    <a:pt x="40005" y="31433"/>
                  </a:moveTo>
                  <a:cubicBezTo>
                    <a:pt x="57150" y="31433"/>
                    <a:pt x="62865" y="38100"/>
                    <a:pt x="62865" y="38100"/>
                  </a:cubicBezTo>
                  <a:lnTo>
                    <a:pt x="62865" y="38100"/>
                  </a:lnTo>
                  <a:cubicBezTo>
                    <a:pt x="62865" y="38100"/>
                    <a:pt x="62865" y="36195"/>
                    <a:pt x="62865" y="34290"/>
                  </a:cubicBezTo>
                  <a:lnTo>
                    <a:pt x="62865" y="0"/>
                  </a:lnTo>
                  <a:lnTo>
                    <a:pt x="91440" y="0"/>
                  </a:lnTo>
                  <a:lnTo>
                    <a:pt x="91440" y="120015"/>
                  </a:lnTo>
                  <a:lnTo>
                    <a:pt x="63817" y="120015"/>
                  </a:lnTo>
                  <a:lnTo>
                    <a:pt x="63817" y="114300"/>
                  </a:lnTo>
                  <a:cubicBezTo>
                    <a:pt x="63817" y="111442"/>
                    <a:pt x="63817" y="109538"/>
                    <a:pt x="63817" y="109538"/>
                  </a:cubicBezTo>
                  <a:lnTo>
                    <a:pt x="63817" y="109538"/>
                  </a:lnTo>
                  <a:cubicBezTo>
                    <a:pt x="63817" y="109538"/>
                    <a:pt x="56197" y="121920"/>
                    <a:pt x="39052" y="121920"/>
                  </a:cubicBezTo>
                  <a:cubicBezTo>
                    <a:pt x="15240" y="121920"/>
                    <a:pt x="0" y="103823"/>
                    <a:pt x="0" y="76200"/>
                  </a:cubicBezTo>
                  <a:cubicBezTo>
                    <a:pt x="952" y="49530"/>
                    <a:pt x="17145" y="31433"/>
                    <a:pt x="40005" y="31433"/>
                  </a:cubicBezTo>
                  <a:close/>
                  <a:moveTo>
                    <a:pt x="46672" y="98108"/>
                  </a:moveTo>
                  <a:cubicBezTo>
                    <a:pt x="55245" y="98108"/>
                    <a:pt x="63817" y="91440"/>
                    <a:pt x="63817" y="77152"/>
                  </a:cubicBezTo>
                  <a:cubicBezTo>
                    <a:pt x="63817" y="66675"/>
                    <a:pt x="58102" y="56198"/>
                    <a:pt x="46672" y="56198"/>
                  </a:cubicBezTo>
                  <a:cubicBezTo>
                    <a:pt x="37147" y="56198"/>
                    <a:pt x="29527" y="63817"/>
                    <a:pt x="29527" y="77152"/>
                  </a:cubicBezTo>
                  <a:cubicBezTo>
                    <a:pt x="30480" y="89535"/>
                    <a:pt x="37147" y="98108"/>
                    <a:pt x="46672" y="98108"/>
                  </a:cubicBezTo>
                  <a:close/>
                </a:path>
              </a:pathLst>
            </a:custGeom>
            <a:solidFill>
              <a:schemeClr val="bg2"/>
            </a:solidFill>
            <a:ln w="952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2102E4A9-76DA-48FB-8449-CA652BCE07F2}"/>
                </a:ext>
              </a:extLst>
            </p:cNvPr>
            <p:cNvSpPr/>
            <p:nvPr/>
          </p:nvSpPr>
          <p:spPr>
            <a:xfrm>
              <a:off x="6673168" y="3447044"/>
              <a:ext cx="289433" cy="320077"/>
            </a:xfrm>
            <a:custGeom>
              <a:avLst/>
              <a:gdLst>
                <a:gd name="connsiteX0" fmla="*/ 50482 w 80962"/>
                <a:gd name="connsiteY0" fmla="*/ 34290 h 89534"/>
                <a:gd name="connsiteX1" fmla="*/ 51435 w 80962"/>
                <a:gd name="connsiteY1" fmla="*/ 34290 h 89534"/>
                <a:gd name="connsiteX2" fmla="*/ 51435 w 80962"/>
                <a:gd name="connsiteY2" fmla="*/ 32385 h 89534"/>
                <a:gd name="connsiteX3" fmla="*/ 39052 w 80962"/>
                <a:gd name="connsiteY3" fmla="*/ 22860 h 89534"/>
                <a:gd name="connsiteX4" fmla="*/ 16192 w 80962"/>
                <a:gd name="connsiteY4" fmla="*/ 31432 h 89534"/>
                <a:gd name="connsiteX5" fmla="*/ 5715 w 80962"/>
                <a:gd name="connsiteY5" fmla="*/ 11430 h 89534"/>
                <a:gd name="connsiteX6" fmla="*/ 41910 w 80962"/>
                <a:gd name="connsiteY6" fmla="*/ 0 h 89534"/>
                <a:gd name="connsiteX7" fmla="*/ 80963 w 80962"/>
                <a:gd name="connsiteY7" fmla="*/ 35242 h 89534"/>
                <a:gd name="connsiteX8" fmla="*/ 80963 w 80962"/>
                <a:gd name="connsiteY8" fmla="*/ 88582 h 89534"/>
                <a:gd name="connsiteX9" fmla="*/ 54292 w 80962"/>
                <a:gd name="connsiteY9" fmla="*/ 88582 h 89534"/>
                <a:gd name="connsiteX10" fmla="*/ 54292 w 80962"/>
                <a:gd name="connsiteY10" fmla="*/ 82867 h 89534"/>
                <a:gd name="connsiteX11" fmla="*/ 54292 w 80962"/>
                <a:gd name="connsiteY11" fmla="*/ 77152 h 89534"/>
                <a:gd name="connsiteX12" fmla="*/ 54292 w 80962"/>
                <a:gd name="connsiteY12" fmla="*/ 77152 h 89534"/>
                <a:gd name="connsiteX13" fmla="*/ 29527 w 80962"/>
                <a:gd name="connsiteY13" fmla="*/ 89535 h 89534"/>
                <a:gd name="connsiteX14" fmla="*/ 0 w 80962"/>
                <a:gd name="connsiteY14" fmla="*/ 61913 h 89534"/>
                <a:gd name="connsiteX15" fmla="*/ 50482 w 80962"/>
                <a:gd name="connsiteY15" fmla="*/ 34290 h 89534"/>
                <a:gd name="connsiteX16" fmla="*/ 37148 w 80962"/>
                <a:gd name="connsiteY16" fmla="*/ 68580 h 89534"/>
                <a:gd name="connsiteX17" fmla="*/ 51435 w 80962"/>
                <a:gd name="connsiteY17" fmla="*/ 53340 h 89534"/>
                <a:gd name="connsiteX18" fmla="*/ 51435 w 80962"/>
                <a:gd name="connsiteY18" fmla="*/ 51435 h 89534"/>
                <a:gd name="connsiteX19" fmla="*/ 48577 w 80962"/>
                <a:gd name="connsiteY19" fmla="*/ 51435 h 89534"/>
                <a:gd name="connsiteX20" fmla="*/ 28575 w 80962"/>
                <a:gd name="connsiteY20" fmla="*/ 60960 h 89534"/>
                <a:gd name="connsiteX21" fmla="*/ 37148 w 80962"/>
                <a:gd name="connsiteY21" fmla="*/ 6858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4">
                  <a:moveTo>
                    <a:pt x="50482" y="34290"/>
                  </a:moveTo>
                  <a:lnTo>
                    <a:pt x="51435" y="34290"/>
                  </a:lnTo>
                  <a:lnTo>
                    <a:pt x="51435" y="32385"/>
                  </a:lnTo>
                  <a:cubicBezTo>
                    <a:pt x="51435" y="24765"/>
                    <a:pt x="45720" y="22860"/>
                    <a:pt x="39052" y="22860"/>
                  </a:cubicBezTo>
                  <a:cubicBezTo>
                    <a:pt x="28575" y="22860"/>
                    <a:pt x="16192" y="31432"/>
                    <a:pt x="16192" y="31432"/>
                  </a:cubicBezTo>
                  <a:lnTo>
                    <a:pt x="5715" y="11430"/>
                  </a:lnTo>
                  <a:cubicBezTo>
                    <a:pt x="5715" y="11430"/>
                    <a:pt x="20955" y="0"/>
                    <a:pt x="41910" y="0"/>
                  </a:cubicBezTo>
                  <a:cubicBezTo>
                    <a:pt x="66675" y="0"/>
                    <a:pt x="80963" y="13335"/>
                    <a:pt x="80963" y="35242"/>
                  </a:cubicBezTo>
                  <a:lnTo>
                    <a:pt x="80963" y="88582"/>
                  </a:lnTo>
                  <a:lnTo>
                    <a:pt x="54292" y="88582"/>
                  </a:lnTo>
                  <a:lnTo>
                    <a:pt x="54292" y="82867"/>
                  </a:lnTo>
                  <a:cubicBezTo>
                    <a:pt x="54292" y="80010"/>
                    <a:pt x="54292" y="77152"/>
                    <a:pt x="54292" y="77152"/>
                  </a:cubicBezTo>
                  <a:lnTo>
                    <a:pt x="54292" y="77152"/>
                  </a:lnTo>
                  <a:cubicBezTo>
                    <a:pt x="54292" y="77152"/>
                    <a:pt x="47625" y="89535"/>
                    <a:pt x="29527" y="89535"/>
                  </a:cubicBezTo>
                  <a:cubicBezTo>
                    <a:pt x="13335" y="89535"/>
                    <a:pt x="0" y="79057"/>
                    <a:pt x="0" y="61913"/>
                  </a:cubicBezTo>
                  <a:cubicBezTo>
                    <a:pt x="0" y="37147"/>
                    <a:pt x="37148" y="34290"/>
                    <a:pt x="50482" y="34290"/>
                  </a:cubicBezTo>
                  <a:close/>
                  <a:moveTo>
                    <a:pt x="37148" y="68580"/>
                  </a:moveTo>
                  <a:cubicBezTo>
                    <a:pt x="44767" y="68580"/>
                    <a:pt x="51435" y="60007"/>
                    <a:pt x="51435" y="53340"/>
                  </a:cubicBezTo>
                  <a:lnTo>
                    <a:pt x="51435" y="51435"/>
                  </a:lnTo>
                  <a:lnTo>
                    <a:pt x="48577" y="51435"/>
                  </a:lnTo>
                  <a:cubicBezTo>
                    <a:pt x="39052" y="51435"/>
                    <a:pt x="28575" y="54292"/>
                    <a:pt x="28575" y="60960"/>
                  </a:cubicBezTo>
                  <a:cubicBezTo>
                    <a:pt x="29527" y="64770"/>
                    <a:pt x="31432" y="68580"/>
                    <a:pt x="37148" y="68580"/>
                  </a:cubicBezTo>
                  <a:close/>
                </a:path>
              </a:pathLst>
            </a:custGeom>
            <a:solidFill>
              <a:schemeClr val="bg2"/>
            </a:solidFill>
            <a:ln w="952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8DC7490-0F8A-4935-B673-6FF90DD53D74}"/>
                </a:ext>
              </a:extLst>
            </p:cNvPr>
            <p:cNvSpPr/>
            <p:nvPr/>
          </p:nvSpPr>
          <p:spPr>
            <a:xfrm>
              <a:off x="7040920" y="3447044"/>
              <a:ext cx="476716" cy="316674"/>
            </a:xfrm>
            <a:custGeom>
              <a:avLst/>
              <a:gdLst>
                <a:gd name="connsiteX0" fmla="*/ 953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3 w 133350"/>
                <a:gd name="connsiteY5" fmla="*/ 0 h 88582"/>
                <a:gd name="connsiteX6" fmla="*/ 78105 w 133350"/>
                <a:gd name="connsiteY6" fmla="*/ 14288 h 88582"/>
                <a:gd name="connsiteX7" fmla="*/ 78105 w 133350"/>
                <a:gd name="connsiteY7" fmla="*/ 14288 h 88582"/>
                <a:gd name="connsiteX8" fmla="*/ 105728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7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7 h 88582"/>
                <a:gd name="connsiteX19" fmla="*/ 45720 w 133350"/>
                <a:gd name="connsiteY19" fmla="*/ 26670 h 88582"/>
                <a:gd name="connsiteX20" fmla="*/ 29528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3" y="1905"/>
                  </a:moveTo>
                  <a:lnTo>
                    <a:pt x="28575" y="1905"/>
                  </a:lnTo>
                  <a:lnTo>
                    <a:pt x="28575" y="9525"/>
                  </a:lnTo>
                  <a:cubicBezTo>
                    <a:pt x="28575" y="12382"/>
                    <a:pt x="28575" y="15240"/>
                    <a:pt x="28575" y="15240"/>
                  </a:cubicBezTo>
                  <a:lnTo>
                    <a:pt x="28575" y="15240"/>
                  </a:lnTo>
                  <a:cubicBezTo>
                    <a:pt x="32385" y="9525"/>
                    <a:pt x="40958" y="0"/>
                    <a:pt x="54293" y="0"/>
                  </a:cubicBezTo>
                  <a:cubicBezTo>
                    <a:pt x="64770" y="0"/>
                    <a:pt x="74295" y="4763"/>
                    <a:pt x="78105" y="14288"/>
                  </a:cubicBezTo>
                  <a:lnTo>
                    <a:pt x="78105" y="14288"/>
                  </a:lnTo>
                  <a:cubicBezTo>
                    <a:pt x="82868" y="6667"/>
                    <a:pt x="92393" y="0"/>
                    <a:pt x="105728" y="0"/>
                  </a:cubicBezTo>
                  <a:cubicBezTo>
                    <a:pt x="121920" y="0"/>
                    <a:pt x="133350" y="8572"/>
                    <a:pt x="133350" y="32385"/>
                  </a:cubicBezTo>
                  <a:lnTo>
                    <a:pt x="133350" y="88582"/>
                  </a:lnTo>
                  <a:lnTo>
                    <a:pt x="104775" y="88582"/>
                  </a:lnTo>
                  <a:lnTo>
                    <a:pt x="104775" y="37147"/>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7"/>
                  </a:lnTo>
                  <a:cubicBezTo>
                    <a:pt x="52388" y="30480"/>
                    <a:pt x="51435" y="26670"/>
                    <a:pt x="45720" y="26670"/>
                  </a:cubicBezTo>
                  <a:cubicBezTo>
                    <a:pt x="36195" y="26670"/>
                    <a:pt x="32385" y="33338"/>
                    <a:pt x="29528" y="41910"/>
                  </a:cubicBezTo>
                  <a:cubicBezTo>
                    <a:pt x="28575" y="44767"/>
                    <a:pt x="28575" y="48577"/>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grpSp>
      <p:sp>
        <p:nvSpPr>
          <p:cNvPr id="58" name="Vrije vorm: vorm 57">
            <a:extLst>
              <a:ext uri="{FF2B5EF4-FFF2-40B4-BE49-F238E27FC236}">
                <a16:creationId xmlns:a16="http://schemas.microsoft.com/office/drawing/2014/main" id="{1F25C178-B253-4442-8B4B-F50B4251EE07}"/>
              </a:ext>
            </a:extLst>
          </p:cNvPr>
          <p:cNvSpPr/>
          <p:nvPr userDrawn="1"/>
        </p:nvSpPr>
        <p:spPr>
          <a:xfrm>
            <a:off x="6292115" y="4872243"/>
            <a:ext cx="359170" cy="203760"/>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3 w 1187177"/>
              <a:gd name="connsiteY0" fmla="*/ 98118 h 971927"/>
              <a:gd name="connsiteX1" fmla="*/ 464024 w 1187177"/>
              <a:gd name="connsiteY1" fmla="*/ 586246 h 971927"/>
              <a:gd name="connsiteX2" fmla="*/ 289261 w 1187177"/>
              <a:gd name="connsiteY2" fmla="*/ 357247 h 971927"/>
              <a:gd name="connsiteX3" fmla="*/ 0 w 1187177"/>
              <a:gd name="connsiteY3" fmla="*/ 598299 h 971927"/>
              <a:gd name="connsiteX4" fmla="*/ 132578 w 1187177"/>
              <a:gd name="connsiteY4" fmla="*/ 712798 h 971927"/>
              <a:gd name="connsiteX5" fmla="*/ 283235 w 1187177"/>
              <a:gd name="connsiteY5" fmla="*/ 574193 h 971927"/>
              <a:gd name="connsiteX6" fmla="*/ 464024 w 1187177"/>
              <a:gd name="connsiteY6" fmla="*/ 682666 h 971927"/>
              <a:gd name="connsiteX7" fmla="*/ 626733 w 1187177"/>
              <a:gd name="connsiteY7" fmla="*/ 604325 h 971927"/>
              <a:gd name="connsiteX8" fmla="*/ 650838 w 1187177"/>
              <a:gd name="connsiteY8" fmla="*/ 646509 h 971927"/>
              <a:gd name="connsiteX9" fmla="*/ 638785 w 1187177"/>
              <a:gd name="connsiteY9" fmla="*/ 971927 h 971927"/>
              <a:gd name="connsiteX10" fmla="*/ 686996 w 1187177"/>
              <a:gd name="connsiteY10" fmla="*/ 941796 h 971927"/>
              <a:gd name="connsiteX11" fmla="*/ 735206 w 1187177"/>
              <a:gd name="connsiteY11" fmla="*/ 779087 h 971927"/>
              <a:gd name="connsiteX12" fmla="*/ 1187177 w 1187177"/>
              <a:gd name="connsiteY12" fmla="*/ 80039 h 971927"/>
              <a:gd name="connsiteX13" fmla="*/ 1078704 w 1187177"/>
              <a:gd name="connsiteY13" fmla="*/ 1697 h 971927"/>
              <a:gd name="connsiteX14" fmla="*/ 934073 w 1187177"/>
              <a:gd name="connsiteY14" fmla="*/ 98118 h 971927"/>
              <a:gd name="connsiteX15" fmla="*/ 126552 w 1187177"/>
              <a:gd name="connsiteY15" fmla="*/ 580220 h 971927"/>
              <a:gd name="connsiteX16" fmla="*/ 108473 w 1187177"/>
              <a:gd name="connsiteY16" fmla="*/ 562141 h 971927"/>
              <a:gd name="connsiteX17" fmla="*/ 216946 w 1187177"/>
              <a:gd name="connsiteY17" fmla="*/ 459694 h 971927"/>
              <a:gd name="connsiteX18" fmla="*/ 241051 w 1187177"/>
              <a:gd name="connsiteY18" fmla="*/ 477773 h 971927"/>
              <a:gd name="connsiteX19" fmla="*/ 126552 w 1187177"/>
              <a:gd name="connsiteY19" fmla="*/ 580220 h 971927"/>
              <a:gd name="connsiteX0" fmla="*/ 934073 w 1187177"/>
              <a:gd name="connsiteY0" fmla="*/ 98118 h 976082"/>
              <a:gd name="connsiteX1" fmla="*/ 464024 w 1187177"/>
              <a:gd name="connsiteY1" fmla="*/ 586246 h 976082"/>
              <a:gd name="connsiteX2" fmla="*/ 289261 w 1187177"/>
              <a:gd name="connsiteY2" fmla="*/ 357247 h 976082"/>
              <a:gd name="connsiteX3" fmla="*/ 0 w 1187177"/>
              <a:gd name="connsiteY3" fmla="*/ 598299 h 976082"/>
              <a:gd name="connsiteX4" fmla="*/ 132578 w 1187177"/>
              <a:gd name="connsiteY4" fmla="*/ 712798 h 976082"/>
              <a:gd name="connsiteX5" fmla="*/ 283235 w 1187177"/>
              <a:gd name="connsiteY5" fmla="*/ 574193 h 976082"/>
              <a:gd name="connsiteX6" fmla="*/ 464024 w 1187177"/>
              <a:gd name="connsiteY6" fmla="*/ 682666 h 976082"/>
              <a:gd name="connsiteX7" fmla="*/ 626733 w 1187177"/>
              <a:gd name="connsiteY7" fmla="*/ 604325 h 976082"/>
              <a:gd name="connsiteX8" fmla="*/ 650838 w 1187177"/>
              <a:gd name="connsiteY8" fmla="*/ 646509 h 976082"/>
              <a:gd name="connsiteX9" fmla="*/ 638785 w 1187177"/>
              <a:gd name="connsiteY9" fmla="*/ 971927 h 976082"/>
              <a:gd name="connsiteX10" fmla="*/ 735206 w 1187177"/>
              <a:gd name="connsiteY10" fmla="*/ 779087 h 976082"/>
              <a:gd name="connsiteX11" fmla="*/ 1187177 w 1187177"/>
              <a:gd name="connsiteY11" fmla="*/ 80039 h 976082"/>
              <a:gd name="connsiteX12" fmla="*/ 1078704 w 1187177"/>
              <a:gd name="connsiteY12" fmla="*/ 1697 h 976082"/>
              <a:gd name="connsiteX13" fmla="*/ 934073 w 1187177"/>
              <a:gd name="connsiteY13" fmla="*/ 98118 h 976082"/>
              <a:gd name="connsiteX14" fmla="*/ 126552 w 1187177"/>
              <a:gd name="connsiteY14" fmla="*/ 580220 h 976082"/>
              <a:gd name="connsiteX15" fmla="*/ 108473 w 1187177"/>
              <a:gd name="connsiteY15" fmla="*/ 562141 h 976082"/>
              <a:gd name="connsiteX16" fmla="*/ 216946 w 1187177"/>
              <a:gd name="connsiteY16" fmla="*/ 459694 h 976082"/>
              <a:gd name="connsiteX17" fmla="*/ 241051 w 1187177"/>
              <a:gd name="connsiteY17" fmla="*/ 477773 h 976082"/>
              <a:gd name="connsiteX18" fmla="*/ 126552 w 1187177"/>
              <a:gd name="connsiteY18" fmla="*/ 580220 h 976082"/>
              <a:gd name="connsiteX0" fmla="*/ 934073 w 1210004"/>
              <a:gd name="connsiteY0" fmla="*/ 117903 h 991713"/>
              <a:gd name="connsiteX1" fmla="*/ 464024 w 1210004"/>
              <a:gd name="connsiteY1" fmla="*/ 606031 h 991713"/>
              <a:gd name="connsiteX2" fmla="*/ 289261 w 1210004"/>
              <a:gd name="connsiteY2" fmla="*/ 377032 h 991713"/>
              <a:gd name="connsiteX3" fmla="*/ 0 w 1210004"/>
              <a:gd name="connsiteY3" fmla="*/ 618084 h 991713"/>
              <a:gd name="connsiteX4" fmla="*/ 132578 w 1210004"/>
              <a:gd name="connsiteY4" fmla="*/ 732583 h 991713"/>
              <a:gd name="connsiteX5" fmla="*/ 283235 w 1210004"/>
              <a:gd name="connsiteY5" fmla="*/ 593978 h 991713"/>
              <a:gd name="connsiteX6" fmla="*/ 464024 w 1210004"/>
              <a:gd name="connsiteY6" fmla="*/ 702451 h 991713"/>
              <a:gd name="connsiteX7" fmla="*/ 626733 w 1210004"/>
              <a:gd name="connsiteY7" fmla="*/ 624110 h 991713"/>
              <a:gd name="connsiteX8" fmla="*/ 650838 w 1210004"/>
              <a:gd name="connsiteY8" fmla="*/ 666294 h 991713"/>
              <a:gd name="connsiteX9" fmla="*/ 638785 w 1210004"/>
              <a:gd name="connsiteY9" fmla="*/ 991712 h 991713"/>
              <a:gd name="connsiteX10" fmla="*/ 1187177 w 1210004"/>
              <a:gd name="connsiteY10" fmla="*/ 99824 h 991713"/>
              <a:gd name="connsiteX11" fmla="*/ 1078704 w 1210004"/>
              <a:gd name="connsiteY11" fmla="*/ 21482 h 991713"/>
              <a:gd name="connsiteX12" fmla="*/ 934073 w 1210004"/>
              <a:gd name="connsiteY12" fmla="*/ 117903 h 991713"/>
              <a:gd name="connsiteX13" fmla="*/ 126552 w 1210004"/>
              <a:gd name="connsiteY13" fmla="*/ 600005 h 991713"/>
              <a:gd name="connsiteX14" fmla="*/ 108473 w 1210004"/>
              <a:gd name="connsiteY14" fmla="*/ 581926 h 991713"/>
              <a:gd name="connsiteX15" fmla="*/ 216946 w 1210004"/>
              <a:gd name="connsiteY15" fmla="*/ 479479 h 991713"/>
              <a:gd name="connsiteX16" fmla="*/ 241051 w 1210004"/>
              <a:gd name="connsiteY16" fmla="*/ 497558 h 991713"/>
              <a:gd name="connsiteX17" fmla="*/ 126552 w 1210004"/>
              <a:gd name="connsiteY17" fmla="*/ 600005 h 991713"/>
              <a:gd name="connsiteX0" fmla="*/ 934073 w 1209196"/>
              <a:gd name="connsiteY0" fmla="*/ 100019 h 714700"/>
              <a:gd name="connsiteX1" fmla="*/ 464024 w 1209196"/>
              <a:gd name="connsiteY1" fmla="*/ 588147 h 714700"/>
              <a:gd name="connsiteX2" fmla="*/ 289261 w 1209196"/>
              <a:gd name="connsiteY2" fmla="*/ 359148 h 714700"/>
              <a:gd name="connsiteX3" fmla="*/ 0 w 1209196"/>
              <a:gd name="connsiteY3" fmla="*/ 600200 h 714700"/>
              <a:gd name="connsiteX4" fmla="*/ 132578 w 1209196"/>
              <a:gd name="connsiteY4" fmla="*/ 714699 h 714700"/>
              <a:gd name="connsiteX5" fmla="*/ 283235 w 1209196"/>
              <a:gd name="connsiteY5" fmla="*/ 576094 h 714700"/>
              <a:gd name="connsiteX6" fmla="*/ 464024 w 1209196"/>
              <a:gd name="connsiteY6" fmla="*/ 684567 h 714700"/>
              <a:gd name="connsiteX7" fmla="*/ 626733 w 1209196"/>
              <a:gd name="connsiteY7" fmla="*/ 606226 h 714700"/>
              <a:gd name="connsiteX8" fmla="*/ 650838 w 1209196"/>
              <a:gd name="connsiteY8" fmla="*/ 648410 h 714700"/>
              <a:gd name="connsiteX9" fmla="*/ 1187177 w 1209196"/>
              <a:gd name="connsiteY9" fmla="*/ 81940 h 714700"/>
              <a:gd name="connsiteX10" fmla="*/ 1078704 w 1209196"/>
              <a:gd name="connsiteY10" fmla="*/ 3598 h 714700"/>
              <a:gd name="connsiteX11" fmla="*/ 934073 w 1209196"/>
              <a:gd name="connsiteY11" fmla="*/ 100019 h 714700"/>
              <a:gd name="connsiteX12" fmla="*/ 126552 w 1209196"/>
              <a:gd name="connsiteY12" fmla="*/ 582121 h 714700"/>
              <a:gd name="connsiteX13" fmla="*/ 108473 w 1209196"/>
              <a:gd name="connsiteY13" fmla="*/ 564042 h 714700"/>
              <a:gd name="connsiteX14" fmla="*/ 216946 w 1209196"/>
              <a:gd name="connsiteY14" fmla="*/ 461595 h 714700"/>
              <a:gd name="connsiteX15" fmla="*/ 241051 w 1209196"/>
              <a:gd name="connsiteY15" fmla="*/ 479674 h 714700"/>
              <a:gd name="connsiteX16" fmla="*/ 126552 w 1209196"/>
              <a:gd name="connsiteY16" fmla="*/ 582121 h 714700"/>
              <a:gd name="connsiteX0" fmla="*/ 934073 w 1078704"/>
              <a:gd name="connsiteY0" fmla="*/ 98119 h 712798"/>
              <a:gd name="connsiteX1" fmla="*/ 464024 w 1078704"/>
              <a:gd name="connsiteY1" fmla="*/ 586247 h 712798"/>
              <a:gd name="connsiteX2" fmla="*/ 289261 w 1078704"/>
              <a:gd name="connsiteY2" fmla="*/ 357248 h 712798"/>
              <a:gd name="connsiteX3" fmla="*/ 0 w 1078704"/>
              <a:gd name="connsiteY3" fmla="*/ 598300 h 712798"/>
              <a:gd name="connsiteX4" fmla="*/ 132578 w 1078704"/>
              <a:gd name="connsiteY4" fmla="*/ 712799 h 712798"/>
              <a:gd name="connsiteX5" fmla="*/ 283235 w 1078704"/>
              <a:gd name="connsiteY5" fmla="*/ 574194 h 712798"/>
              <a:gd name="connsiteX6" fmla="*/ 464024 w 1078704"/>
              <a:gd name="connsiteY6" fmla="*/ 682667 h 712798"/>
              <a:gd name="connsiteX7" fmla="*/ 626733 w 1078704"/>
              <a:gd name="connsiteY7" fmla="*/ 604326 h 712798"/>
              <a:gd name="connsiteX8" fmla="*/ 650838 w 1078704"/>
              <a:gd name="connsiteY8" fmla="*/ 646510 h 712798"/>
              <a:gd name="connsiteX9" fmla="*/ 1078704 w 1078704"/>
              <a:gd name="connsiteY9" fmla="*/ 1698 h 712798"/>
              <a:gd name="connsiteX10" fmla="*/ 934073 w 1078704"/>
              <a:gd name="connsiteY10" fmla="*/ 98119 h 712798"/>
              <a:gd name="connsiteX11" fmla="*/ 126552 w 1078704"/>
              <a:gd name="connsiteY11" fmla="*/ 580221 h 712798"/>
              <a:gd name="connsiteX12" fmla="*/ 108473 w 1078704"/>
              <a:gd name="connsiteY12" fmla="*/ 562142 h 712798"/>
              <a:gd name="connsiteX13" fmla="*/ 216946 w 1078704"/>
              <a:gd name="connsiteY13" fmla="*/ 459695 h 712798"/>
              <a:gd name="connsiteX14" fmla="*/ 241051 w 1078704"/>
              <a:gd name="connsiteY14" fmla="*/ 477774 h 712798"/>
              <a:gd name="connsiteX15" fmla="*/ 126552 w 1078704"/>
              <a:gd name="connsiteY15" fmla="*/ 580221 h 712798"/>
              <a:gd name="connsiteX0" fmla="*/ 934073 w 936624"/>
              <a:gd name="connsiteY0" fmla="*/ 0 h 614680"/>
              <a:gd name="connsiteX1" fmla="*/ 464024 w 936624"/>
              <a:gd name="connsiteY1" fmla="*/ 488128 h 614680"/>
              <a:gd name="connsiteX2" fmla="*/ 289261 w 936624"/>
              <a:gd name="connsiteY2" fmla="*/ 259129 h 614680"/>
              <a:gd name="connsiteX3" fmla="*/ 0 w 936624"/>
              <a:gd name="connsiteY3" fmla="*/ 500181 h 614680"/>
              <a:gd name="connsiteX4" fmla="*/ 132578 w 936624"/>
              <a:gd name="connsiteY4" fmla="*/ 614680 h 614680"/>
              <a:gd name="connsiteX5" fmla="*/ 283235 w 936624"/>
              <a:gd name="connsiteY5" fmla="*/ 476075 h 614680"/>
              <a:gd name="connsiteX6" fmla="*/ 464024 w 936624"/>
              <a:gd name="connsiteY6" fmla="*/ 584548 h 614680"/>
              <a:gd name="connsiteX7" fmla="*/ 626733 w 936624"/>
              <a:gd name="connsiteY7" fmla="*/ 506207 h 614680"/>
              <a:gd name="connsiteX8" fmla="*/ 650838 w 936624"/>
              <a:gd name="connsiteY8" fmla="*/ 548391 h 614680"/>
              <a:gd name="connsiteX9" fmla="*/ 934073 w 936624"/>
              <a:gd name="connsiteY9" fmla="*/ 0 h 614680"/>
              <a:gd name="connsiteX10" fmla="*/ 126552 w 936624"/>
              <a:gd name="connsiteY10" fmla="*/ 482102 h 614680"/>
              <a:gd name="connsiteX11" fmla="*/ 108473 w 936624"/>
              <a:gd name="connsiteY11" fmla="*/ 464023 h 614680"/>
              <a:gd name="connsiteX12" fmla="*/ 216946 w 936624"/>
              <a:gd name="connsiteY12" fmla="*/ 361576 h 614680"/>
              <a:gd name="connsiteX13" fmla="*/ 241051 w 936624"/>
              <a:gd name="connsiteY13" fmla="*/ 379655 h 614680"/>
              <a:gd name="connsiteX14" fmla="*/ 126552 w 936624"/>
              <a:gd name="connsiteY14" fmla="*/ 482102 h 614680"/>
              <a:gd name="connsiteX0" fmla="*/ 650838 w 660207"/>
              <a:gd name="connsiteY0" fmla="*/ 289261 h 355550"/>
              <a:gd name="connsiteX1" fmla="*/ 464024 w 660207"/>
              <a:gd name="connsiteY1" fmla="*/ 228998 h 355550"/>
              <a:gd name="connsiteX2" fmla="*/ 289261 w 660207"/>
              <a:gd name="connsiteY2" fmla="*/ -1 h 355550"/>
              <a:gd name="connsiteX3" fmla="*/ 0 w 660207"/>
              <a:gd name="connsiteY3" fmla="*/ 241051 h 355550"/>
              <a:gd name="connsiteX4" fmla="*/ 132578 w 660207"/>
              <a:gd name="connsiteY4" fmla="*/ 355550 h 355550"/>
              <a:gd name="connsiteX5" fmla="*/ 283235 w 660207"/>
              <a:gd name="connsiteY5" fmla="*/ 216945 h 355550"/>
              <a:gd name="connsiteX6" fmla="*/ 464024 w 660207"/>
              <a:gd name="connsiteY6" fmla="*/ 325418 h 355550"/>
              <a:gd name="connsiteX7" fmla="*/ 626733 w 660207"/>
              <a:gd name="connsiteY7" fmla="*/ 247077 h 355550"/>
              <a:gd name="connsiteX8" fmla="*/ 650838 w 660207"/>
              <a:gd name="connsiteY8" fmla="*/ 289261 h 355550"/>
              <a:gd name="connsiteX9" fmla="*/ 126552 w 660207"/>
              <a:gd name="connsiteY9" fmla="*/ 222972 h 355550"/>
              <a:gd name="connsiteX10" fmla="*/ 108473 w 660207"/>
              <a:gd name="connsiteY10" fmla="*/ 204893 h 355550"/>
              <a:gd name="connsiteX11" fmla="*/ 216946 w 660207"/>
              <a:gd name="connsiteY11" fmla="*/ 102446 h 355550"/>
              <a:gd name="connsiteX12" fmla="*/ 241051 w 660207"/>
              <a:gd name="connsiteY12" fmla="*/ 120525 h 355550"/>
              <a:gd name="connsiteX13" fmla="*/ 126552 w 660207"/>
              <a:gd name="connsiteY13" fmla="*/ 222972 h 355550"/>
              <a:gd name="connsiteX0" fmla="*/ 626733 w 626734"/>
              <a:gd name="connsiteY0" fmla="*/ 247078 h 355551"/>
              <a:gd name="connsiteX1" fmla="*/ 464024 w 626734"/>
              <a:gd name="connsiteY1" fmla="*/ 228999 h 355551"/>
              <a:gd name="connsiteX2" fmla="*/ 289261 w 626734"/>
              <a:gd name="connsiteY2" fmla="*/ 0 h 355551"/>
              <a:gd name="connsiteX3" fmla="*/ 0 w 626734"/>
              <a:gd name="connsiteY3" fmla="*/ 241052 h 355551"/>
              <a:gd name="connsiteX4" fmla="*/ 132578 w 626734"/>
              <a:gd name="connsiteY4" fmla="*/ 355551 h 355551"/>
              <a:gd name="connsiteX5" fmla="*/ 283235 w 626734"/>
              <a:gd name="connsiteY5" fmla="*/ 216946 h 355551"/>
              <a:gd name="connsiteX6" fmla="*/ 464024 w 626734"/>
              <a:gd name="connsiteY6" fmla="*/ 325419 h 355551"/>
              <a:gd name="connsiteX7" fmla="*/ 626733 w 626734"/>
              <a:gd name="connsiteY7" fmla="*/ 247078 h 355551"/>
              <a:gd name="connsiteX8" fmla="*/ 126552 w 626734"/>
              <a:gd name="connsiteY8" fmla="*/ 222973 h 355551"/>
              <a:gd name="connsiteX9" fmla="*/ 108473 w 626734"/>
              <a:gd name="connsiteY9" fmla="*/ 204894 h 355551"/>
              <a:gd name="connsiteX10" fmla="*/ 216946 w 626734"/>
              <a:gd name="connsiteY10" fmla="*/ 102447 h 355551"/>
              <a:gd name="connsiteX11" fmla="*/ 241051 w 626734"/>
              <a:gd name="connsiteY11" fmla="*/ 120526 h 355551"/>
              <a:gd name="connsiteX12" fmla="*/ 126552 w 626734"/>
              <a:gd name="connsiteY12" fmla="*/ 222973 h 35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734" h="355551">
                <a:moveTo>
                  <a:pt x="626733" y="247078"/>
                </a:moveTo>
                <a:cubicBezTo>
                  <a:pt x="626733" y="231008"/>
                  <a:pt x="520269" y="270179"/>
                  <a:pt x="464024" y="228999"/>
                </a:cubicBezTo>
                <a:cubicBezTo>
                  <a:pt x="407779" y="187819"/>
                  <a:pt x="451971" y="0"/>
                  <a:pt x="289261" y="0"/>
                </a:cubicBezTo>
                <a:cubicBezTo>
                  <a:pt x="180788" y="0"/>
                  <a:pt x="0" y="114500"/>
                  <a:pt x="0" y="241052"/>
                </a:cubicBezTo>
                <a:cubicBezTo>
                  <a:pt x="0" y="295288"/>
                  <a:pt x="42184" y="355551"/>
                  <a:pt x="132578" y="355551"/>
                </a:cubicBezTo>
                <a:cubicBezTo>
                  <a:pt x="241051" y="355551"/>
                  <a:pt x="216946" y="216946"/>
                  <a:pt x="283235" y="216946"/>
                </a:cubicBezTo>
                <a:cubicBezTo>
                  <a:pt x="343498" y="216946"/>
                  <a:pt x="325419" y="325419"/>
                  <a:pt x="464024" y="325419"/>
                </a:cubicBezTo>
                <a:cubicBezTo>
                  <a:pt x="542365" y="325419"/>
                  <a:pt x="626733" y="263148"/>
                  <a:pt x="626733" y="247078"/>
                </a:cubicBezTo>
                <a:close/>
                <a:moveTo>
                  <a:pt x="126552" y="222973"/>
                </a:moveTo>
                <a:cubicBezTo>
                  <a:pt x="108473" y="222973"/>
                  <a:pt x="108473" y="216946"/>
                  <a:pt x="108473" y="204894"/>
                </a:cubicBezTo>
                <a:cubicBezTo>
                  <a:pt x="108473" y="162710"/>
                  <a:pt x="180788" y="102447"/>
                  <a:pt x="216946" y="102447"/>
                </a:cubicBezTo>
                <a:cubicBezTo>
                  <a:pt x="228999" y="102447"/>
                  <a:pt x="241051" y="108474"/>
                  <a:pt x="241051" y="120526"/>
                </a:cubicBezTo>
                <a:cubicBezTo>
                  <a:pt x="235025" y="138605"/>
                  <a:pt x="156683" y="222973"/>
                  <a:pt x="126552" y="222973"/>
                </a:cubicBezTo>
                <a:close/>
              </a:path>
            </a:pathLst>
          </a:custGeom>
          <a:solidFill>
            <a:schemeClr val="bg2"/>
          </a:solidFill>
          <a:ln w="60232"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AE3DC955-58F8-46E0-9B59-9C12458A13A1}"/>
              </a:ext>
            </a:extLst>
          </p:cNvPr>
          <p:cNvSpPr/>
          <p:nvPr userDrawn="1"/>
        </p:nvSpPr>
        <p:spPr>
          <a:xfrm>
            <a:off x="5984748" y="4816987"/>
            <a:ext cx="259015" cy="307366"/>
          </a:xfrm>
          <a:custGeom>
            <a:avLst/>
            <a:gdLst>
              <a:gd name="connsiteX0" fmla="*/ 30131 w 451970"/>
              <a:gd name="connsiteY0" fmla="*/ 84368 h 536338"/>
              <a:gd name="connsiteX1" fmla="*/ 78342 w 451970"/>
              <a:gd name="connsiteY1" fmla="*/ 162709 h 536338"/>
              <a:gd name="connsiteX2" fmla="*/ 253104 w 451970"/>
              <a:gd name="connsiteY2" fmla="*/ 96420 h 536338"/>
              <a:gd name="connsiteX3" fmla="*/ 289261 w 451970"/>
              <a:gd name="connsiteY3" fmla="*/ 120526 h 536338"/>
              <a:gd name="connsiteX4" fmla="*/ 0 w 451970"/>
              <a:gd name="connsiteY4" fmla="*/ 457997 h 536338"/>
              <a:gd name="connsiteX5" fmla="*/ 126552 w 451970"/>
              <a:gd name="connsiteY5" fmla="*/ 536339 h 536338"/>
              <a:gd name="connsiteX6" fmla="*/ 451971 w 451970"/>
              <a:gd name="connsiteY6" fmla="*/ 409787 h 536338"/>
              <a:gd name="connsiteX7" fmla="*/ 427866 w 451970"/>
              <a:gd name="connsiteY7" fmla="*/ 385682 h 536338"/>
              <a:gd name="connsiteX8" fmla="*/ 180788 w 451970"/>
              <a:gd name="connsiteY8" fmla="*/ 445945 h 536338"/>
              <a:gd name="connsiteX9" fmla="*/ 132578 w 451970"/>
              <a:gd name="connsiteY9" fmla="*/ 415813 h 536338"/>
              <a:gd name="connsiteX10" fmla="*/ 409787 w 451970"/>
              <a:gd name="connsiteY10" fmla="*/ 108473 h 536338"/>
              <a:gd name="connsiteX11" fmla="*/ 283235 w 451970"/>
              <a:gd name="connsiteY11" fmla="*/ 0 h 536338"/>
              <a:gd name="connsiteX12" fmla="*/ 30131 w 451970"/>
              <a:gd name="connsiteY12" fmla="*/ 84368 h 53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970" h="536338">
                <a:moveTo>
                  <a:pt x="30131" y="84368"/>
                </a:moveTo>
                <a:cubicBezTo>
                  <a:pt x="6027" y="102447"/>
                  <a:pt x="48210" y="174762"/>
                  <a:pt x="78342" y="162709"/>
                </a:cubicBezTo>
                <a:cubicBezTo>
                  <a:pt x="102447" y="150657"/>
                  <a:pt x="198867" y="96420"/>
                  <a:pt x="253104" y="96420"/>
                </a:cubicBezTo>
                <a:cubicBezTo>
                  <a:pt x="277209" y="96420"/>
                  <a:pt x="289261" y="108473"/>
                  <a:pt x="289261" y="120526"/>
                </a:cubicBezTo>
                <a:cubicBezTo>
                  <a:pt x="289261" y="174762"/>
                  <a:pt x="0" y="319392"/>
                  <a:pt x="0" y="457997"/>
                </a:cubicBezTo>
                <a:cubicBezTo>
                  <a:pt x="0" y="488128"/>
                  <a:pt x="30131" y="536339"/>
                  <a:pt x="126552" y="536339"/>
                </a:cubicBezTo>
                <a:cubicBezTo>
                  <a:pt x="277209" y="536339"/>
                  <a:pt x="451971" y="470049"/>
                  <a:pt x="451971" y="409787"/>
                </a:cubicBezTo>
                <a:cubicBezTo>
                  <a:pt x="451971" y="397734"/>
                  <a:pt x="439918" y="385682"/>
                  <a:pt x="427866" y="385682"/>
                </a:cubicBezTo>
                <a:cubicBezTo>
                  <a:pt x="403761" y="385682"/>
                  <a:pt x="259130" y="445945"/>
                  <a:pt x="180788" y="445945"/>
                </a:cubicBezTo>
                <a:cubicBezTo>
                  <a:pt x="156684" y="445945"/>
                  <a:pt x="132578" y="433892"/>
                  <a:pt x="132578" y="415813"/>
                </a:cubicBezTo>
                <a:cubicBezTo>
                  <a:pt x="132578" y="331445"/>
                  <a:pt x="409787" y="204893"/>
                  <a:pt x="409787" y="108473"/>
                </a:cubicBezTo>
                <a:cubicBezTo>
                  <a:pt x="409787" y="24105"/>
                  <a:pt x="331445" y="0"/>
                  <a:pt x="283235" y="0"/>
                </a:cubicBezTo>
                <a:cubicBezTo>
                  <a:pt x="162710" y="6026"/>
                  <a:pt x="54237" y="72315"/>
                  <a:pt x="30131" y="84368"/>
                </a:cubicBezTo>
                <a:close/>
              </a:path>
            </a:pathLst>
          </a:custGeom>
          <a:solidFill>
            <a:schemeClr val="bg2"/>
          </a:solidFill>
          <a:ln w="60232"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0227D583-04F3-4FA7-A7A0-E1CC0D9EA018}"/>
              </a:ext>
            </a:extLst>
          </p:cNvPr>
          <p:cNvSpPr/>
          <p:nvPr userDrawn="1"/>
        </p:nvSpPr>
        <p:spPr>
          <a:xfrm>
            <a:off x="6851591" y="4823894"/>
            <a:ext cx="998403" cy="393487"/>
          </a:xfrm>
          <a:custGeom>
            <a:avLst/>
            <a:gdLst>
              <a:gd name="connsiteX0" fmla="*/ 1128740 w 1190923"/>
              <a:gd name="connsiteY0" fmla="*/ 131824 h 469363"/>
              <a:gd name="connsiteX1" fmla="*/ 873332 w 1190923"/>
              <a:gd name="connsiteY1" fmla="*/ 411950 h 469363"/>
              <a:gd name="connsiteX2" fmla="*/ 832138 w 1190923"/>
              <a:gd name="connsiteY2" fmla="*/ 453144 h 469363"/>
              <a:gd name="connsiteX3" fmla="*/ 841767 w 1190923"/>
              <a:gd name="connsiteY3" fmla="*/ 469363 h 469363"/>
              <a:gd name="connsiteX4" fmla="*/ 832138 w 1190923"/>
              <a:gd name="connsiteY4" fmla="*/ 453144 h 469363"/>
              <a:gd name="connsiteX5" fmla="*/ 873332 w 1190923"/>
              <a:gd name="connsiteY5" fmla="*/ 411950 h 469363"/>
              <a:gd name="connsiteX6" fmla="*/ 1128740 w 1190923"/>
              <a:gd name="connsiteY6" fmla="*/ 131824 h 469363"/>
              <a:gd name="connsiteX7" fmla="*/ 1117412 w 1190923"/>
              <a:gd name="connsiteY7" fmla="*/ 91144 h 469363"/>
              <a:gd name="connsiteX8" fmla="*/ 1117412 w 1190923"/>
              <a:gd name="connsiteY8" fmla="*/ 91144 h 469363"/>
              <a:gd name="connsiteX9" fmla="*/ 1128740 w 1190923"/>
              <a:gd name="connsiteY9" fmla="*/ 131824 h 469363"/>
              <a:gd name="connsiteX10" fmla="*/ 1125780 w 1190923"/>
              <a:gd name="connsiteY10" fmla="*/ 107815 h 469363"/>
              <a:gd name="connsiteX11" fmla="*/ 1161117 w 1190923"/>
              <a:gd name="connsiteY11" fmla="*/ 19710 h 469363"/>
              <a:gd name="connsiteX12" fmla="*/ 1176115 w 1190923"/>
              <a:gd name="connsiteY12" fmla="*/ 29352 h 469363"/>
              <a:gd name="connsiteX13" fmla="*/ 1190923 w 1190923"/>
              <a:gd name="connsiteY13" fmla="*/ 56583 h 469363"/>
              <a:gd name="connsiteX14" fmla="*/ 1176115 w 1190923"/>
              <a:gd name="connsiteY14" fmla="*/ 29352 h 469363"/>
              <a:gd name="connsiteX15" fmla="*/ 1095785 w 1190923"/>
              <a:gd name="connsiteY15" fmla="*/ 0 h 469363"/>
              <a:gd name="connsiteX16" fmla="*/ 1140971 w 1190923"/>
              <a:gd name="connsiteY16" fmla="*/ 6759 h 469363"/>
              <a:gd name="connsiteX17" fmla="*/ 1147365 w 1190923"/>
              <a:gd name="connsiteY17" fmla="*/ 10870 h 469363"/>
              <a:gd name="connsiteX18" fmla="*/ 1095480 w 1190923"/>
              <a:gd name="connsiteY18" fmla="*/ 81690 h 469363"/>
              <a:gd name="connsiteX19" fmla="*/ 1087546 w 1190923"/>
              <a:gd name="connsiteY19" fmla="*/ 78270 h 469363"/>
              <a:gd name="connsiteX20" fmla="*/ 988678 w 1190923"/>
              <a:gd name="connsiteY20" fmla="*/ 234811 h 469363"/>
              <a:gd name="connsiteX21" fmla="*/ 840376 w 1190923"/>
              <a:gd name="connsiteY21" fmla="*/ 263648 h 469363"/>
              <a:gd name="connsiteX22" fmla="*/ 745628 w 1190923"/>
              <a:gd name="connsiteY22" fmla="*/ 276007 h 469363"/>
              <a:gd name="connsiteX23" fmla="*/ 593206 w 1190923"/>
              <a:gd name="connsiteY23" fmla="*/ 181258 h 469363"/>
              <a:gd name="connsiteX24" fmla="*/ 440785 w 1190923"/>
              <a:gd name="connsiteY24" fmla="*/ 263648 h 469363"/>
              <a:gd name="connsiteX25" fmla="*/ 341918 w 1190923"/>
              <a:gd name="connsiteY25" fmla="*/ 205975 h 469363"/>
              <a:gd name="connsiteX26" fmla="*/ 313082 w 1190923"/>
              <a:gd name="connsiteY26" fmla="*/ 173019 h 469363"/>
              <a:gd name="connsiteX27" fmla="*/ 127704 w 1190923"/>
              <a:gd name="connsiteY27" fmla="*/ 288364 h 469363"/>
              <a:gd name="connsiteX28" fmla="*/ 45315 w 1190923"/>
              <a:gd name="connsiteY28" fmla="*/ 234811 h 469363"/>
              <a:gd name="connsiteX29" fmla="*/ 0 w 1190923"/>
              <a:gd name="connsiteY29" fmla="*/ 160661 h 469363"/>
              <a:gd name="connsiteX30" fmla="*/ 61793 w 1190923"/>
              <a:gd name="connsiteY30" fmla="*/ 102988 h 469363"/>
              <a:gd name="connsiteX31" fmla="*/ 148302 w 1190923"/>
              <a:gd name="connsiteY31" fmla="*/ 210094 h 469363"/>
              <a:gd name="connsiteX32" fmla="*/ 271887 w 1190923"/>
              <a:gd name="connsiteY32" fmla="*/ 115346 h 469363"/>
              <a:gd name="connsiteX33" fmla="*/ 383112 w 1190923"/>
              <a:gd name="connsiteY33" fmla="*/ 37076 h 469363"/>
              <a:gd name="connsiteX34" fmla="*/ 420188 w 1190923"/>
              <a:gd name="connsiteY34" fmla="*/ 90629 h 469363"/>
              <a:gd name="connsiteX35" fmla="*/ 403710 w 1190923"/>
              <a:gd name="connsiteY35" fmla="*/ 148302 h 469363"/>
              <a:gd name="connsiteX36" fmla="*/ 440785 w 1190923"/>
              <a:gd name="connsiteY36" fmla="*/ 197736 h 469363"/>
              <a:gd name="connsiteX37" fmla="*/ 560251 w 1190923"/>
              <a:gd name="connsiteY37" fmla="*/ 94749 h 469363"/>
              <a:gd name="connsiteX38" fmla="*/ 634402 w 1190923"/>
              <a:gd name="connsiteY38" fmla="*/ 45315 h 469363"/>
              <a:gd name="connsiteX39" fmla="*/ 704433 w 1190923"/>
              <a:gd name="connsiteY39" fmla="*/ 119465 h 469363"/>
              <a:gd name="connsiteX40" fmla="*/ 778584 w 1190923"/>
              <a:gd name="connsiteY40" fmla="*/ 197736 h 469363"/>
              <a:gd name="connsiteX41" fmla="*/ 968081 w 1190923"/>
              <a:gd name="connsiteY41" fmla="*/ 119465 h 469363"/>
              <a:gd name="connsiteX42" fmla="*/ 1095785 w 1190923"/>
              <a:gd name="connsiteY42" fmla="*/ 0 h 46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923" h="469363">
                <a:moveTo>
                  <a:pt x="1128740" y="131824"/>
                </a:moveTo>
                <a:cubicBezTo>
                  <a:pt x="1128740" y="181258"/>
                  <a:pt x="1112263" y="292484"/>
                  <a:pt x="873332" y="411950"/>
                </a:cubicBezTo>
                <a:cubicBezTo>
                  <a:pt x="848615" y="424308"/>
                  <a:pt x="832138" y="440786"/>
                  <a:pt x="832138" y="453144"/>
                </a:cubicBezTo>
                <a:lnTo>
                  <a:pt x="841767" y="469363"/>
                </a:lnTo>
                <a:lnTo>
                  <a:pt x="832138" y="453144"/>
                </a:lnTo>
                <a:cubicBezTo>
                  <a:pt x="832138" y="440786"/>
                  <a:pt x="848615" y="424308"/>
                  <a:pt x="873332" y="411950"/>
                </a:cubicBezTo>
                <a:cubicBezTo>
                  <a:pt x="1112263" y="292484"/>
                  <a:pt x="1128740" y="181258"/>
                  <a:pt x="1128740" y="131824"/>
                </a:cubicBezTo>
                <a:close/>
                <a:moveTo>
                  <a:pt x="1117412" y="91144"/>
                </a:moveTo>
                <a:lnTo>
                  <a:pt x="1117412" y="91144"/>
                </a:lnTo>
                <a:cubicBezTo>
                  <a:pt x="1124621" y="99898"/>
                  <a:pt x="1128740" y="113287"/>
                  <a:pt x="1128740" y="131824"/>
                </a:cubicBezTo>
                <a:cubicBezTo>
                  <a:pt x="1128740" y="122556"/>
                  <a:pt x="1127710" y="114574"/>
                  <a:pt x="1125780" y="107815"/>
                </a:cubicBezTo>
                <a:close/>
                <a:moveTo>
                  <a:pt x="1161117" y="19710"/>
                </a:moveTo>
                <a:lnTo>
                  <a:pt x="1176115" y="29352"/>
                </a:lnTo>
                <a:lnTo>
                  <a:pt x="1190923" y="56583"/>
                </a:lnTo>
                <a:lnTo>
                  <a:pt x="1176115" y="29352"/>
                </a:lnTo>
                <a:close/>
                <a:moveTo>
                  <a:pt x="1095785" y="0"/>
                </a:moveTo>
                <a:cubicBezTo>
                  <a:pt x="1112263" y="0"/>
                  <a:pt x="1127453" y="2060"/>
                  <a:pt x="1140971" y="6759"/>
                </a:cubicBezTo>
                <a:lnTo>
                  <a:pt x="1147365" y="10870"/>
                </a:lnTo>
                <a:lnTo>
                  <a:pt x="1095480" y="81690"/>
                </a:lnTo>
                <a:lnTo>
                  <a:pt x="1087546" y="78270"/>
                </a:lnTo>
                <a:cubicBezTo>
                  <a:pt x="1021634" y="78270"/>
                  <a:pt x="1054589" y="193616"/>
                  <a:pt x="988678" y="234811"/>
                </a:cubicBezTo>
                <a:cubicBezTo>
                  <a:pt x="959842" y="251289"/>
                  <a:pt x="906288" y="255409"/>
                  <a:pt x="840376" y="263648"/>
                </a:cubicBezTo>
                <a:cubicBezTo>
                  <a:pt x="786823" y="271887"/>
                  <a:pt x="778584" y="276007"/>
                  <a:pt x="745628" y="276007"/>
                </a:cubicBezTo>
                <a:cubicBezTo>
                  <a:pt x="659119" y="276007"/>
                  <a:pt x="671477" y="181258"/>
                  <a:pt x="593206" y="181258"/>
                </a:cubicBezTo>
                <a:cubicBezTo>
                  <a:pt x="535534" y="181258"/>
                  <a:pt x="535534" y="263648"/>
                  <a:pt x="440785" y="263648"/>
                </a:cubicBezTo>
                <a:cubicBezTo>
                  <a:pt x="391352" y="263648"/>
                  <a:pt x="346037" y="247170"/>
                  <a:pt x="341918" y="205975"/>
                </a:cubicBezTo>
                <a:cubicBezTo>
                  <a:pt x="337799" y="189497"/>
                  <a:pt x="329559" y="173019"/>
                  <a:pt x="313082" y="173019"/>
                </a:cubicBezTo>
                <a:cubicBezTo>
                  <a:pt x="259528" y="173019"/>
                  <a:pt x="234811" y="288364"/>
                  <a:pt x="127704" y="288364"/>
                </a:cubicBezTo>
                <a:cubicBezTo>
                  <a:pt x="90629" y="288364"/>
                  <a:pt x="70032" y="263648"/>
                  <a:pt x="45315" y="234811"/>
                </a:cubicBezTo>
                <a:cubicBezTo>
                  <a:pt x="20597" y="210094"/>
                  <a:pt x="0" y="193616"/>
                  <a:pt x="0" y="160661"/>
                </a:cubicBezTo>
                <a:cubicBezTo>
                  <a:pt x="0" y="140063"/>
                  <a:pt x="20597" y="102988"/>
                  <a:pt x="61793" y="102988"/>
                </a:cubicBezTo>
                <a:cubicBezTo>
                  <a:pt x="144183" y="102988"/>
                  <a:pt x="78270" y="210094"/>
                  <a:pt x="148302" y="210094"/>
                </a:cubicBezTo>
                <a:cubicBezTo>
                  <a:pt x="193616" y="210094"/>
                  <a:pt x="238931" y="148302"/>
                  <a:pt x="271887" y="115346"/>
                </a:cubicBezTo>
                <a:cubicBezTo>
                  <a:pt x="284245" y="107107"/>
                  <a:pt x="341918" y="37076"/>
                  <a:pt x="383112" y="37076"/>
                </a:cubicBezTo>
                <a:cubicBezTo>
                  <a:pt x="411950" y="37076"/>
                  <a:pt x="420188" y="74151"/>
                  <a:pt x="420188" y="90629"/>
                </a:cubicBezTo>
                <a:cubicBezTo>
                  <a:pt x="420188" y="115346"/>
                  <a:pt x="403710" y="127704"/>
                  <a:pt x="403710" y="148302"/>
                </a:cubicBezTo>
                <a:cubicBezTo>
                  <a:pt x="403710" y="173019"/>
                  <a:pt x="420188" y="197736"/>
                  <a:pt x="440785" y="197736"/>
                </a:cubicBezTo>
                <a:cubicBezTo>
                  <a:pt x="465503" y="197736"/>
                  <a:pt x="514937" y="140063"/>
                  <a:pt x="560251" y="94749"/>
                </a:cubicBezTo>
                <a:cubicBezTo>
                  <a:pt x="584968" y="70032"/>
                  <a:pt x="609685" y="45315"/>
                  <a:pt x="634402" y="45315"/>
                </a:cubicBezTo>
                <a:cubicBezTo>
                  <a:pt x="667358" y="45315"/>
                  <a:pt x="692074" y="61793"/>
                  <a:pt x="704433" y="119465"/>
                </a:cubicBezTo>
                <a:cubicBezTo>
                  <a:pt x="716792" y="181258"/>
                  <a:pt x="716792" y="197736"/>
                  <a:pt x="778584" y="197736"/>
                </a:cubicBezTo>
                <a:cubicBezTo>
                  <a:pt x="840376" y="197736"/>
                  <a:pt x="951602" y="181258"/>
                  <a:pt x="968081" y="119465"/>
                </a:cubicBezTo>
                <a:cubicBezTo>
                  <a:pt x="984559" y="65913"/>
                  <a:pt x="988678" y="4120"/>
                  <a:pt x="1095785" y="0"/>
                </a:cubicBezTo>
                <a:close/>
              </a:path>
            </a:pathLst>
          </a:custGeom>
          <a:solidFill>
            <a:schemeClr val="bg2"/>
          </a:solidFill>
          <a:ln w="60232"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38FE70B-05C3-43CD-8B60-F86554759EAB}"/>
              </a:ext>
            </a:extLst>
          </p:cNvPr>
          <p:cNvSpPr/>
          <p:nvPr userDrawn="1"/>
        </p:nvSpPr>
        <p:spPr>
          <a:xfrm>
            <a:off x="5109456" y="4347304"/>
            <a:ext cx="1013436" cy="1174207"/>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156683 w 3115585"/>
              <a:gd name="connsiteY4" fmla="*/ 1627095 h 2048934"/>
              <a:gd name="connsiteX5" fmla="*/ 1458359 w 3115585"/>
              <a:gd name="connsiteY5" fmla="*/ 1054599 h 2048934"/>
              <a:gd name="connsiteX6" fmla="*/ 1904303 w 3115585"/>
              <a:gd name="connsiteY6" fmla="*/ 2048934 h 2048934"/>
              <a:gd name="connsiteX7" fmla="*/ 2585273 w 3115585"/>
              <a:gd name="connsiteY7" fmla="*/ 1795830 h 2048934"/>
              <a:gd name="connsiteX8" fmla="*/ 2555141 w 3115585"/>
              <a:gd name="connsiteY8" fmla="*/ 1747620 h 2048934"/>
              <a:gd name="connsiteX9" fmla="*/ 1958540 w 3115585"/>
              <a:gd name="connsiteY9" fmla="*/ 1940461 h 2048934"/>
              <a:gd name="connsiteX10" fmla="*/ 1639147 w 3115585"/>
              <a:gd name="connsiteY10" fmla="*/ 1006388 h 2048934"/>
              <a:gd name="connsiteX11" fmla="*/ 2350248 w 3115585"/>
              <a:gd name="connsiteY11" fmla="*/ 891889 h 2048934"/>
              <a:gd name="connsiteX12" fmla="*/ 2645536 w 3115585"/>
              <a:gd name="connsiteY12" fmla="*/ 982283 h 2048934"/>
              <a:gd name="connsiteX13" fmla="*/ 2687719 w 3115585"/>
              <a:gd name="connsiteY13" fmla="*/ 928047 h 2048934"/>
              <a:gd name="connsiteX14" fmla="*/ 2302038 w 3115585"/>
              <a:gd name="connsiteY14" fmla="*/ 777390 h 2048934"/>
              <a:gd name="connsiteX15" fmla="*/ 1723515 w 3115585"/>
              <a:gd name="connsiteY15" fmla="*/ 855731 h 2048934"/>
              <a:gd name="connsiteX16" fmla="*/ 2820298 w 3115585"/>
              <a:gd name="connsiteY16" fmla="*/ 102447 h 2048934"/>
              <a:gd name="connsiteX17" fmla="*/ 3115585 w 3115585"/>
              <a:gd name="connsiteY17" fmla="*/ 84368 h 2048934"/>
              <a:gd name="connsiteX18" fmla="*/ 2802219 w 3115585"/>
              <a:gd name="connsiteY18" fmla="*/ 0 h 2048934"/>
              <a:gd name="connsiteX0" fmla="*/ 2919071 w 3232437"/>
              <a:gd name="connsiteY0" fmla="*/ 0 h 2048934"/>
              <a:gd name="connsiteX1" fmla="*/ 1665605 w 3232437"/>
              <a:gd name="connsiteY1" fmla="*/ 903942 h 2048934"/>
              <a:gd name="connsiteX2" fmla="*/ 116852 w 3232437"/>
              <a:gd name="connsiteY2" fmla="*/ 1651200 h 2048934"/>
              <a:gd name="connsiteX3" fmla="*/ 273535 w 3232437"/>
              <a:gd name="connsiteY3" fmla="*/ 1627095 h 2048934"/>
              <a:gd name="connsiteX4" fmla="*/ 1575211 w 3232437"/>
              <a:gd name="connsiteY4" fmla="*/ 1054599 h 2048934"/>
              <a:gd name="connsiteX5" fmla="*/ 2021155 w 3232437"/>
              <a:gd name="connsiteY5" fmla="*/ 2048934 h 2048934"/>
              <a:gd name="connsiteX6" fmla="*/ 2702125 w 3232437"/>
              <a:gd name="connsiteY6" fmla="*/ 1795830 h 2048934"/>
              <a:gd name="connsiteX7" fmla="*/ 2671993 w 3232437"/>
              <a:gd name="connsiteY7" fmla="*/ 1747620 h 2048934"/>
              <a:gd name="connsiteX8" fmla="*/ 2075392 w 3232437"/>
              <a:gd name="connsiteY8" fmla="*/ 1940461 h 2048934"/>
              <a:gd name="connsiteX9" fmla="*/ 1755999 w 3232437"/>
              <a:gd name="connsiteY9" fmla="*/ 1006388 h 2048934"/>
              <a:gd name="connsiteX10" fmla="*/ 2467100 w 3232437"/>
              <a:gd name="connsiteY10" fmla="*/ 891889 h 2048934"/>
              <a:gd name="connsiteX11" fmla="*/ 2762388 w 3232437"/>
              <a:gd name="connsiteY11" fmla="*/ 982283 h 2048934"/>
              <a:gd name="connsiteX12" fmla="*/ 2804571 w 3232437"/>
              <a:gd name="connsiteY12" fmla="*/ 928047 h 2048934"/>
              <a:gd name="connsiteX13" fmla="*/ 2418890 w 3232437"/>
              <a:gd name="connsiteY13" fmla="*/ 777390 h 2048934"/>
              <a:gd name="connsiteX14" fmla="*/ 1840367 w 3232437"/>
              <a:gd name="connsiteY14" fmla="*/ 855731 h 2048934"/>
              <a:gd name="connsiteX15" fmla="*/ 2937150 w 3232437"/>
              <a:gd name="connsiteY15" fmla="*/ 102447 h 2048934"/>
              <a:gd name="connsiteX16" fmla="*/ 3232437 w 3232437"/>
              <a:gd name="connsiteY16" fmla="*/ 84368 h 2048934"/>
              <a:gd name="connsiteX17" fmla="*/ 2919071 w 3232437"/>
              <a:gd name="connsiteY17" fmla="*/ 0 h 2048934"/>
              <a:gd name="connsiteX0" fmla="*/ 2802365 w 3115731"/>
              <a:gd name="connsiteY0" fmla="*/ 0 h 2048934"/>
              <a:gd name="connsiteX1" fmla="*/ 1548899 w 3115731"/>
              <a:gd name="connsiteY1" fmla="*/ 903942 h 2048934"/>
              <a:gd name="connsiteX2" fmla="*/ 146 w 3115731"/>
              <a:gd name="connsiteY2" fmla="*/ 1651200 h 2048934"/>
              <a:gd name="connsiteX3" fmla="*/ 1458505 w 3115731"/>
              <a:gd name="connsiteY3" fmla="*/ 1054599 h 2048934"/>
              <a:gd name="connsiteX4" fmla="*/ 1904449 w 3115731"/>
              <a:gd name="connsiteY4" fmla="*/ 2048934 h 2048934"/>
              <a:gd name="connsiteX5" fmla="*/ 2585419 w 3115731"/>
              <a:gd name="connsiteY5" fmla="*/ 1795830 h 2048934"/>
              <a:gd name="connsiteX6" fmla="*/ 2555287 w 3115731"/>
              <a:gd name="connsiteY6" fmla="*/ 1747620 h 2048934"/>
              <a:gd name="connsiteX7" fmla="*/ 1958686 w 3115731"/>
              <a:gd name="connsiteY7" fmla="*/ 1940461 h 2048934"/>
              <a:gd name="connsiteX8" fmla="*/ 1639293 w 3115731"/>
              <a:gd name="connsiteY8" fmla="*/ 1006388 h 2048934"/>
              <a:gd name="connsiteX9" fmla="*/ 2350394 w 3115731"/>
              <a:gd name="connsiteY9" fmla="*/ 891889 h 2048934"/>
              <a:gd name="connsiteX10" fmla="*/ 2645682 w 3115731"/>
              <a:gd name="connsiteY10" fmla="*/ 982283 h 2048934"/>
              <a:gd name="connsiteX11" fmla="*/ 2687865 w 3115731"/>
              <a:gd name="connsiteY11" fmla="*/ 928047 h 2048934"/>
              <a:gd name="connsiteX12" fmla="*/ 2302184 w 3115731"/>
              <a:gd name="connsiteY12" fmla="*/ 777390 h 2048934"/>
              <a:gd name="connsiteX13" fmla="*/ 1723661 w 3115731"/>
              <a:gd name="connsiteY13" fmla="*/ 855731 h 2048934"/>
              <a:gd name="connsiteX14" fmla="*/ 2820444 w 3115731"/>
              <a:gd name="connsiteY14" fmla="*/ 102447 h 2048934"/>
              <a:gd name="connsiteX15" fmla="*/ 3115731 w 3115731"/>
              <a:gd name="connsiteY15" fmla="*/ 84368 h 2048934"/>
              <a:gd name="connsiteX16" fmla="*/ 2802365 w 3115731"/>
              <a:gd name="connsiteY16"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954849 w 1768396"/>
              <a:gd name="connsiteY10" fmla="*/ 777390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1230259 w 1768396"/>
              <a:gd name="connsiteY10" fmla="*/ 938209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230259 w 1768396"/>
              <a:gd name="connsiteY9" fmla="*/ 938209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30259 w 1768396"/>
              <a:gd name="connsiteY8" fmla="*/ 938209 h 2048934"/>
              <a:gd name="connsiteX9" fmla="*/ 376326 w 1768396"/>
              <a:gd name="connsiteY9" fmla="*/ 855731 h 2048934"/>
              <a:gd name="connsiteX10" fmla="*/ 1473109 w 1768396"/>
              <a:gd name="connsiteY10" fmla="*/ 102447 h 2048934"/>
              <a:gd name="connsiteX11" fmla="*/ 1768396 w 1768396"/>
              <a:gd name="connsiteY11" fmla="*/ 84368 h 2048934"/>
              <a:gd name="connsiteX12" fmla="*/ 1455030 w 1768396"/>
              <a:gd name="connsiteY12"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8396" h="2048934">
                <a:moveTo>
                  <a:pt x="1455030" y="0"/>
                </a:moveTo>
                <a:cubicBezTo>
                  <a:pt x="1195900" y="0"/>
                  <a:pt x="707771" y="174762"/>
                  <a:pt x="201564" y="903942"/>
                </a:cubicBezTo>
                <a:lnTo>
                  <a:pt x="111170" y="1054599"/>
                </a:lnTo>
                <a:cubicBezTo>
                  <a:pt x="-123855" y="1500543"/>
                  <a:pt x="8723" y="2048934"/>
                  <a:pt x="557114" y="2048934"/>
                </a:cubicBezTo>
                <a:cubicBezTo>
                  <a:pt x="816244" y="2048934"/>
                  <a:pt x="1075374" y="1892251"/>
                  <a:pt x="1238084" y="1795830"/>
                </a:cubicBezTo>
                <a:cubicBezTo>
                  <a:pt x="1268215" y="1777752"/>
                  <a:pt x="1244110" y="1729541"/>
                  <a:pt x="1207952" y="1747620"/>
                </a:cubicBezTo>
                <a:cubicBezTo>
                  <a:pt x="1045243" y="1831988"/>
                  <a:pt x="834323" y="1940461"/>
                  <a:pt x="611351" y="1940461"/>
                </a:cubicBezTo>
                <a:cubicBezTo>
                  <a:pt x="20776" y="1940461"/>
                  <a:pt x="87065" y="1355912"/>
                  <a:pt x="291958" y="1006388"/>
                </a:cubicBezTo>
                <a:lnTo>
                  <a:pt x="376326" y="855731"/>
                </a:lnTo>
                <a:cubicBezTo>
                  <a:pt x="623403" y="518260"/>
                  <a:pt x="1033190" y="102447"/>
                  <a:pt x="1473109" y="102447"/>
                </a:cubicBezTo>
                <a:cubicBezTo>
                  <a:pt x="1599660" y="102447"/>
                  <a:pt x="1768396" y="144631"/>
                  <a:pt x="1768396" y="84368"/>
                </a:cubicBezTo>
                <a:cubicBezTo>
                  <a:pt x="1768396" y="12053"/>
                  <a:pt x="1527345" y="0"/>
                  <a:pt x="1455030" y="0"/>
                </a:cubicBezTo>
                <a:close/>
              </a:path>
            </a:pathLst>
          </a:custGeom>
          <a:solidFill>
            <a:schemeClr val="bg2"/>
          </a:solidFill>
          <a:ln w="60232"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6F955525-BAF5-449F-81A2-45F01CBD3921}"/>
              </a:ext>
            </a:extLst>
          </p:cNvPr>
          <p:cNvSpPr/>
          <p:nvPr userDrawn="1"/>
        </p:nvSpPr>
        <p:spPr>
          <a:xfrm>
            <a:off x="4337406" y="4792812"/>
            <a:ext cx="1545772" cy="580196"/>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307340 w 3115585"/>
              <a:gd name="connsiteY4" fmla="*/ 1735568 h 2048934"/>
              <a:gd name="connsiteX5" fmla="*/ 156683 w 3115585"/>
              <a:gd name="connsiteY5" fmla="*/ 1627095 h 2048934"/>
              <a:gd name="connsiteX6" fmla="*/ 1458359 w 3115585"/>
              <a:gd name="connsiteY6" fmla="*/ 1054599 h 2048934"/>
              <a:gd name="connsiteX7" fmla="*/ 1904303 w 3115585"/>
              <a:gd name="connsiteY7" fmla="*/ 2048934 h 2048934"/>
              <a:gd name="connsiteX8" fmla="*/ 2585273 w 3115585"/>
              <a:gd name="connsiteY8" fmla="*/ 1795830 h 2048934"/>
              <a:gd name="connsiteX9" fmla="*/ 2555141 w 3115585"/>
              <a:gd name="connsiteY9" fmla="*/ 1747620 h 2048934"/>
              <a:gd name="connsiteX10" fmla="*/ 1958540 w 3115585"/>
              <a:gd name="connsiteY10" fmla="*/ 1940461 h 2048934"/>
              <a:gd name="connsiteX11" fmla="*/ 1639147 w 3115585"/>
              <a:gd name="connsiteY11" fmla="*/ 1006388 h 2048934"/>
              <a:gd name="connsiteX12" fmla="*/ 2350248 w 3115585"/>
              <a:gd name="connsiteY12" fmla="*/ 891889 h 2048934"/>
              <a:gd name="connsiteX13" fmla="*/ 2645536 w 3115585"/>
              <a:gd name="connsiteY13" fmla="*/ 982283 h 2048934"/>
              <a:gd name="connsiteX14" fmla="*/ 2687719 w 3115585"/>
              <a:gd name="connsiteY14" fmla="*/ 928047 h 2048934"/>
              <a:gd name="connsiteX15" fmla="*/ 2302038 w 3115585"/>
              <a:gd name="connsiteY15" fmla="*/ 777390 h 2048934"/>
              <a:gd name="connsiteX16" fmla="*/ 1723515 w 3115585"/>
              <a:gd name="connsiteY16" fmla="*/ 855731 h 2048934"/>
              <a:gd name="connsiteX17" fmla="*/ 3115585 w 3115585"/>
              <a:gd name="connsiteY17" fmla="*/ 84368 h 2048934"/>
              <a:gd name="connsiteX18" fmla="*/ 2802219 w 3115585"/>
              <a:gd name="connsiteY18" fmla="*/ 0 h 2048934"/>
              <a:gd name="connsiteX0" fmla="*/ 3115585 w 3115585"/>
              <a:gd name="connsiteY0" fmla="*/ 0 h 1964566"/>
              <a:gd name="connsiteX1" fmla="*/ 1548753 w 3115585"/>
              <a:gd name="connsiteY1" fmla="*/ 819574 h 1964566"/>
              <a:gd name="connsiteX2" fmla="*/ 0 w 3115585"/>
              <a:gd name="connsiteY2" fmla="*/ 1566832 h 1964566"/>
              <a:gd name="connsiteX3" fmla="*/ 204893 w 3115585"/>
              <a:gd name="connsiteY3" fmla="*/ 1705436 h 1964566"/>
              <a:gd name="connsiteX4" fmla="*/ 307340 w 3115585"/>
              <a:gd name="connsiteY4" fmla="*/ 1651200 h 1964566"/>
              <a:gd name="connsiteX5" fmla="*/ 156683 w 3115585"/>
              <a:gd name="connsiteY5" fmla="*/ 1542727 h 1964566"/>
              <a:gd name="connsiteX6" fmla="*/ 1458359 w 3115585"/>
              <a:gd name="connsiteY6" fmla="*/ 970231 h 1964566"/>
              <a:gd name="connsiteX7" fmla="*/ 1904303 w 3115585"/>
              <a:gd name="connsiteY7" fmla="*/ 1964566 h 1964566"/>
              <a:gd name="connsiteX8" fmla="*/ 2585273 w 3115585"/>
              <a:gd name="connsiteY8" fmla="*/ 1711462 h 1964566"/>
              <a:gd name="connsiteX9" fmla="*/ 2555141 w 3115585"/>
              <a:gd name="connsiteY9" fmla="*/ 1663252 h 1964566"/>
              <a:gd name="connsiteX10" fmla="*/ 1958540 w 3115585"/>
              <a:gd name="connsiteY10" fmla="*/ 1856093 h 1964566"/>
              <a:gd name="connsiteX11" fmla="*/ 1639147 w 3115585"/>
              <a:gd name="connsiteY11" fmla="*/ 922020 h 1964566"/>
              <a:gd name="connsiteX12" fmla="*/ 2350248 w 3115585"/>
              <a:gd name="connsiteY12" fmla="*/ 807521 h 1964566"/>
              <a:gd name="connsiteX13" fmla="*/ 2645536 w 3115585"/>
              <a:gd name="connsiteY13" fmla="*/ 897915 h 1964566"/>
              <a:gd name="connsiteX14" fmla="*/ 2687719 w 3115585"/>
              <a:gd name="connsiteY14" fmla="*/ 843679 h 1964566"/>
              <a:gd name="connsiteX15" fmla="*/ 2302038 w 3115585"/>
              <a:gd name="connsiteY15" fmla="*/ 693022 h 1964566"/>
              <a:gd name="connsiteX16" fmla="*/ 1723515 w 3115585"/>
              <a:gd name="connsiteY16" fmla="*/ 771363 h 1964566"/>
              <a:gd name="connsiteX17" fmla="*/ 3115585 w 3115585"/>
              <a:gd name="connsiteY17" fmla="*/ 0 h 1964566"/>
              <a:gd name="connsiteX0" fmla="*/ 1723515 w 2697295"/>
              <a:gd name="connsiteY0" fmla="*/ 78341 h 1271544"/>
              <a:gd name="connsiteX1" fmla="*/ 1548753 w 2697295"/>
              <a:gd name="connsiteY1" fmla="*/ 126552 h 1271544"/>
              <a:gd name="connsiteX2" fmla="*/ 0 w 2697295"/>
              <a:gd name="connsiteY2" fmla="*/ 873810 h 1271544"/>
              <a:gd name="connsiteX3" fmla="*/ 204893 w 2697295"/>
              <a:gd name="connsiteY3" fmla="*/ 1012414 h 1271544"/>
              <a:gd name="connsiteX4" fmla="*/ 307340 w 2697295"/>
              <a:gd name="connsiteY4" fmla="*/ 958178 h 1271544"/>
              <a:gd name="connsiteX5" fmla="*/ 156683 w 2697295"/>
              <a:gd name="connsiteY5" fmla="*/ 849705 h 1271544"/>
              <a:gd name="connsiteX6" fmla="*/ 1458359 w 2697295"/>
              <a:gd name="connsiteY6" fmla="*/ 277209 h 1271544"/>
              <a:gd name="connsiteX7" fmla="*/ 1904303 w 2697295"/>
              <a:gd name="connsiteY7" fmla="*/ 1271544 h 1271544"/>
              <a:gd name="connsiteX8" fmla="*/ 2585273 w 2697295"/>
              <a:gd name="connsiteY8" fmla="*/ 1018440 h 1271544"/>
              <a:gd name="connsiteX9" fmla="*/ 2555141 w 2697295"/>
              <a:gd name="connsiteY9" fmla="*/ 970230 h 1271544"/>
              <a:gd name="connsiteX10" fmla="*/ 1958540 w 2697295"/>
              <a:gd name="connsiteY10" fmla="*/ 1163071 h 1271544"/>
              <a:gd name="connsiteX11" fmla="*/ 1639147 w 2697295"/>
              <a:gd name="connsiteY11" fmla="*/ 228998 h 1271544"/>
              <a:gd name="connsiteX12" fmla="*/ 2350248 w 2697295"/>
              <a:gd name="connsiteY12" fmla="*/ 114499 h 1271544"/>
              <a:gd name="connsiteX13" fmla="*/ 2645536 w 2697295"/>
              <a:gd name="connsiteY13" fmla="*/ 204893 h 1271544"/>
              <a:gd name="connsiteX14" fmla="*/ 2687719 w 2697295"/>
              <a:gd name="connsiteY14" fmla="*/ 150657 h 1271544"/>
              <a:gd name="connsiteX15" fmla="*/ 2302038 w 2697295"/>
              <a:gd name="connsiteY15" fmla="*/ 0 h 1271544"/>
              <a:gd name="connsiteX16" fmla="*/ 1723515 w 2697295"/>
              <a:gd name="connsiteY16" fmla="*/ 78341 h 1271544"/>
              <a:gd name="connsiteX0" fmla="*/ 1723515 w 2697295"/>
              <a:gd name="connsiteY0" fmla="*/ 78341 h 1163071"/>
              <a:gd name="connsiteX1" fmla="*/ 1548753 w 2697295"/>
              <a:gd name="connsiteY1" fmla="*/ 126552 h 1163071"/>
              <a:gd name="connsiteX2" fmla="*/ 0 w 2697295"/>
              <a:gd name="connsiteY2" fmla="*/ 873810 h 1163071"/>
              <a:gd name="connsiteX3" fmla="*/ 204893 w 2697295"/>
              <a:gd name="connsiteY3" fmla="*/ 1012414 h 1163071"/>
              <a:gd name="connsiteX4" fmla="*/ 307340 w 2697295"/>
              <a:gd name="connsiteY4" fmla="*/ 958178 h 1163071"/>
              <a:gd name="connsiteX5" fmla="*/ 156683 w 2697295"/>
              <a:gd name="connsiteY5" fmla="*/ 849705 h 1163071"/>
              <a:gd name="connsiteX6" fmla="*/ 1458359 w 2697295"/>
              <a:gd name="connsiteY6" fmla="*/ 277209 h 1163071"/>
              <a:gd name="connsiteX7" fmla="*/ 2585273 w 2697295"/>
              <a:gd name="connsiteY7" fmla="*/ 1018440 h 1163071"/>
              <a:gd name="connsiteX8" fmla="*/ 2555141 w 2697295"/>
              <a:gd name="connsiteY8" fmla="*/ 970230 h 1163071"/>
              <a:gd name="connsiteX9" fmla="*/ 1958540 w 2697295"/>
              <a:gd name="connsiteY9" fmla="*/ 1163071 h 1163071"/>
              <a:gd name="connsiteX10" fmla="*/ 1639147 w 2697295"/>
              <a:gd name="connsiteY10" fmla="*/ 228998 h 1163071"/>
              <a:gd name="connsiteX11" fmla="*/ 2350248 w 2697295"/>
              <a:gd name="connsiteY11" fmla="*/ 114499 h 1163071"/>
              <a:gd name="connsiteX12" fmla="*/ 2645536 w 2697295"/>
              <a:gd name="connsiteY12" fmla="*/ 204893 h 1163071"/>
              <a:gd name="connsiteX13" fmla="*/ 2687719 w 2697295"/>
              <a:gd name="connsiteY13" fmla="*/ 150657 h 1163071"/>
              <a:gd name="connsiteX14" fmla="*/ 2302038 w 2697295"/>
              <a:gd name="connsiteY14" fmla="*/ 0 h 1163071"/>
              <a:gd name="connsiteX15" fmla="*/ 1723515 w 2697295"/>
              <a:gd name="connsiteY15" fmla="*/ 78341 h 1163071"/>
              <a:gd name="connsiteX0" fmla="*/ 1723515 w 2699862"/>
              <a:gd name="connsiteY0" fmla="*/ 78341 h 1089413"/>
              <a:gd name="connsiteX1" fmla="*/ 1548753 w 2699862"/>
              <a:gd name="connsiteY1" fmla="*/ 126552 h 1089413"/>
              <a:gd name="connsiteX2" fmla="*/ 0 w 2699862"/>
              <a:gd name="connsiteY2" fmla="*/ 873810 h 1089413"/>
              <a:gd name="connsiteX3" fmla="*/ 204893 w 2699862"/>
              <a:gd name="connsiteY3" fmla="*/ 1012414 h 1089413"/>
              <a:gd name="connsiteX4" fmla="*/ 307340 w 2699862"/>
              <a:gd name="connsiteY4" fmla="*/ 958178 h 1089413"/>
              <a:gd name="connsiteX5" fmla="*/ 156683 w 2699862"/>
              <a:gd name="connsiteY5" fmla="*/ 849705 h 1089413"/>
              <a:gd name="connsiteX6" fmla="*/ 1458359 w 2699862"/>
              <a:gd name="connsiteY6" fmla="*/ 277209 h 1089413"/>
              <a:gd name="connsiteX7" fmla="*/ 2585273 w 2699862"/>
              <a:gd name="connsiteY7" fmla="*/ 1018440 h 1089413"/>
              <a:gd name="connsiteX8" fmla="*/ 2555141 w 2699862"/>
              <a:gd name="connsiteY8" fmla="*/ 970230 h 1089413"/>
              <a:gd name="connsiteX9" fmla="*/ 1639147 w 2699862"/>
              <a:gd name="connsiteY9" fmla="*/ 228998 h 1089413"/>
              <a:gd name="connsiteX10" fmla="*/ 2350248 w 2699862"/>
              <a:gd name="connsiteY10" fmla="*/ 114499 h 1089413"/>
              <a:gd name="connsiteX11" fmla="*/ 2645536 w 2699862"/>
              <a:gd name="connsiteY11" fmla="*/ 204893 h 1089413"/>
              <a:gd name="connsiteX12" fmla="*/ 2687719 w 2699862"/>
              <a:gd name="connsiteY12" fmla="*/ 150657 h 1089413"/>
              <a:gd name="connsiteX13" fmla="*/ 2302038 w 2699862"/>
              <a:gd name="connsiteY13" fmla="*/ 0 h 1089413"/>
              <a:gd name="connsiteX14" fmla="*/ 1723515 w 2699862"/>
              <a:gd name="connsiteY14" fmla="*/ 78341 h 1089413"/>
              <a:gd name="connsiteX0" fmla="*/ 1723515 w 2697295"/>
              <a:gd name="connsiteY0" fmla="*/ 78341 h 1012413"/>
              <a:gd name="connsiteX1" fmla="*/ 1548753 w 2697295"/>
              <a:gd name="connsiteY1" fmla="*/ 126552 h 1012413"/>
              <a:gd name="connsiteX2" fmla="*/ 0 w 2697295"/>
              <a:gd name="connsiteY2" fmla="*/ 873810 h 1012413"/>
              <a:gd name="connsiteX3" fmla="*/ 204893 w 2697295"/>
              <a:gd name="connsiteY3" fmla="*/ 1012414 h 1012413"/>
              <a:gd name="connsiteX4" fmla="*/ 307340 w 2697295"/>
              <a:gd name="connsiteY4" fmla="*/ 958178 h 1012413"/>
              <a:gd name="connsiteX5" fmla="*/ 156683 w 2697295"/>
              <a:gd name="connsiteY5" fmla="*/ 849705 h 1012413"/>
              <a:gd name="connsiteX6" fmla="*/ 1458359 w 2697295"/>
              <a:gd name="connsiteY6" fmla="*/ 277209 h 1012413"/>
              <a:gd name="connsiteX7" fmla="*/ 2555141 w 2697295"/>
              <a:gd name="connsiteY7" fmla="*/ 970230 h 1012413"/>
              <a:gd name="connsiteX8" fmla="*/ 1639147 w 2697295"/>
              <a:gd name="connsiteY8" fmla="*/ 228998 h 1012413"/>
              <a:gd name="connsiteX9" fmla="*/ 2350248 w 2697295"/>
              <a:gd name="connsiteY9" fmla="*/ 114499 h 1012413"/>
              <a:gd name="connsiteX10" fmla="*/ 2645536 w 2697295"/>
              <a:gd name="connsiteY10" fmla="*/ 204893 h 1012413"/>
              <a:gd name="connsiteX11" fmla="*/ 2687719 w 2697295"/>
              <a:gd name="connsiteY11" fmla="*/ 150657 h 1012413"/>
              <a:gd name="connsiteX12" fmla="*/ 2302038 w 2697295"/>
              <a:gd name="connsiteY12" fmla="*/ 0 h 1012413"/>
              <a:gd name="connsiteX13" fmla="*/ 1723515 w 2697295"/>
              <a:gd name="connsiteY13" fmla="*/ 78341 h 1012413"/>
              <a:gd name="connsiteX0" fmla="*/ 1723515 w 2697295"/>
              <a:gd name="connsiteY0" fmla="*/ 78341 h 1012414"/>
              <a:gd name="connsiteX1" fmla="*/ 1548753 w 2697295"/>
              <a:gd name="connsiteY1" fmla="*/ 126552 h 1012414"/>
              <a:gd name="connsiteX2" fmla="*/ 0 w 2697295"/>
              <a:gd name="connsiteY2" fmla="*/ 873810 h 1012414"/>
              <a:gd name="connsiteX3" fmla="*/ 204893 w 2697295"/>
              <a:gd name="connsiteY3" fmla="*/ 1012414 h 1012414"/>
              <a:gd name="connsiteX4" fmla="*/ 307340 w 2697295"/>
              <a:gd name="connsiteY4" fmla="*/ 958178 h 1012414"/>
              <a:gd name="connsiteX5" fmla="*/ 156683 w 2697295"/>
              <a:gd name="connsiteY5" fmla="*/ 849705 h 1012414"/>
              <a:gd name="connsiteX6" fmla="*/ 1458359 w 2697295"/>
              <a:gd name="connsiteY6" fmla="*/ 277209 h 1012414"/>
              <a:gd name="connsiteX7" fmla="*/ 1639147 w 2697295"/>
              <a:gd name="connsiteY7" fmla="*/ 228998 h 1012414"/>
              <a:gd name="connsiteX8" fmla="*/ 2350248 w 2697295"/>
              <a:gd name="connsiteY8" fmla="*/ 114499 h 1012414"/>
              <a:gd name="connsiteX9" fmla="*/ 2645536 w 2697295"/>
              <a:gd name="connsiteY9" fmla="*/ 204893 h 1012414"/>
              <a:gd name="connsiteX10" fmla="*/ 2687719 w 2697295"/>
              <a:gd name="connsiteY10" fmla="*/ 150657 h 1012414"/>
              <a:gd name="connsiteX11" fmla="*/ 2302038 w 2697295"/>
              <a:gd name="connsiteY11" fmla="*/ 0 h 1012414"/>
              <a:gd name="connsiteX12" fmla="*/ 1723515 w 2697295"/>
              <a:gd name="connsiteY12" fmla="*/ 78341 h 101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7295" h="1012414">
                <a:moveTo>
                  <a:pt x="1723515" y="78341"/>
                </a:moveTo>
                <a:cubicBezTo>
                  <a:pt x="1597968" y="99433"/>
                  <a:pt x="1836006" y="-6026"/>
                  <a:pt x="1548753" y="126552"/>
                </a:cubicBezTo>
                <a:cubicBezTo>
                  <a:pt x="1199229" y="228998"/>
                  <a:pt x="0" y="596601"/>
                  <a:pt x="0" y="873810"/>
                </a:cubicBezTo>
                <a:cubicBezTo>
                  <a:pt x="0" y="928046"/>
                  <a:pt x="84368" y="1012414"/>
                  <a:pt x="204893" y="1012414"/>
                </a:cubicBezTo>
                <a:cubicBezTo>
                  <a:pt x="265156" y="1012414"/>
                  <a:pt x="307340" y="988309"/>
                  <a:pt x="307340" y="958178"/>
                </a:cubicBezTo>
                <a:cubicBezTo>
                  <a:pt x="307340" y="891889"/>
                  <a:pt x="156683" y="897915"/>
                  <a:pt x="156683" y="849705"/>
                </a:cubicBezTo>
                <a:cubicBezTo>
                  <a:pt x="156683" y="729179"/>
                  <a:pt x="855731" y="457997"/>
                  <a:pt x="1458359" y="277209"/>
                </a:cubicBezTo>
                <a:cubicBezTo>
                  <a:pt x="1705436" y="173758"/>
                  <a:pt x="1490499" y="256116"/>
                  <a:pt x="1639147" y="228998"/>
                </a:cubicBezTo>
                <a:cubicBezTo>
                  <a:pt x="1813909" y="180788"/>
                  <a:pt x="2079065" y="114499"/>
                  <a:pt x="2350248" y="114499"/>
                </a:cubicBezTo>
                <a:cubicBezTo>
                  <a:pt x="2555141" y="114499"/>
                  <a:pt x="2609378" y="192841"/>
                  <a:pt x="2645536" y="204893"/>
                </a:cubicBezTo>
                <a:cubicBezTo>
                  <a:pt x="2687719" y="216946"/>
                  <a:pt x="2711825" y="186814"/>
                  <a:pt x="2687719" y="150657"/>
                </a:cubicBezTo>
                <a:cubicBezTo>
                  <a:pt x="2645536" y="96420"/>
                  <a:pt x="2573220" y="0"/>
                  <a:pt x="2302038" y="0"/>
                </a:cubicBezTo>
                <a:cubicBezTo>
                  <a:pt x="2187539" y="0"/>
                  <a:pt x="1952514" y="30131"/>
                  <a:pt x="1723515" y="78341"/>
                </a:cubicBezTo>
                <a:close/>
              </a:path>
            </a:pathLst>
          </a:custGeom>
          <a:solidFill>
            <a:schemeClr val="bg2"/>
          </a:solidFill>
          <a:ln w="60232"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4967A2DA-3B84-4D15-9291-5AD6041AD317}"/>
              </a:ext>
            </a:extLst>
          </p:cNvPr>
          <p:cNvSpPr/>
          <p:nvPr userDrawn="1"/>
        </p:nvSpPr>
        <p:spPr>
          <a:xfrm>
            <a:off x="6534165" y="4667512"/>
            <a:ext cx="438301" cy="556994"/>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6 w 1187180"/>
              <a:gd name="connsiteY0" fmla="*/ 98118 h 971927"/>
              <a:gd name="connsiteX1" fmla="*/ 464027 w 1187180"/>
              <a:gd name="connsiteY1" fmla="*/ 586246 h 971927"/>
              <a:gd name="connsiteX2" fmla="*/ 289264 w 1187180"/>
              <a:gd name="connsiteY2" fmla="*/ 357247 h 971927"/>
              <a:gd name="connsiteX3" fmla="*/ 3 w 1187180"/>
              <a:gd name="connsiteY3" fmla="*/ 598299 h 971927"/>
              <a:gd name="connsiteX4" fmla="*/ 283238 w 1187180"/>
              <a:gd name="connsiteY4" fmla="*/ 574193 h 971927"/>
              <a:gd name="connsiteX5" fmla="*/ 464027 w 1187180"/>
              <a:gd name="connsiteY5" fmla="*/ 682666 h 971927"/>
              <a:gd name="connsiteX6" fmla="*/ 626736 w 1187180"/>
              <a:gd name="connsiteY6" fmla="*/ 604325 h 971927"/>
              <a:gd name="connsiteX7" fmla="*/ 650841 w 1187180"/>
              <a:gd name="connsiteY7" fmla="*/ 646509 h 971927"/>
              <a:gd name="connsiteX8" fmla="*/ 584552 w 1187180"/>
              <a:gd name="connsiteY8" fmla="*/ 923718 h 971927"/>
              <a:gd name="connsiteX9" fmla="*/ 638788 w 1187180"/>
              <a:gd name="connsiteY9" fmla="*/ 971927 h 971927"/>
              <a:gd name="connsiteX10" fmla="*/ 686999 w 1187180"/>
              <a:gd name="connsiteY10" fmla="*/ 941796 h 971927"/>
              <a:gd name="connsiteX11" fmla="*/ 735209 w 1187180"/>
              <a:gd name="connsiteY11" fmla="*/ 779087 h 971927"/>
              <a:gd name="connsiteX12" fmla="*/ 1187180 w 1187180"/>
              <a:gd name="connsiteY12" fmla="*/ 80039 h 971927"/>
              <a:gd name="connsiteX13" fmla="*/ 1078707 w 1187180"/>
              <a:gd name="connsiteY13" fmla="*/ 1697 h 971927"/>
              <a:gd name="connsiteX14" fmla="*/ 934076 w 1187180"/>
              <a:gd name="connsiteY14" fmla="*/ 98118 h 971927"/>
              <a:gd name="connsiteX15" fmla="*/ 126555 w 1187180"/>
              <a:gd name="connsiteY15" fmla="*/ 580220 h 971927"/>
              <a:gd name="connsiteX16" fmla="*/ 108476 w 1187180"/>
              <a:gd name="connsiteY16" fmla="*/ 562141 h 971927"/>
              <a:gd name="connsiteX17" fmla="*/ 216949 w 1187180"/>
              <a:gd name="connsiteY17" fmla="*/ 459694 h 971927"/>
              <a:gd name="connsiteX18" fmla="*/ 241054 w 1187180"/>
              <a:gd name="connsiteY18" fmla="*/ 477773 h 971927"/>
              <a:gd name="connsiteX19" fmla="*/ 126555 w 1187180"/>
              <a:gd name="connsiteY19" fmla="*/ 580220 h 971927"/>
              <a:gd name="connsiteX0" fmla="*/ 825600 w 1078704"/>
              <a:gd name="connsiteY0" fmla="*/ 98118 h 971927"/>
              <a:gd name="connsiteX1" fmla="*/ 355551 w 1078704"/>
              <a:gd name="connsiteY1" fmla="*/ 586246 h 971927"/>
              <a:gd name="connsiteX2" fmla="*/ 180788 w 1078704"/>
              <a:gd name="connsiteY2" fmla="*/ 357247 h 971927"/>
              <a:gd name="connsiteX3" fmla="*/ 174762 w 1078704"/>
              <a:gd name="connsiteY3" fmla="*/ 574193 h 971927"/>
              <a:gd name="connsiteX4" fmla="*/ 355551 w 1078704"/>
              <a:gd name="connsiteY4" fmla="*/ 682666 h 971927"/>
              <a:gd name="connsiteX5" fmla="*/ 518260 w 1078704"/>
              <a:gd name="connsiteY5" fmla="*/ 604325 h 971927"/>
              <a:gd name="connsiteX6" fmla="*/ 542365 w 1078704"/>
              <a:gd name="connsiteY6" fmla="*/ 646509 h 971927"/>
              <a:gd name="connsiteX7" fmla="*/ 476076 w 1078704"/>
              <a:gd name="connsiteY7" fmla="*/ 923718 h 971927"/>
              <a:gd name="connsiteX8" fmla="*/ 530312 w 1078704"/>
              <a:gd name="connsiteY8" fmla="*/ 971927 h 971927"/>
              <a:gd name="connsiteX9" fmla="*/ 578523 w 1078704"/>
              <a:gd name="connsiteY9" fmla="*/ 941796 h 971927"/>
              <a:gd name="connsiteX10" fmla="*/ 626733 w 1078704"/>
              <a:gd name="connsiteY10" fmla="*/ 779087 h 971927"/>
              <a:gd name="connsiteX11" fmla="*/ 1078704 w 1078704"/>
              <a:gd name="connsiteY11" fmla="*/ 80039 h 971927"/>
              <a:gd name="connsiteX12" fmla="*/ 970231 w 1078704"/>
              <a:gd name="connsiteY12" fmla="*/ 1697 h 971927"/>
              <a:gd name="connsiteX13" fmla="*/ 825600 w 1078704"/>
              <a:gd name="connsiteY13" fmla="*/ 98118 h 971927"/>
              <a:gd name="connsiteX14" fmla="*/ 18079 w 1078704"/>
              <a:gd name="connsiteY14" fmla="*/ 580220 h 971927"/>
              <a:gd name="connsiteX15" fmla="*/ 0 w 1078704"/>
              <a:gd name="connsiteY15" fmla="*/ 562141 h 971927"/>
              <a:gd name="connsiteX16" fmla="*/ 108473 w 1078704"/>
              <a:gd name="connsiteY16" fmla="*/ 459694 h 971927"/>
              <a:gd name="connsiteX17" fmla="*/ 132578 w 1078704"/>
              <a:gd name="connsiteY17" fmla="*/ 477773 h 971927"/>
              <a:gd name="connsiteX18" fmla="*/ 18079 w 1078704"/>
              <a:gd name="connsiteY18" fmla="*/ 580220 h 971927"/>
              <a:gd name="connsiteX0" fmla="*/ 825600 w 1078704"/>
              <a:gd name="connsiteY0" fmla="*/ 98118 h 971927"/>
              <a:gd name="connsiteX1" fmla="*/ 355551 w 1078704"/>
              <a:gd name="connsiteY1" fmla="*/ 586246 h 971927"/>
              <a:gd name="connsiteX2" fmla="*/ 174762 w 1078704"/>
              <a:gd name="connsiteY2" fmla="*/ 574193 h 971927"/>
              <a:gd name="connsiteX3" fmla="*/ 355551 w 1078704"/>
              <a:gd name="connsiteY3" fmla="*/ 682666 h 971927"/>
              <a:gd name="connsiteX4" fmla="*/ 518260 w 1078704"/>
              <a:gd name="connsiteY4" fmla="*/ 604325 h 971927"/>
              <a:gd name="connsiteX5" fmla="*/ 542365 w 1078704"/>
              <a:gd name="connsiteY5" fmla="*/ 646509 h 971927"/>
              <a:gd name="connsiteX6" fmla="*/ 476076 w 1078704"/>
              <a:gd name="connsiteY6" fmla="*/ 923718 h 971927"/>
              <a:gd name="connsiteX7" fmla="*/ 530312 w 1078704"/>
              <a:gd name="connsiteY7" fmla="*/ 971927 h 971927"/>
              <a:gd name="connsiteX8" fmla="*/ 578523 w 1078704"/>
              <a:gd name="connsiteY8" fmla="*/ 941796 h 971927"/>
              <a:gd name="connsiteX9" fmla="*/ 626733 w 1078704"/>
              <a:gd name="connsiteY9" fmla="*/ 779087 h 971927"/>
              <a:gd name="connsiteX10" fmla="*/ 1078704 w 1078704"/>
              <a:gd name="connsiteY10" fmla="*/ 80039 h 971927"/>
              <a:gd name="connsiteX11" fmla="*/ 970231 w 1078704"/>
              <a:gd name="connsiteY11" fmla="*/ 1697 h 971927"/>
              <a:gd name="connsiteX12" fmla="*/ 825600 w 1078704"/>
              <a:gd name="connsiteY12" fmla="*/ 98118 h 971927"/>
              <a:gd name="connsiteX13" fmla="*/ 18079 w 1078704"/>
              <a:gd name="connsiteY13" fmla="*/ 580220 h 971927"/>
              <a:gd name="connsiteX14" fmla="*/ 0 w 1078704"/>
              <a:gd name="connsiteY14" fmla="*/ 562141 h 971927"/>
              <a:gd name="connsiteX15" fmla="*/ 108473 w 1078704"/>
              <a:gd name="connsiteY15" fmla="*/ 459694 h 971927"/>
              <a:gd name="connsiteX16" fmla="*/ 132578 w 1078704"/>
              <a:gd name="connsiteY16" fmla="*/ 477773 h 971927"/>
              <a:gd name="connsiteX17" fmla="*/ 18079 w 1078704"/>
              <a:gd name="connsiteY17" fmla="*/ 580220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8079 w 1078704"/>
              <a:gd name="connsiteY12" fmla="*/ 580220 h 971927"/>
              <a:gd name="connsiteX13" fmla="*/ 0 w 1078704"/>
              <a:gd name="connsiteY13" fmla="*/ 562141 h 971927"/>
              <a:gd name="connsiteX14" fmla="*/ 108473 w 1078704"/>
              <a:gd name="connsiteY14" fmla="*/ 459694 h 971927"/>
              <a:gd name="connsiteX15" fmla="*/ 132578 w 1078704"/>
              <a:gd name="connsiteY15" fmla="*/ 477773 h 971927"/>
              <a:gd name="connsiteX16" fmla="*/ 18079 w 1078704"/>
              <a:gd name="connsiteY16" fmla="*/ 580220 h 971927"/>
              <a:gd name="connsiteX0" fmla="*/ 825752 w 1078856"/>
              <a:gd name="connsiteY0" fmla="*/ 98118 h 971927"/>
              <a:gd name="connsiteX1" fmla="*/ 355703 w 1078856"/>
              <a:gd name="connsiteY1" fmla="*/ 586246 h 971927"/>
              <a:gd name="connsiteX2" fmla="*/ 355703 w 1078856"/>
              <a:gd name="connsiteY2" fmla="*/ 682666 h 971927"/>
              <a:gd name="connsiteX3" fmla="*/ 518412 w 1078856"/>
              <a:gd name="connsiteY3" fmla="*/ 604325 h 971927"/>
              <a:gd name="connsiteX4" fmla="*/ 542517 w 1078856"/>
              <a:gd name="connsiteY4" fmla="*/ 646509 h 971927"/>
              <a:gd name="connsiteX5" fmla="*/ 476228 w 1078856"/>
              <a:gd name="connsiteY5" fmla="*/ 923718 h 971927"/>
              <a:gd name="connsiteX6" fmla="*/ 530464 w 1078856"/>
              <a:gd name="connsiteY6" fmla="*/ 971927 h 971927"/>
              <a:gd name="connsiteX7" fmla="*/ 578675 w 1078856"/>
              <a:gd name="connsiteY7" fmla="*/ 941796 h 971927"/>
              <a:gd name="connsiteX8" fmla="*/ 626885 w 1078856"/>
              <a:gd name="connsiteY8" fmla="*/ 779087 h 971927"/>
              <a:gd name="connsiteX9" fmla="*/ 1078856 w 1078856"/>
              <a:gd name="connsiteY9" fmla="*/ 80039 h 971927"/>
              <a:gd name="connsiteX10" fmla="*/ 970383 w 1078856"/>
              <a:gd name="connsiteY10" fmla="*/ 1697 h 971927"/>
              <a:gd name="connsiteX11" fmla="*/ 825752 w 1078856"/>
              <a:gd name="connsiteY11" fmla="*/ 98118 h 971927"/>
              <a:gd name="connsiteX12" fmla="*/ 132730 w 1078856"/>
              <a:gd name="connsiteY12" fmla="*/ 477773 h 971927"/>
              <a:gd name="connsiteX13" fmla="*/ 152 w 1078856"/>
              <a:gd name="connsiteY13" fmla="*/ 562141 h 971927"/>
              <a:gd name="connsiteX14" fmla="*/ 108625 w 1078856"/>
              <a:gd name="connsiteY14" fmla="*/ 459694 h 971927"/>
              <a:gd name="connsiteX15" fmla="*/ 132730 w 1078856"/>
              <a:gd name="connsiteY15" fmla="*/ 477773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08473 w 1078704"/>
              <a:gd name="connsiteY12" fmla="*/ 459694 h 971927"/>
              <a:gd name="connsiteX13" fmla="*/ 0 w 1078704"/>
              <a:gd name="connsiteY13" fmla="*/ 562141 h 971927"/>
              <a:gd name="connsiteX14" fmla="*/ 108473 w 1078704"/>
              <a:gd name="connsiteY14" fmla="*/ 459694 h 971927"/>
              <a:gd name="connsiteX0" fmla="*/ 511710 w 764814"/>
              <a:gd name="connsiteY0" fmla="*/ 98118 h 971927"/>
              <a:gd name="connsiteX1" fmla="*/ 41661 w 764814"/>
              <a:gd name="connsiteY1" fmla="*/ 586246 h 971927"/>
              <a:gd name="connsiteX2" fmla="*/ 41661 w 764814"/>
              <a:gd name="connsiteY2" fmla="*/ 682666 h 971927"/>
              <a:gd name="connsiteX3" fmla="*/ 204370 w 764814"/>
              <a:gd name="connsiteY3" fmla="*/ 604325 h 971927"/>
              <a:gd name="connsiteX4" fmla="*/ 228475 w 764814"/>
              <a:gd name="connsiteY4" fmla="*/ 646509 h 971927"/>
              <a:gd name="connsiteX5" fmla="*/ 162186 w 764814"/>
              <a:gd name="connsiteY5" fmla="*/ 923718 h 971927"/>
              <a:gd name="connsiteX6" fmla="*/ 216422 w 764814"/>
              <a:gd name="connsiteY6" fmla="*/ 971927 h 971927"/>
              <a:gd name="connsiteX7" fmla="*/ 264633 w 764814"/>
              <a:gd name="connsiteY7" fmla="*/ 941796 h 971927"/>
              <a:gd name="connsiteX8" fmla="*/ 312843 w 764814"/>
              <a:gd name="connsiteY8" fmla="*/ 779087 h 971927"/>
              <a:gd name="connsiteX9" fmla="*/ 764814 w 764814"/>
              <a:gd name="connsiteY9" fmla="*/ 80039 h 971927"/>
              <a:gd name="connsiteX10" fmla="*/ 656341 w 764814"/>
              <a:gd name="connsiteY10" fmla="*/ 1697 h 971927"/>
              <a:gd name="connsiteX11" fmla="*/ 511710 w 764814"/>
              <a:gd name="connsiteY11" fmla="*/ 98118 h 97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14" h="971927">
                <a:moveTo>
                  <a:pt x="511710" y="98118"/>
                </a:moveTo>
                <a:cubicBezTo>
                  <a:pt x="403237" y="393405"/>
                  <a:pt x="120002" y="488821"/>
                  <a:pt x="41661" y="586246"/>
                </a:cubicBezTo>
                <a:cubicBezTo>
                  <a:pt x="-36680" y="683671"/>
                  <a:pt x="14543" y="679653"/>
                  <a:pt x="41661" y="682666"/>
                </a:cubicBezTo>
                <a:cubicBezTo>
                  <a:pt x="68779" y="685679"/>
                  <a:pt x="168212" y="604325"/>
                  <a:pt x="204370" y="604325"/>
                </a:cubicBezTo>
                <a:cubicBezTo>
                  <a:pt x="216422" y="604325"/>
                  <a:pt x="228475" y="610351"/>
                  <a:pt x="228475" y="646509"/>
                </a:cubicBezTo>
                <a:cubicBezTo>
                  <a:pt x="228475" y="700745"/>
                  <a:pt x="162186" y="875507"/>
                  <a:pt x="162186" y="923718"/>
                </a:cubicBezTo>
                <a:cubicBezTo>
                  <a:pt x="162186" y="953849"/>
                  <a:pt x="192318" y="971927"/>
                  <a:pt x="216422" y="971927"/>
                </a:cubicBezTo>
                <a:cubicBezTo>
                  <a:pt x="240527" y="971927"/>
                  <a:pt x="258606" y="959875"/>
                  <a:pt x="264633" y="941796"/>
                </a:cubicBezTo>
                <a:cubicBezTo>
                  <a:pt x="282712" y="881533"/>
                  <a:pt x="294764" y="827297"/>
                  <a:pt x="312843" y="779087"/>
                </a:cubicBezTo>
                <a:cubicBezTo>
                  <a:pt x="547867" y="13750"/>
                  <a:pt x="764814" y="248775"/>
                  <a:pt x="764814" y="80039"/>
                </a:cubicBezTo>
                <a:cubicBezTo>
                  <a:pt x="764814" y="19776"/>
                  <a:pt x="716603" y="1697"/>
                  <a:pt x="656341" y="1697"/>
                </a:cubicBezTo>
                <a:cubicBezTo>
                  <a:pt x="596078" y="-10355"/>
                  <a:pt x="535815" y="43881"/>
                  <a:pt x="511710" y="98118"/>
                </a:cubicBezTo>
                <a:close/>
              </a:path>
            </a:pathLst>
          </a:custGeom>
          <a:solidFill>
            <a:schemeClr val="bg2"/>
          </a:solidFill>
          <a:ln w="60232"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03BF6193-4E54-422C-99C1-2774EAC0C1F0}"/>
              </a:ext>
            </a:extLst>
          </p:cNvPr>
          <p:cNvSpPr/>
          <p:nvPr userDrawn="1"/>
        </p:nvSpPr>
        <p:spPr>
          <a:xfrm>
            <a:off x="7545216" y="4827207"/>
            <a:ext cx="314272" cy="388047"/>
          </a:xfrm>
          <a:custGeom>
            <a:avLst/>
            <a:gdLst>
              <a:gd name="connsiteX0" fmla="*/ 196492 w 374873"/>
              <a:gd name="connsiteY0" fmla="*/ 162068 h 462873"/>
              <a:gd name="connsiteX1" fmla="*/ 190525 w 374873"/>
              <a:gd name="connsiteY1" fmla="*/ 182104 h 462873"/>
              <a:gd name="connsiteX2" fmla="*/ 156540 w 374873"/>
              <a:gd name="connsiteY2" fmla="*/ 223942 h 462873"/>
              <a:gd name="connsiteX3" fmla="*/ 148969 w 374873"/>
              <a:gd name="connsiteY3" fmla="*/ 226933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0" fmla="*/ 196492 w 374873"/>
              <a:gd name="connsiteY0" fmla="*/ 162068 h 462873"/>
              <a:gd name="connsiteX1" fmla="*/ 190525 w 374873"/>
              <a:gd name="connsiteY1" fmla="*/ 182104 h 462873"/>
              <a:gd name="connsiteX2" fmla="*/ 156540 w 374873"/>
              <a:gd name="connsiteY2" fmla="*/ 223942 h 462873"/>
              <a:gd name="connsiteX3" fmla="*/ 196492 w 374873"/>
              <a:gd name="connsiteY3" fmla="*/ 162068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13" fmla="*/ 315227 w 374873"/>
              <a:gd name="connsiteY13" fmla="*/ 0 h 462873"/>
              <a:gd name="connsiteX0" fmla="*/ 156540 w 374873"/>
              <a:gd name="connsiteY0" fmla="*/ 223942 h 462873"/>
              <a:gd name="connsiteX1" fmla="*/ 190525 w 374873"/>
              <a:gd name="connsiteY1" fmla="*/ 182104 h 462873"/>
              <a:gd name="connsiteX2" fmla="*/ 156540 w 374873"/>
              <a:gd name="connsiteY2" fmla="*/ 223942 h 462873"/>
              <a:gd name="connsiteX3" fmla="*/ 315227 w 374873"/>
              <a:gd name="connsiteY3" fmla="*/ 0 h 462873"/>
              <a:gd name="connsiteX4" fmla="*/ 343977 w 374873"/>
              <a:gd name="connsiteY4" fmla="*/ 18483 h 462873"/>
              <a:gd name="connsiteX5" fmla="*/ 374873 w 374873"/>
              <a:gd name="connsiteY5" fmla="*/ 125074 h 462873"/>
              <a:gd name="connsiteX6" fmla="*/ 28835 w 374873"/>
              <a:gd name="connsiteY6" fmla="*/ 462873 h 462873"/>
              <a:gd name="connsiteX7" fmla="*/ 0 w 374873"/>
              <a:gd name="connsiteY7" fmla="*/ 442275 h 462873"/>
              <a:gd name="connsiteX8" fmla="*/ 41194 w 374873"/>
              <a:gd name="connsiteY8" fmla="*/ 401081 h 462873"/>
              <a:gd name="connsiteX9" fmla="*/ 296602 w 374873"/>
              <a:gd name="connsiteY9" fmla="*/ 120955 h 462873"/>
              <a:gd name="connsiteX10" fmla="*/ 285274 w 374873"/>
              <a:gd name="connsiteY10" fmla="*/ 80275 h 462873"/>
              <a:gd name="connsiteX11" fmla="*/ 263342 w 374873"/>
              <a:gd name="connsiteY11" fmla="*/ 70821 h 462873"/>
              <a:gd name="connsiteX12" fmla="*/ 315227 w 374873"/>
              <a:gd name="connsiteY12" fmla="*/ 0 h 462873"/>
              <a:gd name="connsiteX0" fmla="*/ 315227 w 374873"/>
              <a:gd name="connsiteY0" fmla="*/ 0 h 462873"/>
              <a:gd name="connsiteX1" fmla="*/ 343977 w 374873"/>
              <a:gd name="connsiteY1" fmla="*/ 18483 h 462873"/>
              <a:gd name="connsiteX2" fmla="*/ 374873 w 374873"/>
              <a:gd name="connsiteY2" fmla="*/ 125074 h 462873"/>
              <a:gd name="connsiteX3" fmla="*/ 28835 w 374873"/>
              <a:gd name="connsiteY3" fmla="*/ 462873 h 462873"/>
              <a:gd name="connsiteX4" fmla="*/ 0 w 374873"/>
              <a:gd name="connsiteY4" fmla="*/ 442275 h 462873"/>
              <a:gd name="connsiteX5" fmla="*/ 41194 w 374873"/>
              <a:gd name="connsiteY5" fmla="*/ 401081 h 462873"/>
              <a:gd name="connsiteX6" fmla="*/ 296602 w 374873"/>
              <a:gd name="connsiteY6" fmla="*/ 120955 h 462873"/>
              <a:gd name="connsiteX7" fmla="*/ 285274 w 374873"/>
              <a:gd name="connsiteY7" fmla="*/ 80275 h 462873"/>
              <a:gd name="connsiteX8" fmla="*/ 263342 w 374873"/>
              <a:gd name="connsiteY8" fmla="*/ 70821 h 462873"/>
              <a:gd name="connsiteX9" fmla="*/ 315227 w 374873"/>
              <a:gd name="connsiteY9" fmla="*/ 0 h 46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73" h="462873">
                <a:moveTo>
                  <a:pt x="315227" y="0"/>
                </a:moveTo>
                <a:lnTo>
                  <a:pt x="343977" y="18483"/>
                </a:lnTo>
                <a:cubicBezTo>
                  <a:pt x="363545" y="39595"/>
                  <a:pt x="374873" y="73581"/>
                  <a:pt x="374873" y="125074"/>
                </a:cubicBezTo>
                <a:cubicBezTo>
                  <a:pt x="374873" y="306333"/>
                  <a:pt x="82389" y="462873"/>
                  <a:pt x="28835" y="462873"/>
                </a:cubicBezTo>
                <a:cubicBezTo>
                  <a:pt x="16477" y="462873"/>
                  <a:pt x="0" y="458754"/>
                  <a:pt x="0" y="442275"/>
                </a:cubicBezTo>
                <a:cubicBezTo>
                  <a:pt x="0" y="429917"/>
                  <a:pt x="16477" y="413439"/>
                  <a:pt x="41194" y="401081"/>
                </a:cubicBezTo>
                <a:cubicBezTo>
                  <a:pt x="280125" y="281615"/>
                  <a:pt x="296602" y="170389"/>
                  <a:pt x="296602" y="120955"/>
                </a:cubicBezTo>
                <a:cubicBezTo>
                  <a:pt x="296602" y="102418"/>
                  <a:pt x="292483" y="89029"/>
                  <a:pt x="285274" y="80275"/>
                </a:cubicBezTo>
                <a:lnTo>
                  <a:pt x="263342" y="70821"/>
                </a:lnTo>
                <a:lnTo>
                  <a:pt x="315227" y="0"/>
                </a:lnTo>
                <a:close/>
              </a:path>
            </a:pathLst>
          </a:custGeom>
          <a:solidFill>
            <a:schemeClr val="bg2"/>
          </a:solidFill>
          <a:ln w="60232" cap="flat">
            <a:noFill/>
            <a:prstDash val="solid"/>
            <a:miter/>
          </a:ln>
        </p:spPr>
        <p:txBody>
          <a:bodyPr rtlCol="0" anchor="ctr"/>
          <a:lstStyle/>
          <a:p>
            <a:endParaRPr lang="nl-NL"/>
          </a:p>
        </p:txBody>
      </p:sp>
    </p:spTree>
    <p:extLst>
      <p:ext uri="{BB962C8B-B14F-4D97-AF65-F5344CB8AC3E}">
        <p14:creationId xmlns:p14="http://schemas.microsoft.com/office/powerpoint/2010/main" val="162410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22"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250"/>
                                        <p:tgtEl>
                                          <p:spTgt spid="61"/>
                                        </p:tgtEl>
                                      </p:cBhvr>
                                    </p:animEffect>
                                  </p:childTnLst>
                                </p:cTn>
                              </p:par>
                            </p:childTnLst>
                          </p:cTn>
                        </p:par>
                        <p:par>
                          <p:cTn id="21" fill="hold">
                            <p:stCondLst>
                              <p:cond delay="1650"/>
                            </p:stCondLst>
                            <p:childTnLst>
                              <p:par>
                                <p:cTn id="22" presetID="22" presetClass="entr" presetSubtype="2"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250"/>
                                        <p:tgtEl>
                                          <p:spTgt spid="62"/>
                                        </p:tgtEl>
                                      </p:cBhvr>
                                    </p:animEffect>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up)">
                                      <p:cBhvr>
                                        <p:cTn id="28" dur="250"/>
                                        <p:tgtEl>
                                          <p:spTgt spid="59"/>
                                        </p:tgtEl>
                                      </p:cBhvr>
                                    </p:animEffect>
                                  </p:childTnLst>
                                </p:cTn>
                              </p:par>
                            </p:childTnLst>
                          </p:cTn>
                        </p:par>
                        <p:par>
                          <p:cTn id="29" fill="hold">
                            <p:stCondLst>
                              <p:cond delay="2150"/>
                            </p:stCondLst>
                            <p:childTnLst>
                              <p:par>
                                <p:cTn id="30" presetID="2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250"/>
                                        <p:tgtEl>
                                          <p:spTgt spid="58"/>
                                        </p:tgtEl>
                                      </p:cBhvr>
                                    </p:animEffect>
                                  </p:childTnLst>
                                </p:cTn>
                              </p:par>
                              <p:par>
                                <p:cTn id="33" presetID="22" presetClass="entr" presetSubtype="1" fill="hold" grpId="0" nodeType="withEffect">
                                  <p:stCondLst>
                                    <p:cond delay="10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250"/>
                                        <p:tgtEl>
                                          <p:spTgt spid="7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left)">
                                      <p:cBhvr>
                                        <p:cTn id="39" dur="500"/>
                                        <p:tgtEl>
                                          <p:spTgt spid="60"/>
                                        </p:tgtEl>
                                      </p:cBhvr>
                                    </p:animEffect>
                                  </p:childTnLst>
                                </p:cTn>
                              </p:par>
                              <p:par>
                                <p:cTn id="40" presetID="22" presetClass="entr" presetSubtype="1" fill="hold" grpId="0" nodeType="withEffect">
                                  <p:stCondLst>
                                    <p:cond delay="40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70" grpId="0" animBg="1"/>
      <p:bldP spid="71"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Beeld S">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4" name="Tijdelijke aanduiding voor tekst 13">
            <a:extLst>
              <a:ext uri="{FF2B5EF4-FFF2-40B4-BE49-F238E27FC236}">
                <a16:creationId xmlns:a16="http://schemas.microsoft.com/office/drawing/2014/main" id="{0885F72E-0E00-4A58-A248-7FF26EC6C79A}"/>
              </a:ext>
            </a:extLst>
          </p:cNvPr>
          <p:cNvSpPr>
            <a:spLocks noGrp="1"/>
          </p:cNvSpPr>
          <p:nvPr>
            <p:ph type="body" sz="quarter" idx="13" hasCustomPrompt="1"/>
          </p:nvPr>
        </p:nvSpPr>
        <p:spPr>
          <a:xfrm>
            <a:off x="547689" y="1963738"/>
            <a:ext cx="9879800" cy="4344987"/>
          </a:xfrm>
          <a:custGeom>
            <a:avLst/>
            <a:gdLst>
              <a:gd name="connsiteX0" fmla="*/ 0 w 9864301"/>
              <a:gd name="connsiteY0" fmla="*/ 0 h 4344987"/>
              <a:gd name="connsiteX1" fmla="*/ 7040623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0" fmla="*/ 0 w 9864301"/>
              <a:gd name="connsiteY0" fmla="*/ 0 h 4344987"/>
              <a:gd name="connsiteX1" fmla="*/ 5661274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7" fmla="*/ 0 w 9864301"/>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735106 w 9879800"/>
              <a:gd name="connsiteY3" fmla="*/ 1090384 h 4344987"/>
              <a:gd name="connsiteX4" fmla="*/ 9879800 w 9879800"/>
              <a:gd name="connsiteY4" fmla="*/ 1819720 h 4344987"/>
              <a:gd name="connsiteX5" fmla="*/ 9864301 w 9879800"/>
              <a:gd name="connsiteY5" fmla="*/ 4344987 h 4344987"/>
              <a:gd name="connsiteX6" fmla="*/ 0 w 9879800"/>
              <a:gd name="connsiteY6" fmla="*/ 4344987 h 4344987"/>
              <a:gd name="connsiteX7" fmla="*/ 0 w 9879800"/>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879800 w 9879800"/>
              <a:gd name="connsiteY3" fmla="*/ 1819720 h 4344987"/>
              <a:gd name="connsiteX4" fmla="*/ 9864301 w 9879800"/>
              <a:gd name="connsiteY4" fmla="*/ 4344987 h 4344987"/>
              <a:gd name="connsiteX5" fmla="*/ 0 w 9879800"/>
              <a:gd name="connsiteY5" fmla="*/ 4344987 h 4344987"/>
              <a:gd name="connsiteX6" fmla="*/ 0 w 9879800"/>
              <a:gd name="connsiteY6"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9800" h="4344987">
                <a:moveTo>
                  <a:pt x="0" y="0"/>
                </a:moveTo>
                <a:lnTo>
                  <a:pt x="5661274" y="0"/>
                </a:lnTo>
                <a:cubicBezTo>
                  <a:pt x="7152924" y="923219"/>
                  <a:pt x="9179295" y="1095555"/>
                  <a:pt x="9879800" y="1819720"/>
                </a:cubicBezTo>
                <a:cubicBezTo>
                  <a:pt x="9874634" y="2661476"/>
                  <a:pt x="9869467" y="3503231"/>
                  <a:pt x="9864301" y="4344987"/>
                </a:cubicBezTo>
                <a:lnTo>
                  <a:pt x="0" y="4344987"/>
                </a:lnTo>
                <a:lnTo>
                  <a:pt x="0" y="0"/>
                </a:lnTo>
                <a:close/>
              </a:path>
            </a:pathLst>
          </a:custGeom>
        </p:spPr>
        <p:txBody>
          <a:bodyPr wrap="square">
            <a:noAutofit/>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1"/>
                </a:solidFill>
              </a:defRPr>
            </a:lvl1pPr>
          </a:lstStyle>
          <a:p>
            <a:fld id="{7750823A-7BF5-4BBC-96D8-6C913DDD682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Tijdelijke aanduiding voor afbeelding 17">
            <a:extLst>
              <a:ext uri="{FF2B5EF4-FFF2-40B4-BE49-F238E27FC236}">
                <a16:creationId xmlns:a16="http://schemas.microsoft.com/office/drawing/2014/main" id="{0A65D402-7B27-431B-BE3A-4C20139151AD}"/>
              </a:ext>
            </a:extLst>
          </p:cNvPr>
          <p:cNvSpPr>
            <a:spLocks noGrp="1"/>
          </p:cNvSpPr>
          <p:nvPr>
            <p:ph type="pic" sz="quarter" idx="14" hasCustomPrompt="1"/>
          </p:nvPr>
        </p:nvSpPr>
        <p:spPr>
          <a:xfrm>
            <a:off x="4691221" y="-1"/>
            <a:ext cx="7500779" cy="4352900"/>
          </a:xfrm>
          <a:custGeom>
            <a:avLst/>
            <a:gdLst>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 name="connsiteX0" fmla="*/ 4043 w 5820643"/>
              <a:gd name="connsiteY0" fmla="*/ 0 h 3698439"/>
              <a:gd name="connsiteX1" fmla="*/ 5820643 w 5820643"/>
              <a:gd name="connsiteY1" fmla="*/ 0 h 3698439"/>
              <a:gd name="connsiteX2" fmla="*/ 5820643 w 5820643"/>
              <a:gd name="connsiteY2" fmla="*/ 3698439 h 3698439"/>
              <a:gd name="connsiteX3" fmla="*/ 4043 w 5820643"/>
              <a:gd name="connsiteY3" fmla="*/ 0 h 3698439"/>
              <a:gd name="connsiteX0" fmla="*/ 4222 w 5820822"/>
              <a:gd name="connsiteY0" fmla="*/ 0 h 3698439"/>
              <a:gd name="connsiteX1" fmla="*/ 5820822 w 5820822"/>
              <a:gd name="connsiteY1" fmla="*/ 0 h 3698439"/>
              <a:gd name="connsiteX2" fmla="*/ 5820822 w 5820822"/>
              <a:gd name="connsiteY2" fmla="*/ 3698439 h 3698439"/>
              <a:gd name="connsiteX3" fmla="*/ 4222 w 5820822"/>
              <a:gd name="connsiteY3" fmla="*/ 0 h 3698439"/>
              <a:gd name="connsiteX0" fmla="*/ 0 w 5816600"/>
              <a:gd name="connsiteY0" fmla="*/ 0 h 3698439"/>
              <a:gd name="connsiteX1" fmla="*/ 5816600 w 5816600"/>
              <a:gd name="connsiteY1" fmla="*/ 0 h 3698439"/>
              <a:gd name="connsiteX2" fmla="*/ 5816600 w 5816600"/>
              <a:gd name="connsiteY2" fmla="*/ 3698439 h 3698439"/>
              <a:gd name="connsiteX3" fmla="*/ 0 w 5816600"/>
              <a:gd name="connsiteY3" fmla="*/ 0 h 3698439"/>
              <a:gd name="connsiteX0" fmla="*/ 0 w 5816600"/>
              <a:gd name="connsiteY0" fmla="*/ 0 h 3698439"/>
              <a:gd name="connsiteX1" fmla="*/ 5816600 w 5816600"/>
              <a:gd name="connsiteY1" fmla="*/ 0 h 3698439"/>
              <a:gd name="connsiteX2" fmla="*/ 5816600 w 5816600"/>
              <a:gd name="connsiteY2" fmla="*/ 3698439 h 3698439"/>
              <a:gd name="connsiteX3" fmla="*/ 0 w 5816600"/>
              <a:gd name="connsiteY3" fmla="*/ 0 h 3698439"/>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Lst>
            <a:ahLst/>
            <a:cxnLst>
              <a:cxn ang="0">
                <a:pos x="connsiteX0" y="connsiteY0"/>
              </a:cxn>
              <a:cxn ang="0">
                <a:pos x="connsiteX1" y="connsiteY1"/>
              </a:cxn>
              <a:cxn ang="0">
                <a:pos x="connsiteX2" y="connsiteY2"/>
              </a:cxn>
              <a:cxn ang="0">
                <a:pos x="connsiteX3" y="connsiteY3"/>
              </a:cxn>
            </a:cxnLst>
            <a:rect l="l" t="t" r="r" b="b"/>
            <a:pathLst>
              <a:path w="5816600" h="3301961">
                <a:moveTo>
                  <a:pt x="0" y="0"/>
                </a:moveTo>
                <a:lnTo>
                  <a:pt x="5816600" y="0"/>
                </a:lnTo>
                <a:lnTo>
                  <a:pt x="5816600" y="3301961"/>
                </a:lnTo>
                <a:cubicBezTo>
                  <a:pt x="4980062" y="2171635"/>
                  <a:pt x="1858806" y="2683651"/>
                  <a:pt x="0" y="0"/>
                </a:cubicBezTo>
                <a:close/>
              </a:path>
            </a:pathLst>
          </a:custGeom>
          <a:solidFill>
            <a:schemeClr val="bg1">
              <a:lumMod val="75000"/>
            </a:schemeClr>
          </a:solidFill>
        </p:spPr>
        <p:txBody>
          <a:bodyPr wrap="square" tIns="972000" rIns="540000" bIns="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Tree>
    <p:extLst>
      <p:ext uri="{BB962C8B-B14F-4D97-AF65-F5344CB8AC3E}">
        <p14:creationId xmlns:p14="http://schemas.microsoft.com/office/powerpoint/2010/main" val="96042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Beeld M">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m</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5950765"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11" name="Tijdelijke aanduiding voor afbeelding 10">
            <a:extLst>
              <a:ext uri="{FF2B5EF4-FFF2-40B4-BE49-F238E27FC236}">
                <a16:creationId xmlns:a16="http://schemas.microsoft.com/office/drawing/2014/main" id="{6D76FEA7-21C6-4BC1-A2CA-A192BE27D87A}"/>
              </a:ext>
            </a:extLst>
          </p:cNvPr>
          <p:cNvSpPr>
            <a:spLocks noGrp="1"/>
          </p:cNvSpPr>
          <p:nvPr>
            <p:ph type="pic" sz="quarter" idx="14" hasCustomPrompt="1"/>
          </p:nvPr>
        </p:nvSpPr>
        <p:spPr>
          <a:xfrm>
            <a:off x="6241235" y="0"/>
            <a:ext cx="5950765" cy="6874365"/>
          </a:xfrm>
          <a:custGeom>
            <a:avLst/>
            <a:gdLst>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2554784 w 5950765"/>
              <a:gd name="connsiteY8" fmla="*/ 6466934 h 6874365"/>
              <a:gd name="connsiteX9" fmla="*/ 62660 w 5950765"/>
              <a:gd name="connsiteY9" fmla="*/ 237369 h 6874365"/>
              <a:gd name="connsiteX0" fmla="*/ 1861 w 5952626"/>
              <a:gd name="connsiteY0" fmla="*/ 0 h 6874365"/>
              <a:gd name="connsiteX1" fmla="*/ 3001993 w 5952626"/>
              <a:gd name="connsiteY1" fmla="*/ 0 h 6874365"/>
              <a:gd name="connsiteX2" fmla="*/ 4509059 w 5952626"/>
              <a:gd name="connsiteY2" fmla="*/ 0 h 6874365"/>
              <a:gd name="connsiteX3" fmla="*/ 5952626 w 5952626"/>
              <a:gd name="connsiteY3" fmla="*/ 0 h 6874365"/>
              <a:gd name="connsiteX4" fmla="*/ 5952626 w 5952626"/>
              <a:gd name="connsiteY4" fmla="*/ 6858000 h 6874365"/>
              <a:gd name="connsiteX5" fmla="*/ 4509059 w 5952626"/>
              <a:gd name="connsiteY5" fmla="*/ 6858000 h 6874365"/>
              <a:gd name="connsiteX6" fmla="*/ 4509059 w 5952626"/>
              <a:gd name="connsiteY6" fmla="*/ 6874365 h 6874365"/>
              <a:gd name="connsiteX7" fmla="*/ 2772615 w 5952626"/>
              <a:gd name="connsiteY7" fmla="*/ 6874365 h 6874365"/>
              <a:gd name="connsiteX8" fmla="*/ 2556645 w 5952626"/>
              <a:gd name="connsiteY8" fmla="*/ 6466934 h 6874365"/>
              <a:gd name="connsiteX9" fmla="*/ 1861 w 5952626"/>
              <a:gd name="connsiteY9"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0765" h="6874365">
                <a:moveTo>
                  <a:pt x="0" y="0"/>
                </a:moveTo>
                <a:lnTo>
                  <a:pt x="3000132" y="0"/>
                </a:lnTo>
                <a:lnTo>
                  <a:pt x="4507198" y="0"/>
                </a:lnTo>
                <a:lnTo>
                  <a:pt x="5950765" y="0"/>
                </a:lnTo>
                <a:lnTo>
                  <a:pt x="5950765" y="6858000"/>
                </a:lnTo>
                <a:lnTo>
                  <a:pt x="4507198" y="6858000"/>
                </a:lnTo>
                <a:lnTo>
                  <a:pt x="4507198" y="6874365"/>
                </a:lnTo>
                <a:lnTo>
                  <a:pt x="2770754" y="6874365"/>
                </a:lnTo>
                <a:cubicBezTo>
                  <a:pt x="1389969" y="5788255"/>
                  <a:pt x="71531" y="4806055"/>
                  <a:pt x="0" y="0"/>
                </a:cubicBez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DE16A502-F537-4563-8110-E77277F53AB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80965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Beeld L">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L</a:t>
            </a:r>
          </a:p>
        </p:txBody>
      </p:sp>
      <p:sp>
        <p:nvSpPr>
          <p:cNvPr id="20" name="Tijdelijke aanduiding voor afbeelding 19">
            <a:extLst>
              <a:ext uri="{FF2B5EF4-FFF2-40B4-BE49-F238E27FC236}">
                <a16:creationId xmlns:a16="http://schemas.microsoft.com/office/drawing/2014/main" id="{9FFAA759-9847-479B-B929-7E8AD15A267C}"/>
              </a:ext>
            </a:extLst>
          </p:cNvPr>
          <p:cNvSpPr>
            <a:spLocks noGrp="1"/>
          </p:cNvSpPr>
          <p:nvPr>
            <p:ph type="pic" sz="quarter" idx="14" hasCustomPrompt="1"/>
          </p:nvPr>
        </p:nvSpPr>
        <p:spPr>
          <a:xfrm>
            <a:off x="3483247" y="0"/>
            <a:ext cx="8708753" cy="6858000"/>
          </a:xfrm>
          <a:custGeom>
            <a:avLst/>
            <a:gdLst>
              <a:gd name="connsiteX0" fmla="*/ 4869557 w 8753737"/>
              <a:gd name="connsiteY0" fmla="*/ 0 h 6858000"/>
              <a:gd name="connsiteX1" fmla="*/ 7458512 w 8753737"/>
              <a:gd name="connsiteY1" fmla="*/ 0 h 6858000"/>
              <a:gd name="connsiteX2" fmla="*/ 8226774 w 8753737"/>
              <a:gd name="connsiteY2" fmla="*/ 0 h 6858000"/>
              <a:gd name="connsiteX3" fmla="*/ 8753737 w 8753737"/>
              <a:gd name="connsiteY3" fmla="*/ 0 h 6858000"/>
              <a:gd name="connsiteX4" fmla="*/ 8753737 w 8753737"/>
              <a:gd name="connsiteY4" fmla="*/ 6858000 h 6858000"/>
              <a:gd name="connsiteX5" fmla="*/ 8226774 w 8753737"/>
              <a:gd name="connsiteY5" fmla="*/ 6858000 h 6858000"/>
              <a:gd name="connsiteX6" fmla="*/ 7458512 w 8753737"/>
              <a:gd name="connsiteY6" fmla="*/ 6858000 h 6858000"/>
              <a:gd name="connsiteX7" fmla="*/ 388154 w 8753737"/>
              <a:gd name="connsiteY7" fmla="*/ 6858000 h 6858000"/>
              <a:gd name="connsiteX8" fmla="*/ 388154 w 8753737"/>
              <a:gd name="connsiteY8" fmla="*/ 6857999 h 6858000"/>
              <a:gd name="connsiteX9" fmla="*/ 394311 w 8753737"/>
              <a:gd name="connsiteY9" fmla="*/ 6857999 h 6858000"/>
              <a:gd name="connsiteX10" fmla="*/ 402887 w 8753737"/>
              <a:gd name="connsiteY10" fmla="*/ 6857999 h 6858000"/>
              <a:gd name="connsiteX11" fmla="*/ 135429 w 8753737"/>
              <a:gd name="connsiteY11" fmla="*/ 5728976 h 6858000"/>
              <a:gd name="connsiteX12" fmla="*/ 2567627 w 8753737"/>
              <a:gd name="connsiteY12" fmla="*/ 2400449 h 6858000"/>
              <a:gd name="connsiteX13" fmla="*/ 4861770 w 8753737"/>
              <a:gd name="connsiteY13" fmla="*/ 106018 h 6858000"/>
              <a:gd name="connsiteX0" fmla="*/ 4782938 w 8667118"/>
              <a:gd name="connsiteY0" fmla="*/ 0 h 6858000"/>
              <a:gd name="connsiteX1" fmla="*/ 7371893 w 8667118"/>
              <a:gd name="connsiteY1" fmla="*/ 0 h 6858000"/>
              <a:gd name="connsiteX2" fmla="*/ 8140155 w 8667118"/>
              <a:gd name="connsiteY2" fmla="*/ 0 h 6858000"/>
              <a:gd name="connsiteX3" fmla="*/ 8667118 w 8667118"/>
              <a:gd name="connsiteY3" fmla="*/ 0 h 6858000"/>
              <a:gd name="connsiteX4" fmla="*/ 8667118 w 8667118"/>
              <a:gd name="connsiteY4" fmla="*/ 6858000 h 6858000"/>
              <a:gd name="connsiteX5" fmla="*/ 8140155 w 8667118"/>
              <a:gd name="connsiteY5" fmla="*/ 6858000 h 6858000"/>
              <a:gd name="connsiteX6" fmla="*/ 7371893 w 8667118"/>
              <a:gd name="connsiteY6" fmla="*/ 6858000 h 6858000"/>
              <a:gd name="connsiteX7" fmla="*/ 301535 w 8667118"/>
              <a:gd name="connsiteY7" fmla="*/ 6858000 h 6858000"/>
              <a:gd name="connsiteX8" fmla="*/ 301535 w 8667118"/>
              <a:gd name="connsiteY8" fmla="*/ 6857999 h 6858000"/>
              <a:gd name="connsiteX9" fmla="*/ 307692 w 8667118"/>
              <a:gd name="connsiteY9" fmla="*/ 6857999 h 6858000"/>
              <a:gd name="connsiteX10" fmla="*/ 316268 w 8667118"/>
              <a:gd name="connsiteY10" fmla="*/ 6857999 h 6858000"/>
              <a:gd name="connsiteX11" fmla="*/ 48810 w 8667118"/>
              <a:gd name="connsiteY11" fmla="*/ 5728976 h 6858000"/>
              <a:gd name="connsiteX12" fmla="*/ 2481008 w 8667118"/>
              <a:gd name="connsiteY12" fmla="*/ 2400449 h 6858000"/>
              <a:gd name="connsiteX13" fmla="*/ 4775151 w 8667118"/>
              <a:gd name="connsiteY13" fmla="*/ 106018 h 6858000"/>
              <a:gd name="connsiteX14" fmla="*/ 4782938 w 8667118"/>
              <a:gd name="connsiteY14" fmla="*/ 0 h 6858000"/>
              <a:gd name="connsiteX0" fmla="*/ 4824573 w 8708753"/>
              <a:gd name="connsiteY0" fmla="*/ 0 h 6858000"/>
              <a:gd name="connsiteX1" fmla="*/ 7413528 w 8708753"/>
              <a:gd name="connsiteY1" fmla="*/ 0 h 6858000"/>
              <a:gd name="connsiteX2" fmla="*/ 8181790 w 8708753"/>
              <a:gd name="connsiteY2" fmla="*/ 0 h 6858000"/>
              <a:gd name="connsiteX3" fmla="*/ 8708753 w 8708753"/>
              <a:gd name="connsiteY3" fmla="*/ 0 h 6858000"/>
              <a:gd name="connsiteX4" fmla="*/ 8708753 w 8708753"/>
              <a:gd name="connsiteY4" fmla="*/ 6858000 h 6858000"/>
              <a:gd name="connsiteX5" fmla="*/ 8181790 w 8708753"/>
              <a:gd name="connsiteY5" fmla="*/ 6858000 h 6858000"/>
              <a:gd name="connsiteX6" fmla="*/ 7413528 w 8708753"/>
              <a:gd name="connsiteY6" fmla="*/ 6858000 h 6858000"/>
              <a:gd name="connsiteX7" fmla="*/ 343170 w 8708753"/>
              <a:gd name="connsiteY7" fmla="*/ 6858000 h 6858000"/>
              <a:gd name="connsiteX8" fmla="*/ 343170 w 8708753"/>
              <a:gd name="connsiteY8" fmla="*/ 6857999 h 6858000"/>
              <a:gd name="connsiteX9" fmla="*/ 349327 w 8708753"/>
              <a:gd name="connsiteY9" fmla="*/ 6857999 h 6858000"/>
              <a:gd name="connsiteX10" fmla="*/ 357903 w 8708753"/>
              <a:gd name="connsiteY10" fmla="*/ 6857999 h 6858000"/>
              <a:gd name="connsiteX11" fmla="*/ 90445 w 8708753"/>
              <a:gd name="connsiteY11" fmla="*/ 5728976 h 6858000"/>
              <a:gd name="connsiteX12" fmla="*/ 2522643 w 8708753"/>
              <a:gd name="connsiteY12" fmla="*/ 2400449 h 6858000"/>
              <a:gd name="connsiteX13" fmla="*/ 4816786 w 8708753"/>
              <a:gd name="connsiteY13" fmla="*/ 106018 h 6858000"/>
              <a:gd name="connsiteX14" fmla="*/ 4824573 w 870875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8753" h="6858000">
                <a:moveTo>
                  <a:pt x="4824573" y="0"/>
                </a:moveTo>
                <a:lnTo>
                  <a:pt x="7413528" y="0"/>
                </a:lnTo>
                <a:lnTo>
                  <a:pt x="8181790" y="0"/>
                </a:lnTo>
                <a:lnTo>
                  <a:pt x="8708753" y="0"/>
                </a:lnTo>
                <a:lnTo>
                  <a:pt x="8708753" y="6858000"/>
                </a:lnTo>
                <a:lnTo>
                  <a:pt x="8181790" y="6858000"/>
                </a:lnTo>
                <a:lnTo>
                  <a:pt x="7413528" y="6858000"/>
                </a:lnTo>
                <a:lnTo>
                  <a:pt x="343170" y="6858000"/>
                </a:lnTo>
                <a:lnTo>
                  <a:pt x="343170" y="6857999"/>
                </a:lnTo>
                <a:lnTo>
                  <a:pt x="349327" y="6857999"/>
                </a:lnTo>
                <a:lnTo>
                  <a:pt x="357903" y="6857999"/>
                </a:lnTo>
                <a:cubicBezTo>
                  <a:pt x="240890" y="6448206"/>
                  <a:pt x="157309" y="6071865"/>
                  <a:pt x="90445" y="5728976"/>
                </a:cubicBezTo>
                <a:cubicBezTo>
                  <a:pt x="-239868" y="3921571"/>
                  <a:pt x="282680" y="3337120"/>
                  <a:pt x="2522643" y="2400449"/>
                </a:cubicBezTo>
                <a:cubicBezTo>
                  <a:pt x="4121124" y="1718331"/>
                  <a:pt x="4720554" y="962708"/>
                  <a:pt x="4816786" y="106018"/>
                </a:cubicBezTo>
                <a:lnTo>
                  <a:pt x="4824573" y="0"/>
                </a:lnTo>
                <a:close/>
              </a:path>
            </a:pathLst>
          </a:custGeom>
          <a:solidFill>
            <a:schemeClr val="bg1">
              <a:lumMod val="75000"/>
            </a:schemeClr>
          </a:solidFill>
        </p:spPr>
        <p:txBody>
          <a:bodyPr wrap="square" lIns="486000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a:t>
            </a:r>
            <a:br>
              <a:rPr lang="nl-NL"/>
            </a:br>
            <a:r>
              <a:rPr lang="nl-NL"/>
              <a:t>‘Slidebuilder’, klik op ‘Afbeeldingen’, </a:t>
            </a:r>
            <a:br>
              <a:rPr lang="nl-NL"/>
            </a:br>
            <a:r>
              <a:rPr lang="nl-NL"/>
              <a:t>selecteer de gewenste afbeelding </a:t>
            </a:r>
            <a:br>
              <a:rPr lang="nl-NL"/>
            </a:br>
            <a:r>
              <a:rPr lang="nl-NL"/>
              <a:t>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963738"/>
            <a:ext cx="2569584"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D415E15-7B5D-450B-9B20-1A5120475E5D}"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661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S [boven]+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[boven]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A9E83FB-A634-446C-86D3-C97DEB84ED7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a:off x="0" y="1"/>
            <a:ext cx="5005387" cy="5877185"/>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722568"/>
            <a:ext cx="3925160" cy="557599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0AF5574F-39CF-44B1-B944-6A8DBAEAED67}"/>
              </a:ext>
            </a:extLst>
          </p:cNvPr>
          <p:cNvSpPr>
            <a:spLocks noGrp="1"/>
          </p:cNvSpPr>
          <p:nvPr>
            <p:ph type="title" hasCustomPrompt="1"/>
          </p:nvPr>
        </p:nvSpPr>
        <p:spPr>
          <a:xfrm>
            <a:off x="0" y="-511936"/>
            <a:ext cx="11114087" cy="495215"/>
          </a:xfrm>
        </p:spPr>
        <p:txBody>
          <a:bodyPr/>
          <a:lstStyle>
            <a:lvl1pPr>
              <a:defRPr sz="1400" cap="all" baseline="0"/>
            </a:lvl1pPr>
          </a:lstStyle>
          <a:p>
            <a:r>
              <a:rPr lang="nl-NL"/>
              <a:t>Tekst S [boven] + Beeld</a:t>
            </a:r>
          </a:p>
        </p:txBody>
      </p:sp>
    </p:spTree>
    <p:extLst>
      <p:ext uri="{BB962C8B-B14F-4D97-AF65-F5344CB8AC3E}">
        <p14:creationId xmlns:p14="http://schemas.microsoft.com/office/powerpoint/2010/main" val="271216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S [onder] +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[onder]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530CC18-75A1-4B5B-9B78-5DEBA0A38924}"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flipV="1">
            <a:off x="0" y="1795748"/>
            <a:ext cx="4311337" cy="5062251"/>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4649117"/>
            <a:ext cx="3120928" cy="1649447"/>
          </a:xfrm>
        </p:spPr>
        <p:txBody>
          <a:bodyPr anchor="b" anchorCtr="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2" name="Titel 1">
            <a:extLst>
              <a:ext uri="{FF2B5EF4-FFF2-40B4-BE49-F238E27FC236}">
                <a16:creationId xmlns:a16="http://schemas.microsoft.com/office/drawing/2014/main" id="{FDE59907-BFA8-4690-91B5-63EA479A7C1E}"/>
              </a:ext>
            </a:extLst>
          </p:cNvPr>
          <p:cNvSpPr>
            <a:spLocks noGrp="1"/>
          </p:cNvSpPr>
          <p:nvPr>
            <p:ph type="title" hasCustomPrompt="1"/>
          </p:nvPr>
        </p:nvSpPr>
        <p:spPr>
          <a:xfrm>
            <a:off x="-1814" y="-506329"/>
            <a:ext cx="11114087" cy="506328"/>
          </a:xfrm>
        </p:spPr>
        <p:txBody>
          <a:bodyPr/>
          <a:lstStyle>
            <a:lvl1pPr>
              <a:defRPr sz="1400" cap="all" baseline="0"/>
            </a:lvl1pPr>
          </a:lstStyle>
          <a:p>
            <a:r>
              <a:rPr lang="nl-NL"/>
              <a:t>Tekst S [onder] + Beeld</a:t>
            </a:r>
          </a:p>
        </p:txBody>
      </p:sp>
    </p:spTree>
    <p:extLst>
      <p:ext uri="{BB962C8B-B14F-4D97-AF65-F5344CB8AC3E}">
        <p14:creationId xmlns:p14="http://schemas.microsoft.com/office/powerpoint/2010/main" val="27923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 + Beeld">
    <p:spTree>
      <p:nvGrpSpPr>
        <p:cNvPr id="1" name=""/>
        <p:cNvGrpSpPr/>
        <p:nvPr/>
      </p:nvGrpSpPr>
      <p:grpSpPr>
        <a:xfrm>
          <a:off x="0" y="0"/>
          <a:ext cx="0" cy="0"/>
          <a:chOff x="0" y="0"/>
          <a:chExt cx="0" cy="0"/>
        </a:xfrm>
      </p:grpSpPr>
      <p:sp>
        <p:nvSpPr>
          <p:cNvPr id="10" name="afbeelding">
            <a:extLst>
              <a:ext uri="{FF2B5EF4-FFF2-40B4-BE49-F238E27FC236}">
                <a16:creationId xmlns:a16="http://schemas.microsoft.com/office/drawing/2014/main" id="{C7934A83-FE0C-48ED-A22D-6F5AD565E50E}"/>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D1227323-0856-4EEC-B191-2F8FA49B8F77}"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m + Beeld</a:t>
            </a:r>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A328878A-DE85-41E7-B61A-DB981A77290F}"/>
              </a:ext>
            </a:extLst>
          </p:cNvPr>
          <p:cNvSpPr>
            <a:spLocks noGrp="1"/>
          </p:cNvSpPr>
          <p:nvPr>
            <p:ph type="title" hasCustomPrompt="1"/>
          </p:nvPr>
        </p:nvSpPr>
        <p:spPr>
          <a:xfrm>
            <a:off x="-7479" y="-507081"/>
            <a:ext cx="11114087" cy="492566"/>
          </a:xfrm>
        </p:spPr>
        <p:txBody>
          <a:bodyPr/>
          <a:lstStyle>
            <a:lvl1pPr>
              <a:defRPr sz="1400" cap="all" baseline="0"/>
            </a:lvl1pPr>
          </a:lstStyle>
          <a:p>
            <a:r>
              <a:rPr lang="nl-NL"/>
              <a:t>Tekst M + Beeld</a:t>
            </a:r>
          </a:p>
        </p:txBody>
      </p:sp>
    </p:spTree>
    <p:extLst>
      <p:ext uri="{BB962C8B-B14F-4D97-AF65-F5344CB8AC3E}">
        <p14:creationId xmlns:p14="http://schemas.microsoft.com/office/powerpoint/2010/main" val="42624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eld">
    <p:spTree>
      <p:nvGrpSpPr>
        <p:cNvPr id="1" name=""/>
        <p:cNvGrpSpPr/>
        <p:nvPr/>
      </p:nvGrpSpPr>
      <p:grpSpPr>
        <a:xfrm>
          <a:off x="0" y="0"/>
          <a:ext cx="0" cy="0"/>
          <a:chOff x="0" y="0"/>
          <a:chExt cx="0" cy="0"/>
        </a:xfrm>
      </p:grpSpPr>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beeld</a:t>
            </a:r>
          </a:p>
        </p:txBody>
      </p:sp>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F0E309D-842B-4A1D-90B7-490C521E229F}"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9890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 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915276D0-409F-4B72-9B52-3A5E3261B54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719138"/>
            <a:ext cx="5274605" cy="55895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354511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iek [2x]">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 [2x]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5"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BC724EB9-697C-4B32-B028-11C0B350573B}"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
        <p:nvSpPr>
          <p:cNvPr id="154" name="grafiek">
            <a:extLst>
              <a:ext uri="{FF2B5EF4-FFF2-40B4-BE49-F238E27FC236}">
                <a16:creationId xmlns:a16="http://schemas.microsoft.com/office/drawing/2014/main" id="{82407C48-E22A-4E0B-B445-39516DB0AD1C}"/>
              </a:ext>
            </a:extLst>
          </p:cNvPr>
          <p:cNvSpPr>
            <a:spLocks noGrp="1"/>
          </p:cNvSpPr>
          <p:nvPr>
            <p:ph type="chart" sz="quarter" idx="16" hasCustomPrompt="1"/>
          </p:nvPr>
        </p:nvSpPr>
        <p:spPr>
          <a:xfrm>
            <a:off x="547690"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38603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E38F5A50-5C2A-4C9F-B24A-EF048D4D74C0}"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547485" y="1963738"/>
            <a:ext cx="11096826" cy="434841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8916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video]">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[VIDEO]</a:t>
            </a:r>
          </a:p>
        </p:txBody>
      </p:sp>
      <p:sp>
        <p:nvSpPr>
          <p:cNvPr id="13" name="Tijdelijke aanduiding voor media 12">
            <a:extLst>
              <a:ext uri="{FF2B5EF4-FFF2-40B4-BE49-F238E27FC236}">
                <a16:creationId xmlns:a16="http://schemas.microsoft.com/office/drawing/2014/main" id="{E225D8F7-E2F5-4DA6-B6BE-FADF3D26511E}"/>
              </a:ext>
            </a:extLst>
          </p:cNvPr>
          <p:cNvSpPr>
            <a:spLocks noGrp="1"/>
          </p:cNvSpPr>
          <p:nvPr userDrawn="1">
            <p:ph type="media" sz="quarter" idx="14" hasCustomPrompt="1"/>
          </p:nvPr>
        </p:nvSpPr>
        <p:spPr>
          <a:xfrm>
            <a:off x="0" y="1"/>
            <a:ext cx="12471400" cy="6857999"/>
          </a:xfrm>
          <a:custGeom>
            <a:avLst/>
            <a:gdLst>
              <a:gd name="connsiteX0" fmla="*/ 0 w 12475960"/>
              <a:gd name="connsiteY0" fmla="*/ 0 h 6858001"/>
              <a:gd name="connsiteX1" fmla="*/ 12192000 w 12475960"/>
              <a:gd name="connsiteY1" fmla="*/ 0 h 6858001"/>
              <a:gd name="connsiteX2" fmla="*/ 12192000 w 12475960"/>
              <a:gd name="connsiteY2" fmla="*/ 6309665 h 6858001"/>
              <a:gd name="connsiteX3" fmla="*/ 12201322 w 12475960"/>
              <a:gd name="connsiteY3" fmla="*/ 6308725 h 6858001"/>
              <a:gd name="connsiteX4" fmla="*/ 12475960 w 12475960"/>
              <a:gd name="connsiteY4" fmla="*/ 6583363 h 6858001"/>
              <a:gd name="connsiteX5" fmla="*/ 12201322 w 12475960"/>
              <a:gd name="connsiteY5" fmla="*/ 6858001 h 6858001"/>
              <a:gd name="connsiteX6" fmla="*/ 12192000 w 12475960"/>
              <a:gd name="connsiteY6" fmla="*/ 6857062 h 6858001"/>
              <a:gd name="connsiteX7" fmla="*/ 12192000 w 12475960"/>
              <a:gd name="connsiteY7" fmla="*/ 6858000 h 6858001"/>
              <a:gd name="connsiteX8" fmla="*/ 0 w 12475960"/>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5960" h="6858001">
                <a:moveTo>
                  <a:pt x="0" y="0"/>
                </a:moveTo>
                <a:lnTo>
                  <a:pt x="12192000" y="0"/>
                </a:lnTo>
                <a:lnTo>
                  <a:pt x="12192000" y="6309665"/>
                </a:lnTo>
                <a:lnTo>
                  <a:pt x="12201322" y="6308725"/>
                </a:lnTo>
                <a:cubicBezTo>
                  <a:pt x="12353000" y="6308725"/>
                  <a:pt x="12475960" y="6431685"/>
                  <a:pt x="12475960" y="6583363"/>
                </a:cubicBezTo>
                <a:cubicBezTo>
                  <a:pt x="12475960" y="6735041"/>
                  <a:pt x="12353000" y="6858001"/>
                  <a:pt x="12201322" y="6858001"/>
                </a:cubicBezTo>
                <a:lnTo>
                  <a:pt x="12192000" y="6857062"/>
                </a:lnTo>
                <a:lnTo>
                  <a:pt x="12192000" y="6858000"/>
                </a:lnTo>
                <a:lnTo>
                  <a:pt x="0" y="6858000"/>
                </a:lnTo>
                <a:close/>
              </a:path>
            </a:pathLst>
          </a:cu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534987" y="3767746"/>
            <a:ext cx="11114087" cy="723106"/>
          </a:xfrm>
        </p:spPr>
        <p:txBody>
          <a:bodyPr tIns="72000"/>
          <a:lstStyle>
            <a:lvl1pPr>
              <a:lnSpc>
                <a:spcPts val="5000"/>
              </a:lnSpc>
              <a:defRPr sz="6000" baseline="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57116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81" name="Tijdelijke aanduiding voor tekst 143">
            <a:extLst>
              <a:ext uri="{FF2B5EF4-FFF2-40B4-BE49-F238E27FC236}">
                <a16:creationId xmlns:a16="http://schemas.microsoft.com/office/drawing/2014/main" id="{3D231CD5-47B7-408B-8537-2D0E66273B0A}"/>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4291272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6356758" y="719138"/>
            <a:ext cx="5287553" cy="55908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413593D1-BDA9-4B05-8828-83D98BC9264D}"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88021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534988" y="1963738"/>
            <a:ext cx="11109323" cy="43462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8297504A-5DF6-4825-A12F-63E66BDBEE7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67902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8000"/>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7CD4E3B4-D3C5-4AC2-80C6-884C12DC4040}"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Tree>
    <p:extLst>
      <p:ext uri="{BB962C8B-B14F-4D97-AF65-F5344CB8AC3E}">
        <p14:creationId xmlns:p14="http://schemas.microsoft.com/office/powerpoint/2010/main" val="402118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7999"/>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4320C8A5-7226-4518-9EE9-0070973E125C}"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54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tagram #1">
    <p:bg>
      <p:bgPr>
        <a:solidFill>
          <a:schemeClr val="bg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#1</a:t>
            </a:r>
          </a:p>
        </p:txBody>
      </p:sp>
      <p:grpSp>
        <p:nvGrpSpPr>
          <p:cNvPr id="369" name="Groep 368">
            <a:extLst>
              <a:ext uri="{FF2B5EF4-FFF2-40B4-BE49-F238E27FC236}">
                <a16:creationId xmlns:a16="http://schemas.microsoft.com/office/drawing/2014/main" id="{7443093D-2101-4339-B4EB-66E36695F558}"/>
              </a:ext>
            </a:extLst>
          </p:cNvPr>
          <p:cNvGrpSpPr/>
          <p:nvPr userDrawn="1"/>
        </p:nvGrpSpPr>
        <p:grpSpPr>
          <a:xfrm>
            <a:off x="4975824" y="1050843"/>
            <a:ext cx="2240351" cy="4668143"/>
            <a:chOff x="4975824" y="1050843"/>
            <a:chExt cx="2240351" cy="4668143"/>
          </a:xfrm>
        </p:grpSpPr>
        <p:sp>
          <p:nvSpPr>
            <p:cNvPr id="240" name="Vrije vorm: vorm 239">
              <a:extLst>
                <a:ext uri="{FF2B5EF4-FFF2-40B4-BE49-F238E27FC236}">
                  <a16:creationId xmlns:a16="http://schemas.microsoft.com/office/drawing/2014/main" id="{4C44C07D-F149-43A8-B126-89833CB3341B}"/>
                </a:ext>
              </a:extLst>
            </p:cNvPr>
            <p:cNvSpPr/>
            <p:nvPr/>
          </p:nvSpPr>
          <p:spPr>
            <a:xfrm>
              <a:off x="5024064" y="1063199"/>
              <a:ext cx="2178982" cy="4636605"/>
            </a:xfrm>
            <a:custGeom>
              <a:avLst/>
              <a:gdLst>
                <a:gd name="connsiteX0" fmla="*/ 0 w 2149590"/>
                <a:gd name="connsiteY0" fmla="*/ 4323159 h 4566531"/>
                <a:gd name="connsiteX1" fmla="*/ 0 w 2149590"/>
                <a:gd name="connsiteY1" fmla="*/ 243373 h 4566531"/>
                <a:gd name="connsiteX2" fmla="*/ 243373 w 2149590"/>
                <a:gd name="connsiteY2" fmla="*/ 0 h 4566531"/>
                <a:gd name="connsiteX3" fmla="*/ 1906218 w 2149590"/>
                <a:gd name="connsiteY3" fmla="*/ 0 h 4566531"/>
                <a:gd name="connsiteX4" fmla="*/ 2149591 w 2149590"/>
                <a:gd name="connsiteY4" fmla="*/ 243373 h 4566531"/>
                <a:gd name="connsiteX5" fmla="*/ 2149591 w 2149590"/>
                <a:gd name="connsiteY5" fmla="*/ 4323159 h 4566531"/>
                <a:gd name="connsiteX6" fmla="*/ 1906218 w 2149590"/>
                <a:gd name="connsiteY6" fmla="*/ 4566532 h 4566531"/>
                <a:gd name="connsiteX7" fmla="*/ 243373 w 2149590"/>
                <a:gd name="connsiteY7" fmla="*/ 4566532 h 4566531"/>
                <a:gd name="connsiteX8" fmla="*/ 0 w 2149590"/>
                <a:gd name="connsiteY8" fmla="*/ 4323159 h 456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590" h="4566531">
                  <a:moveTo>
                    <a:pt x="0" y="4323159"/>
                  </a:moveTo>
                  <a:lnTo>
                    <a:pt x="0" y="243373"/>
                  </a:lnTo>
                  <a:cubicBezTo>
                    <a:pt x="0" y="109098"/>
                    <a:pt x="109098" y="0"/>
                    <a:pt x="243373" y="0"/>
                  </a:cubicBezTo>
                  <a:lnTo>
                    <a:pt x="1906218" y="0"/>
                  </a:lnTo>
                  <a:cubicBezTo>
                    <a:pt x="2040493" y="0"/>
                    <a:pt x="2149591" y="109098"/>
                    <a:pt x="2149591" y="243373"/>
                  </a:cubicBezTo>
                  <a:lnTo>
                    <a:pt x="2149591" y="4323159"/>
                  </a:lnTo>
                  <a:cubicBezTo>
                    <a:pt x="2149591" y="4457434"/>
                    <a:pt x="2040493" y="4566532"/>
                    <a:pt x="1906218" y="4566532"/>
                  </a:cubicBezTo>
                  <a:lnTo>
                    <a:pt x="243373" y="4566532"/>
                  </a:lnTo>
                  <a:cubicBezTo>
                    <a:pt x="109098" y="4566532"/>
                    <a:pt x="0" y="4457434"/>
                    <a:pt x="0" y="4323159"/>
                  </a:cubicBezTo>
                  <a:close/>
                </a:path>
              </a:pathLst>
            </a:custGeom>
            <a:solidFill>
              <a:schemeClr val="bg1"/>
            </a:solidFill>
            <a:ln w="11973" cap="flat">
              <a:noFill/>
              <a:prstDash val="solid"/>
              <a:miter/>
            </a:ln>
          </p:spPr>
          <p:txBody>
            <a:bodyPr rtlCol="0" anchor="ctr"/>
            <a:lstStyle/>
            <a:p>
              <a:endParaRPr lang="nl-NL"/>
            </a:p>
          </p:txBody>
        </p:sp>
        <p:sp>
          <p:nvSpPr>
            <p:cNvPr id="325" name="Rechthoek: afgeronde bovenhoeken 324">
              <a:extLst>
                <a:ext uri="{FF2B5EF4-FFF2-40B4-BE49-F238E27FC236}">
                  <a16:creationId xmlns:a16="http://schemas.microsoft.com/office/drawing/2014/main" id="{93FBA848-29FE-4872-BAA6-E6CE1F6D33C5}"/>
                </a:ext>
              </a:extLst>
            </p:cNvPr>
            <p:cNvSpPr/>
            <p:nvPr userDrawn="1"/>
          </p:nvSpPr>
          <p:spPr>
            <a:xfrm rot="10800000">
              <a:off x="5010934" y="1050843"/>
              <a:ext cx="2192111" cy="595551"/>
            </a:xfrm>
            <a:prstGeom prst="round2SameRect">
              <a:avLst>
                <a:gd name="adj1" fmla="val 16667"/>
                <a:gd name="adj2" fmla="val 29527"/>
              </a:avLst>
            </a:prstGeom>
            <a:solidFill>
              <a:srgbClr val="F2F2F2"/>
            </a:solidFill>
            <a:ln w="11973" cap="flat">
              <a:noFill/>
              <a:prstDash val="solid"/>
              <a:miter/>
            </a:ln>
          </p:spPr>
          <p:txBody>
            <a:bodyPr rtlCol="0" anchor="ctr"/>
            <a:lstStyle/>
            <a:p>
              <a:endParaRPr lang="nl-NL"/>
            </a:p>
          </p:txBody>
        </p:sp>
        <p:grpSp>
          <p:nvGrpSpPr>
            <p:cNvPr id="257" name="Graphic 1">
              <a:extLst>
                <a:ext uri="{FF2B5EF4-FFF2-40B4-BE49-F238E27FC236}">
                  <a16:creationId xmlns:a16="http://schemas.microsoft.com/office/drawing/2014/main" id="{A2867FD5-3096-4583-97F9-E2CCC21BCB97}"/>
                </a:ext>
              </a:extLst>
            </p:cNvPr>
            <p:cNvGrpSpPr/>
            <p:nvPr/>
          </p:nvGrpSpPr>
          <p:grpSpPr>
            <a:xfrm>
              <a:off x="7004711" y="5172357"/>
              <a:ext cx="19444" cy="87644"/>
              <a:chOff x="6978237" y="5180690"/>
              <a:chExt cx="19182" cy="86319"/>
            </a:xfrm>
            <a:solidFill>
              <a:srgbClr val="9D9D9D"/>
            </a:solidFill>
          </p:grpSpPr>
          <p:sp>
            <p:nvSpPr>
              <p:cNvPr id="320" name="Vrije vorm: vorm 319">
                <a:extLst>
                  <a:ext uri="{FF2B5EF4-FFF2-40B4-BE49-F238E27FC236}">
                    <a16:creationId xmlns:a16="http://schemas.microsoft.com/office/drawing/2014/main" id="{9AE0EF3E-4BED-40DA-9696-A5A16F407A28}"/>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1" name="Vrije vorm: vorm 320">
                <a:extLst>
                  <a:ext uri="{FF2B5EF4-FFF2-40B4-BE49-F238E27FC236}">
                    <a16:creationId xmlns:a16="http://schemas.microsoft.com/office/drawing/2014/main" id="{5BB9DA94-8D2A-4BC1-9725-EDA5A76B233F}"/>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2" name="Vrije vorm: vorm 321">
                <a:extLst>
                  <a:ext uri="{FF2B5EF4-FFF2-40B4-BE49-F238E27FC236}">
                    <a16:creationId xmlns:a16="http://schemas.microsoft.com/office/drawing/2014/main" id="{CB690878-1619-4149-A6C3-654F3F8CBA86}"/>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265" name="Graphic 1">
              <a:extLst>
                <a:ext uri="{FF2B5EF4-FFF2-40B4-BE49-F238E27FC236}">
                  <a16:creationId xmlns:a16="http://schemas.microsoft.com/office/drawing/2014/main" id="{7C51D413-C23A-4540-8295-56A6BB5CE695}"/>
                </a:ext>
              </a:extLst>
            </p:cNvPr>
            <p:cNvGrpSpPr/>
            <p:nvPr/>
          </p:nvGrpSpPr>
          <p:grpSpPr>
            <a:xfrm>
              <a:off x="7004711" y="1732334"/>
              <a:ext cx="19444" cy="87644"/>
              <a:chOff x="6978237" y="1792657"/>
              <a:chExt cx="19182" cy="86319"/>
            </a:xfrm>
            <a:solidFill>
              <a:srgbClr val="9D9D9D"/>
            </a:solidFill>
          </p:grpSpPr>
          <p:sp>
            <p:nvSpPr>
              <p:cNvPr id="270" name="Vrije vorm: vorm 269">
                <a:extLst>
                  <a:ext uri="{FF2B5EF4-FFF2-40B4-BE49-F238E27FC236}">
                    <a16:creationId xmlns:a16="http://schemas.microsoft.com/office/drawing/2014/main" id="{5DE3F9A6-D52B-4B4A-881A-7D145217B835}"/>
                  </a:ext>
                </a:extLst>
              </p:cNvPr>
              <p:cNvSpPr/>
              <p:nvPr userDrawn="1"/>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1" name="Vrije vorm: vorm 270">
                <a:extLst>
                  <a:ext uri="{FF2B5EF4-FFF2-40B4-BE49-F238E27FC236}">
                    <a16:creationId xmlns:a16="http://schemas.microsoft.com/office/drawing/2014/main" id="{DF7C9602-1DE8-4B99-9873-E3DEA4F19624}"/>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2" name="Vrije vorm: vorm 271">
                <a:extLst>
                  <a:ext uri="{FF2B5EF4-FFF2-40B4-BE49-F238E27FC236}">
                    <a16:creationId xmlns:a16="http://schemas.microsoft.com/office/drawing/2014/main" id="{CFB3E189-D1A1-4D6C-BA63-51E27909E0C0}"/>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123" name="Graphic 115">
              <a:extLst>
                <a:ext uri="{FF2B5EF4-FFF2-40B4-BE49-F238E27FC236}">
                  <a16:creationId xmlns:a16="http://schemas.microsoft.com/office/drawing/2014/main" id="{F086C95A-C67F-4771-BA75-620D17CE0D97}"/>
                </a:ext>
              </a:extLst>
            </p:cNvPr>
            <p:cNvGrpSpPr/>
            <p:nvPr userDrawn="1"/>
          </p:nvGrpSpPr>
          <p:grpSpPr>
            <a:xfrm>
              <a:off x="5041610" y="3937345"/>
              <a:ext cx="2122145" cy="1392294"/>
              <a:chOff x="5040901" y="4223516"/>
              <a:chExt cx="2160050" cy="1417163"/>
            </a:xfrm>
          </p:grpSpPr>
          <p:grpSp>
            <p:nvGrpSpPr>
              <p:cNvPr id="124" name="Graphic 115">
                <a:extLst>
                  <a:ext uri="{FF2B5EF4-FFF2-40B4-BE49-F238E27FC236}">
                    <a16:creationId xmlns:a16="http://schemas.microsoft.com/office/drawing/2014/main" id="{F086C95A-C67F-4771-BA75-620D17CE0D97}"/>
                  </a:ext>
                </a:extLst>
              </p:cNvPr>
              <p:cNvGrpSpPr/>
              <p:nvPr/>
            </p:nvGrpSpPr>
            <p:grpSpPr>
              <a:xfrm>
                <a:off x="5040901" y="4223516"/>
                <a:ext cx="2160049" cy="708581"/>
                <a:chOff x="5040901" y="4223516"/>
                <a:chExt cx="2160049" cy="708581"/>
              </a:xfrm>
            </p:grpSpPr>
            <p:grpSp>
              <p:nvGrpSpPr>
                <p:cNvPr id="125" name="Graphic 115">
                  <a:extLst>
                    <a:ext uri="{FF2B5EF4-FFF2-40B4-BE49-F238E27FC236}">
                      <a16:creationId xmlns:a16="http://schemas.microsoft.com/office/drawing/2014/main" id="{F086C95A-C67F-4771-BA75-620D17CE0D97}"/>
                    </a:ext>
                  </a:extLst>
                </p:cNvPr>
                <p:cNvGrpSpPr/>
                <p:nvPr/>
              </p:nvGrpSpPr>
              <p:grpSpPr>
                <a:xfrm>
                  <a:off x="5040901" y="4223516"/>
                  <a:ext cx="715886" cy="708581"/>
                  <a:chOff x="5040901" y="4223516"/>
                  <a:chExt cx="715886" cy="708581"/>
                </a:xfrm>
              </p:grpSpPr>
              <p:sp>
                <p:nvSpPr>
                  <p:cNvPr id="126" name="Vrije vorm: vorm 125">
                    <a:extLst>
                      <a:ext uri="{FF2B5EF4-FFF2-40B4-BE49-F238E27FC236}">
                        <a16:creationId xmlns:a16="http://schemas.microsoft.com/office/drawing/2014/main" id="{397EAC74-1796-491A-9CE5-18D4157E0F6F}"/>
                      </a:ext>
                    </a:extLst>
                  </p:cNvPr>
                  <p:cNvSpPr/>
                  <p:nvPr/>
                </p:nvSpPr>
                <p:spPr>
                  <a:xfrm>
                    <a:off x="5040901"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27" name="Graphic 115">
                    <a:extLst>
                      <a:ext uri="{FF2B5EF4-FFF2-40B4-BE49-F238E27FC236}">
                        <a16:creationId xmlns:a16="http://schemas.microsoft.com/office/drawing/2014/main" id="{F086C95A-C67F-4771-BA75-620D17CE0D97}"/>
                      </a:ext>
                    </a:extLst>
                  </p:cNvPr>
                  <p:cNvGrpSpPr/>
                  <p:nvPr/>
                </p:nvGrpSpPr>
                <p:grpSpPr>
                  <a:xfrm>
                    <a:off x="5264920" y="4476755"/>
                    <a:ext cx="267848" cy="202104"/>
                    <a:chOff x="5264920" y="4476755"/>
                    <a:chExt cx="267848" cy="202104"/>
                  </a:xfrm>
                  <a:solidFill>
                    <a:srgbClr val="9D9D9D"/>
                  </a:solidFill>
                </p:grpSpPr>
                <p:sp>
                  <p:nvSpPr>
                    <p:cNvPr id="128" name="Vrije vorm: vorm 127">
                      <a:extLst>
                        <a:ext uri="{FF2B5EF4-FFF2-40B4-BE49-F238E27FC236}">
                          <a16:creationId xmlns:a16="http://schemas.microsoft.com/office/drawing/2014/main" id="{5AD56380-508C-4025-B71C-04409147A44E}"/>
                        </a:ext>
                      </a:extLst>
                    </p:cNvPr>
                    <p:cNvSpPr/>
                    <p:nvPr/>
                  </p:nvSpPr>
                  <p:spPr>
                    <a:xfrm>
                      <a:off x="5357449"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29" name="Vrije vorm: vorm 128">
                      <a:extLst>
                        <a:ext uri="{FF2B5EF4-FFF2-40B4-BE49-F238E27FC236}">
                          <a16:creationId xmlns:a16="http://schemas.microsoft.com/office/drawing/2014/main" id="{E6336A87-9AD0-422C-B983-917FC15168A0}"/>
                        </a:ext>
                      </a:extLst>
                    </p:cNvPr>
                    <p:cNvSpPr/>
                    <p:nvPr/>
                  </p:nvSpPr>
                  <p:spPr>
                    <a:xfrm>
                      <a:off x="5264920"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1667 h 202104"/>
                        <a:gd name="connsiteX16" fmla="*/ 75485 w 267848"/>
                        <a:gd name="connsiteY16" fmla="*/ 114445 h 202104"/>
                        <a:gd name="connsiteX17" fmla="*/ 132707 w 267848"/>
                        <a:gd name="connsiteY17" fmla="*/ 57222 h 202104"/>
                        <a:gd name="connsiteX18" fmla="*/ 189929 w 267848"/>
                        <a:gd name="connsiteY18" fmla="*/ 114445 h 202104"/>
                        <a:gd name="connsiteX19" fmla="*/ 132707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6891" y="26785"/>
                            <a:pt x="244716" y="26785"/>
                          </a:cubicBezTo>
                          <a:close/>
                          <a:moveTo>
                            <a:pt x="132707" y="171667"/>
                          </a:moveTo>
                          <a:cubicBezTo>
                            <a:pt x="101052" y="171667"/>
                            <a:pt x="75485" y="146099"/>
                            <a:pt x="75485" y="114445"/>
                          </a:cubicBezTo>
                          <a:cubicBezTo>
                            <a:pt x="75485" y="82790"/>
                            <a:pt x="101052" y="57222"/>
                            <a:pt x="132707" y="57222"/>
                          </a:cubicBezTo>
                          <a:cubicBezTo>
                            <a:pt x="164362" y="57222"/>
                            <a:pt x="189929" y="82790"/>
                            <a:pt x="189929" y="114445"/>
                          </a:cubicBezTo>
                          <a:cubicBezTo>
                            <a:pt x="191147" y="146099"/>
                            <a:pt x="165579" y="171667"/>
                            <a:pt x="132707"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0" name="Graphic 115">
                  <a:extLst>
                    <a:ext uri="{FF2B5EF4-FFF2-40B4-BE49-F238E27FC236}">
                      <a16:creationId xmlns:a16="http://schemas.microsoft.com/office/drawing/2014/main" id="{F086C95A-C67F-4771-BA75-620D17CE0D97}"/>
                    </a:ext>
                  </a:extLst>
                </p:cNvPr>
                <p:cNvGrpSpPr/>
                <p:nvPr/>
              </p:nvGrpSpPr>
              <p:grpSpPr>
                <a:xfrm>
                  <a:off x="5755570" y="4223516"/>
                  <a:ext cx="715886" cy="708581"/>
                  <a:chOff x="5755570" y="4223516"/>
                  <a:chExt cx="715886" cy="708581"/>
                </a:xfrm>
              </p:grpSpPr>
              <p:sp>
                <p:nvSpPr>
                  <p:cNvPr id="131" name="Vrije vorm: vorm 130">
                    <a:extLst>
                      <a:ext uri="{FF2B5EF4-FFF2-40B4-BE49-F238E27FC236}">
                        <a16:creationId xmlns:a16="http://schemas.microsoft.com/office/drawing/2014/main" id="{C7AA32B0-031A-4F49-87C1-233BD084B77A}"/>
                      </a:ext>
                    </a:extLst>
                  </p:cNvPr>
                  <p:cNvSpPr/>
                  <p:nvPr/>
                </p:nvSpPr>
                <p:spPr>
                  <a:xfrm>
                    <a:off x="5755570"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2" name="Graphic 115">
                    <a:extLst>
                      <a:ext uri="{FF2B5EF4-FFF2-40B4-BE49-F238E27FC236}">
                        <a16:creationId xmlns:a16="http://schemas.microsoft.com/office/drawing/2014/main" id="{F086C95A-C67F-4771-BA75-620D17CE0D97}"/>
                      </a:ext>
                    </a:extLst>
                  </p:cNvPr>
                  <p:cNvGrpSpPr/>
                  <p:nvPr/>
                </p:nvGrpSpPr>
                <p:grpSpPr>
                  <a:xfrm>
                    <a:off x="5979589" y="4476755"/>
                    <a:ext cx="267848" cy="202104"/>
                    <a:chOff x="5979589" y="4476755"/>
                    <a:chExt cx="267848" cy="202104"/>
                  </a:xfrm>
                  <a:solidFill>
                    <a:srgbClr val="9D9D9D"/>
                  </a:solidFill>
                </p:grpSpPr>
                <p:sp>
                  <p:nvSpPr>
                    <p:cNvPr id="133" name="Vrije vorm: vorm 132">
                      <a:extLst>
                        <a:ext uri="{FF2B5EF4-FFF2-40B4-BE49-F238E27FC236}">
                          <a16:creationId xmlns:a16="http://schemas.microsoft.com/office/drawing/2014/main" id="{E42D8DCF-885E-4B8C-B62D-0B95DE9422E2}"/>
                        </a:ext>
                      </a:extLst>
                    </p:cNvPr>
                    <p:cNvSpPr/>
                    <p:nvPr/>
                  </p:nvSpPr>
                  <p:spPr>
                    <a:xfrm>
                      <a:off x="6073336"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4" name="Vrije vorm: vorm 133">
                      <a:extLst>
                        <a:ext uri="{FF2B5EF4-FFF2-40B4-BE49-F238E27FC236}">
                          <a16:creationId xmlns:a16="http://schemas.microsoft.com/office/drawing/2014/main" id="{233DF4B9-0778-414D-9D7B-8550566A5C26}"/>
                        </a:ext>
                      </a:extLst>
                    </p:cNvPr>
                    <p:cNvSpPr/>
                    <p:nvPr/>
                  </p:nvSpPr>
                  <p:spPr>
                    <a:xfrm>
                      <a:off x="5979589"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8109" y="26785"/>
                            <a:pt x="244716"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2364"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5" name="Graphic 115">
                  <a:extLst>
                    <a:ext uri="{FF2B5EF4-FFF2-40B4-BE49-F238E27FC236}">
                      <a16:creationId xmlns:a16="http://schemas.microsoft.com/office/drawing/2014/main" id="{F086C95A-C67F-4771-BA75-620D17CE0D97}"/>
                    </a:ext>
                  </a:extLst>
                </p:cNvPr>
                <p:cNvGrpSpPr/>
                <p:nvPr/>
              </p:nvGrpSpPr>
              <p:grpSpPr>
                <a:xfrm>
                  <a:off x="6471456" y="4223516"/>
                  <a:ext cx="729494" cy="708581"/>
                  <a:chOff x="6471456" y="4223516"/>
                  <a:chExt cx="729494" cy="708581"/>
                </a:xfrm>
              </p:grpSpPr>
              <p:sp>
                <p:nvSpPr>
                  <p:cNvPr id="136" name="Vrije vorm: vorm 135">
                    <a:extLst>
                      <a:ext uri="{FF2B5EF4-FFF2-40B4-BE49-F238E27FC236}">
                        <a16:creationId xmlns:a16="http://schemas.microsoft.com/office/drawing/2014/main" id="{A51815C1-518F-409A-8F3D-1FA37B3E3C15}"/>
                      </a:ext>
                    </a:extLst>
                  </p:cNvPr>
                  <p:cNvSpPr/>
                  <p:nvPr/>
                </p:nvSpPr>
                <p:spPr>
                  <a:xfrm>
                    <a:off x="6471456" y="4223516"/>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7" name="Graphic 115">
                    <a:extLst>
                      <a:ext uri="{FF2B5EF4-FFF2-40B4-BE49-F238E27FC236}">
                        <a16:creationId xmlns:a16="http://schemas.microsoft.com/office/drawing/2014/main" id="{F086C95A-C67F-4771-BA75-620D17CE0D97}"/>
                      </a:ext>
                    </a:extLst>
                  </p:cNvPr>
                  <p:cNvGrpSpPr/>
                  <p:nvPr/>
                </p:nvGrpSpPr>
                <p:grpSpPr>
                  <a:xfrm>
                    <a:off x="6695476" y="4476755"/>
                    <a:ext cx="267848" cy="202104"/>
                    <a:chOff x="6695476" y="4476755"/>
                    <a:chExt cx="267848" cy="202104"/>
                  </a:xfrm>
                  <a:solidFill>
                    <a:srgbClr val="9D9D9D"/>
                  </a:solidFill>
                </p:grpSpPr>
                <p:sp>
                  <p:nvSpPr>
                    <p:cNvPr id="138" name="Vrije vorm: vorm 137">
                      <a:extLst>
                        <a:ext uri="{FF2B5EF4-FFF2-40B4-BE49-F238E27FC236}">
                          <a16:creationId xmlns:a16="http://schemas.microsoft.com/office/drawing/2014/main" id="{0DDD0DCD-365E-4866-8858-AE2752F82B40}"/>
                        </a:ext>
                      </a:extLst>
                    </p:cNvPr>
                    <p:cNvSpPr/>
                    <p:nvPr/>
                  </p:nvSpPr>
                  <p:spPr>
                    <a:xfrm>
                      <a:off x="6789223"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9" name="Vrije vorm: vorm 138">
                      <a:extLst>
                        <a:ext uri="{FF2B5EF4-FFF2-40B4-BE49-F238E27FC236}">
                          <a16:creationId xmlns:a16="http://schemas.microsoft.com/office/drawing/2014/main" id="{EB28020B-57D6-49CF-A987-3FBD86BECCCF}"/>
                        </a:ext>
                      </a:extLst>
                    </p:cNvPr>
                    <p:cNvSpPr/>
                    <p:nvPr/>
                  </p:nvSpPr>
                  <p:spPr>
                    <a:xfrm>
                      <a:off x="6695476" y="4476755"/>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6525"/>
                            <a:pt x="258109" y="26785"/>
                            <a:pt x="244717"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1147"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grpSp>
            <p:nvGrpSpPr>
              <p:cNvPr id="140" name="Graphic 115">
                <a:extLst>
                  <a:ext uri="{FF2B5EF4-FFF2-40B4-BE49-F238E27FC236}">
                    <a16:creationId xmlns:a16="http://schemas.microsoft.com/office/drawing/2014/main" id="{F086C95A-C67F-4771-BA75-620D17CE0D97}"/>
                  </a:ext>
                </a:extLst>
              </p:cNvPr>
              <p:cNvGrpSpPr/>
              <p:nvPr/>
            </p:nvGrpSpPr>
            <p:grpSpPr>
              <a:xfrm>
                <a:off x="5040901" y="4932098"/>
                <a:ext cx="2160050" cy="708581"/>
                <a:chOff x="5040901" y="4932098"/>
                <a:chExt cx="2160050" cy="708581"/>
              </a:xfrm>
            </p:grpSpPr>
            <p:grpSp>
              <p:nvGrpSpPr>
                <p:cNvPr id="141" name="Graphic 115">
                  <a:extLst>
                    <a:ext uri="{FF2B5EF4-FFF2-40B4-BE49-F238E27FC236}">
                      <a16:creationId xmlns:a16="http://schemas.microsoft.com/office/drawing/2014/main" id="{F086C95A-C67F-4771-BA75-620D17CE0D97}"/>
                    </a:ext>
                  </a:extLst>
                </p:cNvPr>
                <p:cNvGrpSpPr/>
                <p:nvPr/>
              </p:nvGrpSpPr>
              <p:grpSpPr>
                <a:xfrm>
                  <a:off x="5040901" y="4932098"/>
                  <a:ext cx="715886" cy="708581"/>
                  <a:chOff x="5040901" y="4932098"/>
                  <a:chExt cx="715886" cy="708581"/>
                </a:xfrm>
              </p:grpSpPr>
              <p:sp>
                <p:nvSpPr>
                  <p:cNvPr id="142" name="Vrije vorm: vorm 141">
                    <a:extLst>
                      <a:ext uri="{FF2B5EF4-FFF2-40B4-BE49-F238E27FC236}">
                        <a16:creationId xmlns:a16="http://schemas.microsoft.com/office/drawing/2014/main" id="{A0DB324A-9009-40B3-AA11-BFD1F94B7086}"/>
                      </a:ext>
                    </a:extLst>
                  </p:cNvPr>
                  <p:cNvSpPr/>
                  <p:nvPr/>
                </p:nvSpPr>
                <p:spPr>
                  <a:xfrm>
                    <a:off x="5040901"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3" name="Graphic 115">
                    <a:extLst>
                      <a:ext uri="{FF2B5EF4-FFF2-40B4-BE49-F238E27FC236}">
                        <a16:creationId xmlns:a16="http://schemas.microsoft.com/office/drawing/2014/main" id="{F086C95A-C67F-4771-BA75-620D17CE0D97}"/>
                      </a:ext>
                    </a:extLst>
                  </p:cNvPr>
                  <p:cNvGrpSpPr/>
                  <p:nvPr/>
                </p:nvGrpSpPr>
                <p:grpSpPr>
                  <a:xfrm>
                    <a:off x="5264920" y="5185337"/>
                    <a:ext cx="267848" cy="202104"/>
                    <a:chOff x="5264920" y="5185337"/>
                    <a:chExt cx="267848" cy="202104"/>
                  </a:xfrm>
                  <a:solidFill>
                    <a:srgbClr val="9D9D9D"/>
                  </a:solidFill>
                </p:grpSpPr>
                <p:sp>
                  <p:nvSpPr>
                    <p:cNvPr id="144" name="Vrije vorm: vorm 143">
                      <a:extLst>
                        <a:ext uri="{FF2B5EF4-FFF2-40B4-BE49-F238E27FC236}">
                          <a16:creationId xmlns:a16="http://schemas.microsoft.com/office/drawing/2014/main" id="{6B0627B7-C7C3-44E2-BEFF-5DB29EFF99C1}"/>
                        </a:ext>
                      </a:extLst>
                    </p:cNvPr>
                    <p:cNvSpPr/>
                    <p:nvPr/>
                  </p:nvSpPr>
                  <p:spPr>
                    <a:xfrm>
                      <a:off x="5357449"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45" name="Vrije vorm: vorm 144">
                      <a:extLst>
                        <a:ext uri="{FF2B5EF4-FFF2-40B4-BE49-F238E27FC236}">
                          <a16:creationId xmlns:a16="http://schemas.microsoft.com/office/drawing/2014/main" id="{BA51BAAF-5086-4E7D-A968-B56D611481F0}"/>
                        </a:ext>
                      </a:extLst>
                    </p:cNvPr>
                    <p:cNvSpPr/>
                    <p:nvPr/>
                  </p:nvSpPr>
                  <p:spPr>
                    <a:xfrm>
                      <a:off x="5264920"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2884 h 202104"/>
                        <a:gd name="connsiteX16" fmla="*/ 75485 w 267848"/>
                        <a:gd name="connsiteY16" fmla="*/ 115662 h 202104"/>
                        <a:gd name="connsiteX17" fmla="*/ 132707 w 267848"/>
                        <a:gd name="connsiteY17" fmla="*/ 58440 h 202104"/>
                        <a:gd name="connsiteX18" fmla="*/ 189929 w 267848"/>
                        <a:gd name="connsiteY18" fmla="*/ 115662 h 202104"/>
                        <a:gd name="connsiteX19" fmla="*/ 132707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6891" y="26785"/>
                            <a:pt x="244716" y="26785"/>
                          </a:cubicBezTo>
                          <a:close/>
                          <a:moveTo>
                            <a:pt x="132707" y="172884"/>
                          </a:moveTo>
                          <a:cubicBezTo>
                            <a:pt x="101052" y="172884"/>
                            <a:pt x="75485" y="147317"/>
                            <a:pt x="75485" y="115662"/>
                          </a:cubicBezTo>
                          <a:cubicBezTo>
                            <a:pt x="75485" y="84007"/>
                            <a:pt x="101052" y="58440"/>
                            <a:pt x="132707" y="58440"/>
                          </a:cubicBezTo>
                          <a:cubicBezTo>
                            <a:pt x="164362" y="58440"/>
                            <a:pt x="189929" y="84007"/>
                            <a:pt x="189929" y="115662"/>
                          </a:cubicBezTo>
                          <a:cubicBezTo>
                            <a:pt x="191147" y="147317"/>
                            <a:pt x="165579" y="172884"/>
                            <a:pt x="132707"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46" name="Graphic 115">
                  <a:extLst>
                    <a:ext uri="{FF2B5EF4-FFF2-40B4-BE49-F238E27FC236}">
                      <a16:creationId xmlns:a16="http://schemas.microsoft.com/office/drawing/2014/main" id="{F086C95A-C67F-4771-BA75-620D17CE0D97}"/>
                    </a:ext>
                  </a:extLst>
                </p:cNvPr>
                <p:cNvGrpSpPr/>
                <p:nvPr/>
              </p:nvGrpSpPr>
              <p:grpSpPr>
                <a:xfrm>
                  <a:off x="5755570" y="4932098"/>
                  <a:ext cx="715886" cy="708581"/>
                  <a:chOff x="5755570" y="4932098"/>
                  <a:chExt cx="715886" cy="708581"/>
                </a:xfrm>
              </p:grpSpPr>
              <p:sp>
                <p:nvSpPr>
                  <p:cNvPr id="147" name="Vrije vorm: vorm 146">
                    <a:extLst>
                      <a:ext uri="{FF2B5EF4-FFF2-40B4-BE49-F238E27FC236}">
                        <a16:creationId xmlns:a16="http://schemas.microsoft.com/office/drawing/2014/main" id="{B7CAA164-A8A8-4B33-AFEA-3B440FE78F7C}"/>
                      </a:ext>
                    </a:extLst>
                  </p:cNvPr>
                  <p:cNvSpPr/>
                  <p:nvPr/>
                </p:nvSpPr>
                <p:spPr>
                  <a:xfrm>
                    <a:off x="5755570"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8" name="Graphic 115">
                    <a:extLst>
                      <a:ext uri="{FF2B5EF4-FFF2-40B4-BE49-F238E27FC236}">
                        <a16:creationId xmlns:a16="http://schemas.microsoft.com/office/drawing/2014/main" id="{F086C95A-C67F-4771-BA75-620D17CE0D97}"/>
                      </a:ext>
                    </a:extLst>
                  </p:cNvPr>
                  <p:cNvGrpSpPr/>
                  <p:nvPr/>
                </p:nvGrpSpPr>
                <p:grpSpPr>
                  <a:xfrm>
                    <a:off x="5979589" y="5185337"/>
                    <a:ext cx="267848" cy="202104"/>
                    <a:chOff x="5979589" y="5185337"/>
                    <a:chExt cx="267848" cy="202104"/>
                  </a:xfrm>
                  <a:solidFill>
                    <a:srgbClr val="9D9D9D"/>
                  </a:solidFill>
                </p:grpSpPr>
                <p:sp>
                  <p:nvSpPr>
                    <p:cNvPr id="149" name="Vrije vorm: vorm 148">
                      <a:extLst>
                        <a:ext uri="{FF2B5EF4-FFF2-40B4-BE49-F238E27FC236}">
                          <a16:creationId xmlns:a16="http://schemas.microsoft.com/office/drawing/2014/main" id="{0A3C9B2E-8D3D-4847-B03B-A3814CC6E72B}"/>
                        </a:ext>
                      </a:extLst>
                    </p:cNvPr>
                    <p:cNvSpPr/>
                    <p:nvPr/>
                  </p:nvSpPr>
                  <p:spPr>
                    <a:xfrm>
                      <a:off x="6073336"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0" name="Vrije vorm: vorm 149">
                      <a:extLst>
                        <a:ext uri="{FF2B5EF4-FFF2-40B4-BE49-F238E27FC236}">
                          <a16:creationId xmlns:a16="http://schemas.microsoft.com/office/drawing/2014/main" id="{C47AF289-BBCF-4AEA-93FA-9500A715388F}"/>
                        </a:ext>
                      </a:extLst>
                    </p:cNvPr>
                    <p:cNvSpPr/>
                    <p:nvPr/>
                  </p:nvSpPr>
                  <p:spPr>
                    <a:xfrm>
                      <a:off x="5979589"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8109" y="26785"/>
                            <a:pt x="244716"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2364"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51" name="Graphic 115">
                  <a:extLst>
                    <a:ext uri="{FF2B5EF4-FFF2-40B4-BE49-F238E27FC236}">
                      <a16:creationId xmlns:a16="http://schemas.microsoft.com/office/drawing/2014/main" id="{F086C95A-C67F-4771-BA75-620D17CE0D97}"/>
                    </a:ext>
                  </a:extLst>
                </p:cNvPr>
                <p:cNvGrpSpPr/>
                <p:nvPr/>
              </p:nvGrpSpPr>
              <p:grpSpPr>
                <a:xfrm>
                  <a:off x="6471457" y="4932098"/>
                  <a:ext cx="729494" cy="708581"/>
                  <a:chOff x="6471457" y="4932098"/>
                  <a:chExt cx="729494" cy="708581"/>
                </a:xfrm>
              </p:grpSpPr>
              <p:sp>
                <p:nvSpPr>
                  <p:cNvPr id="152" name="Vrije vorm: vorm 151">
                    <a:extLst>
                      <a:ext uri="{FF2B5EF4-FFF2-40B4-BE49-F238E27FC236}">
                        <a16:creationId xmlns:a16="http://schemas.microsoft.com/office/drawing/2014/main" id="{1FBA96FE-7CA3-471D-A691-D07F244A3302}"/>
                      </a:ext>
                    </a:extLst>
                  </p:cNvPr>
                  <p:cNvSpPr/>
                  <p:nvPr/>
                </p:nvSpPr>
                <p:spPr>
                  <a:xfrm>
                    <a:off x="6471457" y="4932098"/>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53" name="Graphic 115">
                    <a:extLst>
                      <a:ext uri="{FF2B5EF4-FFF2-40B4-BE49-F238E27FC236}">
                        <a16:creationId xmlns:a16="http://schemas.microsoft.com/office/drawing/2014/main" id="{F086C95A-C67F-4771-BA75-620D17CE0D97}"/>
                      </a:ext>
                    </a:extLst>
                  </p:cNvPr>
                  <p:cNvGrpSpPr/>
                  <p:nvPr/>
                </p:nvGrpSpPr>
                <p:grpSpPr>
                  <a:xfrm>
                    <a:off x="6695476" y="5185337"/>
                    <a:ext cx="267848" cy="202104"/>
                    <a:chOff x="6695476" y="5185337"/>
                    <a:chExt cx="267848" cy="202104"/>
                  </a:xfrm>
                  <a:solidFill>
                    <a:srgbClr val="9D9D9D"/>
                  </a:solidFill>
                </p:grpSpPr>
                <p:sp>
                  <p:nvSpPr>
                    <p:cNvPr id="154" name="Vrije vorm: vorm 153">
                      <a:extLst>
                        <a:ext uri="{FF2B5EF4-FFF2-40B4-BE49-F238E27FC236}">
                          <a16:creationId xmlns:a16="http://schemas.microsoft.com/office/drawing/2014/main" id="{826ACE79-57C0-4630-90E6-A946479329C5}"/>
                        </a:ext>
                      </a:extLst>
                    </p:cNvPr>
                    <p:cNvSpPr/>
                    <p:nvPr/>
                  </p:nvSpPr>
                  <p:spPr>
                    <a:xfrm>
                      <a:off x="6789223"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5" name="Vrije vorm: vorm 154">
                      <a:extLst>
                        <a:ext uri="{FF2B5EF4-FFF2-40B4-BE49-F238E27FC236}">
                          <a16:creationId xmlns:a16="http://schemas.microsoft.com/office/drawing/2014/main" id="{E07EB251-D614-4648-9BC9-3A4ABB89D4FD}"/>
                        </a:ext>
                      </a:extLst>
                    </p:cNvPr>
                    <p:cNvSpPr/>
                    <p:nvPr/>
                  </p:nvSpPr>
                  <p:spPr>
                    <a:xfrm>
                      <a:off x="6695476" y="5185337"/>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7742"/>
                            <a:pt x="258109" y="26785"/>
                            <a:pt x="244717"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1147"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grpSp>
        <p:sp>
          <p:nvSpPr>
            <p:cNvPr id="166" name="Tekstvak 165">
              <a:extLst>
                <a:ext uri="{FF2B5EF4-FFF2-40B4-BE49-F238E27FC236}">
                  <a16:creationId xmlns:a16="http://schemas.microsoft.com/office/drawing/2014/main" id="{F0F20E92-5383-443C-B3CA-43843C920DB3}"/>
                </a:ext>
              </a:extLst>
            </p:cNvPr>
            <p:cNvSpPr txBox="1"/>
            <p:nvPr userDrawn="1"/>
          </p:nvSpPr>
          <p:spPr>
            <a:xfrm>
              <a:off x="5109058" y="2337232"/>
              <a:ext cx="1502334" cy="195566"/>
            </a:xfrm>
            <a:prstGeom prst="rect">
              <a:avLst/>
            </a:prstGeom>
            <a:noFill/>
          </p:spPr>
          <p:txBody>
            <a:bodyPr wrap="none" rtlCol="0">
              <a:spAutoFit/>
            </a:bodyPr>
            <a:lstStyle/>
            <a:p>
              <a:pPr algn="l"/>
              <a:r>
                <a:rPr lang="nl-NL" sz="671" spc="0" baseline="0">
                  <a:solidFill>
                    <a:srgbClr val="333333"/>
                  </a:solidFill>
                  <a:latin typeface="Arial"/>
                  <a:cs typeface="Arial"/>
                  <a:sym typeface="Arial"/>
                  <a:rtl val="0"/>
                </a:rPr>
                <a:t>Desiderius Erasmus Roterodamus</a:t>
              </a:r>
            </a:p>
          </p:txBody>
        </p:sp>
        <p:sp>
          <p:nvSpPr>
            <p:cNvPr id="168" name="Tekstvak 167">
              <a:extLst>
                <a:ext uri="{FF2B5EF4-FFF2-40B4-BE49-F238E27FC236}">
                  <a16:creationId xmlns:a16="http://schemas.microsoft.com/office/drawing/2014/main" id="{BA5439F3-EBB6-4E98-8CF6-EA8B8E54342A}"/>
                </a:ext>
              </a:extLst>
            </p:cNvPr>
            <p:cNvSpPr txBox="1"/>
            <p:nvPr userDrawn="1"/>
          </p:nvSpPr>
          <p:spPr>
            <a:xfrm>
              <a:off x="5783841"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3431</a:t>
              </a:r>
            </a:p>
          </p:txBody>
        </p:sp>
        <p:sp>
          <p:nvSpPr>
            <p:cNvPr id="169" name="Tekstvak 168">
              <a:extLst>
                <a:ext uri="{FF2B5EF4-FFF2-40B4-BE49-F238E27FC236}">
                  <a16:creationId xmlns:a16="http://schemas.microsoft.com/office/drawing/2014/main" id="{BD07A34E-9D90-4FAB-8054-DAD7C55C9958}"/>
                </a:ext>
              </a:extLst>
            </p:cNvPr>
            <p:cNvSpPr txBox="1"/>
            <p:nvPr userDrawn="1"/>
          </p:nvSpPr>
          <p:spPr>
            <a:xfrm>
              <a:off x="5813884" y="1888734"/>
              <a:ext cx="362600"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posts</a:t>
              </a:r>
            </a:p>
          </p:txBody>
        </p:sp>
        <p:sp>
          <p:nvSpPr>
            <p:cNvPr id="170" name="Tekstvak 169">
              <a:extLst>
                <a:ext uri="{FF2B5EF4-FFF2-40B4-BE49-F238E27FC236}">
                  <a16:creationId xmlns:a16="http://schemas.microsoft.com/office/drawing/2014/main" id="{A22F841A-CA6A-45C6-A940-D03D1C3DAF09}"/>
                </a:ext>
              </a:extLst>
            </p:cNvPr>
            <p:cNvSpPr txBox="1"/>
            <p:nvPr userDrawn="1"/>
          </p:nvSpPr>
          <p:spPr>
            <a:xfrm>
              <a:off x="5124878" y="2471844"/>
              <a:ext cx="631904"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personal blog</a:t>
              </a:r>
            </a:p>
          </p:txBody>
        </p:sp>
        <p:sp>
          <p:nvSpPr>
            <p:cNvPr id="171" name="Tekstvak 170">
              <a:extLst>
                <a:ext uri="{FF2B5EF4-FFF2-40B4-BE49-F238E27FC236}">
                  <a16:creationId xmlns:a16="http://schemas.microsoft.com/office/drawing/2014/main" id="{D0E64AFC-C642-43AF-A4D0-1D8BD13F76E1}"/>
                </a:ext>
              </a:extLst>
            </p:cNvPr>
            <p:cNvSpPr txBox="1"/>
            <p:nvPr userDrawn="1"/>
          </p:nvSpPr>
          <p:spPr>
            <a:xfrm>
              <a:off x="5110621" y="2746954"/>
              <a:ext cx="631904" cy="180819"/>
            </a:xfrm>
            <a:prstGeom prst="rect">
              <a:avLst/>
            </a:prstGeom>
            <a:noFill/>
          </p:spPr>
          <p:txBody>
            <a:bodyPr wrap="none" rtlCol="0">
              <a:spAutoFit/>
            </a:bodyPr>
            <a:lstStyle/>
            <a:p>
              <a:pPr algn="l"/>
              <a:r>
                <a:rPr lang="nl-NL" sz="575" spc="0" baseline="0">
                  <a:solidFill>
                    <a:srgbClr val="3897F0"/>
                  </a:solidFill>
                  <a:latin typeface="Arial"/>
                  <a:cs typeface="Arial"/>
                  <a:sym typeface="Arial"/>
                  <a:rtl val="0"/>
                </a:rPr>
                <a:t>www.eur.com</a:t>
              </a:r>
            </a:p>
          </p:txBody>
        </p:sp>
        <p:sp>
          <p:nvSpPr>
            <p:cNvPr id="176" name="Tekstvak 175">
              <a:extLst>
                <a:ext uri="{FF2B5EF4-FFF2-40B4-BE49-F238E27FC236}">
                  <a16:creationId xmlns:a16="http://schemas.microsoft.com/office/drawing/2014/main" id="{A025B8DB-F192-4952-8456-C2F425F6FA3D}"/>
                </a:ext>
              </a:extLst>
            </p:cNvPr>
            <p:cNvSpPr txBox="1"/>
            <p:nvPr userDrawn="1"/>
          </p:nvSpPr>
          <p:spPr>
            <a:xfrm>
              <a:off x="6182545"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6530</a:t>
              </a:r>
            </a:p>
          </p:txBody>
        </p:sp>
        <p:sp>
          <p:nvSpPr>
            <p:cNvPr id="177" name="Tekstvak 176">
              <a:extLst>
                <a:ext uri="{FF2B5EF4-FFF2-40B4-BE49-F238E27FC236}">
                  <a16:creationId xmlns:a16="http://schemas.microsoft.com/office/drawing/2014/main" id="{5681B2E9-65C5-4FE2-8643-37BBA4737D5E}"/>
                </a:ext>
              </a:extLst>
            </p:cNvPr>
            <p:cNvSpPr txBox="1"/>
            <p:nvPr userDrawn="1"/>
          </p:nvSpPr>
          <p:spPr>
            <a:xfrm>
              <a:off x="6155860" y="1888734"/>
              <a:ext cx="476412"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followers</a:t>
              </a:r>
            </a:p>
          </p:txBody>
        </p:sp>
        <p:sp>
          <p:nvSpPr>
            <p:cNvPr id="178" name="Tekstvak 177">
              <a:extLst>
                <a:ext uri="{FF2B5EF4-FFF2-40B4-BE49-F238E27FC236}">
                  <a16:creationId xmlns:a16="http://schemas.microsoft.com/office/drawing/2014/main" id="{4ADF5F25-8CEB-4145-8097-E88ADC672E86}"/>
                </a:ext>
              </a:extLst>
            </p:cNvPr>
            <p:cNvSpPr txBox="1"/>
            <p:nvPr userDrawn="1"/>
          </p:nvSpPr>
          <p:spPr>
            <a:xfrm>
              <a:off x="6608869" y="1750949"/>
              <a:ext cx="367408"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217</a:t>
              </a:r>
            </a:p>
          </p:txBody>
        </p:sp>
        <p:sp>
          <p:nvSpPr>
            <p:cNvPr id="179" name="Tekstvak 178">
              <a:extLst>
                <a:ext uri="{FF2B5EF4-FFF2-40B4-BE49-F238E27FC236}">
                  <a16:creationId xmlns:a16="http://schemas.microsoft.com/office/drawing/2014/main" id="{F3E7F526-B941-48A3-8D3E-6206C73FE37B}"/>
                </a:ext>
              </a:extLst>
            </p:cNvPr>
            <p:cNvSpPr txBox="1"/>
            <p:nvPr userDrawn="1"/>
          </p:nvSpPr>
          <p:spPr>
            <a:xfrm>
              <a:off x="6550116" y="1888734"/>
              <a:ext cx="473206"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following</a:t>
              </a:r>
            </a:p>
          </p:txBody>
        </p:sp>
        <p:sp>
          <p:nvSpPr>
            <p:cNvPr id="185" name="Vrije vorm: vorm 184">
              <a:extLst>
                <a:ext uri="{FF2B5EF4-FFF2-40B4-BE49-F238E27FC236}">
                  <a16:creationId xmlns:a16="http://schemas.microsoft.com/office/drawing/2014/main" id="{70402048-24C2-4044-B39F-9CBB0134D1BE}"/>
                </a:ext>
              </a:extLst>
            </p:cNvPr>
            <p:cNvSpPr/>
            <p:nvPr userDrawn="1"/>
          </p:nvSpPr>
          <p:spPr>
            <a:xfrm>
              <a:off x="4975824" y="3564153"/>
              <a:ext cx="2240351" cy="11960"/>
            </a:xfrm>
            <a:custGeom>
              <a:avLst/>
              <a:gdLst>
                <a:gd name="connsiteX0" fmla="*/ 0 w 2280367"/>
                <a:gd name="connsiteY0" fmla="*/ 0 h 12174"/>
                <a:gd name="connsiteX1" fmla="*/ 2280368 w 2280367"/>
                <a:gd name="connsiteY1" fmla="*/ 0 h 12174"/>
              </a:gdLst>
              <a:ahLst/>
              <a:cxnLst>
                <a:cxn ang="0">
                  <a:pos x="connsiteX0" y="connsiteY0"/>
                </a:cxn>
                <a:cxn ang="0">
                  <a:pos x="connsiteX1" y="connsiteY1"/>
                </a:cxn>
              </a:cxnLst>
              <a:rect l="l" t="t" r="r" b="b"/>
              <a:pathLst>
                <a:path w="2280367" h="12174">
                  <a:moveTo>
                    <a:pt x="0" y="0"/>
                  </a:moveTo>
                  <a:lnTo>
                    <a:pt x="2280368" y="0"/>
                  </a:lnTo>
                </a:path>
              </a:pathLst>
            </a:custGeom>
            <a:ln w="3043" cap="flat">
              <a:solidFill>
                <a:srgbClr val="A6A8AB"/>
              </a:solidFill>
              <a:prstDash val="solid"/>
              <a:miter/>
            </a:ln>
          </p:spPr>
          <p:txBody>
            <a:bodyPr rtlCol="0" anchor="ctr"/>
            <a:lstStyle/>
            <a:p>
              <a:endParaRPr lang="nl-NL"/>
            </a:p>
          </p:txBody>
        </p:sp>
        <p:grpSp>
          <p:nvGrpSpPr>
            <p:cNvPr id="186" name="Graphic 115">
              <a:extLst>
                <a:ext uri="{FF2B5EF4-FFF2-40B4-BE49-F238E27FC236}">
                  <a16:creationId xmlns:a16="http://schemas.microsoft.com/office/drawing/2014/main" id="{F086C95A-C67F-4771-BA75-620D17CE0D97}"/>
                </a:ext>
              </a:extLst>
            </p:cNvPr>
            <p:cNvGrpSpPr/>
            <p:nvPr userDrawn="1"/>
          </p:nvGrpSpPr>
          <p:grpSpPr>
            <a:xfrm>
              <a:off x="5105006" y="3035272"/>
              <a:ext cx="1980791" cy="366015"/>
              <a:chOff x="5105428" y="2975584"/>
              <a:chExt cx="2016171" cy="372553"/>
            </a:xfrm>
          </p:grpSpPr>
          <p:grpSp>
            <p:nvGrpSpPr>
              <p:cNvPr id="187" name="Graphic 115">
                <a:extLst>
                  <a:ext uri="{FF2B5EF4-FFF2-40B4-BE49-F238E27FC236}">
                    <a16:creationId xmlns:a16="http://schemas.microsoft.com/office/drawing/2014/main" id="{F086C95A-C67F-4771-BA75-620D17CE0D97}"/>
                  </a:ext>
                </a:extLst>
              </p:cNvPr>
              <p:cNvGrpSpPr/>
              <p:nvPr/>
            </p:nvGrpSpPr>
            <p:grpSpPr>
              <a:xfrm>
                <a:off x="5105428" y="2975584"/>
                <a:ext cx="372553" cy="372553"/>
                <a:chOff x="5105428" y="2975584"/>
                <a:chExt cx="372553" cy="372553"/>
              </a:xfrm>
            </p:grpSpPr>
            <p:sp>
              <p:nvSpPr>
                <p:cNvPr id="188" name="Vrije vorm: vorm 187">
                  <a:extLst>
                    <a:ext uri="{FF2B5EF4-FFF2-40B4-BE49-F238E27FC236}">
                      <a16:creationId xmlns:a16="http://schemas.microsoft.com/office/drawing/2014/main" id="{BF97E8AE-96EE-490A-B3AE-6BD6334312E7}"/>
                    </a:ext>
                  </a:extLst>
                </p:cNvPr>
                <p:cNvSpPr/>
                <p:nvPr/>
              </p:nvSpPr>
              <p:spPr>
                <a:xfrm>
                  <a:off x="5105428"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1C14D87D-3F0B-4767-8B28-40A6656BDB9B}"/>
                    </a:ext>
                  </a:extLst>
                </p:cNvPr>
                <p:cNvSpPr/>
                <p:nvPr/>
              </p:nvSpPr>
              <p:spPr>
                <a:xfrm>
                  <a:off x="5124908"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7" y="333593"/>
                        <a:pt x="0" y="258916"/>
                        <a:pt x="0" y="166797"/>
                      </a:cubicBezTo>
                      <a:cubicBezTo>
                        <a:pt x="0" y="74677"/>
                        <a:pt x="74677"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0" name="Graphic 115">
                <a:extLst>
                  <a:ext uri="{FF2B5EF4-FFF2-40B4-BE49-F238E27FC236}">
                    <a16:creationId xmlns:a16="http://schemas.microsoft.com/office/drawing/2014/main" id="{F086C95A-C67F-4771-BA75-620D17CE0D97}"/>
                  </a:ext>
                </a:extLst>
              </p:cNvPr>
              <p:cNvGrpSpPr/>
              <p:nvPr/>
            </p:nvGrpSpPr>
            <p:grpSpPr>
              <a:xfrm>
                <a:off x="5653301" y="2975584"/>
                <a:ext cx="372553" cy="372553"/>
                <a:chOff x="5653301" y="2975584"/>
                <a:chExt cx="372553" cy="372553"/>
              </a:xfrm>
            </p:grpSpPr>
            <p:sp>
              <p:nvSpPr>
                <p:cNvPr id="191" name="Vrije vorm: vorm 190">
                  <a:extLst>
                    <a:ext uri="{FF2B5EF4-FFF2-40B4-BE49-F238E27FC236}">
                      <a16:creationId xmlns:a16="http://schemas.microsoft.com/office/drawing/2014/main" id="{A73DF5B2-150D-489E-B0EE-8307CD4150D7}"/>
                    </a:ext>
                  </a:extLst>
                </p:cNvPr>
                <p:cNvSpPr/>
                <p:nvPr/>
              </p:nvSpPr>
              <p:spPr>
                <a:xfrm>
                  <a:off x="5653301"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89959D43-DE6B-4331-8E6B-79AE4B8874CF}"/>
                    </a:ext>
                  </a:extLst>
                </p:cNvPr>
                <p:cNvSpPr/>
                <p:nvPr/>
              </p:nvSpPr>
              <p:spPr>
                <a:xfrm>
                  <a:off x="5672780"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3" name="Graphic 115">
                <a:extLst>
                  <a:ext uri="{FF2B5EF4-FFF2-40B4-BE49-F238E27FC236}">
                    <a16:creationId xmlns:a16="http://schemas.microsoft.com/office/drawing/2014/main" id="{F086C95A-C67F-4771-BA75-620D17CE0D97}"/>
                  </a:ext>
                </a:extLst>
              </p:cNvPr>
              <p:cNvGrpSpPr/>
              <p:nvPr/>
            </p:nvGrpSpPr>
            <p:grpSpPr>
              <a:xfrm>
                <a:off x="6201173" y="2975584"/>
                <a:ext cx="372553" cy="372553"/>
                <a:chOff x="6201173" y="2975584"/>
                <a:chExt cx="372553" cy="372553"/>
              </a:xfrm>
            </p:grpSpPr>
            <p:sp>
              <p:nvSpPr>
                <p:cNvPr id="194" name="Vrije vorm: vorm 193">
                  <a:extLst>
                    <a:ext uri="{FF2B5EF4-FFF2-40B4-BE49-F238E27FC236}">
                      <a16:creationId xmlns:a16="http://schemas.microsoft.com/office/drawing/2014/main" id="{9AB9B597-5106-47DA-A819-9407853308DE}"/>
                    </a:ext>
                  </a:extLst>
                </p:cNvPr>
                <p:cNvSpPr/>
                <p:nvPr/>
              </p:nvSpPr>
              <p:spPr>
                <a:xfrm>
                  <a:off x="6201173"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5965C3B0-5B5A-48FA-B040-FAD71F61CCC7}"/>
                    </a:ext>
                  </a:extLst>
                </p:cNvPr>
                <p:cNvSpPr/>
                <p:nvPr/>
              </p:nvSpPr>
              <p:spPr>
                <a:xfrm>
                  <a:off x="6220653"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6" name="Graphic 115">
                <a:extLst>
                  <a:ext uri="{FF2B5EF4-FFF2-40B4-BE49-F238E27FC236}">
                    <a16:creationId xmlns:a16="http://schemas.microsoft.com/office/drawing/2014/main" id="{F086C95A-C67F-4771-BA75-620D17CE0D97}"/>
                  </a:ext>
                </a:extLst>
              </p:cNvPr>
              <p:cNvGrpSpPr/>
              <p:nvPr/>
            </p:nvGrpSpPr>
            <p:grpSpPr>
              <a:xfrm>
                <a:off x="6749046" y="2975584"/>
                <a:ext cx="372553" cy="372553"/>
                <a:chOff x="6749046" y="2975584"/>
                <a:chExt cx="372553" cy="372553"/>
              </a:xfrm>
            </p:grpSpPr>
            <p:sp>
              <p:nvSpPr>
                <p:cNvPr id="197" name="Vrije vorm: vorm 196">
                  <a:extLst>
                    <a:ext uri="{FF2B5EF4-FFF2-40B4-BE49-F238E27FC236}">
                      <a16:creationId xmlns:a16="http://schemas.microsoft.com/office/drawing/2014/main" id="{40FEC81C-285E-424A-B575-1143BBB81E65}"/>
                    </a:ext>
                  </a:extLst>
                </p:cNvPr>
                <p:cNvSpPr/>
                <p:nvPr/>
              </p:nvSpPr>
              <p:spPr>
                <a:xfrm>
                  <a:off x="6749046"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BCD0CF30-0639-440B-988B-9FD3A431AEAD}"/>
                    </a:ext>
                  </a:extLst>
                </p:cNvPr>
                <p:cNvSpPr/>
                <p:nvPr/>
              </p:nvSpPr>
              <p:spPr>
                <a:xfrm>
                  <a:off x="6768526"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sp>
          <p:nvSpPr>
            <p:cNvPr id="199" name="Vrije vorm: vorm 198">
              <a:extLst>
                <a:ext uri="{FF2B5EF4-FFF2-40B4-BE49-F238E27FC236}">
                  <a16:creationId xmlns:a16="http://schemas.microsoft.com/office/drawing/2014/main" id="{73B28486-F3C5-47E8-A3EE-DC9A2EBA9422}"/>
                </a:ext>
              </a:extLst>
            </p:cNvPr>
            <p:cNvSpPr/>
            <p:nvPr userDrawn="1"/>
          </p:nvSpPr>
          <p:spPr>
            <a:xfrm>
              <a:off x="5199500" y="1818809"/>
              <a:ext cx="461705" cy="461705"/>
            </a:xfrm>
            <a:custGeom>
              <a:avLst/>
              <a:gdLst>
                <a:gd name="connsiteX0" fmla="*/ 469953 w 469952"/>
                <a:gd name="connsiteY0" fmla="*/ 234976 h 469952"/>
                <a:gd name="connsiteX1" fmla="*/ 234976 w 469952"/>
                <a:gd name="connsiteY1" fmla="*/ 469953 h 469952"/>
                <a:gd name="connsiteX2" fmla="*/ 0 w 469952"/>
                <a:gd name="connsiteY2" fmla="*/ 234976 h 469952"/>
                <a:gd name="connsiteX3" fmla="*/ 234976 w 469952"/>
                <a:gd name="connsiteY3" fmla="*/ 0 h 469952"/>
                <a:gd name="connsiteX4" fmla="*/ 469953 w 469952"/>
                <a:gd name="connsiteY4" fmla="*/ 234976 h 46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52" h="469952">
                  <a:moveTo>
                    <a:pt x="469953" y="234976"/>
                  </a:moveTo>
                  <a:cubicBezTo>
                    <a:pt x="469953" y="364750"/>
                    <a:pt x="364750" y="469953"/>
                    <a:pt x="234976" y="469953"/>
                  </a:cubicBezTo>
                  <a:cubicBezTo>
                    <a:pt x="105203" y="469953"/>
                    <a:pt x="0" y="364750"/>
                    <a:pt x="0" y="234976"/>
                  </a:cubicBezTo>
                  <a:cubicBezTo>
                    <a:pt x="0" y="105202"/>
                    <a:pt x="105203" y="0"/>
                    <a:pt x="234976" y="0"/>
                  </a:cubicBezTo>
                  <a:cubicBezTo>
                    <a:pt x="364750" y="0"/>
                    <a:pt x="469953" y="105202"/>
                    <a:pt x="469953" y="234976"/>
                  </a:cubicBezTo>
                  <a:close/>
                </a:path>
              </a:pathLst>
            </a:custGeom>
            <a:noFill/>
            <a:ln w="14398" cap="flat">
              <a:solidFill>
                <a:srgbClr val="FFB310"/>
              </a:solid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7FAA675B-8C4C-413E-82D8-135BDBB2BD62}"/>
                </a:ext>
              </a:extLst>
            </p:cNvPr>
            <p:cNvSpPr/>
            <p:nvPr userDrawn="1"/>
          </p:nvSpPr>
          <p:spPr>
            <a:xfrm>
              <a:off x="5223423" y="1842731"/>
              <a:ext cx="413861" cy="413861"/>
            </a:xfrm>
            <a:custGeom>
              <a:avLst/>
              <a:gdLst>
                <a:gd name="connsiteX0" fmla="*/ 421253 w 421253"/>
                <a:gd name="connsiteY0" fmla="*/ 210626 h 421253"/>
                <a:gd name="connsiteX1" fmla="*/ 210627 w 421253"/>
                <a:gd name="connsiteY1" fmla="*/ 421253 h 421253"/>
                <a:gd name="connsiteX2" fmla="*/ 0 w 421253"/>
                <a:gd name="connsiteY2" fmla="*/ 210626 h 421253"/>
                <a:gd name="connsiteX3" fmla="*/ 210627 w 421253"/>
                <a:gd name="connsiteY3" fmla="*/ 0 h 421253"/>
                <a:gd name="connsiteX4" fmla="*/ 421253 w 421253"/>
                <a:gd name="connsiteY4" fmla="*/ 210626 h 4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53" h="421253">
                  <a:moveTo>
                    <a:pt x="421253" y="210626"/>
                  </a:moveTo>
                  <a:cubicBezTo>
                    <a:pt x="421253" y="326952"/>
                    <a:pt x="326952" y="421253"/>
                    <a:pt x="210627" y="421253"/>
                  </a:cubicBezTo>
                  <a:cubicBezTo>
                    <a:pt x="94301" y="421253"/>
                    <a:pt x="0" y="326952"/>
                    <a:pt x="0" y="210626"/>
                  </a:cubicBezTo>
                  <a:cubicBezTo>
                    <a:pt x="0" y="94301"/>
                    <a:pt x="94301" y="0"/>
                    <a:pt x="210627" y="0"/>
                  </a:cubicBezTo>
                  <a:cubicBezTo>
                    <a:pt x="326952" y="0"/>
                    <a:pt x="421253" y="94301"/>
                    <a:pt x="421253" y="210626"/>
                  </a:cubicBezTo>
                  <a:close/>
                </a:path>
              </a:pathLst>
            </a:custGeom>
            <a:solidFill>
              <a:srgbClr val="CECCCD"/>
            </a:solidFill>
            <a:ln w="12174"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D4C34E4-DF90-4659-B1F6-21169CD348F9}"/>
                </a:ext>
              </a:extLst>
            </p:cNvPr>
            <p:cNvSpPr/>
            <p:nvPr userDrawn="1"/>
          </p:nvSpPr>
          <p:spPr>
            <a:xfrm>
              <a:off x="6774803" y="2067604"/>
              <a:ext cx="156692" cy="156692"/>
            </a:xfrm>
            <a:custGeom>
              <a:avLst/>
              <a:gdLst>
                <a:gd name="connsiteX0" fmla="*/ 135142 w 159491"/>
                <a:gd name="connsiteY0" fmla="*/ 159492 h 159491"/>
                <a:gd name="connsiteX1" fmla="*/ 24350 w 159491"/>
                <a:gd name="connsiteY1" fmla="*/ 159492 h 159491"/>
                <a:gd name="connsiteX2" fmla="*/ 0 w 159491"/>
                <a:gd name="connsiteY2" fmla="*/ 135142 h 159491"/>
                <a:gd name="connsiteX3" fmla="*/ 0 w 159491"/>
                <a:gd name="connsiteY3" fmla="*/ 24350 h 159491"/>
                <a:gd name="connsiteX4" fmla="*/ 24350 w 159491"/>
                <a:gd name="connsiteY4" fmla="*/ 0 h 159491"/>
                <a:gd name="connsiteX5" fmla="*/ 135142 w 159491"/>
                <a:gd name="connsiteY5" fmla="*/ 0 h 159491"/>
                <a:gd name="connsiteX6" fmla="*/ 159492 w 159491"/>
                <a:gd name="connsiteY6" fmla="*/ 24350 h 159491"/>
                <a:gd name="connsiteX7" fmla="*/ 159492 w 159491"/>
                <a:gd name="connsiteY7" fmla="*/ 135142 h 159491"/>
                <a:gd name="connsiteX8" fmla="*/ 135142 w 159491"/>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91" h="159491">
                  <a:moveTo>
                    <a:pt x="135142" y="159492"/>
                  </a:moveTo>
                  <a:lnTo>
                    <a:pt x="24350" y="159492"/>
                  </a:lnTo>
                  <a:cubicBezTo>
                    <a:pt x="10958" y="159492"/>
                    <a:pt x="0" y="148534"/>
                    <a:pt x="0" y="135142"/>
                  </a:cubicBezTo>
                  <a:lnTo>
                    <a:pt x="0" y="24350"/>
                  </a:lnTo>
                  <a:cubicBezTo>
                    <a:pt x="0" y="10957"/>
                    <a:pt x="10958" y="0"/>
                    <a:pt x="24350" y="0"/>
                  </a:cubicBezTo>
                  <a:lnTo>
                    <a:pt x="135142" y="0"/>
                  </a:lnTo>
                  <a:cubicBezTo>
                    <a:pt x="148535" y="0"/>
                    <a:pt x="159492" y="10957"/>
                    <a:pt x="159492" y="24350"/>
                  </a:cubicBezTo>
                  <a:lnTo>
                    <a:pt x="159492" y="135142"/>
                  </a:lnTo>
                  <a:cubicBezTo>
                    <a:pt x="159492" y="148534"/>
                    <a:pt x="148535" y="159492"/>
                    <a:pt x="135142" y="159492"/>
                  </a:cubicBezTo>
                  <a:close/>
                </a:path>
              </a:pathLst>
            </a:custGeom>
            <a:solidFill>
              <a:srgbClr val="3897F0"/>
            </a:solidFill>
            <a:ln w="12174"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6F13504-BBA9-46D0-8A12-88D235C86F2D}"/>
                </a:ext>
              </a:extLst>
            </p:cNvPr>
            <p:cNvSpPr/>
            <p:nvPr userDrawn="1"/>
          </p:nvSpPr>
          <p:spPr>
            <a:xfrm>
              <a:off x="5826272" y="2067604"/>
              <a:ext cx="904273" cy="156692"/>
            </a:xfrm>
            <a:custGeom>
              <a:avLst/>
              <a:gdLst>
                <a:gd name="connsiteX0" fmla="*/ 896076 w 920425"/>
                <a:gd name="connsiteY0" fmla="*/ 159492 h 159491"/>
                <a:gd name="connsiteX1" fmla="*/ 24350 w 920425"/>
                <a:gd name="connsiteY1" fmla="*/ 159492 h 159491"/>
                <a:gd name="connsiteX2" fmla="*/ 0 w 920425"/>
                <a:gd name="connsiteY2" fmla="*/ 135142 h 159491"/>
                <a:gd name="connsiteX3" fmla="*/ 0 w 920425"/>
                <a:gd name="connsiteY3" fmla="*/ 24350 h 159491"/>
                <a:gd name="connsiteX4" fmla="*/ 24350 w 920425"/>
                <a:gd name="connsiteY4" fmla="*/ 0 h 159491"/>
                <a:gd name="connsiteX5" fmla="*/ 896076 w 920425"/>
                <a:gd name="connsiteY5" fmla="*/ 0 h 159491"/>
                <a:gd name="connsiteX6" fmla="*/ 920426 w 920425"/>
                <a:gd name="connsiteY6" fmla="*/ 24350 h 159491"/>
                <a:gd name="connsiteX7" fmla="*/ 920426 w 920425"/>
                <a:gd name="connsiteY7" fmla="*/ 135142 h 159491"/>
                <a:gd name="connsiteX8" fmla="*/ 896076 w 920425"/>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25" h="159491">
                  <a:moveTo>
                    <a:pt x="896076" y="159492"/>
                  </a:moveTo>
                  <a:lnTo>
                    <a:pt x="24350" y="159492"/>
                  </a:lnTo>
                  <a:cubicBezTo>
                    <a:pt x="10957" y="159492"/>
                    <a:pt x="0" y="148534"/>
                    <a:pt x="0" y="135142"/>
                  </a:cubicBezTo>
                  <a:lnTo>
                    <a:pt x="0" y="24350"/>
                  </a:lnTo>
                  <a:cubicBezTo>
                    <a:pt x="0" y="10957"/>
                    <a:pt x="10957" y="0"/>
                    <a:pt x="24350" y="0"/>
                  </a:cubicBezTo>
                  <a:lnTo>
                    <a:pt x="896076" y="0"/>
                  </a:lnTo>
                  <a:cubicBezTo>
                    <a:pt x="909469" y="0"/>
                    <a:pt x="920426" y="10957"/>
                    <a:pt x="920426" y="24350"/>
                  </a:cubicBezTo>
                  <a:lnTo>
                    <a:pt x="920426" y="135142"/>
                  </a:lnTo>
                  <a:cubicBezTo>
                    <a:pt x="920426" y="148534"/>
                    <a:pt x="909469" y="159492"/>
                    <a:pt x="896076" y="159492"/>
                  </a:cubicBezTo>
                  <a:close/>
                </a:path>
              </a:pathLst>
            </a:custGeom>
            <a:solidFill>
              <a:srgbClr val="3897F0"/>
            </a:solidFill>
            <a:ln w="12174" cap="flat">
              <a:noFill/>
              <a:prstDash val="solid"/>
              <a:miter/>
            </a:ln>
          </p:spPr>
          <p:txBody>
            <a:bodyPr rtlCol="0" anchor="ctr"/>
            <a:lstStyle/>
            <a:p>
              <a:endParaRPr lang="nl-NL"/>
            </a:p>
          </p:txBody>
        </p:sp>
        <p:sp>
          <p:nvSpPr>
            <p:cNvPr id="206" name="Tekstvak 205">
              <a:extLst>
                <a:ext uri="{FF2B5EF4-FFF2-40B4-BE49-F238E27FC236}">
                  <a16:creationId xmlns:a16="http://schemas.microsoft.com/office/drawing/2014/main" id="{A5EE7330-7DC5-4CF1-BE6A-0776DFE71FAE}"/>
                </a:ext>
              </a:extLst>
            </p:cNvPr>
            <p:cNvSpPr txBox="1"/>
            <p:nvPr userDrawn="1"/>
          </p:nvSpPr>
          <p:spPr>
            <a:xfrm>
              <a:off x="6071957" y="2054916"/>
              <a:ext cx="434734" cy="195566"/>
            </a:xfrm>
            <a:prstGeom prst="rect">
              <a:avLst/>
            </a:prstGeom>
            <a:noFill/>
          </p:spPr>
          <p:txBody>
            <a:bodyPr wrap="none" rtlCol="0">
              <a:spAutoFit/>
            </a:bodyPr>
            <a:lstStyle/>
            <a:p>
              <a:pPr algn="l"/>
              <a:r>
                <a:rPr lang="nl-NL" sz="671" spc="0" baseline="0">
                  <a:solidFill>
                    <a:srgbClr val="FFFFFF"/>
                  </a:solidFill>
                  <a:latin typeface="Arial"/>
                  <a:cs typeface="Arial"/>
                  <a:sym typeface="Arial"/>
                  <a:rtl val="0"/>
                </a:rPr>
                <a:t>Follow</a:t>
              </a:r>
            </a:p>
          </p:txBody>
        </p:sp>
        <p:sp>
          <p:nvSpPr>
            <p:cNvPr id="207" name="Vrije vorm: vorm 206">
              <a:extLst>
                <a:ext uri="{FF2B5EF4-FFF2-40B4-BE49-F238E27FC236}">
                  <a16:creationId xmlns:a16="http://schemas.microsoft.com/office/drawing/2014/main" id="{A6128D3A-91F6-457F-A065-9E0DBF138587}"/>
                </a:ext>
              </a:extLst>
            </p:cNvPr>
            <p:cNvSpPr/>
            <p:nvPr userDrawn="1"/>
          </p:nvSpPr>
          <p:spPr>
            <a:xfrm>
              <a:off x="6829825" y="2129802"/>
              <a:ext cx="47844" cy="31099"/>
            </a:xfrm>
            <a:custGeom>
              <a:avLst/>
              <a:gdLst>
                <a:gd name="connsiteX0" fmla="*/ 24350 w 48699"/>
                <a:gd name="connsiteY0" fmla="*/ 31655 h 31654"/>
                <a:gd name="connsiteX1" fmla="*/ 0 w 48699"/>
                <a:gd name="connsiteY1" fmla="*/ 0 h 31654"/>
                <a:gd name="connsiteX2" fmla="*/ 48700 w 48699"/>
                <a:gd name="connsiteY2" fmla="*/ 0 h 31654"/>
              </a:gdLst>
              <a:ahLst/>
              <a:cxnLst>
                <a:cxn ang="0">
                  <a:pos x="connsiteX0" y="connsiteY0"/>
                </a:cxn>
                <a:cxn ang="0">
                  <a:pos x="connsiteX1" y="connsiteY1"/>
                </a:cxn>
                <a:cxn ang="0">
                  <a:pos x="connsiteX2" y="connsiteY2"/>
                </a:cxn>
              </a:cxnLst>
              <a:rect l="l" t="t" r="r" b="b"/>
              <a:pathLst>
                <a:path w="48699" h="31654">
                  <a:moveTo>
                    <a:pt x="24350" y="31655"/>
                  </a:moveTo>
                  <a:lnTo>
                    <a:pt x="0" y="0"/>
                  </a:lnTo>
                  <a:lnTo>
                    <a:pt x="48700" y="0"/>
                  </a:lnTo>
                  <a:close/>
                </a:path>
              </a:pathLst>
            </a:custGeom>
            <a:solidFill>
              <a:srgbClr val="FFFFFF"/>
            </a:solidFill>
            <a:ln w="12174"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A8ECAA81-75D8-4077-B289-F79B3F2065BD}"/>
                </a:ext>
              </a:extLst>
            </p:cNvPr>
            <p:cNvSpPr/>
            <p:nvPr userDrawn="1"/>
          </p:nvSpPr>
          <p:spPr>
            <a:xfrm>
              <a:off x="5198304" y="2622607"/>
              <a:ext cx="1379138" cy="167458"/>
            </a:xfrm>
            <a:custGeom>
              <a:avLst/>
              <a:gdLst>
                <a:gd name="connsiteX0" fmla="*/ 0 w 1403771"/>
                <a:gd name="connsiteY0" fmla="*/ 0 h 170449"/>
                <a:gd name="connsiteX1" fmla="*/ 1403771 w 1403771"/>
                <a:gd name="connsiteY1" fmla="*/ 0 h 170449"/>
                <a:gd name="connsiteX2" fmla="*/ 1403771 w 1403771"/>
                <a:gd name="connsiteY2" fmla="*/ 170449 h 170449"/>
                <a:gd name="connsiteX3" fmla="*/ 0 w 1403771"/>
                <a:gd name="connsiteY3" fmla="*/ 170449 h 170449"/>
              </a:gdLst>
              <a:ahLst/>
              <a:cxnLst>
                <a:cxn ang="0">
                  <a:pos x="connsiteX0" y="connsiteY0"/>
                </a:cxn>
                <a:cxn ang="0">
                  <a:pos x="connsiteX1" y="connsiteY1"/>
                </a:cxn>
                <a:cxn ang="0">
                  <a:pos x="connsiteX2" y="connsiteY2"/>
                </a:cxn>
                <a:cxn ang="0">
                  <a:pos x="connsiteX3" y="connsiteY3"/>
                </a:cxn>
              </a:cxnLst>
              <a:rect l="l" t="t" r="r" b="b"/>
              <a:pathLst>
                <a:path w="1403771" h="170449">
                  <a:moveTo>
                    <a:pt x="0" y="0"/>
                  </a:moveTo>
                  <a:lnTo>
                    <a:pt x="1403771" y="0"/>
                  </a:lnTo>
                  <a:lnTo>
                    <a:pt x="1403771" y="170449"/>
                  </a:lnTo>
                  <a:lnTo>
                    <a:pt x="0" y="170449"/>
                  </a:lnTo>
                  <a:close/>
                </a:path>
              </a:pathLst>
            </a:custGeom>
            <a:noFill/>
            <a:ln w="12174" cap="flat">
              <a:noFill/>
              <a:prstDash val="solid"/>
              <a:miter/>
            </a:ln>
          </p:spPr>
          <p:txBody>
            <a:bodyPr rtlCol="0" anchor="ctr"/>
            <a:lstStyle/>
            <a:p>
              <a:endParaRPr lang="nl-NL"/>
            </a:p>
          </p:txBody>
        </p:sp>
        <p:sp>
          <p:nvSpPr>
            <p:cNvPr id="209" name="Tekstvak 208">
              <a:extLst>
                <a:ext uri="{FF2B5EF4-FFF2-40B4-BE49-F238E27FC236}">
                  <a16:creationId xmlns:a16="http://schemas.microsoft.com/office/drawing/2014/main" id="{E0168D28-0C46-4BD5-918D-BE1E6741CC25}"/>
                </a:ext>
              </a:extLst>
            </p:cNvPr>
            <p:cNvSpPr txBox="1"/>
            <p:nvPr userDrawn="1"/>
          </p:nvSpPr>
          <p:spPr>
            <a:xfrm>
              <a:off x="5109054" y="2567965"/>
              <a:ext cx="1019831"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Born in Rotterdam - 1466</a:t>
              </a:r>
            </a:p>
          </p:txBody>
        </p:sp>
        <p:sp>
          <p:nvSpPr>
            <p:cNvPr id="210" name="Tekstvak 209">
              <a:extLst>
                <a:ext uri="{FF2B5EF4-FFF2-40B4-BE49-F238E27FC236}">
                  <a16:creationId xmlns:a16="http://schemas.microsoft.com/office/drawing/2014/main" id="{28379AB1-B59B-43A7-ABE7-C795A44AD6FE}"/>
                </a:ext>
              </a:extLst>
            </p:cNvPr>
            <p:cNvSpPr txBox="1"/>
            <p:nvPr userDrawn="1"/>
          </p:nvSpPr>
          <p:spPr>
            <a:xfrm>
              <a:off x="5109054" y="2652891"/>
              <a:ext cx="1309974"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Philosopher, writer and theologian</a:t>
              </a:r>
            </a:p>
          </p:txBody>
        </p:sp>
        <p:grpSp>
          <p:nvGrpSpPr>
            <p:cNvPr id="213" name="Graphic 115">
              <a:extLst>
                <a:ext uri="{FF2B5EF4-FFF2-40B4-BE49-F238E27FC236}">
                  <a16:creationId xmlns:a16="http://schemas.microsoft.com/office/drawing/2014/main" id="{F086C95A-C67F-4771-BA75-620D17CE0D97}"/>
                </a:ext>
              </a:extLst>
            </p:cNvPr>
            <p:cNvGrpSpPr/>
            <p:nvPr userDrawn="1"/>
          </p:nvGrpSpPr>
          <p:grpSpPr>
            <a:xfrm>
              <a:off x="5229403" y="3639509"/>
              <a:ext cx="1733192" cy="149515"/>
              <a:chOff x="5232047" y="3920360"/>
              <a:chExt cx="1764149" cy="152186"/>
            </a:xfrm>
            <a:noFill/>
          </p:grpSpPr>
          <p:grpSp>
            <p:nvGrpSpPr>
              <p:cNvPr id="214" name="Graphic 115">
                <a:extLst>
                  <a:ext uri="{FF2B5EF4-FFF2-40B4-BE49-F238E27FC236}">
                    <a16:creationId xmlns:a16="http://schemas.microsoft.com/office/drawing/2014/main" id="{F086C95A-C67F-4771-BA75-620D17CE0D97}"/>
                  </a:ext>
                </a:extLst>
              </p:cNvPr>
              <p:cNvGrpSpPr/>
              <p:nvPr/>
            </p:nvGrpSpPr>
            <p:grpSpPr>
              <a:xfrm>
                <a:off x="5232047" y="3920360"/>
                <a:ext cx="150969" cy="150969"/>
                <a:chOff x="5232047" y="3920360"/>
                <a:chExt cx="150969" cy="150969"/>
              </a:xfrm>
              <a:noFill/>
            </p:grpSpPr>
            <p:sp>
              <p:nvSpPr>
                <p:cNvPr id="215" name="Vrije vorm: vorm 214">
                  <a:extLst>
                    <a:ext uri="{FF2B5EF4-FFF2-40B4-BE49-F238E27FC236}">
                      <a16:creationId xmlns:a16="http://schemas.microsoft.com/office/drawing/2014/main" id="{18F0C4CE-8553-4B90-8934-F02D8B6BF051}"/>
                    </a:ext>
                  </a:extLst>
                </p:cNvPr>
                <p:cNvSpPr/>
                <p:nvPr/>
              </p:nvSpPr>
              <p:spPr>
                <a:xfrm>
                  <a:off x="5232047" y="3920360"/>
                  <a:ext cx="150969" cy="150969"/>
                </a:xfrm>
                <a:custGeom>
                  <a:avLst/>
                  <a:gdLst>
                    <a:gd name="connsiteX0" fmla="*/ 0 w 150969"/>
                    <a:gd name="connsiteY0" fmla="*/ 0 h 150969"/>
                    <a:gd name="connsiteX1" fmla="*/ 150969 w 150969"/>
                    <a:gd name="connsiteY1" fmla="*/ 0 h 150969"/>
                    <a:gd name="connsiteX2" fmla="*/ 150969 w 150969"/>
                    <a:gd name="connsiteY2" fmla="*/ 150969 h 150969"/>
                    <a:gd name="connsiteX3" fmla="*/ 0 w 150969"/>
                    <a:gd name="connsiteY3" fmla="*/ 150969 h 150969"/>
                  </a:gdLst>
                  <a:ahLst/>
                  <a:cxnLst>
                    <a:cxn ang="0">
                      <a:pos x="connsiteX0" y="connsiteY0"/>
                    </a:cxn>
                    <a:cxn ang="0">
                      <a:pos x="connsiteX1" y="connsiteY1"/>
                    </a:cxn>
                    <a:cxn ang="0">
                      <a:pos x="connsiteX2" y="connsiteY2"/>
                    </a:cxn>
                    <a:cxn ang="0">
                      <a:pos x="connsiteX3" y="connsiteY3"/>
                    </a:cxn>
                  </a:cxnLst>
                  <a:rect l="l" t="t" r="r" b="b"/>
                  <a:pathLst>
                    <a:path w="150969" h="150969">
                      <a:moveTo>
                        <a:pt x="0" y="0"/>
                      </a:moveTo>
                      <a:lnTo>
                        <a:pt x="150969" y="0"/>
                      </a:lnTo>
                      <a:lnTo>
                        <a:pt x="150969" y="150969"/>
                      </a:lnTo>
                      <a:lnTo>
                        <a:pt x="0" y="150969"/>
                      </a:lnTo>
                      <a:close/>
                    </a:path>
                  </a:pathLst>
                </a:custGeom>
                <a:noFill/>
                <a:ln w="9130" cap="flat">
                  <a:solidFill>
                    <a:srgbClr val="3897F0"/>
                  </a:solidFill>
                  <a:prstDash val="solid"/>
                  <a:miter/>
                </a:ln>
              </p:spPr>
              <p:txBody>
                <a:bodyPr rtlCol="0" anchor="ctr"/>
                <a:lstStyle/>
                <a:p>
                  <a:endParaRPr lang="nl-NL"/>
                </a:p>
              </p:txBody>
            </p:sp>
            <p:grpSp>
              <p:nvGrpSpPr>
                <p:cNvPr id="216" name="Graphic 115">
                  <a:extLst>
                    <a:ext uri="{FF2B5EF4-FFF2-40B4-BE49-F238E27FC236}">
                      <a16:creationId xmlns:a16="http://schemas.microsoft.com/office/drawing/2014/main" id="{F086C95A-C67F-4771-BA75-620D17CE0D97}"/>
                    </a:ext>
                  </a:extLst>
                </p:cNvPr>
                <p:cNvGrpSpPr/>
                <p:nvPr/>
              </p:nvGrpSpPr>
              <p:grpSpPr>
                <a:xfrm>
                  <a:off x="5281965" y="3920360"/>
                  <a:ext cx="51134" cy="150969"/>
                  <a:chOff x="5281965" y="3920360"/>
                  <a:chExt cx="51134" cy="150969"/>
                </a:xfrm>
              </p:grpSpPr>
              <p:sp>
                <p:nvSpPr>
                  <p:cNvPr id="217" name="Vrije vorm: vorm 216">
                    <a:extLst>
                      <a:ext uri="{FF2B5EF4-FFF2-40B4-BE49-F238E27FC236}">
                        <a16:creationId xmlns:a16="http://schemas.microsoft.com/office/drawing/2014/main" id="{49EBD088-2160-4064-A484-788E889A666F}"/>
                      </a:ext>
                    </a:extLst>
                  </p:cNvPr>
                  <p:cNvSpPr/>
                  <p:nvPr/>
                </p:nvSpPr>
                <p:spPr>
                  <a:xfrm>
                    <a:off x="5281965"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sp>
                <p:nvSpPr>
                  <p:cNvPr id="218" name="Vrije vorm: vorm 217">
                    <a:extLst>
                      <a:ext uri="{FF2B5EF4-FFF2-40B4-BE49-F238E27FC236}">
                        <a16:creationId xmlns:a16="http://schemas.microsoft.com/office/drawing/2014/main" id="{0E886534-DA59-4571-BEE8-3E31D327BF1F}"/>
                      </a:ext>
                    </a:extLst>
                  </p:cNvPr>
                  <p:cNvSpPr/>
                  <p:nvPr/>
                </p:nvSpPr>
                <p:spPr>
                  <a:xfrm>
                    <a:off x="5333099"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grpSp>
            <p:grpSp>
              <p:nvGrpSpPr>
                <p:cNvPr id="219" name="Graphic 115">
                  <a:extLst>
                    <a:ext uri="{FF2B5EF4-FFF2-40B4-BE49-F238E27FC236}">
                      <a16:creationId xmlns:a16="http://schemas.microsoft.com/office/drawing/2014/main" id="{F086C95A-C67F-4771-BA75-620D17CE0D97}"/>
                    </a:ext>
                  </a:extLst>
                </p:cNvPr>
                <p:cNvGrpSpPr/>
                <p:nvPr/>
              </p:nvGrpSpPr>
              <p:grpSpPr>
                <a:xfrm>
                  <a:off x="5232047" y="3970277"/>
                  <a:ext cx="150969" cy="51134"/>
                  <a:chOff x="5232047" y="3970277"/>
                  <a:chExt cx="150969" cy="51134"/>
                </a:xfrm>
              </p:grpSpPr>
              <p:sp>
                <p:nvSpPr>
                  <p:cNvPr id="220" name="Vrije vorm: vorm 219">
                    <a:extLst>
                      <a:ext uri="{FF2B5EF4-FFF2-40B4-BE49-F238E27FC236}">
                        <a16:creationId xmlns:a16="http://schemas.microsoft.com/office/drawing/2014/main" id="{AD966326-D33C-4469-B51A-6DB1C35E0851}"/>
                      </a:ext>
                    </a:extLst>
                  </p:cNvPr>
                  <p:cNvSpPr/>
                  <p:nvPr/>
                </p:nvSpPr>
                <p:spPr>
                  <a:xfrm>
                    <a:off x="5232047" y="3970277"/>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sp>
                <p:nvSpPr>
                  <p:cNvPr id="221" name="Vrije vorm: vorm 220">
                    <a:extLst>
                      <a:ext uri="{FF2B5EF4-FFF2-40B4-BE49-F238E27FC236}">
                        <a16:creationId xmlns:a16="http://schemas.microsoft.com/office/drawing/2014/main" id="{C01B7A4B-9F82-4C45-B620-86A35817D68D}"/>
                      </a:ext>
                    </a:extLst>
                  </p:cNvPr>
                  <p:cNvSpPr/>
                  <p:nvPr/>
                </p:nvSpPr>
                <p:spPr>
                  <a:xfrm>
                    <a:off x="5232047" y="4021412"/>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grpSp>
          </p:grpSp>
          <p:grpSp>
            <p:nvGrpSpPr>
              <p:cNvPr id="222" name="Graphic 115">
                <a:extLst>
                  <a:ext uri="{FF2B5EF4-FFF2-40B4-BE49-F238E27FC236}">
                    <a16:creationId xmlns:a16="http://schemas.microsoft.com/office/drawing/2014/main" id="{F086C95A-C67F-4771-BA75-620D17CE0D97}"/>
                  </a:ext>
                </a:extLst>
              </p:cNvPr>
              <p:cNvGrpSpPr/>
              <p:nvPr/>
            </p:nvGrpSpPr>
            <p:grpSpPr>
              <a:xfrm>
                <a:off x="5781137" y="3920360"/>
                <a:ext cx="127836" cy="150969"/>
                <a:chOff x="5781137" y="3920360"/>
                <a:chExt cx="127836" cy="150969"/>
              </a:xfrm>
              <a:noFill/>
            </p:grpSpPr>
            <p:sp>
              <p:nvSpPr>
                <p:cNvPr id="223" name="Vrije vorm: vorm 222">
                  <a:extLst>
                    <a:ext uri="{FF2B5EF4-FFF2-40B4-BE49-F238E27FC236}">
                      <a16:creationId xmlns:a16="http://schemas.microsoft.com/office/drawing/2014/main" id="{BF67E9C1-D52B-4345-8494-0FEBD6B84E23}"/>
                    </a:ext>
                  </a:extLst>
                </p:cNvPr>
                <p:cNvSpPr/>
                <p:nvPr/>
              </p:nvSpPr>
              <p:spPr>
                <a:xfrm>
                  <a:off x="5781137" y="3920360"/>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4" name="Vrije vorm: vorm 223">
                  <a:extLst>
                    <a:ext uri="{FF2B5EF4-FFF2-40B4-BE49-F238E27FC236}">
                      <a16:creationId xmlns:a16="http://schemas.microsoft.com/office/drawing/2014/main" id="{FF0DD43C-DF74-44ED-966C-64B71DC6F948}"/>
                    </a:ext>
                  </a:extLst>
                </p:cNvPr>
                <p:cNvSpPr/>
                <p:nvPr/>
              </p:nvSpPr>
              <p:spPr>
                <a:xfrm>
                  <a:off x="5781137" y="4071329"/>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5" name="Vrije vorm: vorm 224">
                  <a:extLst>
                    <a:ext uri="{FF2B5EF4-FFF2-40B4-BE49-F238E27FC236}">
                      <a16:creationId xmlns:a16="http://schemas.microsoft.com/office/drawing/2014/main" id="{3236CE28-D2C6-4873-AF57-9813FB2DC119}"/>
                    </a:ext>
                  </a:extLst>
                </p:cNvPr>
                <p:cNvSpPr/>
                <p:nvPr/>
              </p:nvSpPr>
              <p:spPr>
                <a:xfrm>
                  <a:off x="5784790" y="3936187"/>
                  <a:ext cx="119314" cy="119314"/>
                </a:xfrm>
                <a:custGeom>
                  <a:avLst/>
                  <a:gdLst>
                    <a:gd name="connsiteX0" fmla="*/ 0 w 119314"/>
                    <a:gd name="connsiteY0" fmla="*/ 0 h 119314"/>
                    <a:gd name="connsiteX1" fmla="*/ 119314 w 119314"/>
                    <a:gd name="connsiteY1" fmla="*/ 0 h 119314"/>
                    <a:gd name="connsiteX2" fmla="*/ 119314 w 119314"/>
                    <a:gd name="connsiteY2" fmla="*/ 119314 h 119314"/>
                    <a:gd name="connsiteX3" fmla="*/ 0 w 119314"/>
                    <a:gd name="connsiteY3" fmla="*/ 119314 h 119314"/>
                  </a:gdLst>
                  <a:ahLst/>
                  <a:cxnLst>
                    <a:cxn ang="0">
                      <a:pos x="connsiteX0" y="connsiteY0"/>
                    </a:cxn>
                    <a:cxn ang="0">
                      <a:pos x="connsiteX1" y="connsiteY1"/>
                    </a:cxn>
                    <a:cxn ang="0">
                      <a:pos x="connsiteX2" y="connsiteY2"/>
                    </a:cxn>
                    <a:cxn ang="0">
                      <a:pos x="connsiteX3" y="connsiteY3"/>
                    </a:cxn>
                  </a:cxnLst>
                  <a:rect l="l" t="t" r="r" b="b"/>
                  <a:pathLst>
                    <a:path w="119314" h="119314">
                      <a:moveTo>
                        <a:pt x="0" y="0"/>
                      </a:moveTo>
                      <a:lnTo>
                        <a:pt x="119314" y="0"/>
                      </a:lnTo>
                      <a:lnTo>
                        <a:pt x="119314" y="119314"/>
                      </a:lnTo>
                      <a:lnTo>
                        <a:pt x="0" y="119314"/>
                      </a:lnTo>
                      <a:close/>
                    </a:path>
                  </a:pathLst>
                </a:custGeom>
                <a:noFill/>
                <a:ln w="9130" cap="flat">
                  <a:solidFill>
                    <a:srgbClr val="999999"/>
                  </a:solidFill>
                  <a:prstDash val="solid"/>
                  <a:round/>
                </a:ln>
              </p:spPr>
              <p:txBody>
                <a:bodyPr rtlCol="0" anchor="ctr"/>
                <a:lstStyle/>
                <a:p>
                  <a:endParaRPr lang="nl-NL"/>
                </a:p>
              </p:txBody>
            </p:sp>
          </p:grpSp>
          <p:grpSp>
            <p:nvGrpSpPr>
              <p:cNvPr id="226" name="Graphic 115">
                <a:extLst>
                  <a:ext uri="{FF2B5EF4-FFF2-40B4-BE49-F238E27FC236}">
                    <a16:creationId xmlns:a16="http://schemas.microsoft.com/office/drawing/2014/main" id="{F086C95A-C67F-4771-BA75-620D17CE0D97}"/>
                  </a:ext>
                </a:extLst>
              </p:cNvPr>
              <p:cNvGrpSpPr/>
              <p:nvPr/>
            </p:nvGrpSpPr>
            <p:grpSpPr>
              <a:xfrm>
                <a:off x="6307095" y="3920360"/>
                <a:ext cx="150969" cy="150969"/>
                <a:chOff x="6307095" y="3920360"/>
                <a:chExt cx="150969" cy="150969"/>
              </a:xfrm>
              <a:noFill/>
            </p:grpSpPr>
            <p:sp>
              <p:nvSpPr>
                <p:cNvPr id="227" name="Vrije vorm: vorm 226">
                  <a:extLst>
                    <a:ext uri="{FF2B5EF4-FFF2-40B4-BE49-F238E27FC236}">
                      <a16:creationId xmlns:a16="http://schemas.microsoft.com/office/drawing/2014/main" id="{6C3CE86F-3D38-489A-8AFB-624D470FA50C}"/>
                    </a:ext>
                  </a:extLst>
                </p:cNvPr>
                <p:cNvSpPr/>
                <p:nvPr/>
              </p:nvSpPr>
              <p:spPr>
                <a:xfrm>
                  <a:off x="6307095" y="3920360"/>
                  <a:ext cx="150969" cy="150969"/>
                </a:xfrm>
                <a:custGeom>
                  <a:avLst/>
                  <a:gdLst>
                    <a:gd name="connsiteX0" fmla="*/ 150969 w 150969"/>
                    <a:gd name="connsiteY0" fmla="*/ 75485 h 150969"/>
                    <a:gd name="connsiteX1" fmla="*/ 75485 w 150969"/>
                    <a:gd name="connsiteY1" fmla="*/ 150969 h 150969"/>
                    <a:gd name="connsiteX2" fmla="*/ 0 w 150969"/>
                    <a:gd name="connsiteY2" fmla="*/ 75485 h 150969"/>
                    <a:gd name="connsiteX3" fmla="*/ 75485 w 150969"/>
                    <a:gd name="connsiteY3" fmla="*/ 0 h 150969"/>
                    <a:gd name="connsiteX4" fmla="*/ 150969 w 150969"/>
                    <a:gd name="connsiteY4" fmla="*/ 75485 h 15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9" h="150969">
                      <a:moveTo>
                        <a:pt x="150969" y="75485"/>
                      </a:moveTo>
                      <a:cubicBezTo>
                        <a:pt x="150969" y="117174"/>
                        <a:pt x="117174" y="150969"/>
                        <a:pt x="75485" y="150969"/>
                      </a:cubicBezTo>
                      <a:cubicBezTo>
                        <a:pt x="33796" y="150969"/>
                        <a:pt x="0" y="117174"/>
                        <a:pt x="0" y="75485"/>
                      </a:cubicBezTo>
                      <a:cubicBezTo>
                        <a:pt x="0" y="33796"/>
                        <a:pt x="33796" y="0"/>
                        <a:pt x="75485" y="0"/>
                      </a:cubicBezTo>
                      <a:cubicBezTo>
                        <a:pt x="117174" y="0"/>
                        <a:pt x="150969" y="33796"/>
                        <a:pt x="150969" y="75485"/>
                      </a:cubicBezTo>
                      <a:close/>
                    </a:path>
                  </a:pathLst>
                </a:custGeom>
                <a:noFill/>
                <a:ln w="9130" cap="flat">
                  <a:solidFill>
                    <a:srgbClr val="999999"/>
                  </a:solidFill>
                  <a:prstDash val="solid"/>
                  <a:round/>
                </a:ln>
              </p:spPr>
              <p:txBody>
                <a:bodyPr rtlCol="0" anchor="ctr"/>
                <a:lstStyle/>
                <a:p>
                  <a:endParaRPr lang="nl-NL"/>
                </a:p>
              </p:txBody>
            </p:sp>
            <p:sp>
              <p:nvSpPr>
                <p:cNvPr id="228" name="Vrije vorm: vorm 227">
                  <a:extLst>
                    <a:ext uri="{FF2B5EF4-FFF2-40B4-BE49-F238E27FC236}">
                      <a16:creationId xmlns:a16="http://schemas.microsoft.com/office/drawing/2014/main" id="{4D507A35-B2BC-4508-A84F-8E3B5E4725B7}"/>
                    </a:ext>
                  </a:extLst>
                </p:cNvPr>
                <p:cNvSpPr/>
                <p:nvPr/>
              </p:nvSpPr>
              <p:spPr>
                <a:xfrm>
                  <a:off x="6335098" y="3950797"/>
                  <a:ext cx="94964" cy="90094"/>
                </a:xfrm>
                <a:custGeom>
                  <a:avLst/>
                  <a:gdLst>
                    <a:gd name="connsiteX0" fmla="*/ 47482 w 94964"/>
                    <a:gd name="connsiteY0" fmla="*/ 0 h 90094"/>
                    <a:gd name="connsiteX1" fmla="*/ 58440 w 94964"/>
                    <a:gd name="connsiteY1" fmla="*/ 34090 h 90094"/>
                    <a:gd name="connsiteX2" fmla="*/ 94965 w 94964"/>
                    <a:gd name="connsiteY2" fmla="*/ 34090 h 90094"/>
                    <a:gd name="connsiteX3" fmla="*/ 65745 w 94964"/>
                    <a:gd name="connsiteY3" fmla="*/ 56005 h 90094"/>
                    <a:gd name="connsiteX4" fmla="*/ 76702 w 94964"/>
                    <a:gd name="connsiteY4" fmla="*/ 90095 h 90094"/>
                    <a:gd name="connsiteX5" fmla="*/ 47482 w 94964"/>
                    <a:gd name="connsiteY5" fmla="*/ 68180 h 90094"/>
                    <a:gd name="connsiteX6" fmla="*/ 18262 w 94964"/>
                    <a:gd name="connsiteY6" fmla="*/ 90095 h 90094"/>
                    <a:gd name="connsiteX7" fmla="*/ 29220 w 94964"/>
                    <a:gd name="connsiteY7" fmla="*/ 56005 h 90094"/>
                    <a:gd name="connsiteX8" fmla="*/ 0 w 94964"/>
                    <a:gd name="connsiteY8" fmla="*/ 34090 h 90094"/>
                    <a:gd name="connsiteX9" fmla="*/ 36525 w 94964"/>
                    <a:gd name="connsiteY9" fmla="*/ 34090 h 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964" h="90094">
                      <a:moveTo>
                        <a:pt x="47482" y="0"/>
                      </a:moveTo>
                      <a:lnTo>
                        <a:pt x="58440" y="34090"/>
                      </a:lnTo>
                      <a:lnTo>
                        <a:pt x="94965" y="34090"/>
                      </a:lnTo>
                      <a:lnTo>
                        <a:pt x="65745" y="56005"/>
                      </a:lnTo>
                      <a:lnTo>
                        <a:pt x="76702" y="90095"/>
                      </a:lnTo>
                      <a:lnTo>
                        <a:pt x="47482" y="68180"/>
                      </a:lnTo>
                      <a:lnTo>
                        <a:pt x="18262" y="90095"/>
                      </a:lnTo>
                      <a:lnTo>
                        <a:pt x="29220" y="56005"/>
                      </a:lnTo>
                      <a:lnTo>
                        <a:pt x="0" y="34090"/>
                      </a:lnTo>
                      <a:lnTo>
                        <a:pt x="36525" y="34090"/>
                      </a:lnTo>
                      <a:close/>
                    </a:path>
                  </a:pathLst>
                </a:custGeom>
                <a:noFill/>
                <a:ln w="9130" cap="flat">
                  <a:solidFill>
                    <a:srgbClr val="999999"/>
                  </a:solidFill>
                  <a:prstDash val="solid"/>
                  <a:round/>
                </a:ln>
              </p:spPr>
              <p:txBody>
                <a:bodyPr rtlCol="0" anchor="ctr"/>
                <a:lstStyle/>
                <a:p>
                  <a:endParaRPr lang="nl-NL"/>
                </a:p>
              </p:txBody>
            </p:sp>
          </p:grpSp>
          <p:grpSp>
            <p:nvGrpSpPr>
              <p:cNvPr id="229" name="Graphic 115">
                <a:extLst>
                  <a:ext uri="{FF2B5EF4-FFF2-40B4-BE49-F238E27FC236}">
                    <a16:creationId xmlns:a16="http://schemas.microsoft.com/office/drawing/2014/main" id="{F086C95A-C67F-4771-BA75-620D17CE0D97}"/>
                  </a:ext>
                </a:extLst>
              </p:cNvPr>
              <p:cNvGrpSpPr/>
              <p:nvPr/>
            </p:nvGrpSpPr>
            <p:grpSpPr>
              <a:xfrm>
                <a:off x="6844010" y="3920360"/>
                <a:ext cx="152186" cy="152186"/>
                <a:chOff x="6844010" y="3920360"/>
                <a:chExt cx="152186" cy="152186"/>
              </a:xfrm>
              <a:noFill/>
            </p:grpSpPr>
            <p:sp>
              <p:nvSpPr>
                <p:cNvPr id="230" name="Vrije vorm: vorm 229">
                  <a:extLst>
                    <a:ext uri="{FF2B5EF4-FFF2-40B4-BE49-F238E27FC236}">
                      <a16:creationId xmlns:a16="http://schemas.microsoft.com/office/drawing/2014/main" id="{F56FD2CE-7A51-4E42-9EB8-97D64BEA1BA8}"/>
                    </a:ext>
                  </a:extLst>
                </p:cNvPr>
                <p:cNvSpPr/>
                <p:nvPr/>
              </p:nvSpPr>
              <p:spPr>
                <a:xfrm>
                  <a:off x="6844010" y="3920360"/>
                  <a:ext cx="152186" cy="152186"/>
                </a:xfrm>
                <a:custGeom>
                  <a:avLst/>
                  <a:gdLst>
                    <a:gd name="connsiteX0" fmla="*/ 152187 w 152186"/>
                    <a:gd name="connsiteY0" fmla="*/ 23132 h 152186"/>
                    <a:gd name="connsiteX1" fmla="*/ 152187 w 152186"/>
                    <a:gd name="connsiteY1" fmla="*/ 146099 h 152186"/>
                    <a:gd name="connsiteX2" fmla="*/ 146099 w 152186"/>
                    <a:gd name="connsiteY2" fmla="*/ 152187 h 152186"/>
                    <a:gd name="connsiteX3" fmla="*/ 6087 w 152186"/>
                    <a:gd name="connsiteY3" fmla="*/ 152187 h 152186"/>
                    <a:gd name="connsiteX4" fmla="*/ 0 w 152186"/>
                    <a:gd name="connsiteY4" fmla="*/ 146099 h 152186"/>
                    <a:gd name="connsiteX5" fmla="*/ 0 w 152186"/>
                    <a:gd name="connsiteY5" fmla="*/ 23132 h 152186"/>
                    <a:gd name="connsiteX6" fmla="*/ 6087 w 152186"/>
                    <a:gd name="connsiteY6" fmla="*/ 17045 h 152186"/>
                    <a:gd name="connsiteX7" fmla="*/ 58440 w 152186"/>
                    <a:gd name="connsiteY7" fmla="*/ 17045 h 152186"/>
                    <a:gd name="connsiteX8" fmla="*/ 75485 w 152186"/>
                    <a:gd name="connsiteY8" fmla="*/ 0 h 152186"/>
                    <a:gd name="connsiteX9" fmla="*/ 92529 w 152186"/>
                    <a:gd name="connsiteY9" fmla="*/ 17045 h 152186"/>
                    <a:gd name="connsiteX10" fmla="*/ 144882 w 152186"/>
                    <a:gd name="connsiteY10" fmla="*/ 17045 h 152186"/>
                    <a:gd name="connsiteX11" fmla="*/ 152187 w 152186"/>
                    <a:gd name="connsiteY11" fmla="*/ 23132 h 15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86" h="152186">
                      <a:moveTo>
                        <a:pt x="152187" y="23132"/>
                      </a:moveTo>
                      <a:lnTo>
                        <a:pt x="152187" y="146099"/>
                      </a:lnTo>
                      <a:cubicBezTo>
                        <a:pt x="152187" y="149752"/>
                        <a:pt x="149752" y="152187"/>
                        <a:pt x="146099" y="152187"/>
                      </a:cubicBezTo>
                      <a:lnTo>
                        <a:pt x="6087" y="152187"/>
                      </a:lnTo>
                      <a:cubicBezTo>
                        <a:pt x="2435" y="152187"/>
                        <a:pt x="0" y="149752"/>
                        <a:pt x="0" y="146099"/>
                      </a:cubicBezTo>
                      <a:lnTo>
                        <a:pt x="0" y="23132"/>
                      </a:lnTo>
                      <a:cubicBezTo>
                        <a:pt x="0" y="19480"/>
                        <a:pt x="2435" y="17045"/>
                        <a:pt x="6087" y="17045"/>
                      </a:cubicBezTo>
                      <a:lnTo>
                        <a:pt x="58440" y="17045"/>
                      </a:lnTo>
                      <a:lnTo>
                        <a:pt x="75485" y="0"/>
                      </a:lnTo>
                      <a:lnTo>
                        <a:pt x="92529" y="17045"/>
                      </a:lnTo>
                      <a:lnTo>
                        <a:pt x="144882" y="17045"/>
                      </a:lnTo>
                      <a:cubicBezTo>
                        <a:pt x="148534" y="17045"/>
                        <a:pt x="152187" y="19480"/>
                        <a:pt x="152187" y="23132"/>
                      </a:cubicBezTo>
                      <a:close/>
                    </a:path>
                  </a:pathLst>
                </a:custGeom>
                <a:noFill/>
                <a:ln w="9130" cap="flat">
                  <a:solidFill>
                    <a:srgbClr val="999999"/>
                  </a:solidFill>
                  <a:prstDash val="solid"/>
                  <a:round/>
                </a:ln>
              </p:spPr>
              <p:txBody>
                <a:bodyPr rtlCol="0" anchor="ctr"/>
                <a:lstStyle/>
                <a:p>
                  <a:endParaRPr lang="nl-NL"/>
                </a:p>
              </p:txBody>
            </p:sp>
            <p:sp>
              <p:nvSpPr>
                <p:cNvPr id="231" name="Vrije vorm: vorm 230">
                  <a:extLst>
                    <a:ext uri="{FF2B5EF4-FFF2-40B4-BE49-F238E27FC236}">
                      <a16:creationId xmlns:a16="http://schemas.microsoft.com/office/drawing/2014/main" id="{982F9015-D011-4A90-95F3-944C2FBF7F8F}"/>
                    </a:ext>
                  </a:extLst>
                </p:cNvPr>
                <p:cNvSpPr/>
                <p:nvPr/>
              </p:nvSpPr>
              <p:spPr>
                <a:xfrm>
                  <a:off x="6889058" y="3959320"/>
                  <a:ext cx="58439" cy="58439"/>
                </a:xfrm>
                <a:custGeom>
                  <a:avLst/>
                  <a:gdLst>
                    <a:gd name="connsiteX0" fmla="*/ 58440 w 58439"/>
                    <a:gd name="connsiteY0" fmla="*/ 29220 h 58439"/>
                    <a:gd name="connsiteX1" fmla="*/ 29220 w 58439"/>
                    <a:gd name="connsiteY1" fmla="*/ 58440 h 58439"/>
                    <a:gd name="connsiteX2" fmla="*/ 0 w 58439"/>
                    <a:gd name="connsiteY2" fmla="*/ 29220 h 58439"/>
                    <a:gd name="connsiteX3" fmla="*/ 29220 w 58439"/>
                    <a:gd name="connsiteY3" fmla="*/ 0 h 58439"/>
                    <a:gd name="connsiteX4" fmla="*/ 58440 w 58439"/>
                    <a:gd name="connsiteY4" fmla="*/ 29220 h 5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9" h="58439">
                      <a:moveTo>
                        <a:pt x="58440" y="29220"/>
                      </a:moveTo>
                      <a:cubicBezTo>
                        <a:pt x="58440" y="45358"/>
                        <a:pt x="45358" y="58440"/>
                        <a:pt x="29220" y="58440"/>
                      </a:cubicBezTo>
                      <a:cubicBezTo>
                        <a:pt x="13082" y="58440"/>
                        <a:pt x="0" y="45357"/>
                        <a:pt x="0" y="29220"/>
                      </a:cubicBezTo>
                      <a:cubicBezTo>
                        <a:pt x="0" y="13082"/>
                        <a:pt x="13082" y="0"/>
                        <a:pt x="29220" y="0"/>
                      </a:cubicBezTo>
                      <a:cubicBezTo>
                        <a:pt x="45358" y="0"/>
                        <a:pt x="58440" y="13082"/>
                        <a:pt x="58440" y="29220"/>
                      </a:cubicBezTo>
                      <a:close/>
                    </a:path>
                  </a:pathLst>
                </a:custGeom>
                <a:noFill/>
                <a:ln w="9130" cap="flat">
                  <a:solidFill>
                    <a:srgbClr val="999999"/>
                  </a:solidFill>
                  <a:prstDash val="solid"/>
                  <a:round/>
                </a:ln>
              </p:spPr>
              <p:txBody>
                <a:bodyPr rtlCol="0" anchor="ctr"/>
                <a:lstStyle/>
                <a:p>
                  <a:endParaRPr lang="nl-NL"/>
                </a:p>
              </p:txBody>
            </p:sp>
            <p:sp>
              <p:nvSpPr>
                <p:cNvPr id="232" name="Vrije vorm: vorm 231">
                  <a:extLst>
                    <a:ext uri="{FF2B5EF4-FFF2-40B4-BE49-F238E27FC236}">
                      <a16:creationId xmlns:a16="http://schemas.microsoft.com/office/drawing/2014/main" id="{9D6AF919-D0CC-4C44-BB14-1C7D2B8EEADE}"/>
                    </a:ext>
                  </a:extLst>
                </p:cNvPr>
                <p:cNvSpPr/>
                <p:nvPr/>
              </p:nvSpPr>
              <p:spPr>
                <a:xfrm>
                  <a:off x="6868360" y="4034804"/>
                  <a:ext cx="103487" cy="36524"/>
                </a:xfrm>
                <a:custGeom>
                  <a:avLst/>
                  <a:gdLst>
                    <a:gd name="connsiteX0" fmla="*/ 103487 w 103487"/>
                    <a:gd name="connsiteY0" fmla="*/ 36525 h 36524"/>
                    <a:gd name="connsiteX1" fmla="*/ 0 w 103487"/>
                    <a:gd name="connsiteY1" fmla="*/ 36525 h 36524"/>
                    <a:gd name="connsiteX2" fmla="*/ 47482 w 103487"/>
                    <a:gd name="connsiteY2" fmla="*/ 0 h 36524"/>
                    <a:gd name="connsiteX3" fmla="*/ 57222 w 103487"/>
                    <a:gd name="connsiteY3" fmla="*/ 0 h 36524"/>
                    <a:gd name="connsiteX4" fmla="*/ 103487 w 103487"/>
                    <a:gd name="connsiteY4" fmla="*/ 36525 h 3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7" h="36524">
                      <a:moveTo>
                        <a:pt x="103487" y="36525"/>
                      </a:moveTo>
                      <a:lnTo>
                        <a:pt x="0" y="36525"/>
                      </a:lnTo>
                      <a:cubicBezTo>
                        <a:pt x="4870" y="15827"/>
                        <a:pt x="24350" y="0"/>
                        <a:pt x="47482" y="0"/>
                      </a:cubicBezTo>
                      <a:lnTo>
                        <a:pt x="57222" y="0"/>
                      </a:lnTo>
                      <a:cubicBezTo>
                        <a:pt x="79137" y="0"/>
                        <a:pt x="98617" y="15827"/>
                        <a:pt x="103487" y="36525"/>
                      </a:cubicBezTo>
                      <a:close/>
                    </a:path>
                  </a:pathLst>
                </a:custGeom>
                <a:noFill/>
                <a:ln w="9130" cap="flat">
                  <a:solidFill>
                    <a:srgbClr val="999999"/>
                  </a:solidFill>
                  <a:prstDash val="solid"/>
                  <a:round/>
                </a:ln>
              </p:spPr>
              <p:txBody>
                <a:bodyPr rtlCol="0" anchor="ctr"/>
                <a:lstStyle/>
                <a:p>
                  <a:endParaRPr lang="nl-NL"/>
                </a:p>
              </p:txBody>
            </p:sp>
          </p:grpSp>
        </p:grpSp>
        <p:sp>
          <p:nvSpPr>
            <p:cNvPr id="327" name="Vrije vorm: vorm 326">
              <a:extLst>
                <a:ext uri="{FF2B5EF4-FFF2-40B4-BE49-F238E27FC236}">
                  <a16:creationId xmlns:a16="http://schemas.microsoft.com/office/drawing/2014/main" id="{56CA71A7-BF14-4B60-8DCF-FFE27D34EA5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8" name="Vrije vorm: vorm 327">
              <a:extLst>
                <a:ext uri="{FF2B5EF4-FFF2-40B4-BE49-F238E27FC236}">
                  <a16:creationId xmlns:a16="http://schemas.microsoft.com/office/drawing/2014/main" id="{8E0B76B2-81B2-41F7-87CA-F46ACC8969E8}"/>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9" name="Vrije vorm: vorm 328">
              <a:extLst>
                <a:ext uri="{FF2B5EF4-FFF2-40B4-BE49-F238E27FC236}">
                  <a16:creationId xmlns:a16="http://schemas.microsoft.com/office/drawing/2014/main" id="{73B75940-7763-4930-828F-3B8A20F88A4B}"/>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30" name="Vrije vorm: vorm 329">
              <a:extLst>
                <a:ext uri="{FF2B5EF4-FFF2-40B4-BE49-F238E27FC236}">
                  <a16:creationId xmlns:a16="http://schemas.microsoft.com/office/drawing/2014/main" id="{99FAFDED-67EA-4362-9E11-CCA618D7927C}"/>
                </a:ext>
              </a:extLst>
            </p:cNvPr>
            <p:cNvSpPr/>
            <p:nvPr userDrawn="1"/>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grpSp>
          <p:nvGrpSpPr>
            <p:cNvPr id="332" name="Graphic 1">
              <a:extLst>
                <a:ext uri="{FF2B5EF4-FFF2-40B4-BE49-F238E27FC236}">
                  <a16:creationId xmlns:a16="http://schemas.microsoft.com/office/drawing/2014/main" id="{218CBFEC-A13E-4929-BFF4-922CFFC88BFB}"/>
                </a:ext>
              </a:extLst>
            </p:cNvPr>
            <p:cNvGrpSpPr/>
            <p:nvPr/>
          </p:nvGrpSpPr>
          <p:grpSpPr>
            <a:xfrm>
              <a:off x="5199100" y="1436590"/>
              <a:ext cx="718128" cy="159297"/>
              <a:chOff x="5199100" y="1436590"/>
              <a:chExt cx="718128" cy="159297"/>
            </a:xfrm>
          </p:grpSpPr>
          <p:grpSp>
            <p:nvGrpSpPr>
              <p:cNvPr id="344" name="Graphic 1">
                <a:extLst>
                  <a:ext uri="{FF2B5EF4-FFF2-40B4-BE49-F238E27FC236}">
                    <a16:creationId xmlns:a16="http://schemas.microsoft.com/office/drawing/2014/main" id="{6DE41028-AE2A-447A-99ED-33B339A0983E}"/>
                  </a:ext>
                </a:extLst>
              </p:cNvPr>
              <p:cNvGrpSpPr/>
              <p:nvPr/>
            </p:nvGrpSpPr>
            <p:grpSpPr>
              <a:xfrm>
                <a:off x="5410852" y="1452942"/>
                <a:ext cx="506376" cy="142945"/>
                <a:chOff x="5410852" y="1452942"/>
                <a:chExt cx="506376" cy="142945"/>
              </a:xfrm>
              <a:solidFill>
                <a:srgbClr val="333333"/>
              </a:solidFill>
            </p:grpSpPr>
            <p:sp>
              <p:nvSpPr>
                <p:cNvPr id="348" name="Vrije vorm: vorm 347">
                  <a:extLst>
                    <a:ext uri="{FF2B5EF4-FFF2-40B4-BE49-F238E27FC236}">
                      <a16:creationId xmlns:a16="http://schemas.microsoft.com/office/drawing/2014/main" id="{E6B96A9C-035C-4992-B576-B757905DE035}"/>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49" name="Vrije vorm: vorm 348">
                  <a:extLst>
                    <a:ext uri="{FF2B5EF4-FFF2-40B4-BE49-F238E27FC236}">
                      <a16:creationId xmlns:a16="http://schemas.microsoft.com/office/drawing/2014/main" id="{A4F10F55-D3E5-4E6A-831F-B95035C6773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345" name="Graphic 1">
                <a:extLst>
                  <a:ext uri="{FF2B5EF4-FFF2-40B4-BE49-F238E27FC236}">
                    <a16:creationId xmlns:a16="http://schemas.microsoft.com/office/drawing/2014/main" id="{EC5AA18A-EE0E-4961-B612-881C0997F60B}"/>
                  </a:ext>
                </a:extLst>
              </p:cNvPr>
              <p:cNvGrpSpPr/>
              <p:nvPr/>
            </p:nvGrpSpPr>
            <p:grpSpPr>
              <a:xfrm>
                <a:off x="5199100" y="1436590"/>
                <a:ext cx="133075" cy="122285"/>
                <a:chOff x="5199100" y="1436590"/>
                <a:chExt cx="133075" cy="122285"/>
              </a:xfrm>
              <a:noFill/>
            </p:grpSpPr>
            <p:sp>
              <p:nvSpPr>
                <p:cNvPr id="346" name="Vrije vorm: vorm 345">
                  <a:extLst>
                    <a:ext uri="{FF2B5EF4-FFF2-40B4-BE49-F238E27FC236}">
                      <a16:creationId xmlns:a16="http://schemas.microsoft.com/office/drawing/2014/main" id="{4082E460-D346-4130-AC2D-3A24DFB90745}"/>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347" name="Vrije vorm: vorm 346">
                  <a:extLst>
                    <a:ext uri="{FF2B5EF4-FFF2-40B4-BE49-F238E27FC236}">
                      <a16:creationId xmlns:a16="http://schemas.microsoft.com/office/drawing/2014/main" id="{E92048EB-DFFE-4742-BF2E-EC9D6EFB1A05}"/>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333" name="Graphic 1">
              <a:extLst>
                <a:ext uri="{FF2B5EF4-FFF2-40B4-BE49-F238E27FC236}">
                  <a16:creationId xmlns:a16="http://schemas.microsoft.com/office/drawing/2014/main" id="{D12CCB23-3B78-4961-9170-6E602E01F9C7}"/>
                </a:ext>
              </a:extLst>
            </p:cNvPr>
            <p:cNvGrpSpPr/>
            <p:nvPr/>
          </p:nvGrpSpPr>
          <p:grpSpPr>
            <a:xfrm>
              <a:off x="6564623" y="1412612"/>
              <a:ext cx="432795" cy="177434"/>
              <a:chOff x="6564623" y="1412612"/>
              <a:chExt cx="432795" cy="177434"/>
            </a:xfrm>
          </p:grpSpPr>
          <p:sp>
            <p:nvSpPr>
              <p:cNvPr id="334" name="Vrije vorm: vorm 333">
                <a:extLst>
                  <a:ext uri="{FF2B5EF4-FFF2-40B4-BE49-F238E27FC236}">
                    <a16:creationId xmlns:a16="http://schemas.microsoft.com/office/drawing/2014/main" id="{703E5A23-5E6C-4053-AC0F-3130122CE289}"/>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335" name="Graphic 1">
                <a:extLst>
                  <a:ext uri="{FF2B5EF4-FFF2-40B4-BE49-F238E27FC236}">
                    <a16:creationId xmlns:a16="http://schemas.microsoft.com/office/drawing/2014/main" id="{9ACEF1E4-1308-4849-80BA-D91F1F952CF8}"/>
                  </a:ext>
                </a:extLst>
              </p:cNvPr>
              <p:cNvGrpSpPr/>
              <p:nvPr/>
            </p:nvGrpSpPr>
            <p:grpSpPr>
              <a:xfrm>
                <a:off x="6864343" y="1442584"/>
                <a:ext cx="133075" cy="117490"/>
                <a:chOff x="6864343" y="1442584"/>
                <a:chExt cx="133075" cy="117490"/>
              </a:xfrm>
              <a:noFill/>
            </p:grpSpPr>
            <p:sp>
              <p:nvSpPr>
                <p:cNvPr id="342" name="Vrije vorm: vorm 341">
                  <a:extLst>
                    <a:ext uri="{FF2B5EF4-FFF2-40B4-BE49-F238E27FC236}">
                      <a16:creationId xmlns:a16="http://schemas.microsoft.com/office/drawing/2014/main" id="{F828CD49-F1FD-47E0-927E-BACA2059B810}"/>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343" name="Vrije vorm: vorm 342">
                  <a:extLst>
                    <a:ext uri="{FF2B5EF4-FFF2-40B4-BE49-F238E27FC236}">
                      <a16:creationId xmlns:a16="http://schemas.microsoft.com/office/drawing/2014/main" id="{706141A8-EC29-4527-901F-78130FAEC182}"/>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336" name="Graphic 1">
                <a:extLst>
                  <a:ext uri="{FF2B5EF4-FFF2-40B4-BE49-F238E27FC236}">
                    <a16:creationId xmlns:a16="http://schemas.microsoft.com/office/drawing/2014/main" id="{94A4CA3D-4884-43D3-9BB5-39FA2FE34652}"/>
                  </a:ext>
                </a:extLst>
              </p:cNvPr>
              <p:cNvGrpSpPr/>
              <p:nvPr/>
            </p:nvGrpSpPr>
            <p:grpSpPr>
              <a:xfrm>
                <a:off x="6610181" y="1447380"/>
                <a:ext cx="83921" cy="103103"/>
                <a:chOff x="6610181" y="1447380"/>
                <a:chExt cx="83921" cy="103103"/>
              </a:xfrm>
              <a:noFill/>
            </p:grpSpPr>
            <p:sp>
              <p:nvSpPr>
                <p:cNvPr id="337" name="Vrije vorm: vorm 336">
                  <a:extLst>
                    <a:ext uri="{FF2B5EF4-FFF2-40B4-BE49-F238E27FC236}">
                      <a16:creationId xmlns:a16="http://schemas.microsoft.com/office/drawing/2014/main" id="{65F2A19E-BF1A-434E-A307-3BD5FDC9F066}"/>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338" name="Vrije vorm: vorm 337">
                  <a:extLst>
                    <a:ext uri="{FF2B5EF4-FFF2-40B4-BE49-F238E27FC236}">
                      <a16:creationId xmlns:a16="http://schemas.microsoft.com/office/drawing/2014/main" id="{08112007-52E1-4F11-BA9E-3C096C9A7230}"/>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339" name="Graphic 1">
                  <a:extLst>
                    <a:ext uri="{FF2B5EF4-FFF2-40B4-BE49-F238E27FC236}">
                      <a16:creationId xmlns:a16="http://schemas.microsoft.com/office/drawing/2014/main" id="{ABA9BA76-29B8-4732-8AD6-3C74C4DEDED8}"/>
                    </a:ext>
                  </a:extLst>
                </p:cNvPr>
                <p:cNvGrpSpPr/>
                <p:nvPr/>
              </p:nvGrpSpPr>
              <p:grpSpPr>
                <a:xfrm>
                  <a:off x="6635357" y="1447380"/>
                  <a:ext cx="33568" cy="17983"/>
                  <a:chOff x="6635357" y="1447380"/>
                  <a:chExt cx="33568" cy="17983"/>
                </a:xfrm>
              </p:grpSpPr>
              <p:sp>
                <p:nvSpPr>
                  <p:cNvPr id="340" name="Vrije vorm: vorm 339">
                    <a:extLst>
                      <a:ext uri="{FF2B5EF4-FFF2-40B4-BE49-F238E27FC236}">
                        <a16:creationId xmlns:a16="http://schemas.microsoft.com/office/drawing/2014/main" id="{C5806EE5-3BC5-4812-A7F9-33C3316606A9}"/>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341" name="Vrije vorm: vorm 340">
                    <a:extLst>
                      <a:ext uri="{FF2B5EF4-FFF2-40B4-BE49-F238E27FC236}">
                        <a16:creationId xmlns:a16="http://schemas.microsoft.com/office/drawing/2014/main" id="{FC200609-CD9E-4328-9B65-DBF01F9FBF1C}"/>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nvGrpSpPr>
            <p:cNvPr id="368" name="Groep 367">
              <a:extLst>
                <a:ext uri="{FF2B5EF4-FFF2-40B4-BE49-F238E27FC236}">
                  <a16:creationId xmlns:a16="http://schemas.microsoft.com/office/drawing/2014/main" id="{8C0014AC-3116-499E-9734-79E02B385B91}"/>
                </a:ext>
              </a:extLst>
            </p:cNvPr>
            <p:cNvGrpSpPr/>
            <p:nvPr userDrawn="1"/>
          </p:nvGrpSpPr>
          <p:grpSpPr>
            <a:xfrm>
              <a:off x="5199100" y="5451637"/>
              <a:ext cx="1798318" cy="133075"/>
              <a:chOff x="5199100" y="5451637"/>
              <a:chExt cx="1798318" cy="133075"/>
            </a:xfrm>
          </p:grpSpPr>
          <p:sp>
            <p:nvSpPr>
              <p:cNvPr id="351" name="Vrije vorm: vorm 350">
                <a:extLst>
                  <a:ext uri="{FF2B5EF4-FFF2-40B4-BE49-F238E27FC236}">
                    <a16:creationId xmlns:a16="http://schemas.microsoft.com/office/drawing/2014/main" id="{5A61AFAD-984B-47DD-A304-D77529677BA3}"/>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352" name="Graphic 1">
                <a:extLst>
                  <a:ext uri="{FF2B5EF4-FFF2-40B4-BE49-F238E27FC236}">
                    <a16:creationId xmlns:a16="http://schemas.microsoft.com/office/drawing/2014/main" id="{BFDB2CD9-1029-4C29-8A13-76B5D0797DE1}"/>
                  </a:ext>
                </a:extLst>
              </p:cNvPr>
              <p:cNvGrpSpPr/>
              <p:nvPr/>
            </p:nvGrpSpPr>
            <p:grpSpPr>
              <a:xfrm>
                <a:off x="5616310" y="5452836"/>
                <a:ext cx="132176" cy="130677"/>
                <a:chOff x="5616310" y="5452836"/>
                <a:chExt cx="132176" cy="130677"/>
              </a:xfrm>
              <a:solidFill>
                <a:srgbClr val="333333"/>
              </a:solidFill>
            </p:grpSpPr>
            <p:sp>
              <p:nvSpPr>
                <p:cNvPr id="356" name="Vrije vorm: vorm 355">
                  <a:extLst>
                    <a:ext uri="{FF2B5EF4-FFF2-40B4-BE49-F238E27FC236}">
                      <a16:creationId xmlns:a16="http://schemas.microsoft.com/office/drawing/2014/main" id="{AD2D4793-2F9D-4011-955C-9D27DB5AD09A}"/>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357" name="Vrije vorm: vorm 356">
                  <a:extLst>
                    <a:ext uri="{FF2B5EF4-FFF2-40B4-BE49-F238E27FC236}">
                      <a16:creationId xmlns:a16="http://schemas.microsoft.com/office/drawing/2014/main" id="{C30BC72C-61A8-44A5-B274-CB42EC7A98D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353" name="Vrije vorm: vorm 352">
                <a:extLst>
                  <a:ext uri="{FF2B5EF4-FFF2-40B4-BE49-F238E27FC236}">
                    <a16:creationId xmlns:a16="http://schemas.microsoft.com/office/drawing/2014/main" id="{68C50781-B6EE-4E61-951E-F4AEE42D65CE}"/>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354" name="Vrije vorm: vorm 353">
                <a:extLst>
                  <a:ext uri="{FF2B5EF4-FFF2-40B4-BE49-F238E27FC236}">
                    <a16:creationId xmlns:a16="http://schemas.microsoft.com/office/drawing/2014/main" id="{2E10A9BE-3283-4C88-BDD7-B1B24E5150B4}"/>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355" name="Vrije vorm: vorm 354">
                <a:extLst>
                  <a:ext uri="{FF2B5EF4-FFF2-40B4-BE49-F238E27FC236}">
                    <a16:creationId xmlns:a16="http://schemas.microsoft.com/office/drawing/2014/main" id="{E7DA5558-105D-442B-9FF4-4ECEFF2483E1}"/>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sp>
          <p:nvSpPr>
            <p:cNvPr id="358" name="Tekstvak 357">
              <a:extLst>
                <a:ext uri="{FF2B5EF4-FFF2-40B4-BE49-F238E27FC236}">
                  <a16:creationId xmlns:a16="http://schemas.microsoft.com/office/drawing/2014/main" id="{85737FC9-A4DB-4D15-9F0D-3859E03476EA}"/>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359" name="Vrije vorm: vorm 358">
              <a:extLst>
                <a:ext uri="{FF2B5EF4-FFF2-40B4-BE49-F238E27FC236}">
                  <a16:creationId xmlns:a16="http://schemas.microsoft.com/office/drawing/2014/main" id="{CD13AEED-CE53-47E4-8156-61C748BC039B}"/>
                </a:ext>
              </a:extLst>
            </p:cNvPr>
            <p:cNvSpPr/>
            <p:nvPr userDrawn="1"/>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360" name="Vrije vorm: vorm 359">
              <a:extLst>
                <a:ext uri="{FF2B5EF4-FFF2-40B4-BE49-F238E27FC236}">
                  <a16:creationId xmlns:a16="http://schemas.microsoft.com/office/drawing/2014/main" id="{6379CB70-182B-449D-8EAB-9A14070EC63D}"/>
                </a:ext>
              </a:extLst>
            </p:cNvPr>
            <p:cNvSpPr/>
            <p:nvPr userDrawn="1"/>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361" name="Vrije vorm: vorm 360">
              <a:extLst>
                <a:ext uri="{FF2B5EF4-FFF2-40B4-BE49-F238E27FC236}">
                  <a16:creationId xmlns:a16="http://schemas.microsoft.com/office/drawing/2014/main" id="{21479676-6D68-49CF-B466-6BE6820E83C6}"/>
                </a:ext>
              </a:extLst>
            </p:cNvPr>
            <p:cNvSpPr/>
            <p:nvPr userDrawn="1"/>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362" name="Vrije vorm: vorm 361">
              <a:extLst>
                <a:ext uri="{FF2B5EF4-FFF2-40B4-BE49-F238E27FC236}">
                  <a16:creationId xmlns:a16="http://schemas.microsoft.com/office/drawing/2014/main" id="{9670AF08-BC3F-48CC-9142-032C1FFF32ED}"/>
                </a:ext>
              </a:extLst>
            </p:cNvPr>
            <p:cNvSpPr/>
            <p:nvPr userDrawn="1"/>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363" name="Vrije vorm: vorm 362">
              <a:extLst>
                <a:ext uri="{FF2B5EF4-FFF2-40B4-BE49-F238E27FC236}">
                  <a16:creationId xmlns:a16="http://schemas.microsoft.com/office/drawing/2014/main" id="{7CCD9BD7-27FD-436A-B782-DBF77722DBCB}"/>
                </a:ext>
              </a:extLst>
            </p:cNvPr>
            <p:cNvSpPr/>
            <p:nvPr userDrawn="1"/>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364" name="Vrije vorm: vorm 363">
              <a:extLst>
                <a:ext uri="{FF2B5EF4-FFF2-40B4-BE49-F238E27FC236}">
                  <a16:creationId xmlns:a16="http://schemas.microsoft.com/office/drawing/2014/main" id="{6A39F64C-257B-405F-8FD7-F1395FDD64CC}"/>
                </a:ext>
              </a:extLst>
            </p:cNvPr>
            <p:cNvSpPr/>
            <p:nvPr userDrawn="1"/>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365" name="Vrije vorm: vorm 364">
              <a:extLst>
                <a:ext uri="{FF2B5EF4-FFF2-40B4-BE49-F238E27FC236}">
                  <a16:creationId xmlns:a16="http://schemas.microsoft.com/office/drawing/2014/main" id="{42E36BC9-E3AB-45A9-A032-981A444F5016}"/>
                </a:ext>
              </a:extLst>
            </p:cNvPr>
            <p:cNvSpPr/>
            <p:nvPr userDrawn="1"/>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366" name="Vrije vorm: vorm 365">
              <a:extLst>
                <a:ext uri="{FF2B5EF4-FFF2-40B4-BE49-F238E27FC236}">
                  <a16:creationId xmlns:a16="http://schemas.microsoft.com/office/drawing/2014/main" id="{84442C38-F7F3-4062-8C71-E95A8E5A7D38}"/>
                </a:ext>
              </a:extLst>
            </p:cNvPr>
            <p:cNvSpPr/>
            <p:nvPr userDrawn="1"/>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367" name="Vrije vorm: vorm 366">
              <a:extLst>
                <a:ext uri="{FF2B5EF4-FFF2-40B4-BE49-F238E27FC236}">
                  <a16:creationId xmlns:a16="http://schemas.microsoft.com/office/drawing/2014/main" id="{A1534E54-BCA2-4AA1-AADF-538DDE718AD0}"/>
                </a:ext>
              </a:extLst>
            </p:cNvPr>
            <p:cNvSpPr/>
            <p:nvPr userDrawn="1"/>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26" name="Tijdelijke aanduiding voor tekst 25">
            <a:extLst>
              <a:ext uri="{FF2B5EF4-FFF2-40B4-BE49-F238E27FC236}">
                <a16:creationId xmlns:a16="http://schemas.microsoft.com/office/drawing/2014/main" id="{42D41481-E45B-4D6C-8C66-9A56BAFE8272}"/>
              </a:ext>
            </a:extLst>
          </p:cNvPr>
          <p:cNvSpPr>
            <a:spLocks noGrp="1"/>
          </p:cNvSpPr>
          <p:nvPr userDrawn="1">
            <p:ph type="body" sz="quarter" idx="16" hasCustomPrompt="1"/>
          </p:nvPr>
        </p:nvSpPr>
        <p:spPr>
          <a:xfrm>
            <a:off x="-32657" y="4469448"/>
            <a:ext cx="12224657" cy="13899744"/>
          </a:xfrm>
          <a:custGeom>
            <a:avLst/>
            <a:gdLst>
              <a:gd name="connsiteX0" fmla="*/ 13221 w 12224657"/>
              <a:gd name="connsiteY0" fmla="*/ 0 h 13899744"/>
              <a:gd name="connsiteX1" fmla="*/ 6512976 w 12224657"/>
              <a:gd name="connsiteY1" fmla="*/ 4341454 h 13899744"/>
              <a:gd name="connsiteX2" fmla="*/ 6518132 w 12224657"/>
              <a:gd name="connsiteY2" fmla="*/ 4471770 h 13899744"/>
              <a:gd name="connsiteX3" fmla="*/ 6523602 w 12224657"/>
              <a:gd name="connsiteY3" fmla="*/ 4471770 h 13899744"/>
              <a:gd name="connsiteX4" fmla="*/ 9277891 w 12224657"/>
              <a:gd name="connsiteY4" fmla="*/ 10222425 h 13899744"/>
              <a:gd name="connsiteX5" fmla="*/ 12224657 w 12224657"/>
              <a:gd name="connsiteY5" fmla="*/ 9511567 h 13899744"/>
              <a:gd name="connsiteX6" fmla="*/ 12224657 w 12224657"/>
              <a:gd name="connsiteY6" fmla="*/ 13899744 h 13899744"/>
              <a:gd name="connsiteX7" fmla="*/ 6528186 w 12224657"/>
              <a:gd name="connsiteY7" fmla="*/ 13899744 h 13899744"/>
              <a:gd name="connsiteX8" fmla="*/ 840878 w 12224657"/>
              <a:gd name="connsiteY8" fmla="*/ 8536417 h 13899744"/>
              <a:gd name="connsiteX9" fmla="*/ 15967 w 12224657"/>
              <a:gd name="connsiteY9" fmla="*/ 8641223 h 13899744"/>
              <a:gd name="connsiteX10" fmla="*/ 15967 w 12224657"/>
              <a:gd name="connsiteY10" fmla="*/ 4625262 h 13899744"/>
              <a:gd name="connsiteX11" fmla="*/ 0 w 12224657"/>
              <a:gd name="connsiteY11" fmla="*/ 4625262 h 13899744"/>
              <a:gd name="connsiteX12" fmla="*/ 13221 w 12224657"/>
              <a:gd name="connsiteY12" fmla="*/ 0 h 138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24657" h="13899744">
                <a:moveTo>
                  <a:pt x="13221" y="0"/>
                </a:moveTo>
                <a:cubicBezTo>
                  <a:pt x="1903097" y="2903186"/>
                  <a:pt x="6262122" y="1545663"/>
                  <a:pt x="6512976" y="4341454"/>
                </a:cubicBezTo>
                <a:lnTo>
                  <a:pt x="6518132" y="4471770"/>
                </a:lnTo>
                <a:lnTo>
                  <a:pt x="6523602" y="4471770"/>
                </a:lnTo>
                <a:cubicBezTo>
                  <a:pt x="6656505" y="7224065"/>
                  <a:pt x="6505272" y="9962689"/>
                  <a:pt x="9277891" y="10222425"/>
                </a:cubicBezTo>
                <a:cubicBezTo>
                  <a:pt x="9864494" y="10281663"/>
                  <a:pt x="10895633" y="10035597"/>
                  <a:pt x="12224657" y="9511567"/>
                </a:cubicBezTo>
                <a:lnTo>
                  <a:pt x="12224657" y="13899744"/>
                </a:lnTo>
                <a:lnTo>
                  <a:pt x="6528186" y="13899744"/>
                </a:lnTo>
                <a:cubicBezTo>
                  <a:pt x="2527365" y="12482588"/>
                  <a:pt x="3201043" y="8759699"/>
                  <a:pt x="840878" y="8536417"/>
                </a:cubicBezTo>
                <a:cubicBezTo>
                  <a:pt x="533828" y="8509076"/>
                  <a:pt x="263440" y="8550087"/>
                  <a:pt x="15967" y="8641223"/>
                </a:cubicBezTo>
                <a:lnTo>
                  <a:pt x="15967" y="4625262"/>
                </a:lnTo>
                <a:lnTo>
                  <a:pt x="0" y="4625262"/>
                </a:lnTo>
                <a:cubicBezTo>
                  <a:pt x="4407" y="3083509"/>
                  <a:pt x="8815" y="1541754"/>
                  <a:pt x="13221" y="0"/>
                </a:cubicBezTo>
                <a:close/>
              </a:path>
            </a:pathLst>
          </a:custGeom>
          <a:solidFill>
            <a:schemeClr val="accent2"/>
          </a:solidFill>
        </p:spPr>
        <p:txBody>
          <a:bodyPr wrap="square">
            <a:noAutofit/>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288258DF-8C32-4896-88FC-0EFF976B03BD}"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371" name="Tijdelijke aanduiding voor afbeelding 370">
            <a:extLst>
              <a:ext uri="{FF2B5EF4-FFF2-40B4-BE49-F238E27FC236}">
                <a16:creationId xmlns:a16="http://schemas.microsoft.com/office/drawing/2014/main" id="{B2F92ADB-88A9-4D2D-881D-C182B57E1C03}"/>
              </a:ext>
            </a:extLst>
          </p:cNvPr>
          <p:cNvSpPr>
            <a:spLocks noGrp="1"/>
          </p:cNvSpPr>
          <p:nvPr>
            <p:ph type="pic" sz="quarter" idx="17" hasCustomPrompt="1"/>
          </p:nvPr>
        </p:nvSpPr>
        <p:spPr>
          <a:xfrm>
            <a:off x="5223423" y="1841801"/>
            <a:ext cx="415534" cy="414791"/>
          </a:xfrm>
          <a:prstGeom prst="ellipse">
            <a:avLst/>
          </a:prstGeom>
          <a:solidFill>
            <a:schemeClr val="bg1"/>
          </a:solidFill>
        </p:spPr>
        <p:txBody>
          <a:bodyPr/>
          <a:lstStyle>
            <a:lvl1pPr marL="0" indent="0">
              <a:buNone/>
              <a:defRPr/>
            </a:lvl1pPr>
          </a:lstStyle>
          <a:p>
            <a:r>
              <a:rPr lang="nl-NL"/>
              <a:t> </a:t>
            </a:r>
          </a:p>
        </p:txBody>
      </p:sp>
      <p:sp>
        <p:nvSpPr>
          <p:cNvPr id="372" name="Tijdelijke aanduiding voor afbeelding 370">
            <a:extLst>
              <a:ext uri="{FF2B5EF4-FFF2-40B4-BE49-F238E27FC236}">
                <a16:creationId xmlns:a16="http://schemas.microsoft.com/office/drawing/2014/main" id="{4981D712-30A7-4A30-8339-F3655BCA968F}"/>
              </a:ext>
            </a:extLst>
          </p:cNvPr>
          <p:cNvSpPr>
            <a:spLocks noGrp="1"/>
          </p:cNvSpPr>
          <p:nvPr>
            <p:ph type="pic" sz="quarter" idx="18" hasCustomPrompt="1"/>
          </p:nvPr>
        </p:nvSpPr>
        <p:spPr>
          <a:xfrm>
            <a:off x="5122990" y="3054891"/>
            <a:ext cx="327739" cy="327153"/>
          </a:xfrm>
          <a:prstGeom prst="ellipse">
            <a:avLst/>
          </a:prstGeom>
          <a:solidFill>
            <a:schemeClr val="bg1"/>
          </a:solidFill>
        </p:spPr>
        <p:txBody>
          <a:bodyPr/>
          <a:lstStyle>
            <a:lvl1pPr marL="0" indent="0">
              <a:buNone/>
              <a:defRPr/>
            </a:lvl1pPr>
          </a:lstStyle>
          <a:p>
            <a:r>
              <a:rPr lang="nl-NL"/>
              <a:t> </a:t>
            </a:r>
          </a:p>
        </p:txBody>
      </p:sp>
      <p:sp>
        <p:nvSpPr>
          <p:cNvPr id="373" name="Tijdelijke aanduiding voor afbeelding 370">
            <a:extLst>
              <a:ext uri="{FF2B5EF4-FFF2-40B4-BE49-F238E27FC236}">
                <a16:creationId xmlns:a16="http://schemas.microsoft.com/office/drawing/2014/main" id="{2F95A09F-5AF2-4DC0-A9C1-7A66099F88D4}"/>
              </a:ext>
            </a:extLst>
          </p:cNvPr>
          <p:cNvSpPr>
            <a:spLocks noGrp="1"/>
          </p:cNvSpPr>
          <p:nvPr>
            <p:ph type="pic" sz="quarter" idx="19" hasCustomPrompt="1"/>
          </p:nvPr>
        </p:nvSpPr>
        <p:spPr>
          <a:xfrm>
            <a:off x="5665550" y="3054891"/>
            <a:ext cx="327739" cy="327153"/>
          </a:xfrm>
          <a:prstGeom prst="ellipse">
            <a:avLst/>
          </a:prstGeom>
          <a:solidFill>
            <a:schemeClr val="bg1"/>
          </a:solidFill>
        </p:spPr>
        <p:txBody>
          <a:bodyPr/>
          <a:lstStyle>
            <a:lvl1pPr marL="0" indent="0">
              <a:buNone/>
              <a:defRPr/>
            </a:lvl1pPr>
          </a:lstStyle>
          <a:p>
            <a:r>
              <a:rPr lang="nl-NL"/>
              <a:t> </a:t>
            </a:r>
          </a:p>
        </p:txBody>
      </p:sp>
      <p:sp>
        <p:nvSpPr>
          <p:cNvPr id="374" name="Tijdelijke aanduiding voor afbeelding 370">
            <a:extLst>
              <a:ext uri="{FF2B5EF4-FFF2-40B4-BE49-F238E27FC236}">
                <a16:creationId xmlns:a16="http://schemas.microsoft.com/office/drawing/2014/main" id="{903752AC-3920-4C23-BFA5-2363F88A7ECE}"/>
              </a:ext>
            </a:extLst>
          </p:cNvPr>
          <p:cNvSpPr>
            <a:spLocks noGrp="1"/>
          </p:cNvSpPr>
          <p:nvPr>
            <p:ph type="pic" sz="quarter" idx="20" hasCustomPrompt="1"/>
          </p:nvPr>
        </p:nvSpPr>
        <p:spPr>
          <a:xfrm>
            <a:off x="6199073" y="3054891"/>
            <a:ext cx="327739" cy="327153"/>
          </a:xfrm>
          <a:prstGeom prst="ellipse">
            <a:avLst/>
          </a:prstGeom>
          <a:solidFill>
            <a:schemeClr val="bg1"/>
          </a:solidFill>
        </p:spPr>
        <p:txBody>
          <a:bodyPr/>
          <a:lstStyle>
            <a:lvl1pPr marL="0" indent="0">
              <a:buNone/>
              <a:defRPr/>
            </a:lvl1pPr>
          </a:lstStyle>
          <a:p>
            <a:r>
              <a:rPr lang="nl-NL"/>
              <a:t> </a:t>
            </a:r>
          </a:p>
        </p:txBody>
      </p:sp>
      <p:sp>
        <p:nvSpPr>
          <p:cNvPr id="375" name="Tijdelijke aanduiding voor afbeelding 370">
            <a:extLst>
              <a:ext uri="{FF2B5EF4-FFF2-40B4-BE49-F238E27FC236}">
                <a16:creationId xmlns:a16="http://schemas.microsoft.com/office/drawing/2014/main" id="{53558AA1-1EBB-403B-BEBA-A14D3251009C}"/>
              </a:ext>
            </a:extLst>
          </p:cNvPr>
          <p:cNvSpPr>
            <a:spLocks noGrp="1"/>
          </p:cNvSpPr>
          <p:nvPr>
            <p:ph type="pic" sz="quarter" idx="21" hasCustomPrompt="1"/>
          </p:nvPr>
        </p:nvSpPr>
        <p:spPr>
          <a:xfrm>
            <a:off x="6741093" y="3054891"/>
            <a:ext cx="327739" cy="327153"/>
          </a:xfrm>
          <a:prstGeom prst="ellipse">
            <a:avLst/>
          </a:prstGeom>
          <a:solidFill>
            <a:schemeClr val="bg1"/>
          </a:solidFill>
        </p:spPr>
        <p:txBody>
          <a:bodyPr/>
          <a:lstStyle>
            <a:lvl1pPr marL="0" indent="0">
              <a:buNone/>
              <a:defRPr/>
            </a:lvl1pPr>
          </a:lstStyle>
          <a:p>
            <a:r>
              <a:rPr lang="nl-NL"/>
              <a:t> </a:t>
            </a:r>
          </a:p>
        </p:txBody>
      </p:sp>
      <p:sp>
        <p:nvSpPr>
          <p:cNvPr id="377" name="Tijdelijke aanduiding voor afbeelding 376">
            <a:extLst>
              <a:ext uri="{FF2B5EF4-FFF2-40B4-BE49-F238E27FC236}">
                <a16:creationId xmlns:a16="http://schemas.microsoft.com/office/drawing/2014/main" id="{1F229D3E-FB4A-4EE9-9E9B-C17F8496D941}"/>
              </a:ext>
            </a:extLst>
          </p:cNvPr>
          <p:cNvSpPr>
            <a:spLocks noGrp="1"/>
          </p:cNvSpPr>
          <p:nvPr>
            <p:ph type="pic" sz="quarter" idx="22" hasCustomPrompt="1"/>
          </p:nvPr>
        </p:nvSpPr>
        <p:spPr>
          <a:xfrm>
            <a:off x="5058229" y="3948113"/>
            <a:ext cx="676979" cy="676076"/>
          </a:xfrm>
          <a:solidFill>
            <a:schemeClr val="bg1"/>
          </a:solidFill>
        </p:spPr>
        <p:txBody>
          <a:bodyPr/>
          <a:lstStyle>
            <a:lvl1pPr marL="0" indent="0">
              <a:buNone/>
              <a:defRPr/>
            </a:lvl1pPr>
          </a:lstStyle>
          <a:p>
            <a:r>
              <a:rPr lang="nl-NL"/>
              <a:t> </a:t>
            </a:r>
          </a:p>
        </p:txBody>
      </p:sp>
      <p:sp>
        <p:nvSpPr>
          <p:cNvPr id="378" name="Tijdelijke aanduiding voor afbeelding 376">
            <a:extLst>
              <a:ext uri="{FF2B5EF4-FFF2-40B4-BE49-F238E27FC236}">
                <a16:creationId xmlns:a16="http://schemas.microsoft.com/office/drawing/2014/main" id="{FD9B0D99-F585-43CF-B115-F615A87CBEDC}"/>
              </a:ext>
            </a:extLst>
          </p:cNvPr>
          <p:cNvSpPr>
            <a:spLocks noGrp="1"/>
          </p:cNvSpPr>
          <p:nvPr>
            <p:ph type="pic" sz="quarter" idx="23" hasCustomPrompt="1"/>
          </p:nvPr>
        </p:nvSpPr>
        <p:spPr>
          <a:xfrm>
            <a:off x="5058229" y="4639346"/>
            <a:ext cx="676979" cy="679700"/>
          </a:xfrm>
          <a:solidFill>
            <a:schemeClr val="bg1"/>
          </a:solidFill>
        </p:spPr>
        <p:txBody>
          <a:bodyPr/>
          <a:lstStyle>
            <a:lvl1pPr marL="0" indent="0">
              <a:buNone/>
              <a:defRPr/>
            </a:lvl1pPr>
          </a:lstStyle>
          <a:p>
            <a:r>
              <a:rPr lang="nl-NL"/>
              <a:t> </a:t>
            </a:r>
          </a:p>
        </p:txBody>
      </p:sp>
      <p:sp>
        <p:nvSpPr>
          <p:cNvPr id="381" name="Tijdelijke aanduiding voor afbeelding 376">
            <a:extLst>
              <a:ext uri="{FF2B5EF4-FFF2-40B4-BE49-F238E27FC236}">
                <a16:creationId xmlns:a16="http://schemas.microsoft.com/office/drawing/2014/main" id="{8E7BC4AD-0426-40A0-BA3D-DDE651BF85FC}"/>
              </a:ext>
            </a:extLst>
          </p:cNvPr>
          <p:cNvSpPr>
            <a:spLocks noGrp="1"/>
          </p:cNvSpPr>
          <p:nvPr>
            <p:ph type="pic" sz="quarter" idx="24" hasCustomPrompt="1"/>
          </p:nvPr>
        </p:nvSpPr>
        <p:spPr>
          <a:xfrm>
            <a:off x="5747730" y="3948113"/>
            <a:ext cx="702000" cy="676076"/>
          </a:xfrm>
          <a:solidFill>
            <a:schemeClr val="bg1"/>
          </a:solidFill>
        </p:spPr>
        <p:txBody>
          <a:bodyPr/>
          <a:lstStyle>
            <a:lvl1pPr marL="0" indent="0">
              <a:buNone/>
              <a:defRPr/>
            </a:lvl1pPr>
          </a:lstStyle>
          <a:p>
            <a:r>
              <a:rPr lang="nl-NL"/>
              <a:t> </a:t>
            </a:r>
          </a:p>
        </p:txBody>
      </p:sp>
      <p:sp>
        <p:nvSpPr>
          <p:cNvPr id="382" name="Tijdelijke aanduiding voor afbeelding 376">
            <a:extLst>
              <a:ext uri="{FF2B5EF4-FFF2-40B4-BE49-F238E27FC236}">
                <a16:creationId xmlns:a16="http://schemas.microsoft.com/office/drawing/2014/main" id="{05654E0C-4588-4EA3-9EC8-BAF34C679798}"/>
              </a:ext>
            </a:extLst>
          </p:cNvPr>
          <p:cNvSpPr>
            <a:spLocks noGrp="1"/>
          </p:cNvSpPr>
          <p:nvPr>
            <p:ph type="pic" sz="quarter" idx="25" hasCustomPrompt="1"/>
          </p:nvPr>
        </p:nvSpPr>
        <p:spPr>
          <a:xfrm>
            <a:off x="5747730" y="4639346"/>
            <a:ext cx="702000" cy="679700"/>
          </a:xfrm>
          <a:solidFill>
            <a:schemeClr val="bg1"/>
          </a:solidFill>
        </p:spPr>
        <p:txBody>
          <a:bodyPr/>
          <a:lstStyle>
            <a:lvl1pPr marL="0" indent="0">
              <a:buNone/>
              <a:defRPr/>
            </a:lvl1pPr>
          </a:lstStyle>
          <a:p>
            <a:r>
              <a:rPr lang="nl-NL"/>
              <a:t> </a:t>
            </a:r>
          </a:p>
        </p:txBody>
      </p:sp>
      <p:sp>
        <p:nvSpPr>
          <p:cNvPr id="383" name="Tijdelijke aanduiding voor afbeelding 376">
            <a:extLst>
              <a:ext uri="{FF2B5EF4-FFF2-40B4-BE49-F238E27FC236}">
                <a16:creationId xmlns:a16="http://schemas.microsoft.com/office/drawing/2014/main" id="{ADBC8B0F-AD58-4908-BF85-C53E23BE9D82}"/>
              </a:ext>
            </a:extLst>
          </p:cNvPr>
          <p:cNvSpPr>
            <a:spLocks noGrp="1"/>
          </p:cNvSpPr>
          <p:nvPr>
            <p:ph type="pic" sz="quarter" idx="26" hasCustomPrompt="1"/>
          </p:nvPr>
        </p:nvSpPr>
        <p:spPr>
          <a:xfrm>
            <a:off x="6448726" y="3948113"/>
            <a:ext cx="703323" cy="676076"/>
          </a:xfrm>
          <a:solidFill>
            <a:schemeClr val="bg1"/>
          </a:solidFill>
        </p:spPr>
        <p:txBody>
          <a:bodyPr/>
          <a:lstStyle>
            <a:lvl1pPr marL="0" indent="0">
              <a:buNone/>
              <a:defRPr/>
            </a:lvl1pPr>
          </a:lstStyle>
          <a:p>
            <a:r>
              <a:rPr lang="nl-NL"/>
              <a:t> </a:t>
            </a:r>
          </a:p>
        </p:txBody>
      </p:sp>
      <p:sp>
        <p:nvSpPr>
          <p:cNvPr id="384" name="Tijdelijke aanduiding voor afbeelding 376">
            <a:extLst>
              <a:ext uri="{FF2B5EF4-FFF2-40B4-BE49-F238E27FC236}">
                <a16:creationId xmlns:a16="http://schemas.microsoft.com/office/drawing/2014/main" id="{CD3F75F8-751F-4E92-BBFD-E6461390B37E}"/>
              </a:ext>
            </a:extLst>
          </p:cNvPr>
          <p:cNvSpPr>
            <a:spLocks noGrp="1"/>
          </p:cNvSpPr>
          <p:nvPr>
            <p:ph type="pic" sz="quarter" idx="27" hasCustomPrompt="1"/>
          </p:nvPr>
        </p:nvSpPr>
        <p:spPr>
          <a:xfrm>
            <a:off x="6448726" y="4639346"/>
            <a:ext cx="703323" cy="679700"/>
          </a:xfrm>
          <a:solidFill>
            <a:schemeClr val="bg1"/>
          </a:solidFill>
        </p:spPr>
        <p:txBody>
          <a:bodyPr/>
          <a:lstStyle>
            <a:lvl1pPr marL="0" indent="0">
              <a:buNone/>
              <a:defRPr/>
            </a:lvl1pPr>
          </a:lstStyle>
          <a:p>
            <a:r>
              <a:rPr lang="nl-NL"/>
              <a:t> </a:t>
            </a:r>
          </a:p>
        </p:txBody>
      </p:sp>
    </p:spTree>
    <p:extLst>
      <p:ext uri="{BB962C8B-B14F-4D97-AF65-F5344CB8AC3E}">
        <p14:creationId xmlns:p14="http://schemas.microsoft.com/office/powerpoint/2010/main" val="33362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29167E-6 3.7037E-6 L 2.29167E-6 -1.38056 " pathEditMode="relative" rAng="0" ptsTypes="AA">
                                      <p:cBhvr>
                                        <p:cTn id="6" dur="1750" spd="-100000" fill="hold"/>
                                        <p:tgtEl>
                                          <p:spTgt spid="26"/>
                                        </p:tgtEl>
                                        <p:attrNameLst>
                                          <p:attrName>ppt_x</p:attrName>
                                          <p:attrName>ppt_y</p:attrName>
                                        </p:attrNameLst>
                                      </p:cBhvr>
                                      <p:rCtr x="0" y="-69028"/>
                                    </p:animMotion>
                                  </p:childTnLst>
                                </p:cTn>
                              </p:par>
                              <p:par>
                                <p:cTn id="7" presetID="2" presetClass="entr" presetSubtype="4" decel="10000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1000" fill="hold"/>
                                        <p:tgtEl>
                                          <p:spTgt spid="13"/>
                                        </p:tgtEl>
                                        <p:attrNameLst>
                                          <p:attrName>ppt_x</p:attrName>
                                        </p:attrNameLst>
                                      </p:cBhvr>
                                      <p:tavLst>
                                        <p:tav tm="0">
                                          <p:val>
                                            <p:strVal val="#ppt_x"/>
                                          </p:val>
                                        </p:tav>
                                        <p:tav tm="100000">
                                          <p:val>
                                            <p:strVal val="#ppt_x"/>
                                          </p:val>
                                        </p:tav>
                                      </p:tavLst>
                                    </p:anim>
                                    <p:anim calcmode="lin" valueType="num">
                                      <p:cBhvr additive="base">
                                        <p:cTn id="10" dur="1000" fill="hold"/>
                                        <p:tgtEl>
                                          <p:spTgt spid="13"/>
                                        </p:tgtEl>
                                        <p:attrNameLst>
                                          <p:attrName>ppt_y</p:attrName>
                                        </p:attrNameLst>
                                      </p:cBhvr>
                                      <p:tavLst>
                                        <p:tav tm="0">
                                          <p:val>
                                            <p:strVal val="1+#ppt_h/2"/>
                                          </p:val>
                                        </p:tav>
                                        <p:tav tm="100000">
                                          <p:val>
                                            <p:strVal val="#ppt_y"/>
                                          </p:val>
                                        </p:tav>
                                      </p:tavLst>
                                    </p:anim>
                                  </p:childTnLst>
                                </p:cTn>
                              </p:par>
                            </p:childTnLst>
                          </p:cTn>
                        </p:par>
                        <p:par>
                          <p:cTn id="11" fill="hold">
                            <p:stCondLst>
                              <p:cond delay="1750"/>
                            </p:stCondLst>
                            <p:childTnLst>
                              <p:par>
                                <p:cTn id="12" presetID="1" presetClass="entr" presetSubtype="0" fill="hold" nodeType="afterEffect">
                                  <p:stCondLst>
                                    <p:cond delay="0"/>
                                  </p:stCondLst>
                                  <p:childTnLst>
                                    <p:set>
                                      <p:cBhvr>
                                        <p:cTn id="13" dur="1" fill="hold">
                                          <p:stCondLst>
                                            <p:cond delay="0"/>
                                          </p:stCondLst>
                                        </p:cTn>
                                        <p:tgtEl>
                                          <p:spTgt spid="36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64" presetClass="path" presetSubtype="0" accel="50000" decel="50000" fill="hold" nodeType="afterEffect">
                  <p:stCondLst>
                    <p:cond delay="0"/>
                  </p:stCondLst>
                  <p:childTnLst>
                    <p:animMotion origin="layout" path="M 2.29167E-6 3.7037E-6 L 2.29167E-6 -1.38056 " pathEditMode="relative" rAng="0" ptsTypes="AA">
                      <p:cBhvr>
                        <p:cTn dur="1750" spd="-100000" fill="hold"/>
                        <p:tgtEl>
                          <p:spTgt spid="26"/>
                        </p:tgtEl>
                        <p:attrNameLst>
                          <p:attrName>ppt_x</p:attrName>
                          <p:attrName>ppt_y</p:attrName>
                        </p:attrNameLst>
                      </p:cBhvr>
                      <p:rCtr x="0" y="-69028"/>
                    </p:animMotion>
                  </p:childTnLst>
                </p:cTn>
              </p:par>
            </p:tnLst>
          </p:tmpl>
        </p:tmplLst>
      </p:bldP>
      <p:bldP spid="13" grpId="0" animBg="1">
        <p:tmplLst>
          <p:tmpl>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P spid="371" grpId="0" animBg="1"/>
      <p:bldP spid="372" grpId="0" animBg="1"/>
      <p:bldP spid="373" grpId="0" animBg="1"/>
      <p:bldP spid="374" grpId="0" animBg="1"/>
      <p:bldP spid="375" grpId="0" animBg="1"/>
      <p:bldP spid="377" grpId="0" animBg="1"/>
      <p:bldP spid="378" grpId="0" animBg="1"/>
      <p:bldP spid="381" grpId="0" animBg="1"/>
      <p:bldP spid="382" grpId="0" animBg="1"/>
      <p:bldP spid="383" grpId="0" animBg="1"/>
      <p:bldP spid="38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agram #2">
    <p:bg>
      <p:bgPr>
        <a:solidFill>
          <a:schemeClr val="bg1"/>
        </a:solidFill>
        <a:effectLst/>
      </p:bgPr>
    </p:bg>
    <p:spTree>
      <p:nvGrpSpPr>
        <p:cNvPr id="1" name=""/>
        <p:cNvGrpSpPr/>
        <p:nvPr/>
      </p:nvGrpSpPr>
      <p:grpSpPr>
        <a:xfrm>
          <a:off x="0" y="0"/>
          <a:ext cx="0" cy="0"/>
          <a:chOff x="0" y="0"/>
          <a:chExt cx="0" cy="0"/>
        </a:xfrm>
      </p:grpSpPr>
      <p:sp>
        <p:nvSpPr>
          <p:cNvPr id="187" name="Tekstvak 186">
            <a:extLst>
              <a:ext uri="{FF2B5EF4-FFF2-40B4-BE49-F238E27FC236}">
                <a16:creationId xmlns:a16="http://schemas.microsoft.com/office/drawing/2014/main" id="{49C3205F-327D-4246-9D2C-0F200382ACD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#2</a:t>
            </a:r>
          </a:p>
        </p:txBody>
      </p:sp>
      <p:grpSp>
        <p:nvGrpSpPr>
          <p:cNvPr id="12" name="Groep 11">
            <a:extLst>
              <a:ext uri="{FF2B5EF4-FFF2-40B4-BE49-F238E27FC236}">
                <a16:creationId xmlns:a16="http://schemas.microsoft.com/office/drawing/2014/main" id="{D29EDBDA-9FE8-49DE-9603-8702C5F5A2D7}"/>
              </a:ext>
            </a:extLst>
          </p:cNvPr>
          <p:cNvGrpSpPr/>
          <p:nvPr userDrawn="1"/>
        </p:nvGrpSpPr>
        <p:grpSpPr>
          <a:xfrm>
            <a:off x="5042047" y="1130876"/>
            <a:ext cx="2113624" cy="4588110"/>
            <a:chOff x="5042047" y="1130876"/>
            <a:chExt cx="2113624" cy="4588110"/>
          </a:xfrm>
        </p:grpSpPr>
        <p:sp>
          <p:nvSpPr>
            <p:cNvPr id="21" name="Vrije vorm: vorm 20">
              <a:extLst>
                <a:ext uri="{FF2B5EF4-FFF2-40B4-BE49-F238E27FC236}">
                  <a16:creationId xmlns:a16="http://schemas.microsoft.com/office/drawing/2014/main" id="{4558D9BE-F98A-40EB-957C-9B2FE0D31667}"/>
                </a:ext>
              </a:extLst>
            </p:cNvPr>
            <p:cNvSpPr/>
            <p:nvPr/>
          </p:nvSpPr>
          <p:spPr>
            <a:xfrm>
              <a:off x="5042047" y="1130876"/>
              <a:ext cx="2113624" cy="515518"/>
            </a:xfrm>
            <a:custGeom>
              <a:avLst/>
              <a:gdLst>
                <a:gd name="connsiteX0" fmla="*/ 0 w 2113624"/>
                <a:gd name="connsiteY0" fmla="*/ 0 h 515518"/>
                <a:gd name="connsiteX1" fmla="*/ 2113624 w 2113624"/>
                <a:gd name="connsiteY1" fmla="*/ 0 h 515518"/>
                <a:gd name="connsiteX2" fmla="*/ 2113624 w 2113624"/>
                <a:gd name="connsiteY2" fmla="*/ 515518 h 515518"/>
                <a:gd name="connsiteX3" fmla="*/ 0 w 2113624"/>
                <a:gd name="connsiteY3" fmla="*/ 515518 h 515518"/>
              </a:gdLst>
              <a:ahLst/>
              <a:cxnLst>
                <a:cxn ang="0">
                  <a:pos x="connsiteX0" y="connsiteY0"/>
                </a:cxn>
                <a:cxn ang="0">
                  <a:pos x="connsiteX1" y="connsiteY1"/>
                </a:cxn>
                <a:cxn ang="0">
                  <a:pos x="connsiteX2" y="connsiteY2"/>
                </a:cxn>
                <a:cxn ang="0">
                  <a:pos x="connsiteX3" y="connsiteY3"/>
                </a:cxn>
              </a:cxnLst>
              <a:rect l="l" t="t" r="r" b="b"/>
              <a:pathLst>
                <a:path w="2113624" h="515518">
                  <a:moveTo>
                    <a:pt x="0" y="0"/>
                  </a:moveTo>
                  <a:lnTo>
                    <a:pt x="2113624" y="0"/>
                  </a:lnTo>
                  <a:lnTo>
                    <a:pt x="2113624" y="515518"/>
                  </a:lnTo>
                  <a:lnTo>
                    <a:pt x="0" y="515518"/>
                  </a:lnTo>
                  <a:close/>
                </a:path>
              </a:pathLst>
            </a:custGeom>
            <a:solidFill>
              <a:srgbClr val="F2F2F2"/>
            </a:solidFill>
            <a:ln w="11973" cap="flat">
              <a:noFill/>
              <a:prstDash val="solid"/>
              <a:miter/>
            </a:ln>
          </p:spPr>
          <p:txBody>
            <a:bodyPr rtlCol="0" anchor="ctr"/>
            <a:lstStyle/>
            <a:p>
              <a:endParaRPr lang="nl-NL"/>
            </a:p>
          </p:txBody>
        </p:sp>
        <p:grpSp>
          <p:nvGrpSpPr>
            <p:cNvPr id="28" name="Graphic 1">
              <a:extLst>
                <a:ext uri="{FF2B5EF4-FFF2-40B4-BE49-F238E27FC236}">
                  <a16:creationId xmlns:a16="http://schemas.microsoft.com/office/drawing/2014/main" id="{087C003E-8997-4D3A-9610-1DBFAA6D9FAB}"/>
                </a:ext>
              </a:extLst>
            </p:cNvPr>
            <p:cNvGrpSpPr/>
            <p:nvPr/>
          </p:nvGrpSpPr>
          <p:grpSpPr>
            <a:xfrm>
              <a:off x="6978237" y="5180690"/>
              <a:ext cx="19182" cy="86319"/>
              <a:chOff x="6978237" y="5180690"/>
              <a:chExt cx="19182" cy="86319"/>
            </a:xfrm>
            <a:solidFill>
              <a:srgbClr val="9D9D9D"/>
            </a:solidFill>
          </p:grpSpPr>
          <p:sp>
            <p:nvSpPr>
              <p:cNvPr id="29" name="Vrije vorm: vorm 28">
                <a:extLst>
                  <a:ext uri="{FF2B5EF4-FFF2-40B4-BE49-F238E27FC236}">
                    <a16:creationId xmlns:a16="http://schemas.microsoft.com/office/drawing/2014/main" id="{8BAAF3DF-9411-4670-8216-B56CBFE4E7C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994B5EB9-5179-45EF-B2D1-850BF6B9138B}"/>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5B806DCF-806C-4528-A4CB-2CE2AD372B27}"/>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sp>
          <p:nvSpPr>
            <p:cNvPr id="33" name="Vrije vorm: vorm 32">
              <a:extLst>
                <a:ext uri="{FF2B5EF4-FFF2-40B4-BE49-F238E27FC236}">
                  <a16:creationId xmlns:a16="http://schemas.microsoft.com/office/drawing/2014/main" id="{98C84078-A931-4213-B7AC-97F48F28CBD4}"/>
                </a:ext>
              </a:extLst>
            </p:cNvPr>
            <p:cNvSpPr/>
            <p:nvPr/>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1D395E14-B2A1-4B71-9142-0E5547581B88}"/>
                </a:ext>
              </a:extLst>
            </p:cNvPr>
            <p:cNvSpPr/>
            <p:nvPr/>
          </p:nvSpPr>
          <p:spPr>
            <a:xfrm>
              <a:off x="5042047" y="1997665"/>
              <a:ext cx="2113624" cy="2094442"/>
            </a:xfrm>
            <a:custGeom>
              <a:avLst/>
              <a:gdLst>
                <a:gd name="connsiteX0" fmla="*/ 0 w 2113624"/>
                <a:gd name="connsiteY0" fmla="*/ 0 h 2094442"/>
                <a:gd name="connsiteX1" fmla="*/ 2113624 w 2113624"/>
                <a:gd name="connsiteY1" fmla="*/ 0 h 2094442"/>
                <a:gd name="connsiteX2" fmla="*/ 2113624 w 2113624"/>
                <a:gd name="connsiteY2" fmla="*/ 2094442 h 2094442"/>
                <a:gd name="connsiteX3" fmla="*/ 0 w 2113624"/>
                <a:gd name="connsiteY3" fmla="*/ 2094442 h 2094442"/>
              </a:gdLst>
              <a:ahLst/>
              <a:cxnLst>
                <a:cxn ang="0">
                  <a:pos x="connsiteX0" y="connsiteY0"/>
                </a:cxn>
                <a:cxn ang="0">
                  <a:pos x="connsiteX1" y="connsiteY1"/>
                </a:cxn>
                <a:cxn ang="0">
                  <a:pos x="connsiteX2" y="connsiteY2"/>
                </a:cxn>
                <a:cxn ang="0">
                  <a:pos x="connsiteX3" y="connsiteY3"/>
                </a:cxn>
              </a:cxnLst>
              <a:rect l="l" t="t" r="r" b="b"/>
              <a:pathLst>
                <a:path w="2113624" h="2094442">
                  <a:moveTo>
                    <a:pt x="0" y="0"/>
                  </a:moveTo>
                  <a:lnTo>
                    <a:pt x="2113624" y="0"/>
                  </a:lnTo>
                  <a:lnTo>
                    <a:pt x="2113624" y="2094442"/>
                  </a:lnTo>
                  <a:lnTo>
                    <a:pt x="0" y="2094442"/>
                  </a:lnTo>
                  <a:close/>
                </a:path>
              </a:pathLst>
            </a:custGeom>
            <a:solidFill>
              <a:srgbClr val="CECCCD"/>
            </a:solidFill>
            <a:ln w="11973" cap="flat">
              <a:noFill/>
              <a:prstDash val="solid"/>
              <a:miter/>
            </a:ln>
          </p:spPr>
          <p:txBody>
            <a:bodyPr rtlCol="0" anchor="ctr"/>
            <a:lstStyle/>
            <a:p>
              <a:endParaRPr lang="nl-NL"/>
            </a:p>
          </p:txBody>
        </p:sp>
        <p:grpSp>
          <p:nvGrpSpPr>
            <p:cNvPr id="35" name="Graphic 1">
              <a:extLst>
                <a:ext uri="{FF2B5EF4-FFF2-40B4-BE49-F238E27FC236}">
                  <a16:creationId xmlns:a16="http://schemas.microsoft.com/office/drawing/2014/main" id="{087C003E-8997-4D3A-9610-1DBFAA6D9FAB}"/>
                </a:ext>
              </a:extLst>
            </p:cNvPr>
            <p:cNvGrpSpPr/>
            <p:nvPr/>
          </p:nvGrpSpPr>
          <p:grpSpPr>
            <a:xfrm>
              <a:off x="5199100" y="1412612"/>
              <a:ext cx="1798319" cy="183275"/>
              <a:chOff x="5199100" y="1412612"/>
              <a:chExt cx="1798319" cy="183275"/>
            </a:xfrm>
          </p:grpSpPr>
          <p:grpSp>
            <p:nvGrpSpPr>
              <p:cNvPr id="36" name="Graphic 1">
                <a:extLst>
                  <a:ext uri="{FF2B5EF4-FFF2-40B4-BE49-F238E27FC236}">
                    <a16:creationId xmlns:a16="http://schemas.microsoft.com/office/drawing/2014/main" id="{087C003E-8997-4D3A-9610-1DBFAA6D9FAB}"/>
                  </a:ext>
                </a:extLst>
              </p:cNvPr>
              <p:cNvGrpSpPr/>
              <p:nvPr/>
            </p:nvGrpSpPr>
            <p:grpSpPr>
              <a:xfrm>
                <a:off x="5199100" y="1436590"/>
                <a:ext cx="718128" cy="159297"/>
                <a:chOff x="5199100" y="1436590"/>
                <a:chExt cx="718128" cy="159297"/>
              </a:xfrm>
            </p:grpSpPr>
            <p:grpSp>
              <p:nvGrpSpPr>
                <p:cNvPr id="37" name="Graphic 1">
                  <a:extLst>
                    <a:ext uri="{FF2B5EF4-FFF2-40B4-BE49-F238E27FC236}">
                      <a16:creationId xmlns:a16="http://schemas.microsoft.com/office/drawing/2014/main" id="{087C003E-8997-4D3A-9610-1DBFAA6D9FAB}"/>
                    </a:ext>
                  </a:extLst>
                </p:cNvPr>
                <p:cNvGrpSpPr/>
                <p:nvPr/>
              </p:nvGrpSpPr>
              <p:grpSpPr>
                <a:xfrm>
                  <a:off x="5410852" y="1452942"/>
                  <a:ext cx="506376" cy="142945"/>
                  <a:chOff x="5410852" y="1452942"/>
                  <a:chExt cx="506376" cy="142945"/>
                </a:xfrm>
                <a:solidFill>
                  <a:srgbClr val="333333"/>
                </a:solidFill>
              </p:grpSpPr>
              <p:sp>
                <p:nvSpPr>
                  <p:cNvPr id="38" name="Vrije vorm: vorm 37">
                    <a:extLst>
                      <a:ext uri="{FF2B5EF4-FFF2-40B4-BE49-F238E27FC236}">
                        <a16:creationId xmlns:a16="http://schemas.microsoft.com/office/drawing/2014/main" id="{BA5D889C-482B-4405-8F70-6D0EEA498400}"/>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968DB9A5-0889-4339-912A-3738D416237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40" name="Graphic 1">
                  <a:extLst>
                    <a:ext uri="{FF2B5EF4-FFF2-40B4-BE49-F238E27FC236}">
                      <a16:creationId xmlns:a16="http://schemas.microsoft.com/office/drawing/2014/main" id="{087C003E-8997-4D3A-9610-1DBFAA6D9FAB}"/>
                    </a:ext>
                  </a:extLst>
                </p:cNvPr>
                <p:cNvGrpSpPr/>
                <p:nvPr/>
              </p:nvGrpSpPr>
              <p:grpSpPr>
                <a:xfrm>
                  <a:off x="5199100" y="1436590"/>
                  <a:ext cx="133075" cy="122285"/>
                  <a:chOff x="5199100" y="1436590"/>
                  <a:chExt cx="133075" cy="122285"/>
                </a:xfrm>
                <a:noFill/>
              </p:grpSpPr>
              <p:sp>
                <p:nvSpPr>
                  <p:cNvPr id="41" name="Vrije vorm: vorm 40">
                    <a:extLst>
                      <a:ext uri="{FF2B5EF4-FFF2-40B4-BE49-F238E27FC236}">
                        <a16:creationId xmlns:a16="http://schemas.microsoft.com/office/drawing/2014/main" id="{DCAEA01D-ADD6-4F92-9EED-0889B9ACED39}"/>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DCE99657-D67A-4F09-B4B0-4BB969970A1D}"/>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43" name="Graphic 1">
                <a:extLst>
                  <a:ext uri="{FF2B5EF4-FFF2-40B4-BE49-F238E27FC236}">
                    <a16:creationId xmlns:a16="http://schemas.microsoft.com/office/drawing/2014/main" id="{087C003E-8997-4D3A-9610-1DBFAA6D9FAB}"/>
                  </a:ext>
                </a:extLst>
              </p:cNvPr>
              <p:cNvGrpSpPr/>
              <p:nvPr/>
            </p:nvGrpSpPr>
            <p:grpSpPr>
              <a:xfrm>
                <a:off x="6564623" y="1412612"/>
                <a:ext cx="432795" cy="177434"/>
                <a:chOff x="6564623" y="1412612"/>
                <a:chExt cx="432795" cy="177434"/>
              </a:xfrm>
            </p:grpSpPr>
            <p:sp>
              <p:nvSpPr>
                <p:cNvPr id="44" name="Vrije vorm: vorm 43">
                  <a:extLst>
                    <a:ext uri="{FF2B5EF4-FFF2-40B4-BE49-F238E27FC236}">
                      <a16:creationId xmlns:a16="http://schemas.microsoft.com/office/drawing/2014/main" id="{00F1DCB8-FA3C-49B7-AFA7-5D57E4A16EC6}"/>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45" name="Graphic 1">
                  <a:extLst>
                    <a:ext uri="{FF2B5EF4-FFF2-40B4-BE49-F238E27FC236}">
                      <a16:creationId xmlns:a16="http://schemas.microsoft.com/office/drawing/2014/main" id="{087C003E-8997-4D3A-9610-1DBFAA6D9FAB}"/>
                    </a:ext>
                  </a:extLst>
                </p:cNvPr>
                <p:cNvGrpSpPr/>
                <p:nvPr/>
              </p:nvGrpSpPr>
              <p:grpSpPr>
                <a:xfrm>
                  <a:off x="6864343" y="1442584"/>
                  <a:ext cx="133075" cy="117490"/>
                  <a:chOff x="6864343" y="1442584"/>
                  <a:chExt cx="133075" cy="117490"/>
                </a:xfrm>
                <a:noFill/>
              </p:grpSpPr>
              <p:sp>
                <p:nvSpPr>
                  <p:cNvPr id="46" name="Vrije vorm: vorm 45">
                    <a:extLst>
                      <a:ext uri="{FF2B5EF4-FFF2-40B4-BE49-F238E27FC236}">
                        <a16:creationId xmlns:a16="http://schemas.microsoft.com/office/drawing/2014/main" id="{2CAF2E5B-B6D3-4255-B2F2-66C0729BEEFD}"/>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47" name="Vrije vorm: vorm 46">
                    <a:extLst>
                      <a:ext uri="{FF2B5EF4-FFF2-40B4-BE49-F238E27FC236}">
                        <a16:creationId xmlns:a16="http://schemas.microsoft.com/office/drawing/2014/main" id="{94FD2EC4-1CAE-479A-979D-1F2F7A1738CB}"/>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48" name="Graphic 1">
                  <a:extLst>
                    <a:ext uri="{FF2B5EF4-FFF2-40B4-BE49-F238E27FC236}">
                      <a16:creationId xmlns:a16="http://schemas.microsoft.com/office/drawing/2014/main" id="{087C003E-8997-4D3A-9610-1DBFAA6D9FAB}"/>
                    </a:ext>
                  </a:extLst>
                </p:cNvPr>
                <p:cNvGrpSpPr/>
                <p:nvPr/>
              </p:nvGrpSpPr>
              <p:grpSpPr>
                <a:xfrm>
                  <a:off x="6610181" y="1447380"/>
                  <a:ext cx="83921" cy="103103"/>
                  <a:chOff x="6610181" y="1447380"/>
                  <a:chExt cx="83921" cy="103103"/>
                </a:xfrm>
                <a:noFill/>
              </p:grpSpPr>
              <p:sp>
                <p:nvSpPr>
                  <p:cNvPr id="49" name="Vrije vorm: vorm 48">
                    <a:extLst>
                      <a:ext uri="{FF2B5EF4-FFF2-40B4-BE49-F238E27FC236}">
                        <a16:creationId xmlns:a16="http://schemas.microsoft.com/office/drawing/2014/main" id="{75B21DFB-8FC9-4AFF-AFF8-774FD5EC440E}"/>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50" name="Vrije vorm: vorm 49">
                    <a:extLst>
                      <a:ext uri="{FF2B5EF4-FFF2-40B4-BE49-F238E27FC236}">
                        <a16:creationId xmlns:a16="http://schemas.microsoft.com/office/drawing/2014/main" id="{603AF689-CF56-4CFA-A0DA-E0564318E7CD}"/>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51" name="Graphic 1">
                    <a:extLst>
                      <a:ext uri="{FF2B5EF4-FFF2-40B4-BE49-F238E27FC236}">
                        <a16:creationId xmlns:a16="http://schemas.microsoft.com/office/drawing/2014/main" id="{087C003E-8997-4D3A-9610-1DBFAA6D9FAB}"/>
                      </a:ext>
                    </a:extLst>
                  </p:cNvPr>
                  <p:cNvGrpSpPr/>
                  <p:nvPr/>
                </p:nvGrpSpPr>
                <p:grpSpPr>
                  <a:xfrm>
                    <a:off x="6635357" y="1447380"/>
                    <a:ext cx="33568" cy="17983"/>
                    <a:chOff x="6635357" y="1447380"/>
                    <a:chExt cx="33568" cy="17983"/>
                  </a:xfrm>
                </p:grpSpPr>
                <p:sp>
                  <p:nvSpPr>
                    <p:cNvPr id="52" name="Vrije vorm: vorm 51">
                      <a:extLst>
                        <a:ext uri="{FF2B5EF4-FFF2-40B4-BE49-F238E27FC236}">
                          <a16:creationId xmlns:a16="http://schemas.microsoft.com/office/drawing/2014/main" id="{38F1A65B-A5C0-4DE8-A064-8A6D8012BD41}"/>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53" name="Vrije vorm: vorm 52">
                      <a:extLst>
                        <a:ext uri="{FF2B5EF4-FFF2-40B4-BE49-F238E27FC236}">
                          <a16:creationId xmlns:a16="http://schemas.microsoft.com/office/drawing/2014/main" id="{0CCE8028-B01C-4AA7-A7F1-14CCB0F129CE}"/>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grpSp>
          <p:nvGrpSpPr>
            <p:cNvPr id="54" name="Graphic 1">
              <a:extLst>
                <a:ext uri="{FF2B5EF4-FFF2-40B4-BE49-F238E27FC236}">
                  <a16:creationId xmlns:a16="http://schemas.microsoft.com/office/drawing/2014/main" id="{087C003E-8997-4D3A-9610-1DBFAA6D9FAB}"/>
                </a:ext>
              </a:extLst>
            </p:cNvPr>
            <p:cNvGrpSpPr/>
            <p:nvPr/>
          </p:nvGrpSpPr>
          <p:grpSpPr>
            <a:xfrm>
              <a:off x="5702629" y="2745766"/>
              <a:ext cx="792459" cy="597041"/>
              <a:chOff x="5702629" y="2745766"/>
              <a:chExt cx="792459" cy="597041"/>
            </a:xfrm>
            <a:solidFill>
              <a:srgbClr val="9D9D9D"/>
            </a:solidFill>
          </p:grpSpPr>
          <p:sp>
            <p:nvSpPr>
              <p:cNvPr id="55" name="Vrije vorm: vorm 54">
                <a:extLst>
                  <a:ext uri="{FF2B5EF4-FFF2-40B4-BE49-F238E27FC236}">
                    <a16:creationId xmlns:a16="http://schemas.microsoft.com/office/drawing/2014/main" id="{B6B09668-494B-482F-97AB-FA14200DF30C}"/>
                  </a:ext>
                </a:extLst>
              </p:cNvPr>
              <p:cNvSpPr/>
              <p:nvPr/>
            </p:nvSpPr>
            <p:spPr>
              <a:xfrm>
                <a:off x="5980769" y="2966360"/>
                <a:ext cx="235000" cy="234980"/>
              </a:xfrm>
              <a:custGeom>
                <a:avLst/>
                <a:gdLst>
                  <a:gd name="connsiteX0" fmla="*/ 117490 w 235000"/>
                  <a:gd name="connsiteY0" fmla="*/ 0 h 234980"/>
                  <a:gd name="connsiteX1" fmla="*/ 0 w 235000"/>
                  <a:gd name="connsiteY1" fmla="*/ 117490 h 234980"/>
                  <a:gd name="connsiteX2" fmla="*/ 117490 w 235000"/>
                  <a:gd name="connsiteY2" fmla="*/ 234980 h 234980"/>
                  <a:gd name="connsiteX3" fmla="*/ 234980 w 235000"/>
                  <a:gd name="connsiteY3" fmla="*/ 117490 h 234980"/>
                  <a:gd name="connsiteX4" fmla="*/ 117490 w 235000"/>
                  <a:gd name="connsiteY4" fmla="*/ 0 h 23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00" h="234980">
                    <a:moveTo>
                      <a:pt x="117490" y="0"/>
                    </a:moveTo>
                    <a:cubicBezTo>
                      <a:pt x="52751" y="0"/>
                      <a:pt x="0" y="52751"/>
                      <a:pt x="0" y="117490"/>
                    </a:cubicBezTo>
                    <a:cubicBezTo>
                      <a:pt x="0" y="182230"/>
                      <a:pt x="52751" y="234980"/>
                      <a:pt x="117490" y="234980"/>
                    </a:cubicBezTo>
                    <a:cubicBezTo>
                      <a:pt x="182230" y="234980"/>
                      <a:pt x="234980" y="182230"/>
                      <a:pt x="234980" y="117490"/>
                    </a:cubicBezTo>
                    <a:cubicBezTo>
                      <a:pt x="236179" y="52751"/>
                      <a:pt x="183428" y="0"/>
                      <a:pt x="117490" y="0"/>
                    </a:cubicBezTo>
                    <a:close/>
                  </a:path>
                </a:pathLst>
              </a:custGeom>
              <a:solidFill>
                <a:srgbClr val="9D9D9D"/>
              </a:solidFill>
              <a:ln w="11973"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E166C359-C0FB-4CF3-BD7D-EC84AA0DC027}"/>
                  </a:ext>
                </a:extLst>
              </p:cNvPr>
              <p:cNvSpPr/>
              <p:nvPr/>
            </p:nvSpPr>
            <p:spPr>
              <a:xfrm>
                <a:off x="5702629" y="2745766"/>
                <a:ext cx="792459" cy="597041"/>
              </a:xfrm>
              <a:custGeom>
                <a:avLst/>
                <a:gdLst>
                  <a:gd name="connsiteX0" fmla="*/ 724123 w 792459"/>
                  <a:gd name="connsiteY0" fmla="*/ 79126 h 597041"/>
                  <a:gd name="connsiteX1" fmla="*/ 604235 w 792459"/>
                  <a:gd name="connsiteY1" fmla="*/ 79126 h 597041"/>
                  <a:gd name="connsiteX2" fmla="*/ 586252 w 792459"/>
                  <a:gd name="connsiteY2" fmla="*/ 37165 h 597041"/>
                  <a:gd name="connsiteX3" fmla="*/ 528706 w 792459"/>
                  <a:gd name="connsiteY3" fmla="*/ 0 h 597041"/>
                  <a:gd name="connsiteX4" fmla="*/ 263753 w 792459"/>
                  <a:gd name="connsiteY4" fmla="*/ 0 h 597041"/>
                  <a:gd name="connsiteX5" fmla="*/ 206207 w 792459"/>
                  <a:gd name="connsiteY5" fmla="*/ 37165 h 597041"/>
                  <a:gd name="connsiteX6" fmla="*/ 188224 w 792459"/>
                  <a:gd name="connsiteY6" fmla="*/ 79126 h 597041"/>
                  <a:gd name="connsiteX7" fmla="*/ 68336 w 792459"/>
                  <a:gd name="connsiteY7" fmla="*/ 79126 h 597041"/>
                  <a:gd name="connsiteX8" fmla="*/ 0 w 792459"/>
                  <a:gd name="connsiteY8" fmla="*/ 147462 h 597041"/>
                  <a:gd name="connsiteX9" fmla="*/ 0 w 792459"/>
                  <a:gd name="connsiteY9" fmla="*/ 528706 h 597041"/>
                  <a:gd name="connsiteX10" fmla="*/ 68336 w 792459"/>
                  <a:gd name="connsiteY10" fmla="*/ 597042 h 597041"/>
                  <a:gd name="connsiteX11" fmla="*/ 724123 w 792459"/>
                  <a:gd name="connsiteY11" fmla="*/ 597042 h 597041"/>
                  <a:gd name="connsiteX12" fmla="*/ 792459 w 792459"/>
                  <a:gd name="connsiteY12" fmla="*/ 528706 h 597041"/>
                  <a:gd name="connsiteX13" fmla="*/ 792459 w 792459"/>
                  <a:gd name="connsiteY13" fmla="*/ 147462 h 597041"/>
                  <a:gd name="connsiteX14" fmla="*/ 724123 w 792459"/>
                  <a:gd name="connsiteY14" fmla="*/ 79126 h 597041"/>
                  <a:gd name="connsiteX15" fmla="*/ 395630 w 792459"/>
                  <a:gd name="connsiteY15" fmla="*/ 509524 h 597041"/>
                  <a:gd name="connsiteX16" fmla="*/ 225389 w 792459"/>
                  <a:gd name="connsiteY16" fmla="*/ 339283 h 597041"/>
                  <a:gd name="connsiteX17" fmla="*/ 395630 w 792459"/>
                  <a:gd name="connsiteY17" fmla="*/ 169042 h 597041"/>
                  <a:gd name="connsiteX18" fmla="*/ 565871 w 792459"/>
                  <a:gd name="connsiteY18" fmla="*/ 339283 h 597041"/>
                  <a:gd name="connsiteX19" fmla="*/ 395630 w 792459"/>
                  <a:gd name="connsiteY19" fmla="*/ 509524 h 59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459" h="597041">
                    <a:moveTo>
                      <a:pt x="724123" y="79126"/>
                    </a:moveTo>
                    <a:lnTo>
                      <a:pt x="604235" y="79126"/>
                    </a:lnTo>
                    <a:lnTo>
                      <a:pt x="586252" y="37165"/>
                    </a:lnTo>
                    <a:cubicBezTo>
                      <a:pt x="576661" y="14387"/>
                      <a:pt x="553882" y="0"/>
                      <a:pt x="528706" y="0"/>
                    </a:cubicBezTo>
                    <a:lnTo>
                      <a:pt x="263753" y="0"/>
                    </a:lnTo>
                    <a:cubicBezTo>
                      <a:pt x="238577" y="0"/>
                      <a:pt x="216997" y="14387"/>
                      <a:pt x="206207" y="37165"/>
                    </a:cubicBezTo>
                    <a:lnTo>
                      <a:pt x="188224" y="79126"/>
                    </a:lnTo>
                    <a:lnTo>
                      <a:pt x="68336" y="79126"/>
                    </a:lnTo>
                    <a:cubicBezTo>
                      <a:pt x="29972" y="79126"/>
                      <a:pt x="0" y="110297"/>
                      <a:pt x="0" y="147462"/>
                    </a:cubicBezTo>
                    <a:lnTo>
                      <a:pt x="0" y="528706"/>
                    </a:lnTo>
                    <a:cubicBezTo>
                      <a:pt x="0" y="567070"/>
                      <a:pt x="31171" y="597042"/>
                      <a:pt x="68336" y="597042"/>
                    </a:cubicBezTo>
                    <a:lnTo>
                      <a:pt x="724123" y="597042"/>
                    </a:lnTo>
                    <a:cubicBezTo>
                      <a:pt x="762487" y="597042"/>
                      <a:pt x="792459" y="565871"/>
                      <a:pt x="792459" y="528706"/>
                    </a:cubicBezTo>
                    <a:lnTo>
                      <a:pt x="792459" y="147462"/>
                    </a:lnTo>
                    <a:cubicBezTo>
                      <a:pt x="792459" y="110297"/>
                      <a:pt x="762487" y="79126"/>
                      <a:pt x="724123" y="79126"/>
                    </a:cubicBezTo>
                    <a:close/>
                    <a:moveTo>
                      <a:pt x="395630" y="509524"/>
                    </a:moveTo>
                    <a:cubicBezTo>
                      <a:pt x="302118" y="509524"/>
                      <a:pt x="225389" y="432796"/>
                      <a:pt x="225389" y="339283"/>
                    </a:cubicBezTo>
                    <a:cubicBezTo>
                      <a:pt x="225389" y="245770"/>
                      <a:pt x="302118" y="169042"/>
                      <a:pt x="395630" y="169042"/>
                    </a:cubicBezTo>
                    <a:cubicBezTo>
                      <a:pt x="489143" y="169042"/>
                      <a:pt x="565871" y="245770"/>
                      <a:pt x="565871" y="339283"/>
                    </a:cubicBezTo>
                    <a:cubicBezTo>
                      <a:pt x="567070" y="432796"/>
                      <a:pt x="490342" y="509524"/>
                      <a:pt x="395630" y="509524"/>
                    </a:cubicBezTo>
                    <a:close/>
                  </a:path>
                </a:pathLst>
              </a:custGeom>
              <a:solidFill>
                <a:srgbClr val="9D9D9D"/>
              </a:solidFill>
              <a:ln w="11973" cap="flat">
                <a:noFill/>
                <a:prstDash val="solid"/>
                <a:miter/>
              </a:ln>
            </p:spPr>
            <p:txBody>
              <a:bodyPr rtlCol="0" anchor="ctr"/>
              <a:lstStyle/>
              <a:p>
                <a:endParaRPr lang="nl-NL"/>
              </a:p>
            </p:txBody>
          </p:sp>
        </p:grpSp>
        <p:grpSp>
          <p:nvGrpSpPr>
            <p:cNvPr id="57" name="Graphic 1">
              <a:extLst>
                <a:ext uri="{FF2B5EF4-FFF2-40B4-BE49-F238E27FC236}">
                  <a16:creationId xmlns:a16="http://schemas.microsoft.com/office/drawing/2014/main" id="{087C003E-8997-4D3A-9610-1DBFAA6D9FAB}"/>
                </a:ext>
              </a:extLst>
            </p:cNvPr>
            <p:cNvGrpSpPr/>
            <p:nvPr/>
          </p:nvGrpSpPr>
          <p:grpSpPr>
            <a:xfrm>
              <a:off x="5199100" y="5451637"/>
              <a:ext cx="1798318" cy="133075"/>
              <a:chOff x="5199100" y="5451637"/>
              <a:chExt cx="1798318" cy="133075"/>
            </a:xfrm>
            <a:solidFill>
              <a:srgbClr val="333333"/>
            </a:solidFill>
          </p:grpSpPr>
          <p:sp>
            <p:nvSpPr>
              <p:cNvPr id="58" name="Vrije vorm: vorm 57">
                <a:extLst>
                  <a:ext uri="{FF2B5EF4-FFF2-40B4-BE49-F238E27FC236}">
                    <a16:creationId xmlns:a16="http://schemas.microsoft.com/office/drawing/2014/main" id="{F4DEB4B7-698F-45A4-9C81-2D5999FC778E}"/>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59" name="Graphic 1">
                <a:extLst>
                  <a:ext uri="{FF2B5EF4-FFF2-40B4-BE49-F238E27FC236}">
                    <a16:creationId xmlns:a16="http://schemas.microsoft.com/office/drawing/2014/main" id="{087C003E-8997-4D3A-9610-1DBFAA6D9FAB}"/>
                  </a:ext>
                </a:extLst>
              </p:cNvPr>
              <p:cNvGrpSpPr/>
              <p:nvPr/>
            </p:nvGrpSpPr>
            <p:grpSpPr>
              <a:xfrm>
                <a:off x="5616310" y="5452836"/>
                <a:ext cx="132176" cy="130677"/>
                <a:chOff x="5616310" y="5452836"/>
                <a:chExt cx="132176" cy="130677"/>
              </a:xfrm>
              <a:solidFill>
                <a:srgbClr val="333333"/>
              </a:solidFill>
            </p:grpSpPr>
            <p:sp>
              <p:nvSpPr>
                <p:cNvPr id="60" name="Vrije vorm: vorm 59">
                  <a:extLst>
                    <a:ext uri="{FF2B5EF4-FFF2-40B4-BE49-F238E27FC236}">
                      <a16:creationId xmlns:a16="http://schemas.microsoft.com/office/drawing/2014/main" id="{E69B3BC1-8E1C-442C-8774-8BFBC4C2F395}"/>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FD33CF2F-3B19-4783-B51F-543705781E1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62" name="Vrije vorm: vorm 61">
                <a:extLst>
                  <a:ext uri="{FF2B5EF4-FFF2-40B4-BE49-F238E27FC236}">
                    <a16:creationId xmlns:a16="http://schemas.microsoft.com/office/drawing/2014/main" id="{967A9929-F56D-4695-BFBA-C04C8C51E42D}"/>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30D1A90D-C1E1-44A3-BCDD-185FF86A2902}"/>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638BEEE5-C005-4064-BCD9-995587FC3510}"/>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grpSp>
          <p:nvGrpSpPr>
            <p:cNvPr id="65" name="Graphic 1">
              <a:extLst>
                <a:ext uri="{FF2B5EF4-FFF2-40B4-BE49-F238E27FC236}">
                  <a16:creationId xmlns:a16="http://schemas.microsoft.com/office/drawing/2014/main" id="{087C003E-8997-4D3A-9610-1DBFAA6D9FAB}"/>
                </a:ext>
              </a:extLst>
            </p:cNvPr>
            <p:cNvGrpSpPr/>
            <p:nvPr/>
          </p:nvGrpSpPr>
          <p:grpSpPr>
            <a:xfrm>
              <a:off x="5199100" y="4195211"/>
              <a:ext cx="1798319" cy="117490"/>
              <a:chOff x="5199100" y="4195211"/>
              <a:chExt cx="1798319" cy="117490"/>
            </a:xfrm>
            <a:noFill/>
          </p:grpSpPr>
          <p:sp>
            <p:nvSpPr>
              <p:cNvPr id="66" name="Vrije vorm: vorm 65">
                <a:extLst>
                  <a:ext uri="{FF2B5EF4-FFF2-40B4-BE49-F238E27FC236}">
                    <a16:creationId xmlns:a16="http://schemas.microsoft.com/office/drawing/2014/main" id="{50AD318F-E73B-4DCD-BFD3-E5797676DD15}"/>
                  </a:ext>
                </a:extLst>
              </p:cNvPr>
              <p:cNvSpPr/>
              <p:nvPr/>
            </p:nvSpPr>
            <p:spPr>
              <a:xfrm>
                <a:off x="5424489" y="4195211"/>
                <a:ext cx="117490" cy="117490"/>
              </a:xfrm>
              <a:custGeom>
                <a:avLst/>
                <a:gdLst>
                  <a:gd name="connsiteX0" fmla="*/ 107899 w 117490"/>
                  <a:gd name="connsiteY0" fmla="*/ 89916 h 117490"/>
                  <a:gd name="connsiteX1" fmla="*/ 117490 w 117490"/>
                  <a:gd name="connsiteY1" fmla="*/ 58745 h 117490"/>
                  <a:gd name="connsiteX2" fmla="*/ 58745 w 117490"/>
                  <a:gd name="connsiteY2" fmla="*/ 0 h 117490"/>
                  <a:gd name="connsiteX3" fmla="*/ 0 w 117490"/>
                  <a:gd name="connsiteY3" fmla="*/ 58745 h 117490"/>
                  <a:gd name="connsiteX4" fmla="*/ 58745 w 117490"/>
                  <a:gd name="connsiteY4" fmla="*/ 117490 h 117490"/>
                  <a:gd name="connsiteX5" fmla="*/ 95910 w 117490"/>
                  <a:gd name="connsiteY5" fmla="*/ 103104 h 117490"/>
                  <a:gd name="connsiteX6" fmla="*/ 117490 w 117490"/>
                  <a:gd name="connsiteY6" fmla="*/ 109098 h 117490"/>
                  <a:gd name="connsiteX7" fmla="*/ 107899 w 117490"/>
                  <a:gd name="connsiteY7" fmla="*/ 89916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90" h="117490">
                    <a:moveTo>
                      <a:pt x="107899" y="89916"/>
                    </a:moveTo>
                    <a:cubicBezTo>
                      <a:pt x="113894" y="80325"/>
                      <a:pt x="117490" y="70734"/>
                      <a:pt x="117490" y="58745"/>
                    </a:cubicBezTo>
                    <a:cubicBezTo>
                      <a:pt x="117490" y="26375"/>
                      <a:pt x="91115" y="0"/>
                      <a:pt x="58745" y="0"/>
                    </a:cubicBezTo>
                    <a:cubicBezTo>
                      <a:pt x="26375" y="0"/>
                      <a:pt x="0" y="26375"/>
                      <a:pt x="0" y="58745"/>
                    </a:cubicBezTo>
                    <a:cubicBezTo>
                      <a:pt x="0" y="91115"/>
                      <a:pt x="26375" y="117490"/>
                      <a:pt x="58745" y="117490"/>
                    </a:cubicBezTo>
                    <a:cubicBezTo>
                      <a:pt x="73132" y="117490"/>
                      <a:pt x="86319" y="112695"/>
                      <a:pt x="95910" y="103104"/>
                    </a:cubicBezTo>
                    <a:lnTo>
                      <a:pt x="117490" y="109098"/>
                    </a:lnTo>
                    <a:lnTo>
                      <a:pt x="107899" y="89916"/>
                    </a:lnTo>
                    <a:close/>
                  </a:path>
                </a:pathLst>
              </a:custGeom>
              <a:noFill/>
              <a:ln w="14160" cap="flat">
                <a:solidFill>
                  <a:srgbClr val="333333"/>
                </a:solidFill>
                <a:prstDash val="solid"/>
                <a:round/>
              </a:ln>
            </p:spPr>
            <p:txBody>
              <a:bodyPr rtlCol="0" anchor="ctr"/>
              <a:lstStyle/>
              <a:p>
                <a:endParaRPr lang="nl-NL"/>
              </a:p>
            </p:txBody>
          </p:sp>
          <p:grpSp>
            <p:nvGrpSpPr>
              <p:cNvPr id="67" name="Graphic 1">
                <a:extLst>
                  <a:ext uri="{FF2B5EF4-FFF2-40B4-BE49-F238E27FC236}">
                    <a16:creationId xmlns:a16="http://schemas.microsoft.com/office/drawing/2014/main" id="{087C003E-8997-4D3A-9610-1DBFAA6D9FAB}"/>
                  </a:ext>
                </a:extLst>
              </p:cNvPr>
              <p:cNvGrpSpPr/>
              <p:nvPr/>
            </p:nvGrpSpPr>
            <p:grpSpPr>
              <a:xfrm>
                <a:off x="5199100" y="4195211"/>
                <a:ext cx="565871" cy="117490"/>
                <a:chOff x="5199100" y="4195211"/>
                <a:chExt cx="565871" cy="117490"/>
              </a:xfrm>
              <a:noFill/>
            </p:grpSpPr>
            <p:sp>
              <p:nvSpPr>
                <p:cNvPr id="68" name="Vrije vorm: vorm 67">
                  <a:extLst>
                    <a:ext uri="{FF2B5EF4-FFF2-40B4-BE49-F238E27FC236}">
                      <a16:creationId xmlns:a16="http://schemas.microsoft.com/office/drawing/2014/main" id="{A22EBA0C-ED9E-433D-9F2F-DAFCCFC770C7}"/>
                    </a:ext>
                  </a:extLst>
                </p:cNvPr>
                <p:cNvSpPr/>
                <p:nvPr/>
              </p:nvSpPr>
              <p:spPr>
                <a:xfrm>
                  <a:off x="5199100" y="4195211"/>
                  <a:ext cx="125882" cy="115991"/>
                </a:xfrm>
                <a:custGeom>
                  <a:avLst/>
                  <a:gdLst>
                    <a:gd name="connsiteX0" fmla="*/ 92314 w 125882"/>
                    <a:gd name="connsiteY0" fmla="*/ 0 h 115991"/>
                    <a:gd name="connsiteX1" fmla="*/ 98308 w 125882"/>
                    <a:gd name="connsiteY1" fmla="*/ 0 h 115991"/>
                    <a:gd name="connsiteX2" fmla="*/ 125882 w 125882"/>
                    <a:gd name="connsiteY2" fmla="*/ 33568 h 115991"/>
                    <a:gd name="connsiteX3" fmla="*/ 125882 w 125882"/>
                    <a:gd name="connsiteY3" fmla="*/ 40762 h 115991"/>
                    <a:gd name="connsiteX4" fmla="*/ 67137 w 125882"/>
                    <a:gd name="connsiteY4" fmla="*/ 115092 h 115991"/>
                    <a:gd name="connsiteX5" fmla="*/ 58745 w 125882"/>
                    <a:gd name="connsiteY5" fmla="*/ 115092 h 115991"/>
                    <a:gd name="connsiteX6" fmla="*/ 0 w 125882"/>
                    <a:gd name="connsiteY6" fmla="*/ 40762 h 115991"/>
                    <a:gd name="connsiteX7" fmla="*/ 0 w 125882"/>
                    <a:gd name="connsiteY7" fmla="*/ 33568 h 115991"/>
                    <a:gd name="connsiteX8" fmla="*/ 27574 w 125882"/>
                    <a:gd name="connsiteY8" fmla="*/ 0 h 115991"/>
                    <a:gd name="connsiteX9" fmla="*/ 33569 w 125882"/>
                    <a:gd name="connsiteY9" fmla="*/ 0 h 115991"/>
                    <a:gd name="connsiteX10" fmla="*/ 62342 w 125882"/>
                    <a:gd name="connsiteY10" fmla="*/ 15585 h 115991"/>
                    <a:gd name="connsiteX11" fmla="*/ 92314 w 125882"/>
                    <a:gd name="connsiteY11" fmla="*/ 0 h 11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82" h="115991">
                      <a:moveTo>
                        <a:pt x="92314" y="0"/>
                      </a:moveTo>
                      <a:cubicBezTo>
                        <a:pt x="93513" y="0"/>
                        <a:pt x="95910" y="0"/>
                        <a:pt x="98308" y="0"/>
                      </a:cubicBezTo>
                      <a:cubicBezTo>
                        <a:pt x="110297" y="1199"/>
                        <a:pt x="124683" y="11989"/>
                        <a:pt x="125882" y="33568"/>
                      </a:cubicBezTo>
                      <a:lnTo>
                        <a:pt x="125882" y="40762"/>
                      </a:lnTo>
                      <a:cubicBezTo>
                        <a:pt x="124683" y="61143"/>
                        <a:pt x="110297" y="85121"/>
                        <a:pt x="67137" y="115092"/>
                      </a:cubicBezTo>
                      <a:cubicBezTo>
                        <a:pt x="64739" y="116291"/>
                        <a:pt x="61143" y="116291"/>
                        <a:pt x="58745" y="115092"/>
                      </a:cubicBezTo>
                      <a:cubicBezTo>
                        <a:pt x="16784" y="85121"/>
                        <a:pt x="2398" y="59944"/>
                        <a:pt x="0" y="40762"/>
                      </a:cubicBezTo>
                      <a:lnTo>
                        <a:pt x="0" y="33568"/>
                      </a:lnTo>
                      <a:cubicBezTo>
                        <a:pt x="1199" y="11989"/>
                        <a:pt x="15585" y="1199"/>
                        <a:pt x="27574" y="0"/>
                      </a:cubicBezTo>
                      <a:cubicBezTo>
                        <a:pt x="29972" y="0"/>
                        <a:pt x="31171" y="0"/>
                        <a:pt x="33569" y="0"/>
                      </a:cubicBezTo>
                      <a:cubicBezTo>
                        <a:pt x="47955" y="0"/>
                        <a:pt x="53950" y="5994"/>
                        <a:pt x="62342" y="15585"/>
                      </a:cubicBezTo>
                      <a:cubicBezTo>
                        <a:pt x="70734" y="5994"/>
                        <a:pt x="77927" y="0"/>
                        <a:pt x="92314" y="0"/>
                      </a:cubicBezTo>
                    </a:path>
                  </a:pathLst>
                </a:custGeom>
                <a:noFill/>
                <a:ln w="14160" cap="flat">
                  <a:solidFill>
                    <a:srgbClr val="333333"/>
                  </a:solidFill>
                  <a:prstDash val="solid"/>
                  <a:round/>
                </a:ln>
              </p:spPr>
              <p:txBody>
                <a:bodyPr rtlCol="0" anchor="ctr"/>
                <a:lstStyle/>
                <a:p>
                  <a:endParaRPr lang="nl-NL"/>
                </a:p>
              </p:txBody>
            </p:sp>
            <p:grpSp>
              <p:nvGrpSpPr>
                <p:cNvPr id="69" name="Graphic 1">
                  <a:extLst>
                    <a:ext uri="{FF2B5EF4-FFF2-40B4-BE49-F238E27FC236}">
                      <a16:creationId xmlns:a16="http://schemas.microsoft.com/office/drawing/2014/main" id="{087C003E-8997-4D3A-9610-1DBFAA6D9FAB}"/>
                    </a:ext>
                  </a:extLst>
                </p:cNvPr>
                <p:cNvGrpSpPr/>
                <p:nvPr/>
              </p:nvGrpSpPr>
              <p:grpSpPr>
                <a:xfrm>
                  <a:off x="5633094" y="4195211"/>
                  <a:ext cx="131876" cy="117490"/>
                  <a:chOff x="5633094" y="4195211"/>
                  <a:chExt cx="131876" cy="117490"/>
                </a:xfrm>
                <a:noFill/>
              </p:grpSpPr>
              <p:sp>
                <p:nvSpPr>
                  <p:cNvPr id="70" name="Vrije vorm: vorm 69">
                    <a:extLst>
                      <a:ext uri="{FF2B5EF4-FFF2-40B4-BE49-F238E27FC236}">
                        <a16:creationId xmlns:a16="http://schemas.microsoft.com/office/drawing/2014/main" id="{276CE29A-E4B2-4F7C-931B-A0F39A46040F}"/>
                      </a:ext>
                    </a:extLst>
                  </p:cNvPr>
                  <p:cNvSpPr/>
                  <p:nvPr/>
                </p:nvSpPr>
                <p:spPr>
                  <a:xfrm>
                    <a:off x="5633094" y="4195211"/>
                    <a:ext cx="131876" cy="117490"/>
                  </a:xfrm>
                  <a:custGeom>
                    <a:avLst/>
                    <a:gdLst>
                      <a:gd name="connsiteX0" fmla="*/ 0 w 131876"/>
                      <a:gd name="connsiteY0" fmla="*/ 0 h 117490"/>
                      <a:gd name="connsiteX1" fmla="*/ 131877 w 131876"/>
                      <a:gd name="connsiteY1" fmla="*/ 0 h 117490"/>
                      <a:gd name="connsiteX2" fmla="*/ 58745 w 131876"/>
                      <a:gd name="connsiteY2" fmla="*/ 117490 h 117490"/>
                      <a:gd name="connsiteX3" fmla="*/ 47955 w 131876"/>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1876" h="117490">
                        <a:moveTo>
                          <a:pt x="0" y="0"/>
                        </a:moveTo>
                        <a:lnTo>
                          <a:pt x="131877"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71" name="Vrije vorm: vorm 70">
                    <a:extLst>
                      <a:ext uri="{FF2B5EF4-FFF2-40B4-BE49-F238E27FC236}">
                        <a16:creationId xmlns:a16="http://schemas.microsoft.com/office/drawing/2014/main" id="{5E1FB974-6E33-432F-8C66-85F975965FBD}"/>
                      </a:ext>
                    </a:extLst>
                  </p:cNvPr>
                  <p:cNvSpPr/>
                  <p:nvPr/>
                </p:nvSpPr>
                <p:spPr>
                  <a:xfrm>
                    <a:off x="5681049" y="4195211"/>
                    <a:ext cx="83921" cy="47955"/>
                  </a:xfrm>
                  <a:custGeom>
                    <a:avLst/>
                    <a:gdLst>
                      <a:gd name="connsiteX0" fmla="*/ 0 w 83921"/>
                      <a:gd name="connsiteY0" fmla="*/ 47955 h 47955"/>
                      <a:gd name="connsiteX1" fmla="*/ 83922 w 83921"/>
                      <a:gd name="connsiteY1" fmla="*/ 0 h 47955"/>
                    </a:gdLst>
                    <a:ahLst/>
                    <a:cxnLst>
                      <a:cxn ang="0">
                        <a:pos x="connsiteX0" y="connsiteY0"/>
                      </a:cxn>
                      <a:cxn ang="0">
                        <a:pos x="connsiteX1" y="connsiteY1"/>
                      </a:cxn>
                    </a:cxnLst>
                    <a:rect l="l" t="t" r="r" b="b"/>
                    <a:pathLst>
                      <a:path w="83921" h="47955">
                        <a:moveTo>
                          <a:pt x="0" y="47955"/>
                        </a:moveTo>
                        <a:lnTo>
                          <a:pt x="83922" y="0"/>
                        </a:lnTo>
                      </a:path>
                    </a:pathLst>
                  </a:custGeom>
                  <a:ln w="14160" cap="flat">
                    <a:solidFill>
                      <a:srgbClr val="333333"/>
                    </a:solidFill>
                    <a:prstDash val="solid"/>
                    <a:round/>
                  </a:ln>
                </p:spPr>
                <p:txBody>
                  <a:bodyPr rtlCol="0" anchor="ctr"/>
                  <a:lstStyle/>
                  <a:p>
                    <a:endParaRPr lang="nl-NL"/>
                  </a:p>
                </p:txBody>
              </p:sp>
            </p:grpSp>
          </p:grpSp>
          <p:sp>
            <p:nvSpPr>
              <p:cNvPr id="72" name="Vrije vorm: vorm 71">
                <a:extLst>
                  <a:ext uri="{FF2B5EF4-FFF2-40B4-BE49-F238E27FC236}">
                    <a16:creationId xmlns:a16="http://schemas.microsoft.com/office/drawing/2014/main" id="{99748B3B-CF5D-457D-955D-E47122EC3855}"/>
                  </a:ext>
                </a:extLst>
              </p:cNvPr>
              <p:cNvSpPr/>
              <p:nvPr/>
            </p:nvSpPr>
            <p:spPr>
              <a:xfrm>
                <a:off x="6901509" y="4195211"/>
                <a:ext cx="95910" cy="117490"/>
              </a:xfrm>
              <a:custGeom>
                <a:avLst/>
                <a:gdLst>
                  <a:gd name="connsiteX0" fmla="*/ 95910 w 95910"/>
                  <a:gd name="connsiteY0" fmla="*/ 117490 h 117490"/>
                  <a:gd name="connsiteX1" fmla="*/ 47955 w 95910"/>
                  <a:gd name="connsiteY1" fmla="*/ 75529 h 117490"/>
                  <a:gd name="connsiteX2" fmla="*/ 0 w 95910"/>
                  <a:gd name="connsiteY2" fmla="*/ 117490 h 117490"/>
                  <a:gd name="connsiteX3" fmla="*/ 0 w 95910"/>
                  <a:gd name="connsiteY3" fmla="*/ 58745 h 117490"/>
                  <a:gd name="connsiteX4" fmla="*/ 0 w 95910"/>
                  <a:gd name="connsiteY4" fmla="*/ 0 h 117490"/>
                  <a:gd name="connsiteX5" fmla="*/ 47955 w 95910"/>
                  <a:gd name="connsiteY5" fmla="*/ 0 h 117490"/>
                  <a:gd name="connsiteX6" fmla="*/ 95910 w 95910"/>
                  <a:gd name="connsiteY6" fmla="*/ 0 h 117490"/>
                  <a:gd name="connsiteX7" fmla="*/ 95910 w 95910"/>
                  <a:gd name="connsiteY7" fmla="*/ 58745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10" h="117490">
                    <a:moveTo>
                      <a:pt x="95910" y="117490"/>
                    </a:moveTo>
                    <a:lnTo>
                      <a:pt x="47955" y="75529"/>
                    </a:lnTo>
                    <a:lnTo>
                      <a:pt x="0" y="117490"/>
                    </a:lnTo>
                    <a:lnTo>
                      <a:pt x="0" y="58745"/>
                    </a:lnTo>
                    <a:lnTo>
                      <a:pt x="0" y="0"/>
                    </a:lnTo>
                    <a:lnTo>
                      <a:pt x="47955" y="0"/>
                    </a:lnTo>
                    <a:lnTo>
                      <a:pt x="95910" y="0"/>
                    </a:lnTo>
                    <a:lnTo>
                      <a:pt x="95910" y="58745"/>
                    </a:lnTo>
                    <a:close/>
                  </a:path>
                </a:pathLst>
              </a:custGeom>
              <a:noFill/>
              <a:ln w="14160" cap="flat">
                <a:solidFill>
                  <a:srgbClr val="333333"/>
                </a:solidFill>
                <a:prstDash val="solid"/>
                <a:round/>
              </a:ln>
            </p:spPr>
            <p:txBody>
              <a:bodyPr rtlCol="0" anchor="ctr"/>
              <a:lstStyle/>
              <a:p>
                <a:endParaRPr lang="nl-NL"/>
              </a:p>
            </p:txBody>
          </p:sp>
        </p:grpSp>
        <p:grpSp>
          <p:nvGrpSpPr>
            <p:cNvPr id="73" name="Graphic 1">
              <a:extLst>
                <a:ext uri="{FF2B5EF4-FFF2-40B4-BE49-F238E27FC236}">
                  <a16:creationId xmlns:a16="http://schemas.microsoft.com/office/drawing/2014/main" id="{087C003E-8997-4D3A-9610-1DBFAA6D9FAB}"/>
                </a:ext>
              </a:extLst>
            </p:cNvPr>
            <p:cNvGrpSpPr/>
            <p:nvPr/>
          </p:nvGrpSpPr>
          <p:grpSpPr>
            <a:xfrm>
              <a:off x="6058696" y="4195211"/>
              <a:ext cx="80324" cy="26375"/>
              <a:chOff x="6058696" y="4195211"/>
              <a:chExt cx="80324" cy="26375"/>
            </a:xfrm>
          </p:grpSpPr>
          <p:sp>
            <p:nvSpPr>
              <p:cNvPr id="74" name="Vrije vorm: vorm 73">
                <a:extLst>
                  <a:ext uri="{FF2B5EF4-FFF2-40B4-BE49-F238E27FC236}">
                    <a16:creationId xmlns:a16="http://schemas.microsoft.com/office/drawing/2014/main" id="{02195E91-4BBB-48A0-91D3-CB8AD65D0EDC}"/>
                  </a:ext>
                </a:extLst>
              </p:cNvPr>
              <p:cNvSpPr/>
              <p:nvPr/>
            </p:nvSpPr>
            <p:spPr>
              <a:xfrm>
                <a:off x="611264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999999"/>
              </a:solidFill>
              <a:ln w="11973" cap="flat">
                <a:noFill/>
                <a:prstDash val="solid"/>
                <a:miter/>
              </a:ln>
            </p:spPr>
            <p:txBody>
              <a:bodyPr rtlCol="0" anchor="ctr"/>
              <a:lstStyle/>
              <a:p>
                <a:endParaRPr lang="nl-NL"/>
              </a:p>
            </p:txBody>
          </p:sp>
          <p:sp>
            <p:nvSpPr>
              <p:cNvPr id="75" name="Vrije vorm: vorm 74">
                <a:extLst>
                  <a:ext uri="{FF2B5EF4-FFF2-40B4-BE49-F238E27FC236}">
                    <a16:creationId xmlns:a16="http://schemas.microsoft.com/office/drawing/2014/main" id="{450062F7-B681-48F5-8D49-E487AC06ACAB}"/>
                  </a:ext>
                </a:extLst>
              </p:cNvPr>
              <p:cNvSpPr/>
              <p:nvPr/>
            </p:nvSpPr>
            <p:spPr>
              <a:xfrm>
                <a:off x="605869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5FA8DB"/>
              </a:solidFill>
              <a:ln w="11973" cap="flat">
                <a:noFill/>
                <a:prstDash val="solid"/>
                <a:miter/>
              </a:ln>
            </p:spPr>
            <p:txBody>
              <a:bodyPr rtlCol="0" anchor="ctr"/>
              <a:lstStyle/>
              <a:p>
                <a:endParaRPr lang="nl-NL"/>
              </a:p>
            </p:txBody>
          </p:sp>
        </p:grpSp>
        <p:grpSp>
          <p:nvGrpSpPr>
            <p:cNvPr id="76" name="Graphic 1">
              <a:extLst>
                <a:ext uri="{FF2B5EF4-FFF2-40B4-BE49-F238E27FC236}">
                  <a16:creationId xmlns:a16="http://schemas.microsoft.com/office/drawing/2014/main" id="{087C003E-8997-4D3A-9610-1DBFAA6D9FAB}"/>
                </a:ext>
              </a:extLst>
            </p:cNvPr>
            <p:cNvGrpSpPr/>
            <p:nvPr/>
          </p:nvGrpSpPr>
          <p:grpSpPr>
            <a:xfrm>
              <a:off x="5108560" y="4374068"/>
              <a:ext cx="1629901" cy="453954"/>
              <a:chOff x="5108560" y="4374068"/>
              <a:chExt cx="1629901" cy="453954"/>
            </a:xfrm>
          </p:grpSpPr>
          <p:sp>
            <p:nvSpPr>
              <p:cNvPr id="77" name="Tekstvak 76">
                <a:extLst>
                  <a:ext uri="{FF2B5EF4-FFF2-40B4-BE49-F238E27FC236}">
                    <a16:creationId xmlns:a16="http://schemas.microsoft.com/office/drawing/2014/main" id="{89CBE8F8-E245-4A43-AB7F-32BF998D76B9}"/>
                  </a:ext>
                </a:extLst>
              </p:cNvPr>
              <p:cNvSpPr txBox="1"/>
              <p:nvPr/>
            </p:nvSpPr>
            <p:spPr>
              <a:xfrm>
                <a:off x="5108578" y="4374068"/>
                <a:ext cx="40908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Liked by</a:t>
                </a:r>
              </a:p>
            </p:txBody>
          </p:sp>
          <p:sp>
            <p:nvSpPr>
              <p:cNvPr id="78" name="Tekstvak 77">
                <a:extLst>
                  <a:ext uri="{FF2B5EF4-FFF2-40B4-BE49-F238E27FC236}">
                    <a16:creationId xmlns:a16="http://schemas.microsoft.com/office/drawing/2014/main" id="{497B2D6D-5DDF-46FC-9747-84B1A50AF999}"/>
                  </a:ext>
                </a:extLst>
              </p:cNvPr>
              <p:cNvSpPr txBox="1"/>
              <p:nvPr/>
            </p:nvSpPr>
            <p:spPr>
              <a:xfrm>
                <a:off x="5320780"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79" name="Tekstvak 78">
                <a:extLst>
                  <a:ext uri="{FF2B5EF4-FFF2-40B4-BE49-F238E27FC236}">
                    <a16:creationId xmlns:a16="http://schemas.microsoft.com/office/drawing/2014/main" id="{900D4B11-4DE9-4DBC-BE9B-07B3C4C61B37}"/>
                  </a:ext>
                </a:extLst>
              </p:cNvPr>
              <p:cNvSpPr txBox="1"/>
              <p:nvPr/>
            </p:nvSpPr>
            <p:spPr>
              <a:xfrm>
                <a:off x="5333968" y="4374068"/>
                <a:ext cx="755335"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yourfriend, yourfriend</a:t>
                </a:r>
              </a:p>
            </p:txBody>
          </p:sp>
          <p:sp>
            <p:nvSpPr>
              <p:cNvPr id="80" name="Tekstvak 79">
                <a:extLst>
                  <a:ext uri="{FF2B5EF4-FFF2-40B4-BE49-F238E27FC236}">
                    <a16:creationId xmlns:a16="http://schemas.microsoft.com/office/drawing/2014/main" id="{26642D3A-3A2D-40AF-9C10-DFD4B2DFFF23}"/>
                  </a:ext>
                </a:extLst>
              </p:cNvPr>
              <p:cNvSpPr txBox="1"/>
              <p:nvPr/>
            </p:nvSpPr>
            <p:spPr>
              <a:xfrm>
                <a:off x="5891446"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1" name="Tekstvak 80">
                <a:extLst>
                  <a:ext uri="{FF2B5EF4-FFF2-40B4-BE49-F238E27FC236}">
                    <a16:creationId xmlns:a16="http://schemas.microsoft.com/office/drawing/2014/main" id="{766044A2-9FCE-4941-8B60-4FD90A41D081}"/>
                  </a:ext>
                </a:extLst>
              </p:cNvPr>
              <p:cNvSpPr txBox="1"/>
              <p:nvPr/>
            </p:nvSpPr>
            <p:spPr>
              <a:xfrm>
                <a:off x="5904634" y="4374068"/>
                <a:ext cx="28565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and</a:t>
                </a:r>
              </a:p>
            </p:txBody>
          </p:sp>
          <p:sp>
            <p:nvSpPr>
              <p:cNvPr id="82" name="Tekstvak 81">
                <a:extLst>
                  <a:ext uri="{FF2B5EF4-FFF2-40B4-BE49-F238E27FC236}">
                    <a16:creationId xmlns:a16="http://schemas.microsoft.com/office/drawing/2014/main" id="{6C958F34-AAFE-4018-A9EE-C68BD0BD8ECC}"/>
                  </a:ext>
                </a:extLst>
              </p:cNvPr>
              <p:cNvSpPr txBox="1"/>
              <p:nvPr/>
            </p:nvSpPr>
            <p:spPr>
              <a:xfrm>
                <a:off x="6001743"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3" name="Tekstvak 82">
                <a:extLst>
                  <a:ext uri="{FF2B5EF4-FFF2-40B4-BE49-F238E27FC236}">
                    <a16:creationId xmlns:a16="http://schemas.microsoft.com/office/drawing/2014/main" id="{D00FE31B-430E-405B-B2A2-11AE9CE11959}"/>
                  </a:ext>
                </a:extLst>
              </p:cNvPr>
              <p:cNvSpPr txBox="1"/>
              <p:nvPr/>
            </p:nvSpPr>
            <p:spPr>
              <a:xfrm>
                <a:off x="6014931" y="4374068"/>
                <a:ext cx="436338"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20 others</a:t>
                </a:r>
              </a:p>
            </p:txBody>
          </p:sp>
          <p:sp>
            <p:nvSpPr>
              <p:cNvPr id="84" name="Tekstvak 83">
                <a:extLst>
                  <a:ext uri="{FF2B5EF4-FFF2-40B4-BE49-F238E27FC236}">
                    <a16:creationId xmlns:a16="http://schemas.microsoft.com/office/drawing/2014/main" id="{5AA8DA17-9614-4486-9FE6-3C066D9B407E}"/>
                  </a:ext>
                </a:extLst>
              </p:cNvPr>
              <p:cNvSpPr txBox="1"/>
              <p:nvPr/>
            </p:nvSpPr>
            <p:spPr>
              <a:xfrm>
                <a:off x="5108578" y="4663040"/>
                <a:ext cx="785793" cy="164982"/>
              </a:xfrm>
              <a:prstGeom prst="rect">
                <a:avLst/>
              </a:prstGeom>
              <a:noFill/>
            </p:spPr>
            <p:txBody>
              <a:bodyPr wrap="none" rtlCol="0">
                <a:spAutoFit/>
              </a:bodyPr>
              <a:lstStyle/>
              <a:p>
                <a:pPr algn="l"/>
                <a:r>
                  <a:rPr lang="nl-NL" sz="472" spc="0" baseline="0">
                    <a:solidFill>
                      <a:srgbClr val="999999"/>
                    </a:solidFill>
                    <a:latin typeface="Arial"/>
                    <a:cs typeface="Arial"/>
                    <a:sym typeface="Arial"/>
                    <a:rtl val="0"/>
                  </a:rPr>
                  <a:t>View All 10 Comments</a:t>
                </a:r>
              </a:p>
            </p:txBody>
          </p:sp>
          <p:grpSp>
            <p:nvGrpSpPr>
              <p:cNvPr id="85" name="Graphic 1">
                <a:extLst>
                  <a:ext uri="{FF2B5EF4-FFF2-40B4-BE49-F238E27FC236}">
                    <a16:creationId xmlns:a16="http://schemas.microsoft.com/office/drawing/2014/main" id="{087C003E-8997-4D3A-9610-1DBFAA6D9FAB}"/>
                  </a:ext>
                </a:extLst>
              </p:cNvPr>
              <p:cNvGrpSpPr/>
              <p:nvPr/>
            </p:nvGrpSpPr>
            <p:grpSpPr>
              <a:xfrm>
                <a:off x="5108560" y="4462028"/>
                <a:ext cx="1629901" cy="264529"/>
                <a:chOff x="5108560" y="4462028"/>
                <a:chExt cx="1629901" cy="264529"/>
              </a:xfrm>
            </p:grpSpPr>
            <p:sp>
              <p:nvSpPr>
                <p:cNvPr id="86" name="Vrije vorm: vorm 85">
                  <a:extLst>
                    <a:ext uri="{FF2B5EF4-FFF2-40B4-BE49-F238E27FC236}">
                      <a16:creationId xmlns:a16="http://schemas.microsoft.com/office/drawing/2014/main" id="{7F9225EC-0BAE-460C-8AB8-8AD73A19FE22}"/>
                    </a:ext>
                  </a:extLst>
                </p:cNvPr>
                <p:cNvSpPr/>
                <p:nvPr/>
              </p:nvSpPr>
              <p:spPr>
                <a:xfrm>
                  <a:off x="5200299" y="4517710"/>
                  <a:ext cx="1538162" cy="175036"/>
                </a:xfrm>
                <a:custGeom>
                  <a:avLst/>
                  <a:gdLst>
                    <a:gd name="connsiteX0" fmla="*/ 0 w 1538162"/>
                    <a:gd name="connsiteY0" fmla="*/ 0 h 175036"/>
                    <a:gd name="connsiteX1" fmla="*/ 1538162 w 1538162"/>
                    <a:gd name="connsiteY1" fmla="*/ 0 h 175036"/>
                    <a:gd name="connsiteX2" fmla="*/ 1538162 w 1538162"/>
                    <a:gd name="connsiteY2" fmla="*/ 175036 h 175036"/>
                    <a:gd name="connsiteX3" fmla="*/ 0 w 1538162"/>
                    <a:gd name="connsiteY3" fmla="*/ 175036 h 175036"/>
                  </a:gdLst>
                  <a:ahLst/>
                  <a:cxnLst>
                    <a:cxn ang="0">
                      <a:pos x="connsiteX0" y="connsiteY0"/>
                    </a:cxn>
                    <a:cxn ang="0">
                      <a:pos x="connsiteX1" y="connsiteY1"/>
                    </a:cxn>
                    <a:cxn ang="0">
                      <a:pos x="connsiteX2" y="connsiteY2"/>
                    </a:cxn>
                    <a:cxn ang="0">
                      <a:pos x="connsiteX3" y="connsiteY3"/>
                    </a:cxn>
                  </a:cxnLst>
                  <a:rect l="l" t="t" r="r" b="b"/>
                  <a:pathLst>
                    <a:path w="1538162" h="175036">
                      <a:moveTo>
                        <a:pt x="0" y="0"/>
                      </a:moveTo>
                      <a:lnTo>
                        <a:pt x="1538162" y="0"/>
                      </a:lnTo>
                      <a:lnTo>
                        <a:pt x="1538162" y="175036"/>
                      </a:lnTo>
                      <a:lnTo>
                        <a:pt x="0" y="175036"/>
                      </a:lnTo>
                      <a:close/>
                    </a:path>
                  </a:pathLst>
                </a:custGeom>
                <a:noFill/>
                <a:ln w="11973" cap="flat">
                  <a:noFill/>
                  <a:prstDash val="solid"/>
                  <a:miter/>
                </a:ln>
              </p:spPr>
              <p:txBody>
                <a:bodyPr rtlCol="0" anchor="ctr"/>
                <a:lstStyle/>
                <a:p>
                  <a:endParaRPr lang="nl-NL"/>
                </a:p>
              </p:txBody>
            </p:sp>
            <p:sp>
              <p:nvSpPr>
                <p:cNvPr id="87" name="Tekstvak 86">
                  <a:extLst>
                    <a:ext uri="{FF2B5EF4-FFF2-40B4-BE49-F238E27FC236}">
                      <a16:creationId xmlns:a16="http://schemas.microsoft.com/office/drawing/2014/main" id="{8B6D24B8-DCAE-449C-8ABA-D8D6E4DBE737}"/>
                    </a:ext>
                  </a:extLst>
                </p:cNvPr>
                <p:cNvSpPr txBox="1"/>
                <p:nvPr/>
              </p:nvSpPr>
              <p:spPr>
                <a:xfrm>
                  <a:off x="5108560" y="4462028"/>
                  <a:ext cx="83548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a:t>
                  </a:r>
                </a:p>
              </p:txBody>
            </p:sp>
            <p:sp>
              <p:nvSpPr>
                <p:cNvPr id="88" name="Tekstvak 87">
                  <a:extLst>
                    <a:ext uri="{FF2B5EF4-FFF2-40B4-BE49-F238E27FC236}">
                      <a16:creationId xmlns:a16="http://schemas.microsoft.com/office/drawing/2014/main" id="{0DBF92A0-FD0D-4C2A-AF9B-FCC625A7E82E}"/>
                    </a:ext>
                  </a:extLst>
                </p:cNvPr>
                <p:cNvSpPr txBox="1"/>
                <p:nvPr/>
              </p:nvSpPr>
              <p:spPr>
                <a:xfrm>
                  <a:off x="5438252" y="4462028"/>
                  <a:ext cx="20550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 </a:t>
                  </a:r>
                </a:p>
              </p:txBody>
            </p:sp>
            <p:sp>
              <p:nvSpPr>
                <p:cNvPr id="90" name="Tekstvak 89">
                  <a:extLst>
                    <a:ext uri="{FF2B5EF4-FFF2-40B4-BE49-F238E27FC236}">
                      <a16:creationId xmlns:a16="http://schemas.microsoft.com/office/drawing/2014/main" id="{E7F9ADF6-1841-409C-A7BE-91B05F301263}"/>
                    </a:ext>
                  </a:extLst>
                </p:cNvPr>
                <p:cNvSpPr txBox="1"/>
                <p:nvPr/>
              </p:nvSpPr>
              <p:spPr>
                <a:xfrm>
                  <a:off x="5108560" y="4547149"/>
                  <a:ext cx="1172116" cy="179408"/>
                </a:xfrm>
                <a:prstGeom prst="rect">
                  <a:avLst/>
                </a:prstGeom>
                <a:noFill/>
              </p:spPr>
              <p:txBody>
                <a:bodyPr wrap="none" rtlCol="0">
                  <a:spAutoFit/>
                </a:bodyPr>
                <a:lstStyle/>
                <a:p>
                  <a:pPr algn="l"/>
                  <a:r>
                    <a:rPr lang="nl-NL" sz="566" spc="0" baseline="0">
                      <a:solidFill>
                        <a:srgbClr val="5FA8DB"/>
                      </a:solidFill>
                      <a:latin typeface="Arial"/>
                      <a:cs typeface="Arial"/>
                      <a:sym typeface="Arial"/>
                      <a:rtl val="0"/>
                    </a:rPr>
                    <a:t>#ErasmusUniversityRotterdam</a:t>
                  </a:r>
                </a:p>
              </p:txBody>
            </p:sp>
          </p:grpSp>
        </p:grpSp>
        <p:grpSp>
          <p:nvGrpSpPr>
            <p:cNvPr id="91" name="Graphic 1">
              <a:extLst>
                <a:ext uri="{FF2B5EF4-FFF2-40B4-BE49-F238E27FC236}">
                  <a16:creationId xmlns:a16="http://schemas.microsoft.com/office/drawing/2014/main" id="{087C003E-8997-4D3A-9610-1DBFAA6D9FAB}"/>
                </a:ext>
              </a:extLst>
            </p:cNvPr>
            <p:cNvGrpSpPr/>
            <p:nvPr/>
          </p:nvGrpSpPr>
          <p:grpSpPr>
            <a:xfrm>
              <a:off x="5200299" y="1748298"/>
              <a:ext cx="1012184" cy="183109"/>
              <a:chOff x="5200299" y="1748298"/>
              <a:chExt cx="1012184" cy="183109"/>
            </a:xfrm>
          </p:grpSpPr>
          <p:sp>
            <p:nvSpPr>
              <p:cNvPr id="92" name="Vrije vorm: vorm 91">
                <a:extLst>
                  <a:ext uri="{FF2B5EF4-FFF2-40B4-BE49-F238E27FC236}">
                    <a16:creationId xmlns:a16="http://schemas.microsoft.com/office/drawing/2014/main" id="{D8752EA0-8260-43DC-8747-0B1747E2F8D0}"/>
                  </a:ext>
                </a:extLst>
              </p:cNvPr>
              <p:cNvSpPr/>
              <p:nvPr/>
            </p:nvSpPr>
            <p:spPr>
              <a:xfrm>
                <a:off x="5200299" y="1748298"/>
                <a:ext cx="175036" cy="175036"/>
              </a:xfrm>
              <a:custGeom>
                <a:avLst/>
                <a:gdLst>
                  <a:gd name="connsiteX0" fmla="*/ 175036 w 175036"/>
                  <a:gd name="connsiteY0" fmla="*/ 87518 h 175036"/>
                  <a:gd name="connsiteX1" fmla="*/ 87518 w 175036"/>
                  <a:gd name="connsiteY1" fmla="*/ 175036 h 175036"/>
                  <a:gd name="connsiteX2" fmla="*/ 0 w 175036"/>
                  <a:gd name="connsiteY2" fmla="*/ 87518 h 175036"/>
                  <a:gd name="connsiteX3" fmla="*/ 87518 w 175036"/>
                  <a:gd name="connsiteY3" fmla="*/ 0 h 175036"/>
                  <a:gd name="connsiteX4" fmla="*/ 175036 w 175036"/>
                  <a:gd name="connsiteY4" fmla="*/ 87518 h 17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6" h="175036">
                    <a:moveTo>
                      <a:pt x="175036" y="87518"/>
                    </a:moveTo>
                    <a:cubicBezTo>
                      <a:pt x="175036" y="135853"/>
                      <a:pt x="135853" y="175036"/>
                      <a:pt x="87518" y="175036"/>
                    </a:cubicBezTo>
                    <a:cubicBezTo>
                      <a:pt x="39183" y="175036"/>
                      <a:pt x="0" y="135853"/>
                      <a:pt x="0" y="87518"/>
                    </a:cubicBezTo>
                    <a:cubicBezTo>
                      <a:pt x="0" y="39183"/>
                      <a:pt x="39183" y="0"/>
                      <a:pt x="87518" y="0"/>
                    </a:cubicBezTo>
                    <a:cubicBezTo>
                      <a:pt x="135853" y="0"/>
                      <a:pt x="175036" y="39183"/>
                      <a:pt x="175036" y="87518"/>
                    </a:cubicBezTo>
                    <a:close/>
                  </a:path>
                </a:pathLst>
              </a:custGeom>
              <a:solidFill>
                <a:srgbClr val="9D9D9D"/>
              </a:solidFill>
              <a:ln w="11973" cap="flat">
                <a:noFill/>
                <a:prstDash val="solid"/>
                <a:miter/>
              </a:ln>
            </p:spPr>
            <p:txBody>
              <a:bodyPr rtlCol="0" anchor="ctr"/>
              <a:lstStyle/>
              <a:p>
                <a:endParaRPr lang="nl-NL"/>
              </a:p>
            </p:txBody>
          </p:sp>
          <p:sp>
            <p:nvSpPr>
              <p:cNvPr id="93" name="Tekstvak 92">
                <a:extLst>
                  <a:ext uri="{FF2B5EF4-FFF2-40B4-BE49-F238E27FC236}">
                    <a16:creationId xmlns:a16="http://schemas.microsoft.com/office/drawing/2014/main" id="{A1BDA24B-ACE8-4641-AEE5-41147AF21AD8}"/>
                  </a:ext>
                </a:extLst>
              </p:cNvPr>
              <p:cNvSpPr txBox="1"/>
              <p:nvPr/>
            </p:nvSpPr>
            <p:spPr>
              <a:xfrm>
                <a:off x="5356158" y="1751999"/>
                <a:ext cx="85632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 </a:t>
                </a:r>
              </a:p>
            </p:txBody>
          </p:sp>
        </p:grpSp>
        <p:grpSp>
          <p:nvGrpSpPr>
            <p:cNvPr id="94" name="Graphic 1">
              <a:extLst>
                <a:ext uri="{FF2B5EF4-FFF2-40B4-BE49-F238E27FC236}">
                  <a16:creationId xmlns:a16="http://schemas.microsoft.com/office/drawing/2014/main" id="{087C003E-8997-4D3A-9610-1DBFAA6D9FAB}"/>
                </a:ext>
              </a:extLst>
            </p:cNvPr>
            <p:cNvGrpSpPr/>
            <p:nvPr/>
          </p:nvGrpSpPr>
          <p:grpSpPr>
            <a:xfrm>
              <a:off x="6978237" y="1792657"/>
              <a:ext cx="19182" cy="86319"/>
              <a:chOff x="6978237" y="1792657"/>
              <a:chExt cx="19182" cy="86319"/>
            </a:xfrm>
            <a:solidFill>
              <a:srgbClr val="9D9D9D"/>
            </a:solidFill>
          </p:grpSpPr>
          <p:sp>
            <p:nvSpPr>
              <p:cNvPr id="95" name="Vrije vorm: vorm 94">
                <a:extLst>
                  <a:ext uri="{FF2B5EF4-FFF2-40B4-BE49-F238E27FC236}">
                    <a16:creationId xmlns:a16="http://schemas.microsoft.com/office/drawing/2014/main" id="{89B05110-F17F-4E24-AA2C-3A4A2606F3E2}"/>
                  </a:ext>
                </a:extLst>
              </p:cNvPr>
              <p:cNvSpPr/>
              <p:nvPr/>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A2E682AF-91CC-4379-B7A0-DC40F27D01D5}"/>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0CBF42B7-056F-4860-86F4-D04BE3984B19}"/>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98" name="Graphic 1">
              <a:extLst>
                <a:ext uri="{FF2B5EF4-FFF2-40B4-BE49-F238E27FC236}">
                  <a16:creationId xmlns:a16="http://schemas.microsoft.com/office/drawing/2014/main" id="{087C003E-8997-4D3A-9610-1DBFAA6D9FAB}"/>
                </a:ext>
              </a:extLst>
            </p:cNvPr>
            <p:cNvGrpSpPr/>
            <p:nvPr/>
          </p:nvGrpSpPr>
          <p:grpSpPr>
            <a:xfrm>
              <a:off x="5108566" y="4823448"/>
              <a:ext cx="776502" cy="139395"/>
              <a:chOff x="5108566" y="4823448"/>
              <a:chExt cx="776502" cy="139395"/>
            </a:xfrm>
          </p:grpSpPr>
          <p:sp>
            <p:nvSpPr>
              <p:cNvPr id="99" name="Tekstvak 98">
                <a:extLst>
                  <a:ext uri="{FF2B5EF4-FFF2-40B4-BE49-F238E27FC236}">
                    <a16:creationId xmlns:a16="http://schemas.microsoft.com/office/drawing/2014/main" id="{22B777CB-8F57-4B99-999B-2D1A0C4AB803}"/>
                  </a:ext>
                </a:extLst>
              </p:cNvPr>
              <p:cNvSpPr txBox="1"/>
              <p:nvPr/>
            </p:nvSpPr>
            <p:spPr>
              <a:xfrm>
                <a:off x="5108566" y="4823448"/>
                <a:ext cx="412292" cy="135871"/>
              </a:xfrm>
              <a:prstGeom prst="rect">
                <a:avLst/>
              </a:prstGeom>
              <a:noFill/>
            </p:spPr>
            <p:txBody>
              <a:bodyPr wrap="none" rtlCol="0">
                <a:spAutoFit/>
              </a:bodyPr>
              <a:lstStyle/>
              <a:p>
                <a:pPr algn="l"/>
                <a:r>
                  <a:rPr lang="nl-NL" sz="283" spc="0" baseline="0">
                    <a:solidFill>
                      <a:srgbClr val="999999"/>
                    </a:solidFill>
                    <a:latin typeface="Arial"/>
                    <a:cs typeface="Arial"/>
                    <a:sym typeface="Arial"/>
                    <a:rtl val="0"/>
                  </a:rPr>
                  <a:t>2 HOUR AGO</a:t>
                </a:r>
              </a:p>
            </p:txBody>
          </p:sp>
          <p:sp>
            <p:nvSpPr>
              <p:cNvPr id="100" name="Tekstvak 99">
                <a:extLst>
                  <a:ext uri="{FF2B5EF4-FFF2-40B4-BE49-F238E27FC236}">
                    <a16:creationId xmlns:a16="http://schemas.microsoft.com/office/drawing/2014/main" id="{0C23E73B-6579-40BB-A779-64AE01781004}"/>
                  </a:ext>
                </a:extLst>
              </p:cNvPr>
              <p:cNvSpPr txBox="1"/>
              <p:nvPr/>
            </p:nvSpPr>
            <p:spPr>
              <a:xfrm>
                <a:off x="5366502" y="4823448"/>
                <a:ext cx="518566" cy="139395"/>
              </a:xfrm>
              <a:prstGeom prst="rect">
                <a:avLst/>
              </a:prstGeom>
              <a:noFill/>
            </p:spPr>
            <p:txBody>
              <a:bodyPr wrap="none" rtlCol="0">
                <a:spAutoFit/>
              </a:bodyPr>
              <a:lstStyle/>
              <a:p>
                <a:pPr algn="l"/>
                <a:r>
                  <a:rPr lang="nl-NL" sz="283" spc="0" baseline="0">
                    <a:solidFill>
                      <a:srgbClr val="333333"/>
                    </a:solidFill>
                    <a:latin typeface="Arial"/>
                    <a:cs typeface="Arial"/>
                    <a:sym typeface="Arial"/>
                    <a:rtl val="0"/>
                  </a:rPr>
                  <a:t>SEE TRANSLATION</a:t>
                </a:r>
              </a:p>
            </p:txBody>
          </p:sp>
          <p:sp>
            <p:nvSpPr>
              <p:cNvPr id="101" name="Vrije vorm: vorm 100">
                <a:extLst>
                  <a:ext uri="{FF2B5EF4-FFF2-40B4-BE49-F238E27FC236}">
                    <a16:creationId xmlns:a16="http://schemas.microsoft.com/office/drawing/2014/main" id="{6D217A39-114F-47C1-B8A3-11A2EB66531A}"/>
                  </a:ext>
                </a:extLst>
              </p:cNvPr>
              <p:cNvSpPr/>
              <p:nvPr/>
            </p:nvSpPr>
            <p:spPr>
              <a:xfrm>
                <a:off x="5438876" y="4889362"/>
                <a:ext cx="4795" cy="4795"/>
              </a:xfrm>
              <a:custGeom>
                <a:avLst/>
                <a:gdLst>
                  <a:gd name="connsiteX0" fmla="*/ 4796 w 4795"/>
                  <a:gd name="connsiteY0" fmla="*/ 2398 h 4795"/>
                  <a:gd name="connsiteX1" fmla="*/ 2398 w 4795"/>
                  <a:gd name="connsiteY1" fmla="*/ 4796 h 4795"/>
                  <a:gd name="connsiteX2" fmla="*/ 0 w 4795"/>
                  <a:gd name="connsiteY2" fmla="*/ 2398 h 4795"/>
                  <a:gd name="connsiteX3" fmla="*/ 2398 w 4795"/>
                  <a:gd name="connsiteY3" fmla="*/ 0 h 4795"/>
                  <a:gd name="connsiteX4" fmla="*/ 4796 w 4795"/>
                  <a:gd name="connsiteY4" fmla="*/ 2398 h 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 h="4795">
                    <a:moveTo>
                      <a:pt x="4796" y="2398"/>
                    </a:moveTo>
                    <a:cubicBezTo>
                      <a:pt x="4796" y="3722"/>
                      <a:pt x="3722" y="4796"/>
                      <a:pt x="2398" y="4796"/>
                    </a:cubicBezTo>
                    <a:cubicBezTo>
                      <a:pt x="1073" y="4796"/>
                      <a:pt x="0" y="3722"/>
                      <a:pt x="0" y="2398"/>
                    </a:cubicBezTo>
                    <a:cubicBezTo>
                      <a:pt x="0" y="1074"/>
                      <a:pt x="1073" y="0"/>
                      <a:pt x="2398" y="0"/>
                    </a:cubicBezTo>
                    <a:cubicBezTo>
                      <a:pt x="3722" y="0"/>
                      <a:pt x="4796" y="1073"/>
                      <a:pt x="4796" y="2398"/>
                    </a:cubicBezTo>
                    <a:close/>
                  </a:path>
                </a:pathLst>
              </a:custGeom>
              <a:solidFill>
                <a:srgbClr val="999999"/>
              </a:solidFill>
              <a:ln w="11973" cap="flat">
                <a:noFill/>
                <a:prstDash val="solid"/>
                <a:miter/>
              </a:ln>
            </p:spPr>
            <p:txBody>
              <a:bodyPr rtlCol="0" anchor="ctr"/>
              <a:lstStyle/>
              <a:p>
                <a:endParaRPr lang="nl-NL"/>
              </a:p>
            </p:txBody>
          </p:sp>
        </p:grpSp>
        <p:sp>
          <p:nvSpPr>
            <p:cNvPr id="103" name="Tekstvak 102">
              <a:extLst>
                <a:ext uri="{FF2B5EF4-FFF2-40B4-BE49-F238E27FC236}">
                  <a16:creationId xmlns:a16="http://schemas.microsoft.com/office/drawing/2014/main" id="{160514CC-7F9C-4395-A53C-43034C90F069}"/>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105" name="Vrije vorm: vorm 104">
              <a:extLst>
                <a:ext uri="{FF2B5EF4-FFF2-40B4-BE49-F238E27FC236}">
                  <a16:creationId xmlns:a16="http://schemas.microsoft.com/office/drawing/2014/main" id="{7876E493-D0F0-45E4-87EB-79936B6F6D57}"/>
                </a:ext>
              </a:extLst>
            </p:cNvPr>
            <p:cNvSpPr/>
            <p:nvPr/>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0705A0C5-226A-49DC-AB73-B26B161599D7}"/>
                </a:ext>
              </a:extLst>
            </p:cNvPr>
            <p:cNvSpPr/>
            <p:nvPr/>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107" name="Vrije vorm: vorm 106">
              <a:extLst>
                <a:ext uri="{FF2B5EF4-FFF2-40B4-BE49-F238E27FC236}">
                  <a16:creationId xmlns:a16="http://schemas.microsoft.com/office/drawing/2014/main" id="{52257F6E-E905-4FFE-BDFB-84F756E63B23}"/>
                </a:ext>
              </a:extLst>
            </p:cNvPr>
            <p:cNvSpPr/>
            <p:nvPr/>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108" name="Vrije vorm: vorm 107">
              <a:extLst>
                <a:ext uri="{FF2B5EF4-FFF2-40B4-BE49-F238E27FC236}">
                  <a16:creationId xmlns:a16="http://schemas.microsoft.com/office/drawing/2014/main" id="{154DDDA6-C0BA-40C8-B482-23B2D07B6773}"/>
                </a:ext>
              </a:extLst>
            </p:cNvPr>
            <p:cNvSpPr/>
            <p:nvPr/>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110" name="Vrije vorm: vorm 109">
              <a:extLst>
                <a:ext uri="{FF2B5EF4-FFF2-40B4-BE49-F238E27FC236}">
                  <a16:creationId xmlns:a16="http://schemas.microsoft.com/office/drawing/2014/main" id="{92FAFB18-D478-4338-8FB8-7D1CA502352A}"/>
                </a:ext>
              </a:extLst>
            </p:cNvPr>
            <p:cNvSpPr/>
            <p:nvPr/>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111" name="Vrije vorm: vorm 110">
              <a:extLst>
                <a:ext uri="{FF2B5EF4-FFF2-40B4-BE49-F238E27FC236}">
                  <a16:creationId xmlns:a16="http://schemas.microsoft.com/office/drawing/2014/main" id="{B025B9A1-36E5-43D1-AA55-B2361845DCE7}"/>
                </a:ext>
              </a:extLst>
            </p:cNvPr>
            <p:cNvSpPr/>
            <p:nvPr/>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D645B6C2-865F-4A41-A4DC-68DC2974259C}"/>
                </a:ext>
              </a:extLst>
            </p:cNvPr>
            <p:cNvSpPr/>
            <p:nvPr/>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114" name="Vrije vorm: vorm 113">
              <a:extLst>
                <a:ext uri="{FF2B5EF4-FFF2-40B4-BE49-F238E27FC236}">
                  <a16:creationId xmlns:a16="http://schemas.microsoft.com/office/drawing/2014/main" id="{513C0804-CD2E-45BF-8B0C-2E9B509104B2}"/>
                </a:ext>
              </a:extLst>
            </p:cNvPr>
            <p:cNvSpPr/>
            <p:nvPr/>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115" name="Vrije vorm: vorm 114">
              <a:extLst>
                <a:ext uri="{FF2B5EF4-FFF2-40B4-BE49-F238E27FC236}">
                  <a16:creationId xmlns:a16="http://schemas.microsoft.com/office/drawing/2014/main" id="{EA9A4FE5-7E95-4803-B52A-202CEB17F891}"/>
                </a:ext>
              </a:extLst>
            </p:cNvPr>
            <p:cNvSpPr/>
            <p:nvPr/>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tx2"/>
                </a:solidFill>
              </a:defRPr>
            </a:lvl1p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159743BB-70E4-4A4C-843D-C037576219E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16" name="Tijdelijke aanduiding voor afbeelding 370">
            <a:extLst>
              <a:ext uri="{FF2B5EF4-FFF2-40B4-BE49-F238E27FC236}">
                <a16:creationId xmlns:a16="http://schemas.microsoft.com/office/drawing/2014/main" id="{CC203CEB-3141-4CAD-B5A2-E1B7BA1D18EE}"/>
              </a:ext>
            </a:extLst>
          </p:cNvPr>
          <p:cNvSpPr>
            <a:spLocks noGrp="1"/>
          </p:cNvSpPr>
          <p:nvPr>
            <p:ph type="pic" sz="quarter" idx="18" hasCustomPrompt="1"/>
          </p:nvPr>
        </p:nvSpPr>
        <p:spPr>
          <a:xfrm>
            <a:off x="5200074" y="1745960"/>
            <a:ext cx="177692" cy="177374"/>
          </a:xfrm>
          <a:prstGeom prst="ellipse">
            <a:avLst/>
          </a:prstGeom>
          <a:solidFill>
            <a:schemeClr val="bg1">
              <a:lumMod val="85000"/>
            </a:schemeClr>
          </a:solidFill>
        </p:spPr>
        <p:txBody>
          <a:bodyPr/>
          <a:lstStyle>
            <a:lvl1pPr marL="0" indent="0">
              <a:buNone/>
              <a:defRPr/>
            </a:lvl1pPr>
          </a:lstStyle>
          <a:p>
            <a:r>
              <a:rPr lang="nl-NL"/>
              <a:t> </a:t>
            </a:r>
          </a:p>
        </p:txBody>
      </p:sp>
      <p:sp>
        <p:nvSpPr>
          <p:cNvPr id="117" name="Tijdelijke aanduiding voor afbeelding 376">
            <a:extLst>
              <a:ext uri="{FF2B5EF4-FFF2-40B4-BE49-F238E27FC236}">
                <a16:creationId xmlns:a16="http://schemas.microsoft.com/office/drawing/2014/main" id="{B126D39F-AD32-4351-8F85-959BD598E52A}"/>
              </a:ext>
            </a:extLst>
          </p:cNvPr>
          <p:cNvSpPr>
            <a:spLocks noGrp="1"/>
          </p:cNvSpPr>
          <p:nvPr>
            <p:ph type="pic" sz="quarter" idx="22" hasCustomPrompt="1"/>
          </p:nvPr>
        </p:nvSpPr>
        <p:spPr>
          <a:xfrm>
            <a:off x="5053873" y="1991914"/>
            <a:ext cx="2101798" cy="2098994"/>
          </a:xfrm>
          <a:solidFill>
            <a:schemeClr val="bg1">
              <a:lumMod val="85000"/>
            </a:schemeClr>
          </a:solidFill>
        </p:spPr>
        <p:txBody>
          <a:bodyPr/>
          <a:lstStyle>
            <a:lvl1pPr marL="0" indent="0">
              <a:buNone/>
              <a:defRPr/>
            </a:lvl1pPr>
          </a:lstStyle>
          <a:p>
            <a:r>
              <a:rPr lang="nl-NL"/>
              <a:t> </a:t>
            </a:r>
          </a:p>
        </p:txBody>
      </p:sp>
    </p:spTree>
    <p:extLst>
      <p:ext uri="{BB962C8B-B14F-4D97-AF65-F5344CB8AC3E}">
        <p14:creationId xmlns:p14="http://schemas.microsoft.com/office/powerpoint/2010/main" val="10790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lefoon">
    <p:bg>
      <p:bgPr>
        <a:solidFill>
          <a:schemeClr val="bg1"/>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31E1129-80CB-4DEB-9631-2C6B7B9CF9B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286" name="Tijdelijke aanduiding voor afbeelding 285">
            <a:extLst>
              <a:ext uri="{FF2B5EF4-FFF2-40B4-BE49-F238E27FC236}">
                <a16:creationId xmlns:a16="http://schemas.microsoft.com/office/drawing/2014/main" id="{FC8CB265-A8EB-424B-B70B-80DC879F49B6}"/>
              </a:ext>
            </a:extLst>
          </p:cNvPr>
          <p:cNvSpPr>
            <a:spLocks noGrp="1"/>
          </p:cNvSpPr>
          <p:nvPr>
            <p:ph type="pic" sz="quarter" idx="14" hasCustomPrompt="1"/>
          </p:nvPr>
        </p:nvSpPr>
        <p:spPr>
          <a:xfrm>
            <a:off x="5036457" y="1133475"/>
            <a:ext cx="2119086" cy="4585153"/>
          </a:xfrm>
          <a:custGeom>
            <a:avLst/>
            <a:gdLst>
              <a:gd name="connsiteX0" fmla="*/ 248081 w 2119086"/>
              <a:gd name="connsiteY0" fmla="*/ 0 h 4585153"/>
              <a:gd name="connsiteX1" fmla="*/ 497569 w 2119086"/>
              <a:gd name="connsiteY1" fmla="*/ 0 h 4585153"/>
              <a:gd name="connsiteX2" fmla="*/ 497569 w 2119086"/>
              <a:gd name="connsiteY2" fmla="*/ 26213 h 4585153"/>
              <a:gd name="connsiteX3" fmla="*/ 663832 w 2119086"/>
              <a:gd name="connsiteY3" fmla="*/ 192476 h 4585153"/>
              <a:gd name="connsiteX4" fmla="*/ 1483830 w 2119086"/>
              <a:gd name="connsiteY4" fmla="*/ 192476 h 4585153"/>
              <a:gd name="connsiteX5" fmla="*/ 1650093 w 2119086"/>
              <a:gd name="connsiteY5" fmla="*/ 26213 h 4585153"/>
              <a:gd name="connsiteX6" fmla="*/ 1650093 w 2119086"/>
              <a:gd name="connsiteY6" fmla="*/ 0 h 4585153"/>
              <a:gd name="connsiteX7" fmla="*/ 1871005 w 2119086"/>
              <a:gd name="connsiteY7" fmla="*/ 0 h 4585153"/>
              <a:gd name="connsiteX8" fmla="*/ 2119086 w 2119086"/>
              <a:gd name="connsiteY8" fmla="*/ 248081 h 4585153"/>
              <a:gd name="connsiteX9" fmla="*/ 2119086 w 2119086"/>
              <a:gd name="connsiteY9" fmla="*/ 4337072 h 4585153"/>
              <a:gd name="connsiteX10" fmla="*/ 1871005 w 2119086"/>
              <a:gd name="connsiteY10" fmla="*/ 4585153 h 4585153"/>
              <a:gd name="connsiteX11" fmla="*/ 248081 w 2119086"/>
              <a:gd name="connsiteY11" fmla="*/ 4585153 h 4585153"/>
              <a:gd name="connsiteX12" fmla="*/ 0 w 2119086"/>
              <a:gd name="connsiteY12" fmla="*/ 4337072 h 4585153"/>
              <a:gd name="connsiteX13" fmla="*/ 0 w 2119086"/>
              <a:gd name="connsiteY13" fmla="*/ 248081 h 4585153"/>
              <a:gd name="connsiteX14" fmla="*/ 248081 w 2119086"/>
              <a:gd name="connsiteY14" fmla="*/ 0 h 45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9086" h="4585153">
                <a:moveTo>
                  <a:pt x="248081" y="0"/>
                </a:moveTo>
                <a:lnTo>
                  <a:pt x="497569" y="0"/>
                </a:lnTo>
                <a:lnTo>
                  <a:pt x="497569" y="26213"/>
                </a:lnTo>
                <a:cubicBezTo>
                  <a:pt x="497569" y="118038"/>
                  <a:pt x="572007" y="192476"/>
                  <a:pt x="663832" y="192476"/>
                </a:cubicBezTo>
                <a:lnTo>
                  <a:pt x="1483830" y="192476"/>
                </a:lnTo>
                <a:cubicBezTo>
                  <a:pt x="1575655" y="192476"/>
                  <a:pt x="1650093" y="118038"/>
                  <a:pt x="1650093" y="26213"/>
                </a:cubicBezTo>
                <a:lnTo>
                  <a:pt x="1650093" y="0"/>
                </a:lnTo>
                <a:lnTo>
                  <a:pt x="1871005" y="0"/>
                </a:lnTo>
                <a:cubicBezTo>
                  <a:pt x="2008016" y="0"/>
                  <a:pt x="2119086" y="111070"/>
                  <a:pt x="2119086" y="248081"/>
                </a:cubicBezTo>
                <a:lnTo>
                  <a:pt x="2119086" y="4337072"/>
                </a:lnTo>
                <a:cubicBezTo>
                  <a:pt x="2119086" y="4474083"/>
                  <a:pt x="2008016" y="4585153"/>
                  <a:pt x="1871005" y="4585153"/>
                </a:cubicBezTo>
                <a:lnTo>
                  <a:pt x="248081" y="4585153"/>
                </a:lnTo>
                <a:cubicBezTo>
                  <a:pt x="111070" y="4585153"/>
                  <a:pt x="0" y="4474083"/>
                  <a:pt x="0" y="4337072"/>
                </a:cubicBezTo>
                <a:lnTo>
                  <a:pt x="0" y="248081"/>
                </a:lnTo>
                <a:cubicBezTo>
                  <a:pt x="0" y="111070"/>
                  <a:pt x="111070" y="0"/>
                  <a:pt x="248081" y="0"/>
                </a:cubicBezTo>
                <a:close/>
              </a:path>
            </a:pathLst>
          </a:custGeom>
          <a:solidFill>
            <a:schemeClr val="bg1">
              <a:lumMod val="75000"/>
            </a:schemeClr>
          </a:solidFill>
        </p:spPr>
        <p:txBody>
          <a:bodyPr wrap="square" bIns="1440000" anchor="ctr" anchorCtr="0">
            <a:noAutofit/>
          </a:bodyPr>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sz="1100">
                <a:solidFill>
                  <a:schemeClr val="bg1">
                    <a:lumMod val="95000"/>
                  </a:schemeClr>
                </a:solidFill>
              </a:defRPr>
            </a:lvl1pPr>
          </a:lstStyle>
          <a:p>
            <a:r>
              <a:rPr lang="nl-NL"/>
              <a:t>Selecteer dit kader, ga naar </a:t>
            </a:r>
            <a:br>
              <a:rPr lang="nl-NL"/>
            </a:br>
            <a:r>
              <a:rPr lang="nl-NL"/>
              <a:t>de tab ‘Slidebuilder’, klik op ‘Afbeeldingen’, selecteer de gewenste afbeelding </a:t>
            </a:r>
            <a:br>
              <a:rPr lang="nl-NL"/>
            </a:br>
            <a:r>
              <a:rPr lang="nl-NL"/>
              <a:t>en klik op ‘Invoegen’.</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Telefoon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4F03386F-C101-4B30-8CD2-E99098A4E229}"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42686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uter">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FE33928-5E6F-413F-8062-50D0BCBB4E1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0E78F674-529B-47F6-AB3C-AD256A1AEA2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26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82799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uter + 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1D03D8-081F-49FD-A7D4-D44F0DB4EABB}"/>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 + 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F206B0A0-67D6-484A-A1DA-D8A3A87F0A5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44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125135" y="2733359"/>
            <a:ext cx="2892563" cy="3939184"/>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3434750" y="3019331"/>
            <a:ext cx="2288203" cy="3044191"/>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200" kern="1200" noProof="0" dirty="0">
                <a:solidFill>
                  <a:schemeClr val="bg1">
                    <a:lumMod val="95000"/>
                  </a:schemeClr>
                </a:solidFill>
                <a:latin typeface="+mn-lt"/>
                <a:ea typeface="+mn-ea"/>
                <a:cs typeface="+mn-cs"/>
              </a:defRPr>
            </a:lvl1pPr>
          </a:lstStyle>
          <a:p>
            <a:r>
              <a:rPr lang="nl-NL"/>
              <a:t>Selecteer dit kader, ga naar </a:t>
            </a:r>
            <a:br>
              <a:rPr lang="nl-NL"/>
            </a:br>
            <a:r>
              <a:rPr lang="nl-NL"/>
              <a:t>de tab ‘Slidebuilder’, </a:t>
            </a:r>
            <a:br>
              <a:rPr lang="nl-NL"/>
            </a:br>
            <a:r>
              <a:rPr lang="nl-NL"/>
              <a:t>klik op ‘Afbeeldingen’, </a:t>
            </a:r>
            <a:br>
              <a:rPr lang="nl-NL"/>
            </a:br>
            <a:r>
              <a:rPr lang="nl-NL"/>
              <a:t>selecteer de gewenste </a:t>
            </a:r>
            <a:br>
              <a:rPr lang="nl-NL"/>
            </a:br>
            <a:r>
              <a:rPr lang="nl-NL"/>
              <a:t>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63207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4837D7B-3D3F-4951-B40D-64DEC319BDA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EDCC700A-BACD-414F-9754-439F2A7B700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969873" y="724247"/>
            <a:ext cx="4252254" cy="5790854"/>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4414097" y="1196252"/>
            <a:ext cx="3363806" cy="4475157"/>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bIns="162000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8" y="722568"/>
            <a:ext cx="2990662"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111790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beeld]">
    <p:spTree>
      <p:nvGrpSpPr>
        <p:cNvPr id="1" name=""/>
        <p:cNvGrpSpPr/>
        <p:nvPr/>
      </p:nvGrpSpPr>
      <p:grpSpPr>
        <a:xfrm>
          <a:off x="0" y="0"/>
          <a:ext cx="0" cy="0"/>
          <a:chOff x="0" y="0"/>
          <a:chExt cx="0" cy="0"/>
        </a:xfrm>
      </p:grpSpPr>
      <p:sp>
        <p:nvSpPr>
          <p:cNvPr id="81" name="Tijdelijke aanduiding voor afbeelding 13">
            <a:extLst>
              <a:ext uri="{FF2B5EF4-FFF2-40B4-BE49-F238E27FC236}">
                <a16:creationId xmlns:a16="http://schemas.microsoft.com/office/drawing/2014/main" id="{811072F0-7B98-479E-8EC4-359320F71DF7}"/>
              </a:ext>
            </a:extLst>
          </p:cNvPr>
          <p:cNvSpPr>
            <a:spLocks noGrp="1"/>
          </p:cNvSpPr>
          <p:nvPr>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[beeld]</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userDrawn="1">
            <p:ph type="title" hasCustomPrompt="1"/>
          </p:nvPr>
        </p:nvSpPr>
        <p:spPr>
          <a:xfrm>
            <a:off x="534987" y="3767746"/>
            <a:ext cx="11114087" cy="723106"/>
          </a:xfrm>
        </p:spPr>
        <p:txBody>
          <a:bodyPr tIns="72000"/>
          <a:lstStyle>
            <a:lvl1pPr>
              <a:lnSpc>
                <a:spcPts val="5000"/>
              </a:lnSpc>
              <a:defRPr sz="600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57116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79" name="Tijdelijke aanduiding voor tekst 143">
            <a:extLst>
              <a:ext uri="{FF2B5EF4-FFF2-40B4-BE49-F238E27FC236}">
                <a16:creationId xmlns:a16="http://schemas.microsoft.com/office/drawing/2014/main" id="{AB165DCF-DDAC-4030-B78B-639D8FB793DD}"/>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35008640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par>
                          <p:cTn id="21" fill="hold">
                            <p:stCondLst>
                              <p:cond delay="1300"/>
                            </p:stCondLst>
                            <p:childTnLst>
                              <p:par>
                                <p:cTn id="22" presetID="10" presetClass="exit" presetSubtype="0" fill="hold" grpId="0" nodeType="afterEffect">
                                  <p:stCondLst>
                                    <p:cond delay="3000"/>
                                  </p:stCondLst>
                                  <p:childTnLst>
                                    <p:animEffect transition="out" filter="fade">
                                      <p:cBhvr>
                                        <p:cTn id="23" dur="1000"/>
                                        <p:tgtEl>
                                          <p:spTgt spid="81"/>
                                        </p:tgtEl>
                                      </p:cBhvr>
                                    </p:animEffect>
                                    <p:set>
                                      <p:cBhvr>
                                        <p:cTn id="24" dur="1" fill="hold">
                                          <p:stCondLst>
                                            <p:cond delay="999"/>
                                          </p:stCondLst>
                                        </p:cTn>
                                        <p:tgtEl>
                                          <p:spTgt spid="81"/>
                                        </p:tgtEl>
                                        <p:attrNameLst>
                                          <p:attrName>style.visibility</p:attrName>
                                        </p:attrNameLst>
                                      </p:cBhvr>
                                      <p:to>
                                        <p:strVal val="hidden"/>
                                      </p:to>
                                    </p:set>
                                  </p:childTnLst>
                                </p:cTn>
                              </p:par>
                              <p:par>
                                <p:cTn id="25" presetID="10" presetClass="entr" presetSubtype="0" fill="hold" grpId="1" nodeType="withEffect">
                                  <p:stCondLst>
                                    <p:cond delay="1100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06906F-A7AB-4871-B7D2-E4E58C566019}"/>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86" name="Tijdelijke aanduiding voor tekst 2">
            <a:extLst>
              <a:ext uri="{FF2B5EF4-FFF2-40B4-BE49-F238E27FC236}">
                <a16:creationId xmlns:a16="http://schemas.microsoft.com/office/drawing/2014/main" id="{473E72D7-5775-440F-9445-A34394810609}"/>
              </a:ext>
            </a:extLst>
          </p:cNvPr>
          <p:cNvSpPr>
            <a:spLocks noGrp="1"/>
          </p:cNvSpPr>
          <p:nvPr>
            <p:ph type="body" sz="quarter" idx="36" hasCustomPrompt="1"/>
          </p:nvPr>
        </p:nvSpPr>
        <p:spPr>
          <a:xfrm>
            <a:off x="137769" y="2697752"/>
            <a:ext cx="5517476" cy="2807575"/>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87" name="afbeelding">
            <a:extLst>
              <a:ext uri="{FF2B5EF4-FFF2-40B4-BE49-F238E27FC236}">
                <a16:creationId xmlns:a16="http://schemas.microsoft.com/office/drawing/2014/main" id="{A8BA72E7-CB25-417E-BDFF-4C7DC630C68B}"/>
              </a:ext>
            </a:extLst>
          </p:cNvPr>
          <p:cNvSpPr>
            <a:spLocks noGrp="1"/>
          </p:cNvSpPr>
          <p:nvPr>
            <p:ph type="pic" sz="quarter" idx="14" hasCustomPrompt="1"/>
          </p:nvPr>
        </p:nvSpPr>
        <p:spPr>
          <a:xfrm>
            <a:off x="1125713" y="2804479"/>
            <a:ext cx="3525766" cy="2128537"/>
          </a:xfrm>
          <a:solidFill>
            <a:schemeClr val="bg1">
              <a:lumMod val="75000"/>
            </a:schemeClr>
          </a:solidFill>
        </p:spPr>
        <p:txBody>
          <a:bodyPr bIns="1260000" anchor="ctr" anchorCtr="0">
            <a:noAutofit/>
          </a:bodyPr>
          <a:lstStyle>
            <a:lvl1pPr marL="285750" marR="0" indent="-285750" algn="ctr" defTabSz="719138" rtl="0" eaLnBrk="1" fontAlgn="auto" latinLnBrk="0" hangingPunct="1">
              <a:lnSpc>
                <a:spcPct val="100000"/>
              </a:lnSpc>
              <a:spcBef>
                <a:spcPts val="300"/>
              </a:spcBef>
              <a:spcAft>
                <a:spcPts val="0"/>
              </a:spcAft>
              <a:buClr>
                <a:schemeClr val="bg2"/>
              </a:buClr>
              <a:buSzPct val="100000"/>
              <a:buNone/>
              <a:tabLst/>
              <a:defRPr sz="1100">
                <a:solidFill>
                  <a:schemeClr val="bg1">
                    <a:lumMod val="95000"/>
                  </a:schemeClr>
                </a:solidFill>
              </a:defRPr>
            </a:lvl1pPr>
          </a:lstStyle>
          <a:p>
            <a:r>
              <a:rPr lang="nl-NL"/>
              <a:t>Selecteer dit kader, ga naar de tab ‘Slidebuilder’, </a:t>
            </a:r>
            <a:br>
              <a:rPr lang="nl-NL"/>
            </a:br>
            <a:r>
              <a:rPr lang="nl-NL"/>
              <a:t>klik op ‘Afbeeldingen’, selecteer de gewenste afbeelding 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err="1">
                <a:solidFill>
                  <a:sysClr val="windowText" lastClr="000000"/>
                </a:solidFill>
                <a:latin typeface="+mn-lt"/>
                <a:cs typeface="Calibri" panose="020F0502020204030204" pitchFamily="34" charset="0"/>
              </a:rPr>
              <a:t>Devices</a:t>
            </a:r>
            <a:endParaRPr lang="nl-NL" sz="1400" b="1" cap="all" spc="0" baseline="0">
              <a:solidFill>
                <a:sysClr val="windowText" lastClr="000000"/>
              </a:solidFill>
              <a:latin typeface="+mn-lt"/>
              <a:cs typeface="Calibri" panose="020F0502020204030204" pitchFamily="34" charset="0"/>
            </a:endParaRP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650076AF-ED87-4992-BC00-F571F1F2854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EE89B3E2-DC95-4ED6-840A-AFDDEEAEBDFC}"/>
              </a:ext>
            </a:extLst>
          </p:cNvPr>
          <p:cNvSpPr>
            <a:spLocks noGrp="1"/>
          </p:cNvSpPr>
          <p:nvPr>
            <p:ph type="body" sz="quarter" idx="18" hasCustomPrompt="1"/>
          </p:nvPr>
        </p:nvSpPr>
        <p:spPr>
          <a:xfrm>
            <a:off x="6808206" y="1025395"/>
            <a:ext cx="4840089" cy="4080169"/>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C4DB1EBD-9998-48BB-B8C5-E40E52CDCA13}"/>
              </a:ext>
            </a:extLst>
          </p:cNvPr>
          <p:cNvSpPr>
            <a:spLocks noGrp="1"/>
          </p:cNvSpPr>
          <p:nvPr>
            <p:ph type="pic" sz="quarter" idx="19" hasCustomPrompt="1"/>
          </p:nvPr>
        </p:nvSpPr>
        <p:spPr>
          <a:xfrm>
            <a:off x="6989918" y="1261266"/>
            <a:ext cx="4467002" cy="255118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396000" anchor="t" anchorCtr="0"/>
          <a:lstStyle>
            <a:lvl1pPr marL="0" marR="0" indent="0" algn="ctr" defTabSz="914400" rtl="0" eaLnBrk="1" fontAlgn="auto" latinLnBrk="0" hangingPunct="1">
              <a:lnSpc>
                <a:spcPct val="100000"/>
              </a:lnSpc>
              <a:spcBef>
                <a:spcPts val="0"/>
              </a:spcBef>
              <a:spcAft>
                <a:spcPts val="0"/>
              </a:spcAft>
              <a:buClr>
                <a:schemeClr val="tx1"/>
              </a:buClr>
              <a:buSzPct val="100000"/>
              <a:buFont typeface="Calibri" panose="020F0502020204030204" pitchFamily="34" charset="0"/>
              <a:buNone/>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2" name="Tijdelijke aanduiding voor tekst 4">
            <a:extLst>
              <a:ext uri="{FF2B5EF4-FFF2-40B4-BE49-F238E27FC236}">
                <a16:creationId xmlns:a16="http://schemas.microsoft.com/office/drawing/2014/main" id="{CFC28A95-BE7F-4F16-B283-4BB895D45D59}"/>
              </a:ext>
            </a:extLst>
          </p:cNvPr>
          <p:cNvSpPr>
            <a:spLocks noGrp="1"/>
          </p:cNvSpPr>
          <p:nvPr>
            <p:ph type="body" sz="quarter" idx="21" hasCustomPrompt="1"/>
          </p:nvPr>
        </p:nvSpPr>
        <p:spPr>
          <a:xfrm>
            <a:off x="5633605" y="3105935"/>
            <a:ext cx="2098189" cy="2857380"/>
          </a:xfrm>
          <a:blipFill>
            <a:blip r:embed="rId4"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3" name="Picture Placeholder 20">
            <a:extLst>
              <a:ext uri="{FF2B5EF4-FFF2-40B4-BE49-F238E27FC236}">
                <a16:creationId xmlns:a16="http://schemas.microsoft.com/office/drawing/2014/main" id="{166F0081-980E-4E56-BDA2-3D53DF752413}"/>
              </a:ext>
            </a:extLst>
          </p:cNvPr>
          <p:cNvSpPr>
            <a:spLocks noGrp="1"/>
          </p:cNvSpPr>
          <p:nvPr>
            <p:ph type="pic" sz="quarter" idx="13" hasCustomPrompt="1"/>
          </p:nvPr>
        </p:nvSpPr>
        <p:spPr>
          <a:xfrm>
            <a:off x="5852798" y="3320630"/>
            <a:ext cx="1659802" cy="2208176"/>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300"/>
              </a:spcBef>
              <a:spcAft>
                <a:spcPts val="0"/>
              </a:spcAft>
              <a:buClr>
                <a:schemeClr val="bg2"/>
              </a:buClr>
              <a:buSzPct val="100000"/>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en klik op ‘Invoegen’.</a:t>
            </a:r>
          </a:p>
        </p:txBody>
      </p:sp>
      <p:sp>
        <p:nvSpPr>
          <p:cNvPr id="91" name="titel">
            <a:extLst>
              <a:ext uri="{FF2B5EF4-FFF2-40B4-BE49-F238E27FC236}">
                <a16:creationId xmlns:a16="http://schemas.microsoft.com/office/drawing/2014/main" id="{3ACD14F5-DBB4-493F-849C-238FD33793D4}"/>
              </a:ext>
            </a:extLst>
          </p:cNvPr>
          <p:cNvSpPr>
            <a:spLocks noGrp="1"/>
          </p:cNvSpPr>
          <p:nvPr>
            <p:ph type="title" hasCustomPrompt="1"/>
          </p:nvPr>
        </p:nvSpPr>
        <p:spPr>
          <a:xfrm>
            <a:off x="534987" y="722568"/>
            <a:ext cx="5561013" cy="709102"/>
          </a:xfrm>
        </p:spPr>
        <p:txBody>
          <a:bodyPr/>
          <a:lstStyle>
            <a:lvl1pPr algn="l">
              <a:defRPr/>
            </a:lvl1pPr>
          </a:lstStyle>
          <a:p>
            <a:r>
              <a:rPr lang="nl-NL"/>
              <a:t>Titel</a:t>
            </a:r>
            <a:br>
              <a:rPr lang="nl-NL"/>
            </a:br>
            <a:r>
              <a:rPr lang="nl-NL"/>
              <a:t>max. 2 regels</a:t>
            </a:r>
          </a:p>
        </p:txBody>
      </p:sp>
      <p:sp>
        <p:nvSpPr>
          <p:cNvPr id="89" name="Tijdelijke aanduiding voor tekst 7">
            <a:extLst>
              <a:ext uri="{FF2B5EF4-FFF2-40B4-BE49-F238E27FC236}">
                <a16:creationId xmlns:a16="http://schemas.microsoft.com/office/drawing/2014/main" id="{B4D70A08-D283-4789-834D-98127DDD4DCB}"/>
              </a:ext>
            </a:extLst>
          </p:cNvPr>
          <p:cNvSpPr>
            <a:spLocks noGrp="1"/>
          </p:cNvSpPr>
          <p:nvPr>
            <p:ph type="body" sz="quarter" idx="15" hasCustomPrompt="1"/>
          </p:nvPr>
        </p:nvSpPr>
        <p:spPr>
          <a:xfrm>
            <a:off x="4516330" y="4019180"/>
            <a:ext cx="972587" cy="1770224"/>
          </a:xfrm>
          <a:blipFill>
            <a:blip r:embed="rId5" cstate="print">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nl-NL"/>
              <a:t> </a:t>
            </a:r>
          </a:p>
        </p:txBody>
      </p:sp>
      <p:sp>
        <p:nvSpPr>
          <p:cNvPr id="90" name="Tijdelijke aanduiding voor afbeelding 89">
            <a:extLst>
              <a:ext uri="{FF2B5EF4-FFF2-40B4-BE49-F238E27FC236}">
                <a16:creationId xmlns:a16="http://schemas.microsoft.com/office/drawing/2014/main" id="{75FDFC47-725F-4AFB-8FA6-2B045C610146}"/>
              </a:ext>
            </a:extLst>
          </p:cNvPr>
          <p:cNvSpPr>
            <a:spLocks noGrp="1"/>
          </p:cNvSpPr>
          <p:nvPr>
            <p:ph type="pic" sz="quarter" idx="37" hasCustomPrompt="1"/>
          </p:nvPr>
        </p:nvSpPr>
        <p:spPr>
          <a:xfrm>
            <a:off x="4563704" y="4053521"/>
            <a:ext cx="677513" cy="1465962"/>
          </a:xfrm>
          <a:custGeom>
            <a:avLst/>
            <a:gdLst>
              <a:gd name="connsiteX0" fmla="*/ 248081 w 2119086"/>
              <a:gd name="connsiteY0" fmla="*/ 0 h 4585153"/>
              <a:gd name="connsiteX1" fmla="*/ 497569 w 2119086"/>
              <a:gd name="connsiteY1" fmla="*/ 0 h 4585153"/>
              <a:gd name="connsiteX2" fmla="*/ 497569 w 2119086"/>
              <a:gd name="connsiteY2" fmla="*/ 26213 h 4585153"/>
              <a:gd name="connsiteX3" fmla="*/ 663832 w 2119086"/>
              <a:gd name="connsiteY3" fmla="*/ 192476 h 4585153"/>
              <a:gd name="connsiteX4" fmla="*/ 1483830 w 2119086"/>
              <a:gd name="connsiteY4" fmla="*/ 192476 h 4585153"/>
              <a:gd name="connsiteX5" fmla="*/ 1650093 w 2119086"/>
              <a:gd name="connsiteY5" fmla="*/ 26213 h 4585153"/>
              <a:gd name="connsiteX6" fmla="*/ 1650093 w 2119086"/>
              <a:gd name="connsiteY6" fmla="*/ 0 h 4585153"/>
              <a:gd name="connsiteX7" fmla="*/ 1871005 w 2119086"/>
              <a:gd name="connsiteY7" fmla="*/ 0 h 4585153"/>
              <a:gd name="connsiteX8" fmla="*/ 2119086 w 2119086"/>
              <a:gd name="connsiteY8" fmla="*/ 248081 h 4585153"/>
              <a:gd name="connsiteX9" fmla="*/ 2119086 w 2119086"/>
              <a:gd name="connsiteY9" fmla="*/ 4337072 h 4585153"/>
              <a:gd name="connsiteX10" fmla="*/ 1871005 w 2119086"/>
              <a:gd name="connsiteY10" fmla="*/ 4585153 h 4585153"/>
              <a:gd name="connsiteX11" fmla="*/ 248081 w 2119086"/>
              <a:gd name="connsiteY11" fmla="*/ 4585153 h 4585153"/>
              <a:gd name="connsiteX12" fmla="*/ 0 w 2119086"/>
              <a:gd name="connsiteY12" fmla="*/ 4337072 h 4585153"/>
              <a:gd name="connsiteX13" fmla="*/ 0 w 2119086"/>
              <a:gd name="connsiteY13" fmla="*/ 248081 h 4585153"/>
              <a:gd name="connsiteX14" fmla="*/ 248081 w 2119086"/>
              <a:gd name="connsiteY14" fmla="*/ 0 h 45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9086" h="4585153">
                <a:moveTo>
                  <a:pt x="248081" y="0"/>
                </a:moveTo>
                <a:lnTo>
                  <a:pt x="497569" y="0"/>
                </a:lnTo>
                <a:lnTo>
                  <a:pt x="497569" y="26213"/>
                </a:lnTo>
                <a:cubicBezTo>
                  <a:pt x="497569" y="118038"/>
                  <a:pt x="572007" y="192476"/>
                  <a:pt x="663832" y="192476"/>
                </a:cubicBezTo>
                <a:lnTo>
                  <a:pt x="1483830" y="192476"/>
                </a:lnTo>
                <a:cubicBezTo>
                  <a:pt x="1575655" y="192476"/>
                  <a:pt x="1650093" y="118038"/>
                  <a:pt x="1650093" y="26213"/>
                </a:cubicBezTo>
                <a:lnTo>
                  <a:pt x="1650093" y="0"/>
                </a:lnTo>
                <a:lnTo>
                  <a:pt x="1871005" y="0"/>
                </a:lnTo>
                <a:cubicBezTo>
                  <a:pt x="2008016" y="0"/>
                  <a:pt x="2119086" y="111070"/>
                  <a:pt x="2119086" y="248081"/>
                </a:cubicBezTo>
                <a:lnTo>
                  <a:pt x="2119086" y="4337072"/>
                </a:lnTo>
                <a:cubicBezTo>
                  <a:pt x="2119086" y="4474083"/>
                  <a:pt x="2008016" y="4585153"/>
                  <a:pt x="1871005" y="4585153"/>
                </a:cubicBezTo>
                <a:lnTo>
                  <a:pt x="248081" y="4585153"/>
                </a:lnTo>
                <a:cubicBezTo>
                  <a:pt x="111070" y="4585153"/>
                  <a:pt x="0" y="4474083"/>
                  <a:pt x="0" y="4337072"/>
                </a:cubicBezTo>
                <a:lnTo>
                  <a:pt x="0" y="248081"/>
                </a:lnTo>
                <a:cubicBezTo>
                  <a:pt x="0" y="111070"/>
                  <a:pt x="111070" y="0"/>
                  <a:pt x="248081" y="0"/>
                </a:cubicBezTo>
                <a:close/>
              </a:path>
            </a:pathLst>
          </a:custGeom>
          <a:solidFill>
            <a:schemeClr val="bg1">
              <a:lumMod val="75000"/>
            </a:schemeClr>
          </a:solidFill>
        </p:spPr>
        <p:txBody>
          <a:bodyPr wrap="square" bIns="1260000" anchor="ctr" anchorCtr="0">
            <a:noAutofit/>
          </a:bodyPr>
          <a:lstStyle>
            <a:lvl1pPr marL="285750" marR="0" indent="-285750" algn="ctr" defTabSz="719138" rtl="0" eaLnBrk="1" fontAlgn="auto" latinLnBrk="0" hangingPunct="1">
              <a:lnSpc>
                <a:spcPct val="100000"/>
              </a:lnSpc>
              <a:spcBef>
                <a:spcPts val="300"/>
              </a:spcBef>
              <a:spcAft>
                <a:spcPts val="0"/>
              </a:spcAft>
              <a:buClr>
                <a:schemeClr val="bg2"/>
              </a:buClr>
              <a:buSzPct val="100000"/>
              <a:buNone/>
              <a:tabLst/>
              <a:defRPr sz="1400">
                <a:solidFill>
                  <a:schemeClr val="bg1">
                    <a:lumMod val="95000"/>
                  </a:schemeClr>
                </a:solidFill>
              </a:defRPr>
            </a:lvl1pPr>
          </a:lstStyle>
          <a:p>
            <a:pPr marL="285750" marR="0" lvl="0" indent="-285750" algn="ctr" defTabSz="719138" rtl="0" eaLnBrk="1" fontAlgn="auto" latinLnBrk="0" hangingPunct="1">
              <a:lnSpc>
                <a:spcPct val="100000"/>
              </a:lnSpc>
              <a:spcBef>
                <a:spcPts val="300"/>
              </a:spcBef>
              <a:spcAft>
                <a:spcPts val="600"/>
              </a:spcAft>
              <a:buClr>
                <a:schemeClr val="bg2"/>
              </a:buClr>
              <a:buSzPct val="100000"/>
              <a:tabLst/>
              <a:defRPr/>
            </a:pPr>
            <a:r>
              <a:rPr lang="nl-NL" noProof="0"/>
              <a:t> </a:t>
            </a:r>
          </a:p>
        </p:txBody>
      </p:sp>
    </p:spTree>
    <p:extLst>
      <p:ext uri="{BB962C8B-B14F-4D97-AF65-F5344CB8AC3E}">
        <p14:creationId xmlns:p14="http://schemas.microsoft.com/office/powerpoint/2010/main" val="418566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ptop [bee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6E8B1AC-7EE8-4EC5-91A5-37F2299AB9A4}"/>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[beeld]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722568"/>
            <a:ext cx="11109529" cy="709102"/>
          </a:xfrm>
        </p:spPr>
        <p:txBody>
          <a:bodyPr/>
          <a:lstStyle>
            <a:lvl1pPr algn="l">
              <a:defRPr>
                <a:solidFill>
                  <a:schemeClr val="tx2"/>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BE8FB94C-2B5A-4943-B080-14AA1A1E25A3}"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2094141" y="1855496"/>
            <a:ext cx="8001882" cy="4071768"/>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58" name="afbeelding">
            <a:extLst>
              <a:ext uri="{FF2B5EF4-FFF2-40B4-BE49-F238E27FC236}">
                <a16:creationId xmlns:a16="http://schemas.microsoft.com/office/drawing/2014/main" id="{9FA000B9-9126-4431-9C81-BAC1DAB1BC76}"/>
              </a:ext>
            </a:extLst>
          </p:cNvPr>
          <p:cNvSpPr>
            <a:spLocks noGrp="1"/>
          </p:cNvSpPr>
          <p:nvPr>
            <p:ph type="pic" sz="quarter" idx="14" hasCustomPrompt="1"/>
          </p:nvPr>
        </p:nvSpPr>
        <p:spPr>
          <a:xfrm>
            <a:off x="3539327" y="2031862"/>
            <a:ext cx="5113346" cy="3059122"/>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24473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75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5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ptop [video]">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818BFD-83DF-4F40-B4AC-D87970C7EFE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[video]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58A9F11F-EAEF-4034-AEBB-6D2E7B8A24AF}"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17478" y="719138"/>
            <a:ext cx="12174522" cy="6195022"/>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0" name="Tijdelijke aanduiding voor media 12">
            <a:extLst>
              <a:ext uri="{FF2B5EF4-FFF2-40B4-BE49-F238E27FC236}">
                <a16:creationId xmlns:a16="http://schemas.microsoft.com/office/drawing/2014/main" id="{9FD9D183-A1AE-4DBE-902F-C2F477F4E9F1}"/>
              </a:ext>
            </a:extLst>
          </p:cNvPr>
          <p:cNvSpPr>
            <a:spLocks noGrp="1"/>
          </p:cNvSpPr>
          <p:nvPr>
            <p:ph type="media" sz="quarter" idx="14" hasCustomPrompt="1"/>
          </p:nvPr>
        </p:nvSpPr>
        <p:spPr>
          <a:xfrm>
            <a:off x="2187146" y="976184"/>
            <a:ext cx="7809470" cy="4670854"/>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Tree>
    <p:extLst>
      <p:ext uri="{BB962C8B-B14F-4D97-AF65-F5344CB8AC3E}">
        <p14:creationId xmlns:p14="http://schemas.microsoft.com/office/powerpoint/2010/main" val="357323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jdlijn [8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Tijdlijn [8x]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7F3CF3C6-5260-442E-9FA8-512518FD221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Picture Placeholder 20">
            <a:extLst>
              <a:ext uri="{FF2B5EF4-FFF2-40B4-BE49-F238E27FC236}">
                <a16:creationId xmlns:a16="http://schemas.microsoft.com/office/drawing/2014/main" id="{3631BFC2-3C71-476A-90CF-262B96BAE482}"/>
              </a:ext>
            </a:extLst>
          </p:cNvPr>
          <p:cNvSpPr>
            <a:spLocks noGrp="1"/>
          </p:cNvSpPr>
          <p:nvPr>
            <p:ph type="pic" sz="quarter" idx="13" hasCustomPrompt="1"/>
          </p:nvPr>
        </p:nvSpPr>
        <p:spPr>
          <a:xfrm>
            <a:off x="534987"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79" name="Picture Placeholder 20">
            <a:extLst>
              <a:ext uri="{FF2B5EF4-FFF2-40B4-BE49-F238E27FC236}">
                <a16:creationId xmlns:a16="http://schemas.microsoft.com/office/drawing/2014/main" id="{EB9E30FD-F28A-4EAA-8C66-B3977909AF37}"/>
              </a:ext>
            </a:extLst>
          </p:cNvPr>
          <p:cNvSpPr>
            <a:spLocks noGrp="1"/>
          </p:cNvSpPr>
          <p:nvPr>
            <p:ph type="pic" sz="quarter" idx="14" hasCustomPrompt="1"/>
          </p:nvPr>
        </p:nvSpPr>
        <p:spPr>
          <a:xfrm>
            <a:off x="1982354"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0" name="Picture Placeholder 20">
            <a:extLst>
              <a:ext uri="{FF2B5EF4-FFF2-40B4-BE49-F238E27FC236}">
                <a16:creationId xmlns:a16="http://schemas.microsoft.com/office/drawing/2014/main" id="{61020AE3-F452-4479-B5D0-D8836B4760F9}"/>
              </a:ext>
            </a:extLst>
          </p:cNvPr>
          <p:cNvSpPr>
            <a:spLocks noGrp="1"/>
          </p:cNvSpPr>
          <p:nvPr>
            <p:ph type="pic" sz="quarter" idx="15" hasCustomPrompt="1"/>
          </p:nvPr>
        </p:nvSpPr>
        <p:spPr>
          <a:xfrm>
            <a:off x="3429721"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1" name="Picture Placeholder 20">
            <a:extLst>
              <a:ext uri="{FF2B5EF4-FFF2-40B4-BE49-F238E27FC236}">
                <a16:creationId xmlns:a16="http://schemas.microsoft.com/office/drawing/2014/main" id="{E7CFD186-9765-4EF0-BE75-8326C4FA2A37}"/>
              </a:ext>
            </a:extLst>
          </p:cNvPr>
          <p:cNvSpPr>
            <a:spLocks noGrp="1"/>
          </p:cNvSpPr>
          <p:nvPr>
            <p:ph type="pic" sz="quarter" idx="16" hasCustomPrompt="1"/>
          </p:nvPr>
        </p:nvSpPr>
        <p:spPr>
          <a:xfrm>
            <a:off x="4877088"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2" name="Picture Placeholder 20">
            <a:extLst>
              <a:ext uri="{FF2B5EF4-FFF2-40B4-BE49-F238E27FC236}">
                <a16:creationId xmlns:a16="http://schemas.microsoft.com/office/drawing/2014/main" id="{94850219-BFA0-4750-9DE1-6CED6BD85426}"/>
              </a:ext>
            </a:extLst>
          </p:cNvPr>
          <p:cNvSpPr>
            <a:spLocks noGrp="1"/>
          </p:cNvSpPr>
          <p:nvPr>
            <p:ph type="pic" sz="quarter" idx="17" hasCustomPrompt="1"/>
          </p:nvPr>
        </p:nvSpPr>
        <p:spPr>
          <a:xfrm>
            <a:off x="6324455"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3" name="Picture Placeholder 20">
            <a:extLst>
              <a:ext uri="{FF2B5EF4-FFF2-40B4-BE49-F238E27FC236}">
                <a16:creationId xmlns:a16="http://schemas.microsoft.com/office/drawing/2014/main" id="{55F3A4E6-6709-4261-A4F4-4BD73890292A}"/>
              </a:ext>
            </a:extLst>
          </p:cNvPr>
          <p:cNvSpPr>
            <a:spLocks noGrp="1"/>
          </p:cNvSpPr>
          <p:nvPr>
            <p:ph type="pic" sz="quarter" idx="18" hasCustomPrompt="1"/>
          </p:nvPr>
        </p:nvSpPr>
        <p:spPr>
          <a:xfrm>
            <a:off x="7771822"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4" name="Picture Placeholder 20">
            <a:extLst>
              <a:ext uri="{FF2B5EF4-FFF2-40B4-BE49-F238E27FC236}">
                <a16:creationId xmlns:a16="http://schemas.microsoft.com/office/drawing/2014/main" id="{A5ECDA8F-6D31-4978-B681-806E17ECBAD2}"/>
              </a:ext>
            </a:extLst>
          </p:cNvPr>
          <p:cNvSpPr>
            <a:spLocks noGrp="1"/>
          </p:cNvSpPr>
          <p:nvPr>
            <p:ph type="pic" sz="quarter" idx="19" hasCustomPrompt="1"/>
          </p:nvPr>
        </p:nvSpPr>
        <p:spPr>
          <a:xfrm>
            <a:off x="9219189"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5" name="Picture Placeholder 20">
            <a:extLst>
              <a:ext uri="{FF2B5EF4-FFF2-40B4-BE49-F238E27FC236}">
                <a16:creationId xmlns:a16="http://schemas.microsoft.com/office/drawing/2014/main" id="{273809F2-2EB0-4EC1-BD90-50BEC8990D21}"/>
              </a:ext>
            </a:extLst>
          </p:cNvPr>
          <p:cNvSpPr>
            <a:spLocks noGrp="1"/>
          </p:cNvSpPr>
          <p:nvPr>
            <p:ph type="pic" sz="quarter" idx="20" hasCustomPrompt="1"/>
          </p:nvPr>
        </p:nvSpPr>
        <p:spPr>
          <a:xfrm>
            <a:off x="10666553"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Tree>
    <p:extLst>
      <p:ext uri="{BB962C8B-B14F-4D97-AF65-F5344CB8AC3E}">
        <p14:creationId xmlns:p14="http://schemas.microsoft.com/office/powerpoint/2010/main" val="428552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el slide [video]">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[VIDEO]</a:t>
            </a:r>
          </a:p>
        </p:txBody>
      </p:sp>
      <p:sp>
        <p:nvSpPr>
          <p:cNvPr id="13" name="Tijdelijke aanduiding voor media 12">
            <a:extLst>
              <a:ext uri="{FF2B5EF4-FFF2-40B4-BE49-F238E27FC236}">
                <a16:creationId xmlns:a16="http://schemas.microsoft.com/office/drawing/2014/main" id="{E225D8F7-E2F5-4DA6-B6BE-FADF3D26511E}"/>
              </a:ext>
            </a:extLst>
          </p:cNvPr>
          <p:cNvSpPr>
            <a:spLocks noGrp="1"/>
          </p:cNvSpPr>
          <p:nvPr userDrawn="1">
            <p:ph type="media" sz="quarter" idx="14" hasCustomPrompt="1"/>
          </p:nvPr>
        </p:nvSpPr>
        <p:spPr>
          <a:xfrm>
            <a:off x="0" y="1"/>
            <a:ext cx="12471400" cy="6857999"/>
          </a:xfrm>
          <a:custGeom>
            <a:avLst/>
            <a:gdLst>
              <a:gd name="connsiteX0" fmla="*/ 0 w 12475960"/>
              <a:gd name="connsiteY0" fmla="*/ 0 h 6858001"/>
              <a:gd name="connsiteX1" fmla="*/ 12192000 w 12475960"/>
              <a:gd name="connsiteY1" fmla="*/ 0 h 6858001"/>
              <a:gd name="connsiteX2" fmla="*/ 12192000 w 12475960"/>
              <a:gd name="connsiteY2" fmla="*/ 6309665 h 6858001"/>
              <a:gd name="connsiteX3" fmla="*/ 12201322 w 12475960"/>
              <a:gd name="connsiteY3" fmla="*/ 6308725 h 6858001"/>
              <a:gd name="connsiteX4" fmla="*/ 12475960 w 12475960"/>
              <a:gd name="connsiteY4" fmla="*/ 6583363 h 6858001"/>
              <a:gd name="connsiteX5" fmla="*/ 12201322 w 12475960"/>
              <a:gd name="connsiteY5" fmla="*/ 6858001 h 6858001"/>
              <a:gd name="connsiteX6" fmla="*/ 12192000 w 12475960"/>
              <a:gd name="connsiteY6" fmla="*/ 6857062 h 6858001"/>
              <a:gd name="connsiteX7" fmla="*/ 12192000 w 12475960"/>
              <a:gd name="connsiteY7" fmla="*/ 6858000 h 6858001"/>
              <a:gd name="connsiteX8" fmla="*/ 0 w 12475960"/>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5960" h="6858001">
                <a:moveTo>
                  <a:pt x="0" y="0"/>
                </a:moveTo>
                <a:lnTo>
                  <a:pt x="12192000" y="0"/>
                </a:lnTo>
                <a:lnTo>
                  <a:pt x="12192000" y="6309665"/>
                </a:lnTo>
                <a:lnTo>
                  <a:pt x="12201322" y="6308725"/>
                </a:lnTo>
                <a:cubicBezTo>
                  <a:pt x="12353000" y="6308725"/>
                  <a:pt x="12475960" y="6431685"/>
                  <a:pt x="12475960" y="6583363"/>
                </a:cubicBezTo>
                <a:cubicBezTo>
                  <a:pt x="12475960" y="6735041"/>
                  <a:pt x="12353000" y="6858001"/>
                  <a:pt x="12201322" y="6858001"/>
                </a:cubicBezTo>
                <a:lnTo>
                  <a:pt x="12192000" y="6857062"/>
                </a:lnTo>
                <a:lnTo>
                  <a:pt x="12192000" y="6858000"/>
                </a:lnTo>
                <a:lnTo>
                  <a:pt x="0" y="6858000"/>
                </a:lnTo>
                <a:close/>
              </a:path>
            </a:pathLst>
          </a:cu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9" name="Tijdelijke aanduiding voor tekst 8">
            <a:extLst>
              <a:ext uri="{FF2B5EF4-FFF2-40B4-BE49-F238E27FC236}">
                <a16:creationId xmlns:a16="http://schemas.microsoft.com/office/drawing/2014/main" id="{579901C2-B093-4A06-AD8D-368464CFC0BB}"/>
              </a:ext>
            </a:extLst>
          </p:cNvPr>
          <p:cNvSpPr>
            <a:spLocks noGrp="1"/>
          </p:cNvSpPr>
          <p:nvPr userDrawn="1">
            <p:ph type="body" sz="quarter" idx="13" hasCustomPrompt="1"/>
          </p:nvPr>
        </p:nvSpPr>
        <p:spPr>
          <a:xfrm>
            <a:off x="0" y="1460500"/>
            <a:ext cx="2873757" cy="4901258"/>
          </a:xfrm>
          <a:custGeom>
            <a:avLst/>
            <a:gdLst>
              <a:gd name="connsiteX0" fmla="*/ 0 w 7281863"/>
              <a:gd name="connsiteY0" fmla="*/ 0 h 6858000"/>
              <a:gd name="connsiteX1" fmla="*/ 7281863 w 7281863"/>
              <a:gd name="connsiteY1" fmla="*/ 0 h 6858000"/>
              <a:gd name="connsiteX2" fmla="*/ 7281863 w 7281863"/>
              <a:gd name="connsiteY2" fmla="*/ 6858000 h 6858000"/>
              <a:gd name="connsiteX3" fmla="*/ 0 w 7281863"/>
              <a:gd name="connsiteY3" fmla="*/ 6858000 h 6858000"/>
              <a:gd name="connsiteX4" fmla="*/ 0 w 7281863"/>
              <a:gd name="connsiteY4" fmla="*/ 0 h 6858000"/>
              <a:gd name="connsiteX0" fmla="*/ 0 w 7281863"/>
              <a:gd name="connsiteY0" fmla="*/ 0 h 6858000"/>
              <a:gd name="connsiteX1" fmla="*/ 5475249 w 7281863"/>
              <a:gd name="connsiteY1" fmla="*/ 0 h 6858000"/>
              <a:gd name="connsiteX2" fmla="*/ 7281863 w 7281863"/>
              <a:gd name="connsiteY2" fmla="*/ 0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564897 w 7281863"/>
              <a:gd name="connsiteY2" fmla="*/ 2877015 h 6858000"/>
              <a:gd name="connsiteX3" fmla="*/ 7281863 w 7281863"/>
              <a:gd name="connsiteY3" fmla="*/ 6858000 h 6858000"/>
              <a:gd name="connsiteX4" fmla="*/ 0 w 7281863"/>
              <a:gd name="connsiteY4" fmla="*/ 6858000 h 6858000"/>
              <a:gd name="connsiteX5" fmla="*/ 0 w 7281863"/>
              <a:gd name="connsiteY5" fmla="*/ 0 h 6858000"/>
              <a:gd name="connsiteX0" fmla="*/ 0 w 7308560"/>
              <a:gd name="connsiteY0" fmla="*/ 0 h 6858000"/>
              <a:gd name="connsiteX1" fmla="*/ 5475249 w 7308560"/>
              <a:gd name="connsiteY1" fmla="*/ 0 h 6858000"/>
              <a:gd name="connsiteX2" fmla="*/ 2564897 w 7308560"/>
              <a:gd name="connsiteY2" fmla="*/ 2877015 h 6858000"/>
              <a:gd name="connsiteX3" fmla="*/ 7281863 w 7308560"/>
              <a:gd name="connsiteY3" fmla="*/ 6858000 h 6858000"/>
              <a:gd name="connsiteX4" fmla="*/ 0 w 7308560"/>
              <a:gd name="connsiteY4" fmla="*/ 6858000 h 6858000"/>
              <a:gd name="connsiteX5" fmla="*/ 0 w 7308560"/>
              <a:gd name="connsiteY5" fmla="*/ 0 h 6858000"/>
              <a:gd name="connsiteX0" fmla="*/ 0 w 7308444"/>
              <a:gd name="connsiteY0" fmla="*/ 0 h 6858000"/>
              <a:gd name="connsiteX1" fmla="*/ 5475249 w 7308444"/>
              <a:gd name="connsiteY1" fmla="*/ 0 h 6858000"/>
              <a:gd name="connsiteX2" fmla="*/ 2542595 w 7308444"/>
              <a:gd name="connsiteY2" fmla="*/ 3824869 h 6858000"/>
              <a:gd name="connsiteX3" fmla="*/ 7281863 w 7308444"/>
              <a:gd name="connsiteY3" fmla="*/ 6858000 h 6858000"/>
              <a:gd name="connsiteX4" fmla="*/ 0 w 7308444"/>
              <a:gd name="connsiteY4" fmla="*/ 6858000 h 6858000"/>
              <a:gd name="connsiteX5" fmla="*/ 0 w 7308444"/>
              <a:gd name="connsiteY5" fmla="*/ 0 h 6858000"/>
              <a:gd name="connsiteX0" fmla="*/ 0 w 7309688"/>
              <a:gd name="connsiteY0" fmla="*/ 0 h 6858000"/>
              <a:gd name="connsiteX1" fmla="*/ 5475249 w 7309688"/>
              <a:gd name="connsiteY1" fmla="*/ 0 h 6858000"/>
              <a:gd name="connsiteX2" fmla="*/ 2542595 w 7309688"/>
              <a:gd name="connsiteY2" fmla="*/ 3824869 h 6858000"/>
              <a:gd name="connsiteX3" fmla="*/ 7281863 w 7309688"/>
              <a:gd name="connsiteY3" fmla="*/ 6858000 h 6858000"/>
              <a:gd name="connsiteX4" fmla="*/ 0 w 7309688"/>
              <a:gd name="connsiteY4" fmla="*/ 6858000 h 6858000"/>
              <a:gd name="connsiteX5" fmla="*/ 0 w 7309688"/>
              <a:gd name="connsiteY5" fmla="*/ 0 h 6858000"/>
              <a:gd name="connsiteX0" fmla="*/ 0 w 7309316"/>
              <a:gd name="connsiteY0" fmla="*/ 0 h 6858000"/>
              <a:gd name="connsiteX1" fmla="*/ 5475249 w 7309316"/>
              <a:gd name="connsiteY1" fmla="*/ 0 h 6858000"/>
              <a:gd name="connsiteX2" fmla="*/ 2475687 w 7309316"/>
              <a:gd name="connsiteY2" fmla="*/ 3691054 h 6858000"/>
              <a:gd name="connsiteX3" fmla="*/ 7281863 w 7309316"/>
              <a:gd name="connsiteY3" fmla="*/ 6858000 h 6858000"/>
              <a:gd name="connsiteX4" fmla="*/ 0 w 7309316"/>
              <a:gd name="connsiteY4" fmla="*/ 6858000 h 6858000"/>
              <a:gd name="connsiteX5" fmla="*/ 0 w 7309316"/>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2475687 w 7281863"/>
              <a:gd name="connsiteY1" fmla="*/ 3601845 h 6858000"/>
              <a:gd name="connsiteX2" fmla="*/ 7281863 w 7281863"/>
              <a:gd name="connsiteY2" fmla="*/ 6858000 h 6858000"/>
              <a:gd name="connsiteX3" fmla="*/ 0 w 7281863"/>
              <a:gd name="connsiteY3" fmla="*/ 6858000 h 6858000"/>
              <a:gd name="connsiteX4" fmla="*/ 0 w 7281863"/>
              <a:gd name="connsiteY4" fmla="*/ 0 h 6858000"/>
              <a:gd name="connsiteX0" fmla="*/ 0 w 7281863"/>
              <a:gd name="connsiteY0" fmla="*/ 0 h 6858000"/>
              <a:gd name="connsiteX1" fmla="*/ 2475687 w 7281863"/>
              <a:gd name="connsiteY1" fmla="*/ 3601845 h 6858000"/>
              <a:gd name="connsiteX2" fmla="*/ 7281863 w 7281863"/>
              <a:gd name="connsiteY2" fmla="*/ 6858000 h 6858000"/>
              <a:gd name="connsiteX3" fmla="*/ 0 w 7281863"/>
              <a:gd name="connsiteY3" fmla="*/ 6858000 h 6858000"/>
              <a:gd name="connsiteX4" fmla="*/ 0 w 7281863"/>
              <a:gd name="connsiteY4" fmla="*/ 1460500 h 6858000"/>
              <a:gd name="connsiteX5" fmla="*/ 0 w 7281863"/>
              <a:gd name="connsiteY5" fmla="*/ 0 h 6858000"/>
              <a:gd name="connsiteX0" fmla="*/ 0 w 7281863"/>
              <a:gd name="connsiteY0" fmla="*/ 0 h 5397500"/>
              <a:gd name="connsiteX1" fmla="*/ 2475687 w 7281863"/>
              <a:gd name="connsiteY1" fmla="*/ 2141345 h 5397500"/>
              <a:gd name="connsiteX2" fmla="*/ 7281863 w 7281863"/>
              <a:gd name="connsiteY2" fmla="*/ 5397500 h 5397500"/>
              <a:gd name="connsiteX3" fmla="*/ 0 w 7281863"/>
              <a:gd name="connsiteY3" fmla="*/ 5397500 h 5397500"/>
              <a:gd name="connsiteX4" fmla="*/ 0 w 7281863"/>
              <a:gd name="connsiteY4" fmla="*/ 0 h 5397500"/>
              <a:gd name="connsiteX0" fmla="*/ 0 w 2475687"/>
              <a:gd name="connsiteY0" fmla="*/ 0 h 5429645"/>
              <a:gd name="connsiteX1" fmla="*/ 2475687 w 2475687"/>
              <a:gd name="connsiteY1" fmla="*/ 2141345 h 5429645"/>
              <a:gd name="connsiteX2" fmla="*/ 0 w 2475687"/>
              <a:gd name="connsiteY2" fmla="*/ 5397500 h 5429645"/>
              <a:gd name="connsiteX3" fmla="*/ 0 w 2475687"/>
              <a:gd name="connsiteY3" fmla="*/ 0 h 5429645"/>
              <a:gd name="connsiteX0" fmla="*/ 0 w 2475687"/>
              <a:gd name="connsiteY0" fmla="*/ 0 h 4513775"/>
              <a:gd name="connsiteX1" fmla="*/ 2475687 w 2475687"/>
              <a:gd name="connsiteY1" fmla="*/ 2141345 h 4513775"/>
              <a:gd name="connsiteX2" fmla="*/ 0 w 2475687"/>
              <a:gd name="connsiteY2" fmla="*/ 4470400 h 4513775"/>
              <a:gd name="connsiteX3" fmla="*/ 0 w 2475687"/>
              <a:gd name="connsiteY3" fmla="*/ 0 h 4513775"/>
              <a:gd name="connsiteX0" fmla="*/ 0 w 2843987"/>
              <a:gd name="connsiteY0" fmla="*/ 0 h 5103137"/>
              <a:gd name="connsiteX1" fmla="*/ 2843987 w 2843987"/>
              <a:gd name="connsiteY1" fmla="*/ 4770245 h 5103137"/>
              <a:gd name="connsiteX2" fmla="*/ 0 w 2843987"/>
              <a:gd name="connsiteY2" fmla="*/ 4470400 h 5103137"/>
              <a:gd name="connsiteX3" fmla="*/ 0 w 2843987"/>
              <a:gd name="connsiteY3" fmla="*/ 0 h 5103137"/>
              <a:gd name="connsiteX0" fmla="*/ 0 w 2848407"/>
              <a:gd name="connsiteY0" fmla="*/ 0 h 5311917"/>
              <a:gd name="connsiteX1" fmla="*/ 2843987 w 2848407"/>
              <a:gd name="connsiteY1" fmla="*/ 4770245 h 5311917"/>
              <a:gd name="connsiteX2" fmla="*/ 0 w 2848407"/>
              <a:gd name="connsiteY2" fmla="*/ 4470400 h 5311917"/>
              <a:gd name="connsiteX3" fmla="*/ 0 w 2848407"/>
              <a:gd name="connsiteY3" fmla="*/ 0 h 5311917"/>
              <a:gd name="connsiteX0" fmla="*/ 0 w 2873757"/>
              <a:gd name="connsiteY0" fmla="*/ 0 h 4901258"/>
              <a:gd name="connsiteX1" fmla="*/ 2869387 w 2873757"/>
              <a:gd name="connsiteY1" fmla="*/ 4147945 h 4901258"/>
              <a:gd name="connsiteX2" fmla="*/ 0 w 2873757"/>
              <a:gd name="connsiteY2" fmla="*/ 4470400 h 4901258"/>
              <a:gd name="connsiteX3" fmla="*/ 0 w 2873757"/>
              <a:gd name="connsiteY3" fmla="*/ 0 h 4901258"/>
            </a:gdLst>
            <a:ahLst/>
            <a:cxnLst>
              <a:cxn ang="0">
                <a:pos x="connsiteX0" y="connsiteY0"/>
              </a:cxn>
              <a:cxn ang="0">
                <a:pos x="connsiteX1" y="connsiteY1"/>
              </a:cxn>
              <a:cxn ang="0">
                <a:pos x="connsiteX2" y="connsiteY2"/>
              </a:cxn>
              <a:cxn ang="0">
                <a:pos x="connsiteX3" y="connsiteY3"/>
              </a:cxn>
            </a:cxnLst>
            <a:rect l="l" t="t" r="r" b="b"/>
            <a:pathLst>
              <a:path w="2873757" h="4901258">
                <a:moveTo>
                  <a:pt x="0" y="0"/>
                </a:moveTo>
                <a:cubicBezTo>
                  <a:pt x="825229" y="713782"/>
                  <a:pt x="2983687" y="2932978"/>
                  <a:pt x="2869387" y="4147945"/>
                </a:cubicBezTo>
                <a:cubicBezTo>
                  <a:pt x="2755087" y="5362912"/>
                  <a:pt x="412614" y="4827291"/>
                  <a:pt x="0" y="4470400"/>
                </a:cubicBezTo>
                <a:lnTo>
                  <a:pt x="0" y="0"/>
                </a:lnTo>
                <a:close/>
              </a:path>
            </a:pathLst>
          </a:custGeom>
          <a:solidFill>
            <a:schemeClr val="accent2"/>
          </a:solidFill>
          <a:ln>
            <a:noFill/>
          </a:ln>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userDrawn="1">
            <p:ph type="title" hasCustomPrompt="1"/>
          </p:nvPr>
        </p:nvSpPr>
        <p:spPr>
          <a:xfrm>
            <a:off x="534987" y="4029636"/>
            <a:ext cx="11114087" cy="723106"/>
          </a:xfrm>
        </p:spPr>
        <p:txBody>
          <a:bodyPr tIns="72000"/>
          <a:lstStyle>
            <a:lvl1pPr>
              <a:lnSpc>
                <a:spcPts val="5000"/>
              </a:lnSpc>
              <a:defRPr sz="6000">
                <a:solidFill>
                  <a:schemeClr val="bg1"/>
                </a:solidFill>
              </a:defRPr>
            </a:lvl1pPr>
          </a:lstStyle>
          <a:p>
            <a:r>
              <a:rPr lang="nl-NL"/>
              <a:t>Making </a:t>
            </a:r>
            <a:r>
              <a:rPr lang="nl-NL" err="1"/>
              <a:t>Minds</a:t>
            </a:r>
            <a:r>
              <a:rPr lang="nl-NL"/>
              <a:t> Matter</a:t>
            </a:r>
          </a:p>
        </p:txBody>
      </p:sp>
      <p:sp>
        <p:nvSpPr>
          <p:cNvPr id="95" name="Tijdelijke aanduiding voor tekst 94">
            <a:extLst>
              <a:ext uri="{FF2B5EF4-FFF2-40B4-BE49-F238E27FC236}">
                <a16:creationId xmlns:a16="http://schemas.microsoft.com/office/drawing/2014/main" id="{59FEB838-BB0B-4EC2-982F-DBF95E0B1A09}"/>
              </a:ext>
            </a:extLst>
          </p:cNvPr>
          <p:cNvSpPr>
            <a:spLocks noGrp="1"/>
          </p:cNvSpPr>
          <p:nvPr userDrawn="1">
            <p:ph type="body" sz="quarter" idx="18" hasCustomPrompt="1"/>
          </p:nvPr>
        </p:nvSpPr>
        <p:spPr>
          <a:xfrm>
            <a:off x="589247" y="3613564"/>
            <a:ext cx="4960654" cy="297564"/>
          </a:xfrm>
          <a:custGeom>
            <a:avLst/>
            <a:gdLst>
              <a:gd name="connsiteX0" fmla="*/ 529299 w 6297188"/>
              <a:gd name="connsiteY0" fmla="*/ 202861 h 377736"/>
              <a:gd name="connsiteX1" fmla="*/ 480331 w 6297188"/>
              <a:gd name="connsiteY1" fmla="*/ 226178 h 377736"/>
              <a:gd name="connsiteX2" fmla="*/ 501318 w 6297188"/>
              <a:gd name="connsiteY2" fmla="*/ 244832 h 377736"/>
              <a:gd name="connsiteX3" fmla="*/ 536293 w 6297188"/>
              <a:gd name="connsiteY3" fmla="*/ 207525 h 377736"/>
              <a:gd name="connsiteX4" fmla="*/ 536293 w 6297188"/>
              <a:gd name="connsiteY4" fmla="*/ 202861 h 377736"/>
              <a:gd name="connsiteX5" fmla="*/ 5837839 w 6297188"/>
              <a:gd name="connsiteY5" fmla="*/ 202858 h 377736"/>
              <a:gd name="connsiteX6" fmla="*/ 5788874 w 6297188"/>
              <a:gd name="connsiteY6" fmla="*/ 226175 h 377736"/>
              <a:gd name="connsiteX7" fmla="*/ 5809861 w 6297188"/>
              <a:gd name="connsiteY7" fmla="*/ 244829 h 377736"/>
              <a:gd name="connsiteX8" fmla="*/ 5844835 w 6297188"/>
              <a:gd name="connsiteY8" fmla="*/ 207521 h 377736"/>
              <a:gd name="connsiteX9" fmla="*/ 5844835 w 6297188"/>
              <a:gd name="connsiteY9" fmla="*/ 202858 h 377736"/>
              <a:gd name="connsiteX10" fmla="*/ 5562695 w 6297188"/>
              <a:gd name="connsiteY10" fmla="*/ 137573 h 377736"/>
              <a:gd name="connsiteX11" fmla="*/ 5520724 w 6297188"/>
              <a:gd name="connsiteY11" fmla="*/ 188868 h 377736"/>
              <a:gd name="connsiteX12" fmla="*/ 5562695 w 6297188"/>
              <a:gd name="connsiteY12" fmla="*/ 240168 h 377736"/>
              <a:gd name="connsiteX13" fmla="*/ 5604666 w 6297188"/>
              <a:gd name="connsiteY13" fmla="*/ 188868 h 377736"/>
              <a:gd name="connsiteX14" fmla="*/ 5562695 w 6297188"/>
              <a:gd name="connsiteY14" fmla="*/ 137573 h 377736"/>
              <a:gd name="connsiteX15" fmla="*/ 4520418 w 6297188"/>
              <a:gd name="connsiteY15" fmla="*/ 137570 h 377736"/>
              <a:gd name="connsiteX16" fmla="*/ 4471453 w 6297188"/>
              <a:gd name="connsiteY16" fmla="*/ 188868 h 377736"/>
              <a:gd name="connsiteX17" fmla="*/ 4520418 w 6297188"/>
              <a:gd name="connsiteY17" fmla="*/ 240165 h 377736"/>
              <a:gd name="connsiteX18" fmla="*/ 4569385 w 6297188"/>
              <a:gd name="connsiteY18" fmla="*/ 188868 h 377736"/>
              <a:gd name="connsiteX19" fmla="*/ 4520418 w 6297188"/>
              <a:gd name="connsiteY19" fmla="*/ 137570 h 377736"/>
              <a:gd name="connsiteX20" fmla="*/ 5133662 w 6297188"/>
              <a:gd name="connsiteY20" fmla="*/ 130573 h 377736"/>
              <a:gd name="connsiteX21" fmla="*/ 5098685 w 6297188"/>
              <a:gd name="connsiteY21" fmla="*/ 160887 h 377736"/>
              <a:gd name="connsiteX22" fmla="*/ 5161643 w 6297188"/>
              <a:gd name="connsiteY22" fmla="*/ 160887 h 377736"/>
              <a:gd name="connsiteX23" fmla="*/ 5133662 w 6297188"/>
              <a:gd name="connsiteY23" fmla="*/ 130573 h 377736"/>
              <a:gd name="connsiteX24" fmla="*/ 2908429 w 6297188"/>
              <a:gd name="connsiteY24" fmla="*/ 130573 h 377736"/>
              <a:gd name="connsiteX25" fmla="*/ 2873454 w 6297188"/>
              <a:gd name="connsiteY25" fmla="*/ 160887 h 377736"/>
              <a:gd name="connsiteX26" fmla="*/ 2936410 w 6297188"/>
              <a:gd name="connsiteY26" fmla="*/ 160887 h 377736"/>
              <a:gd name="connsiteX27" fmla="*/ 2908429 w 6297188"/>
              <a:gd name="connsiteY27" fmla="*/ 130573 h 377736"/>
              <a:gd name="connsiteX28" fmla="*/ 3442393 w 6297188"/>
              <a:gd name="connsiteY28" fmla="*/ 81611 h 377736"/>
              <a:gd name="connsiteX29" fmla="*/ 3512346 w 6297188"/>
              <a:gd name="connsiteY29" fmla="*/ 81611 h 377736"/>
              <a:gd name="connsiteX30" fmla="*/ 3512346 w 6297188"/>
              <a:gd name="connsiteY30" fmla="*/ 293797 h 377736"/>
              <a:gd name="connsiteX31" fmla="*/ 3442393 w 6297188"/>
              <a:gd name="connsiteY31" fmla="*/ 293797 h 377736"/>
              <a:gd name="connsiteX32" fmla="*/ 2444416 w 6297188"/>
              <a:gd name="connsiteY32" fmla="*/ 81611 h 377736"/>
              <a:gd name="connsiteX33" fmla="*/ 2514367 w 6297188"/>
              <a:gd name="connsiteY33" fmla="*/ 81611 h 377736"/>
              <a:gd name="connsiteX34" fmla="*/ 2514367 w 6297188"/>
              <a:gd name="connsiteY34" fmla="*/ 293797 h 377736"/>
              <a:gd name="connsiteX35" fmla="*/ 2444416 w 6297188"/>
              <a:gd name="connsiteY35" fmla="*/ 293797 h 377736"/>
              <a:gd name="connsiteX36" fmla="*/ 1247467 w 6297188"/>
              <a:gd name="connsiteY36" fmla="*/ 81611 h 377736"/>
              <a:gd name="connsiteX37" fmla="*/ 1317419 w 6297188"/>
              <a:gd name="connsiteY37" fmla="*/ 81611 h 377736"/>
              <a:gd name="connsiteX38" fmla="*/ 1317419 w 6297188"/>
              <a:gd name="connsiteY38" fmla="*/ 205191 h 377736"/>
              <a:gd name="connsiteX39" fmla="*/ 1340736 w 6297188"/>
              <a:gd name="connsiteY39" fmla="*/ 233174 h 377736"/>
              <a:gd name="connsiteX40" fmla="*/ 1385040 w 6297188"/>
              <a:gd name="connsiteY40" fmla="*/ 174880 h 377736"/>
              <a:gd name="connsiteX41" fmla="*/ 1385040 w 6297188"/>
              <a:gd name="connsiteY41" fmla="*/ 81611 h 377736"/>
              <a:gd name="connsiteX42" fmla="*/ 1454992 w 6297188"/>
              <a:gd name="connsiteY42" fmla="*/ 81611 h 377736"/>
              <a:gd name="connsiteX43" fmla="*/ 1454992 w 6297188"/>
              <a:gd name="connsiteY43" fmla="*/ 293797 h 377736"/>
              <a:gd name="connsiteX44" fmla="*/ 1387371 w 6297188"/>
              <a:gd name="connsiteY44" fmla="*/ 293797 h 377736"/>
              <a:gd name="connsiteX45" fmla="*/ 1387371 w 6297188"/>
              <a:gd name="connsiteY45" fmla="*/ 275143 h 377736"/>
              <a:gd name="connsiteX46" fmla="*/ 1387371 w 6297188"/>
              <a:gd name="connsiteY46" fmla="*/ 261155 h 377736"/>
              <a:gd name="connsiteX47" fmla="*/ 1322082 w 6297188"/>
              <a:gd name="connsiteY47" fmla="*/ 298460 h 377736"/>
              <a:gd name="connsiteX48" fmla="*/ 1247467 w 6297188"/>
              <a:gd name="connsiteY48" fmla="*/ 219184 h 377736"/>
              <a:gd name="connsiteX49" fmla="*/ 3717532 w 6297188"/>
              <a:gd name="connsiteY49" fmla="*/ 81609 h 377736"/>
              <a:gd name="connsiteX50" fmla="*/ 3796811 w 6297188"/>
              <a:gd name="connsiteY50" fmla="*/ 81609 h 377736"/>
              <a:gd name="connsiteX51" fmla="*/ 3827124 w 6297188"/>
              <a:gd name="connsiteY51" fmla="*/ 179541 h 377736"/>
              <a:gd name="connsiteX52" fmla="*/ 3834118 w 6297188"/>
              <a:gd name="connsiteY52" fmla="*/ 212185 h 377736"/>
              <a:gd name="connsiteX53" fmla="*/ 3841114 w 6297188"/>
              <a:gd name="connsiteY53" fmla="*/ 179541 h 377736"/>
              <a:gd name="connsiteX54" fmla="*/ 3866762 w 6297188"/>
              <a:gd name="connsiteY54" fmla="*/ 81609 h 377736"/>
              <a:gd name="connsiteX55" fmla="*/ 3943710 w 6297188"/>
              <a:gd name="connsiteY55" fmla="*/ 81609 h 377736"/>
              <a:gd name="connsiteX56" fmla="*/ 3857435 w 6297188"/>
              <a:gd name="connsiteY56" fmla="*/ 314781 h 377736"/>
              <a:gd name="connsiteX57" fmla="*/ 3768830 w 6297188"/>
              <a:gd name="connsiteY57" fmla="*/ 377736 h 377736"/>
              <a:gd name="connsiteX58" fmla="*/ 3719865 w 6297188"/>
              <a:gd name="connsiteY58" fmla="*/ 363746 h 377736"/>
              <a:gd name="connsiteX59" fmla="*/ 3747846 w 6297188"/>
              <a:gd name="connsiteY59" fmla="*/ 312450 h 377736"/>
              <a:gd name="connsiteX60" fmla="*/ 3768830 w 6297188"/>
              <a:gd name="connsiteY60" fmla="*/ 319444 h 377736"/>
              <a:gd name="connsiteX61" fmla="*/ 3803807 w 6297188"/>
              <a:gd name="connsiteY61" fmla="*/ 298460 h 377736"/>
              <a:gd name="connsiteX62" fmla="*/ 3808470 w 6297188"/>
              <a:gd name="connsiteY62" fmla="*/ 289133 h 377736"/>
              <a:gd name="connsiteX63" fmla="*/ 2549344 w 6297188"/>
              <a:gd name="connsiteY63" fmla="*/ 81609 h 377736"/>
              <a:gd name="connsiteX64" fmla="*/ 2623959 w 6297188"/>
              <a:gd name="connsiteY64" fmla="*/ 81609 h 377736"/>
              <a:gd name="connsiteX65" fmla="*/ 2656603 w 6297188"/>
              <a:gd name="connsiteY65" fmla="*/ 193532 h 377736"/>
              <a:gd name="connsiteX66" fmla="*/ 2663600 w 6297188"/>
              <a:gd name="connsiteY66" fmla="*/ 230839 h 377736"/>
              <a:gd name="connsiteX67" fmla="*/ 2670594 w 6297188"/>
              <a:gd name="connsiteY67" fmla="*/ 193532 h 377736"/>
              <a:gd name="connsiteX68" fmla="*/ 2703238 w 6297188"/>
              <a:gd name="connsiteY68" fmla="*/ 81609 h 377736"/>
              <a:gd name="connsiteX69" fmla="*/ 2780186 w 6297188"/>
              <a:gd name="connsiteY69" fmla="*/ 81609 h 377736"/>
              <a:gd name="connsiteX70" fmla="*/ 2710234 w 6297188"/>
              <a:gd name="connsiteY70" fmla="*/ 293794 h 377736"/>
              <a:gd name="connsiteX71" fmla="*/ 2623959 w 6297188"/>
              <a:gd name="connsiteY71" fmla="*/ 293794 h 377736"/>
              <a:gd name="connsiteX72" fmla="*/ 1594895 w 6297188"/>
              <a:gd name="connsiteY72" fmla="*/ 76948 h 377736"/>
              <a:gd name="connsiteX73" fmla="*/ 1669507 w 6297188"/>
              <a:gd name="connsiteY73" fmla="*/ 100265 h 377736"/>
              <a:gd name="connsiteX74" fmla="*/ 1646190 w 6297188"/>
              <a:gd name="connsiteY74" fmla="*/ 151563 h 377736"/>
              <a:gd name="connsiteX75" fmla="*/ 1597224 w 6297188"/>
              <a:gd name="connsiteY75" fmla="*/ 135242 h 377736"/>
              <a:gd name="connsiteX76" fmla="*/ 1576238 w 6297188"/>
              <a:gd name="connsiteY76" fmla="*/ 144569 h 377736"/>
              <a:gd name="connsiteX77" fmla="*/ 1674173 w 6297188"/>
              <a:gd name="connsiteY77" fmla="*/ 230842 h 377736"/>
              <a:gd name="connsiteX78" fmla="*/ 1587898 w 6297188"/>
              <a:gd name="connsiteY78" fmla="*/ 298463 h 377736"/>
              <a:gd name="connsiteX79" fmla="*/ 1503956 w 6297188"/>
              <a:gd name="connsiteY79" fmla="*/ 268149 h 377736"/>
              <a:gd name="connsiteX80" fmla="*/ 1531937 w 6297188"/>
              <a:gd name="connsiteY80" fmla="*/ 219184 h 377736"/>
              <a:gd name="connsiteX81" fmla="*/ 1585568 w 6297188"/>
              <a:gd name="connsiteY81" fmla="*/ 240168 h 377736"/>
              <a:gd name="connsiteX82" fmla="*/ 1606552 w 6297188"/>
              <a:gd name="connsiteY82" fmla="*/ 230842 h 377736"/>
              <a:gd name="connsiteX83" fmla="*/ 1508620 w 6297188"/>
              <a:gd name="connsiteY83" fmla="*/ 142236 h 377736"/>
              <a:gd name="connsiteX84" fmla="*/ 1594895 w 6297188"/>
              <a:gd name="connsiteY84" fmla="*/ 76948 h 377736"/>
              <a:gd name="connsiteX85" fmla="*/ 995642 w 6297188"/>
              <a:gd name="connsiteY85" fmla="*/ 76948 h 377736"/>
              <a:gd name="connsiteX86" fmla="*/ 1053936 w 6297188"/>
              <a:gd name="connsiteY86" fmla="*/ 111925 h 377736"/>
              <a:gd name="connsiteX87" fmla="*/ 1121555 w 6297188"/>
              <a:gd name="connsiteY87" fmla="*/ 76948 h 377736"/>
              <a:gd name="connsiteX88" fmla="*/ 1189176 w 6297188"/>
              <a:gd name="connsiteY88" fmla="*/ 156227 h 377736"/>
              <a:gd name="connsiteX89" fmla="*/ 1189176 w 6297188"/>
              <a:gd name="connsiteY89" fmla="*/ 293797 h 377736"/>
              <a:gd name="connsiteX90" fmla="*/ 1119225 w 6297188"/>
              <a:gd name="connsiteY90" fmla="*/ 293797 h 377736"/>
              <a:gd name="connsiteX91" fmla="*/ 1119225 w 6297188"/>
              <a:gd name="connsiteY91" fmla="*/ 167887 h 377736"/>
              <a:gd name="connsiteX92" fmla="*/ 1102904 w 6297188"/>
              <a:gd name="connsiteY92" fmla="*/ 142236 h 377736"/>
              <a:gd name="connsiteX93" fmla="*/ 1063263 w 6297188"/>
              <a:gd name="connsiteY93" fmla="*/ 181877 h 377736"/>
              <a:gd name="connsiteX94" fmla="*/ 1060933 w 6297188"/>
              <a:gd name="connsiteY94" fmla="*/ 207525 h 377736"/>
              <a:gd name="connsiteX95" fmla="*/ 1060933 w 6297188"/>
              <a:gd name="connsiteY95" fmla="*/ 293797 h 377736"/>
              <a:gd name="connsiteX96" fmla="*/ 990981 w 6297188"/>
              <a:gd name="connsiteY96" fmla="*/ 293797 h 377736"/>
              <a:gd name="connsiteX97" fmla="*/ 990981 w 6297188"/>
              <a:gd name="connsiteY97" fmla="*/ 167887 h 377736"/>
              <a:gd name="connsiteX98" fmla="*/ 974658 w 6297188"/>
              <a:gd name="connsiteY98" fmla="*/ 142236 h 377736"/>
              <a:gd name="connsiteX99" fmla="*/ 935017 w 6297188"/>
              <a:gd name="connsiteY99" fmla="*/ 179544 h 377736"/>
              <a:gd name="connsiteX100" fmla="*/ 932687 w 6297188"/>
              <a:gd name="connsiteY100" fmla="*/ 205194 h 377736"/>
              <a:gd name="connsiteX101" fmla="*/ 932687 w 6297188"/>
              <a:gd name="connsiteY101" fmla="*/ 291467 h 377736"/>
              <a:gd name="connsiteX102" fmla="*/ 862735 w 6297188"/>
              <a:gd name="connsiteY102" fmla="*/ 291467 h 377736"/>
              <a:gd name="connsiteX103" fmla="*/ 862735 w 6297188"/>
              <a:gd name="connsiteY103" fmla="*/ 81612 h 377736"/>
              <a:gd name="connsiteX104" fmla="*/ 865066 w 6297188"/>
              <a:gd name="connsiteY104" fmla="*/ 81612 h 377736"/>
              <a:gd name="connsiteX105" fmla="*/ 932687 w 6297188"/>
              <a:gd name="connsiteY105" fmla="*/ 81612 h 377736"/>
              <a:gd name="connsiteX106" fmla="*/ 932687 w 6297188"/>
              <a:gd name="connsiteY106" fmla="*/ 100265 h 377736"/>
              <a:gd name="connsiteX107" fmla="*/ 932687 w 6297188"/>
              <a:gd name="connsiteY107" fmla="*/ 114256 h 377736"/>
              <a:gd name="connsiteX108" fmla="*/ 995642 w 6297188"/>
              <a:gd name="connsiteY108" fmla="*/ 76948 h 377736"/>
              <a:gd name="connsiteX109" fmla="*/ 741486 w 6297188"/>
              <a:gd name="connsiteY109" fmla="*/ 76948 h 377736"/>
              <a:gd name="connsiteX110" fmla="*/ 816098 w 6297188"/>
              <a:gd name="connsiteY110" fmla="*/ 100265 h 377736"/>
              <a:gd name="connsiteX111" fmla="*/ 792781 w 6297188"/>
              <a:gd name="connsiteY111" fmla="*/ 151563 h 377736"/>
              <a:gd name="connsiteX112" fmla="*/ 743816 w 6297188"/>
              <a:gd name="connsiteY112" fmla="*/ 135242 h 377736"/>
              <a:gd name="connsiteX113" fmla="*/ 722830 w 6297188"/>
              <a:gd name="connsiteY113" fmla="*/ 144569 h 377736"/>
              <a:gd name="connsiteX114" fmla="*/ 820761 w 6297188"/>
              <a:gd name="connsiteY114" fmla="*/ 230842 h 377736"/>
              <a:gd name="connsiteX115" fmla="*/ 734489 w 6297188"/>
              <a:gd name="connsiteY115" fmla="*/ 298463 h 377736"/>
              <a:gd name="connsiteX116" fmla="*/ 650548 w 6297188"/>
              <a:gd name="connsiteY116" fmla="*/ 268149 h 377736"/>
              <a:gd name="connsiteX117" fmla="*/ 678528 w 6297188"/>
              <a:gd name="connsiteY117" fmla="*/ 219184 h 377736"/>
              <a:gd name="connsiteX118" fmla="*/ 732159 w 6297188"/>
              <a:gd name="connsiteY118" fmla="*/ 240168 h 377736"/>
              <a:gd name="connsiteX119" fmla="*/ 753143 w 6297188"/>
              <a:gd name="connsiteY119" fmla="*/ 230842 h 377736"/>
              <a:gd name="connsiteX120" fmla="*/ 655211 w 6297188"/>
              <a:gd name="connsiteY120" fmla="*/ 142236 h 377736"/>
              <a:gd name="connsiteX121" fmla="*/ 741486 w 6297188"/>
              <a:gd name="connsiteY121" fmla="*/ 76948 h 377736"/>
              <a:gd name="connsiteX122" fmla="*/ 512975 w 6297188"/>
              <a:gd name="connsiteY122" fmla="*/ 76948 h 377736"/>
              <a:gd name="connsiteX123" fmla="*/ 608577 w 6297188"/>
              <a:gd name="connsiteY123" fmla="*/ 163223 h 377736"/>
              <a:gd name="connsiteX124" fmla="*/ 608577 w 6297188"/>
              <a:gd name="connsiteY124" fmla="*/ 293797 h 377736"/>
              <a:gd name="connsiteX125" fmla="*/ 543289 w 6297188"/>
              <a:gd name="connsiteY125" fmla="*/ 293797 h 377736"/>
              <a:gd name="connsiteX126" fmla="*/ 543289 w 6297188"/>
              <a:gd name="connsiteY126" fmla="*/ 279809 h 377736"/>
              <a:gd name="connsiteX127" fmla="*/ 543289 w 6297188"/>
              <a:gd name="connsiteY127" fmla="*/ 265819 h 377736"/>
              <a:gd name="connsiteX128" fmla="*/ 482664 w 6297188"/>
              <a:gd name="connsiteY128" fmla="*/ 296130 h 377736"/>
              <a:gd name="connsiteX129" fmla="*/ 410380 w 6297188"/>
              <a:gd name="connsiteY129" fmla="*/ 228511 h 377736"/>
              <a:gd name="connsiteX130" fmla="*/ 533962 w 6297188"/>
              <a:gd name="connsiteY130" fmla="*/ 160890 h 377736"/>
              <a:gd name="connsiteX131" fmla="*/ 536293 w 6297188"/>
              <a:gd name="connsiteY131" fmla="*/ 160890 h 377736"/>
              <a:gd name="connsiteX132" fmla="*/ 536293 w 6297188"/>
              <a:gd name="connsiteY132" fmla="*/ 156227 h 377736"/>
              <a:gd name="connsiteX133" fmla="*/ 505981 w 6297188"/>
              <a:gd name="connsiteY133" fmla="*/ 132909 h 377736"/>
              <a:gd name="connsiteX134" fmla="*/ 450020 w 6297188"/>
              <a:gd name="connsiteY134" fmla="*/ 153894 h 377736"/>
              <a:gd name="connsiteX135" fmla="*/ 424370 w 6297188"/>
              <a:gd name="connsiteY135" fmla="*/ 104929 h 377736"/>
              <a:gd name="connsiteX136" fmla="*/ 512975 w 6297188"/>
              <a:gd name="connsiteY136" fmla="*/ 76948 h 377736"/>
              <a:gd name="connsiteX137" fmla="*/ 377738 w 6297188"/>
              <a:gd name="connsiteY137" fmla="*/ 76948 h 377736"/>
              <a:gd name="connsiteX138" fmla="*/ 387065 w 6297188"/>
              <a:gd name="connsiteY138" fmla="*/ 76948 h 377736"/>
              <a:gd name="connsiteX139" fmla="*/ 387065 w 6297188"/>
              <a:gd name="connsiteY139" fmla="*/ 146900 h 377736"/>
              <a:gd name="connsiteX140" fmla="*/ 373075 w 6297188"/>
              <a:gd name="connsiteY140" fmla="*/ 144569 h 377736"/>
              <a:gd name="connsiteX141" fmla="*/ 319444 w 6297188"/>
              <a:gd name="connsiteY141" fmla="*/ 181877 h 377736"/>
              <a:gd name="connsiteX142" fmla="*/ 314781 w 6297188"/>
              <a:gd name="connsiteY142" fmla="*/ 209857 h 377736"/>
              <a:gd name="connsiteX143" fmla="*/ 314781 w 6297188"/>
              <a:gd name="connsiteY143" fmla="*/ 289136 h 377736"/>
              <a:gd name="connsiteX144" fmla="*/ 244829 w 6297188"/>
              <a:gd name="connsiteY144" fmla="*/ 289136 h 377736"/>
              <a:gd name="connsiteX145" fmla="*/ 244829 w 6297188"/>
              <a:gd name="connsiteY145" fmla="*/ 81612 h 377736"/>
              <a:gd name="connsiteX146" fmla="*/ 310117 w 6297188"/>
              <a:gd name="connsiteY146" fmla="*/ 81612 h 377736"/>
              <a:gd name="connsiteX147" fmla="*/ 310117 w 6297188"/>
              <a:gd name="connsiteY147" fmla="*/ 116589 h 377736"/>
              <a:gd name="connsiteX148" fmla="*/ 310117 w 6297188"/>
              <a:gd name="connsiteY148" fmla="*/ 130576 h 377736"/>
              <a:gd name="connsiteX149" fmla="*/ 377738 w 6297188"/>
              <a:gd name="connsiteY149" fmla="*/ 76948 h 377736"/>
              <a:gd name="connsiteX150" fmla="*/ 6103657 w 6297188"/>
              <a:gd name="connsiteY150" fmla="*/ 76945 h 377736"/>
              <a:gd name="connsiteX151" fmla="*/ 6161948 w 6297188"/>
              <a:gd name="connsiteY151" fmla="*/ 111922 h 377736"/>
              <a:gd name="connsiteX152" fmla="*/ 6229570 w 6297188"/>
              <a:gd name="connsiteY152" fmla="*/ 76945 h 377736"/>
              <a:gd name="connsiteX153" fmla="*/ 6297188 w 6297188"/>
              <a:gd name="connsiteY153" fmla="*/ 156224 h 377736"/>
              <a:gd name="connsiteX154" fmla="*/ 6297188 w 6297188"/>
              <a:gd name="connsiteY154" fmla="*/ 293794 h 377736"/>
              <a:gd name="connsiteX155" fmla="*/ 6227237 w 6297188"/>
              <a:gd name="connsiteY155" fmla="*/ 293794 h 377736"/>
              <a:gd name="connsiteX156" fmla="*/ 6227237 w 6297188"/>
              <a:gd name="connsiteY156" fmla="*/ 167881 h 377736"/>
              <a:gd name="connsiteX157" fmla="*/ 6210916 w 6297188"/>
              <a:gd name="connsiteY157" fmla="*/ 142233 h 377736"/>
              <a:gd name="connsiteX158" fmla="*/ 6171275 w 6297188"/>
              <a:gd name="connsiteY158" fmla="*/ 181874 h 377736"/>
              <a:gd name="connsiteX159" fmla="*/ 6168945 w 6297188"/>
              <a:gd name="connsiteY159" fmla="*/ 207522 h 377736"/>
              <a:gd name="connsiteX160" fmla="*/ 6168945 w 6297188"/>
              <a:gd name="connsiteY160" fmla="*/ 293794 h 377736"/>
              <a:gd name="connsiteX161" fmla="*/ 6098993 w 6297188"/>
              <a:gd name="connsiteY161" fmla="*/ 293794 h 377736"/>
              <a:gd name="connsiteX162" fmla="*/ 6098993 w 6297188"/>
              <a:gd name="connsiteY162" fmla="*/ 167881 h 377736"/>
              <a:gd name="connsiteX163" fmla="*/ 6082670 w 6297188"/>
              <a:gd name="connsiteY163" fmla="*/ 142233 h 377736"/>
              <a:gd name="connsiteX164" fmla="*/ 6043032 w 6297188"/>
              <a:gd name="connsiteY164" fmla="*/ 179541 h 377736"/>
              <a:gd name="connsiteX165" fmla="*/ 6040699 w 6297188"/>
              <a:gd name="connsiteY165" fmla="*/ 205191 h 377736"/>
              <a:gd name="connsiteX166" fmla="*/ 6040699 w 6297188"/>
              <a:gd name="connsiteY166" fmla="*/ 291464 h 377736"/>
              <a:gd name="connsiteX167" fmla="*/ 5970747 w 6297188"/>
              <a:gd name="connsiteY167" fmla="*/ 291464 h 377736"/>
              <a:gd name="connsiteX168" fmla="*/ 5970747 w 6297188"/>
              <a:gd name="connsiteY168" fmla="*/ 81609 h 377736"/>
              <a:gd name="connsiteX169" fmla="*/ 5973080 w 6297188"/>
              <a:gd name="connsiteY169" fmla="*/ 81609 h 377736"/>
              <a:gd name="connsiteX170" fmla="*/ 6040699 w 6297188"/>
              <a:gd name="connsiteY170" fmla="*/ 81609 h 377736"/>
              <a:gd name="connsiteX171" fmla="*/ 6040699 w 6297188"/>
              <a:gd name="connsiteY171" fmla="*/ 100262 h 377736"/>
              <a:gd name="connsiteX172" fmla="*/ 6040699 w 6297188"/>
              <a:gd name="connsiteY172" fmla="*/ 114253 h 377736"/>
              <a:gd name="connsiteX173" fmla="*/ 6103657 w 6297188"/>
              <a:gd name="connsiteY173" fmla="*/ 76945 h 377736"/>
              <a:gd name="connsiteX174" fmla="*/ 5821518 w 6297188"/>
              <a:gd name="connsiteY174" fmla="*/ 76945 h 377736"/>
              <a:gd name="connsiteX175" fmla="*/ 5917120 w 6297188"/>
              <a:gd name="connsiteY175" fmla="*/ 163217 h 377736"/>
              <a:gd name="connsiteX176" fmla="*/ 5917120 w 6297188"/>
              <a:gd name="connsiteY176" fmla="*/ 293794 h 377736"/>
              <a:gd name="connsiteX177" fmla="*/ 5851829 w 6297188"/>
              <a:gd name="connsiteY177" fmla="*/ 293794 h 377736"/>
              <a:gd name="connsiteX178" fmla="*/ 5851829 w 6297188"/>
              <a:gd name="connsiteY178" fmla="*/ 279803 h 377736"/>
              <a:gd name="connsiteX179" fmla="*/ 5851829 w 6297188"/>
              <a:gd name="connsiteY179" fmla="*/ 265813 h 377736"/>
              <a:gd name="connsiteX180" fmla="*/ 5791204 w 6297188"/>
              <a:gd name="connsiteY180" fmla="*/ 296127 h 377736"/>
              <a:gd name="connsiteX181" fmla="*/ 5718922 w 6297188"/>
              <a:gd name="connsiteY181" fmla="*/ 228508 h 377736"/>
              <a:gd name="connsiteX182" fmla="*/ 5842502 w 6297188"/>
              <a:gd name="connsiteY182" fmla="*/ 160887 h 377736"/>
              <a:gd name="connsiteX183" fmla="*/ 5844835 w 6297188"/>
              <a:gd name="connsiteY183" fmla="*/ 160887 h 377736"/>
              <a:gd name="connsiteX184" fmla="*/ 5844835 w 6297188"/>
              <a:gd name="connsiteY184" fmla="*/ 156224 h 377736"/>
              <a:gd name="connsiteX185" fmla="*/ 5814522 w 6297188"/>
              <a:gd name="connsiteY185" fmla="*/ 132906 h 377736"/>
              <a:gd name="connsiteX186" fmla="*/ 5758560 w 6297188"/>
              <a:gd name="connsiteY186" fmla="*/ 153891 h 377736"/>
              <a:gd name="connsiteX187" fmla="*/ 5732913 w 6297188"/>
              <a:gd name="connsiteY187" fmla="*/ 104926 h 377736"/>
              <a:gd name="connsiteX188" fmla="*/ 5821518 w 6297188"/>
              <a:gd name="connsiteY188" fmla="*/ 76945 h 377736"/>
              <a:gd name="connsiteX189" fmla="*/ 5415799 w 6297188"/>
              <a:gd name="connsiteY189" fmla="*/ 76945 h 377736"/>
              <a:gd name="connsiteX190" fmla="*/ 5425126 w 6297188"/>
              <a:gd name="connsiteY190" fmla="*/ 76945 h 377736"/>
              <a:gd name="connsiteX191" fmla="*/ 5425126 w 6297188"/>
              <a:gd name="connsiteY191" fmla="*/ 146897 h 377736"/>
              <a:gd name="connsiteX192" fmla="*/ 5411136 w 6297188"/>
              <a:gd name="connsiteY192" fmla="*/ 144564 h 377736"/>
              <a:gd name="connsiteX193" fmla="*/ 5357507 w 6297188"/>
              <a:gd name="connsiteY193" fmla="*/ 181874 h 377736"/>
              <a:gd name="connsiteX194" fmla="*/ 5352842 w 6297188"/>
              <a:gd name="connsiteY194" fmla="*/ 209852 h 377736"/>
              <a:gd name="connsiteX195" fmla="*/ 5352842 w 6297188"/>
              <a:gd name="connsiteY195" fmla="*/ 289130 h 377736"/>
              <a:gd name="connsiteX196" fmla="*/ 5282890 w 6297188"/>
              <a:gd name="connsiteY196" fmla="*/ 289130 h 377736"/>
              <a:gd name="connsiteX197" fmla="*/ 5282890 w 6297188"/>
              <a:gd name="connsiteY197" fmla="*/ 81609 h 377736"/>
              <a:gd name="connsiteX198" fmla="*/ 5348181 w 6297188"/>
              <a:gd name="connsiteY198" fmla="*/ 81609 h 377736"/>
              <a:gd name="connsiteX199" fmla="*/ 5348181 w 6297188"/>
              <a:gd name="connsiteY199" fmla="*/ 116583 h 377736"/>
              <a:gd name="connsiteX200" fmla="*/ 5348181 w 6297188"/>
              <a:gd name="connsiteY200" fmla="*/ 130573 h 377736"/>
              <a:gd name="connsiteX201" fmla="*/ 5415799 w 6297188"/>
              <a:gd name="connsiteY201" fmla="*/ 76945 h 377736"/>
              <a:gd name="connsiteX202" fmla="*/ 5135993 w 6297188"/>
              <a:gd name="connsiteY202" fmla="*/ 76945 h 377736"/>
              <a:gd name="connsiteX203" fmla="*/ 5233925 w 6297188"/>
              <a:gd name="connsiteY203" fmla="*/ 179541 h 377736"/>
              <a:gd name="connsiteX204" fmla="*/ 5231595 w 6297188"/>
              <a:gd name="connsiteY204" fmla="*/ 200525 h 377736"/>
              <a:gd name="connsiteX205" fmla="*/ 5098685 w 6297188"/>
              <a:gd name="connsiteY205" fmla="*/ 200525 h 377736"/>
              <a:gd name="connsiteX206" fmla="*/ 5147653 w 6297188"/>
              <a:gd name="connsiteY206" fmla="*/ 237832 h 377736"/>
              <a:gd name="connsiteX207" fmla="*/ 5205945 w 6297188"/>
              <a:gd name="connsiteY207" fmla="*/ 216848 h 377736"/>
              <a:gd name="connsiteX208" fmla="*/ 5231595 w 6297188"/>
              <a:gd name="connsiteY208" fmla="*/ 265813 h 377736"/>
              <a:gd name="connsiteX209" fmla="*/ 5140656 w 6297188"/>
              <a:gd name="connsiteY209" fmla="*/ 296127 h 377736"/>
              <a:gd name="connsiteX210" fmla="*/ 5024070 w 6297188"/>
              <a:gd name="connsiteY210" fmla="*/ 184204 h 377736"/>
              <a:gd name="connsiteX211" fmla="*/ 5135993 w 6297188"/>
              <a:gd name="connsiteY211" fmla="*/ 76945 h 377736"/>
              <a:gd name="connsiteX212" fmla="*/ 4518087 w 6297188"/>
              <a:gd name="connsiteY212" fmla="*/ 76945 h 377736"/>
              <a:gd name="connsiteX213" fmla="*/ 4639337 w 6297188"/>
              <a:gd name="connsiteY213" fmla="*/ 188868 h 377736"/>
              <a:gd name="connsiteX214" fmla="*/ 4520418 w 6297188"/>
              <a:gd name="connsiteY214" fmla="*/ 298460 h 377736"/>
              <a:gd name="connsiteX215" fmla="*/ 4401502 w 6297188"/>
              <a:gd name="connsiteY215" fmla="*/ 188868 h 377736"/>
              <a:gd name="connsiteX216" fmla="*/ 4518087 w 6297188"/>
              <a:gd name="connsiteY216" fmla="*/ 76945 h 377736"/>
              <a:gd name="connsiteX217" fmla="*/ 3316480 w 6297188"/>
              <a:gd name="connsiteY217" fmla="*/ 76945 h 377736"/>
              <a:gd name="connsiteX218" fmla="*/ 3391093 w 6297188"/>
              <a:gd name="connsiteY218" fmla="*/ 100262 h 377736"/>
              <a:gd name="connsiteX219" fmla="*/ 3367776 w 6297188"/>
              <a:gd name="connsiteY219" fmla="*/ 151560 h 377736"/>
              <a:gd name="connsiteX220" fmla="*/ 3318811 w 6297188"/>
              <a:gd name="connsiteY220" fmla="*/ 135239 h 377736"/>
              <a:gd name="connsiteX221" fmla="*/ 3297825 w 6297188"/>
              <a:gd name="connsiteY221" fmla="*/ 144566 h 377736"/>
              <a:gd name="connsiteX222" fmla="*/ 3395759 w 6297188"/>
              <a:gd name="connsiteY222" fmla="*/ 230839 h 377736"/>
              <a:gd name="connsiteX223" fmla="*/ 3309484 w 6297188"/>
              <a:gd name="connsiteY223" fmla="*/ 298460 h 377736"/>
              <a:gd name="connsiteX224" fmla="*/ 3225542 w 6297188"/>
              <a:gd name="connsiteY224" fmla="*/ 268146 h 377736"/>
              <a:gd name="connsiteX225" fmla="*/ 3253523 w 6297188"/>
              <a:gd name="connsiteY225" fmla="*/ 219181 h 377736"/>
              <a:gd name="connsiteX226" fmla="*/ 3307154 w 6297188"/>
              <a:gd name="connsiteY226" fmla="*/ 240165 h 377736"/>
              <a:gd name="connsiteX227" fmla="*/ 3328138 w 6297188"/>
              <a:gd name="connsiteY227" fmla="*/ 230839 h 377736"/>
              <a:gd name="connsiteX228" fmla="*/ 3230206 w 6297188"/>
              <a:gd name="connsiteY228" fmla="*/ 142233 h 377736"/>
              <a:gd name="connsiteX229" fmla="*/ 3316480 w 6297188"/>
              <a:gd name="connsiteY229" fmla="*/ 76945 h 377736"/>
              <a:gd name="connsiteX230" fmla="*/ 3190568 w 6297188"/>
              <a:gd name="connsiteY230" fmla="*/ 76945 h 377736"/>
              <a:gd name="connsiteX231" fmla="*/ 3199895 w 6297188"/>
              <a:gd name="connsiteY231" fmla="*/ 76945 h 377736"/>
              <a:gd name="connsiteX232" fmla="*/ 3199895 w 6297188"/>
              <a:gd name="connsiteY232" fmla="*/ 146897 h 377736"/>
              <a:gd name="connsiteX233" fmla="*/ 3185905 w 6297188"/>
              <a:gd name="connsiteY233" fmla="*/ 144566 h 377736"/>
              <a:gd name="connsiteX234" fmla="*/ 3132274 w 6297188"/>
              <a:gd name="connsiteY234" fmla="*/ 181874 h 377736"/>
              <a:gd name="connsiteX235" fmla="*/ 3127611 w 6297188"/>
              <a:gd name="connsiteY235" fmla="*/ 209854 h 377736"/>
              <a:gd name="connsiteX236" fmla="*/ 3127611 w 6297188"/>
              <a:gd name="connsiteY236" fmla="*/ 289133 h 377736"/>
              <a:gd name="connsiteX237" fmla="*/ 3057659 w 6297188"/>
              <a:gd name="connsiteY237" fmla="*/ 289133 h 377736"/>
              <a:gd name="connsiteX238" fmla="*/ 3057659 w 6297188"/>
              <a:gd name="connsiteY238" fmla="*/ 81609 h 377736"/>
              <a:gd name="connsiteX239" fmla="*/ 3122947 w 6297188"/>
              <a:gd name="connsiteY239" fmla="*/ 81609 h 377736"/>
              <a:gd name="connsiteX240" fmla="*/ 3122947 w 6297188"/>
              <a:gd name="connsiteY240" fmla="*/ 116586 h 377736"/>
              <a:gd name="connsiteX241" fmla="*/ 3122947 w 6297188"/>
              <a:gd name="connsiteY241" fmla="*/ 130573 h 377736"/>
              <a:gd name="connsiteX242" fmla="*/ 3190568 w 6297188"/>
              <a:gd name="connsiteY242" fmla="*/ 76945 h 377736"/>
              <a:gd name="connsiteX243" fmla="*/ 2910762 w 6297188"/>
              <a:gd name="connsiteY243" fmla="*/ 76945 h 377736"/>
              <a:gd name="connsiteX244" fmla="*/ 3008694 w 6297188"/>
              <a:gd name="connsiteY244" fmla="*/ 179541 h 377736"/>
              <a:gd name="connsiteX245" fmla="*/ 3006361 w 6297188"/>
              <a:gd name="connsiteY245" fmla="*/ 200525 h 377736"/>
              <a:gd name="connsiteX246" fmla="*/ 2873454 w 6297188"/>
              <a:gd name="connsiteY246" fmla="*/ 200525 h 377736"/>
              <a:gd name="connsiteX247" fmla="*/ 2922419 w 6297188"/>
              <a:gd name="connsiteY247" fmla="*/ 237835 h 377736"/>
              <a:gd name="connsiteX248" fmla="*/ 2980714 w 6297188"/>
              <a:gd name="connsiteY248" fmla="*/ 216848 h 377736"/>
              <a:gd name="connsiteX249" fmla="*/ 3006361 w 6297188"/>
              <a:gd name="connsiteY249" fmla="*/ 265815 h 377736"/>
              <a:gd name="connsiteX250" fmla="*/ 2915426 w 6297188"/>
              <a:gd name="connsiteY250" fmla="*/ 296127 h 377736"/>
              <a:gd name="connsiteX251" fmla="*/ 2798839 w 6297188"/>
              <a:gd name="connsiteY251" fmla="*/ 184204 h 377736"/>
              <a:gd name="connsiteX252" fmla="*/ 2910762 w 6297188"/>
              <a:gd name="connsiteY252" fmla="*/ 76945 h 377736"/>
              <a:gd name="connsiteX253" fmla="*/ 2311509 w 6297188"/>
              <a:gd name="connsiteY253" fmla="*/ 76945 h 377736"/>
              <a:gd name="connsiteX254" fmla="*/ 2388457 w 6297188"/>
              <a:gd name="connsiteY254" fmla="*/ 156224 h 377736"/>
              <a:gd name="connsiteX255" fmla="*/ 2388457 w 6297188"/>
              <a:gd name="connsiteY255" fmla="*/ 293794 h 377736"/>
              <a:gd name="connsiteX256" fmla="*/ 2318505 w 6297188"/>
              <a:gd name="connsiteY256" fmla="*/ 293794 h 377736"/>
              <a:gd name="connsiteX257" fmla="*/ 2318505 w 6297188"/>
              <a:gd name="connsiteY257" fmla="*/ 170214 h 377736"/>
              <a:gd name="connsiteX258" fmla="*/ 2295188 w 6297188"/>
              <a:gd name="connsiteY258" fmla="*/ 142233 h 377736"/>
              <a:gd name="connsiteX259" fmla="*/ 2253217 w 6297188"/>
              <a:gd name="connsiteY259" fmla="*/ 172547 h 377736"/>
              <a:gd name="connsiteX260" fmla="*/ 2248554 w 6297188"/>
              <a:gd name="connsiteY260" fmla="*/ 200525 h 377736"/>
              <a:gd name="connsiteX261" fmla="*/ 2248554 w 6297188"/>
              <a:gd name="connsiteY261" fmla="*/ 293794 h 377736"/>
              <a:gd name="connsiteX262" fmla="*/ 2178602 w 6297188"/>
              <a:gd name="connsiteY262" fmla="*/ 293794 h 377736"/>
              <a:gd name="connsiteX263" fmla="*/ 2178602 w 6297188"/>
              <a:gd name="connsiteY263" fmla="*/ 81609 h 377736"/>
              <a:gd name="connsiteX264" fmla="*/ 2243891 w 6297188"/>
              <a:gd name="connsiteY264" fmla="*/ 81609 h 377736"/>
              <a:gd name="connsiteX265" fmla="*/ 2243891 w 6297188"/>
              <a:gd name="connsiteY265" fmla="*/ 100262 h 377736"/>
              <a:gd name="connsiteX266" fmla="*/ 2243891 w 6297188"/>
              <a:gd name="connsiteY266" fmla="*/ 114253 h 377736"/>
              <a:gd name="connsiteX267" fmla="*/ 2311509 w 6297188"/>
              <a:gd name="connsiteY267" fmla="*/ 76945 h 377736"/>
              <a:gd name="connsiteX268" fmla="*/ 4207968 w 6297188"/>
              <a:gd name="connsiteY268" fmla="*/ 62955 h 377736"/>
              <a:gd name="connsiteX269" fmla="*/ 4207968 w 6297188"/>
              <a:gd name="connsiteY269" fmla="*/ 135240 h 377736"/>
              <a:gd name="connsiteX270" fmla="*/ 4238282 w 6297188"/>
              <a:gd name="connsiteY270" fmla="*/ 135240 h 377736"/>
              <a:gd name="connsiteX271" fmla="*/ 4238282 w 6297188"/>
              <a:gd name="connsiteY271" fmla="*/ 132907 h 377736"/>
              <a:gd name="connsiteX272" fmla="*/ 4275589 w 6297188"/>
              <a:gd name="connsiteY272" fmla="*/ 97932 h 377736"/>
              <a:gd name="connsiteX273" fmla="*/ 4231285 w 6297188"/>
              <a:gd name="connsiteY273" fmla="*/ 62955 h 377736"/>
              <a:gd name="connsiteX274" fmla="*/ 4872509 w 6297188"/>
              <a:gd name="connsiteY274" fmla="*/ 25648 h 377736"/>
              <a:gd name="connsiteX275" fmla="*/ 4942460 w 6297188"/>
              <a:gd name="connsiteY275" fmla="*/ 25648 h 377736"/>
              <a:gd name="connsiteX276" fmla="*/ 4942460 w 6297188"/>
              <a:gd name="connsiteY276" fmla="*/ 86273 h 377736"/>
              <a:gd name="connsiteX277" fmla="*/ 4986762 w 6297188"/>
              <a:gd name="connsiteY277" fmla="*/ 86273 h 377736"/>
              <a:gd name="connsiteX278" fmla="*/ 4986762 w 6297188"/>
              <a:gd name="connsiteY278" fmla="*/ 142234 h 377736"/>
              <a:gd name="connsiteX279" fmla="*/ 4942460 w 6297188"/>
              <a:gd name="connsiteY279" fmla="*/ 142234 h 377736"/>
              <a:gd name="connsiteX280" fmla="*/ 4942460 w 6297188"/>
              <a:gd name="connsiteY280" fmla="*/ 207522 h 377736"/>
              <a:gd name="connsiteX281" fmla="*/ 4979768 w 6297188"/>
              <a:gd name="connsiteY281" fmla="*/ 235503 h 377736"/>
              <a:gd name="connsiteX282" fmla="*/ 4989095 w 6297188"/>
              <a:gd name="connsiteY282" fmla="*/ 235503 h 377736"/>
              <a:gd name="connsiteX283" fmla="*/ 4989095 w 6297188"/>
              <a:gd name="connsiteY283" fmla="*/ 296128 h 377736"/>
              <a:gd name="connsiteX284" fmla="*/ 4970441 w 6297188"/>
              <a:gd name="connsiteY284" fmla="*/ 298461 h 377736"/>
              <a:gd name="connsiteX285" fmla="*/ 4872509 w 6297188"/>
              <a:gd name="connsiteY285" fmla="*/ 219182 h 377736"/>
              <a:gd name="connsiteX286" fmla="*/ 4872509 w 6297188"/>
              <a:gd name="connsiteY286" fmla="*/ 142234 h 377736"/>
              <a:gd name="connsiteX287" fmla="*/ 4844528 w 6297188"/>
              <a:gd name="connsiteY287" fmla="*/ 142234 h 377736"/>
              <a:gd name="connsiteX288" fmla="*/ 4844528 w 6297188"/>
              <a:gd name="connsiteY288" fmla="*/ 86273 h 377736"/>
              <a:gd name="connsiteX289" fmla="*/ 4872509 w 6297188"/>
              <a:gd name="connsiteY289" fmla="*/ 86273 h 377736"/>
              <a:gd name="connsiteX290" fmla="*/ 4695296 w 6297188"/>
              <a:gd name="connsiteY290" fmla="*/ 25648 h 377736"/>
              <a:gd name="connsiteX291" fmla="*/ 4765248 w 6297188"/>
              <a:gd name="connsiteY291" fmla="*/ 25648 h 377736"/>
              <a:gd name="connsiteX292" fmla="*/ 4765248 w 6297188"/>
              <a:gd name="connsiteY292" fmla="*/ 86273 h 377736"/>
              <a:gd name="connsiteX293" fmla="*/ 4809552 w 6297188"/>
              <a:gd name="connsiteY293" fmla="*/ 86273 h 377736"/>
              <a:gd name="connsiteX294" fmla="*/ 4809552 w 6297188"/>
              <a:gd name="connsiteY294" fmla="*/ 142234 h 377736"/>
              <a:gd name="connsiteX295" fmla="*/ 4765248 w 6297188"/>
              <a:gd name="connsiteY295" fmla="*/ 142234 h 377736"/>
              <a:gd name="connsiteX296" fmla="*/ 4765248 w 6297188"/>
              <a:gd name="connsiteY296" fmla="*/ 207522 h 377736"/>
              <a:gd name="connsiteX297" fmla="*/ 4802555 w 6297188"/>
              <a:gd name="connsiteY297" fmla="*/ 235503 h 377736"/>
              <a:gd name="connsiteX298" fmla="*/ 4811882 w 6297188"/>
              <a:gd name="connsiteY298" fmla="*/ 235503 h 377736"/>
              <a:gd name="connsiteX299" fmla="*/ 4811882 w 6297188"/>
              <a:gd name="connsiteY299" fmla="*/ 296128 h 377736"/>
              <a:gd name="connsiteX300" fmla="*/ 4793228 w 6297188"/>
              <a:gd name="connsiteY300" fmla="*/ 298461 h 377736"/>
              <a:gd name="connsiteX301" fmla="*/ 4695296 w 6297188"/>
              <a:gd name="connsiteY301" fmla="*/ 219182 h 377736"/>
              <a:gd name="connsiteX302" fmla="*/ 4695296 w 6297188"/>
              <a:gd name="connsiteY302" fmla="*/ 142234 h 377736"/>
              <a:gd name="connsiteX303" fmla="*/ 4667315 w 6297188"/>
              <a:gd name="connsiteY303" fmla="*/ 142234 h 377736"/>
              <a:gd name="connsiteX304" fmla="*/ 4667315 w 6297188"/>
              <a:gd name="connsiteY304" fmla="*/ 86273 h 377736"/>
              <a:gd name="connsiteX305" fmla="*/ 4695296 w 6297188"/>
              <a:gd name="connsiteY305" fmla="*/ 86273 h 377736"/>
              <a:gd name="connsiteX306" fmla="*/ 3584627 w 6297188"/>
              <a:gd name="connsiteY306" fmla="*/ 25648 h 377736"/>
              <a:gd name="connsiteX307" fmla="*/ 3654578 w 6297188"/>
              <a:gd name="connsiteY307" fmla="*/ 25648 h 377736"/>
              <a:gd name="connsiteX308" fmla="*/ 3654578 w 6297188"/>
              <a:gd name="connsiteY308" fmla="*/ 86273 h 377736"/>
              <a:gd name="connsiteX309" fmla="*/ 3698878 w 6297188"/>
              <a:gd name="connsiteY309" fmla="*/ 86273 h 377736"/>
              <a:gd name="connsiteX310" fmla="*/ 3698878 w 6297188"/>
              <a:gd name="connsiteY310" fmla="*/ 142234 h 377736"/>
              <a:gd name="connsiteX311" fmla="*/ 3654578 w 6297188"/>
              <a:gd name="connsiteY311" fmla="*/ 142234 h 377736"/>
              <a:gd name="connsiteX312" fmla="*/ 3654578 w 6297188"/>
              <a:gd name="connsiteY312" fmla="*/ 207522 h 377736"/>
              <a:gd name="connsiteX313" fmla="*/ 3691884 w 6297188"/>
              <a:gd name="connsiteY313" fmla="*/ 235503 h 377736"/>
              <a:gd name="connsiteX314" fmla="*/ 3701211 w 6297188"/>
              <a:gd name="connsiteY314" fmla="*/ 235503 h 377736"/>
              <a:gd name="connsiteX315" fmla="*/ 3701211 w 6297188"/>
              <a:gd name="connsiteY315" fmla="*/ 296128 h 377736"/>
              <a:gd name="connsiteX316" fmla="*/ 3682557 w 6297188"/>
              <a:gd name="connsiteY316" fmla="*/ 298461 h 377736"/>
              <a:gd name="connsiteX317" fmla="*/ 3584627 w 6297188"/>
              <a:gd name="connsiteY317" fmla="*/ 219182 h 377736"/>
              <a:gd name="connsiteX318" fmla="*/ 3584627 w 6297188"/>
              <a:gd name="connsiteY318" fmla="*/ 142234 h 377736"/>
              <a:gd name="connsiteX319" fmla="*/ 3556646 w 6297188"/>
              <a:gd name="connsiteY319" fmla="*/ 142234 h 377736"/>
              <a:gd name="connsiteX320" fmla="*/ 3556646 w 6297188"/>
              <a:gd name="connsiteY320" fmla="*/ 86273 h 377736"/>
              <a:gd name="connsiteX321" fmla="*/ 3584627 w 6297188"/>
              <a:gd name="connsiteY321" fmla="*/ 86273 h 377736"/>
              <a:gd name="connsiteX322" fmla="*/ 5602336 w 6297188"/>
              <a:gd name="connsiteY322" fmla="*/ 0 h 377736"/>
              <a:gd name="connsiteX323" fmla="*/ 5672288 w 6297188"/>
              <a:gd name="connsiteY323" fmla="*/ 0 h 377736"/>
              <a:gd name="connsiteX324" fmla="*/ 5672288 w 6297188"/>
              <a:gd name="connsiteY324" fmla="*/ 293797 h 377736"/>
              <a:gd name="connsiteX325" fmla="*/ 5604666 w 6297188"/>
              <a:gd name="connsiteY325" fmla="*/ 293797 h 377736"/>
              <a:gd name="connsiteX326" fmla="*/ 5604666 w 6297188"/>
              <a:gd name="connsiteY326" fmla="*/ 279806 h 377736"/>
              <a:gd name="connsiteX327" fmla="*/ 5604666 w 6297188"/>
              <a:gd name="connsiteY327" fmla="*/ 268149 h 377736"/>
              <a:gd name="connsiteX328" fmla="*/ 5544042 w 6297188"/>
              <a:gd name="connsiteY328" fmla="*/ 298460 h 377736"/>
              <a:gd name="connsiteX329" fmla="*/ 5448442 w 6297188"/>
              <a:gd name="connsiteY329" fmla="*/ 186538 h 377736"/>
              <a:gd name="connsiteX330" fmla="*/ 5546375 w 6297188"/>
              <a:gd name="connsiteY330" fmla="*/ 76948 h 377736"/>
              <a:gd name="connsiteX331" fmla="*/ 5602336 w 6297188"/>
              <a:gd name="connsiteY331" fmla="*/ 93269 h 377736"/>
              <a:gd name="connsiteX332" fmla="*/ 5602336 w 6297188"/>
              <a:gd name="connsiteY332" fmla="*/ 83942 h 377736"/>
              <a:gd name="connsiteX333" fmla="*/ 4135686 w 6297188"/>
              <a:gd name="connsiteY333" fmla="*/ 0 h 377736"/>
              <a:gd name="connsiteX334" fmla="*/ 4238282 w 6297188"/>
              <a:gd name="connsiteY334" fmla="*/ 0 h 377736"/>
              <a:gd name="connsiteX335" fmla="*/ 4294243 w 6297188"/>
              <a:gd name="connsiteY335" fmla="*/ 6997 h 377736"/>
              <a:gd name="connsiteX336" fmla="*/ 4347871 w 6297188"/>
              <a:gd name="connsiteY336" fmla="*/ 93269 h 377736"/>
              <a:gd name="connsiteX337" fmla="*/ 4303570 w 6297188"/>
              <a:gd name="connsiteY337" fmla="*/ 172547 h 377736"/>
              <a:gd name="connsiteX338" fmla="*/ 4315230 w 6297188"/>
              <a:gd name="connsiteY338" fmla="*/ 191201 h 377736"/>
              <a:gd name="connsiteX339" fmla="*/ 4371188 w 6297188"/>
              <a:gd name="connsiteY339" fmla="*/ 293797 h 377736"/>
              <a:gd name="connsiteX340" fmla="*/ 4291912 w 6297188"/>
              <a:gd name="connsiteY340" fmla="*/ 293797 h 377736"/>
              <a:gd name="connsiteX341" fmla="*/ 4240615 w 6297188"/>
              <a:gd name="connsiteY341" fmla="*/ 195864 h 377736"/>
              <a:gd name="connsiteX342" fmla="*/ 4207968 w 6297188"/>
              <a:gd name="connsiteY342" fmla="*/ 195864 h 377736"/>
              <a:gd name="connsiteX343" fmla="*/ 4207968 w 6297188"/>
              <a:gd name="connsiteY343" fmla="*/ 293797 h 377736"/>
              <a:gd name="connsiteX344" fmla="*/ 4135686 w 6297188"/>
              <a:gd name="connsiteY344" fmla="*/ 293797 h 377736"/>
              <a:gd name="connsiteX345" fmla="*/ 3442393 w 6297188"/>
              <a:gd name="connsiteY345" fmla="*/ 0 h 377736"/>
              <a:gd name="connsiteX346" fmla="*/ 3512346 w 6297188"/>
              <a:gd name="connsiteY346" fmla="*/ 0 h 377736"/>
              <a:gd name="connsiteX347" fmla="*/ 3512346 w 6297188"/>
              <a:gd name="connsiteY347" fmla="*/ 55961 h 377736"/>
              <a:gd name="connsiteX348" fmla="*/ 3442393 w 6297188"/>
              <a:gd name="connsiteY348" fmla="*/ 55961 h 377736"/>
              <a:gd name="connsiteX349" fmla="*/ 2446749 w 6297188"/>
              <a:gd name="connsiteY349" fmla="*/ 0 h 377736"/>
              <a:gd name="connsiteX350" fmla="*/ 2516700 w 6297188"/>
              <a:gd name="connsiteY350" fmla="*/ 0 h 377736"/>
              <a:gd name="connsiteX351" fmla="*/ 2516700 w 6297188"/>
              <a:gd name="connsiteY351" fmla="*/ 55961 h 377736"/>
              <a:gd name="connsiteX352" fmla="*/ 2446749 w 6297188"/>
              <a:gd name="connsiteY352" fmla="*/ 55961 h 377736"/>
              <a:gd name="connsiteX353" fmla="*/ 1868482 w 6297188"/>
              <a:gd name="connsiteY353" fmla="*/ 0 h 377736"/>
              <a:gd name="connsiteX354" fmla="*/ 1938434 w 6297188"/>
              <a:gd name="connsiteY354" fmla="*/ 0 h 377736"/>
              <a:gd name="connsiteX355" fmla="*/ 1938434 w 6297188"/>
              <a:gd name="connsiteY355" fmla="*/ 186538 h 377736"/>
              <a:gd name="connsiteX356" fmla="*/ 1989729 w 6297188"/>
              <a:gd name="connsiteY356" fmla="*/ 233172 h 377736"/>
              <a:gd name="connsiteX357" fmla="*/ 2041030 w 6297188"/>
              <a:gd name="connsiteY357" fmla="*/ 186538 h 377736"/>
              <a:gd name="connsiteX358" fmla="*/ 2041030 w 6297188"/>
              <a:gd name="connsiteY358" fmla="*/ 0 h 377736"/>
              <a:gd name="connsiteX359" fmla="*/ 2113312 w 6297188"/>
              <a:gd name="connsiteY359" fmla="*/ 0 h 377736"/>
              <a:gd name="connsiteX360" fmla="*/ 2113312 w 6297188"/>
              <a:gd name="connsiteY360" fmla="*/ 186538 h 377736"/>
              <a:gd name="connsiteX361" fmla="*/ 1992063 w 6297188"/>
              <a:gd name="connsiteY361" fmla="*/ 298460 h 377736"/>
              <a:gd name="connsiteX362" fmla="*/ 1868482 w 6297188"/>
              <a:gd name="connsiteY362" fmla="*/ 186538 h 377736"/>
              <a:gd name="connsiteX363" fmla="*/ 0 w 6297188"/>
              <a:gd name="connsiteY363" fmla="*/ 0 h 377736"/>
              <a:gd name="connsiteX364" fmla="*/ 184207 w 6297188"/>
              <a:gd name="connsiteY364" fmla="*/ 0 h 377736"/>
              <a:gd name="connsiteX365" fmla="*/ 184207 w 6297188"/>
              <a:gd name="connsiteY365" fmla="*/ 60625 h 377736"/>
              <a:gd name="connsiteX366" fmla="*/ 72282 w 6297188"/>
              <a:gd name="connsiteY366" fmla="*/ 60625 h 377736"/>
              <a:gd name="connsiteX367" fmla="*/ 72282 w 6297188"/>
              <a:gd name="connsiteY367" fmla="*/ 114256 h 377736"/>
              <a:gd name="connsiteX368" fmla="*/ 160890 w 6297188"/>
              <a:gd name="connsiteY368" fmla="*/ 114256 h 377736"/>
              <a:gd name="connsiteX369" fmla="*/ 160890 w 6297188"/>
              <a:gd name="connsiteY369" fmla="*/ 174880 h 377736"/>
              <a:gd name="connsiteX370" fmla="*/ 72282 w 6297188"/>
              <a:gd name="connsiteY370" fmla="*/ 174880 h 377736"/>
              <a:gd name="connsiteX371" fmla="*/ 72282 w 6297188"/>
              <a:gd name="connsiteY371" fmla="*/ 233172 h 377736"/>
              <a:gd name="connsiteX372" fmla="*/ 188868 w 6297188"/>
              <a:gd name="connsiteY372" fmla="*/ 233172 h 377736"/>
              <a:gd name="connsiteX373" fmla="*/ 188868 w 6297188"/>
              <a:gd name="connsiteY373" fmla="*/ 293797 h 377736"/>
              <a:gd name="connsiteX374" fmla="*/ 0 w 6297188"/>
              <a:gd name="connsiteY374" fmla="*/ 293797 h 37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297188" h="377736">
                <a:moveTo>
                  <a:pt x="529299" y="202861"/>
                </a:moveTo>
                <a:cubicBezTo>
                  <a:pt x="505981" y="202861"/>
                  <a:pt x="480331" y="209858"/>
                  <a:pt x="480331" y="226178"/>
                </a:cubicBezTo>
                <a:cubicBezTo>
                  <a:pt x="482664" y="235505"/>
                  <a:pt x="487328" y="244832"/>
                  <a:pt x="501318" y="244832"/>
                </a:cubicBezTo>
                <a:cubicBezTo>
                  <a:pt x="519972" y="244832"/>
                  <a:pt x="536293" y="223845"/>
                  <a:pt x="536293" y="207525"/>
                </a:cubicBezTo>
                <a:lnTo>
                  <a:pt x="536293" y="202861"/>
                </a:lnTo>
                <a:close/>
                <a:moveTo>
                  <a:pt x="5837839" y="202858"/>
                </a:moveTo>
                <a:cubicBezTo>
                  <a:pt x="5814522" y="202858"/>
                  <a:pt x="5788874" y="209852"/>
                  <a:pt x="5788874" y="226175"/>
                </a:cubicBezTo>
                <a:cubicBezTo>
                  <a:pt x="5791204" y="235502"/>
                  <a:pt x="5795868" y="244829"/>
                  <a:pt x="5809861" y="244829"/>
                </a:cubicBezTo>
                <a:cubicBezTo>
                  <a:pt x="5828512" y="244829"/>
                  <a:pt x="5844835" y="223842"/>
                  <a:pt x="5844835" y="207521"/>
                </a:cubicBezTo>
                <a:lnTo>
                  <a:pt x="5844835" y="202858"/>
                </a:lnTo>
                <a:close/>
                <a:moveTo>
                  <a:pt x="5562695" y="137573"/>
                </a:moveTo>
                <a:cubicBezTo>
                  <a:pt x="5539378" y="137573"/>
                  <a:pt x="5520724" y="156224"/>
                  <a:pt x="5520724" y="188868"/>
                </a:cubicBezTo>
                <a:cubicBezTo>
                  <a:pt x="5523057" y="219182"/>
                  <a:pt x="5539378" y="240168"/>
                  <a:pt x="5562695" y="240168"/>
                </a:cubicBezTo>
                <a:cubicBezTo>
                  <a:pt x="5583682" y="240168"/>
                  <a:pt x="5604666" y="223845"/>
                  <a:pt x="5604666" y="188868"/>
                </a:cubicBezTo>
                <a:cubicBezTo>
                  <a:pt x="5604666" y="163220"/>
                  <a:pt x="5590676" y="137573"/>
                  <a:pt x="5562695" y="137573"/>
                </a:cubicBezTo>
                <a:close/>
                <a:moveTo>
                  <a:pt x="4520418" y="137570"/>
                </a:moveTo>
                <a:cubicBezTo>
                  <a:pt x="4494770" y="137570"/>
                  <a:pt x="4471453" y="158556"/>
                  <a:pt x="4471453" y="188868"/>
                </a:cubicBezTo>
                <a:cubicBezTo>
                  <a:pt x="4471453" y="219179"/>
                  <a:pt x="4492437" y="240165"/>
                  <a:pt x="4520418" y="240165"/>
                </a:cubicBezTo>
                <a:cubicBezTo>
                  <a:pt x="4546068" y="240165"/>
                  <a:pt x="4569385" y="221512"/>
                  <a:pt x="4569385" y="188868"/>
                </a:cubicBezTo>
                <a:cubicBezTo>
                  <a:pt x="4569385" y="156224"/>
                  <a:pt x="4546068" y="137570"/>
                  <a:pt x="4520418" y="137570"/>
                </a:cubicBezTo>
                <a:close/>
                <a:moveTo>
                  <a:pt x="5133662" y="130573"/>
                </a:moveTo>
                <a:cubicBezTo>
                  <a:pt x="5112676" y="130573"/>
                  <a:pt x="5103349" y="144564"/>
                  <a:pt x="5098685" y="160887"/>
                </a:cubicBezTo>
                <a:lnTo>
                  <a:pt x="5161643" y="160887"/>
                </a:lnTo>
                <a:cubicBezTo>
                  <a:pt x="5161643" y="144564"/>
                  <a:pt x="5149983" y="130573"/>
                  <a:pt x="5133662" y="130573"/>
                </a:cubicBezTo>
                <a:close/>
                <a:moveTo>
                  <a:pt x="2908429" y="130573"/>
                </a:moveTo>
                <a:cubicBezTo>
                  <a:pt x="2887445" y="130573"/>
                  <a:pt x="2878118" y="144566"/>
                  <a:pt x="2873454" y="160887"/>
                </a:cubicBezTo>
                <a:lnTo>
                  <a:pt x="2936410" y="160887"/>
                </a:lnTo>
                <a:cubicBezTo>
                  <a:pt x="2936410" y="144566"/>
                  <a:pt x="2924752" y="130573"/>
                  <a:pt x="2908429" y="130573"/>
                </a:cubicBezTo>
                <a:close/>
                <a:moveTo>
                  <a:pt x="3442393" y="81611"/>
                </a:moveTo>
                <a:lnTo>
                  <a:pt x="3512346" y="81611"/>
                </a:lnTo>
                <a:lnTo>
                  <a:pt x="3512346" y="293797"/>
                </a:lnTo>
                <a:lnTo>
                  <a:pt x="3442393" y="293797"/>
                </a:lnTo>
                <a:close/>
                <a:moveTo>
                  <a:pt x="2444416" y="81611"/>
                </a:moveTo>
                <a:lnTo>
                  <a:pt x="2514367" y="81611"/>
                </a:lnTo>
                <a:lnTo>
                  <a:pt x="2514367" y="293797"/>
                </a:lnTo>
                <a:lnTo>
                  <a:pt x="2444416" y="293797"/>
                </a:lnTo>
                <a:close/>
                <a:moveTo>
                  <a:pt x="1247467" y="81611"/>
                </a:moveTo>
                <a:lnTo>
                  <a:pt x="1317419" y="81611"/>
                </a:lnTo>
                <a:lnTo>
                  <a:pt x="1317419" y="205191"/>
                </a:lnTo>
                <a:cubicBezTo>
                  <a:pt x="1317419" y="223845"/>
                  <a:pt x="1324415" y="233174"/>
                  <a:pt x="1340736" y="233174"/>
                </a:cubicBezTo>
                <a:cubicBezTo>
                  <a:pt x="1371050" y="233174"/>
                  <a:pt x="1385040" y="207524"/>
                  <a:pt x="1385040" y="174880"/>
                </a:cubicBezTo>
                <a:lnTo>
                  <a:pt x="1385040" y="81611"/>
                </a:lnTo>
                <a:lnTo>
                  <a:pt x="1454992" y="81611"/>
                </a:lnTo>
                <a:lnTo>
                  <a:pt x="1454992" y="293797"/>
                </a:lnTo>
                <a:lnTo>
                  <a:pt x="1387371" y="293797"/>
                </a:lnTo>
                <a:lnTo>
                  <a:pt x="1387371" y="275143"/>
                </a:lnTo>
                <a:cubicBezTo>
                  <a:pt x="1387371" y="268149"/>
                  <a:pt x="1387371" y="261155"/>
                  <a:pt x="1387371" y="261155"/>
                </a:cubicBezTo>
                <a:cubicBezTo>
                  <a:pt x="1375713" y="284472"/>
                  <a:pt x="1350063" y="298460"/>
                  <a:pt x="1322082" y="298460"/>
                </a:cubicBezTo>
                <a:cubicBezTo>
                  <a:pt x="1280111" y="298460"/>
                  <a:pt x="1247467" y="279809"/>
                  <a:pt x="1247467" y="219184"/>
                </a:cubicBezTo>
                <a:close/>
                <a:moveTo>
                  <a:pt x="3717532" y="81609"/>
                </a:moveTo>
                <a:lnTo>
                  <a:pt x="3796811" y="81609"/>
                </a:lnTo>
                <a:lnTo>
                  <a:pt x="3827124" y="179541"/>
                </a:lnTo>
                <a:cubicBezTo>
                  <a:pt x="3831787" y="191201"/>
                  <a:pt x="3834118" y="212185"/>
                  <a:pt x="3834118" y="212185"/>
                </a:cubicBezTo>
                <a:cubicBezTo>
                  <a:pt x="3834118" y="212185"/>
                  <a:pt x="3838781" y="191201"/>
                  <a:pt x="3841114" y="179541"/>
                </a:cubicBezTo>
                <a:lnTo>
                  <a:pt x="3866762" y="81609"/>
                </a:lnTo>
                <a:lnTo>
                  <a:pt x="3943710" y="81609"/>
                </a:lnTo>
                <a:lnTo>
                  <a:pt x="3857435" y="314781"/>
                </a:lnTo>
                <a:cubicBezTo>
                  <a:pt x="3838781" y="361415"/>
                  <a:pt x="3803807" y="377736"/>
                  <a:pt x="3768830" y="377736"/>
                </a:cubicBezTo>
                <a:cubicBezTo>
                  <a:pt x="3740849" y="377736"/>
                  <a:pt x="3719865" y="363746"/>
                  <a:pt x="3719865" y="363746"/>
                </a:cubicBezTo>
                <a:lnTo>
                  <a:pt x="3747846" y="312450"/>
                </a:lnTo>
                <a:cubicBezTo>
                  <a:pt x="3747846" y="312450"/>
                  <a:pt x="3759503" y="319444"/>
                  <a:pt x="3768830" y="319444"/>
                </a:cubicBezTo>
                <a:cubicBezTo>
                  <a:pt x="3780490" y="319444"/>
                  <a:pt x="3794480" y="317111"/>
                  <a:pt x="3803807" y="298460"/>
                </a:cubicBezTo>
                <a:lnTo>
                  <a:pt x="3808470" y="289133"/>
                </a:lnTo>
                <a:close/>
                <a:moveTo>
                  <a:pt x="2549344" y="81609"/>
                </a:moveTo>
                <a:lnTo>
                  <a:pt x="2623959" y="81609"/>
                </a:lnTo>
                <a:lnTo>
                  <a:pt x="2656603" y="193532"/>
                </a:lnTo>
                <a:cubicBezTo>
                  <a:pt x="2661267" y="207522"/>
                  <a:pt x="2663600" y="230839"/>
                  <a:pt x="2663600" y="230839"/>
                </a:cubicBezTo>
                <a:cubicBezTo>
                  <a:pt x="2663600" y="230839"/>
                  <a:pt x="2668261" y="207522"/>
                  <a:pt x="2670594" y="193532"/>
                </a:cubicBezTo>
                <a:lnTo>
                  <a:pt x="2703238" y="81609"/>
                </a:lnTo>
                <a:lnTo>
                  <a:pt x="2780186" y="81609"/>
                </a:lnTo>
                <a:lnTo>
                  <a:pt x="2710234" y="293794"/>
                </a:lnTo>
                <a:lnTo>
                  <a:pt x="2623959" y="293794"/>
                </a:lnTo>
                <a:close/>
                <a:moveTo>
                  <a:pt x="1594895" y="76948"/>
                </a:moveTo>
                <a:cubicBezTo>
                  <a:pt x="1643859" y="76948"/>
                  <a:pt x="1669507" y="100265"/>
                  <a:pt x="1669507" y="100265"/>
                </a:cubicBezTo>
                <a:lnTo>
                  <a:pt x="1646190" y="151563"/>
                </a:lnTo>
                <a:cubicBezTo>
                  <a:pt x="1646190" y="151563"/>
                  <a:pt x="1625205" y="135242"/>
                  <a:pt x="1597224" y="135242"/>
                </a:cubicBezTo>
                <a:cubicBezTo>
                  <a:pt x="1585568" y="135242"/>
                  <a:pt x="1576238" y="137573"/>
                  <a:pt x="1576238" y="144569"/>
                </a:cubicBezTo>
                <a:cubicBezTo>
                  <a:pt x="1576238" y="160890"/>
                  <a:pt x="1674173" y="163223"/>
                  <a:pt x="1674173" y="230842"/>
                </a:cubicBezTo>
                <a:cubicBezTo>
                  <a:pt x="1674173" y="265819"/>
                  <a:pt x="1641528" y="298463"/>
                  <a:pt x="1587898" y="298463"/>
                </a:cubicBezTo>
                <a:cubicBezTo>
                  <a:pt x="1534270" y="298463"/>
                  <a:pt x="1503956" y="268149"/>
                  <a:pt x="1503956" y="268149"/>
                </a:cubicBezTo>
                <a:lnTo>
                  <a:pt x="1531937" y="219184"/>
                </a:lnTo>
                <a:cubicBezTo>
                  <a:pt x="1531937" y="219184"/>
                  <a:pt x="1555254" y="240168"/>
                  <a:pt x="1585568" y="240168"/>
                </a:cubicBezTo>
                <a:cubicBezTo>
                  <a:pt x="1597224" y="240168"/>
                  <a:pt x="1606552" y="237838"/>
                  <a:pt x="1606552" y="230842"/>
                </a:cubicBezTo>
                <a:cubicBezTo>
                  <a:pt x="1606552" y="212188"/>
                  <a:pt x="1508620" y="209857"/>
                  <a:pt x="1508620" y="142236"/>
                </a:cubicBezTo>
                <a:cubicBezTo>
                  <a:pt x="1508620" y="102598"/>
                  <a:pt x="1545927" y="76948"/>
                  <a:pt x="1594895" y="76948"/>
                </a:cubicBezTo>
                <a:close/>
                <a:moveTo>
                  <a:pt x="995642" y="76948"/>
                </a:moveTo>
                <a:cubicBezTo>
                  <a:pt x="1021292" y="76948"/>
                  <a:pt x="1044609" y="88608"/>
                  <a:pt x="1053936" y="111925"/>
                </a:cubicBezTo>
                <a:cubicBezTo>
                  <a:pt x="1065594" y="93271"/>
                  <a:pt x="1088911" y="76948"/>
                  <a:pt x="1121555" y="76948"/>
                </a:cubicBezTo>
                <a:cubicBezTo>
                  <a:pt x="1161196" y="76948"/>
                  <a:pt x="1189176" y="97935"/>
                  <a:pt x="1189176" y="156227"/>
                </a:cubicBezTo>
                <a:lnTo>
                  <a:pt x="1189176" y="293797"/>
                </a:lnTo>
                <a:lnTo>
                  <a:pt x="1119225" y="293797"/>
                </a:lnTo>
                <a:lnTo>
                  <a:pt x="1119225" y="167887"/>
                </a:lnTo>
                <a:cubicBezTo>
                  <a:pt x="1119225" y="151563"/>
                  <a:pt x="1116894" y="142236"/>
                  <a:pt x="1102904" y="142236"/>
                </a:cubicBezTo>
                <a:cubicBezTo>
                  <a:pt x="1079586" y="142236"/>
                  <a:pt x="1067927" y="158560"/>
                  <a:pt x="1063263" y="181877"/>
                </a:cubicBezTo>
                <a:cubicBezTo>
                  <a:pt x="1060933" y="188871"/>
                  <a:pt x="1060933" y="198198"/>
                  <a:pt x="1060933" y="207525"/>
                </a:cubicBezTo>
                <a:lnTo>
                  <a:pt x="1060933" y="293797"/>
                </a:lnTo>
                <a:lnTo>
                  <a:pt x="990981" y="293797"/>
                </a:lnTo>
                <a:lnTo>
                  <a:pt x="990981" y="167887"/>
                </a:lnTo>
                <a:cubicBezTo>
                  <a:pt x="990981" y="151563"/>
                  <a:pt x="988648" y="142236"/>
                  <a:pt x="974658" y="142236"/>
                </a:cubicBezTo>
                <a:cubicBezTo>
                  <a:pt x="951341" y="142236"/>
                  <a:pt x="942014" y="158560"/>
                  <a:pt x="935017" y="179544"/>
                </a:cubicBezTo>
                <a:cubicBezTo>
                  <a:pt x="932687" y="186540"/>
                  <a:pt x="932687" y="195867"/>
                  <a:pt x="932687" y="205194"/>
                </a:cubicBezTo>
                <a:lnTo>
                  <a:pt x="932687" y="291467"/>
                </a:lnTo>
                <a:lnTo>
                  <a:pt x="862735" y="291467"/>
                </a:lnTo>
                <a:lnTo>
                  <a:pt x="862735" y="81612"/>
                </a:lnTo>
                <a:lnTo>
                  <a:pt x="865066" y="81612"/>
                </a:lnTo>
                <a:lnTo>
                  <a:pt x="932687" y="81612"/>
                </a:lnTo>
                <a:lnTo>
                  <a:pt x="932687" y="100265"/>
                </a:lnTo>
                <a:cubicBezTo>
                  <a:pt x="932687" y="107259"/>
                  <a:pt x="932687" y="114256"/>
                  <a:pt x="932687" y="114256"/>
                </a:cubicBezTo>
                <a:cubicBezTo>
                  <a:pt x="942014" y="100265"/>
                  <a:pt x="963000" y="76948"/>
                  <a:pt x="995642" y="76948"/>
                </a:cubicBezTo>
                <a:close/>
                <a:moveTo>
                  <a:pt x="741486" y="76948"/>
                </a:moveTo>
                <a:cubicBezTo>
                  <a:pt x="790450" y="76948"/>
                  <a:pt x="816098" y="100265"/>
                  <a:pt x="816098" y="100265"/>
                </a:cubicBezTo>
                <a:lnTo>
                  <a:pt x="792781" y="151563"/>
                </a:lnTo>
                <a:cubicBezTo>
                  <a:pt x="792781" y="151563"/>
                  <a:pt x="771797" y="135242"/>
                  <a:pt x="743816" y="135242"/>
                </a:cubicBezTo>
                <a:cubicBezTo>
                  <a:pt x="732159" y="135242"/>
                  <a:pt x="722830" y="137573"/>
                  <a:pt x="722830" y="144569"/>
                </a:cubicBezTo>
                <a:cubicBezTo>
                  <a:pt x="722830" y="160890"/>
                  <a:pt x="820761" y="163223"/>
                  <a:pt x="820761" y="230842"/>
                </a:cubicBezTo>
                <a:cubicBezTo>
                  <a:pt x="820761" y="265819"/>
                  <a:pt x="788120" y="298463"/>
                  <a:pt x="734489" y="298463"/>
                </a:cubicBezTo>
                <a:cubicBezTo>
                  <a:pt x="680859" y="298463"/>
                  <a:pt x="650548" y="268149"/>
                  <a:pt x="650548" y="268149"/>
                </a:cubicBezTo>
                <a:lnTo>
                  <a:pt x="678528" y="219184"/>
                </a:lnTo>
                <a:cubicBezTo>
                  <a:pt x="678528" y="219184"/>
                  <a:pt x="701845" y="240168"/>
                  <a:pt x="732159" y="240168"/>
                </a:cubicBezTo>
                <a:cubicBezTo>
                  <a:pt x="743816" y="240168"/>
                  <a:pt x="753143" y="237838"/>
                  <a:pt x="753143" y="230842"/>
                </a:cubicBezTo>
                <a:cubicBezTo>
                  <a:pt x="753143" y="212188"/>
                  <a:pt x="655211" y="209857"/>
                  <a:pt x="655211" y="142236"/>
                </a:cubicBezTo>
                <a:cubicBezTo>
                  <a:pt x="655211" y="102598"/>
                  <a:pt x="692518" y="76948"/>
                  <a:pt x="741486" y="76948"/>
                </a:cubicBezTo>
                <a:close/>
                <a:moveTo>
                  <a:pt x="512975" y="76948"/>
                </a:moveTo>
                <a:cubicBezTo>
                  <a:pt x="573600" y="76948"/>
                  <a:pt x="608577" y="109592"/>
                  <a:pt x="608577" y="163223"/>
                </a:cubicBezTo>
                <a:lnTo>
                  <a:pt x="608577" y="293797"/>
                </a:lnTo>
                <a:lnTo>
                  <a:pt x="543289" y="293797"/>
                </a:lnTo>
                <a:lnTo>
                  <a:pt x="543289" y="279809"/>
                </a:lnTo>
                <a:cubicBezTo>
                  <a:pt x="543289" y="272813"/>
                  <a:pt x="543289" y="265819"/>
                  <a:pt x="543289" y="265819"/>
                </a:cubicBezTo>
                <a:cubicBezTo>
                  <a:pt x="543289" y="265819"/>
                  <a:pt x="526966" y="296130"/>
                  <a:pt x="482664" y="296130"/>
                </a:cubicBezTo>
                <a:cubicBezTo>
                  <a:pt x="443024" y="296130"/>
                  <a:pt x="410380" y="270480"/>
                  <a:pt x="410380" y="228511"/>
                </a:cubicBezTo>
                <a:cubicBezTo>
                  <a:pt x="410380" y="167887"/>
                  <a:pt x="501318" y="160890"/>
                  <a:pt x="533962" y="160890"/>
                </a:cubicBezTo>
                <a:lnTo>
                  <a:pt x="536293" y="160890"/>
                </a:lnTo>
                <a:lnTo>
                  <a:pt x="536293" y="156227"/>
                </a:lnTo>
                <a:cubicBezTo>
                  <a:pt x="536293" y="137573"/>
                  <a:pt x="522302" y="132909"/>
                  <a:pt x="505981" y="132909"/>
                </a:cubicBezTo>
                <a:cubicBezTo>
                  <a:pt x="480331" y="132909"/>
                  <a:pt x="450020" y="153894"/>
                  <a:pt x="450020" y="153894"/>
                </a:cubicBezTo>
                <a:lnTo>
                  <a:pt x="424370" y="104929"/>
                </a:lnTo>
                <a:cubicBezTo>
                  <a:pt x="424370" y="104929"/>
                  <a:pt x="461678" y="76948"/>
                  <a:pt x="512975" y="76948"/>
                </a:cubicBezTo>
                <a:close/>
                <a:moveTo>
                  <a:pt x="377738" y="76948"/>
                </a:moveTo>
                <a:cubicBezTo>
                  <a:pt x="382402" y="76948"/>
                  <a:pt x="387065" y="76948"/>
                  <a:pt x="387065" y="76948"/>
                </a:cubicBezTo>
                <a:lnTo>
                  <a:pt x="387065" y="146900"/>
                </a:lnTo>
                <a:cubicBezTo>
                  <a:pt x="387065" y="146900"/>
                  <a:pt x="382402" y="144569"/>
                  <a:pt x="373075" y="144569"/>
                </a:cubicBezTo>
                <a:cubicBezTo>
                  <a:pt x="356752" y="144569"/>
                  <a:pt x="328771" y="149233"/>
                  <a:pt x="319444" y="181877"/>
                </a:cubicBezTo>
                <a:cubicBezTo>
                  <a:pt x="317114" y="188871"/>
                  <a:pt x="314781" y="198197"/>
                  <a:pt x="314781" y="209857"/>
                </a:cubicBezTo>
                <a:lnTo>
                  <a:pt x="314781" y="289136"/>
                </a:lnTo>
                <a:lnTo>
                  <a:pt x="244829" y="289136"/>
                </a:lnTo>
                <a:lnTo>
                  <a:pt x="244829" y="81612"/>
                </a:lnTo>
                <a:lnTo>
                  <a:pt x="310117" y="81612"/>
                </a:lnTo>
                <a:lnTo>
                  <a:pt x="310117" y="116589"/>
                </a:lnTo>
                <a:cubicBezTo>
                  <a:pt x="310117" y="123582"/>
                  <a:pt x="310117" y="130576"/>
                  <a:pt x="310117" y="130576"/>
                </a:cubicBezTo>
                <a:cubicBezTo>
                  <a:pt x="319444" y="102598"/>
                  <a:pt x="345094" y="76948"/>
                  <a:pt x="377738" y="76948"/>
                </a:cubicBezTo>
                <a:close/>
                <a:moveTo>
                  <a:pt x="6103657" y="76945"/>
                </a:moveTo>
                <a:cubicBezTo>
                  <a:pt x="6129304" y="76945"/>
                  <a:pt x="6152622" y="88605"/>
                  <a:pt x="6161948" y="111922"/>
                </a:cubicBezTo>
                <a:cubicBezTo>
                  <a:pt x="6173608" y="93266"/>
                  <a:pt x="6196925" y="76945"/>
                  <a:pt x="6229570" y="76945"/>
                </a:cubicBezTo>
                <a:cubicBezTo>
                  <a:pt x="6269208" y="76945"/>
                  <a:pt x="6297188" y="97929"/>
                  <a:pt x="6297188" y="156224"/>
                </a:cubicBezTo>
                <a:lnTo>
                  <a:pt x="6297188" y="293794"/>
                </a:lnTo>
                <a:lnTo>
                  <a:pt x="6227237" y="293794"/>
                </a:lnTo>
                <a:lnTo>
                  <a:pt x="6227237" y="167881"/>
                </a:lnTo>
                <a:cubicBezTo>
                  <a:pt x="6227237" y="151560"/>
                  <a:pt x="6224906" y="142233"/>
                  <a:pt x="6210916" y="142233"/>
                </a:cubicBezTo>
                <a:cubicBezTo>
                  <a:pt x="6187599" y="142233"/>
                  <a:pt x="6175939" y="158557"/>
                  <a:pt x="6171275" y="181874"/>
                </a:cubicBezTo>
                <a:cubicBezTo>
                  <a:pt x="6168945" y="188868"/>
                  <a:pt x="6168945" y="198195"/>
                  <a:pt x="6168945" y="207522"/>
                </a:cubicBezTo>
                <a:lnTo>
                  <a:pt x="6168945" y="293794"/>
                </a:lnTo>
                <a:lnTo>
                  <a:pt x="6098993" y="293794"/>
                </a:lnTo>
                <a:lnTo>
                  <a:pt x="6098993" y="167881"/>
                </a:lnTo>
                <a:cubicBezTo>
                  <a:pt x="6098993" y="151560"/>
                  <a:pt x="6096660" y="142233"/>
                  <a:pt x="6082670" y="142233"/>
                </a:cubicBezTo>
                <a:cubicBezTo>
                  <a:pt x="6059353" y="142233"/>
                  <a:pt x="6050026" y="158557"/>
                  <a:pt x="6043032" y="179541"/>
                </a:cubicBezTo>
                <a:cubicBezTo>
                  <a:pt x="6040699" y="186535"/>
                  <a:pt x="6040699" y="195862"/>
                  <a:pt x="6040699" y="205191"/>
                </a:cubicBezTo>
                <a:lnTo>
                  <a:pt x="6040699" y="291464"/>
                </a:lnTo>
                <a:lnTo>
                  <a:pt x="5970747" y="291464"/>
                </a:lnTo>
                <a:lnTo>
                  <a:pt x="5970747" y="81609"/>
                </a:lnTo>
                <a:lnTo>
                  <a:pt x="5973080" y="81609"/>
                </a:lnTo>
                <a:lnTo>
                  <a:pt x="6040699" y="81609"/>
                </a:lnTo>
                <a:lnTo>
                  <a:pt x="6040699" y="100262"/>
                </a:lnTo>
                <a:cubicBezTo>
                  <a:pt x="6040699" y="107256"/>
                  <a:pt x="6040699" y="114253"/>
                  <a:pt x="6040699" y="114253"/>
                </a:cubicBezTo>
                <a:cubicBezTo>
                  <a:pt x="6050026" y="100262"/>
                  <a:pt x="6071012" y="76945"/>
                  <a:pt x="6103657" y="76945"/>
                </a:cubicBezTo>
                <a:close/>
                <a:moveTo>
                  <a:pt x="5821518" y="76945"/>
                </a:moveTo>
                <a:cubicBezTo>
                  <a:pt x="5882143" y="76945"/>
                  <a:pt x="5917120" y="109589"/>
                  <a:pt x="5917120" y="163217"/>
                </a:cubicBezTo>
                <a:lnTo>
                  <a:pt x="5917120" y="293794"/>
                </a:lnTo>
                <a:lnTo>
                  <a:pt x="5851829" y="293794"/>
                </a:lnTo>
                <a:lnTo>
                  <a:pt x="5851829" y="279803"/>
                </a:lnTo>
                <a:cubicBezTo>
                  <a:pt x="5851829" y="272809"/>
                  <a:pt x="5851829" y="265813"/>
                  <a:pt x="5851829" y="265813"/>
                </a:cubicBezTo>
                <a:cubicBezTo>
                  <a:pt x="5851829" y="265813"/>
                  <a:pt x="5835508" y="296127"/>
                  <a:pt x="5791204" y="296127"/>
                </a:cubicBezTo>
                <a:cubicBezTo>
                  <a:pt x="5751566" y="296127"/>
                  <a:pt x="5718922" y="270476"/>
                  <a:pt x="5718922" y="228508"/>
                </a:cubicBezTo>
                <a:cubicBezTo>
                  <a:pt x="5718922" y="167881"/>
                  <a:pt x="5809861" y="160887"/>
                  <a:pt x="5842502" y="160887"/>
                </a:cubicBezTo>
                <a:lnTo>
                  <a:pt x="5844835" y="160887"/>
                </a:lnTo>
                <a:lnTo>
                  <a:pt x="5844835" y="156224"/>
                </a:lnTo>
                <a:cubicBezTo>
                  <a:pt x="5844835" y="137570"/>
                  <a:pt x="5830845" y="132906"/>
                  <a:pt x="5814522" y="132906"/>
                </a:cubicBezTo>
                <a:cubicBezTo>
                  <a:pt x="5788874" y="132906"/>
                  <a:pt x="5758560" y="153891"/>
                  <a:pt x="5758560" y="153891"/>
                </a:cubicBezTo>
                <a:lnTo>
                  <a:pt x="5732913" y="104926"/>
                </a:lnTo>
                <a:cubicBezTo>
                  <a:pt x="5732913" y="104926"/>
                  <a:pt x="5770220" y="76945"/>
                  <a:pt x="5821518" y="76945"/>
                </a:cubicBezTo>
                <a:close/>
                <a:moveTo>
                  <a:pt x="5415799" y="76945"/>
                </a:moveTo>
                <a:cubicBezTo>
                  <a:pt x="5420463" y="76945"/>
                  <a:pt x="5425126" y="76945"/>
                  <a:pt x="5425126" y="76945"/>
                </a:cubicBezTo>
                <a:lnTo>
                  <a:pt x="5425126" y="146897"/>
                </a:lnTo>
                <a:cubicBezTo>
                  <a:pt x="5425126" y="146897"/>
                  <a:pt x="5420463" y="144564"/>
                  <a:pt x="5411136" y="144564"/>
                </a:cubicBezTo>
                <a:cubicBezTo>
                  <a:pt x="5394815" y="144564"/>
                  <a:pt x="5366834" y="149227"/>
                  <a:pt x="5357507" y="181874"/>
                </a:cubicBezTo>
                <a:cubicBezTo>
                  <a:pt x="5355174" y="188868"/>
                  <a:pt x="5352842" y="198194"/>
                  <a:pt x="5352842" y="209852"/>
                </a:cubicBezTo>
                <a:lnTo>
                  <a:pt x="5352842" y="289130"/>
                </a:lnTo>
                <a:lnTo>
                  <a:pt x="5282890" y="289130"/>
                </a:lnTo>
                <a:lnTo>
                  <a:pt x="5282890" y="81609"/>
                </a:lnTo>
                <a:lnTo>
                  <a:pt x="5348181" y="81609"/>
                </a:lnTo>
                <a:lnTo>
                  <a:pt x="5348181" y="116583"/>
                </a:lnTo>
                <a:cubicBezTo>
                  <a:pt x="5348181" y="123579"/>
                  <a:pt x="5348181" y="130573"/>
                  <a:pt x="5348181" y="130573"/>
                </a:cubicBezTo>
                <a:cubicBezTo>
                  <a:pt x="5357507" y="102593"/>
                  <a:pt x="5383155" y="76945"/>
                  <a:pt x="5415799" y="76945"/>
                </a:cubicBezTo>
                <a:close/>
                <a:moveTo>
                  <a:pt x="5135993" y="76945"/>
                </a:moveTo>
                <a:cubicBezTo>
                  <a:pt x="5198951" y="76945"/>
                  <a:pt x="5233925" y="121247"/>
                  <a:pt x="5233925" y="179541"/>
                </a:cubicBezTo>
                <a:cubicBezTo>
                  <a:pt x="5233925" y="186535"/>
                  <a:pt x="5231595" y="200525"/>
                  <a:pt x="5231595" y="200525"/>
                </a:cubicBezTo>
                <a:lnTo>
                  <a:pt x="5098685" y="200525"/>
                </a:lnTo>
                <a:cubicBezTo>
                  <a:pt x="5103349" y="226175"/>
                  <a:pt x="5124336" y="237832"/>
                  <a:pt x="5147653" y="237832"/>
                </a:cubicBezTo>
                <a:cubicBezTo>
                  <a:pt x="5177964" y="237832"/>
                  <a:pt x="5205945" y="216848"/>
                  <a:pt x="5205945" y="216848"/>
                </a:cubicBezTo>
                <a:lnTo>
                  <a:pt x="5231595" y="265813"/>
                </a:lnTo>
                <a:cubicBezTo>
                  <a:pt x="5231595" y="265813"/>
                  <a:pt x="5196618" y="296127"/>
                  <a:pt x="5140656" y="296127"/>
                </a:cubicBezTo>
                <a:cubicBezTo>
                  <a:pt x="5066041" y="296127"/>
                  <a:pt x="5024070" y="242496"/>
                  <a:pt x="5024070" y="184204"/>
                </a:cubicBezTo>
                <a:cubicBezTo>
                  <a:pt x="5026401" y="125910"/>
                  <a:pt x="5068374" y="76945"/>
                  <a:pt x="5135993" y="76945"/>
                </a:cubicBezTo>
                <a:close/>
                <a:moveTo>
                  <a:pt x="4518087" y="76945"/>
                </a:moveTo>
                <a:cubicBezTo>
                  <a:pt x="4585706" y="76945"/>
                  <a:pt x="4639337" y="121247"/>
                  <a:pt x="4639337" y="188868"/>
                </a:cubicBezTo>
                <a:cubicBezTo>
                  <a:pt x="4639337" y="254156"/>
                  <a:pt x="4585706" y="298460"/>
                  <a:pt x="4520418" y="298460"/>
                </a:cubicBezTo>
                <a:cubicBezTo>
                  <a:pt x="4452799" y="298460"/>
                  <a:pt x="4401502" y="254156"/>
                  <a:pt x="4401502" y="188868"/>
                </a:cubicBezTo>
                <a:cubicBezTo>
                  <a:pt x="4399169" y="121247"/>
                  <a:pt x="4452799" y="76945"/>
                  <a:pt x="4518087" y="76945"/>
                </a:cubicBezTo>
                <a:close/>
                <a:moveTo>
                  <a:pt x="3316480" y="76945"/>
                </a:moveTo>
                <a:cubicBezTo>
                  <a:pt x="3365446" y="76945"/>
                  <a:pt x="3391093" y="100262"/>
                  <a:pt x="3391093" y="100262"/>
                </a:cubicBezTo>
                <a:lnTo>
                  <a:pt x="3367776" y="151560"/>
                </a:lnTo>
                <a:cubicBezTo>
                  <a:pt x="3367776" y="151560"/>
                  <a:pt x="3346792" y="135239"/>
                  <a:pt x="3318811" y="135239"/>
                </a:cubicBezTo>
                <a:cubicBezTo>
                  <a:pt x="3307154" y="135239"/>
                  <a:pt x="3297825" y="137570"/>
                  <a:pt x="3297825" y="144566"/>
                </a:cubicBezTo>
                <a:cubicBezTo>
                  <a:pt x="3297825" y="160887"/>
                  <a:pt x="3395759" y="163220"/>
                  <a:pt x="3395759" y="230839"/>
                </a:cubicBezTo>
                <a:cubicBezTo>
                  <a:pt x="3395759" y="265816"/>
                  <a:pt x="3363115" y="298460"/>
                  <a:pt x="3309484" y="298460"/>
                </a:cubicBezTo>
                <a:cubicBezTo>
                  <a:pt x="3255856" y="298460"/>
                  <a:pt x="3225542" y="268146"/>
                  <a:pt x="3225542" y="268146"/>
                </a:cubicBezTo>
                <a:lnTo>
                  <a:pt x="3253523" y="219181"/>
                </a:lnTo>
                <a:cubicBezTo>
                  <a:pt x="3253523" y="219181"/>
                  <a:pt x="3276840" y="240165"/>
                  <a:pt x="3307154" y="240165"/>
                </a:cubicBezTo>
                <a:cubicBezTo>
                  <a:pt x="3318811" y="240165"/>
                  <a:pt x="3328138" y="237835"/>
                  <a:pt x="3328138" y="230839"/>
                </a:cubicBezTo>
                <a:cubicBezTo>
                  <a:pt x="3328138" y="212185"/>
                  <a:pt x="3230206" y="209854"/>
                  <a:pt x="3230206" y="142233"/>
                </a:cubicBezTo>
                <a:cubicBezTo>
                  <a:pt x="3230206" y="102595"/>
                  <a:pt x="3267513" y="76945"/>
                  <a:pt x="3316480" y="76945"/>
                </a:cubicBezTo>
                <a:close/>
                <a:moveTo>
                  <a:pt x="3190568" y="76945"/>
                </a:moveTo>
                <a:cubicBezTo>
                  <a:pt x="3195232" y="76945"/>
                  <a:pt x="3199895" y="76945"/>
                  <a:pt x="3199895" y="76945"/>
                </a:cubicBezTo>
                <a:lnTo>
                  <a:pt x="3199895" y="146897"/>
                </a:lnTo>
                <a:cubicBezTo>
                  <a:pt x="3199895" y="146897"/>
                  <a:pt x="3195232" y="144566"/>
                  <a:pt x="3185905" y="144566"/>
                </a:cubicBezTo>
                <a:cubicBezTo>
                  <a:pt x="3169581" y="144566"/>
                  <a:pt x="3141601" y="149230"/>
                  <a:pt x="3132274" y="181874"/>
                </a:cubicBezTo>
                <a:cubicBezTo>
                  <a:pt x="3129944" y="188868"/>
                  <a:pt x="3127611" y="198194"/>
                  <a:pt x="3127611" y="209854"/>
                </a:cubicBezTo>
                <a:lnTo>
                  <a:pt x="3127611" y="289133"/>
                </a:lnTo>
                <a:lnTo>
                  <a:pt x="3057659" y="289133"/>
                </a:lnTo>
                <a:lnTo>
                  <a:pt x="3057659" y="81609"/>
                </a:lnTo>
                <a:lnTo>
                  <a:pt x="3122947" y="81609"/>
                </a:lnTo>
                <a:lnTo>
                  <a:pt x="3122947" y="116586"/>
                </a:lnTo>
                <a:cubicBezTo>
                  <a:pt x="3122947" y="123579"/>
                  <a:pt x="3122947" y="130573"/>
                  <a:pt x="3122947" y="130573"/>
                </a:cubicBezTo>
                <a:cubicBezTo>
                  <a:pt x="3132274" y="102595"/>
                  <a:pt x="3157924" y="76945"/>
                  <a:pt x="3190568" y="76945"/>
                </a:cubicBezTo>
                <a:close/>
                <a:moveTo>
                  <a:pt x="2910762" y="76945"/>
                </a:moveTo>
                <a:cubicBezTo>
                  <a:pt x="2973720" y="76945"/>
                  <a:pt x="3008694" y="121249"/>
                  <a:pt x="3008694" y="179541"/>
                </a:cubicBezTo>
                <a:cubicBezTo>
                  <a:pt x="3008694" y="186537"/>
                  <a:pt x="3006361" y="200525"/>
                  <a:pt x="3006361" y="200525"/>
                </a:cubicBezTo>
                <a:lnTo>
                  <a:pt x="2873454" y="200525"/>
                </a:lnTo>
                <a:cubicBezTo>
                  <a:pt x="2878118" y="226175"/>
                  <a:pt x="2899102" y="237835"/>
                  <a:pt x="2922419" y="237835"/>
                </a:cubicBezTo>
                <a:cubicBezTo>
                  <a:pt x="2952733" y="237835"/>
                  <a:pt x="2980714" y="216848"/>
                  <a:pt x="2980714" y="216848"/>
                </a:cubicBezTo>
                <a:lnTo>
                  <a:pt x="3006361" y="265815"/>
                </a:lnTo>
                <a:cubicBezTo>
                  <a:pt x="3006361" y="265815"/>
                  <a:pt x="2971387" y="296127"/>
                  <a:pt x="2915426" y="296127"/>
                </a:cubicBezTo>
                <a:cubicBezTo>
                  <a:pt x="2840810" y="296127"/>
                  <a:pt x="2798839" y="242498"/>
                  <a:pt x="2798839" y="184204"/>
                </a:cubicBezTo>
                <a:cubicBezTo>
                  <a:pt x="2801170" y="125912"/>
                  <a:pt x="2843141" y="76945"/>
                  <a:pt x="2910762" y="76945"/>
                </a:cubicBezTo>
                <a:close/>
                <a:moveTo>
                  <a:pt x="2311509" y="76945"/>
                </a:moveTo>
                <a:cubicBezTo>
                  <a:pt x="2353480" y="76945"/>
                  <a:pt x="2388457" y="95599"/>
                  <a:pt x="2388457" y="156224"/>
                </a:cubicBezTo>
                <a:lnTo>
                  <a:pt x="2388457" y="293794"/>
                </a:lnTo>
                <a:lnTo>
                  <a:pt x="2318505" y="293794"/>
                </a:lnTo>
                <a:lnTo>
                  <a:pt x="2318505" y="170214"/>
                </a:lnTo>
                <a:cubicBezTo>
                  <a:pt x="2318505" y="151560"/>
                  <a:pt x="2311509" y="142233"/>
                  <a:pt x="2295188" y="142233"/>
                </a:cubicBezTo>
                <a:cubicBezTo>
                  <a:pt x="2274202" y="142233"/>
                  <a:pt x="2260211" y="153891"/>
                  <a:pt x="2253217" y="172547"/>
                </a:cubicBezTo>
                <a:cubicBezTo>
                  <a:pt x="2250884" y="181874"/>
                  <a:pt x="2248554" y="191201"/>
                  <a:pt x="2248554" y="200525"/>
                </a:cubicBezTo>
                <a:lnTo>
                  <a:pt x="2248554" y="293794"/>
                </a:lnTo>
                <a:lnTo>
                  <a:pt x="2178602" y="293794"/>
                </a:lnTo>
                <a:lnTo>
                  <a:pt x="2178602" y="81609"/>
                </a:lnTo>
                <a:lnTo>
                  <a:pt x="2243891" y="81609"/>
                </a:lnTo>
                <a:lnTo>
                  <a:pt x="2243891" y="100262"/>
                </a:lnTo>
                <a:cubicBezTo>
                  <a:pt x="2243891" y="107256"/>
                  <a:pt x="2243891" y="114253"/>
                  <a:pt x="2243891" y="114253"/>
                </a:cubicBezTo>
                <a:cubicBezTo>
                  <a:pt x="2253217" y="97932"/>
                  <a:pt x="2274202" y="76945"/>
                  <a:pt x="2311509" y="76945"/>
                </a:cubicBezTo>
                <a:close/>
                <a:moveTo>
                  <a:pt x="4207968" y="62955"/>
                </a:moveTo>
                <a:lnTo>
                  <a:pt x="4207968" y="135240"/>
                </a:lnTo>
                <a:lnTo>
                  <a:pt x="4238282" y="135240"/>
                </a:lnTo>
                <a:lnTo>
                  <a:pt x="4238282" y="132907"/>
                </a:lnTo>
                <a:cubicBezTo>
                  <a:pt x="4261599" y="132907"/>
                  <a:pt x="4275589" y="121249"/>
                  <a:pt x="4275589" y="97932"/>
                </a:cubicBezTo>
                <a:cubicBezTo>
                  <a:pt x="4275589" y="76948"/>
                  <a:pt x="4266262" y="62955"/>
                  <a:pt x="4231285" y="62955"/>
                </a:cubicBezTo>
                <a:close/>
                <a:moveTo>
                  <a:pt x="4872509" y="25648"/>
                </a:moveTo>
                <a:lnTo>
                  <a:pt x="4942460" y="25648"/>
                </a:lnTo>
                <a:lnTo>
                  <a:pt x="4942460" y="86273"/>
                </a:lnTo>
                <a:lnTo>
                  <a:pt x="4986762" y="86273"/>
                </a:lnTo>
                <a:lnTo>
                  <a:pt x="4986762" y="142234"/>
                </a:lnTo>
                <a:lnTo>
                  <a:pt x="4942460" y="142234"/>
                </a:lnTo>
                <a:lnTo>
                  <a:pt x="4942460" y="207522"/>
                </a:lnTo>
                <a:cubicBezTo>
                  <a:pt x="4942460" y="230839"/>
                  <a:pt x="4965778" y="235503"/>
                  <a:pt x="4979768" y="235503"/>
                </a:cubicBezTo>
                <a:cubicBezTo>
                  <a:pt x="4984431" y="235503"/>
                  <a:pt x="4989095" y="235503"/>
                  <a:pt x="4989095" y="235503"/>
                </a:cubicBezTo>
                <a:lnTo>
                  <a:pt x="4989095" y="296128"/>
                </a:lnTo>
                <a:cubicBezTo>
                  <a:pt x="4989095" y="296128"/>
                  <a:pt x="4982101" y="298461"/>
                  <a:pt x="4970441" y="298461"/>
                </a:cubicBezTo>
                <a:cubicBezTo>
                  <a:pt x="4937797" y="298461"/>
                  <a:pt x="4872509" y="289134"/>
                  <a:pt x="4872509" y="219182"/>
                </a:cubicBezTo>
                <a:lnTo>
                  <a:pt x="4872509" y="142234"/>
                </a:lnTo>
                <a:lnTo>
                  <a:pt x="4844528" y="142234"/>
                </a:lnTo>
                <a:lnTo>
                  <a:pt x="4844528" y="86273"/>
                </a:lnTo>
                <a:lnTo>
                  <a:pt x="4872509" y="86273"/>
                </a:lnTo>
                <a:close/>
                <a:moveTo>
                  <a:pt x="4695296" y="25648"/>
                </a:moveTo>
                <a:lnTo>
                  <a:pt x="4765248" y="25648"/>
                </a:lnTo>
                <a:lnTo>
                  <a:pt x="4765248" y="86273"/>
                </a:lnTo>
                <a:lnTo>
                  <a:pt x="4809552" y="86273"/>
                </a:lnTo>
                <a:lnTo>
                  <a:pt x="4809552" y="142234"/>
                </a:lnTo>
                <a:lnTo>
                  <a:pt x="4765248" y="142234"/>
                </a:lnTo>
                <a:lnTo>
                  <a:pt x="4765248" y="207522"/>
                </a:lnTo>
                <a:cubicBezTo>
                  <a:pt x="4765248" y="230839"/>
                  <a:pt x="4788565" y="235503"/>
                  <a:pt x="4802555" y="235503"/>
                </a:cubicBezTo>
                <a:cubicBezTo>
                  <a:pt x="4807219" y="235503"/>
                  <a:pt x="4811882" y="235503"/>
                  <a:pt x="4811882" y="235503"/>
                </a:cubicBezTo>
                <a:lnTo>
                  <a:pt x="4811882" y="296128"/>
                </a:lnTo>
                <a:cubicBezTo>
                  <a:pt x="4811882" y="296128"/>
                  <a:pt x="4804888" y="298461"/>
                  <a:pt x="4793228" y="298461"/>
                </a:cubicBezTo>
                <a:cubicBezTo>
                  <a:pt x="4760584" y="298461"/>
                  <a:pt x="4695296" y="289134"/>
                  <a:pt x="4695296" y="219182"/>
                </a:cubicBezTo>
                <a:lnTo>
                  <a:pt x="4695296" y="142234"/>
                </a:lnTo>
                <a:lnTo>
                  <a:pt x="4667315" y="142234"/>
                </a:lnTo>
                <a:lnTo>
                  <a:pt x="4667315" y="86273"/>
                </a:lnTo>
                <a:lnTo>
                  <a:pt x="4695296" y="86273"/>
                </a:lnTo>
                <a:close/>
                <a:moveTo>
                  <a:pt x="3584627" y="25648"/>
                </a:moveTo>
                <a:lnTo>
                  <a:pt x="3654578" y="25648"/>
                </a:lnTo>
                <a:lnTo>
                  <a:pt x="3654578" y="86273"/>
                </a:lnTo>
                <a:lnTo>
                  <a:pt x="3698878" y="86273"/>
                </a:lnTo>
                <a:lnTo>
                  <a:pt x="3698878" y="142234"/>
                </a:lnTo>
                <a:lnTo>
                  <a:pt x="3654578" y="142234"/>
                </a:lnTo>
                <a:lnTo>
                  <a:pt x="3654578" y="207522"/>
                </a:lnTo>
                <a:cubicBezTo>
                  <a:pt x="3654578" y="230839"/>
                  <a:pt x="3677894" y="235503"/>
                  <a:pt x="3691884" y="235503"/>
                </a:cubicBezTo>
                <a:cubicBezTo>
                  <a:pt x="3696547" y="235503"/>
                  <a:pt x="3701211" y="235503"/>
                  <a:pt x="3701211" y="235503"/>
                </a:cubicBezTo>
                <a:lnTo>
                  <a:pt x="3701211" y="296128"/>
                </a:lnTo>
                <a:cubicBezTo>
                  <a:pt x="3701211" y="296128"/>
                  <a:pt x="3694214" y="298461"/>
                  <a:pt x="3682557" y="298461"/>
                </a:cubicBezTo>
                <a:cubicBezTo>
                  <a:pt x="3649915" y="298461"/>
                  <a:pt x="3584627" y="289134"/>
                  <a:pt x="3584627" y="219182"/>
                </a:cubicBezTo>
                <a:lnTo>
                  <a:pt x="3584627" y="142234"/>
                </a:lnTo>
                <a:lnTo>
                  <a:pt x="3556646" y="142234"/>
                </a:lnTo>
                <a:lnTo>
                  <a:pt x="3556646" y="86273"/>
                </a:lnTo>
                <a:lnTo>
                  <a:pt x="3584627" y="86273"/>
                </a:lnTo>
                <a:close/>
                <a:moveTo>
                  <a:pt x="5602336" y="0"/>
                </a:moveTo>
                <a:lnTo>
                  <a:pt x="5672288" y="0"/>
                </a:lnTo>
                <a:lnTo>
                  <a:pt x="5672288" y="293797"/>
                </a:lnTo>
                <a:lnTo>
                  <a:pt x="5604666" y="293797"/>
                </a:lnTo>
                <a:lnTo>
                  <a:pt x="5604666" y="279806"/>
                </a:lnTo>
                <a:cubicBezTo>
                  <a:pt x="5604666" y="272810"/>
                  <a:pt x="5604666" y="268149"/>
                  <a:pt x="5604666" y="268149"/>
                </a:cubicBezTo>
                <a:cubicBezTo>
                  <a:pt x="5604666" y="268149"/>
                  <a:pt x="5586013" y="298460"/>
                  <a:pt x="5544042" y="298460"/>
                </a:cubicBezTo>
                <a:cubicBezTo>
                  <a:pt x="5485750" y="298460"/>
                  <a:pt x="5448442" y="254159"/>
                  <a:pt x="5448442" y="186538"/>
                </a:cubicBezTo>
                <a:cubicBezTo>
                  <a:pt x="5450773" y="121250"/>
                  <a:pt x="5490413" y="76948"/>
                  <a:pt x="5546375" y="76948"/>
                </a:cubicBezTo>
                <a:cubicBezTo>
                  <a:pt x="5588346" y="76948"/>
                  <a:pt x="5602336" y="93269"/>
                  <a:pt x="5602336" y="93269"/>
                </a:cubicBezTo>
                <a:cubicBezTo>
                  <a:pt x="5602336" y="93269"/>
                  <a:pt x="5602336" y="88605"/>
                  <a:pt x="5602336" y="83942"/>
                </a:cubicBezTo>
                <a:close/>
                <a:moveTo>
                  <a:pt x="4135686" y="0"/>
                </a:moveTo>
                <a:lnTo>
                  <a:pt x="4238282" y="0"/>
                </a:lnTo>
                <a:cubicBezTo>
                  <a:pt x="4268595" y="0"/>
                  <a:pt x="4282583" y="2331"/>
                  <a:pt x="4294243" y="6997"/>
                </a:cubicBezTo>
                <a:cubicBezTo>
                  <a:pt x="4326887" y="18654"/>
                  <a:pt x="4347871" y="48965"/>
                  <a:pt x="4347871" y="93269"/>
                </a:cubicBezTo>
                <a:cubicBezTo>
                  <a:pt x="4347871" y="123582"/>
                  <a:pt x="4333883" y="158557"/>
                  <a:pt x="4303570" y="172547"/>
                </a:cubicBezTo>
                <a:cubicBezTo>
                  <a:pt x="4303570" y="172547"/>
                  <a:pt x="4308233" y="177211"/>
                  <a:pt x="4315230" y="191201"/>
                </a:cubicBezTo>
                <a:lnTo>
                  <a:pt x="4371188" y="293797"/>
                </a:lnTo>
                <a:lnTo>
                  <a:pt x="4291912" y="293797"/>
                </a:lnTo>
                <a:lnTo>
                  <a:pt x="4240615" y="195864"/>
                </a:lnTo>
                <a:lnTo>
                  <a:pt x="4207968" y="195864"/>
                </a:lnTo>
                <a:lnTo>
                  <a:pt x="4207968" y="293797"/>
                </a:lnTo>
                <a:lnTo>
                  <a:pt x="4135686" y="293797"/>
                </a:lnTo>
                <a:close/>
                <a:moveTo>
                  <a:pt x="3442393" y="0"/>
                </a:moveTo>
                <a:lnTo>
                  <a:pt x="3512346" y="0"/>
                </a:lnTo>
                <a:lnTo>
                  <a:pt x="3512346" y="55961"/>
                </a:lnTo>
                <a:lnTo>
                  <a:pt x="3442393" y="55961"/>
                </a:lnTo>
                <a:close/>
                <a:moveTo>
                  <a:pt x="2446749" y="0"/>
                </a:moveTo>
                <a:lnTo>
                  <a:pt x="2516700" y="0"/>
                </a:lnTo>
                <a:lnTo>
                  <a:pt x="2516700" y="55961"/>
                </a:lnTo>
                <a:lnTo>
                  <a:pt x="2446749" y="55961"/>
                </a:lnTo>
                <a:close/>
                <a:moveTo>
                  <a:pt x="1868482" y="0"/>
                </a:moveTo>
                <a:lnTo>
                  <a:pt x="1938434" y="0"/>
                </a:lnTo>
                <a:lnTo>
                  <a:pt x="1938434" y="186538"/>
                </a:lnTo>
                <a:cubicBezTo>
                  <a:pt x="1938434" y="216849"/>
                  <a:pt x="1959419" y="233172"/>
                  <a:pt x="1989729" y="233172"/>
                </a:cubicBezTo>
                <a:cubicBezTo>
                  <a:pt x="2020043" y="233172"/>
                  <a:pt x="2041030" y="216849"/>
                  <a:pt x="2041030" y="186538"/>
                </a:cubicBezTo>
                <a:lnTo>
                  <a:pt x="2041030" y="0"/>
                </a:lnTo>
                <a:lnTo>
                  <a:pt x="2113312" y="0"/>
                </a:lnTo>
                <a:lnTo>
                  <a:pt x="2113312" y="186538"/>
                </a:lnTo>
                <a:cubicBezTo>
                  <a:pt x="2113312" y="251826"/>
                  <a:pt x="2064347" y="298460"/>
                  <a:pt x="1992063" y="298460"/>
                </a:cubicBezTo>
                <a:cubicBezTo>
                  <a:pt x="1917447" y="298460"/>
                  <a:pt x="1868482" y="251826"/>
                  <a:pt x="1868482" y="186538"/>
                </a:cubicBezTo>
                <a:close/>
                <a:moveTo>
                  <a:pt x="0" y="0"/>
                </a:moveTo>
                <a:lnTo>
                  <a:pt x="184207" y="0"/>
                </a:lnTo>
                <a:lnTo>
                  <a:pt x="184207" y="60625"/>
                </a:lnTo>
                <a:lnTo>
                  <a:pt x="72282" y="60625"/>
                </a:lnTo>
                <a:lnTo>
                  <a:pt x="72282" y="114256"/>
                </a:lnTo>
                <a:lnTo>
                  <a:pt x="160890" y="114256"/>
                </a:lnTo>
                <a:lnTo>
                  <a:pt x="160890" y="174880"/>
                </a:lnTo>
                <a:lnTo>
                  <a:pt x="72282" y="174880"/>
                </a:lnTo>
                <a:lnTo>
                  <a:pt x="72282" y="233172"/>
                </a:lnTo>
                <a:lnTo>
                  <a:pt x="188868" y="233172"/>
                </a:lnTo>
                <a:lnTo>
                  <a:pt x="188868" y="293797"/>
                </a:lnTo>
                <a:lnTo>
                  <a:pt x="0" y="293797"/>
                </a:lnTo>
                <a:close/>
              </a:path>
            </a:pathLst>
          </a:custGeom>
          <a:solidFill>
            <a:schemeClr val="bg1"/>
          </a:solidFill>
        </p:spPr>
        <p:txBody>
          <a:bodyPr wrap="square">
            <a:noAutofit/>
          </a:bodyPr>
          <a:lstStyle>
            <a:lvl1pPr marL="0" indent="0">
              <a:buNone/>
              <a:defRPr/>
            </a:lvl1pPr>
          </a:lstStyle>
          <a:p>
            <a:pPr lvl="0"/>
            <a:r>
              <a:rPr lang="nl-NL"/>
              <a:t> </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83305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Tree>
    <p:extLst>
      <p:ext uri="{BB962C8B-B14F-4D97-AF65-F5344CB8AC3E}">
        <p14:creationId xmlns:p14="http://schemas.microsoft.com/office/powerpoint/2010/main" val="24484009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750" fill="hold"/>
                                        <p:tgtEl>
                                          <p:spTgt spid="95"/>
                                        </p:tgtEl>
                                        <p:attrNameLst>
                                          <p:attrName>ppt_x</p:attrName>
                                        </p:attrNameLst>
                                      </p:cBhvr>
                                      <p:tavLst>
                                        <p:tav tm="0">
                                          <p:val>
                                            <p:strVal val="#ppt_x"/>
                                          </p:val>
                                        </p:tav>
                                        <p:tav tm="100000">
                                          <p:val>
                                            <p:strVal val="#ppt_x"/>
                                          </p:val>
                                        </p:tav>
                                      </p:tavLst>
                                    </p:anim>
                                    <p:anim calcmode="lin" valueType="num">
                                      <p:cBhvr additive="base">
                                        <p:cTn id="16" dur="750" fill="hold"/>
                                        <p:tgtEl>
                                          <p:spTgt spid="9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5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750" fill="hold"/>
                                        <p:tgtEl>
                                          <p:spTgt spid="96"/>
                                        </p:tgtEl>
                                        <p:attrNameLst>
                                          <p:attrName>ppt_x</p:attrName>
                                        </p:attrNameLst>
                                      </p:cBhvr>
                                      <p:tavLst>
                                        <p:tav tm="0">
                                          <p:val>
                                            <p:strVal val="#ppt_x"/>
                                          </p:val>
                                        </p:tav>
                                        <p:tav tm="100000">
                                          <p:val>
                                            <p:strVal val="#ppt_x"/>
                                          </p:val>
                                        </p:tav>
                                      </p:tavLst>
                                    </p:anim>
                                    <p:anim calcmode="lin" valueType="num">
                                      <p:cBhvr additive="base">
                                        <p:cTn id="24" dur="75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50"/>
                                  </p:stCondLst>
                                  <p:childTnLst>
                                    <p:set>
                                      <p:cBhvr>
                                        <p:cTn id="26" dur="1" fill="hold">
                                          <p:stCondLst>
                                            <p:cond delay="0"/>
                                          </p:stCondLst>
                                        </p:cTn>
                                        <p:tgtEl>
                                          <p:spTgt spid="123"/>
                                        </p:tgtEl>
                                        <p:attrNameLst>
                                          <p:attrName>style.visibility</p:attrName>
                                        </p:attrNameLst>
                                      </p:cBhvr>
                                      <p:to>
                                        <p:strVal val="visible"/>
                                      </p:to>
                                    </p:set>
                                    <p:anim calcmode="lin" valueType="num">
                                      <p:cBhvr additive="base">
                                        <p:cTn id="27" dur="750" fill="hold"/>
                                        <p:tgtEl>
                                          <p:spTgt spid="123"/>
                                        </p:tgtEl>
                                        <p:attrNameLst>
                                          <p:attrName>ppt_x</p:attrName>
                                        </p:attrNameLst>
                                      </p:cBhvr>
                                      <p:tavLst>
                                        <p:tav tm="0">
                                          <p:val>
                                            <p:strVal val="#ppt_x"/>
                                          </p:val>
                                        </p:tav>
                                        <p:tav tm="100000">
                                          <p:val>
                                            <p:strVal val="#ppt_x"/>
                                          </p:val>
                                        </p:tav>
                                      </p:tavLst>
                                    </p:anim>
                                    <p:anim calcmode="lin" valueType="num">
                                      <p:cBhvr additive="base">
                                        <p:cTn id="28" dur="7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5" grpId="0" animBg="1">
        <p:tmplLst>
          <p:tmpl>
            <p:tnLst>
              <p:par>
                <p:cTn presetID="2" presetClass="entr" presetSubtype="4" decel="100000" fill="hold" nodeType="withEffect">
                  <p:stCondLst>
                    <p:cond delay="25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750" fill="hold"/>
                        <p:tgtEl>
                          <p:spTgt spid="95"/>
                        </p:tgtEl>
                        <p:attrNameLst>
                          <p:attrName>ppt_x</p:attrName>
                        </p:attrNameLst>
                      </p:cBhvr>
                      <p:tavLst>
                        <p:tav tm="0">
                          <p:val>
                            <p:strVal val="#ppt_x"/>
                          </p:val>
                        </p:tav>
                        <p:tav tm="100000">
                          <p:val>
                            <p:strVal val="#ppt_x"/>
                          </p:val>
                        </p:tav>
                      </p:tavLst>
                    </p:anim>
                    <p:anim calcmode="lin" valueType="num">
                      <p:cBhvr additive="base">
                        <p:cTn dur="750" fill="hold"/>
                        <p:tgtEl>
                          <p:spTgt spid="95"/>
                        </p:tgtEl>
                        <p:attrNameLst>
                          <p:attrName>ppt_y</p:attrName>
                        </p:attrNameLst>
                      </p:cBhvr>
                      <p:tavLst>
                        <p:tav tm="0">
                          <p:val>
                            <p:strVal val="1+#ppt_h/2"/>
                          </p:val>
                        </p:tav>
                        <p:tav tm="100000">
                          <p:val>
                            <p:strVal val="#ppt_y"/>
                          </p:val>
                        </p:tav>
                      </p:tavLst>
                    </p:anim>
                  </p:childTnLst>
                </p:cTn>
              </p:par>
            </p:tnLst>
          </p:tmpl>
        </p:tmplLst>
      </p:bldP>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Voorstellen ">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9066ED4A-0165-46F5-987D-21C25B742B7B}"/>
              </a:ext>
            </a:extLst>
          </p:cNvPr>
          <p:cNvSpPr>
            <a:spLocks noGrp="1"/>
          </p:cNvSpPr>
          <p:nvPr userDrawn="1">
            <p:ph type="pic" sz="quarter" idx="17" hasCustomPrompt="1"/>
          </p:nvPr>
        </p:nvSpPr>
        <p:spPr>
          <a:xfrm>
            <a:off x="0" y="0"/>
            <a:ext cx="13023648" cy="6858000"/>
          </a:xfrm>
          <a:custGeom>
            <a:avLst/>
            <a:gdLst>
              <a:gd name="connsiteX0" fmla="*/ 0 w 13023648"/>
              <a:gd name="connsiteY0" fmla="*/ 0 h 6858000"/>
              <a:gd name="connsiteX1" fmla="*/ 12191999 w 13023648"/>
              <a:gd name="connsiteY1" fmla="*/ 0 h 6858000"/>
              <a:gd name="connsiteX2" fmla="*/ 12191999 w 13023648"/>
              <a:gd name="connsiteY2" fmla="*/ 5232201 h 6858000"/>
              <a:gd name="connsiteX3" fmla="*/ 12752185 w 13023648"/>
              <a:gd name="connsiteY3" fmla="*/ 5232201 h 6858000"/>
              <a:gd name="connsiteX4" fmla="*/ 13023648 w 13023648"/>
              <a:gd name="connsiteY4" fmla="*/ 5503664 h 6858000"/>
              <a:gd name="connsiteX5" fmla="*/ 13023647 w 13023648"/>
              <a:gd name="connsiteY5" fmla="*/ 5503664 h 6858000"/>
              <a:gd name="connsiteX6" fmla="*/ 12752184 w 13023648"/>
              <a:gd name="connsiteY6" fmla="*/ 5775127 h 6858000"/>
              <a:gd name="connsiteX7" fmla="*/ 12191999 w 13023648"/>
              <a:gd name="connsiteY7" fmla="*/ 5775127 h 6858000"/>
              <a:gd name="connsiteX8" fmla="*/ 12191999 w 13023648"/>
              <a:gd name="connsiteY8" fmla="*/ 6858000 h 6858000"/>
              <a:gd name="connsiteX9" fmla="*/ 0 w 1302364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23648" h="6858000">
                <a:moveTo>
                  <a:pt x="0" y="0"/>
                </a:moveTo>
                <a:lnTo>
                  <a:pt x="12191999" y="0"/>
                </a:lnTo>
                <a:lnTo>
                  <a:pt x="12191999" y="5232201"/>
                </a:lnTo>
                <a:lnTo>
                  <a:pt x="12752185" y="5232201"/>
                </a:lnTo>
                <a:cubicBezTo>
                  <a:pt x="12902110" y="5232201"/>
                  <a:pt x="13023648" y="5353739"/>
                  <a:pt x="13023648" y="5503664"/>
                </a:cubicBezTo>
                <a:lnTo>
                  <a:pt x="13023647" y="5503664"/>
                </a:lnTo>
                <a:cubicBezTo>
                  <a:pt x="13023647" y="5653589"/>
                  <a:pt x="12902109" y="5775127"/>
                  <a:pt x="12752184" y="5775127"/>
                </a:cubicBezTo>
                <a:lnTo>
                  <a:pt x="12191999" y="5775127"/>
                </a:lnTo>
                <a:lnTo>
                  <a:pt x="12191999" y="6858000"/>
                </a:lnTo>
                <a:lnTo>
                  <a:pt x="0" y="6858000"/>
                </a:lnTo>
                <a:close/>
              </a:path>
            </a:pathLst>
          </a:custGeom>
          <a:solidFill>
            <a:schemeClr val="bg1">
              <a:lumMod val="9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24" name="Tijdelijke aanduiding voor afbeelding 23">
            <a:extLst>
              <a:ext uri="{FF2B5EF4-FFF2-40B4-BE49-F238E27FC236}">
                <a16:creationId xmlns:a16="http://schemas.microsoft.com/office/drawing/2014/main" id="{184ADAAC-C3A5-4304-92CD-C6685E4843DF}"/>
              </a:ext>
            </a:extLst>
          </p:cNvPr>
          <p:cNvSpPr>
            <a:spLocks noGrp="1"/>
          </p:cNvSpPr>
          <p:nvPr userDrawn="1">
            <p:ph type="pic" sz="quarter" idx="16" hasCustomPrompt="1"/>
          </p:nvPr>
        </p:nvSpPr>
        <p:spPr>
          <a:xfrm>
            <a:off x="1" y="0"/>
            <a:ext cx="12752185" cy="6858000"/>
          </a:xfrm>
          <a:custGeom>
            <a:avLst/>
            <a:gdLst>
              <a:gd name="connsiteX0" fmla="*/ 0 w 12752185"/>
              <a:gd name="connsiteY0" fmla="*/ 0 h 6858000"/>
              <a:gd name="connsiteX1" fmla="*/ 12191999 w 12752185"/>
              <a:gd name="connsiteY1" fmla="*/ 0 h 6858000"/>
              <a:gd name="connsiteX2" fmla="*/ 12191999 w 12752185"/>
              <a:gd name="connsiteY2" fmla="*/ 5759450 h 6858000"/>
              <a:gd name="connsiteX3" fmla="*/ 12477547 w 12752185"/>
              <a:gd name="connsiteY3" fmla="*/ 5759450 h 6858000"/>
              <a:gd name="connsiteX4" fmla="*/ 12752185 w 12752185"/>
              <a:gd name="connsiteY4" fmla="*/ 6034088 h 6858000"/>
              <a:gd name="connsiteX5" fmla="*/ 12752184 w 12752185"/>
              <a:gd name="connsiteY5" fmla="*/ 6034088 h 6858000"/>
              <a:gd name="connsiteX6" fmla="*/ 12477546 w 12752185"/>
              <a:gd name="connsiteY6" fmla="*/ 6308726 h 6858000"/>
              <a:gd name="connsiteX7" fmla="*/ 12192004 w 12752185"/>
              <a:gd name="connsiteY7" fmla="*/ 6308726 h 6858000"/>
              <a:gd name="connsiteX8" fmla="*/ 12191999 w 12752185"/>
              <a:gd name="connsiteY8" fmla="*/ 6308726 h 6858000"/>
              <a:gd name="connsiteX9" fmla="*/ 12191999 w 12752185"/>
              <a:gd name="connsiteY9" fmla="*/ 6858000 h 6858000"/>
              <a:gd name="connsiteX10" fmla="*/ 0 w 1275218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2185" h="6858000">
                <a:moveTo>
                  <a:pt x="0" y="0"/>
                </a:moveTo>
                <a:lnTo>
                  <a:pt x="12191999" y="0"/>
                </a:lnTo>
                <a:lnTo>
                  <a:pt x="12191999" y="5759450"/>
                </a:lnTo>
                <a:lnTo>
                  <a:pt x="12477547" y="5759450"/>
                </a:lnTo>
                <a:cubicBezTo>
                  <a:pt x="12629225" y="5759450"/>
                  <a:pt x="12752185" y="5882410"/>
                  <a:pt x="12752185" y="6034088"/>
                </a:cubicBezTo>
                <a:lnTo>
                  <a:pt x="12752184" y="6034088"/>
                </a:lnTo>
                <a:cubicBezTo>
                  <a:pt x="12752184" y="6185766"/>
                  <a:pt x="12629224" y="6308726"/>
                  <a:pt x="12477546" y="6308726"/>
                </a:cubicBezTo>
                <a:lnTo>
                  <a:pt x="12192004" y="6308726"/>
                </a:lnTo>
                <a:lnTo>
                  <a:pt x="12191999" y="6308726"/>
                </a:lnTo>
                <a:lnTo>
                  <a:pt x="12191999" y="6858000"/>
                </a:lnTo>
                <a:lnTo>
                  <a:pt x="0" y="6858000"/>
                </a:lnTo>
                <a:close/>
              </a:path>
            </a:pathLst>
          </a:custGeom>
          <a:solidFill>
            <a:schemeClr val="bg1">
              <a:lumMod val="8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14" name="Tijdelijke aanduiding voor afbeelding 13">
            <a:extLst>
              <a:ext uri="{FF2B5EF4-FFF2-40B4-BE49-F238E27FC236}">
                <a16:creationId xmlns:a16="http://schemas.microsoft.com/office/drawing/2014/main" id="{6CD4DFED-7561-4B86-98D4-CB0CDF44DEAD}"/>
              </a:ext>
            </a:extLst>
          </p:cNvPr>
          <p:cNvSpPr>
            <a:spLocks noGrp="1"/>
          </p:cNvSpPr>
          <p:nvPr userDrawn="1">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lIns="666000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16" name="Tijdelijke aanduiding voor tekst 15">
            <a:extLst>
              <a:ext uri="{FF2B5EF4-FFF2-40B4-BE49-F238E27FC236}">
                <a16:creationId xmlns:a16="http://schemas.microsoft.com/office/drawing/2014/main" id="{E95C879E-7C60-47F4-A8CF-9571BA215FB1}"/>
              </a:ext>
            </a:extLst>
          </p:cNvPr>
          <p:cNvSpPr>
            <a:spLocks noGrp="1"/>
          </p:cNvSpPr>
          <p:nvPr userDrawn="1">
            <p:ph type="body" sz="quarter" idx="21" hasCustomPrompt="1"/>
          </p:nvPr>
        </p:nvSpPr>
        <p:spPr>
          <a:xfrm flipH="1">
            <a:off x="-5965031" y="0"/>
            <a:ext cx="12192000" cy="6858000"/>
          </a:xfrm>
          <a:custGeom>
            <a:avLst/>
            <a:gdLst>
              <a:gd name="connsiteX0" fmla="*/ 12192000 w 12192000"/>
              <a:gd name="connsiteY0" fmla="*/ 0 h 6858000"/>
              <a:gd name="connsiteX1" fmla="*/ 6483376 w 12192000"/>
              <a:gd name="connsiteY1" fmla="*/ 0 h 6858000"/>
              <a:gd name="connsiteX2" fmla="*/ 6282267 w 12192000"/>
              <a:gd name="connsiteY2" fmla="*/ 0 h 6858000"/>
              <a:gd name="connsiteX3" fmla="*/ 6264111 w 12192000"/>
              <a:gd name="connsiteY3" fmla="*/ 0 h 6858000"/>
              <a:gd name="connsiteX4" fmla="*/ 5927890 w 12192000"/>
              <a:gd name="connsiteY4" fmla="*/ 0 h 6858000"/>
              <a:gd name="connsiteX5" fmla="*/ 5909733 w 12192000"/>
              <a:gd name="connsiteY5" fmla="*/ 0 h 6858000"/>
              <a:gd name="connsiteX6" fmla="*/ 5708624 w 12192000"/>
              <a:gd name="connsiteY6" fmla="*/ 0 h 6858000"/>
              <a:gd name="connsiteX7" fmla="*/ 0 w 12192000"/>
              <a:gd name="connsiteY7" fmla="*/ 0 h 6858000"/>
              <a:gd name="connsiteX8" fmla="*/ 2812148 w 12192000"/>
              <a:gd name="connsiteY8" fmla="*/ 6857052 h 6858000"/>
              <a:gd name="connsiteX9" fmla="*/ 5708624 w 12192000"/>
              <a:gd name="connsiteY9" fmla="*/ 6855212 h 6858000"/>
              <a:gd name="connsiteX10" fmla="*/ 5708624 w 12192000"/>
              <a:gd name="connsiteY10" fmla="*/ 6858000 h 6858000"/>
              <a:gd name="connsiteX11" fmla="*/ 5909733 w 12192000"/>
              <a:gd name="connsiteY11" fmla="*/ 6858000 h 6858000"/>
              <a:gd name="connsiteX12" fmla="*/ 6282267 w 12192000"/>
              <a:gd name="connsiteY12" fmla="*/ 6858000 h 6858000"/>
              <a:gd name="connsiteX13" fmla="*/ 6483376 w 12192000"/>
              <a:gd name="connsiteY13" fmla="*/ 6858000 h 6858000"/>
              <a:gd name="connsiteX14" fmla="*/ 6483376 w 12192000"/>
              <a:gd name="connsiteY14" fmla="*/ 6855212 h 6858000"/>
              <a:gd name="connsiteX15" fmla="*/ 9379852 w 12192000"/>
              <a:gd name="connsiteY15" fmla="*/ 6857052 h 6858000"/>
              <a:gd name="connsiteX16" fmla="*/ 12192000 w 12192000"/>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12192000" y="0"/>
                </a:moveTo>
                <a:lnTo>
                  <a:pt x="6483376" y="0"/>
                </a:lnTo>
                <a:lnTo>
                  <a:pt x="6282267" y="0"/>
                </a:lnTo>
                <a:lnTo>
                  <a:pt x="6264111" y="0"/>
                </a:ln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82267" y="6858000"/>
                </a:lnTo>
                <a:lnTo>
                  <a:pt x="6483376" y="6858000"/>
                </a:lnTo>
                <a:lnTo>
                  <a:pt x="6483376" y="6855212"/>
                </a:lnTo>
                <a:lnTo>
                  <a:pt x="9379852" y="6857052"/>
                </a:lnTo>
                <a:cubicBezTo>
                  <a:pt x="11268164" y="4853449"/>
                  <a:pt x="6872047" y="2715557"/>
                  <a:pt x="12192000" y="0"/>
                </a:cubicBezTo>
                <a:close/>
              </a:path>
            </a:pathLst>
          </a:custGeom>
          <a:solidFill>
            <a:schemeClr val="accent2"/>
          </a:solidFill>
        </p:spPr>
        <p:txBody>
          <a:bodyPr wrap="square">
            <a:noAutofit/>
          </a:bodyPr>
          <a:lstStyle>
            <a:lvl1pPr marL="0" indent="0">
              <a:buNone/>
              <a:defRPr/>
            </a:lvl1pPr>
          </a:lstStyle>
          <a:p>
            <a:pPr lvl="0"/>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Voorstellen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19138"/>
            <a:ext cx="3103506" cy="709102"/>
          </a:xfrm>
        </p:spPr>
        <p:txBody>
          <a:bodyPr/>
          <a:lstStyle>
            <a:lvl1pPr>
              <a:defRPr>
                <a:solidFill>
                  <a:schemeClr val="bg1"/>
                </a:solidFill>
              </a:defRPr>
            </a:lvl1pPr>
          </a:lstStyle>
          <a:p>
            <a:r>
              <a:rPr lang="nl-NL"/>
              <a:t>Naam </a:t>
            </a:r>
            <a:br>
              <a:rPr lang="nl-NL"/>
            </a:br>
            <a:r>
              <a:rPr lang="nl-NL"/>
              <a:t>+ achternaam</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4444DC17-639A-41DE-9C1A-38BE863D0F3C}"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2" name="tekst">
            <a:extLst>
              <a:ext uri="{FF2B5EF4-FFF2-40B4-BE49-F238E27FC236}">
                <a16:creationId xmlns:a16="http://schemas.microsoft.com/office/drawing/2014/main" id="{35F51B26-035B-45D4-9E4C-150A9963C189}"/>
              </a:ext>
            </a:extLst>
          </p:cNvPr>
          <p:cNvSpPr>
            <a:spLocks noGrp="1"/>
          </p:cNvSpPr>
          <p:nvPr userDrawn="1">
            <p:ph type="body" sz="quarter" idx="13" hasCustomPrompt="1"/>
          </p:nvPr>
        </p:nvSpPr>
        <p:spPr>
          <a:xfrm>
            <a:off x="547689" y="1593341"/>
            <a:ext cx="3099959" cy="557466"/>
          </a:xfrm>
        </p:spPr>
        <p:txBody>
          <a:bodyPr/>
          <a:lstStyle>
            <a:lvl1pPr marL="0" indent="0">
              <a:lnSpc>
                <a:spcPct val="100000"/>
              </a:lnSpc>
              <a:spcBef>
                <a:spcPts val="0"/>
              </a:spcBef>
              <a:buNone/>
              <a:defRPr sz="2000">
                <a:solidFill>
                  <a:schemeClr val="bg1"/>
                </a:solidFill>
              </a:defRPr>
            </a:lvl1pPr>
            <a:lvl2pPr marL="0" inden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a:t>Functie</a:t>
            </a:r>
            <a:br>
              <a:rPr lang="nl-NL"/>
            </a:br>
            <a:r>
              <a:rPr lang="nl-NL"/>
              <a:t>(max. 2lines)</a:t>
            </a:r>
          </a:p>
        </p:txBody>
      </p:sp>
      <p:sp>
        <p:nvSpPr>
          <p:cNvPr id="28" name="tekst">
            <a:extLst>
              <a:ext uri="{FF2B5EF4-FFF2-40B4-BE49-F238E27FC236}">
                <a16:creationId xmlns:a16="http://schemas.microsoft.com/office/drawing/2014/main" id="{57BE6FF1-07C5-4879-8583-F614F9ED3A07}"/>
              </a:ext>
            </a:extLst>
          </p:cNvPr>
          <p:cNvSpPr>
            <a:spLocks noGrp="1"/>
          </p:cNvSpPr>
          <p:nvPr userDrawn="1">
            <p:ph type="body" sz="quarter" idx="18" hasCustomPrompt="1"/>
          </p:nvPr>
        </p:nvSpPr>
        <p:spPr>
          <a:xfrm>
            <a:off x="547690" y="2590800"/>
            <a:ext cx="3090804" cy="3717925"/>
          </a:xfrm>
        </p:spPr>
        <p:txBody>
          <a:bodyPr anchor="b" anchorCtr="0"/>
          <a:lstStyle>
            <a:lvl1pPr marL="0" indent="0">
              <a:buNone/>
              <a:defRPr sz="1800" b="0" i="1">
                <a:solidFill>
                  <a:schemeClr val="bg1"/>
                </a:solidFill>
              </a:defRPr>
            </a:lvl1pPr>
            <a:lvl2pPr marL="0" indent="0">
              <a:buNone/>
              <a:defRPr sz="1800" b="1" i="1">
                <a:solidFill>
                  <a:schemeClr val="bg1"/>
                </a:solidFill>
              </a:defRPr>
            </a:lvl2pPr>
            <a:lvl3pPr marL="0" indent="0">
              <a:buFont typeface="Arial" panose="020B0604020202020204" pitchFamily="34" charset="0"/>
              <a:buNone/>
              <a:defRPr sz="1800" b="1" i="1">
                <a:solidFill>
                  <a:schemeClr val="bg1"/>
                </a:solidFill>
              </a:defRPr>
            </a:lvl3pPr>
            <a:lvl4pPr marL="0" indent="0">
              <a:buFont typeface="Arial" panose="020B0604020202020204" pitchFamily="34" charset="0"/>
              <a:buNone/>
              <a:defRPr sz="1800" b="1" i="1">
                <a:solidFill>
                  <a:schemeClr val="bg1"/>
                </a:solidFill>
              </a:defRPr>
            </a:lvl4pPr>
            <a:lvl5pPr marL="0" indent="0">
              <a:buFont typeface="Arial" panose="020B0604020202020204" pitchFamily="34" charset="0"/>
              <a:buNone/>
              <a:defRPr sz="1800" b="1" i="1">
                <a:solidFill>
                  <a:schemeClr val="bg1"/>
                </a:solidFill>
              </a:defRPr>
            </a:lvl5pPr>
            <a:lvl6pPr marL="0" indent="0">
              <a:buFont typeface="Arial" panose="020B0604020202020204" pitchFamily="34" charset="0"/>
              <a:buNone/>
              <a:defRPr sz="1800" b="1" i="1">
                <a:solidFill>
                  <a:schemeClr val="bg1"/>
                </a:solidFill>
              </a:defRPr>
            </a:lvl6pPr>
            <a:lvl7pPr marL="0" indent="0">
              <a:buFont typeface="Arial" panose="020B0604020202020204" pitchFamily="34" charset="0"/>
              <a:buNone/>
              <a:defRPr sz="1800" b="1" i="1">
                <a:solidFill>
                  <a:schemeClr val="bg1"/>
                </a:solidFill>
              </a:defRPr>
            </a:lvl7pPr>
            <a:lvl8pPr marL="0" indent="0">
              <a:buFont typeface="Arial" panose="020B0604020202020204" pitchFamily="34" charset="0"/>
              <a:buNone/>
              <a:defRPr sz="1800" b="1" i="1">
                <a:solidFill>
                  <a:schemeClr val="bg1"/>
                </a:solidFill>
              </a:defRPr>
            </a:lvl8pPr>
            <a:lvl9pPr marL="0" indent="0">
              <a:buFont typeface="Arial" panose="020B0604020202020204" pitchFamily="34" charset="0"/>
              <a:buNone/>
              <a:defRPr sz="1800" b="1" i="1">
                <a:solidFill>
                  <a:schemeClr val="bg1"/>
                </a:solidFill>
              </a:defRPr>
            </a:lvl9pPr>
          </a:lstStyle>
          <a:p>
            <a:pPr lvl="0"/>
            <a:r>
              <a:rPr lang="nl-NL"/>
              <a:t>“Plaats hier een quote van Erasmus die bij je past”</a:t>
            </a:r>
          </a:p>
        </p:txBody>
      </p:sp>
    </p:spTree>
    <p:extLst>
      <p:ext uri="{BB962C8B-B14F-4D97-AF65-F5344CB8AC3E}">
        <p14:creationId xmlns:p14="http://schemas.microsoft.com/office/powerpoint/2010/main" val="390080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700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ntr" presetSubtype="0" fill="hold" grpId="1" nodeType="withEffect">
                                  <p:stCondLst>
                                    <p:cond delay="1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4"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eldia Afbeelding">
    <p:bg>
      <p:bgRef idx="1001">
        <a:schemeClr val="bg1"/>
      </p:bgRef>
    </p:bg>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C9FC708F-D49C-484C-B7DE-166D5B6CC9E0}"/>
              </a:ext>
            </a:extLst>
          </p:cNvPr>
          <p:cNvSpPr>
            <a:spLocks noGrp="1"/>
          </p:cNvSpPr>
          <p:nvPr>
            <p:ph type="body" idx="10" hasCustomPrompt="1"/>
          </p:nvPr>
        </p:nvSpPr>
        <p:spPr>
          <a:xfrm>
            <a:off x="0" y="0"/>
            <a:ext cx="11520000" cy="6576000"/>
          </a:xfrm>
          <a:blipFill>
            <a:blip r:embed="rId2" cstate="print">
              <a:extLst>
                <a:ext uri="{28A0092B-C50C-407E-A947-70E740481C1C}">
                  <a14:useLocalDpi xmlns:a14="http://schemas.microsoft.com/office/drawing/2010/main"/>
                </a:ext>
              </a:extLst>
            </a:blip>
            <a:stretch>
              <a:fillRect/>
            </a:stretch>
          </a:blipFill>
        </p:spPr>
        <p:txBody>
          <a:bodyPr anchor="t" anchorCtr="0"/>
          <a:lstStyle>
            <a:lvl1pPr marL="0" indent="0">
              <a:buNone/>
              <a:defRPr sz="2400" b="0" i="0">
                <a:latin typeface="Museo Sans 900"/>
                <a:cs typeface="Museo Sans 90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a:t> </a:t>
            </a:r>
          </a:p>
        </p:txBody>
      </p:sp>
      <p:sp>
        <p:nvSpPr>
          <p:cNvPr id="2" name="Titel 1"/>
          <p:cNvSpPr>
            <a:spLocks noGrp="1"/>
          </p:cNvSpPr>
          <p:nvPr>
            <p:ph type="ctrTitle" hasCustomPrompt="1"/>
          </p:nvPr>
        </p:nvSpPr>
        <p:spPr>
          <a:xfrm>
            <a:off x="655369" y="528000"/>
            <a:ext cx="6498967" cy="1968000"/>
          </a:xfrm>
        </p:spPr>
        <p:txBody>
          <a:bodyPr/>
          <a:lstStyle>
            <a:lvl1pPr>
              <a:lnSpc>
                <a:spcPts val="7466"/>
              </a:lnSpc>
              <a:defRPr sz="8533" baseline="0">
                <a:solidFill>
                  <a:schemeClr val="bg1"/>
                </a:solidFill>
              </a:defRPr>
            </a:lvl1pPr>
          </a:lstStyle>
          <a:p>
            <a:r>
              <a:rPr lang="nl-NL"/>
              <a:t>Titel  bewerken</a:t>
            </a:r>
          </a:p>
        </p:txBody>
      </p:sp>
      <p:sp>
        <p:nvSpPr>
          <p:cNvPr id="3" name="Subtitel 2"/>
          <p:cNvSpPr>
            <a:spLocks noGrp="1"/>
          </p:cNvSpPr>
          <p:nvPr>
            <p:ph type="subTitle" idx="1" hasCustomPrompt="1"/>
          </p:nvPr>
        </p:nvSpPr>
        <p:spPr>
          <a:xfrm>
            <a:off x="655369" y="2496000"/>
            <a:ext cx="6498967" cy="1440000"/>
          </a:xfrm>
        </p:spPr>
        <p:txBody>
          <a:bodyPr/>
          <a:lstStyle>
            <a:lvl1pPr marL="0" indent="0" algn="l">
              <a:buNone/>
              <a:defRPr b="0" i="0">
                <a:solidFill>
                  <a:srgbClr val="FFFFFF"/>
                </a:solidFill>
                <a:latin typeface="Museo Sans 100"/>
                <a:cs typeface="Museo Sans 10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Plaats een foto en zet die op de achtergrond met rechtermuisknop</a:t>
            </a:r>
            <a:br>
              <a:rPr lang="nl-NL"/>
            </a:br>
            <a:r>
              <a:rPr lang="nl-NL"/>
              <a:t> &gt; </a:t>
            </a:r>
            <a:r>
              <a:rPr lang="nl-NL" err="1"/>
              <a:t>send</a:t>
            </a:r>
            <a:r>
              <a:rPr lang="nl-NL"/>
              <a:t> to back</a:t>
            </a:r>
          </a:p>
        </p:txBody>
      </p:sp>
    </p:spTree>
    <p:extLst>
      <p:ext uri="{BB962C8B-B14F-4D97-AF65-F5344CB8AC3E}">
        <p14:creationId xmlns:p14="http://schemas.microsoft.com/office/powerpoint/2010/main" val="293006144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2/24/26</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80085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nu [6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[6x]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a:xfrm>
            <a:off x="543869" y="722568"/>
            <a:ext cx="11114087" cy="709102"/>
          </a:xfrm>
        </p:spPr>
        <p:txBody>
          <a:bodyPr/>
          <a:lstStyle>
            <a:lvl1pPr>
              <a:defRPr/>
            </a:lvl1pPr>
          </a:lstStyle>
          <a:p>
            <a:r>
              <a:rPr lang="nl-NL"/>
              <a:t>Menu</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8111956"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4323411"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1" y="1976197"/>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8111956"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4323411"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1" y="4242220"/>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321010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60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0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750" fill="hold"/>
                                        <p:tgtEl>
                                          <p:spTgt spid="124"/>
                                        </p:tgtEl>
                                        <p:attrNameLst>
                                          <p:attrName>ppt_x</p:attrName>
                                        </p:attrNameLst>
                                      </p:cBhvr>
                                      <p:tavLst>
                                        <p:tav tm="0">
                                          <p:val>
                                            <p:strVal val="#ppt_x"/>
                                          </p:val>
                                        </p:tav>
                                        <p:tav tm="100000">
                                          <p:val>
                                            <p:strVal val="#ppt_x"/>
                                          </p:val>
                                        </p:tav>
                                      </p:tavLst>
                                    </p:anim>
                                    <p:anim calcmode="lin" valueType="num">
                                      <p:cBhvr additive="base">
                                        <p:cTn id="28" dur="750" fill="hold"/>
                                        <p:tgtEl>
                                          <p:spTgt spid="12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80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750" fill="hold"/>
                                        <p:tgtEl>
                                          <p:spTgt spid="122"/>
                                        </p:tgtEl>
                                        <p:attrNameLst>
                                          <p:attrName>ppt_x</p:attrName>
                                        </p:attrNameLst>
                                      </p:cBhvr>
                                      <p:tavLst>
                                        <p:tav tm="0">
                                          <p:val>
                                            <p:strVal val="#ppt_x"/>
                                          </p:val>
                                        </p:tav>
                                        <p:tav tm="100000">
                                          <p:val>
                                            <p:strVal val="#ppt_x"/>
                                          </p:val>
                                        </p:tav>
                                      </p:tavLst>
                                    </p:anim>
                                    <p:anim calcmode="lin" valueType="num">
                                      <p:cBhvr additive="base">
                                        <p:cTn id="32" dur="75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nu [10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[10x]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p:txBody>
          <a:bodyPr/>
          <a:lstStyle>
            <a:lvl1pPr>
              <a:defRPr/>
            </a:lvl1pPr>
          </a:lstStyle>
          <a:p>
            <a:r>
              <a:rPr lang="nl-NL"/>
              <a:t>Menu</a:t>
            </a:r>
          </a:p>
        </p:txBody>
      </p:sp>
      <p:sp>
        <p:nvSpPr>
          <p:cNvPr id="109" name="Tijdelijke aanduiding voor tekst 15">
            <a:extLst>
              <a:ext uri="{FF2B5EF4-FFF2-40B4-BE49-F238E27FC236}">
                <a16:creationId xmlns:a16="http://schemas.microsoft.com/office/drawing/2014/main" id="{67A42F4A-60FA-47F0-B395-E0E33F6332FA}"/>
              </a:ext>
            </a:extLst>
          </p:cNvPr>
          <p:cNvSpPr>
            <a:spLocks noGrp="1"/>
          </p:cNvSpPr>
          <p:nvPr>
            <p:ph type="body" sz="quarter" idx="14" hasCustomPrompt="1"/>
          </p:nvPr>
        </p:nvSpPr>
        <p:spPr>
          <a:xfrm>
            <a:off x="9594072"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0" name="Tijdelijke aanduiding voor tekst 15">
            <a:extLst>
              <a:ext uri="{FF2B5EF4-FFF2-40B4-BE49-F238E27FC236}">
                <a16:creationId xmlns:a16="http://schemas.microsoft.com/office/drawing/2014/main" id="{405FE8BC-F4F5-4419-AA74-7E6F319D3B50}"/>
              </a:ext>
            </a:extLst>
          </p:cNvPr>
          <p:cNvSpPr>
            <a:spLocks noGrp="1"/>
          </p:cNvSpPr>
          <p:nvPr>
            <p:ph type="body" sz="quarter" idx="15" hasCustomPrompt="1"/>
          </p:nvPr>
        </p:nvSpPr>
        <p:spPr>
          <a:xfrm>
            <a:off x="7329274"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5064476"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2799678"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0"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0" name="Tijdelijke aanduiding voor tekst 15">
            <a:extLst>
              <a:ext uri="{FF2B5EF4-FFF2-40B4-BE49-F238E27FC236}">
                <a16:creationId xmlns:a16="http://schemas.microsoft.com/office/drawing/2014/main" id="{A146FE65-B670-44BB-9B79-73F8AFF2E0D8}"/>
              </a:ext>
            </a:extLst>
          </p:cNvPr>
          <p:cNvSpPr>
            <a:spLocks noGrp="1"/>
          </p:cNvSpPr>
          <p:nvPr>
            <p:ph type="body" sz="quarter" idx="19"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1" name="Tijdelijke aanduiding voor tekst 15">
            <a:extLst>
              <a:ext uri="{FF2B5EF4-FFF2-40B4-BE49-F238E27FC236}">
                <a16:creationId xmlns:a16="http://schemas.microsoft.com/office/drawing/2014/main" id="{E97B5EA5-8B69-415A-BA8D-C8F50A206F29}"/>
              </a:ext>
            </a:extLst>
          </p:cNvPr>
          <p:cNvSpPr>
            <a:spLocks noGrp="1"/>
          </p:cNvSpPr>
          <p:nvPr>
            <p:ph type="body" sz="quarter" idx="20"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9009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750" fill="hold"/>
                                        <p:tgtEl>
                                          <p:spTgt spid="110"/>
                                        </p:tgtEl>
                                        <p:attrNameLst>
                                          <p:attrName>ppt_x</p:attrName>
                                        </p:attrNameLst>
                                      </p:cBhvr>
                                      <p:tavLst>
                                        <p:tav tm="0">
                                          <p:val>
                                            <p:strVal val="#ppt_x"/>
                                          </p:val>
                                        </p:tav>
                                        <p:tav tm="100000">
                                          <p:val>
                                            <p:strVal val="#ppt_x"/>
                                          </p:val>
                                        </p:tav>
                                      </p:tavLst>
                                    </p:anim>
                                    <p:anim calcmode="lin" valueType="num">
                                      <p:cBhvr additive="base">
                                        <p:cTn id="24" dur="750" fill="hold"/>
                                        <p:tgtEl>
                                          <p:spTgt spid="1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750" fill="hold"/>
                                        <p:tgtEl>
                                          <p:spTgt spid="109"/>
                                        </p:tgtEl>
                                        <p:attrNameLst>
                                          <p:attrName>ppt_x</p:attrName>
                                        </p:attrNameLst>
                                      </p:cBhvr>
                                      <p:tavLst>
                                        <p:tav tm="0">
                                          <p:val>
                                            <p:strVal val="#ppt_x"/>
                                          </p:val>
                                        </p:tav>
                                        <p:tav tm="100000">
                                          <p:val>
                                            <p:strVal val="#ppt_x"/>
                                          </p:val>
                                        </p:tav>
                                      </p:tavLst>
                                    </p:anim>
                                    <p:anim calcmode="lin" valueType="num">
                                      <p:cBhvr additive="base">
                                        <p:cTn id="28" dur="750" fill="hold"/>
                                        <p:tgtEl>
                                          <p:spTgt spid="10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750" fill="hold"/>
                                        <p:tgtEl>
                                          <p:spTgt spid="125"/>
                                        </p:tgtEl>
                                        <p:attrNameLst>
                                          <p:attrName>ppt_x</p:attrName>
                                        </p:attrNameLst>
                                      </p:cBhvr>
                                      <p:tavLst>
                                        <p:tav tm="0">
                                          <p:val>
                                            <p:strVal val="#ppt_x"/>
                                          </p:val>
                                        </p:tav>
                                        <p:tav tm="100000">
                                          <p:val>
                                            <p:strVal val="#ppt_x"/>
                                          </p:val>
                                        </p:tav>
                                      </p:tavLst>
                                    </p:anim>
                                    <p:anim calcmode="lin" valueType="num">
                                      <p:cBhvr additive="base">
                                        <p:cTn id="32" dur="75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0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750" fill="hold"/>
                                        <p:tgtEl>
                                          <p:spTgt spid="124"/>
                                        </p:tgtEl>
                                        <p:attrNameLst>
                                          <p:attrName>ppt_x</p:attrName>
                                        </p:attrNameLst>
                                      </p:cBhvr>
                                      <p:tavLst>
                                        <p:tav tm="0">
                                          <p:val>
                                            <p:strVal val="#ppt_x"/>
                                          </p:val>
                                        </p:tav>
                                        <p:tav tm="100000">
                                          <p:val>
                                            <p:strVal val="#ppt_x"/>
                                          </p:val>
                                        </p:tav>
                                      </p:tavLst>
                                    </p:anim>
                                    <p:anim calcmode="lin" valueType="num">
                                      <p:cBhvr additive="base">
                                        <p:cTn id="36" dur="750" fill="hold"/>
                                        <p:tgtEl>
                                          <p:spTgt spid="12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80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750" fill="hold"/>
                                        <p:tgtEl>
                                          <p:spTgt spid="122"/>
                                        </p:tgtEl>
                                        <p:attrNameLst>
                                          <p:attrName>ppt_x</p:attrName>
                                        </p:attrNameLst>
                                      </p:cBhvr>
                                      <p:tavLst>
                                        <p:tav tm="0">
                                          <p:val>
                                            <p:strVal val="#ppt_x"/>
                                          </p:val>
                                        </p:tav>
                                        <p:tav tm="100000">
                                          <p:val>
                                            <p:strVal val="#ppt_x"/>
                                          </p:val>
                                        </p:tav>
                                      </p:tavLst>
                                    </p:anim>
                                    <p:anim calcmode="lin" valueType="num">
                                      <p:cBhvr additive="base">
                                        <p:cTn id="40" dur="75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90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750" fill="hold"/>
                                        <p:tgtEl>
                                          <p:spTgt spid="121"/>
                                        </p:tgtEl>
                                        <p:attrNameLst>
                                          <p:attrName>ppt_x</p:attrName>
                                        </p:attrNameLst>
                                      </p:cBhvr>
                                      <p:tavLst>
                                        <p:tav tm="0">
                                          <p:val>
                                            <p:strVal val="#ppt_x"/>
                                          </p:val>
                                        </p:tav>
                                        <p:tav tm="100000">
                                          <p:val>
                                            <p:strVal val="#ppt_x"/>
                                          </p:val>
                                        </p:tav>
                                      </p:tavLst>
                                    </p:anim>
                                    <p:anim calcmode="lin" valueType="num">
                                      <p:cBhvr additive="base">
                                        <p:cTn id="44" dur="750" fill="hold"/>
                                        <p:tgtEl>
                                          <p:spTgt spid="12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750" fill="hold"/>
                                        <p:tgtEl>
                                          <p:spTgt spid="120"/>
                                        </p:tgtEl>
                                        <p:attrNameLst>
                                          <p:attrName>ppt_x</p:attrName>
                                        </p:attrNameLst>
                                      </p:cBhvr>
                                      <p:tavLst>
                                        <p:tav tm="0">
                                          <p:val>
                                            <p:strVal val="#ppt_x"/>
                                          </p:val>
                                        </p:tav>
                                        <p:tav tm="100000">
                                          <p:val>
                                            <p:strVal val="#ppt_x"/>
                                          </p:val>
                                        </p:tav>
                                      </p:tavLst>
                                    </p:anim>
                                    <p:anim calcmode="lin" valueType="num">
                                      <p:cBhvr additive="base">
                                        <p:cTn id="48" dur="75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9" grpId="0" animBg="1">
        <p:tmplLst>
          <p:tmpl>
            <p:tnLst>
              <p:par>
                <p:cTn presetID="2" presetClass="entr" presetSubtype="4" decel="100000" fill="hold" nodeType="withEffect">
                  <p:stCondLst>
                    <p:cond delay="5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750" fill="hold"/>
                        <p:tgtEl>
                          <p:spTgt spid="109"/>
                        </p:tgtEl>
                        <p:attrNameLst>
                          <p:attrName>ppt_x</p:attrName>
                        </p:attrNameLst>
                      </p:cBhvr>
                      <p:tavLst>
                        <p:tav tm="0">
                          <p:val>
                            <p:strVal val="#ppt_x"/>
                          </p:val>
                        </p:tav>
                        <p:tav tm="100000">
                          <p:val>
                            <p:strVal val="#ppt_x"/>
                          </p:val>
                        </p:tav>
                      </p:tavLst>
                    </p:anim>
                    <p:anim calcmode="lin" valueType="num">
                      <p:cBhvr additive="base">
                        <p:cTn dur="750" fill="hold"/>
                        <p:tgtEl>
                          <p:spTgt spid="109"/>
                        </p:tgtEl>
                        <p:attrNameLst>
                          <p:attrName>ppt_y</p:attrName>
                        </p:attrNameLst>
                      </p:cBhvr>
                      <p:tavLst>
                        <p:tav tm="0">
                          <p:val>
                            <p:strVal val="1+#ppt_h/2"/>
                          </p:val>
                        </p:tav>
                        <p:tav tm="100000">
                          <p:val>
                            <p:strVal val="#ppt_y"/>
                          </p:val>
                        </p:tav>
                      </p:tavLst>
                    </p:anim>
                  </p:childTnLst>
                </p:cTn>
              </p:par>
            </p:tnLst>
          </p:tmpl>
        </p:tmplLst>
      </p:bldP>
      <p:bldP spid="110" grpId="0" animBg="1">
        <p:tmplLst>
          <p:tmpl>
            <p:tnLst>
              <p:par>
                <p:cTn presetID="2" presetClass="entr" presetSubtype="4" decel="100000" fill="hold" nodeType="withEffect">
                  <p:stCondLst>
                    <p:cond delay="4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750" fill="hold"/>
                        <p:tgtEl>
                          <p:spTgt spid="110"/>
                        </p:tgtEl>
                        <p:attrNameLst>
                          <p:attrName>ppt_x</p:attrName>
                        </p:attrNameLst>
                      </p:cBhvr>
                      <p:tavLst>
                        <p:tav tm="0">
                          <p:val>
                            <p:strVal val="#ppt_x"/>
                          </p:val>
                        </p:tav>
                        <p:tav tm="100000">
                          <p:val>
                            <p:strVal val="#ppt_x"/>
                          </p:val>
                        </p:tav>
                      </p:tavLst>
                    </p:anim>
                    <p:anim calcmode="lin" valueType="num">
                      <p:cBhvr additive="base">
                        <p:cTn dur="750" fill="hold"/>
                        <p:tgtEl>
                          <p:spTgt spid="110"/>
                        </p:tgtEl>
                        <p:attrNameLst>
                          <p:attrName>ppt_y</p:attrName>
                        </p:attrNameLst>
                      </p:cBhvr>
                      <p:tavLst>
                        <p:tav tm="0">
                          <p:val>
                            <p:strVal val="1+#ppt_h/2"/>
                          </p:val>
                        </p:tav>
                        <p:tav tm="100000">
                          <p:val>
                            <p:strVal val="#ppt_y"/>
                          </p:val>
                        </p:tav>
                      </p:tavLst>
                    </p:anim>
                  </p:childTnLst>
                </p:cTn>
              </p:par>
            </p:tnLst>
          </p:tmpl>
        </p:tmplLst>
      </p:bldP>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0" grpId="0" animBg="1">
        <p:tmplLst>
          <p:tmpl>
            <p:tnLst>
              <p:par>
                <p:cTn presetID="2" presetClass="entr" presetSubtype="4" decel="100000" fill="hold" nodeType="withEffect">
                  <p:stCondLst>
                    <p:cond delay="100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750" fill="hold"/>
                        <p:tgtEl>
                          <p:spTgt spid="120"/>
                        </p:tgtEl>
                        <p:attrNameLst>
                          <p:attrName>ppt_x</p:attrName>
                        </p:attrNameLst>
                      </p:cBhvr>
                      <p:tavLst>
                        <p:tav tm="0">
                          <p:val>
                            <p:strVal val="#ppt_x"/>
                          </p:val>
                        </p:tav>
                        <p:tav tm="100000">
                          <p:val>
                            <p:strVal val="#ppt_x"/>
                          </p:val>
                        </p:tav>
                      </p:tavLst>
                    </p:anim>
                    <p:anim calcmode="lin" valueType="num">
                      <p:cBhvr additive="base">
                        <p:cTn dur="750" fill="hold"/>
                        <p:tgtEl>
                          <p:spTgt spid="120"/>
                        </p:tgtEl>
                        <p:attrNameLst>
                          <p:attrName>ppt_y</p:attrName>
                        </p:attrNameLst>
                      </p:cBhvr>
                      <p:tavLst>
                        <p:tav tm="0">
                          <p:val>
                            <p:strVal val="1+#ppt_h/2"/>
                          </p:val>
                        </p:tav>
                        <p:tav tm="100000">
                          <p:val>
                            <p:strVal val="#ppt_y"/>
                          </p:val>
                        </p:tav>
                      </p:tavLst>
                    </p:anim>
                  </p:childTnLst>
                </p:cTn>
              </p:par>
            </p:tnLst>
          </p:tmpl>
        </p:tmplLst>
      </p:bldP>
      <p:bldP spid="121" grpId="0" animBg="1">
        <p:tmplLst>
          <p:tmpl>
            <p:tnLst>
              <p:par>
                <p:cTn presetID="2" presetClass="entr" presetSubtype="4" decel="100000" fill="hold" nodeType="withEffect">
                  <p:stCondLst>
                    <p:cond delay="90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fill="hold"/>
                        <p:tgtEl>
                          <p:spTgt spid="121"/>
                        </p:tgtEl>
                        <p:attrNameLst>
                          <p:attrName>ppt_x</p:attrName>
                        </p:attrNameLst>
                      </p:cBhvr>
                      <p:tavLst>
                        <p:tav tm="0">
                          <p:val>
                            <p:strVal val="#ppt_x"/>
                          </p:val>
                        </p:tav>
                        <p:tav tm="100000">
                          <p:val>
                            <p:strVal val="#ppt_x"/>
                          </p:val>
                        </p:tav>
                      </p:tavLst>
                    </p:anim>
                    <p:anim calcmode="lin" valueType="num">
                      <p:cBhvr additive="base">
                        <p:cTn dur="750" fill="hold"/>
                        <p:tgtEl>
                          <p:spTgt spid="121"/>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enu [5x]">
    <p:bg>
      <p:bgPr>
        <a:solidFill>
          <a:schemeClr val="accent2"/>
        </a:solidFill>
        <a:effectLst/>
      </p:bgPr>
    </p:bg>
    <p:spTree>
      <p:nvGrpSpPr>
        <p:cNvPr id="1" name=""/>
        <p:cNvGrpSpPr/>
        <p:nvPr/>
      </p:nvGrpSpPr>
      <p:grpSpPr>
        <a:xfrm>
          <a:off x="0" y="0"/>
          <a:ext cx="0" cy="0"/>
          <a:chOff x="0" y="0"/>
          <a:chExt cx="0" cy="0"/>
        </a:xfrm>
      </p:grpSpPr>
      <p:grpSp>
        <p:nvGrpSpPr>
          <p:cNvPr id="73" name="- INSTRUCTIE">
            <a:extLst>
              <a:ext uri="{FF2B5EF4-FFF2-40B4-BE49-F238E27FC236}">
                <a16:creationId xmlns:a16="http://schemas.microsoft.com/office/drawing/2014/main" id="{CE2319CB-A2DE-476A-B096-15CBFBC50955}"/>
              </a:ext>
            </a:extLst>
          </p:cNvPr>
          <p:cNvGrpSpPr/>
          <p:nvPr userDrawn="1"/>
        </p:nvGrpSpPr>
        <p:grpSpPr>
          <a:xfrm>
            <a:off x="-3786164" y="0"/>
            <a:ext cx="3693113" cy="6209710"/>
            <a:chOff x="-3786164" y="0"/>
            <a:chExt cx="3693113" cy="6209710"/>
          </a:xfrm>
        </p:grpSpPr>
        <p:sp>
          <p:nvSpPr>
            <p:cNvPr id="74" name="Rechthoek 73">
              <a:extLst>
                <a:ext uri="{FF2B5EF4-FFF2-40B4-BE49-F238E27FC236}">
                  <a16:creationId xmlns:a16="http://schemas.microsoft.com/office/drawing/2014/main" id="{C82D36B3-E39A-422B-B52B-D6EA11A68388}"/>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75" name="Rechthoek 74">
              <a:extLst>
                <a:ext uri="{FF2B5EF4-FFF2-40B4-BE49-F238E27FC236}">
                  <a16:creationId xmlns:a16="http://schemas.microsoft.com/office/drawing/2014/main" id="{B8A94611-C34A-477A-8A69-B946F015A78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'Support &amp; Inspiratie'</a:t>
              </a:r>
            </a:p>
          </p:txBody>
        </p:sp>
        <p:sp>
          <p:nvSpPr>
            <p:cNvPr id="76" name="Ovaal 75">
              <a:extLst>
                <a:ext uri="{FF2B5EF4-FFF2-40B4-BE49-F238E27FC236}">
                  <a16:creationId xmlns:a16="http://schemas.microsoft.com/office/drawing/2014/main" id="{3E494A83-DD59-46A4-95B1-0073D5FE02D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7" name="Rechthoek 76">
              <a:extLst>
                <a:ext uri="{FF2B5EF4-FFF2-40B4-BE49-F238E27FC236}">
                  <a16:creationId xmlns:a16="http://schemas.microsoft.com/office/drawing/2014/main" id="{C74DCE33-C66E-4AF9-9140-2C4E34548E43}"/>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het bestaande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icoon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D494CAD8-7606-4143-8609-BD19BEA686C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9" name="Rechthoek 78">
              <a:extLst>
                <a:ext uri="{FF2B5EF4-FFF2-40B4-BE49-F238E27FC236}">
                  <a16:creationId xmlns:a16="http://schemas.microsoft.com/office/drawing/2014/main" id="{B84C760C-57BE-425A-89A4-134E20EB984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de gewenste categorie en het icoon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0" name="Rechthoek 79">
              <a:extLst>
                <a:ext uri="{FF2B5EF4-FFF2-40B4-BE49-F238E27FC236}">
                  <a16:creationId xmlns:a16="http://schemas.microsoft.com/office/drawing/2014/main" id="{1ECC907E-CE84-493B-B83C-1A050A3D9B93}"/>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1000" b="1" noProof="0">
                  <a:solidFill>
                    <a:srgbClr val="211F26"/>
                  </a:solidFill>
                  <a:latin typeface="Calibri" panose="020F0502020204030204" pitchFamily="34" charset="0"/>
                  <a:cs typeface="Calibri" panose="020F0502020204030204" pitchFamily="34" charset="0"/>
                </a:rPr>
                <a:t>Invoegen</a:t>
              </a:r>
            </a:p>
          </p:txBody>
        </p:sp>
        <p:sp>
          <p:nvSpPr>
            <p:cNvPr id="81" name="Ovaal 80">
              <a:extLst>
                <a:ext uri="{FF2B5EF4-FFF2-40B4-BE49-F238E27FC236}">
                  <a16:creationId xmlns:a16="http://schemas.microsoft.com/office/drawing/2014/main" id="{99AACB58-81EB-4965-8C94-DE7A202C7F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2" name="Rechthoek 81">
              <a:extLst>
                <a:ext uri="{FF2B5EF4-FFF2-40B4-BE49-F238E27FC236}">
                  <a16:creationId xmlns:a16="http://schemas.microsoft.com/office/drawing/2014/main" id="{0E14C71E-01C4-4C1C-B924-4504966B8665}"/>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ICOON_info">
              <a:extLst>
                <a:ext uri="{FF2B5EF4-FFF2-40B4-BE49-F238E27FC236}">
                  <a16:creationId xmlns:a16="http://schemas.microsoft.com/office/drawing/2014/main" id="{56F9126A-FCCD-40E5-9792-C0D821413445}"/>
                </a:ext>
              </a:extLst>
            </p:cNvPr>
            <p:cNvGrpSpPr/>
            <p:nvPr userDrawn="1"/>
          </p:nvGrpSpPr>
          <p:grpSpPr>
            <a:xfrm>
              <a:off x="-376736" y="5210661"/>
              <a:ext cx="283685" cy="283685"/>
              <a:chOff x="-510741" y="5913713"/>
              <a:chExt cx="267555" cy="267555"/>
            </a:xfrm>
          </p:grpSpPr>
          <p:sp>
            <p:nvSpPr>
              <p:cNvPr id="142" name="Ovaal 141">
                <a:extLst>
                  <a:ext uri="{FF2B5EF4-FFF2-40B4-BE49-F238E27FC236}">
                    <a16:creationId xmlns:a16="http://schemas.microsoft.com/office/drawing/2014/main" id="{D4B2730A-17BC-48D1-AD98-8C2C3283C21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3" name="Graphic 163" descr="Informatie">
                <a:extLst>
                  <a:ext uri="{FF2B5EF4-FFF2-40B4-BE49-F238E27FC236}">
                    <a16:creationId xmlns:a16="http://schemas.microsoft.com/office/drawing/2014/main" id="{38C8B7EE-966E-4973-B032-549A9887035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84" name="Groep 83">
              <a:extLst>
                <a:ext uri="{FF2B5EF4-FFF2-40B4-BE49-F238E27FC236}">
                  <a16:creationId xmlns:a16="http://schemas.microsoft.com/office/drawing/2014/main" id="{105C6647-4AE2-4722-961F-29E580C49A80}"/>
                </a:ext>
              </a:extLst>
            </p:cNvPr>
            <p:cNvGrpSpPr/>
            <p:nvPr userDrawn="1"/>
          </p:nvGrpSpPr>
          <p:grpSpPr>
            <a:xfrm>
              <a:off x="-938434" y="5519087"/>
              <a:ext cx="627798" cy="576693"/>
              <a:chOff x="-938434" y="4570310"/>
              <a:chExt cx="627798" cy="576693"/>
            </a:xfrm>
          </p:grpSpPr>
          <p:grpSp>
            <p:nvGrpSpPr>
              <p:cNvPr id="137" name="Inspireren">
                <a:extLst>
                  <a:ext uri="{FF2B5EF4-FFF2-40B4-BE49-F238E27FC236}">
                    <a16:creationId xmlns:a16="http://schemas.microsoft.com/office/drawing/2014/main" id="{D45EE1CD-27E5-49E0-9744-28FF565C7CB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39" name="Freeform 12">
                  <a:extLst>
                    <a:ext uri="{FF2B5EF4-FFF2-40B4-BE49-F238E27FC236}">
                      <a16:creationId xmlns:a16="http://schemas.microsoft.com/office/drawing/2014/main" id="{37E05231-716A-4719-BBEE-9C1E61A9C94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0" name="Freeform 13">
                  <a:extLst>
                    <a:ext uri="{FF2B5EF4-FFF2-40B4-BE49-F238E27FC236}">
                      <a16:creationId xmlns:a16="http://schemas.microsoft.com/office/drawing/2014/main" id="{2F3BEE13-BB11-40CE-AFBE-107384649A1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1" name="Freeform 14">
                  <a:extLst>
                    <a:ext uri="{FF2B5EF4-FFF2-40B4-BE49-F238E27FC236}">
                      <a16:creationId xmlns:a16="http://schemas.microsoft.com/office/drawing/2014/main" id="{56FDF09B-D045-437C-9A24-FD710EBA395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138" name="Tekstvak 137">
                <a:extLst>
                  <a:ext uri="{FF2B5EF4-FFF2-40B4-BE49-F238E27FC236}">
                    <a16:creationId xmlns:a16="http://schemas.microsoft.com/office/drawing/2014/main" id="{AE0A56D5-F329-4FFC-B89A-E6DB4F08C55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85" name="Groep 84">
              <a:extLst>
                <a:ext uri="{FF2B5EF4-FFF2-40B4-BE49-F238E27FC236}">
                  <a16:creationId xmlns:a16="http://schemas.microsoft.com/office/drawing/2014/main" id="{CE5FDA32-0F51-4DBB-8048-3A60F0E17995}"/>
                </a:ext>
              </a:extLst>
            </p:cNvPr>
            <p:cNvGrpSpPr/>
            <p:nvPr userDrawn="1"/>
          </p:nvGrpSpPr>
          <p:grpSpPr>
            <a:xfrm>
              <a:off x="-3398401" y="1222628"/>
              <a:ext cx="491631" cy="410839"/>
              <a:chOff x="-3241990" y="1222628"/>
              <a:chExt cx="491631" cy="410839"/>
            </a:xfrm>
          </p:grpSpPr>
          <p:sp>
            <p:nvSpPr>
              <p:cNvPr id="124" name="Tekstvak 123">
                <a:extLst>
                  <a:ext uri="{FF2B5EF4-FFF2-40B4-BE49-F238E27FC236}">
                    <a16:creationId xmlns:a16="http://schemas.microsoft.com/office/drawing/2014/main" id="{3C26E216-CB62-48D4-B50D-D7AD20FA1675}"/>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Iconen</a:t>
                </a:r>
              </a:p>
            </p:txBody>
          </p:sp>
          <p:grpSp>
            <p:nvGrpSpPr>
              <p:cNvPr id="125" name="Groep 124">
                <a:extLst>
                  <a:ext uri="{FF2B5EF4-FFF2-40B4-BE49-F238E27FC236}">
                    <a16:creationId xmlns:a16="http://schemas.microsoft.com/office/drawing/2014/main" id="{D097510B-5CBB-493F-8592-96A154698279}"/>
                  </a:ext>
                </a:extLst>
              </p:cNvPr>
              <p:cNvGrpSpPr/>
              <p:nvPr userDrawn="1"/>
            </p:nvGrpSpPr>
            <p:grpSpPr>
              <a:xfrm>
                <a:off x="-3119153" y="1222628"/>
                <a:ext cx="245956" cy="246691"/>
                <a:chOff x="1314120" y="4794393"/>
                <a:chExt cx="1787447" cy="1792785"/>
              </a:xfrm>
            </p:grpSpPr>
            <p:grpSp>
              <p:nvGrpSpPr>
                <p:cNvPr id="126" name="Groep 125">
                  <a:extLst>
                    <a:ext uri="{FF2B5EF4-FFF2-40B4-BE49-F238E27FC236}">
                      <a16:creationId xmlns:a16="http://schemas.microsoft.com/office/drawing/2014/main" id="{98130B1B-E836-4EBE-A457-B5EF342D45D6}"/>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128" name="Groep 127">
                    <a:extLst>
                      <a:ext uri="{FF2B5EF4-FFF2-40B4-BE49-F238E27FC236}">
                        <a16:creationId xmlns:a16="http://schemas.microsoft.com/office/drawing/2014/main" id="{313BF22C-CBCB-4BF2-B653-383C05F43B0D}"/>
                      </a:ext>
                    </a:extLst>
                  </p:cNvPr>
                  <p:cNvGrpSpPr/>
                  <p:nvPr/>
                </p:nvGrpSpPr>
                <p:grpSpPr>
                  <a:xfrm>
                    <a:off x="1314120" y="4794393"/>
                    <a:ext cx="1787447" cy="1792785"/>
                    <a:chOff x="1314120" y="4794393"/>
                    <a:chExt cx="1787447" cy="1792785"/>
                  </a:xfrm>
                  <a:grpFill/>
                </p:grpSpPr>
                <p:sp>
                  <p:nvSpPr>
                    <p:cNvPr id="133" name="Vrije vorm: vorm 132">
                      <a:extLst>
                        <a:ext uri="{FF2B5EF4-FFF2-40B4-BE49-F238E27FC236}">
                          <a16:creationId xmlns:a16="http://schemas.microsoft.com/office/drawing/2014/main" id="{B0D49F48-B47C-4C2A-A477-2689A94A1B8D}"/>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4" name="Vrije vorm: vorm 133">
                      <a:extLst>
                        <a:ext uri="{FF2B5EF4-FFF2-40B4-BE49-F238E27FC236}">
                          <a16:creationId xmlns:a16="http://schemas.microsoft.com/office/drawing/2014/main" id="{6CBF1B1A-AB69-4207-9819-C16A7E6BB88D}"/>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5" name="Vrije vorm: vorm 134">
                      <a:extLst>
                        <a:ext uri="{FF2B5EF4-FFF2-40B4-BE49-F238E27FC236}">
                          <a16:creationId xmlns:a16="http://schemas.microsoft.com/office/drawing/2014/main" id="{29F87627-02EB-4E4B-B673-08F5153F0E7B}"/>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6" name="Vrije vorm: vorm 135">
                      <a:extLst>
                        <a:ext uri="{FF2B5EF4-FFF2-40B4-BE49-F238E27FC236}">
                          <a16:creationId xmlns:a16="http://schemas.microsoft.com/office/drawing/2014/main" id="{5464FA17-CE0D-40DD-8E51-73BE1843463E}"/>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nvGrpSpPr>
                  <p:cNvPr id="129" name="Groep 128">
                    <a:extLst>
                      <a:ext uri="{FF2B5EF4-FFF2-40B4-BE49-F238E27FC236}">
                        <a16:creationId xmlns:a16="http://schemas.microsoft.com/office/drawing/2014/main" id="{03D6E4DE-97A6-485E-AC99-EC8DD3403AD1}"/>
                      </a:ext>
                    </a:extLst>
                  </p:cNvPr>
                  <p:cNvGrpSpPr/>
                  <p:nvPr/>
                </p:nvGrpSpPr>
                <p:grpSpPr>
                  <a:xfrm>
                    <a:off x="1544558" y="5023941"/>
                    <a:ext cx="1270519" cy="1329241"/>
                    <a:chOff x="1544558" y="5023941"/>
                    <a:chExt cx="1270519" cy="1329241"/>
                  </a:xfrm>
                  <a:grpFill/>
                </p:grpSpPr>
                <p:sp>
                  <p:nvSpPr>
                    <p:cNvPr id="130" name="Vrije vorm: vorm 129">
                      <a:extLst>
                        <a:ext uri="{FF2B5EF4-FFF2-40B4-BE49-F238E27FC236}">
                          <a16:creationId xmlns:a16="http://schemas.microsoft.com/office/drawing/2014/main" id="{58F1F3CA-4035-4926-86E2-4B2B7380544B}"/>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1" name="Vrije vorm: vorm 130">
                      <a:extLst>
                        <a:ext uri="{FF2B5EF4-FFF2-40B4-BE49-F238E27FC236}">
                          <a16:creationId xmlns:a16="http://schemas.microsoft.com/office/drawing/2014/main" id="{3E43659E-57AB-4AA5-80CE-E9EFA43FF5B1}"/>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2" name="Vrije vorm: vorm 131">
                      <a:extLst>
                        <a:ext uri="{FF2B5EF4-FFF2-40B4-BE49-F238E27FC236}">
                          <a16:creationId xmlns:a16="http://schemas.microsoft.com/office/drawing/2014/main" id="{DE2EFE58-D82C-40D2-9A49-857FA7042486}"/>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sp>
              <p:nvSpPr>
                <p:cNvPr id="127" name="Vrije vorm: vorm 126">
                  <a:extLst>
                    <a:ext uri="{FF2B5EF4-FFF2-40B4-BE49-F238E27FC236}">
                      <a16:creationId xmlns:a16="http://schemas.microsoft.com/office/drawing/2014/main" id="{8780C616-5D4D-4455-A734-30F5CDB0EAF7}"/>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nl-NL" sz="8108">
                    <a:solidFill>
                      <a:srgbClr val="211F26"/>
                    </a:solidFill>
                    <a:latin typeface="Segoe UI Light"/>
                  </a:endParaRPr>
                </a:p>
              </p:txBody>
            </p:sp>
          </p:grpSp>
        </p:grpSp>
        <p:grpSp>
          <p:nvGrpSpPr>
            <p:cNvPr id="86" name="Groep 85">
              <a:extLst>
                <a:ext uri="{FF2B5EF4-FFF2-40B4-BE49-F238E27FC236}">
                  <a16:creationId xmlns:a16="http://schemas.microsoft.com/office/drawing/2014/main" id="{70D5797E-8FB8-4B4B-93AB-267B26E1FCF8}"/>
                </a:ext>
              </a:extLst>
            </p:cNvPr>
            <p:cNvGrpSpPr/>
            <p:nvPr userDrawn="1"/>
          </p:nvGrpSpPr>
          <p:grpSpPr>
            <a:xfrm>
              <a:off x="-3314820" y="3391746"/>
              <a:ext cx="1381246" cy="331361"/>
              <a:chOff x="-3314820" y="3391746"/>
              <a:chExt cx="1381246" cy="331361"/>
            </a:xfrm>
          </p:grpSpPr>
          <p:sp>
            <p:nvSpPr>
              <p:cNvPr id="115" name="Rechthoek 114">
                <a:extLst>
                  <a:ext uri="{FF2B5EF4-FFF2-40B4-BE49-F238E27FC236}">
                    <a16:creationId xmlns:a16="http://schemas.microsoft.com/office/drawing/2014/main" id="{BD3F3D1E-970D-40E2-9858-550FCEAAA1EC}"/>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AD43DA09-AE1D-42CC-BEC0-98CB9DBB010B}"/>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17" name="Tekstvak 116">
                <a:extLst>
                  <a:ext uri="{FF2B5EF4-FFF2-40B4-BE49-F238E27FC236}">
                    <a16:creationId xmlns:a16="http://schemas.microsoft.com/office/drawing/2014/main" id="{7D6DB409-FC01-4E12-8346-E56CD5C7372F}"/>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118" name="Vrije vorm: vorm 117">
                <a:extLst>
                  <a:ext uri="{FF2B5EF4-FFF2-40B4-BE49-F238E27FC236}">
                    <a16:creationId xmlns:a16="http://schemas.microsoft.com/office/drawing/2014/main" id="{26E1ED8E-7674-4CD4-B6FF-0FBED816CBA7}"/>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54B86CA0-178F-463F-B2B0-E9042B1FD10A}"/>
                  </a:ext>
                </a:extLst>
              </p:cNvPr>
              <p:cNvGrpSpPr/>
              <p:nvPr userDrawn="1"/>
            </p:nvGrpSpPr>
            <p:grpSpPr>
              <a:xfrm>
                <a:off x="-3243855" y="3446665"/>
                <a:ext cx="157453" cy="147831"/>
                <a:chOff x="-899320" y="3037554"/>
                <a:chExt cx="175977" cy="165227"/>
              </a:xfrm>
            </p:grpSpPr>
            <p:sp>
              <p:nvSpPr>
                <p:cNvPr id="121" name="Vrije vorm: vorm 120">
                  <a:extLst>
                    <a:ext uri="{FF2B5EF4-FFF2-40B4-BE49-F238E27FC236}">
                      <a16:creationId xmlns:a16="http://schemas.microsoft.com/office/drawing/2014/main" id="{EE21E5EF-6BF8-4A10-9DBE-ED826F92DD3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22" name="Rechthoek: afgeronde hoeken 121">
                  <a:extLst>
                    <a:ext uri="{FF2B5EF4-FFF2-40B4-BE49-F238E27FC236}">
                      <a16:creationId xmlns:a16="http://schemas.microsoft.com/office/drawing/2014/main" id="{85E6C5D4-2E7F-4313-9A79-E33666BE15C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 name="Vrije vorm: vorm 122">
                  <a:extLst>
                    <a:ext uri="{FF2B5EF4-FFF2-40B4-BE49-F238E27FC236}">
                      <a16:creationId xmlns:a16="http://schemas.microsoft.com/office/drawing/2014/main" id="{25F354DE-91F3-4682-AB56-BC8F776F1B8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0" name="Gelijkbenige driehoek 119">
                <a:extLst>
                  <a:ext uri="{FF2B5EF4-FFF2-40B4-BE49-F238E27FC236}">
                    <a16:creationId xmlns:a16="http://schemas.microsoft.com/office/drawing/2014/main" id="{0C299716-9274-4694-A9C0-70A8506318FA}"/>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87" name="Ovaal 86">
              <a:extLst>
                <a:ext uri="{FF2B5EF4-FFF2-40B4-BE49-F238E27FC236}">
                  <a16:creationId xmlns:a16="http://schemas.microsoft.com/office/drawing/2014/main" id="{27514B32-A45B-433F-9525-1737825D8529}"/>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8" name="Rechthoek 87">
              <a:extLst>
                <a:ext uri="{FF2B5EF4-FFF2-40B4-BE49-F238E27FC236}">
                  <a16:creationId xmlns:a16="http://schemas.microsoft.com/office/drawing/2014/main" id="{646AC149-B53A-4ACB-AA15-A0864E3DB663}"/>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89" name="Groep 88">
              <a:extLst>
                <a:ext uri="{FF2B5EF4-FFF2-40B4-BE49-F238E27FC236}">
                  <a16:creationId xmlns:a16="http://schemas.microsoft.com/office/drawing/2014/main" id="{A03CC92D-9511-4F02-AC6C-17AB2F2A5E62}"/>
                </a:ext>
              </a:extLst>
            </p:cNvPr>
            <p:cNvGrpSpPr/>
            <p:nvPr userDrawn="1"/>
          </p:nvGrpSpPr>
          <p:grpSpPr>
            <a:xfrm>
              <a:off x="-3333646" y="4635104"/>
              <a:ext cx="2012897" cy="490702"/>
              <a:chOff x="12731803" y="3562552"/>
              <a:chExt cx="2012897" cy="490702"/>
            </a:xfrm>
          </p:grpSpPr>
          <p:sp>
            <p:nvSpPr>
              <p:cNvPr id="100" name="Rechthoek 99">
                <a:extLst>
                  <a:ext uri="{FF2B5EF4-FFF2-40B4-BE49-F238E27FC236}">
                    <a16:creationId xmlns:a16="http://schemas.microsoft.com/office/drawing/2014/main" id="{F1671A61-FBB1-40DE-9C8F-E7EA566B715D}"/>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 name="Rechthoek 100">
                <a:extLst>
                  <a:ext uri="{FF2B5EF4-FFF2-40B4-BE49-F238E27FC236}">
                    <a16:creationId xmlns:a16="http://schemas.microsoft.com/office/drawing/2014/main" id="{54CAB525-11BA-412F-BD49-07CD1CFFF4C3}"/>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2" name="Tekstvak 101">
                <a:extLst>
                  <a:ext uri="{FF2B5EF4-FFF2-40B4-BE49-F238E27FC236}">
                    <a16:creationId xmlns:a16="http://schemas.microsoft.com/office/drawing/2014/main" id="{EFB9E378-AD84-4368-8975-B062C29B2E22}"/>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103" name="Rechthoek 102">
                <a:extLst>
                  <a:ext uri="{FF2B5EF4-FFF2-40B4-BE49-F238E27FC236}">
                    <a16:creationId xmlns:a16="http://schemas.microsoft.com/office/drawing/2014/main" id="{436565E3-0757-4D7A-A12A-DA5C346E8278}"/>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4" name="Rechthoek 103">
                <a:extLst>
                  <a:ext uri="{FF2B5EF4-FFF2-40B4-BE49-F238E27FC236}">
                    <a16:creationId xmlns:a16="http://schemas.microsoft.com/office/drawing/2014/main" id="{6BD894DA-994E-4300-AE93-4291055462D8}"/>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5" name="Rechthoek 104">
                <a:extLst>
                  <a:ext uri="{FF2B5EF4-FFF2-40B4-BE49-F238E27FC236}">
                    <a16:creationId xmlns:a16="http://schemas.microsoft.com/office/drawing/2014/main" id="{853142CE-BECE-494C-B334-CB627438040B}"/>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6" name="Rechthoek 105">
                <a:extLst>
                  <a:ext uri="{FF2B5EF4-FFF2-40B4-BE49-F238E27FC236}">
                    <a16:creationId xmlns:a16="http://schemas.microsoft.com/office/drawing/2014/main" id="{7F1A459C-035E-48E7-ABD4-24B81B15ACE3}"/>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7" name="Rechthoek 106">
                <a:extLst>
                  <a:ext uri="{FF2B5EF4-FFF2-40B4-BE49-F238E27FC236}">
                    <a16:creationId xmlns:a16="http://schemas.microsoft.com/office/drawing/2014/main" id="{2D3BDE10-2D26-4B5D-BA3E-336CFBCBA1C5}"/>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8" name="Rechthoek 107">
                <a:extLst>
                  <a:ext uri="{FF2B5EF4-FFF2-40B4-BE49-F238E27FC236}">
                    <a16:creationId xmlns:a16="http://schemas.microsoft.com/office/drawing/2014/main" id="{0EFF684A-6317-4B8C-98BA-29FBC56DCB9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9" name="Rechthoek 108">
                <a:extLst>
                  <a:ext uri="{FF2B5EF4-FFF2-40B4-BE49-F238E27FC236}">
                    <a16:creationId xmlns:a16="http://schemas.microsoft.com/office/drawing/2014/main" id="{0B3C5972-F627-4FC1-B885-A820085F8080}"/>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0" name="Rechthoek 109">
                <a:extLst>
                  <a:ext uri="{FF2B5EF4-FFF2-40B4-BE49-F238E27FC236}">
                    <a16:creationId xmlns:a16="http://schemas.microsoft.com/office/drawing/2014/main" id="{0E0DD940-85C6-454C-B0FC-E152FCF1736A}"/>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1" name="Rechthoek 110">
                <a:extLst>
                  <a:ext uri="{FF2B5EF4-FFF2-40B4-BE49-F238E27FC236}">
                    <a16:creationId xmlns:a16="http://schemas.microsoft.com/office/drawing/2014/main" id="{0E4D904A-062E-4219-9A85-C56469379E22}"/>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112" name="Groep 111">
                <a:extLst>
                  <a:ext uri="{FF2B5EF4-FFF2-40B4-BE49-F238E27FC236}">
                    <a16:creationId xmlns:a16="http://schemas.microsoft.com/office/drawing/2014/main" id="{BB21FCB4-54A0-4C74-B6F6-B1C8FFE02BFD}"/>
                  </a:ext>
                </a:extLst>
              </p:cNvPr>
              <p:cNvGrpSpPr/>
              <p:nvPr userDrawn="1"/>
            </p:nvGrpSpPr>
            <p:grpSpPr>
              <a:xfrm>
                <a:off x="13580316" y="3865836"/>
                <a:ext cx="151508" cy="147961"/>
                <a:chOff x="13580316" y="3865836"/>
                <a:chExt cx="151508" cy="147961"/>
              </a:xfrm>
            </p:grpSpPr>
            <p:sp>
              <p:nvSpPr>
                <p:cNvPr id="113" name="Rechthoek 112">
                  <a:extLst>
                    <a:ext uri="{FF2B5EF4-FFF2-40B4-BE49-F238E27FC236}">
                      <a16:creationId xmlns:a16="http://schemas.microsoft.com/office/drawing/2014/main" id="{8B5975A9-C57C-49F2-8DB4-FD103DD90BE1}"/>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4" name="Rechthoek 113">
                  <a:extLst>
                    <a:ext uri="{FF2B5EF4-FFF2-40B4-BE49-F238E27FC236}">
                      <a16:creationId xmlns:a16="http://schemas.microsoft.com/office/drawing/2014/main" id="{BE146A73-2106-482E-B046-5C5545BC9467}"/>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90" name="Groep 89">
              <a:extLst>
                <a:ext uri="{FF2B5EF4-FFF2-40B4-BE49-F238E27FC236}">
                  <a16:creationId xmlns:a16="http://schemas.microsoft.com/office/drawing/2014/main" id="{C321ED08-86EF-4592-B897-D1410337B567}"/>
                </a:ext>
              </a:extLst>
            </p:cNvPr>
            <p:cNvGrpSpPr/>
            <p:nvPr userDrawn="1"/>
          </p:nvGrpSpPr>
          <p:grpSpPr>
            <a:xfrm>
              <a:off x="-3314820" y="4363463"/>
              <a:ext cx="1381246" cy="835929"/>
              <a:chOff x="-3314820" y="3391746"/>
              <a:chExt cx="1381246" cy="835929"/>
            </a:xfrm>
          </p:grpSpPr>
          <p:sp>
            <p:nvSpPr>
              <p:cNvPr id="91" name="Rechthoek 90">
                <a:extLst>
                  <a:ext uri="{FF2B5EF4-FFF2-40B4-BE49-F238E27FC236}">
                    <a16:creationId xmlns:a16="http://schemas.microsoft.com/office/drawing/2014/main" id="{D971F2EE-B807-4DCF-B707-DE714686AC5D}"/>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54AECB3F-2F00-4FB1-9762-5C78810F9B43}"/>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3" name="Tekstvak 92">
                <a:extLst>
                  <a:ext uri="{FF2B5EF4-FFF2-40B4-BE49-F238E27FC236}">
                    <a16:creationId xmlns:a16="http://schemas.microsoft.com/office/drawing/2014/main" id="{C7D4D58A-0CA3-4F04-B06D-429C68D9A7C7}"/>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94" name="Vrije vorm: vorm 93">
                <a:extLst>
                  <a:ext uri="{FF2B5EF4-FFF2-40B4-BE49-F238E27FC236}">
                    <a16:creationId xmlns:a16="http://schemas.microsoft.com/office/drawing/2014/main" id="{C41EE67E-07D8-48C0-91A6-E7E257B87A0B}"/>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F7DA6E6D-EFE4-409F-828F-27074707088D}"/>
                  </a:ext>
                </a:extLst>
              </p:cNvPr>
              <p:cNvGrpSpPr/>
              <p:nvPr userDrawn="1"/>
            </p:nvGrpSpPr>
            <p:grpSpPr>
              <a:xfrm>
                <a:off x="-3243855" y="3446665"/>
                <a:ext cx="157453" cy="147831"/>
                <a:chOff x="-899320" y="3037554"/>
                <a:chExt cx="175977" cy="165227"/>
              </a:xfrm>
            </p:grpSpPr>
            <p:sp>
              <p:nvSpPr>
                <p:cNvPr id="97" name="Vrije vorm: vorm 96">
                  <a:extLst>
                    <a:ext uri="{FF2B5EF4-FFF2-40B4-BE49-F238E27FC236}">
                      <a16:creationId xmlns:a16="http://schemas.microsoft.com/office/drawing/2014/main" id="{524E7F9B-FBDA-486A-A963-A9AF2DF6545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98" name="Rechthoek: afgeronde hoeken 97">
                  <a:extLst>
                    <a:ext uri="{FF2B5EF4-FFF2-40B4-BE49-F238E27FC236}">
                      <a16:creationId xmlns:a16="http://schemas.microsoft.com/office/drawing/2014/main" id="{C589884A-EF97-4803-AE82-763B4BE50E9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 name="Vrije vorm: vorm 98">
                  <a:extLst>
                    <a:ext uri="{FF2B5EF4-FFF2-40B4-BE49-F238E27FC236}">
                      <a16:creationId xmlns:a16="http://schemas.microsoft.com/office/drawing/2014/main" id="{DB0797BB-F197-4011-AB80-B24666FF45E4}"/>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6" name="Gelijkbenige driehoek 95">
                <a:extLst>
                  <a:ext uri="{FF2B5EF4-FFF2-40B4-BE49-F238E27FC236}">
                    <a16:creationId xmlns:a16="http://schemas.microsoft.com/office/drawing/2014/main" id="{1C86D5F1-C758-4145-A9E0-BBB4723AF023}"/>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D480D51-A744-40FF-8809-C62F27DD320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Tree>
    <p:extLst>
      <p:ext uri="{BB962C8B-B14F-4D97-AF65-F5344CB8AC3E}">
        <p14:creationId xmlns:p14="http://schemas.microsoft.com/office/powerpoint/2010/main" val="3163676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enu -  Beeld [5x]">
    <p:bg>
      <p:bgPr>
        <a:solidFill>
          <a:schemeClr val="accent2"/>
        </a:solidFill>
        <a:effectLst/>
      </p:bgPr>
    </p:bg>
    <p:spTree>
      <p:nvGrpSpPr>
        <p:cNvPr id="1" name=""/>
        <p:cNvGrpSpPr/>
        <p:nvPr/>
      </p:nvGrpSpPr>
      <p:grpSpPr>
        <a:xfrm>
          <a:off x="0" y="0"/>
          <a:ext cx="0" cy="0"/>
          <a:chOff x="0" y="0"/>
          <a:chExt cx="0" cy="0"/>
        </a:xfrm>
      </p:grpSpPr>
      <p:grpSp>
        <p:nvGrpSpPr>
          <p:cNvPr id="21" name="- INSTRUCTIE">
            <a:extLst>
              <a:ext uri="{FF2B5EF4-FFF2-40B4-BE49-F238E27FC236}">
                <a16:creationId xmlns:a16="http://schemas.microsoft.com/office/drawing/2014/main" id="{E4B63C0F-8AF1-43E5-B11C-F5BF5577B006}"/>
              </a:ext>
            </a:extLst>
          </p:cNvPr>
          <p:cNvGrpSpPr/>
          <p:nvPr userDrawn="1"/>
        </p:nvGrpSpPr>
        <p:grpSpPr>
          <a:xfrm>
            <a:off x="-3786164" y="0"/>
            <a:ext cx="3693113" cy="6209710"/>
            <a:chOff x="-3786164" y="0"/>
            <a:chExt cx="3693113" cy="6209710"/>
          </a:xfrm>
        </p:grpSpPr>
        <p:sp>
          <p:nvSpPr>
            <p:cNvPr id="22" name="Rechthoek 21">
              <a:extLst>
                <a:ext uri="{FF2B5EF4-FFF2-40B4-BE49-F238E27FC236}">
                  <a16:creationId xmlns:a16="http://schemas.microsoft.com/office/drawing/2014/main" id="{84238EC5-E57A-46F2-99B9-5F4EB0F2ABFF}"/>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23" name="Rechthoek 22">
              <a:extLst>
                <a:ext uri="{FF2B5EF4-FFF2-40B4-BE49-F238E27FC236}">
                  <a16:creationId xmlns:a16="http://schemas.microsoft.com/office/drawing/2014/main" id="{3360436A-8002-4D9A-8379-FF8807906834}"/>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'Support &amp; Inspiratie'</a:t>
              </a:r>
            </a:p>
          </p:txBody>
        </p:sp>
        <p:sp>
          <p:nvSpPr>
            <p:cNvPr id="24" name="Ovaal 23">
              <a:extLst>
                <a:ext uri="{FF2B5EF4-FFF2-40B4-BE49-F238E27FC236}">
                  <a16:creationId xmlns:a16="http://schemas.microsoft.com/office/drawing/2014/main" id="{318C70AA-F47E-4D9E-B331-5CE0F51D73B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 name="Rechthoek 24">
              <a:extLst>
                <a:ext uri="{FF2B5EF4-FFF2-40B4-BE49-F238E27FC236}">
                  <a16:creationId xmlns:a16="http://schemas.microsoft.com/office/drawing/2014/main" id="{AE13DC31-C347-4C43-B950-BBE947649096}"/>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het bestaande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icoon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6" name="Ovaal 25">
              <a:extLst>
                <a:ext uri="{FF2B5EF4-FFF2-40B4-BE49-F238E27FC236}">
                  <a16:creationId xmlns:a16="http://schemas.microsoft.com/office/drawing/2014/main" id="{DEF8FF20-3167-48E7-BCC1-E8C36FC3A53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7" name="Rechthoek 26">
              <a:extLst>
                <a:ext uri="{FF2B5EF4-FFF2-40B4-BE49-F238E27FC236}">
                  <a16:creationId xmlns:a16="http://schemas.microsoft.com/office/drawing/2014/main" id="{CE700C54-D5F2-4B1D-9152-D702D07D516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de gewenste categorie en het icoon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 name="Rechthoek 27">
              <a:extLst>
                <a:ext uri="{FF2B5EF4-FFF2-40B4-BE49-F238E27FC236}">
                  <a16:creationId xmlns:a16="http://schemas.microsoft.com/office/drawing/2014/main" id="{E5C8C37E-2E95-4F6B-92EF-9908E4C13CD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1000" b="1" noProof="0">
                  <a:solidFill>
                    <a:srgbClr val="211F26"/>
                  </a:solidFill>
                  <a:latin typeface="Calibri" panose="020F0502020204030204" pitchFamily="34" charset="0"/>
                  <a:cs typeface="Calibri" panose="020F0502020204030204" pitchFamily="34" charset="0"/>
                </a:rPr>
                <a:t>Invoegen</a:t>
              </a:r>
            </a:p>
          </p:txBody>
        </p:sp>
        <p:sp>
          <p:nvSpPr>
            <p:cNvPr id="29" name="Ovaal 28">
              <a:extLst>
                <a:ext uri="{FF2B5EF4-FFF2-40B4-BE49-F238E27FC236}">
                  <a16:creationId xmlns:a16="http://schemas.microsoft.com/office/drawing/2014/main" id="{91ECEEE3-948A-43A4-A42D-EF5FCA5D152D}"/>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0" name="Rechthoek 29">
              <a:extLst>
                <a:ext uri="{FF2B5EF4-FFF2-40B4-BE49-F238E27FC236}">
                  <a16:creationId xmlns:a16="http://schemas.microsoft.com/office/drawing/2014/main" id="{F641000F-6E93-474B-8353-F25521C9A75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1" name="ICOON_info">
              <a:extLst>
                <a:ext uri="{FF2B5EF4-FFF2-40B4-BE49-F238E27FC236}">
                  <a16:creationId xmlns:a16="http://schemas.microsoft.com/office/drawing/2014/main" id="{3BD489FC-205C-402B-A64E-E8BF4DE88EFA}"/>
                </a:ext>
              </a:extLst>
            </p:cNvPr>
            <p:cNvGrpSpPr/>
            <p:nvPr userDrawn="1"/>
          </p:nvGrpSpPr>
          <p:grpSpPr>
            <a:xfrm>
              <a:off x="-376736" y="5210661"/>
              <a:ext cx="283685" cy="283685"/>
              <a:chOff x="-510741" y="5913713"/>
              <a:chExt cx="267555" cy="267555"/>
            </a:xfrm>
          </p:grpSpPr>
          <p:sp>
            <p:nvSpPr>
              <p:cNvPr id="90" name="Ovaal 89">
                <a:extLst>
                  <a:ext uri="{FF2B5EF4-FFF2-40B4-BE49-F238E27FC236}">
                    <a16:creationId xmlns:a16="http://schemas.microsoft.com/office/drawing/2014/main" id="{7F2CA3D9-BF85-4465-96E1-32D34534655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81ACC369-6EC0-4A9D-8D65-902213671CC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2" name="Groep 31">
              <a:extLst>
                <a:ext uri="{FF2B5EF4-FFF2-40B4-BE49-F238E27FC236}">
                  <a16:creationId xmlns:a16="http://schemas.microsoft.com/office/drawing/2014/main" id="{680EA0E9-A9D6-4379-8B62-560AFD48DA47}"/>
                </a:ext>
              </a:extLst>
            </p:cNvPr>
            <p:cNvGrpSpPr/>
            <p:nvPr userDrawn="1"/>
          </p:nvGrpSpPr>
          <p:grpSpPr>
            <a:xfrm>
              <a:off x="-938434" y="5519087"/>
              <a:ext cx="627798" cy="576693"/>
              <a:chOff x="-938434" y="4570310"/>
              <a:chExt cx="627798" cy="576693"/>
            </a:xfrm>
          </p:grpSpPr>
          <p:grpSp>
            <p:nvGrpSpPr>
              <p:cNvPr id="85" name="Inspireren">
                <a:extLst>
                  <a:ext uri="{FF2B5EF4-FFF2-40B4-BE49-F238E27FC236}">
                    <a16:creationId xmlns:a16="http://schemas.microsoft.com/office/drawing/2014/main" id="{72C84754-E304-4DAE-B950-D1EA1D88D34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7" name="Freeform 12">
                  <a:extLst>
                    <a:ext uri="{FF2B5EF4-FFF2-40B4-BE49-F238E27FC236}">
                      <a16:creationId xmlns:a16="http://schemas.microsoft.com/office/drawing/2014/main" id="{71A6D8A3-4434-485A-AAE9-981B35BE443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88" name="Freeform 13">
                  <a:extLst>
                    <a:ext uri="{FF2B5EF4-FFF2-40B4-BE49-F238E27FC236}">
                      <a16:creationId xmlns:a16="http://schemas.microsoft.com/office/drawing/2014/main" id="{5E98369E-3F6C-4AAB-8F33-835B640DAB5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89" name="Freeform 14">
                  <a:extLst>
                    <a:ext uri="{FF2B5EF4-FFF2-40B4-BE49-F238E27FC236}">
                      <a16:creationId xmlns:a16="http://schemas.microsoft.com/office/drawing/2014/main" id="{4E202723-F789-4B11-B441-FA81AA661C8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86" name="Tekstvak 85">
                <a:extLst>
                  <a:ext uri="{FF2B5EF4-FFF2-40B4-BE49-F238E27FC236}">
                    <a16:creationId xmlns:a16="http://schemas.microsoft.com/office/drawing/2014/main" id="{1EF2E0BC-D508-45BD-8D71-1588DCAA55A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33" name="Groep 32">
              <a:extLst>
                <a:ext uri="{FF2B5EF4-FFF2-40B4-BE49-F238E27FC236}">
                  <a16:creationId xmlns:a16="http://schemas.microsoft.com/office/drawing/2014/main" id="{BA27547B-E37E-492C-8F12-B494D8CF6B45}"/>
                </a:ext>
              </a:extLst>
            </p:cNvPr>
            <p:cNvGrpSpPr/>
            <p:nvPr userDrawn="1"/>
          </p:nvGrpSpPr>
          <p:grpSpPr>
            <a:xfrm>
              <a:off x="-3398401" y="1222628"/>
              <a:ext cx="491631" cy="410839"/>
              <a:chOff x="-3241990" y="1222628"/>
              <a:chExt cx="491631" cy="410839"/>
            </a:xfrm>
          </p:grpSpPr>
          <p:sp>
            <p:nvSpPr>
              <p:cNvPr id="72" name="Tekstvak 71">
                <a:extLst>
                  <a:ext uri="{FF2B5EF4-FFF2-40B4-BE49-F238E27FC236}">
                    <a16:creationId xmlns:a16="http://schemas.microsoft.com/office/drawing/2014/main" id="{9B1DF76F-B2FD-4697-AF82-D7FB6F657906}"/>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Iconen</a:t>
                </a:r>
              </a:p>
            </p:txBody>
          </p:sp>
          <p:grpSp>
            <p:nvGrpSpPr>
              <p:cNvPr id="73" name="Groep 72">
                <a:extLst>
                  <a:ext uri="{FF2B5EF4-FFF2-40B4-BE49-F238E27FC236}">
                    <a16:creationId xmlns:a16="http://schemas.microsoft.com/office/drawing/2014/main" id="{E3F1B5DA-DBDA-420A-BC10-88B28BD720CD}"/>
                  </a:ext>
                </a:extLst>
              </p:cNvPr>
              <p:cNvGrpSpPr/>
              <p:nvPr userDrawn="1"/>
            </p:nvGrpSpPr>
            <p:grpSpPr>
              <a:xfrm>
                <a:off x="-3119153" y="1222628"/>
                <a:ext cx="245956" cy="246691"/>
                <a:chOff x="1314120" y="4794393"/>
                <a:chExt cx="1787447" cy="1792785"/>
              </a:xfrm>
            </p:grpSpPr>
            <p:grpSp>
              <p:nvGrpSpPr>
                <p:cNvPr id="74" name="Groep 73">
                  <a:extLst>
                    <a:ext uri="{FF2B5EF4-FFF2-40B4-BE49-F238E27FC236}">
                      <a16:creationId xmlns:a16="http://schemas.microsoft.com/office/drawing/2014/main" id="{F58FF47E-1273-4D82-815C-90092C71EF25}"/>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76" name="Groep 75">
                    <a:extLst>
                      <a:ext uri="{FF2B5EF4-FFF2-40B4-BE49-F238E27FC236}">
                        <a16:creationId xmlns:a16="http://schemas.microsoft.com/office/drawing/2014/main" id="{ADED62F9-D428-4CA8-9FBD-04AA8C72E20A}"/>
                      </a:ext>
                    </a:extLst>
                  </p:cNvPr>
                  <p:cNvGrpSpPr/>
                  <p:nvPr/>
                </p:nvGrpSpPr>
                <p:grpSpPr>
                  <a:xfrm>
                    <a:off x="1314120" y="4794393"/>
                    <a:ext cx="1787447" cy="1792785"/>
                    <a:chOff x="1314120" y="4794393"/>
                    <a:chExt cx="1787447" cy="1792785"/>
                  </a:xfrm>
                  <a:grpFill/>
                </p:grpSpPr>
                <p:sp>
                  <p:nvSpPr>
                    <p:cNvPr id="81" name="Vrije vorm: vorm 80">
                      <a:extLst>
                        <a:ext uri="{FF2B5EF4-FFF2-40B4-BE49-F238E27FC236}">
                          <a16:creationId xmlns:a16="http://schemas.microsoft.com/office/drawing/2014/main" id="{E608BF21-EFE5-4555-988C-539D647F7527}"/>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2" name="Vrije vorm: vorm 81">
                      <a:extLst>
                        <a:ext uri="{FF2B5EF4-FFF2-40B4-BE49-F238E27FC236}">
                          <a16:creationId xmlns:a16="http://schemas.microsoft.com/office/drawing/2014/main" id="{6407C40C-B6C8-49D4-897E-8237731727D9}"/>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3" name="Vrije vorm: vorm 82">
                      <a:extLst>
                        <a:ext uri="{FF2B5EF4-FFF2-40B4-BE49-F238E27FC236}">
                          <a16:creationId xmlns:a16="http://schemas.microsoft.com/office/drawing/2014/main" id="{B1D71C51-FA1F-471E-A709-D6051C5B677E}"/>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4" name="Vrije vorm: vorm 83">
                      <a:extLst>
                        <a:ext uri="{FF2B5EF4-FFF2-40B4-BE49-F238E27FC236}">
                          <a16:creationId xmlns:a16="http://schemas.microsoft.com/office/drawing/2014/main" id="{2768F1B9-AB08-43A4-8F55-40B1C7BA68D5}"/>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nvGrpSpPr>
                  <p:cNvPr id="77" name="Groep 76">
                    <a:extLst>
                      <a:ext uri="{FF2B5EF4-FFF2-40B4-BE49-F238E27FC236}">
                        <a16:creationId xmlns:a16="http://schemas.microsoft.com/office/drawing/2014/main" id="{FF6564BB-6F36-4C61-A881-B5DDC0EFB5D4}"/>
                      </a:ext>
                    </a:extLst>
                  </p:cNvPr>
                  <p:cNvGrpSpPr/>
                  <p:nvPr/>
                </p:nvGrpSpPr>
                <p:grpSpPr>
                  <a:xfrm>
                    <a:off x="1544558" y="5023941"/>
                    <a:ext cx="1270519" cy="1329241"/>
                    <a:chOff x="1544558" y="5023941"/>
                    <a:chExt cx="1270519" cy="1329241"/>
                  </a:xfrm>
                  <a:grpFill/>
                </p:grpSpPr>
                <p:sp>
                  <p:nvSpPr>
                    <p:cNvPr id="78" name="Vrije vorm: vorm 77">
                      <a:extLst>
                        <a:ext uri="{FF2B5EF4-FFF2-40B4-BE49-F238E27FC236}">
                          <a16:creationId xmlns:a16="http://schemas.microsoft.com/office/drawing/2014/main" id="{9469CA43-26AE-43A3-855E-DF271BC215EA}"/>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79" name="Vrije vorm: vorm 78">
                      <a:extLst>
                        <a:ext uri="{FF2B5EF4-FFF2-40B4-BE49-F238E27FC236}">
                          <a16:creationId xmlns:a16="http://schemas.microsoft.com/office/drawing/2014/main" id="{45C87146-0D50-408A-B4C9-4CFF224EA40E}"/>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0" name="Vrije vorm: vorm 79">
                      <a:extLst>
                        <a:ext uri="{FF2B5EF4-FFF2-40B4-BE49-F238E27FC236}">
                          <a16:creationId xmlns:a16="http://schemas.microsoft.com/office/drawing/2014/main" id="{9776A68B-0919-46F5-9AEC-E80E35873008}"/>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sp>
              <p:nvSpPr>
                <p:cNvPr id="75" name="Vrije vorm: vorm 74">
                  <a:extLst>
                    <a:ext uri="{FF2B5EF4-FFF2-40B4-BE49-F238E27FC236}">
                      <a16:creationId xmlns:a16="http://schemas.microsoft.com/office/drawing/2014/main" id="{C1A2602A-4856-4632-8D60-45AC78B067D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nl-NL" sz="8108">
                    <a:solidFill>
                      <a:srgbClr val="211F26"/>
                    </a:solidFill>
                    <a:latin typeface="Segoe UI Light"/>
                  </a:endParaRPr>
                </a:p>
              </p:txBody>
            </p:sp>
          </p:grpSp>
        </p:grpSp>
        <p:grpSp>
          <p:nvGrpSpPr>
            <p:cNvPr id="34" name="Groep 33">
              <a:extLst>
                <a:ext uri="{FF2B5EF4-FFF2-40B4-BE49-F238E27FC236}">
                  <a16:creationId xmlns:a16="http://schemas.microsoft.com/office/drawing/2014/main" id="{8225B08A-DCEE-48F7-9DEE-A2908B4940B9}"/>
                </a:ext>
              </a:extLst>
            </p:cNvPr>
            <p:cNvGrpSpPr/>
            <p:nvPr userDrawn="1"/>
          </p:nvGrpSpPr>
          <p:grpSpPr>
            <a:xfrm>
              <a:off x="-3314820" y="3391746"/>
              <a:ext cx="1381246" cy="331361"/>
              <a:chOff x="-3314820" y="3391746"/>
              <a:chExt cx="1381246" cy="331361"/>
            </a:xfrm>
          </p:grpSpPr>
          <p:sp>
            <p:nvSpPr>
              <p:cNvPr id="63" name="Rechthoek 62">
                <a:extLst>
                  <a:ext uri="{FF2B5EF4-FFF2-40B4-BE49-F238E27FC236}">
                    <a16:creationId xmlns:a16="http://schemas.microsoft.com/office/drawing/2014/main" id="{88BD6900-DC02-4D32-B53C-F24BD19DFFE5}"/>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87FA791E-F8AF-4DF9-9D63-A95B6E5E2779}"/>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5" name="Tekstvak 64">
                <a:extLst>
                  <a:ext uri="{FF2B5EF4-FFF2-40B4-BE49-F238E27FC236}">
                    <a16:creationId xmlns:a16="http://schemas.microsoft.com/office/drawing/2014/main" id="{4A301A15-2C4F-4B63-BE54-9D7E1067EC00}"/>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66" name="Vrije vorm: vorm 65">
                <a:extLst>
                  <a:ext uri="{FF2B5EF4-FFF2-40B4-BE49-F238E27FC236}">
                    <a16:creationId xmlns:a16="http://schemas.microsoft.com/office/drawing/2014/main" id="{61831D3A-5B4F-4522-90B8-28D3C480117A}"/>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67" name="Groep 66">
                <a:extLst>
                  <a:ext uri="{FF2B5EF4-FFF2-40B4-BE49-F238E27FC236}">
                    <a16:creationId xmlns:a16="http://schemas.microsoft.com/office/drawing/2014/main" id="{F1C61E42-A53A-44B8-A6BA-0103BAA8589B}"/>
                  </a:ext>
                </a:extLst>
              </p:cNvPr>
              <p:cNvGrpSpPr/>
              <p:nvPr userDrawn="1"/>
            </p:nvGrpSpPr>
            <p:grpSpPr>
              <a:xfrm>
                <a:off x="-3243855" y="3446665"/>
                <a:ext cx="157453" cy="147831"/>
                <a:chOff x="-899320" y="3037554"/>
                <a:chExt cx="175977" cy="165227"/>
              </a:xfrm>
            </p:grpSpPr>
            <p:sp>
              <p:nvSpPr>
                <p:cNvPr id="69" name="Vrije vorm: vorm 68">
                  <a:extLst>
                    <a:ext uri="{FF2B5EF4-FFF2-40B4-BE49-F238E27FC236}">
                      <a16:creationId xmlns:a16="http://schemas.microsoft.com/office/drawing/2014/main" id="{BC4DEF5A-34E9-4D7C-BE73-E714BA0B2096}"/>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70" name="Rechthoek: afgeronde hoeken 69">
                  <a:extLst>
                    <a:ext uri="{FF2B5EF4-FFF2-40B4-BE49-F238E27FC236}">
                      <a16:creationId xmlns:a16="http://schemas.microsoft.com/office/drawing/2014/main" id="{A12095A3-512C-4469-A553-5FAC9FA7B85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Vrije vorm: vorm 70">
                  <a:extLst>
                    <a:ext uri="{FF2B5EF4-FFF2-40B4-BE49-F238E27FC236}">
                      <a16:creationId xmlns:a16="http://schemas.microsoft.com/office/drawing/2014/main" id="{752BED45-8C6B-4379-A81E-3568540C2953}"/>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8" name="Gelijkbenige driehoek 67">
                <a:extLst>
                  <a:ext uri="{FF2B5EF4-FFF2-40B4-BE49-F238E27FC236}">
                    <a16:creationId xmlns:a16="http://schemas.microsoft.com/office/drawing/2014/main" id="{309172D1-D8FC-4573-89C7-3B4E41042DF8}"/>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35" name="Ovaal 34">
              <a:extLst>
                <a:ext uri="{FF2B5EF4-FFF2-40B4-BE49-F238E27FC236}">
                  <a16:creationId xmlns:a16="http://schemas.microsoft.com/office/drawing/2014/main" id="{7C8A3721-EB00-489A-B601-4184DB1C9558}"/>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12635582-A156-41DC-AB33-BC332C73FA0D}"/>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37" name="Groep 36">
              <a:extLst>
                <a:ext uri="{FF2B5EF4-FFF2-40B4-BE49-F238E27FC236}">
                  <a16:creationId xmlns:a16="http://schemas.microsoft.com/office/drawing/2014/main" id="{9E8EF9E6-5CB4-496B-8C7B-A312BB77368C}"/>
                </a:ext>
              </a:extLst>
            </p:cNvPr>
            <p:cNvGrpSpPr/>
            <p:nvPr userDrawn="1"/>
          </p:nvGrpSpPr>
          <p:grpSpPr>
            <a:xfrm>
              <a:off x="-3333646" y="4635104"/>
              <a:ext cx="2012897" cy="490702"/>
              <a:chOff x="12731803" y="3562552"/>
              <a:chExt cx="2012897" cy="490702"/>
            </a:xfrm>
          </p:grpSpPr>
          <p:sp>
            <p:nvSpPr>
              <p:cNvPr id="48" name="Rechthoek 47">
                <a:extLst>
                  <a:ext uri="{FF2B5EF4-FFF2-40B4-BE49-F238E27FC236}">
                    <a16:creationId xmlns:a16="http://schemas.microsoft.com/office/drawing/2014/main" id="{60453EB1-7BA4-40AB-8286-A106C5977280}"/>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Rechthoek 48">
                <a:extLst>
                  <a:ext uri="{FF2B5EF4-FFF2-40B4-BE49-F238E27FC236}">
                    <a16:creationId xmlns:a16="http://schemas.microsoft.com/office/drawing/2014/main" id="{24399686-48FA-4DCA-9946-8554551E1B1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0" name="Tekstvak 49">
                <a:extLst>
                  <a:ext uri="{FF2B5EF4-FFF2-40B4-BE49-F238E27FC236}">
                    <a16:creationId xmlns:a16="http://schemas.microsoft.com/office/drawing/2014/main" id="{C7E20C6D-0139-44FA-BAAB-5812D3E922EC}"/>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51" name="Rechthoek 50">
                <a:extLst>
                  <a:ext uri="{FF2B5EF4-FFF2-40B4-BE49-F238E27FC236}">
                    <a16:creationId xmlns:a16="http://schemas.microsoft.com/office/drawing/2014/main" id="{071F6CDC-F513-444A-AF2D-788DBFC5F1A3}"/>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2" name="Rechthoek 51">
                <a:extLst>
                  <a:ext uri="{FF2B5EF4-FFF2-40B4-BE49-F238E27FC236}">
                    <a16:creationId xmlns:a16="http://schemas.microsoft.com/office/drawing/2014/main" id="{9F80BC51-53BA-40AA-814A-2766D22879B6}"/>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3" name="Rechthoek 52">
                <a:extLst>
                  <a:ext uri="{FF2B5EF4-FFF2-40B4-BE49-F238E27FC236}">
                    <a16:creationId xmlns:a16="http://schemas.microsoft.com/office/drawing/2014/main" id="{928E3765-AB4A-4362-BBBB-F3ED1822300D}"/>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4" name="Rechthoek 53">
                <a:extLst>
                  <a:ext uri="{FF2B5EF4-FFF2-40B4-BE49-F238E27FC236}">
                    <a16:creationId xmlns:a16="http://schemas.microsoft.com/office/drawing/2014/main" id="{2D4CE330-31E8-4B10-B25C-699C049B7F28}"/>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5" name="Rechthoek 54">
                <a:extLst>
                  <a:ext uri="{FF2B5EF4-FFF2-40B4-BE49-F238E27FC236}">
                    <a16:creationId xmlns:a16="http://schemas.microsoft.com/office/drawing/2014/main" id="{9C6FA41F-4BF5-4BE0-A0E7-D56525C723B9}"/>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6" name="Rechthoek 55">
                <a:extLst>
                  <a:ext uri="{FF2B5EF4-FFF2-40B4-BE49-F238E27FC236}">
                    <a16:creationId xmlns:a16="http://schemas.microsoft.com/office/drawing/2014/main" id="{CB37DD5B-DE35-431A-A81E-96F56D5EB4C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7" name="Rechthoek 56">
                <a:extLst>
                  <a:ext uri="{FF2B5EF4-FFF2-40B4-BE49-F238E27FC236}">
                    <a16:creationId xmlns:a16="http://schemas.microsoft.com/office/drawing/2014/main" id="{8E7546F0-C83E-42E9-92C3-C3FDDF713667}"/>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8" name="Rechthoek 57">
                <a:extLst>
                  <a:ext uri="{FF2B5EF4-FFF2-40B4-BE49-F238E27FC236}">
                    <a16:creationId xmlns:a16="http://schemas.microsoft.com/office/drawing/2014/main" id="{06D52478-66D1-439B-B115-3A42C75D2618}"/>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9" name="Rechthoek 58">
                <a:extLst>
                  <a:ext uri="{FF2B5EF4-FFF2-40B4-BE49-F238E27FC236}">
                    <a16:creationId xmlns:a16="http://schemas.microsoft.com/office/drawing/2014/main" id="{68F0870E-ADE8-49FD-AD55-C805B0C9F95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60" name="Groep 59">
                <a:extLst>
                  <a:ext uri="{FF2B5EF4-FFF2-40B4-BE49-F238E27FC236}">
                    <a16:creationId xmlns:a16="http://schemas.microsoft.com/office/drawing/2014/main" id="{86FB97F9-3AA6-467A-ACBD-D88A170C760B}"/>
                  </a:ext>
                </a:extLst>
              </p:cNvPr>
              <p:cNvGrpSpPr/>
              <p:nvPr userDrawn="1"/>
            </p:nvGrpSpPr>
            <p:grpSpPr>
              <a:xfrm>
                <a:off x="13580316" y="3865836"/>
                <a:ext cx="151508" cy="147961"/>
                <a:chOff x="13580316" y="3865836"/>
                <a:chExt cx="151508" cy="147961"/>
              </a:xfrm>
            </p:grpSpPr>
            <p:sp>
              <p:nvSpPr>
                <p:cNvPr id="61" name="Rechthoek 60">
                  <a:extLst>
                    <a:ext uri="{FF2B5EF4-FFF2-40B4-BE49-F238E27FC236}">
                      <a16:creationId xmlns:a16="http://schemas.microsoft.com/office/drawing/2014/main" id="{04FED92D-8867-4BE3-AA84-8455BD47650D}"/>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62" name="Rechthoek 61">
                  <a:extLst>
                    <a:ext uri="{FF2B5EF4-FFF2-40B4-BE49-F238E27FC236}">
                      <a16:creationId xmlns:a16="http://schemas.microsoft.com/office/drawing/2014/main" id="{8AD60293-18B1-453D-8F1C-F4B755353B9F}"/>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38" name="Groep 37">
              <a:extLst>
                <a:ext uri="{FF2B5EF4-FFF2-40B4-BE49-F238E27FC236}">
                  <a16:creationId xmlns:a16="http://schemas.microsoft.com/office/drawing/2014/main" id="{5714E822-23F8-41AD-829B-39FDCEBFE8B9}"/>
                </a:ext>
              </a:extLst>
            </p:cNvPr>
            <p:cNvGrpSpPr/>
            <p:nvPr userDrawn="1"/>
          </p:nvGrpSpPr>
          <p:grpSpPr>
            <a:xfrm>
              <a:off x="-3314820" y="4363463"/>
              <a:ext cx="1381246" cy="835929"/>
              <a:chOff x="-3314820" y="3391746"/>
              <a:chExt cx="1381246" cy="835929"/>
            </a:xfrm>
          </p:grpSpPr>
          <p:sp>
            <p:nvSpPr>
              <p:cNvPr id="39" name="Rechthoek 38">
                <a:extLst>
                  <a:ext uri="{FF2B5EF4-FFF2-40B4-BE49-F238E27FC236}">
                    <a16:creationId xmlns:a16="http://schemas.microsoft.com/office/drawing/2014/main" id="{93CDAB63-B20A-4B3E-802E-D15D3E7B3B43}"/>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1D5EA9F7-4803-4512-92AC-CDB4623CDFB0}"/>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1" name="Tekstvak 40">
                <a:extLst>
                  <a:ext uri="{FF2B5EF4-FFF2-40B4-BE49-F238E27FC236}">
                    <a16:creationId xmlns:a16="http://schemas.microsoft.com/office/drawing/2014/main" id="{C3B24AC8-CEB7-4A9C-BD4D-89A044B78B06}"/>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42" name="Vrije vorm: vorm 41">
                <a:extLst>
                  <a:ext uri="{FF2B5EF4-FFF2-40B4-BE49-F238E27FC236}">
                    <a16:creationId xmlns:a16="http://schemas.microsoft.com/office/drawing/2014/main" id="{06634AF5-AD4F-4549-B538-C4D5C06C5A31}"/>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6A86DE0B-905F-490A-A663-3BCB46D769D3}"/>
                  </a:ext>
                </a:extLst>
              </p:cNvPr>
              <p:cNvGrpSpPr/>
              <p:nvPr userDrawn="1"/>
            </p:nvGrpSpPr>
            <p:grpSpPr>
              <a:xfrm>
                <a:off x="-3243855" y="3446665"/>
                <a:ext cx="157453" cy="147831"/>
                <a:chOff x="-899320" y="3037554"/>
                <a:chExt cx="175977" cy="165227"/>
              </a:xfrm>
            </p:grpSpPr>
            <p:sp>
              <p:nvSpPr>
                <p:cNvPr id="45" name="Vrije vorm: vorm 44">
                  <a:extLst>
                    <a:ext uri="{FF2B5EF4-FFF2-40B4-BE49-F238E27FC236}">
                      <a16:creationId xmlns:a16="http://schemas.microsoft.com/office/drawing/2014/main" id="{11CC7C7D-0DEB-4813-A1C6-B0E7C2163BF3}"/>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46" name="Rechthoek: afgeronde hoeken 45">
                  <a:extLst>
                    <a:ext uri="{FF2B5EF4-FFF2-40B4-BE49-F238E27FC236}">
                      <a16:creationId xmlns:a16="http://schemas.microsoft.com/office/drawing/2014/main" id="{DB4BF630-ED14-4D39-A79E-47CC241E7FCC}"/>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Vrije vorm: vorm 46">
                  <a:extLst>
                    <a:ext uri="{FF2B5EF4-FFF2-40B4-BE49-F238E27FC236}">
                      <a16:creationId xmlns:a16="http://schemas.microsoft.com/office/drawing/2014/main" id="{78CD76A7-1590-4C56-9DDF-DA16737169DA}"/>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4" name="Gelijkbenige driehoek 43">
                <a:extLst>
                  <a:ext uri="{FF2B5EF4-FFF2-40B4-BE49-F238E27FC236}">
                    <a16:creationId xmlns:a16="http://schemas.microsoft.com/office/drawing/2014/main" id="{CB39E84D-ADE3-40FE-B4FB-ACA7B69D65B2}"/>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 beeld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BA2E694-120A-45EE-ACCA-EBAB0047D801}"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6" name="Tijdelijke aanduiding voor afbeelding 13">
            <a:extLst>
              <a:ext uri="{FF2B5EF4-FFF2-40B4-BE49-F238E27FC236}">
                <a16:creationId xmlns:a16="http://schemas.microsoft.com/office/drawing/2014/main" id="{9C63EF22-FACF-40AF-B97D-BAB56AFA8D3E}"/>
              </a:ext>
            </a:extLst>
          </p:cNvPr>
          <p:cNvSpPr>
            <a:spLocks noGrp="1"/>
          </p:cNvSpPr>
          <p:nvPr>
            <p:ph type="pic" sz="quarter" idx="19" hasCustomPrompt="1"/>
          </p:nvPr>
        </p:nvSpPr>
        <p:spPr>
          <a:xfrm>
            <a:off x="795219"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7" name="Tijdelijke aanduiding voor afbeelding 13">
            <a:extLst>
              <a:ext uri="{FF2B5EF4-FFF2-40B4-BE49-F238E27FC236}">
                <a16:creationId xmlns:a16="http://schemas.microsoft.com/office/drawing/2014/main" id="{D6647AB9-1B19-4D03-8695-44322833ED1D}"/>
              </a:ext>
            </a:extLst>
          </p:cNvPr>
          <p:cNvSpPr>
            <a:spLocks noGrp="1"/>
          </p:cNvSpPr>
          <p:nvPr>
            <p:ph type="pic" sz="quarter" idx="20" hasCustomPrompt="1"/>
          </p:nvPr>
        </p:nvSpPr>
        <p:spPr>
          <a:xfrm>
            <a:off x="3060017"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8" name="Tijdelijke aanduiding voor afbeelding 13">
            <a:extLst>
              <a:ext uri="{FF2B5EF4-FFF2-40B4-BE49-F238E27FC236}">
                <a16:creationId xmlns:a16="http://schemas.microsoft.com/office/drawing/2014/main" id="{30ED6AE8-1E3C-4335-9779-A42930D20253}"/>
              </a:ext>
            </a:extLst>
          </p:cNvPr>
          <p:cNvSpPr>
            <a:spLocks noGrp="1"/>
          </p:cNvSpPr>
          <p:nvPr>
            <p:ph type="pic" sz="quarter" idx="21" hasCustomPrompt="1"/>
          </p:nvPr>
        </p:nvSpPr>
        <p:spPr>
          <a:xfrm>
            <a:off x="5324815"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9" name="Tijdelijke aanduiding voor afbeelding 13">
            <a:extLst>
              <a:ext uri="{FF2B5EF4-FFF2-40B4-BE49-F238E27FC236}">
                <a16:creationId xmlns:a16="http://schemas.microsoft.com/office/drawing/2014/main" id="{9C401AB7-54EB-46EF-B3B7-43D9F5B3B73B}"/>
              </a:ext>
            </a:extLst>
          </p:cNvPr>
          <p:cNvSpPr>
            <a:spLocks noGrp="1"/>
          </p:cNvSpPr>
          <p:nvPr>
            <p:ph type="pic" sz="quarter" idx="22" hasCustomPrompt="1"/>
          </p:nvPr>
        </p:nvSpPr>
        <p:spPr>
          <a:xfrm>
            <a:off x="7589613" y="4594977"/>
            <a:ext cx="1534325" cy="1360991"/>
          </a:xfrm>
          <a:prstGeom prst="rect">
            <a:avLst/>
          </a:prstGeom>
          <a:noFill/>
        </p:spPr>
        <p:txBody>
          <a:bodyPr wrap="square" bIns="0" anchor="ctr" anchorCtr="0">
            <a:noAutofit/>
          </a:bodyPr>
          <a:lstStyle>
            <a:lvl1pPr marL="0" marR="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sz="11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a:pPr>
            <a:r>
              <a:rPr lang="nl-NL"/>
              <a:t>Klik Selecteer dit kader, </a:t>
            </a:r>
            <a:br>
              <a:rPr lang="nl-NL"/>
            </a:br>
            <a:r>
              <a:rPr lang="nl-NL"/>
              <a:t>ga naar de tab ‘Slidebuilder’, </a:t>
            </a:r>
            <a:br>
              <a:rPr lang="nl-NL"/>
            </a:br>
            <a:r>
              <a:rPr lang="nl-NL"/>
              <a:t>klik op ‘Afbeeldingen’, selecteer de gewenste afbeelding </a:t>
            </a:r>
            <a:br>
              <a:rPr lang="nl-NL"/>
            </a:br>
            <a:r>
              <a:rPr lang="nl-NL"/>
              <a:t>en klik op ‘Invoegen’.</a:t>
            </a:r>
          </a:p>
          <a:p>
            <a:endParaRPr lang="nl-NL"/>
          </a:p>
        </p:txBody>
      </p:sp>
      <p:sp>
        <p:nvSpPr>
          <p:cNvPr id="20" name="Tijdelijke aanduiding voor afbeelding 13">
            <a:extLst>
              <a:ext uri="{FF2B5EF4-FFF2-40B4-BE49-F238E27FC236}">
                <a16:creationId xmlns:a16="http://schemas.microsoft.com/office/drawing/2014/main" id="{1C669AA7-6B3D-41C7-8DA6-22AA2DA2C530}"/>
              </a:ext>
            </a:extLst>
          </p:cNvPr>
          <p:cNvSpPr>
            <a:spLocks noGrp="1"/>
          </p:cNvSpPr>
          <p:nvPr>
            <p:ph type="pic" sz="quarter" idx="23" hasCustomPrompt="1"/>
          </p:nvPr>
        </p:nvSpPr>
        <p:spPr>
          <a:xfrm>
            <a:off x="9854411"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3447997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ppt_x"/>
                                          </p:val>
                                        </p:tav>
                                        <p:tav tm="100000">
                                          <p:val>
                                            <p:strVal val="#ppt_x"/>
                                          </p:val>
                                        </p:tav>
                                      </p:tavLst>
                                    </p:anim>
                                    <p:anim calcmode="lin" valueType="num">
                                      <p:cBhvr additive="base">
                                        <p:cTn id="28" dur="75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4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4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750" fill="hold"/>
                                        <p:tgtEl>
                                          <p:spTgt spid="20"/>
                                        </p:tgtEl>
                                        <p:attrNameLst>
                                          <p:attrName>ppt_x</p:attrName>
                                        </p:attrNameLst>
                                      </p:cBhvr>
                                      <p:tavLst>
                                        <p:tav tm="0">
                                          <p:val>
                                            <p:strVal val="#ppt_x"/>
                                          </p:val>
                                        </p:tav>
                                        <p:tav tm="100000">
                                          <p:val>
                                            <p:strVal val="#ppt_x"/>
                                          </p:val>
                                        </p:tav>
                                      </p:tavLst>
                                    </p:anim>
                                    <p:anim calcmode="lin" valueType="num">
                                      <p:cBhvr additive="base">
                                        <p:cTn id="44"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bldP spid="17" grpId="0"/>
      <p:bldP spid="18" grpId="0"/>
      <p:bldP spid="19" grpId="0"/>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hoofdstuk</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3918857"/>
            <a:ext cx="11101386" cy="2379709"/>
          </a:xfrm>
        </p:spPr>
        <p:txBody>
          <a:bodyPr/>
          <a:lstStyle>
            <a:lvl1pPr marL="0" indent="0">
              <a:buNone/>
              <a:defRPr sz="2000" b="0">
                <a:solidFill>
                  <a:schemeClr val="bg1"/>
                </a:solidFill>
              </a:defRPr>
            </a:lvl1pPr>
            <a:lvl2pPr marL="0" indent="0">
              <a:buNone/>
              <a:defRPr sz="2000">
                <a:solidFill>
                  <a:schemeClr val="bg1"/>
                </a:solidFill>
              </a:defRPr>
            </a:lvl2pPr>
            <a:lvl3pPr>
              <a:defRPr sz="2000">
                <a:solidFill>
                  <a:schemeClr val="bg1"/>
                </a:solidFill>
              </a:defRPr>
            </a:lvl3pPr>
            <a:lvl4pPr>
              <a:defRPr sz="2000">
                <a:solidFill>
                  <a:schemeClr val="bg1"/>
                </a:solidFill>
              </a:defRPr>
            </a:lvl4pPr>
            <a:lvl5pPr>
              <a:defRPr sz="2000" b="0">
                <a:solidFill>
                  <a:schemeClr val="bg1"/>
                </a:solidFill>
              </a:defRPr>
            </a:lvl5pPr>
            <a:lvl6pPr>
              <a:defRPr sz="2000">
                <a:solidFill>
                  <a:schemeClr val="bg1"/>
                </a:solidFill>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nl-NL"/>
              <a:t>Subtitel</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B3070AB-0F38-43BF-AE3D-CCD35BC7D6A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74435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 INDELING">
            <a:extLst>
              <a:ext uri="{FF2B5EF4-FFF2-40B4-BE49-F238E27FC236}">
                <a16:creationId xmlns:a16="http://schemas.microsoft.com/office/drawing/2014/main" id="{2AB37561-797D-4863-B856-F5FB526E59F9}"/>
              </a:ext>
            </a:extLst>
          </p:cNvPr>
          <p:cNvSpPr txBox="1"/>
          <p:nvPr userDrawn="1"/>
        </p:nvSpPr>
        <p:spPr>
          <a:xfrm>
            <a:off x="0" y="-501519"/>
            <a:ext cx="12192000" cy="126365"/>
          </a:xfrm>
          <a:prstGeom prst="rect">
            <a:avLst/>
          </a:prstGeom>
          <a:noFill/>
        </p:spPr>
        <p:txBody>
          <a:bodyPr wrap="square" lIns="0" tIns="0" rIns="0" bIns="0" rtlCol="0" anchor="t" anchorCtr="0">
            <a:noAutofit/>
          </a:bodyPr>
          <a:lstStyle/>
          <a:p>
            <a:pPr algn="l"/>
            <a:r>
              <a:rPr lang="nl-NL" sz="1000" b="0" cap="all" spc="50" baseline="0">
                <a:solidFill>
                  <a:schemeClr val="tx1"/>
                </a:solidFill>
                <a:latin typeface="+mj-lt"/>
                <a:cs typeface="Calibri" panose="020F0502020204030204" pitchFamily="34" charset="0"/>
              </a:rPr>
              <a:t>INDELING</a:t>
            </a:r>
          </a:p>
        </p:txBody>
      </p:sp>
      <p:grpSp>
        <p:nvGrpSpPr>
          <p:cNvPr id="10" name="- COLOR_PALETTE">
            <a:extLst>
              <a:ext uri="{FF2B5EF4-FFF2-40B4-BE49-F238E27FC236}">
                <a16:creationId xmlns:a16="http://schemas.microsoft.com/office/drawing/2014/main" id="{BFDB459C-AEDB-4585-91D5-C8107DBB1162}"/>
              </a:ext>
            </a:extLst>
          </p:cNvPr>
          <p:cNvGrpSpPr/>
          <p:nvPr userDrawn="1"/>
        </p:nvGrpSpPr>
        <p:grpSpPr>
          <a:xfrm rot="16200000">
            <a:off x="11643610" y="-710074"/>
            <a:ext cx="194715" cy="898891"/>
            <a:chOff x="-481180" y="2063033"/>
            <a:chExt cx="278130" cy="1283968"/>
          </a:xfrm>
        </p:grpSpPr>
        <p:sp>
          <p:nvSpPr>
            <p:cNvPr id="13" name="Rechthoek 12">
              <a:extLst>
                <a:ext uri="{FF2B5EF4-FFF2-40B4-BE49-F238E27FC236}">
                  <a16:creationId xmlns:a16="http://schemas.microsoft.com/office/drawing/2014/main" id="{682DC896-B792-4033-BF28-5F4B9C3ED199}"/>
                </a:ext>
              </a:extLst>
            </p:cNvPr>
            <p:cNvSpPr/>
            <p:nvPr userDrawn="1"/>
          </p:nvSpPr>
          <p:spPr>
            <a:xfrm>
              <a:off x="-481180" y="2063033"/>
              <a:ext cx="278130" cy="27812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4" name="Rechthoek 13">
              <a:extLst>
                <a:ext uri="{FF2B5EF4-FFF2-40B4-BE49-F238E27FC236}">
                  <a16:creationId xmlns:a16="http://schemas.microsoft.com/office/drawing/2014/main" id="{4E8FBE1C-E21E-426A-908D-B5FD49B2C226}"/>
                </a:ext>
              </a:extLst>
            </p:cNvPr>
            <p:cNvSpPr/>
            <p:nvPr userDrawn="1"/>
          </p:nvSpPr>
          <p:spPr>
            <a:xfrm>
              <a:off x="-481180" y="2398312"/>
              <a:ext cx="278130" cy="27812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5" name="Rechthoek 14">
              <a:extLst>
                <a:ext uri="{FF2B5EF4-FFF2-40B4-BE49-F238E27FC236}">
                  <a16:creationId xmlns:a16="http://schemas.microsoft.com/office/drawing/2014/main" id="{9D4AB293-C318-4B6E-AF93-2F18FBD98E19}"/>
                </a:ext>
              </a:extLst>
            </p:cNvPr>
            <p:cNvSpPr/>
            <p:nvPr userDrawn="1"/>
          </p:nvSpPr>
          <p:spPr>
            <a:xfrm>
              <a:off x="-481180" y="2733593"/>
              <a:ext cx="278130" cy="27812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6" name="Rechthoek 15">
              <a:extLst>
                <a:ext uri="{FF2B5EF4-FFF2-40B4-BE49-F238E27FC236}">
                  <a16:creationId xmlns:a16="http://schemas.microsoft.com/office/drawing/2014/main" id="{8D25A43C-C66A-45B6-A956-F779339B1296}"/>
                </a:ext>
              </a:extLst>
            </p:cNvPr>
            <p:cNvSpPr/>
            <p:nvPr userDrawn="1"/>
          </p:nvSpPr>
          <p:spPr>
            <a:xfrm>
              <a:off x="-481180" y="3068872"/>
              <a:ext cx="278130" cy="27812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a:p>
          </p:txBody>
        </p:sp>
      </p:grpSp>
      <p:sp>
        <p:nvSpPr>
          <p:cNvPr id="2" name="titel">
            <a:extLst>
              <a:ext uri="{FF2B5EF4-FFF2-40B4-BE49-F238E27FC236}">
                <a16:creationId xmlns:a16="http://schemas.microsoft.com/office/drawing/2014/main" id="{59CAD7F8-CB3B-41C7-A2C9-1FAD9C4593A6}"/>
              </a:ext>
            </a:extLst>
          </p:cNvPr>
          <p:cNvSpPr>
            <a:spLocks noGrp="1"/>
          </p:cNvSpPr>
          <p:nvPr>
            <p:ph type="title"/>
          </p:nvPr>
        </p:nvSpPr>
        <p:spPr>
          <a:xfrm>
            <a:off x="534987" y="722568"/>
            <a:ext cx="11114087" cy="709102"/>
          </a:xfrm>
          <a:prstGeom prst="rect">
            <a:avLst/>
          </a:prstGeom>
        </p:spPr>
        <p:txBody>
          <a:bodyPr vert="horz" lIns="0" tIns="0" rIns="0" bIns="0" rtlCol="0" anchor="t" anchorCtr="0">
            <a:noAutofit/>
          </a:bodyPr>
          <a:lstStyle/>
          <a:p>
            <a:r>
              <a:rPr lang="nl-NL"/>
              <a:t>Titel</a:t>
            </a:r>
            <a:br>
              <a:rPr lang="nl-NL"/>
            </a:br>
            <a:r>
              <a:rPr lang="nl-NL"/>
              <a:t>max. 2 regels</a:t>
            </a:r>
          </a:p>
        </p:txBody>
      </p:sp>
      <p:sp>
        <p:nvSpPr>
          <p:cNvPr id="3" name="tekst">
            <a:extLst>
              <a:ext uri="{FF2B5EF4-FFF2-40B4-BE49-F238E27FC236}">
                <a16:creationId xmlns:a16="http://schemas.microsoft.com/office/drawing/2014/main" id="{D97971DD-7A5D-4F9B-A0F8-717136D27FA5}"/>
              </a:ext>
            </a:extLst>
          </p:cNvPr>
          <p:cNvSpPr>
            <a:spLocks noGrp="1"/>
          </p:cNvSpPr>
          <p:nvPr>
            <p:ph type="body" idx="1"/>
          </p:nvPr>
        </p:nvSpPr>
        <p:spPr>
          <a:xfrm>
            <a:off x="534987" y="1971670"/>
            <a:ext cx="11109529" cy="4337056"/>
          </a:xfrm>
          <a:prstGeom prst="rect">
            <a:avLst/>
          </a:prstGeom>
        </p:spPr>
        <p:txBody>
          <a:bodyPr vert="horz" lIns="0" tIns="0" rIns="0" bIns="0" rtlCol="0">
            <a:noAutofit/>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94F027EE-D1B2-46D1-9E7E-0C057151CFB4}"/>
              </a:ext>
            </a:extLst>
          </p:cNvPr>
          <p:cNvSpPr>
            <a:spLocks noGrp="1"/>
          </p:cNvSpPr>
          <p:nvPr>
            <p:ph type="dt" sz="half" idx="2"/>
          </p:nvPr>
        </p:nvSpPr>
        <p:spPr>
          <a:xfrm>
            <a:off x="10549948" y="6515100"/>
            <a:ext cx="692841" cy="126365"/>
          </a:xfrm>
          <a:prstGeom prst="rect">
            <a:avLst/>
          </a:prstGeom>
        </p:spPr>
        <p:txBody>
          <a:bodyPr vert="horz" lIns="0" tIns="0" rIns="0" bIns="0" rtlCol="0" anchor="ctr"/>
          <a:lstStyle>
            <a:lvl1pPr algn="r">
              <a:defRPr sz="800">
                <a:solidFill>
                  <a:schemeClr val="tx2"/>
                </a:solidFill>
              </a:defRPr>
            </a:lvl1pPr>
          </a:lstStyle>
          <a:p>
            <a:fld id="{3F97E1FF-D8D8-460E-AC38-C0D9DBB61AFB}" type="datetime1">
              <a:rPr lang="nl-NL" smtClean="0"/>
              <a:pPr/>
              <a:t>24-02-2026</a:t>
            </a:fld>
            <a:endParaRPr lang="nl-NL"/>
          </a:p>
        </p:txBody>
      </p:sp>
      <p:sp>
        <p:nvSpPr>
          <p:cNvPr id="5" name="voettekst">
            <a:extLst>
              <a:ext uri="{FF2B5EF4-FFF2-40B4-BE49-F238E27FC236}">
                <a16:creationId xmlns:a16="http://schemas.microsoft.com/office/drawing/2014/main" id="{4C03C96F-78F1-4061-A5A0-F408B3C456D5}"/>
              </a:ext>
            </a:extLst>
          </p:cNvPr>
          <p:cNvSpPr>
            <a:spLocks noGrp="1"/>
          </p:cNvSpPr>
          <p:nvPr>
            <p:ph type="ftr" sz="quarter" idx="3"/>
          </p:nvPr>
        </p:nvSpPr>
        <p:spPr>
          <a:xfrm>
            <a:off x="547484" y="6515100"/>
            <a:ext cx="9864505" cy="126365"/>
          </a:xfrm>
          <a:prstGeom prst="rect">
            <a:avLst/>
          </a:prstGeom>
        </p:spPr>
        <p:txBody>
          <a:bodyPr vert="horz" lIns="0" tIns="0" rIns="0" bIns="0" rtlCol="0" anchor="ctr"/>
          <a:lstStyle>
            <a:lvl1pPr algn="l">
              <a:defRPr sz="800">
                <a:solidFill>
                  <a:schemeClr val="tx2"/>
                </a:solidFill>
              </a:defRPr>
            </a:lvl1pPr>
          </a:lstStyle>
          <a:p>
            <a:r>
              <a:rPr lang="nl-NL"/>
              <a:t>Erasmus University Rotterdam </a:t>
            </a:r>
          </a:p>
        </p:txBody>
      </p:sp>
      <p:sp>
        <p:nvSpPr>
          <p:cNvPr id="6" name="dianummer">
            <a:extLst>
              <a:ext uri="{FF2B5EF4-FFF2-40B4-BE49-F238E27FC236}">
                <a16:creationId xmlns:a16="http://schemas.microsoft.com/office/drawing/2014/main" id="{765DEFEE-3C48-4E2C-AE36-21BB1A74F584}"/>
              </a:ext>
            </a:extLst>
          </p:cNvPr>
          <p:cNvSpPr>
            <a:spLocks noGrp="1"/>
          </p:cNvSpPr>
          <p:nvPr>
            <p:ph type="sldNum" sz="quarter" idx="4"/>
          </p:nvPr>
        </p:nvSpPr>
        <p:spPr>
          <a:xfrm>
            <a:off x="11380749" y="6515100"/>
            <a:ext cx="263767" cy="126365"/>
          </a:xfrm>
          <a:prstGeom prst="rect">
            <a:avLst/>
          </a:prstGeom>
        </p:spPr>
        <p:txBody>
          <a:bodyPr vert="horz" lIns="0" tIns="0" rIns="0" bIns="0" rtlCol="0" anchor="ctr"/>
          <a:lstStyle>
            <a:lvl1pPr algn="r">
              <a:defRPr sz="1000" b="1">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45853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p:titleStyle>
    <p:bodyStyle>
      <a:lvl1pPr marL="263525" indent="-263525" algn="l" defTabSz="914400" rtl="0" eaLnBrk="1" latinLnBrk="0" hangingPunct="1">
        <a:lnSpc>
          <a:spcPct val="90000"/>
        </a:lnSpc>
        <a:spcBef>
          <a:spcPts val="1000"/>
        </a:spcBef>
        <a:buClr>
          <a:schemeClr val="tx1"/>
        </a:buClr>
        <a:buFont typeface="Calibri" panose="020F0502020204030204" pitchFamily="34" charset="0"/>
        <a:buChar char="›"/>
        <a:defRPr sz="1400" kern="1200">
          <a:solidFill>
            <a:schemeClr val="tx2"/>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2"/>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2"/>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2"/>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2"/>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
          <p15:clr>
            <a:srgbClr val="F26B43"/>
          </p15:clr>
        </p15:guide>
        <p15:guide id="2" pos="7679">
          <p15:clr>
            <a:srgbClr val="F26B43"/>
          </p15:clr>
        </p15:guide>
        <p15:guide id="4" orient="horz">
          <p15:clr>
            <a:srgbClr val="F26B43"/>
          </p15:clr>
        </p15:guide>
        <p15:guide id="5" orient="horz" pos="4320">
          <p15:clr>
            <a:srgbClr val="F26B43"/>
          </p15:clr>
        </p15:guide>
        <p15:guide id="7" pos="7338">
          <p15:clr>
            <a:srgbClr val="5ACBF0"/>
          </p15:clr>
        </p15:guide>
        <p15:guide id="8" orient="horz" pos="3974">
          <p15:clr>
            <a:srgbClr val="5ACBF0"/>
          </p15:clr>
        </p15:guide>
        <p15:guide id="9" pos="337">
          <p15:clr>
            <a:srgbClr val="5ACBF0"/>
          </p15:clr>
        </p15:guide>
        <p15:guide id="10" orient="horz" pos="453">
          <p15:clr>
            <a:srgbClr val="5ACBF0"/>
          </p15:clr>
        </p15:guide>
        <p15:guide id="11" orient="horz" pos="1240">
          <p15:clr>
            <a:srgbClr val="5ACBF0"/>
          </p15:clr>
        </p15:guide>
        <p15:guide id="12" orient="horz" pos="903">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nieuwsindeklas.nl/lesmateriaal/lessuggestie/5-w-vragen-en-1-h-vraa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hyperlink" Target="https://www.pinterest.com/pin/5108067827092443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F5CD-363C-3BB1-CC30-2E01F0E611FC}"/>
              </a:ext>
            </a:extLst>
          </p:cNvPr>
          <p:cNvSpPr>
            <a:spLocks noGrp="1"/>
          </p:cNvSpPr>
          <p:nvPr>
            <p:ph type="title"/>
          </p:nvPr>
        </p:nvSpPr>
        <p:spPr/>
        <p:txBody>
          <a:bodyPr/>
          <a:lstStyle/>
          <a:p>
            <a:r>
              <a:rPr lang="en-US"/>
              <a:t>Quest 3</a:t>
            </a:r>
            <a:endParaRPr lang="nl-NL"/>
          </a:p>
        </p:txBody>
      </p:sp>
      <p:sp>
        <p:nvSpPr>
          <p:cNvPr id="5" name="Footer Placeholder 4">
            <a:extLst>
              <a:ext uri="{FF2B5EF4-FFF2-40B4-BE49-F238E27FC236}">
                <a16:creationId xmlns:a16="http://schemas.microsoft.com/office/drawing/2014/main" id="{A1408DEE-1B3C-C2B2-0889-39F93CE6FD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Tree>
    <p:extLst>
      <p:ext uri="{BB962C8B-B14F-4D97-AF65-F5344CB8AC3E}">
        <p14:creationId xmlns:p14="http://schemas.microsoft.com/office/powerpoint/2010/main" val="24863083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E93763-F22D-322E-B7B4-817503A45795}"/>
              </a:ext>
            </a:extLst>
          </p:cNvPr>
          <p:cNvPicPr>
            <a:picLocks noChangeAspect="1"/>
          </p:cNvPicPr>
          <p:nvPr/>
        </p:nvPicPr>
        <p:blipFill>
          <a:blip r:embed="rId3"/>
          <a:stretch>
            <a:fillRect/>
          </a:stretch>
        </p:blipFill>
        <p:spPr>
          <a:xfrm>
            <a:off x="6624488" y="1379619"/>
            <a:ext cx="4895512" cy="4950381"/>
          </a:xfrm>
          <a:prstGeom prst="rect">
            <a:avLst/>
          </a:prstGeom>
        </p:spPr>
      </p:pic>
      <p:sp>
        <p:nvSpPr>
          <p:cNvPr id="7" name="Tijdelijke aanduiding voor tekst 6">
            <a:extLst>
              <a:ext uri="{FF2B5EF4-FFF2-40B4-BE49-F238E27FC236}">
                <a16:creationId xmlns:a16="http://schemas.microsoft.com/office/drawing/2014/main" id="{EFD47CC3-D2EE-FB4B-9EEF-351042288145}"/>
              </a:ext>
            </a:extLst>
          </p:cNvPr>
          <p:cNvSpPr>
            <a:spLocks noGrp="1"/>
          </p:cNvSpPr>
          <p:nvPr>
            <p:ph type="body" idx="10"/>
          </p:nvPr>
        </p:nvSpPr>
        <p:spPr/>
        <p:txBody>
          <a:bodyPr/>
          <a:lstStyle/>
          <a:p>
            <a:endParaRPr lang="nl-NL"/>
          </a:p>
        </p:txBody>
      </p:sp>
      <p:sp>
        <p:nvSpPr>
          <p:cNvPr id="4" name="Titel 3">
            <a:extLst>
              <a:ext uri="{FF2B5EF4-FFF2-40B4-BE49-F238E27FC236}">
                <a16:creationId xmlns:a16="http://schemas.microsoft.com/office/drawing/2014/main" id="{8350C933-05E0-2A44-846D-86C0B4800747}"/>
              </a:ext>
            </a:extLst>
          </p:cNvPr>
          <p:cNvSpPr>
            <a:spLocks noGrp="1"/>
          </p:cNvSpPr>
          <p:nvPr>
            <p:ph type="ctrTitle"/>
          </p:nvPr>
        </p:nvSpPr>
        <p:spPr>
          <a:xfrm>
            <a:off x="344455" y="282000"/>
            <a:ext cx="5935578" cy="1292842"/>
          </a:xfrm>
        </p:spPr>
        <p:txBody>
          <a:bodyPr/>
          <a:lstStyle/>
          <a:p>
            <a:r>
              <a:rPr lang="en-US" sz="6000" err="1"/>
              <a:t>Cyclus</a:t>
            </a:r>
            <a:r>
              <a:rPr lang="en-US" sz="6000"/>
              <a:t> </a:t>
            </a:r>
            <a:r>
              <a:rPr lang="en-US" sz="6000" err="1"/>
              <a:t>onderzoekend</a:t>
            </a:r>
            <a:r>
              <a:rPr lang="en-US" sz="6000"/>
              <a:t> </a:t>
            </a:r>
            <a:r>
              <a:rPr lang="en-US" sz="6000" err="1"/>
              <a:t>leren</a:t>
            </a:r>
            <a:endParaRPr lang="nl-NL" sz="6000"/>
          </a:p>
        </p:txBody>
      </p:sp>
      <p:sp>
        <p:nvSpPr>
          <p:cNvPr id="5" name="voettekst">
            <a:extLst>
              <a:ext uri="{FF2B5EF4-FFF2-40B4-BE49-F238E27FC236}">
                <a16:creationId xmlns:a16="http://schemas.microsoft.com/office/drawing/2014/main" id="{5C0400BE-0647-D93D-375E-4B8E5E89C4EA}"/>
              </a:ext>
            </a:extLst>
          </p:cNvPr>
          <p:cNvSpPr txBox="1">
            <a:spLocks/>
          </p:cNvSpPr>
          <p:nvPr/>
        </p:nvSpPr>
        <p:spPr>
          <a:xfrm>
            <a:off x="547484" y="6515100"/>
            <a:ext cx="9864505" cy="12636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2328"/>
                </a:solidFill>
                <a:effectLst/>
                <a:uLnTx/>
                <a:uFillTx/>
                <a:latin typeface="Arial"/>
                <a:ea typeface="+mn-ea"/>
                <a:cs typeface="+mn-cs"/>
              </a:rPr>
              <a:t>Erasmus University Rotterdam </a:t>
            </a:r>
          </a:p>
        </p:txBody>
      </p:sp>
      <p:sp>
        <p:nvSpPr>
          <p:cNvPr id="6" name="Rechthoek 11">
            <a:extLst>
              <a:ext uri="{FF2B5EF4-FFF2-40B4-BE49-F238E27FC236}">
                <a16:creationId xmlns:a16="http://schemas.microsoft.com/office/drawing/2014/main" id="{E623C229-5317-3FF0-7AFC-2BF5F4B3797A}"/>
              </a:ext>
            </a:extLst>
          </p:cNvPr>
          <p:cNvSpPr/>
          <p:nvPr/>
        </p:nvSpPr>
        <p:spPr>
          <a:xfrm>
            <a:off x="329987" y="3436597"/>
            <a:ext cx="4185154" cy="864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kstvak 13">
            <a:extLst>
              <a:ext uri="{FF2B5EF4-FFF2-40B4-BE49-F238E27FC236}">
                <a16:creationId xmlns:a16="http://schemas.microsoft.com/office/drawing/2014/main" id="{F1641E2E-6723-5E1C-5328-23FEB4105656}"/>
              </a:ext>
            </a:extLst>
          </p:cNvPr>
          <p:cNvSpPr txBox="1"/>
          <p:nvPr/>
        </p:nvSpPr>
        <p:spPr>
          <a:xfrm>
            <a:off x="466385" y="3478551"/>
            <a:ext cx="391235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1"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Tip: “Maak vooraf een duidelijk plan hoe je je onderzoek precies wilt uitvoeren en wat je hier allemaal voor nodig hebt” </a:t>
            </a:r>
            <a:endParaRPr kumimoji="0" lang="nl-NL" sz="1600" b="0" i="1"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6F86B57B-6F66-6EDA-0640-F51EE6C60829}"/>
              </a:ext>
            </a:extLst>
          </p:cNvPr>
          <p:cNvSpPr/>
          <p:nvPr/>
        </p:nvSpPr>
        <p:spPr>
          <a:xfrm rot="8456663">
            <a:off x="9158819" y="4665581"/>
            <a:ext cx="2235200" cy="1625600"/>
          </a:xfrm>
          <a:prstGeom prst="ellipse">
            <a:avLst/>
          </a:prstGeom>
          <a:noFill/>
          <a:ln w="38100">
            <a:solidFill>
              <a:srgbClr val="0C8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309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A blackboard with writing on it&#10;&#10;Description automatically generated with low confidence">
            <a:extLst>
              <a:ext uri="{FF2B5EF4-FFF2-40B4-BE49-F238E27FC236}">
                <a16:creationId xmlns:a16="http://schemas.microsoft.com/office/drawing/2014/main" id="{ED0776A2-42C0-1357-6C78-50BB5A2AA2B8}"/>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581400" y="0"/>
            <a:ext cx="8545388" cy="6858000"/>
          </a:xfrm>
          <a:prstGeom prst="rect">
            <a:avLst/>
          </a:prstGeom>
        </p:spPr>
      </p:pic>
      <p:sp>
        <p:nvSpPr>
          <p:cNvPr id="30" name="Tijdelijke aanduiding voor tekst 29">
            <a:extLst>
              <a:ext uri="{FF2B5EF4-FFF2-40B4-BE49-F238E27FC236}">
                <a16:creationId xmlns:a16="http://schemas.microsoft.com/office/drawing/2014/main" id="{670B10D2-6A32-4312-A204-15B6F58BABD8}"/>
              </a:ext>
            </a:extLst>
          </p:cNvPr>
          <p:cNvSpPr>
            <a:spLocks noGrp="1"/>
          </p:cNvSpPr>
          <p:nvPr>
            <p:ph type="body" sz="quarter" idx="21"/>
          </p:nvPr>
        </p:nvSpPr>
        <p:spPr>
          <a:xfrm flipH="1">
            <a:off x="-6896100" y="0"/>
            <a:ext cx="13516356" cy="7022592"/>
          </a:xfrm>
        </p:spPr>
        <p:txBody>
          <a:bodyPr/>
          <a:lstStyle/>
          <a:p>
            <a:r>
              <a:rPr lang="nl-NL"/>
              <a:t> </a:t>
            </a:r>
          </a:p>
        </p:txBody>
      </p:sp>
      <p:sp>
        <p:nvSpPr>
          <p:cNvPr id="7" name="Titel 6">
            <a:extLst>
              <a:ext uri="{FF2B5EF4-FFF2-40B4-BE49-F238E27FC236}">
                <a16:creationId xmlns:a16="http://schemas.microsoft.com/office/drawing/2014/main" id="{DF9E8932-0BE5-4685-B5ED-25090128C942}"/>
              </a:ext>
            </a:extLst>
          </p:cNvPr>
          <p:cNvSpPr>
            <a:spLocks noGrp="1"/>
          </p:cNvSpPr>
          <p:nvPr>
            <p:ph type="title"/>
          </p:nvPr>
        </p:nvSpPr>
        <p:spPr>
          <a:xfrm>
            <a:off x="456003" y="780825"/>
            <a:ext cx="4935370" cy="709102"/>
          </a:xfrm>
        </p:spPr>
        <p:txBody>
          <a:bodyPr/>
          <a:lstStyle/>
          <a:p>
            <a:r>
              <a:rPr lang="nl-NL" sz="6000"/>
              <a:t>Interview-</a:t>
            </a:r>
            <a:br>
              <a:rPr lang="nl-NL" sz="6000"/>
            </a:br>
            <a:br>
              <a:rPr lang="nl-NL" sz="6000"/>
            </a:br>
            <a:r>
              <a:rPr lang="nl-NL" sz="6000"/>
              <a:t>vragen</a:t>
            </a:r>
            <a:br>
              <a:rPr lang="nl-NL"/>
            </a:br>
            <a:endParaRPr lang="nl-NL"/>
          </a:p>
        </p:txBody>
      </p:sp>
      <p:sp>
        <p:nvSpPr>
          <p:cNvPr id="23" name="voettekst">
            <a:extLst>
              <a:ext uri="{FF2B5EF4-FFF2-40B4-BE49-F238E27FC236}">
                <a16:creationId xmlns:a16="http://schemas.microsoft.com/office/drawing/2014/main" id="{3EB16F29-7D56-C817-9B4C-D5FC5B3E6727}"/>
              </a:ext>
            </a:extLst>
          </p:cNvPr>
          <p:cNvSpPr>
            <a:spLocks noGrp="1"/>
          </p:cNvSpPr>
          <p:nvPr>
            <p:ph type="ftr" sz="quarter" idx="11"/>
          </p:nvPr>
        </p:nvSpPr>
        <p:spPr>
          <a:xfrm>
            <a:off x="547484" y="6515100"/>
            <a:ext cx="9864505" cy="126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pic>
        <p:nvPicPr>
          <p:cNvPr id="11" name="Graphic 10" descr="Speech with solid fill">
            <a:extLst>
              <a:ext uri="{FF2B5EF4-FFF2-40B4-BE49-F238E27FC236}">
                <a16:creationId xmlns:a16="http://schemas.microsoft.com/office/drawing/2014/main" id="{485309B3-B010-C3A5-B035-0139A769B47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7922" y="2270752"/>
            <a:ext cx="2021848" cy="1386848"/>
          </a:xfrm>
          <a:prstGeom prst="rect">
            <a:avLst/>
          </a:prstGeom>
        </p:spPr>
      </p:pic>
      <p:sp>
        <p:nvSpPr>
          <p:cNvPr id="12" name="TextBox 11">
            <a:extLst>
              <a:ext uri="{FF2B5EF4-FFF2-40B4-BE49-F238E27FC236}">
                <a16:creationId xmlns:a16="http://schemas.microsoft.com/office/drawing/2014/main" id="{43CAB165-0293-F19D-84D8-E0147ADB56F8}"/>
              </a:ext>
            </a:extLst>
          </p:cNvPr>
          <p:cNvSpPr txBox="1"/>
          <p:nvPr/>
        </p:nvSpPr>
        <p:spPr>
          <a:xfrm>
            <a:off x="207751" y="2661312"/>
            <a:ext cx="15901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C8066"/>
                </a:solidFill>
                <a:effectLst/>
                <a:uLnTx/>
                <a:uFillTx/>
                <a:latin typeface="Arial"/>
                <a:ea typeface="+mn-ea"/>
                <a:cs typeface="+mn-cs"/>
              </a:rPr>
              <a:t>open </a:t>
            </a:r>
            <a:r>
              <a:rPr kumimoji="0" lang="en-US" sz="1800" b="0" i="0" u="none" strike="noStrike" kern="1200" cap="none" spc="0" normalizeH="0" baseline="0" noProof="0" err="1">
                <a:ln>
                  <a:noFill/>
                </a:ln>
                <a:solidFill>
                  <a:srgbClr val="0C8066"/>
                </a:solidFill>
                <a:effectLst/>
                <a:uLnTx/>
                <a:uFillTx/>
                <a:latin typeface="Arial"/>
                <a:ea typeface="+mn-ea"/>
                <a:cs typeface="+mn-cs"/>
              </a:rPr>
              <a:t>vraag</a:t>
            </a:r>
            <a:endParaRPr kumimoji="0" lang="nl-NL" sz="1800" b="0" i="0" u="none" strike="noStrike" kern="1200" cap="none" spc="0" normalizeH="0" baseline="0" noProof="0">
              <a:ln>
                <a:noFill/>
              </a:ln>
              <a:solidFill>
                <a:srgbClr val="0C8066"/>
              </a:solidFill>
              <a:effectLst/>
              <a:uLnTx/>
              <a:uFillTx/>
              <a:latin typeface="Arial"/>
              <a:ea typeface="+mn-ea"/>
              <a:cs typeface="+mn-cs"/>
            </a:endParaRPr>
          </a:p>
        </p:txBody>
      </p:sp>
      <p:pic>
        <p:nvPicPr>
          <p:cNvPr id="13" name="Graphic 12" descr="Speech with solid fill">
            <a:extLst>
              <a:ext uri="{FF2B5EF4-FFF2-40B4-BE49-F238E27FC236}">
                <a16:creationId xmlns:a16="http://schemas.microsoft.com/office/drawing/2014/main" id="{A8EB0751-ACBA-B6B2-7B89-A86F99C2705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1604420" y="3030644"/>
            <a:ext cx="2021848" cy="1386848"/>
          </a:xfrm>
          <a:prstGeom prst="rect">
            <a:avLst/>
          </a:prstGeom>
        </p:spPr>
      </p:pic>
      <p:sp>
        <p:nvSpPr>
          <p:cNvPr id="14" name="TextBox 13">
            <a:extLst>
              <a:ext uri="{FF2B5EF4-FFF2-40B4-BE49-F238E27FC236}">
                <a16:creationId xmlns:a16="http://schemas.microsoft.com/office/drawing/2014/main" id="{0AF002E6-542E-0C5E-878B-FC55D27BF744}"/>
              </a:ext>
            </a:extLst>
          </p:cNvPr>
          <p:cNvSpPr txBox="1"/>
          <p:nvPr/>
        </p:nvSpPr>
        <p:spPr>
          <a:xfrm>
            <a:off x="2057408" y="3264369"/>
            <a:ext cx="15901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C8066"/>
                </a:solidFill>
                <a:effectLst/>
                <a:uLnTx/>
                <a:uFillTx/>
                <a:latin typeface="Arial"/>
                <a:ea typeface="+mn-ea"/>
                <a:cs typeface="+mn-cs"/>
              </a:rPr>
              <a:t>antwoord</a:t>
            </a:r>
            <a:r>
              <a:rPr kumimoji="0" lang="en-US" sz="1800" b="0" i="0" u="none" strike="noStrike" kern="1200" cap="none" spc="0" normalizeH="0" baseline="0" noProof="0">
                <a:ln>
                  <a:noFill/>
                </a:ln>
                <a:solidFill>
                  <a:srgbClr val="0C8066"/>
                </a:solidFill>
                <a:effectLst/>
                <a:uLnTx/>
                <a:uFillTx/>
                <a:latin typeface="Arial"/>
                <a:ea typeface="+mn-ea"/>
                <a:cs typeface="+mn-cs"/>
              </a:rPr>
              <a:t> </a:t>
            </a:r>
            <a:r>
              <a:rPr kumimoji="0" lang="en-US" sz="1800" b="0" i="0" u="none" strike="noStrike" kern="1200" cap="none" spc="0" normalizeH="0" baseline="0" noProof="0" err="1">
                <a:ln>
                  <a:noFill/>
                </a:ln>
                <a:solidFill>
                  <a:srgbClr val="0C8066"/>
                </a:solidFill>
                <a:effectLst/>
                <a:uLnTx/>
                <a:uFillTx/>
                <a:latin typeface="Arial"/>
                <a:ea typeface="+mn-ea"/>
                <a:cs typeface="+mn-cs"/>
              </a:rPr>
              <a:t>mogelijk</a:t>
            </a:r>
            <a:endParaRPr kumimoji="0" lang="nl-NL" sz="1800" b="0" i="0" u="none" strike="noStrike" kern="1200" cap="none" spc="0" normalizeH="0" baseline="0" noProof="0">
              <a:ln>
                <a:noFill/>
              </a:ln>
              <a:solidFill>
                <a:srgbClr val="0C8066"/>
              </a:solidFill>
              <a:effectLst/>
              <a:uLnTx/>
              <a:uFillTx/>
              <a:latin typeface="Arial"/>
              <a:ea typeface="+mn-ea"/>
              <a:cs typeface="+mn-cs"/>
            </a:endParaRPr>
          </a:p>
        </p:txBody>
      </p:sp>
      <p:pic>
        <p:nvPicPr>
          <p:cNvPr id="15" name="Graphic 14" descr="Speech with solid fill">
            <a:extLst>
              <a:ext uri="{FF2B5EF4-FFF2-40B4-BE49-F238E27FC236}">
                <a16:creationId xmlns:a16="http://schemas.microsoft.com/office/drawing/2014/main" id="{170C75A3-FD96-450E-A299-557A813832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4089540"/>
            <a:ext cx="2021848" cy="1386848"/>
          </a:xfrm>
          <a:prstGeom prst="rect">
            <a:avLst/>
          </a:prstGeom>
        </p:spPr>
      </p:pic>
      <p:sp>
        <p:nvSpPr>
          <p:cNvPr id="16" name="TextBox 15">
            <a:extLst>
              <a:ext uri="{FF2B5EF4-FFF2-40B4-BE49-F238E27FC236}">
                <a16:creationId xmlns:a16="http://schemas.microsoft.com/office/drawing/2014/main" id="{34EB6CF4-CEC7-5A6A-3528-CF88AEBF4CA5}"/>
              </a:ext>
            </a:extLst>
          </p:cNvPr>
          <p:cNvSpPr txBox="1"/>
          <p:nvPr/>
        </p:nvSpPr>
        <p:spPr>
          <a:xfrm>
            <a:off x="376079" y="4480100"/>
            <a:ext cx="15901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C8066"/>
                </a:solidFill>
                <a:effectLst/>
                <a:uLnTx/>
                <a:uFillTx/>
                <a:latin typeface="Arial"/>
                <a:ea typeface="+mn-ea"/>
                <a:cs typeface="+mn-cs"/>
              </a:rPr>
              <a:t>niet</a:t>
            </a:r>
            <a:r>
              <a:rPr kumimoji="0" lang="en-US" sz="1800" b="0" i="0" u="none" strike="noStrike" kern="1200" cap="none" spc="0" normalizeH="0" baseline="0" noProof="0">
                <a:ln>
                  <a:noFill/>
                </a:ln>
                <a:solidFill>
                  <a:srgbClr val="0C8066"/>
                </a:solidFill>
                <a:effectLst/>
                <a:uLnTx/>
                <a:uFillTx/>
                <a:latin typeface="Arial"/>
                <a:ea typeface="+mn-ea"/>
                <a:cs typeface="+mn-cs"/>
              </a:rPr>
              <a:t> </a:t>
            </a:r>
            <a:r>
              <a:rPr kumimoji="0" lang="en-US" sz="1800" b="0" i="0" u="none" strike="noStrike" kern="1200" cap="none" spc="0" normalizeH="0" baseline="0" noProof="0" err="1">
                <a:ln>
                  <a:noFill/>
                </a:ln>
                <a:solidFill>
                  <a:srgbClr val="0C8066"/>
                </a:solidFill>
                <a:effectLst/>
                <a:uLnTx/>
                <a:uFillTx/>
                <a:latin typeface="Arial"/>
                <a:ea typeface="+mn-ea"/>
                <a:cs typeface="+mn-cs"/>
              </a:rPr>
              <a:t>te</a:t>
            </a:r>
            <a:r>
              <a:rPr kumimoji="0" lang="en-US" sz="1800" b="0" i="0" u="none" strike="noStrike" kern="1200" cap="none" spc="0" normalizeH="0" baseline="0" noProof="0">
                <a:ln>
                  <a:noFill/>
                </a:ln>
                <a:solidFill>
                  <a:srgbClr val="0C8066"/>
                </a:solidFill>
                <a:effectLst/>
                <a:uLnTx/>
                <a:uFillTx/>
                <a:latin typeface="Arial"/>
                <a:ea typeface="+mn-ea"/>
                <a:cs typeface="+mn-cs"/>
              </a:rPr>
              <a:t> lang</a:t>
            </a:r>
            <a:endParaRPr kumimoji="0" lang="nl-NL" sz="1800" b="0" i="0" u="none" strike="noStrike" kern="1200" cap="none" spc="0" normalizeH="0" baseline="0" noProof="0">
              <a:ln>
                <a:noFill/>
              </a:ln>
              <a:solidFill>
                <a:srgbClr val="0C8066"/>
              </a:solidFill>
              <a:effectLst/>
              <a:uLnTx/>
              <a:uFillTx/>
              <a:latin typeface="Arial"/>
              <a:ea typeface="+mn-ea"/>
              <a:cs typeface="+mn-cs"/>
            </a:endParaRPr>
          </a:p>
        </p:txBody>
      </p:sp>
    </p:spTree>
    <p:extLst>
      <p:ext uri="{BB962C8B-B14F-4D97-AF65-F5344CB8AC3E}">
        <p14:creationId xmlns:p14="http://schemas.microsoft.com/office/powerpoint/2010/main" val="401779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24" descr="A picture containing chain, metalware, colorful, store&#10;&#10;Description automatically generated">
            <a:extLst>
              <a:ext uri="{FF2B5EF4-FFF2-40B4-BE49-F238E27FC236}">
                <a16:creationId xmlns:a16="http://schemas.microsoft.com/office/drawing/2014/main" id="{7BC663CB-B77D-5B4B-D216-DF15E785EA08}"/>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flipH="1">
            <a:off x="1605501" y="0"/>
            <a:ext cx="10586498" cy="6858000"/>
          </a:xfrm>
          <a:prstGeom prst="rect">
            <a:avLst/>
          </a:prstGeom>
        </p:spPr>
      </p:pic>
      <p:sp>
        <p:nvSpPr>
          <p:cNvPr id="30" name="Tijdelijke aanduiding voor tekst 29">
            <a:extLst>
              <a:ext uri="{FF2B5EF4-FFF2-40B4-BE49-F238E27FC236}">
                <a16:creationId xmlns:a16="http://schemas.microsoft.com/office/drawing/2014/main" id="{670B10D2-6A32-4312-A204-15B6F58BABD8}"/>
              </a:ext>
            </a:extLst>
          </p:cNvPr>
          <p:cNvSpPr>
            <a:spLocks noGrp="1"/>
          </p:cNvSpPr>
          <p:nvPr>
            <p:ph type="body" sz="quarter" idx="21"/>
          </p:nvPr>
        </p:nvSpPr>
        <p:spPr>
          <a:xfrm rot="10800000" flipH="1">
            <a:off x="-2157984" y="0"/>
            <a:ext cx="9454896" cy="7680960"/>
          </a:xfrm>
        </p:spPr>
        <p:txBody>
          <a:bodyPr/>
          <a:lstStyle/>
          <a:p>
            <a:r>
              <a:rPr lang="nl-NL"/>
              <a:t> </a:t>
            </a:r>
          </a:p>
        </p:txBody>
      </p:sp>
      <p:sp>
        <p:nvSpPr>
          <p:cNvPr id="7" name="Titel 6">
            <a:extLst>
              <a:ext uri="{FF2B5EF4-FFF2-40B4-BE49-F238E27FC236}">
                <a16:creationId xmlns:a16="http://schemas.microsoft.com/office/drawing/2014/main" id="{DF9E8932-0BE5-4685-B5ED-25090128C942}"/>
              </a:ext>
            </a:extLst>
          </p:cNvPr>
          <p:cNvSpPr>
            <a:spLocks noGrp="1"/>
          </p:cNvSpPr>
          <p:nvPr>
            <p:ph type="title"/>
          </p:nvPr>
        </p:nvSpPr>
        <p:spPr>
          <a:xfrm>
            <a:off x="346316" y="1480060"/>
            <a:ext cx="4935370" cy="709102"/>
          </a:xfrm>
        </p:spPr>
        <p:txBody>
          <a:bodyPr/>
          <a:lstStyle/>
          <a:p>
            <a:r>
              <a:rPr lang="nl-NL" sz="6000"/>
              <a:t>Vragenmuur</a:t>
            </a:r>
            <a:br>
              <a:rPr lang="nl-NL" sz="6000"/>
            </a:br>
            <a:br>
              <a:rPr lang="nl-NL" sz="6000"/>
            </a:br>
            <a:r>
              <a:rPr lang="nl-NL" sz="6000"/>
              <a:t>nabespreken</a:t>
            </a:r>
            <a:br>
              <a:rPr lang="nl-NL"/>
            </a:br>
            <a:endParaRPr lang="nl-NL"/>
          </a:p>
        </p:txBody>
      </p:sp>
      <p:sp>
        <p:nvSpPr>
          <p:cNvPr id="23" name="voettekst">
            <a:extLst>
              <a:ext uri="{FF2B5EF4-FFF2-40B4-BE49-F238E27FC236}">
                <a16:creationId xmlns:a16="http://schemas.microsoft.com/office/drawing/2014/main" id="{3EB16F29-7D56-C817-9B4C-D5FC5B3E6727}"/>
              </a:ext>
            </a:extLst>
          </p:cNvPr>
          <p:cNvSpPr>
            <a:spLocks noGrp="1"/>
          </p:cNvSpPr>
          <p:nvPr>
            <p:ph type="ftr" sz="quarter" idx="11"/>
          </p:nvPr>
        </p:nvSpPr>
        <p:spPr>
          <a:xfrm>
            <a:off x="547484" y="6515100"/>
            <a:ext cx="9864505" cy="126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Tree>
    <p:extLst>
      <p:ext uri="{BB962C8B-B14F-4D97-AF65-F5344CB8AC3E}">
        <p14:creationId xmlns:p14="http://schemas.microsoft.com/office/powerpoint/2010/main" val="87915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Kleurrijke enveloppen">
            <a:extLst>
              <a:ext uri="{FF2B5EF4-FFF2-40B4-BE49-F238E27FC236}">
                <a16:creationId xmlns:a16="http://schemas.microsoft.com/office/drawing/2014/main" id="{D03F8973-A6BA-80F5-2808-92CE39045622}"/>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r="-1"/>
          <a:stretch/>
        </p:blipFill>
        <p:spPr>
          <a:xfrm>
            <a:off x="3059" y="10"/>
            <a:ext cx="12188941" cy="6857990"/>
          </a:xfrm>
          <a:prstGeom prst="rect">
            <a:avLst/>
          </a:prstGeom>
        </p:spPr>
      </p:pic>
      <p:sp>
        <p:nvSpPr>
          <p:cNvPr id="2" name="Title 1">
            <a:extLst>
              <a:ext uri="{FF2B5EF4-FFF2-40B4-BE49-F238E27FC236}">
                <a16:creationId xmlns:a16="http://schemas.microsoft.com/office/drawing/2014/main" id="{A099F216-FDC9-0B44-B907-A6C128ACD49F}"/>
              </a:ext>
            </a:extLst>
          </p:cNvPr>
          <p:cNvSpPr>
            <a:spLocks noGrp="1"/>
          </p:cNvSpPr>
          <p:nvPr>
            <p:ph type="title"/>
          </p:nvPr>
        </p:nvSpPr>
        <p:spPr>
          <a:xfrm>
            <a:off x="343246" y="1821589"/>
            <a:ext cx="6744188" cy="2047881"/>
          </a:xfrm>
        </p:spPr>
        <p:txBody>
          <a:bodyPr vert="horz" lIns="91440" tIns="45720" rIns="91440" bIns="45720" rtlCol="0" anchor="t">
            <a:normAutofit/>
          </a:bodyPr>
          <a:lstStyle/>
          <a:p>
            <a:r>
              <a:rPr lang="en-US" sz="6000">
                <a:solidFill>
                  <a:srgbClr val="FFFFFF"/>
                </a:solidFill>
              </a:rPr>
              <a:t>Hint 3</a:t>
            </a:r>
          </a:p>
        </p:txBody>
      </p:sp>
      <p:sp>
        <p:nvSpPr>
          <p:cNvPr id="4" name="voettekst">
            <a:extLst>
              <a:ext uri="{FF2B5EF4-FFF2-40B4-BE49-F238E27FC236}">
                <a16:creationId xmlns:a16="http://schemas.microsoft.com/office/drawing/2014/main" id="{9CD3E94F-4CD1-F561-FE99-7A1D9E5BBCAC}"/>
              </a:ext>
            </a:extLst>
          </p:cNvPr>
          <p:cNvSpPr>
            <a:spLocks noGrp="1"/>
          </p:cNvSpPr>
          <p:nvPr>
            <p:ph type="ftr" sz="quarter" idx="11"/>
          </p:nvPr>
        </p:nvSpPr>
        <p:spPr>
          <a:xfrm>
            <a:off x="547484" y="6515100"/>
            <a:ext cx="9864505" cy="126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Tree>
    <p:extLst>
      <p:ext uri="{BB962C8B-B14F-4D97-AF65-F5344CB8AC3E}">
        <p14:creationId xmlns:p14="http://schemas.microsoft.com/office/powerpoint/2010/main" val="235915452"/>
      </p:ext>
    </p:extLst>
  </p:cSld>
  <p:clrMapOvr>
    <a:masterClrMapping/>
  </p:clrMapOvr>
</p:sld>
</file>

<file path=ppt/theme/theme1.xml><?xml version="1.0" encoding="utf-8"?>
<a:theme xmlns:a="http://schemas.openxmlformats.org/drawingml/2006/main" name="1_TEMPLATE">
  <a:themeElements>
    <a:clrScheme name="EUR">
      <a:dk1>
        <a:srgbClr val="000000"/>
      </a:dk1>
      <a:lt1>
        <a:sysClr val="window" lastClr="FFFFFF"/>
      </a:lt1>
      <a:dk2>
        <a:srgbClr val="002328"/>
      </a:dk2>
      <a:lt2>
        <a:srgbClr val="E3DAD8"/>
      </a:lt2>
      <a:accent1>
        <a:srgbClr val="002328"/>
      </a:accent1>
      <a:accent2>
        <a:srgbClr val="0C8066"/>
      </a:accent2>
      <a:accent3>
        <a:srgbClr val="E3DAD8"/>
      </a:accent3>
      <a:accent4>
        <a:srgbClr val="002328"/>
      </a:accent4>
      <a:accent5>
        <a:srgbClr val="0C8066"/>
      </a:accent5>
      <a:accent6>
        <a:srgbClr val="E3DAD8"/>
      </a:accent6>
      <a:hlink>
        <a:srgbClr val="0C8066"/>
      </a:hlink>
      <a:folHlink>
        <a:srgbClr val="0C806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C15B547FA2C43AAC558D8F7756C16" ma:contentTypeVersion="15" ma:contentTypeDescription="Een nieuw document maken." ma:contentTypeScope="" ma:versionID="8fb9fc2d3d152ff3d57a5e4b883d3be1">
  <xsd:schema xmlns:xsd="http://www.w3.org/2001/XMLSchema" xmlns:xs="http://www.w3.org/2001/XMLSchema" xmlns:p="http://schemas.microsoft.com/office/2006/metadata/properties" xmlns:ns2="468bb3a0-c30a-4265-aa8c-4c388d7b3d60" xmlns:ns3="5d9a87b2-7e48-4078-941b-fa9a353a6bc6" targetNamespace="http://schemas.microsoft.com/office/2006/metadata/properties" ma:root="true" ma:fieldsID="ea9aa4a481af291239ae77e2636cd09d" ns2:_="" ns3:_="">
    <xsd:import namespace="468bb3a0-c30a-4265-aa8c-4c388d7b3d60"/>
    <xsd:import namespace="5d9a87b2-7e48-4078-941b-fa9a353a6b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bb3a0-c30a-4265-aa8c-4c388d7b3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d5e0f8d3-5d55-42d7-8108-7e842a0d744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a87b2-7e48-4078-941b-fa9a353a6bc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6f02473-65c0-47ce-a3ed-a73ec83cd215}" ma:internalName="TaxCatchAll" ma:showField="CatchAllData" ma:web="5d9a87b2-7e48-4078-941b-fa9a353a6bc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8bb3a0-c30a-4265-aa8c-4c388d7b3d60">
      <Terms xmlns="http://schemas.microsoft.com/office/infopath/2007/PartnerControls"/>
    </lcf76f155ced4ddcb4097134ff3c332f>
    <TaxCatchAll xmlns="5d9a87b2-7e48-4078-941b-fa9a353a6bc6" xsi:nil="true"/>
  </documentManagement>
</p:properties>
</file>

<file path=customXml/itemProps1.xml><?xml version="1.0" encoding="utf-8"?>
<ds:datastoreItem xmlns:ds="http://schemas.openxmlformats.org/officeDocument/2006/customXml" ds:itemID="{D18B4C71-65C1-4776-8666-C6D4790C5948}"/>
</file>

<file path=customXml/itemProps2.xml><?xml version="1.0" encoding="utf-8"?>
<ds:datastoreItem xmlns:ds="http://schemas.openxmlformats.org/officeDocument/2006/customXml" ds:itemID="{F79F5AFC-B64E-4890-A0CF-E2EBE910B673}"/>
</file>

<file path=customXml/itemProps3.xml><?xml version="1.0" encoding="utf-8"?>
<ds:datastoreItem xmlns:ds="http://schemas.openxmlformats.org/officeDocument/2006/customXml" ds:itemID="{7E228F0F-C561-4AD4-B342-4D0DCF93896D}"/>
</file>

<file path=docProps/app.xml><?xml version="1.0" encoding="utf-8"?>
<Properties xmlns="http://schemas.openxmlformats.org/officeDocument/2006/extended-properties" xmlns:vt="http://schemas.openxmlformats.org/officeDocument/2006/docPropsVTypes">
  <TotalTime>0</TotalTime>
  <Words>686</Words>
  <Application>Microsoft Macintosh PowerPoint</Application>
  <PresentationFormat>Breedbeeld</PresentationFormat>
  <Paragraphs>64</Paragraphs>
  <Slides>5</Slides>
  <Notes>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vt:i4>
      </vt:variant>
    </vt:vector>
  </HeadingPairs>
  <TitlesOfParts>
    <vt:vector size="14" baseType="lpstr">
      <vt:lpstr>Aptos</vt:lpstr>
      <vt:lpstr>Arial</vt:lpstr>
      <vt:lpstr>Calibri</vt:lpstr>
      <vt:lpstr>Museo Sans 100</vt:lpstr>
      <vt:lpstr>Museo Sans 500</vt:lpstr>
      <vt:lpstr>Museo Sans 900</vt:lpstr>
      <vt:lpstr>Segoe UI Light</vt:lpstr>
      <vt:lpstr>Symbol</vt:lpstr>
      <vt:lpstr>1_TEMPLATE</vt:lpstr>
      <vt:lpstr>Quest 3</vt:lpstr>
      <vt:lpstr>Cyclus onderzoekend leren</vt:lpstr>
      <vt:lpstr>Interview-  vragen </vt:lpstr>
      <vt:lpstr>Vragenmuur  nabespreken </vt:lpstr>
      <vt:lpstr>Hint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Eloise Swets - Tervoort</dc:creator>
  <cp:lastModifiedBy>Eloise Swets - Tervoort</cp:lastModifiedBy>
  <cp:revision>1</cp:revision>
  <dcterms:created xsi:type="dcterms:W3CDTF">2026-02-24T20:23:42Z</dcterms:created>
  <dcterms:modified xsi:type="dcterms:W3CDTF">2026-02-24T20:24:38Z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2026-02-24T20:24:38Z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506af2b8-b4bb-4255-9c21-baa86b0b541b</vt:lpwstr>
  </property>
  <property fmtid="{D5CDD505-2E9C-101B-9397-08002B2CF9AE}" pid="8" name="MSIP_Label_8772ba27-cab8-4042-a351-a31f6e4eacdc_ContentBits">
    <vt:lpwstr>0</vt:lpwstr>
  </property>
  <property fmtid="{D5CDD505-2E9C-101B-9397-08002B2CF9AE}" pid="9" name="MSIP_Label_8772ba27-cab8-4042-a351-a31f6e4eacdc_Tag">
    <vt:lpwstr>50, 3, 0, 1</vt:lpwstr>
  </property>
  <property fmtid="{D5CDD505-2E9C-101B-9397-08002B2CF9AE}" pid="10" name="ContentTypeId">
    <vt:lpwstr>0x0101003E5C15B547FA2C43AAC558D8F7756C16</vt:lpwstr>
  </property>
</Properties>
</file>