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2.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63" r:id="rId5"/>
    <p:sldMasterId id="2147483708" r:id="rId6"/>
  </p:sldMasterIdLst>
  <p:notesMasterIdLst>
    <p:notesMasterId r:id="rId13"/>
  </p:notesMasterIdLst>
  <p:sldIdLst>
    <p:sldId id="256" r:id="rId7"/>
    <p:sldId id="268" r:id="rId8"/>
    <p:sldId id="430" r:id="rId9"/>
    <p:sldId id="406" r:id="rId10"/>
    <p:sldId id="269" r:id="rId11"/>
    <p:sldId id="271" r:id="rId12"/>
  </p:sldIdLst>
  <p:sldSz cx="9144000" cy="5143500" type="screen16x9"/>
  <p:notesSz cx="6858000" cy="9144000"/>
  <p:defaultTextStyle>
    <a:defPPr>
      <a:defRPr lang="nl-NL"/>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guide id="3" orient="horz" pos="162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886D3D9-69F7-9794-D567-06960DAD9FA4}" name="Rowan Huijgen" initials="RH" userId="S::53184rhu@eur.nl::e0cabf83-1478-4e2a-909c-f70581844008"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BC0436"/>
    <a:srgbClr val="171C54"/>
    <a:srgbClr val="D1DCD7"/>
    <a:srgbClr val="00A22E"/>
    <a:srgbClr val="FC671B"/>
    <a:srgbClr val="006EC3"/>
    <a:srgbClr val="801A99"/>
    <a:srgbClr val="F0F0F0"/>
    <a:srgbClr val="110C3A"/>
    <a:srgbClr val="00B4D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19E1033-2B3B-4BFC-9DFB-B9417076E4CC}" v="19" dt="2025-04-08T09:07:27.30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623" autoAdjust="0"/>
    <p:restoredTop sz="62830" autoAdjust="0"/>
  </p:normalViewPr>
  <p:slideViewPr>
    <p:cSldViewPr snapToGrid="0" snapToObjects="1">
      <p:cViewPr varScale="1">
        <p:scale>
          <a:sx n="64" d="100"/>
          <a:sy n="64" d="100"/>
        </p:scale>
        <p:origin x="43" y="67"/>
      </p:cViewPr>
      <p:guideLst>
        <p:guide orient="horz" pos="2160"/>
        <p:guide pos="2880"/>
        <p:guide orient="horz" pos="1620"/>
      </p:guideLst>
    </p:cSldViewPr>
  </p:slideViewPr>
  <p:outlineViewPr>
    <p:cViewPr>
      <p:scale>
        <a:sx n="33" d="100"/>
        <a:sy n="33" d="100"/>
      </p:scale>
      <p:origin x="0" y="0"/>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notesMaster" Target="notesMasters/notesMaster1.xml"/><Relationship Id="rId18" Type="http://schemas.microsoft.com/office/2016/11/relationships/changesInfo" Target="changesInfos/changesInfo1.xml"/><Relationship Id="rId3" Type="http://schemas.openxmlformats.org/officeDocument/2006/relationships/customXml" Target="../customXml/item3.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theme" Target="theme/theme1.xml"/><Relationship Id="rId20"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5" Type="http://schemas.openxmlformats.org/officeDocument/2006/relationships/slideMaster" Target="slideMasters/slideMaster2.xml"/><Relationship Id="rId15" Type="http://schemas.openxmlformats.org/officeDocument/2006/relationships/viewProps" Target="viewProps.xml"/><Relationship Id="rId10" Type="http://schemas.openxmlformats.org/officeDocument/2006/relationships/slide" Target="slides/slide4.xml"/><Relationship Id="rId19"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owan Huijgen" userId="e0cabf83-1478-4e2a-909c-f70581844008" providerId="ADAL" clId="{A987114D-D0CA-4012-AE2B-5643CDE70684}"/>
    <pc:docChg chg="custSel modSld">
      <pc:chgData name="Rowan Huijgen" userId="e0cabf83-1478-4e2a-909c-f70581844008" providerId="ADAL" clId="{A987114D-D0CA-4012-AE2B-5643CDE70684}" dt="2025-03-27T10:42:57.437" v="68" actId="207"/>
      <pc:docMkLst>
        <pc:docMk/>
      </pc:docMkLst>
      <pc:sldChg chg="addSp delSp modSp mod">
        <pc:chgData name="Rowan Huijgen" userId="e0cabf83-1478-4e2a-909c-f70581844008" providerId="ADAL" clId="{A987114D-D0CA-4012-AE2B-5643CDE70684}" dt="2025-03-27T10:34:51.747" v="12" actId="1076"/>
        <pc:sldMkLst>
          <pc:docMk/>
          <pc:sldMk cId="0" sldId="268"/>
        </pc:sldMkLst>
        <pc:picChg chg="add mod">
          <ac:chgData name="Rowan Huijgen" userId="e0cabf83-1478-4e2a-909c-f70581844008" providerId="ADAL" clId="{A987114D-D0CA-4012-AE2B-5643CDE70684}" dt="2025-03-27T10:34:49.590" v="11" actId="1076"/>
          <ac:picMkLst>
            <pc:docMk/>
            <pc:sldMk cId="0" sldId="268"/>
            <ac:picMk id="8" creationId="{A47D0D8B-BFC0-30C4-EC60-DF9B6DC30115}"/>
          </ac:picMkLst>
        </pc:picChg>
        <pc:picChg chg="add mod">
          <ac:chgData name="Rowan Huijgen" userId="e0cabf83-1478-4e2a-909c-f70581844008" providerId="ADAL" clId="{A987114D-D0CA-4012-AE2B-5643CDE70684}" dt="2025-03-27T10:34:51.747" v="12" actId="1076"/>
          <ac:picMkLst>
            <pc:docMk/>
            <pc:sldMk cId="0" sldId="268"/>
            <ac:picMk id="12" creationId="{08EDBB4E-E8B4-8BCA-813E-FD592DE35FA5}"/>
          </ac:picMkLst>
        </pc:picChg>
      </pc:sldChg>
      <pc:sldChg chg="modSp mod">
        <pc:chgData name="Rowan Huijgen" userId="e0cabf83-1478-4e2a-909c-f70581844008" providerId="ADAL" clId="{A987114D-D0CA-4012-AE2B-5643CDE70684}" dt="2025-03-27T10:42:57.437" v="68" actId="207"/>
        <pc:sldMkLst>
          <pc:docMk/>
          <pc:sldMk cId="1563565263" sldId="269"/>
        </pc:sldMkLst>
        <pc:graphicFrameChg chg="mod modGraphic">
          <ac:chgData name="Rowan Huijgen" userId="e0cabf83-1478-4e2a-909c-f70581844008" providerId="ADAL" clId="{A987114D-D0CA-4012-AE2B-5643CDE70684}" dt="2025-03-27T10:42:57.437" v="68" actId="207"/>
          <ac:graphicFrameMkLst>
            <pc:docMk/>
            <pc:sldMk cId="1563565263" sldId="269"/>
            <ac:graphicFrameMk id="5" creationId="{215C230B-124D-460A-2DC1-220A32680EF4}"/>
          </ac:graphicFrameMkLst>
        </pc:graphicFrameChg>
      </pc:sldChg>
      <pc:sldChg chg="addSp delSp modSp mod">
        <pc:chgData name="Rowan Huijgen" userId="e0cabf83-1478-4e2a-909c-f70581844008" providerId="ADAL" clId="{A987114D-D0CA-4012-AE2B-5643CDE70684}" dt="2025-03-27T10:38:29.707" v="45" actId="255"/>
        <pc:sldMkLst>
          <pc:docMk/>
          <pc:sldMk cId="1048181641" sldId="406"/>
        </pc:sldMkLst>
        <pc:spChg chg="add mod">
          <ac:chgData name="Rowan Huijgen" userId="e0cabf83-1478-4e2a-909c-f70581844008" providerId="ADAL" clId="{A987114D-D0CA-4012-AE2B-5643CDE70684}" dt="2025-03-27T10:38:29.707" v="45" actId="255"/>
          <ac:spMkLst>
            <pc:docMk/>
            <pc:sldMk cId="1048181641" sldId="406"/>
            <ac:spMk id="3" creationId="{A1DDFBFE-75B9-F12F-9C26-0E46BC8B4868}"/>
          </ac:spMkLst>
        </pc:spChg>
        <pc:spChg chg="mod">
          <ac:chgData name="Rowan Huijgen" userId="e0cabf83-1478-4e2a-909c-f70581844008" providerId="ADAL" clId="{A987114D-D0CA-4012-AE2B-5643CDE70684}" dt="2025-03-27T10:37:04.252" v="32" actId="255"/>
          <ac:spMkLst>
            <pc:docMk/>
            <pc:sldMk cId="1048181641" sldId="406"/>
            <ac:spMk id="6" creationId="{8298B9C2-08E7-70C8-F814-5706E05E65D7}"/>
          </ac:spMkLst>
        </pc:spChg>
        <pc:spChg chg="mod">
          <ac:chgData name="Rowan Huijgen" userId="e0cabf83-1478-4e2a-909c-f70581844008" providerId="ADAL" clId="{A987114D-D0CA-4012-AE2B-5643CDE70684}" dt="2025-03-27T10:36:51.427" v="29" actId="255"/>
          <ac:spMkLst>
            <pc:docMk/>
            <pc:sldMk cId="1048181641" sldId="406"/>
            <ac:spMk id="14" creationId="{12FAF9D1-EB23-4C5E-8BAC-F4698F21EC92}"/>
          </ac:spMkLst>
        </pc:spChg>
        <pc:picChg chg="mod">
          <ac:chgData name="Rowan Huijgen" userId="e0cabf83-1478-4e2a-909c-f70581844008" providerId="ADAL" clId="{A987114D-D0CA-4012-AE2B-5643CDE70684}" dt="2025-03-27T10:37:55.344" v="42" actId="1076"/>
          <ac:picMkLst>
            <pc:docMk/>
            <pc:sldMk cId="1048181641" sldId="406"/>
            <ac:picMk id="2050" creationId="{40B660D4-7E63-5C96-C1CF-D0778D7597B6}"/>
          </ac:picMkLst>
        </pc:picChg>
      </pc:sldChg>
      <pc:sldChg chg="modSp mod">
        <pc:chgData name="Rowan Huijgen" userId="e0cabf83-1478-4e2a-909c-f70581844008" providerId="ADAL" clId="{A987114D-D0CA-4012-AE2B-5643CDE70684}" dt="2025-03-27T10:35:06.375" v="14" actId="2711"/>
        <pc:sldMkLst>
          <pc:docMk/>
          <pc:sldMk cId="1800119674" sldId="430"/>
        </pc:sldMkLst>
        <pc:spChg chg="mod">
          <ac:chgData name="Rowan Huijgen" userId="e0cabf83-1478-4e2a-909c-f70581844008" providerId="ADAL" clId="{A987114D-D0CA-4012-AE2B-5643CDE70684}" dt="2025-03-27T10:35:06.375" v="14" actId="2711"/>
          <ac:spMkLst>
            <pc:docMk/>
            <pc:sldMk cId="1800119674" sldId="430"/>
            <ac:spMk id="7" creationId="{DF3B28E5-643A-4887-B945-D11F758639FB}"/>
          </ac:spMkLst>
        </pc:spChg>
      </pc:sldChg>
    </pc:docChg>
  </pc:docChgLst>
  <pc:docChgLst>
    <pc:chgData name="Myrthe Brouwers" userId="44c89aa1-864a-4988-924c-f3e478a37a5b" providerId="ADAL" clId="{256E7126-EBDD-4887-B603-947CA1CA2C06}"/>
    <pc:docChg chg="undo custSel addSld delSld modSld">
      <pc:chgData name="Myrthe Brouwers" userId="44c89aa1-864a-4988-924c-f3e478a37a5b" providerId="ADAL" clId="{256E7126-EBDD-4887-B603-947CA1CA2C06}" dt="2025-03-25T15:03:20.125" v="3874" actId="20577"/>
      <pc:docMkLst>
        <pc:docMk/>
      </pc:docMkLst>
      <pc:sldChg chg="modSp mod modNotesTx">
        <pc:chgData name="Myrthe Brouwers" userId="44c89aa1-864a-4988-924c-f3e478a37a5b" providerId="ADAL" clId="{256E7126-EBDD-4887-B603-947CA1CA2C06}" dt="2025-03-18T07:46:02.098" v="347" actId="20577"/>
        <pc:sldMkLst>
          <pc:docMk/>
          <pc:sldMk cId="0" sldId="256"/>
        </pc:sldMkLst>
        <pc:spChg chg="mod">
          <ac:chgData name="Myrthe Brouwers" userId="44c89aa1-864a-4988-924c-f3e478a37a5b" providerId="ADAL" clId="{256E7126-EBDD-4887-B603-947CA1CA2C06}" dt="2025-03-13T14:51:15.715" v="28" actId="1076"/>
          <ac:spMkLst>
            <pc:docMk/>
            <pc:sldMk cId="0" sldId="256"/>
            <ac:spMk id="2" creationId="{00000000-0000-0000-0000-000000000000}"/>
          </ac:spMkLst>
        </pc:spChg>
        <pc:spChg chg="mod">
          <ac:chgData name="Myrthe Brouwers" userId="44c89aa1-864a-4988-924c-f3e478a37a5b" providerId="ADAL" clId="{256E7126-EBDD-4887-B603-947CA1CA2C06}" dt="2025-03-13T14:51:10.348" v="27" actId="20577"/>
          <ac:spMkLst>
            <pc:docMk/>
            <pc:sldMk cId="0" sldId="256"/>
            <ac:spMk id="3" creationId="{00000000-0000-0000-0000-000000000000}"/>
          </ac:spMkLst>
        </pc:spChg>
      </pc:sldChg>
      <pc:sldChg chg="addSp delSp modSp del mod modClrScheme chgLayout">
        <pc:chgData name="Myrthe Brouwers" userId="44c89aa1-864a-4988-924c-f3e478a37a5b" providerId="ADAL" clId="{256E7126-EBDD-4887-B603-947CA1CA2C06}" dt="2025-03-13T15:05:34.306" v="140" actId="2696"/>
        <pc:sldMkLst>
          <pc:docMk/>
          <pc:sldMk cId="0" sldId="258"/>
        </pc:sldMkLst>
      </pc:sldChg>
      <pc:sldChg chg="addSp delSp modSp del mod modNotesTx">
        <pc:chgData name="Myrthe Brouwers" userId="44c89aa1-864a-4988-924c-f3e478a37a5b" providerId="ADAL" clId="{256E7126-EBDD-4887-B603-947CA1CA2C06}" dt="2025-03-25T12:58:15.183" v="3724" actId="2696"/>
        <pc:sldMkLst>
          <pc:docMk/>
          <pc:sldMk cId="0" sldId="260"/>
        </pc:sldMkLst>
      </pc:sldChg>
      <pc:sldChg chg="del">
        <pc:chgData name="Myrthe Brouwers" userId="44c89aa1-864a-4988-924c-f3e478a37a5b" providerId="ADAL" clId="{256E7126-EBDD-4887-B603-947CA1CA2C06}" dt="2025-03-13T15:05:41.864" v="141" actId="2696"/>
        <pc:sldMkLst>
          <pc:docMk/>
          <pc:sldMk cId="0" sldId="261"/>
        </pc:sldMkLst>
      </pc:sldChg>
      <pc:sldChg chg="del">
        <pc:chgData name="Myrthe Brouwers" userId="44c89aa1-864a-4988-924c-f3e478a37a5b" providerId="ADAL" clId="{256E7126-EBDD-4887-B603-947CA1CA2C06}" dt="2025-03-13T15:05:41.864" v="141" actId="2696"/>
        <pc:sldMkLst>
          <pc:docMk/>
          <pc:sldMk cId="0" sldId="262"/>
        </pc:sldMkLst>
      </pc:sldChg>
      <pc:sldChg chg="del">
        <pc:chgData name="Myrthe Brouwers" userId="44c89aa1-864a-4988-924c-f3e478a37a5b" providerId="ADAL" clId="{256E7126-EBDD-4887-B603-947CA1CA2C06}" dt="2025-03-13T15:05:41.864" v="141" actId="2696"/>
        <pc:sldMkLst>
          <pc:docMk/>
          <pc:sldMk cId="0" sldId="263"/>
        </pc:sldMkLst>
      </pc:sldChg>
      <pc:sldChg chg="del">
        <pc:chgData name="Myrthe Brouwers" userId="44c89aa1-864a-4988-924c-f3e478a37a5b" providerId="ADAL" clId="{256E7126-EBDD-4887-B603-947CA1CA2C06}" dt="2025-03-13T15:05:41.864" v="141" actId="2696"/>
        <pc:sldMkLst>
          <pc:docMk/>
          <pc:sldMk cId="0" sldId="264"/>
        </pc:sldMkLst>
      </pc:sldChg>
      <pc:sldChg chg="del">
        <pc:chgData name="Myrthe Brouwers" userId="44c89aa1-864a-4988-924c-f3e478a37a5b" providerId="ADAL" clId="{256E7126-EBDD-4887-B603-947CA1CA2C06}" dt="2025-03-13T15:05:41.864" v="141" actId="2696"/>
        <pc:sldMkLst>
          <pc:docMk/>
          <pc:sldMk cId="0" sldId="265"/>
        </pc:sldMkLst>
      </pc:sldChg>
      <pc:sldChg chg="del">
        <pc:chgData name="Myrthe Brouwers" userId="44c89aa1-864a-4988-924c-f3e478a37a5b" providerId="ADAL" clId="{256E7126-EBDD-4887-B603-947CA1CA2C06}" dt="2025-03-13T15:05:41.864" v="141" actId="2696"/>
        <pc:sldMkLst>
          <pc:docMk/>
          <pc:sldMk cId="0" sldId="266"/>
        </pc:sldMkLst>
      </pc:sldChg>
      <pc:sldChg chg="del">
        <pc:chgData name="Myrthe Brouwers" userId="44c89aa1-864a-4988-924c-f3e478a37a5b" providerId="ADAL" clId="{256E7126-EBDD-4887-B603-947CA1CA2C06}" dt="2025-03-13T15:05:41.864" v="141" actId="2696"/>
        <pc:sldMkLst>
          <pc:docMk/>
          <pc:sldMk cId="0" sldId="267"/>
        </pc:sldMkLst>
      </pc:sldChg>
      <pc:sldChg chg="addSp modSp mod modNotesTx">
        <pc:chgData name="Myrthe Brouwers" userId="44c89aa1-864a-4988-924c-f3e478a37a5b" providerId="ADAL" clId="{256E7126-EBDD-4887-B603-947CA1CA2C06}" dt="2025-03-18T09:37:56.814" v="2935" actId="14100"/>
        <pc:sldMkLst>
          <pc:docMk/>
          <pc:sldMk cId="0" sldId="268"/>
        </pc:sldMkLst>
        <pc:spChg chg="mod">
          <ac:chgData name="Myrthe Brouwers" userId="44c89aa1-864a-4988-924c-f3e478a37a5b" providerId="ADAL" clId="{256E7126-EBDD-4887-B603-947CA1CA2C06}" dt="2025-03-13T15:05:28.827" v="139" actId="20577"/>
          <ac:spMkLst>
            <pc:docMk/>
            <pc:sldMk cId="0" sldId="268"/>
            <ac:spMk id="4" creationId="{8350C933-05E0-2A44-846D-86C0B4800747}"/>
          </ac:spMkLst>
        </pc:spChg>
        <pc:spChg chg="mod">
          <ac:chgData name="Myrthe Brouwers" userId="44c89aa1-864a-4988-924c-f3e478a37a5b" providerId="ADAL" clId="{256E7126-EBDD-4887-B603-947CA1CA2C06}" dt="2025-03-13T14:51:29.579" v="64" actId="20577"/>
          <ac:spMkLst>
            <pc:docMk/>
            <pc:sldMk cId="0" sldId="268"/>
            <ac:spMk id="5" creationId="{20E6B4F2-0EF2-7340-A992-AA6AB0333B03}"/>
          </ac:spMkLst>
        </pc:spChg>
      </pc:sldChg>
      <pc:sldChg chg="new del">
        <pc:chgData name="Myrthe Brouwers" userId="44c89aa1-864a-4988-924c-f3e478a37a5b" providerId="ADAL" clId="{256E7126-EBDD-4887-B603-947CA1CA2C06}" dt="2025-03-18T07:47:13.768" v="480" actId="2696"/>
        <pc:sldMkLst>
          <pc:docMk/>
          <pc:sldMk cId="906059847" sldId="269"/>
        </pc:sldMkLst>
      </pc:sldChg>
      <pc:sldChg chg="new del">
        <pc:chgData name="Myrthe Brouwers" userId="44c89aa1-864a-4988-924c-f3e478a37a5b" providerId="ADAL" clId="{256E7126-EBDD-4887-B603-947CA1CA2C06}" dt="2025-03-18T07:48:17.890" v="482" actId="2696"/>
        <pc:sldMkLst>
          <pc:docMk/>
          <pc:sldMk cId="1308101863" sldId="269"/>
        </pc:sldMkLst>
      </pc:sldChg>
      <pc:sldChg chg="addSp delSp modSp new add del mod modClrScheme chgLayout modNotesTx">
        <pc:chgData name="Myrthe Brouwers" userId="44c89aa1-864a-4988-924c-f3e478a37a5b" providerId="ADAL" clId="{256E7126-EBDD-4887-B603-947CA1CA2C06}" dt="2025-03-25T13:14:23.637" v="3779" actId="207"/>
        <pc:sldMkLst>
          <pc:docMk/>
          <pc:sldMk cId="1563565263" sldId="269"/>
        </pc:sldMkLst>
        <pc:spChg chg="mod">
          <ac:chgData name="Myrthe Brouwers" userId="44c89aa1-864a-4988-924c-f3e478a37a5b" providerId="ADAL" clId="{256E7126-EBDD-4887-B603-947CA1CA2C06}" dt="2025-03-18T08:32:14.096" v="2453" actId="26606"/>
          <ac:spMkLst>
            <pc:docMk/>
            <pc:sldMk cId="1563565263" sldId="269"/>
            <ac:spMk id="2" creationId="{41E846FD-396C-26F1-1655-3FB55FBC70E7}"/>
          </ac:spMkLst>
        </pc:spChg>
        <pc:graphicFrameChg chg="add mod modGraphic">
          <ac:chgData name="Myrthe Brouwers" userId="44c89aa1-864a-4988-924c-f3e478a37a5b" providerId="ADAL" clId="{256E7126-EBDD-4887-B603-947CA1CA2C06}" dt="2025-03-25T13:14:23.637" v="3779" actId="207"/>
          <ac:graphicFrameMkLst>
            <pc:docMk/>
            <pc:sldMk cId="1563565263" sldId="269"/>
            <ac:graphicFrameMk id="5" creationId="{215C230B-124D-460A-2DC1-220A32680EF4}"/>
          </ac:graphicFrameMkLst>
        </pc:graphicFrameChg>
        <pc:picChg chg="add mod">
          <ac:chgData name="Myrthe Brouwers" userId="44c89aa1-864a-4988-924c-f3e478a37a5b" providerId="ADAL" clId="{256E7126-EBDD-4887-B603-947CA1CA2C06}" dt="2025-03-18T09:38:53.022" v="2946" actId="14100"/>
          <ac:picMkLst>
            <pc:docMk/>
            <pc:sldMk cId="1563565263" sldId="269"/>
            <ac:picMk id="4" creationId="{94E99DEC-A1DD-6998-14E8-1892E17938D1}"/>
          </ac:picMkLst>
        </pc:picChg>
        <pc:picChg chg="add mod">
          <ac:chgData name="Myrthe Brouwers" userId="44c89aa1-864a-4988-924c-f3e478a37a5b" providerId="ADAL" clId="{256E7126-EBDD-4887-B603-947CA1CA2C06}" dt="2025-03-18T09:39:22.967" v="2952" actId="14100"/>
          <ac:picMkLst>
            <pc:docMk/>
            <pc:sldMk cId="1563565263" sldId="269"/>
            <ac:picMk id="7" creationId="{30E5270D-949C-8C1B-00E7-9217DF5960C4}"/>
          </ac:picMkLst>
        </pc:picChg>
        <pc:picChg chg="add mod">
          <ac:chgData name="Myrthe Brouwers" userId="44c89aa1-864a-4988-924c-f3e478a37a5b" providerId="ADAL" clId="{256E7126-EBDD-4887-B603-947CA1CA2C06}" dt="2025-03-18T08:43:13.467" v="2719" actId="1076"/>
          <ac:picMkLst>
            <pc:docMk/>
            <pc:sldMk cId="1563565263" sldId="269"/>
            <ac:picMk id="9" creationId="{B7A3AF90-C2D3-F077-59AF-6A65B1F49704}"/>
          </ac:picMkLst>
        </pc:picChg>
      </pc:sldChg>
      <pc:sldChg chg="modSp mod modNotesTx">
        <pc:chgData name="Myrthe Brouwers" userId="44c89aa1-864a-4988-924c-f3e478a37a5b" providerId="ADAL" clId="{256E7126-EBDD-4887-B603-947CA1CA2C06}" dt="2025-03-18T08:41:25.671" v="2715" actId="20577"/>
        <pc:sldMkLst>
          <pc:docMk/>
          <pc:sldMk cId="4267220207" sldId="271"/>
        </pc:sldMkLst>
        <pc:spChg chg="mod">
          <ac:chgData name="Myrthe Brouwers" userId="44c89aa1-864a-4988-924c-f3e478a37a5b" providerId="ADAL" clId="{256E7126-EBDD-4887-B603-947CA1CA2C06}" dt="2025-03-18T08:38:39.991" v="2499" actId="20577"/>
          <ac:spMkLst>
            <pc:docMk/>
            <pc:sldMk cId="4267220207" sldId="271"/>
            <ac:spMk id="3" creationId="{CEBC15FD-9B31-205B-90FD-112EAEAE5FAE}"/>
          </ac:spMkLst>
        </pc:spChg>
        <pc:spChg chg="mod">
          <ac:chgData name="Myrthe Brouwers" userId="44c89aa1-864a-4988-924c-f3e478a37a5b" providerId="ADAL" clId="{256E7126-EBDD-4887-B603-947CA1CA2C06}" dt="2025-03-18T08:38:47.049" v="2521" actId="5793"/>
          <ac:spMkLst>
            <pc:docMk/>
            <pc:sldMk cId="4267220207" sldId="271"/>
            <ac:spMk id="4" creationId="{FE429322-5170-3FFB-1039-5AC5F49940DF}"/>
          </ac:spMkLst>
        </pc:spChg>
      </pc:sldChg>
      <pc:sldChg chg="addSp delSp modSp mod modNotesTx">
        <pc:chgData name="Myrthe Brouwers" userId="44c89aa1-864a-4988-924c-f3e478a37a5b" providerId="ADAL" clId="{256E7126-EBDD-4887-B603-947CA1CA2C06}" dt="2025-03-25T15:03:20.125" v="3874" actId="20577"/>
        <pc:sldMkLst>
          <pc:docMk/>
          <pc:sldMk cId="1048181641" sldId="406"/>
        </pc:sldMkLst>
        <pc:spChg chg="add mod">
          <ac:chgData name="Myrthe Brouwers" userId="44c89aa1-864a-4988-924c-f3e478a37a5b" providerId="ADAL" clId="{256E7126-EBDD-4887-B603-947CA1CA2C06}" dt="2025-03-25T12:44:50.013" v="3083" actId="1076"/>
          <ac:spMkLst>
            <pc:docMk/>
            <pc:sldMk cId="1048181641" sldId="406"/>
            <ac:spMk id="6" creationId="{8298B9C2-08E7-70C8-F814-5706E05E65D7}"/>
          </ac:spMkLst>
        </pc:spChg>
        <pc:picChg chg="add mod">
          <ac:chgData name="Myrthe Brouwers" userId="44c89aa1-864a-4988-924c-f3e478a37a5b" providerId="ADAL" clId="{256E7126-EBDD-4887-B603-947CA1CA2C06}" dt="2025-03-25T12:43:52.188" v="3076" actId="14100"/>
          <ac:picMkLst>
            <pc:docMk/>
            <pc:sldMk cId="1048181641" sldId="406"/>
            <ac:picMk id="2050" creationId="{40B660D4-7E63-5C96-C1CF-D0778D7597B6}"/>
          </ac:picMkLst>
        </pc:picChg>
      </pc:sldChg>
      <pc:sldChg chg="addSp delSp modSp del mod">
        <pc:chgData name="Myrthe Brouwers" userId="44c89aa1-864a-4988-924c-f3e478a37a5b" providerId="ADAL" clId="{256E7126-EBDD-4887-B603-947CA1CA2C06}" dt="2025-03-25T12:42:32.417" v="3063" actId="2696"/>
        <pc:sldMkLst>
          <pc:docMk/>
          <pc:sldMk cId="3942083891" sldId="428"/>
        </pc:sldMkLst>
      </pc:sldChg>
      <pc:sldChg chg="addSp delSp modSp mod modNotesTx">
        <pc:chgData name="Myrthe Brouwers" userId="44c89aa1-864a-4988-924c-f3e478a37a5b" providerId="ADAL" clId="{256E7126-EBDD-4887-B603-947CA1CA2C06}" dt="2025-03-25T12:57:41.521" v="3721"/>
        <pc:sldMkLst>
          <pc:docMk/>
          <pc:sldMk cId="1800119674" sldId="430"/>
        </pc:sldMkLst>
        <pc:spChg chg="mod">
          <ac:chgData name="Myrthe Brouwers" userId="44c89aa1-864a-4988-924c-f3e478a37a5b" providerId="ADAL" clId="{256E7126-EBDD-4887-B603-947CA1CA2C06}" dt="2025-03-25T12:53:35.049" v="3425" actId="1076"/>
          <ac:spMkLst>
            <pc:docMk/>
            <pc:sldMk cId="1800119674" sldId="430"/>
            <ac:spMk id="5" creationId="{A8D541BC-8B65-4667-9FE5-FF2392426BC7}"/>
          </ac:spMkLst>
        </pc:spChg>
        <pc:spChg chg="mod">
          <ac:chgData name="Myrthe Brouwers" userId="44c89aa1-864a-4988-924c-f3e478a37a5b" providerId="ADAL" clId="{256E7126-EBDD-4887-B603-947CA1CA2C06}" dt="2025-03-25T12:56:11.573" v="3522" actId="20577"/>
          <ac:spMkLst>
            <pc:docMk/>
            <pc:sldMk cId="1800119674" sldId="430"/>
            <ac:spMk id="7" creationId="{DF3B28E5-643A-4887-B945-D11F758639FB}"/>
          </ac:spMkLst>
        </pc:spChg>
        <pc:spChg chg="mod">
          <ac:chgData name="Myrthe Brouwers" userId="44c89aa1-864a-4988-924c-f3e478a37a5b" providerId="ADAL" clId="{256E7126-EBDD-4887-B603-947CA1CA2C06}" dt="2025-03-25T12:56:20.892" v="3546" actId="20577"/>
          <ac:spMkLst>
            <pc:docMk/>
            <pc:sldMk cId="1800119674" sldId="430"/>
            <ac:spMk id="14" creationId="{0B4D6245-21AC-4A94-82A9-D66065D827BE}"/>
          </ac:spMkLst>
        </pc:spChg>
        <pc:spChg chg="mod">
          <ac:chgData name="Myrthe Brouwers" userId="44c89aa1-864a-4988-924c-f3e478a37a5b" providerId="ADAL" clId="{256E7126-EBDD-4887-B603-947CA1CA2C06}" dt="2025-03-25T12:50:33.207" v="3153"/>
          <ac:spMkLst>
            <pc:docMk/>
            <pc:sldMk cId="1800119674" sldId="430"/>
            <ac:spMk id="16" creationId="{5A19318F-1096-43D8-8C49-59F9A57E4807}"/>
          </ac:spMkLst>
        </pc:spChg>
        <pc:spChg chg="mod">
          <ac:chgData name="Myrthe Brouwers" userId="44c89aa1-864a-4988-924c-f3e478a37a5b" providerId="ADAL" clId="{256E7126-EBDD-4887-B603-947CA1CA2C06}" dt="2025-03-25T12:56:27.451" v="3569" actId="20577"/>
          <ac:spMkLst>
            <pc:docMk/>
            <pc:sldMk cId="1800119674" sldId="430"/>
            <ac:spMk id="17" creationId="{DA48E566-3D98-4585-9ACD-1B6A4C55520E}"/>
          </ac:spMkLst>
        </pc:spChg>
        <pc:spChg chg="mod">
          <ac:chgData name="Myrthe Brouwers" userId="44c89aa1-864a-4988-924c-f3e478a37a5b" providerId="ADAL" clId="{256E7126-EBDD-4887-B603-947CA1CA2C06}" dt="2025-03-25T12:50:57.779" v="3158"/>
          <ac:spMkLst>
            <pc:docMk/>
            <pc:sldMk cId="1800119674" sldId="430"/>
            <ac:spMk id="18" creationId="{FBA75BA2-CFD1-4464-BF38-8CA43C5391B6}"/>
          </ac:spMkLst>
        </pc:spChg>
        <pc:spChg chg="mod">
          <ac:chgData name="Myrthe Brouwers" userId="44c89aa1-864a-4988-924c-f3e478a37a5b" providerId="ADAL" clId="{256E7126-EBDD-4887-B603-947CA1CA2C06}" dt="2025-03-25T12:57:16.295" v="3674" actId="20577"/>
          <ac:spMkLst>
            <pc:docMk/>
            <pc:sldMk cId="1800119674" sldId="430"/>
            <ac:spMk id="20" creationId="{968AEDA6-15B3-49BC-AC9D-3385A8B5A308}"/>
          </ac:spMkLst>
        </pc:spChg>
        <pc:spChg chg="mod">
          <ac:chgData name="Myrthe Brouwers" userId="44c89aa1-864a-4988-924c-f3e478a37a5b" providerId="ADAL" clId="{256E7126-EBDD-4887-B603-947CA1CA2C06}" dt="2025-03-25T12:57:28.951" v="3720" actId="20577"/>
          <ac:spMkLst>
            <pc:docMk/>
            <pc:sldMk cId="1800119674" sldId="430"/>
            <ac:spMk id="21" creationId="{98C2D036-FC23-44D7-AB71-2480DDBC03A4}"/>
          </ac:spMkLst>
        </pc:spChg>
        <pc:spChg chg="mod">
          <ac:chgData name="Myrthe Brouwers" userId="44c89aa1-864a-4988-924c-f3e478a37a5b" providerId="ADAL" clId="{256E7126-EBDD-4887-B603-947CA1CA2C06}" dt="2025-03-25T12:51:56.985" v="3289" actId="1076"/>
          <ac:spMkLst>
            <pc:docMk/>
            <pc:sldMk cId="1800119674" sldId="430"/>
            <ac:spMk id="22" creationId="{12C5622F-44AA-46A4-B6E7-077B8911673F}"/>
          </ac:spMkLst>
        </pc:spChg>
        <pc:spChg chg="mod">
          <ac:chgData name="Myrthe Brouwers" userId="44c89aa1-864a-4988-924c-f3e478a37a5b" providerId="ADAL" clId="{256E7126-EBDD-4887-B603-947CA1CA2C06}" dt="2025-03-25T12:56:37.986" v="3582" actId="20577"/>
          <ac:spMkLst>
            <pc:docMk/>
            <pc:sldMk cId="1800119674" sldId="430"/>
            <ac:spMk id="24" creationId="{B1173392-2AB0-4620-AFDC-5731747319E7}"/>
          </ac:spMkLst>
        </pc:spChg>
        <pc:spChg chg="mod">
          <ac:chgData name="Myrthe Brouwers" userId="44c89aa1-864a-4988-924c-f3e478a37a5b" providerId="ADAL" clId="{256E7126-EBDD-4887-B603-947CA1CA2C06}" dt="2025-03-25T12:56:47.673" v="3621" actId="20577"/>
          <ac:spMkLst>
            <pc:docMk/>
            <pc:sldMk cId="1800119674" sldId="430"/>
            <ac:spMk id="25" creationId="{AE996AC7-36E7-4DAE-8611-50A198167AEE}"/>
          </ac:spMkLst>
        </pc:spChg>
        <pc:spChg chg="mod">
          <ac:chgData name="Myrthe Brouwers" userId="44c89aa1-864a-4988-924c-f3e478a37a5b" providerId="ADAL" clId="{256E7126-EBDD-4887-B603-947CA1CA2C06}" dt="2025-03-25T12:56:55.685" v="3636" actId="20577"/>
          <ac:spMkLst>
            <pc:docMk/>
            <pc:sldMk cId="1800119674" sldId="430"/>
            <ac:spMk id="28" creationId="{44775B89-9585-4B6F-A30D-588B77C52611}"/>
          </ac:spMkLst>
        </pc:spChg>
        <pc:spChg chg="mod">
          <ac:chgData name="Myrthe Brouwers" userId="44c89aa1-864a-4988-924c-f3e478a37a5b" providerId="ADAL" clId="{256E7126-EBDD-4887-B603-947CA1CA2C06}" dt="2025-03-25T12:57:02.091" v="3656" actId="20577"/>
          <ac:spMkLst>
            <pc:docMk/>
            <pc:sldMk cId="1800119674" sldId="430"/>
            <ac:spMk id="29" creationId="{5F6DC2AC-B497-49B0-8CBD-932CFEEB2953}"/>
          </ac:spMkLst>
        </pc:spChg>
        <pc:spChg chg="add mod">
          <ac:chgData name="Myrthe Brouwers" userId="44c89aa1-864a-4988-924c-f3e478a37a5b" providerId="ADAL" clId="{256E7126-EBDD-4887-B603-947CA1CA2C06}" dt="2025-03-25T12:54:08.480" v="3428" actId="1076"/>
          <ac:spMkLst>
            <pc:docMk/>
            <pc:sldMk cId="1800119674" sldId="430"/>
            <ac:spMk id="40" creationId="{98E7E59C-9729-9406-7BC7-F79A5F3E3A45}"/>
          </ac:spMkLst>
        </pc:spChg>
        <pc:spChg chg="add mod">
          <ac:chgData name="Myrthe Brouwers" userId="44c89aa1-864a-4988-924c-f3e478a37a5b" providerId="ADAL" clId="{256E7126-EBDD-4887-B603-947CA1CA2C06}" dt="2025-03-25T12:54:03.513" v="3427" actId="1076"/>
          <ac:spMkLst>
            <pc:docMk/>
            <pc:sldMk cId="1800119674" sldId="430"/>
            <ac:spMk id="45" creationId="{67FA475E-7717-EAC8-FA01-61BC333F3412}"/>
          </ac:spMkLst>
        </pc:spChg>
        <pc:spChg chg="add mod">
          <ac:chgData name="Myrthe Brouwers" userId="44c89aa1-864a-4988-924c-f3e478a37a5b" providerId="ADAL" clId="{256E7126-EBDD-4887-B603-947CA1CA2C06}" dt="2025-03-25T12:54:31.776" v="3440" actId="20577"/>
          <ac:spMkLst>
            <pc:docMk/>
            <pc:sldMk cId="1800119674" sldId="430"/>
            <ac:spMk id="47" creationId="{0D9A935A-3C37-104D-61B6-311DC836E293}"/>
          </ac:spMkLst>
        </pc:spChg>
        <pc:spChg chg="add mod">
          <ac:chgData name="Myrthe Brouwers" userId="44c89aa1-864a-4988-924c-f3e478a37a5b" providerId="ADAL" clId="{256E7126-EBDD-4887-B603-947CA1CA2C06}" dt="2025-03-25T12:55:58.991" v="3478" actId="20577"/>
          <ac:spMkLst>
            <pc:docMk/>
            <pc:sldMk cId="1800119674" sldId="430"/>
            <ac:spMk id="51" creationId="{632C6D8B-BA64-93F5-F872-95EC89D741A4}"/>
          </ac:spMkLst>
        </pc:spChg>
        <pc:picChg chg="add mod">
          <ac:chgData name="Myrthe Brouwers" userId="44c89aa1-864a-4988-924c-f3e478a37a5b" providerId="ADAL" clId="{256E7126-EBDD-4887-B603-947CA1CA2C06}" dt="2025-03-25T12:48:24.770" v="3130" actId="1076"/>
          <ac:picMkLst>
            <pc:docMk/>
            <pc:sldMk cId="1800119674" sldId="430"/>
            <ac:picMk id="4" creationId="{BF9B5091-E7AA-5F03-0371-9CBC9FC9C1F3}"/>
          </ac:picMkLst>
        </pc:picChg>
        <pc:picChg chg="add mod">
          <ac:chgData name="Myrthe Brouwers" userId="44c89aa1-864a-4988-924c-f3e478a37a5b" providerId="ADAL" clId="{256E7126-EBDD-4887-B603-947CA1CA2C06}" dt="2025-03-25T12:55:17.909" v="3446" actId="1076"/>
          <ac:picMkLst>
            <pc:docMk/>
            <pc:sldMk cId="1800119674" sldId="430"/>
            <ac:picMk id="9" creationId="{C7E75300-677E-176B-B79D-E0EF9D77E800}"/>
          </ac:picMkLst>
        </pc:picChg>
        <pc:picChg chg="add mod">
          <ac:chgData name="Myrthe Brouwers" userId="44c89aa1-864a-4988-924c-f3e478a37a5b" providerId="ADAL" clId="{256E7126-EBDD-4887-B603-947CA1CA2C06}" dt="2025-03-25T12:50:10.526" v="3148" actId="1076"/>
          <ac:picMkLst>
            <pc:docMk/>
            <pc:sldMk cId="1800119674" sldId="430"/>
            <ac:picMk id="12" creationId="{379F09C3-67C7-5E41-29E2-624D7661CF5B}"/>
          </ac:picMkLst>
        </pc:picChg>
        <pc:picChg chg="add mod">
          <ac:chgData name="Myrthe Brouwers" userId="44c89aa1-864a-4988-924c-f3e478a37a5b" providerId="ADAL" clId="{256E7126-EBDD-4887-B603-947CA1CA2C06}" dt="2025-03-25T12:49:27.600" v="3136"/>
          <ac:picMkLst>
            <pc:docMk/>
            <pc:sldMk cId="1800119674" sldId="430"/>
            <ac:picMk id="19" creationId="{7727DC4C-7E75-3DE8-6B89-FD171DF0DF60}"/>
          </ac:picMkLst>
        </pc:picChg>
      </pc:sldChg>
    </pc:docChg>
  </pc:docChgLst>
  <pc:docChgLst>
    <pc:chgData name="Myrthe Brouwers" userId="44c89aa1-864a-4988-924c-f3e478a37a5b" providerId="ADAL" clId="{219E1033-2B3B-4BFC-9DFB-B9417076E4CC}"/>
    <pc:docChg chg="undo custSel modSld">
      <pc:chgData name="Myrthe Brouwers" userId="44c89aa1-864a-4988-924c-f3e478a37a5b" providerId="ADAL" clId="{219E1033-2B3B-4BFC-9DFB-B9417076E4CC}" dt="2025-04-08T09:08:18.073" v="1034" actId="20577"/>
      <pc:docMkLst>
        <pc:docMk/>
      </pc:docMkLst>
      <pc:sldChg chg="modTransition">
        <pc:chgData name="Myrthe Brouwers" userId="44c89aa1-864a-4988-924c-f3e478a37a5b" providerId="ADAL" clId="{219E1033-2B3B-4BFC-9DFB-B9417076E4CC}" dt="2025-03-27T08:48:26.862" v="0"/>
        <pc:sldMkLst>
          <pc:docMk/>
          <pc:sldMk cId="0" sldId="256"/>
        </pc:sldMkLst>
      </pc:sldChg>
      <pc:sldChg chg="addSp delSp modSp mod modTransition modNotesTx">
        <pc:chgData name="Myrthe Brouwers" userId="44c89aa1-864a-4988-924c-f3e478a37a5b" providerId="ADAL" clId="{219E1033-2B3B-4BFC-9DFB-B9417076E4CC}" dt="2025-04-08T09:07:00.074" v="1028" actId="20577"/>
        <pc:sldMkLst>
          <pc:docMk/>
          <pc:sldMk cId="0" sldId="268"/>
        </pc:sldMkLst>
        <pc:spChg chg="mod">
          <ac:chgData name="Myrthe Brouwers" userId="44c89aa1-864a-4988-924c-f3e478a37a5b" providerId="ADAL" clId="{219E1033-2B3B-4BFC-9DFB-B9417076E4CC}" dt="2025-04-01T07:22:27.569" v="14"/>
          <ac:spMkLst>
            <pc:docMk/>
            <pc:sldMk cId="0" sldId="268"/>
            <ac:spMk id="7" creationId="{EFD47CC3-D2EE-FB4B-9EEF-351042288145}"/>
          </ac:spMkLst>
        </pc:spChg>
        <pc:spChg chg="add mod">
          <ac:chgData name="Myrthe Brouwers" userId="44c89aa1-864a-4988-924c-f3e478a37a5b" providerId="ADAL" clId="{219E1033-2B3B-4BFC-9DFB-B9417076E4CC}" dt="2025-04-01T07:22:55.306" v="39" actId="1076"/>
          <ac:spMkLst>
            <pc:docMk/>
            <pc:sldMk cId="0" sldId="268"/>
            <ac:spMk id="13" creationId="{256F643F-9EDB-E0AD-3CDE-A250A99F9F53}"/>
          </ac:spMkLst>
        </pc:spChg>
        <pc:picChg chg="mod">
          <ac:chgData name="Myrthe Brouwers" userId="44c89aa1-864a-4988-924c-f3e478a37a5b" providerId="ADAL" clId="{219E1033-2B3B-4BFC-9DFB-B9417076E4CC}" dt="2025-04-01T07:22:58.411" v="41" actId="1076"/>
          <ac:picMkLst>
            <pc:docMk/>
            <pc:sldMk cId="0" sldId="268"/>
            <ac:picMk id="8" creationId="{A47D0D8B-BFC0-30C4-EC60-DF9B6DC30115}"/>
          </ac:picMkLst>
        </pc:picChg>
        <pc:picChg chg="add mod ord modCrop">
          <ac:chgData name="Myrthe Brouwers" userId="44c89aa1-864a-4988-924c-f3e478a37a5b" providerId="ADAL" clId="{219E1033-2B3B-4BFC-9DFB-B9417076E4CC}" dt="2025-04-01T07:21:52.405" v="12" actId="732"/>
          <ac:picMkLst>
            <pc:docMk/>
            <pc:sldMk cId="0" sldId="268"/>
            <ac:picMk id="10" creationId="{00014B80-D093-AF4E-3B68-F44F79BA8AFB}"/>
          </ac:picMkLst>
        </pc:picChg>
        <pc:picChg chg="mod">
          <ac:chgData name="Myrthe Brouwers" userId="44c89aa1-864a-4988-924c-f3e478a37a5b" providerId="ADAL" clId="{219E1033-2B3B-4BFC-9DFB-B9417076E4CC}" dt="2025-04-01T07:22:57.338" v="40" actId="1076"/>
          <ac:picMkLst>
            <pc:docMk/>
            <pc:sldMk cId="0" sldId="268"/>
            <ac:picMk id="12" creationId="{08EDBB4E-E8B4-8BCA-813E-FD592DE35FA5}"/>
          </ac:picMkLst>
        </pc:picChg>
      </pc:sldChg>
      <pc:sldChg chg="modSp mod modTransition modNotesTx">
        <pc:chgData name="Myrthe Brouwers" userId="44c89aa1-864a-4988-924c-f3e478a37a5b" providerId="ADAL" clId="{219E1033-2B3B-4BFC-9DFB-B9417076E4CC}" dt="2025-04-08T09:08:18.073" v="1034" actId="20577"/>
        <pc:sldMkLst>
          <pc:docMk/>
          <pc:sldMk cId="1563565263" sldId="269"/>
        </pc:sldMkLst>
        <pc:graphicFrameChg chg="mod">
          <ac:chgData name="Myrthe Brouwers" userId="44c89aa1-864a-4988-924c-f3e478a37a5b" providerId="ADAL" clId="{219E1033-2B3B-4BFC-9DFB-B9417076E4CC}" dt="2025-04-03T09:06:20.533" v="660" actId="20577"/>
          <ac:graphicFrameMkLst>
            <pc:docMk/>
            <pc:sldMk cId="1563565263" sldId="269"/>
            <ac:graphicFrameMk id="5" creationId="{215C230B-124D-460A-2DC1-220A32680EF4}"/>
          </ac:graphicFrameMkLst>
        </pc:graphicFrameChg>
        <pc:picChg chg="mod modCrop">
          <ac:chgData name="Myrthe Brouwers" userId="44c89aa1-864a-4988-924c-f3e478a37a5b" providerId="ADAL" clId="{219E1033-2B3B-4BFC-9DFB-B9417076E4CC}" dt="2025-04-03T09:11:03.194" v="665" actId="14100"/>
          <ac:picMkLst>
            <pc:docMk/>
            <pc:sldMk cId="1563565263" sldId="269"/>
            <ac:picMk id="9" creationId="{B7A3AF90-C2D3-F077-59AF-6A65B1F49704}"/>
          </ac:picMkLst>
        </pc:picChg>
      </pc:sldChg>
      <pc:sldChg chg="addSp delSp modSp mod modTransition modNotesTx">
        <pc:chgData name="Myrthe Brouwers" userId="44c89aa1-864a-4988-924c-f3e478a37a5b" providerId="ADAL" clId="{219E1033-2B3B-4BFC-9DFB-B9417076E4CC}" dt="2025-04-03T09:03:02.901" v="221" actId="478"/>
        <pc:sldMkLst>
          <pc:docMk/>
          <pc:sldMk cId="4267220207" sldId="271"/>
        </pc:sldMkLst>
        <pc:spChg chg="add mod">
          <ac:chgData name="Myrthe Brouwers" userId="44c89aa1-864a-4988-924c-f3e478a37a5b" providerId="ADAL" clId="{219E1033-2B3B-4BFC-9DFB-B9417076E4CC}" dt="2025-04-03T09:03:00.044" v="220"/>
          <ac:spMkLst>
            <pc:docMk/>
            <pc:sldMk cId="4267220207" sldId="271"/>
            <ac:spMk id="5" creationId="{6AF39C57-46EC-A6DF-B7AB-5B073882AE1A}"/>
          </ac:spMkLst>
        </pc:spChg>
      </pc:sldChg>
      <pc:sldChg chg="modTransition modNotesTx">
        <pc:chgData name="Myrthe Brouwers" userId="44c89aa1-864a-4988-924c-f3e478a37a5b" providerId="ADAL" clId="{219E1033-2B3B-4BFC-9DFB-B9417076E4CC}" dt="2025-04-03T09:05:15.982" v="647" actId="113"/>
        <pc:sldMkLst>
          <pc:docMk/>
          <pc:sldMk cId="1048181641" sldId="406"/>
        </pc:sldMkLst>
      </pc:sldChg>
      <pc:sldChg chg="modTransition modNotesTx">
        <pc:chgData name="Myrthe Brouwers" userId="44c89aa1-864a-4988-924c-f3e478a37a5b" providerId="ADAL" clId="{219E1033-2B3B-4BFC-9DFB-B9417076E4CC}" dt="2025-04-08T09:07:32.323" v="1032" actId="20577"/>
        <pc:sldMkLst>
          <pc:docMk/>
          <pc:sldMk cId="1800119674" sldId="430"/>
        </pc:sldMkLst>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51799C9-23E1-4729-B8D9-AB8F2B54F848}" type="doc">
      <dgm:prSet loTypeId="urn:microsoft.com/office/officeart/2005/8/layout/hList1" loCatId="list" qsTypeId="urn:microsoft.com/office/officeart/2005/8/quickstyle/simple2" qsCatId="simple" csTypeId="urn:microsoft.com/office/officeart/2005/8/colors/accent0_3" csCatId="mainScheme" phldr="1"/>
      <dgm:spPr/>
      <dgm:t>
        <a:bodyPr/>
        <a:lstStyle/>
        <a:p>
          <a:endParaRPr lang="en-US"/>
        </a:p>
      </dgm:t>
    </dgm:pt>
    <dgm:pt modelId="{48BB5821-D111-4A2B-B08E-76E773C16D11}">
      <dgm:prSet/>
      <dgm:spPr/>
      <dgm:t>
        <a:bodyPr/>
        <a:lstStyle/>
        <a:p>
          <a:r>
            <a:rPr lang="en-US" dirty="0" err="1"/>
            <a:t>Teken</a:t>
          </a:r>
          <a:r>
            <a:rPr lang="en-US" baseline="0" dirty="0"/>
            <a:t> </a:t>
          </a:r>
          <a:r>
            <a:rPr lang="en-US" baseline="0" dirty="0" err="1"/>
            <a:t>jezelf</a:t>
          </a:r>
          <a:endParaRPr lang="en-US" dirty="0"/>
        </a:p>
      </dgm:t>
    </dgm:pt>
    <dgm:pt modelId="{2863576C-5301-4D48-AB26-369EC423B3CE}" type="parTrans" cxnId="{BC1E0CC2-75EA-442E-B0DF-914C31D9C343}">
      <dgm:prSet/>
      <dgm:spPr/>
      <dgm:t>
        <a:bodyPr/>
        <a:lstStyle/>
        <a:p>
          <a:endParaRPr lang="en-US"/>
        </a:p>
      </dgm:t>
    </dgm:pt>
    <dgm:pt modelId="{43BABE86-CA13-4DBA-9587-34E6AC9F391A}" type="sibTrans" cxnId="{BC1E0CC2-75EA-442E-B0DF-914C31D9C343}">
      <dgm:prSet/>
      <dgm:spPr/>
      <dgm:t>
        <a:bodyPr/>
        <a:lstStyle/>
        <a:p>
          <a:endParaRPr lang="en-US"/>
        </a:p>
      </dgm:t>
    </dgm:pt>
    <dgm:pt modelId="{6B7DECB5-90E5-4E9D-93E9-F05C1E691D7B}">
      <dgm:prSet/>
      <dgm:spPr/>
      <dgm:t>
        <a:bodyPr/>
        <a:lstStyle/>
        <a:p>
          <a:r>
            <a:rPr lang="nl-NL" b="0" i="0" baseline="0"/>
            <a:t>Geef jezelf de kleur van de faculteit waar je graag bij zou willen horen</a:t>
          </a:r>
          <a:endParaRPr lang="en-US"/>
        </a:p>
      </dgm:t>
    </dgm:pt>
    <dgm:pt modelId="{F342F11A-3520-4C66-AB5A-C4C7227AFEC9}" type="parTrans" cxnId="{05E88D64-C392-40A8-A17F-899196924749}">
      <dgm:prSet/>
      <dgm:spPr/>
      <dgm:t>
        <a:bodyPr/>
        <a:lstStyle/>
        <a:p>
          <a:endParaRPr lang="en-US"/>
        </a:p>
      </dgm:t>
    </dgm:pt>
    <dgm:pt modelId="{D3BDEB84-B5D6-496B-8A3A-F5C3801339F5}" type="sibTrans" cxnId="{05E88D64-C392-40A8-A17F-899196924749}">
      <dgm:prSet/>
      <dgm:spPr/>
      <dgm:t>
        <a:bodyPr/>
        <a:lstStyle/>
        <a:p>
          <a:endParaRPr lang="en-US"/>
        </a:p>
      </dgm:t>
    </dgm:pt>
    <dgm:pt modelId="{28832FF7-2911-4790-9A2E-97FFA8EFF908}">
      <dgm:prSet/>
      <dgm:spPr/>
      <dgm:t>
        <a:bodyPr/>
        <a:lstStyle/>
        <a:p>
          <a:r>
            <a:rPr lang="nl-NL" b="0" i="0">
              <a:solidFill>
                <a:srgbClr val="FFFF00"/>
              </a:solidFill>
            </a:rPr>
            <a:t>Economie = geel</a:t>
          </a:r>
          <a:endParaRPr lang="en-US" dirty="0">
            <a:solidFill>
              <a:srgbClr val="FFFF00"/>
            </a:solidFill>
          </a:endParaRPr>
        </a:p>
      </dgm:t>
    </dgm:pt>
    <dgm:pt modelId="{FBCF1A67-CA8F-494D-9A7E-D4B8FFEF4463}" type="parTrans" cxnId="{5D0AB1F3-F31B-492C-9C2D-47FD668CBE2E}">
      <dgm:prSet/>
      <dgm:spPr/>
      <dgm:t>
        <a:bodyPr/>
        <a:lstStyle/>
        <a:p>
          <a:endParaRPr lang="en-US"/>
        </a:p>
      </dgm:t>
    </dgm:pt>
    <dgm:pt modelId="{27E4EEAA-938A-4B54-9412-46CF1E34DE73}" type="sibTrans" cxnId="{5D0AB1F3-F31B-492C-9C2D-47FD668CBE2E}">
      <dgm:prSet/>
      <dgm:spPr/>
      <dgm:t>
        <a:bodyPr/>
        <a:lstStyle/>
        <a:p>
          <a:endParaRPr lang="en-US"/>
        </a:p>
      </dgm:t>
    </dgm:pt>
    <dgm:pt modelId="{E83D6ACB-9016-47BC-B16A-93D7EEBE1D97}">
      <dgm:prSet/>
      <dgm:spPr/>
      <dgm:t>
        <a:bodyPr/>
        <a:lstStyle/>
        <a:p>
          <a:r>
            <a:rPr lang="nl-NL" b="0" i="0" dirty="0">
              <a:solidFill>
                <a:srgbClr val="BC0436"/>
              </a:solidFill>
            </a:rPr>
            <a:t>Rechten = rood</a:t>
          </a:r>
          <a:endParaRPr lang="en-US" dirty="0">
            <a:solidFill>
              <a:srgbClr val="BC0436"/>
            </a:solidFill>
          </a:endParaRPr>
        </a:p>
      </dgm:t>
    </dgm:pt>
    <dgm:pt modelId="{AD2ADF66-D464-4782-821E-39F597BA9D9D}" type="parTrans" cxnId="{1CE15E64-6CD7-4B7C-BFDA-E469FD6F24A0}">
      <dgm:prSet/>
      <dgm:spPr/>
      <dgm:t>
        <a:bodyPr/>
        <a:lstStyle/>
        <a:p>
          <a:endParaRPr lang="en-US"/>
        </a:p>
      </dgm:t>
    </dgm:pt>
    <dgm:pt modelId="{2D57DDAE-0088-4084-9B10-378A870825CB}" type="sibTrans" cxnId="{1CE15E64-6CD7-4B7C-BFDA-E469FD6F24A0}">
      <dgm:prSet/>
      <dgm:spPr/>
      <dgm:t>
        <a:bodyPr/>
        <a:lstStyle/>
        <a:p>
          <a:endParaRPr lang="en-US"/>
        </a:p>
      </dgm:t>
    </dgm:pt>
    <dgm:pt modelId="{CCD619F4-FE37-4021-B4A3-4129688BEB7D}">
      <dgm:prSet/>
      <dgm:spPr/>
      <dgm:t>
        <a:bodyPr/>
        <a:lstStyle/>
        <a:p>
          <a:r>
            <a:rPr lang="nl-NL" b="0" i="0" dirty="0">
              <a:solidFill>
                <a:srgbClr val="006EC3"/>
              </a:solidFill>
            </a:rPr>
            <a:t>Geschiedenis, cultuur en communicatie = donkerblauw</a:t>
          </a:r>
          <a:endParaRPr lang="en-US" dirty="0">
            <a:solidFill>
              <a:srgbClr val="006EC3"/>
            </a:solidFill>
          </a:endParaRPr>
        </a:p>
      </dgm:t>
    </dgm:pt>
    <dgm:pt modelId="{2627B9EA-59A4-41F7-BA61-B5417E465CDD}" type="parTrans" cxnId="{E78DD262-463E-499C-8C6A-02D02065F8A5}">
      <dgm:prSet/>
      <dgm:spPr/>
      <dgm:t>
        <a:bodyPr/>
        <a:lstStyle/>
        <a:p>
          <a:endParaRPr lang="en-US"/>
        </a:p>
      </dgm:t>
    </dgm:pt>
    <dgm:pt modelId="{0A896404-1DBA-443C-BA2C-B4779462F4AA}" type="sibTrans" cxnId="{E78DD262-463E-499C-8C6A-02D02065F8A5}">
      <dgm:prSet/>
      <dgm:spPr/>
      <dgm:t>
        <a:bodyPr/>
        <a:lstStyle/>
        <a:p>
          <a:endParaRPr lang="en-US"/>
        </a:p>
      </dgm:t>
    </dgm:pt>
    <dgm:pt modelId="{8CD6CC9B-F291-40C1-8590-42D87971378F}">
      <dgm:prSet/>
      <dgm:spPr/>
      <dgm:t>
        <a:bodyPr/>
        <a:lstStyle/>
        <a:p>
          <a:r>
            <a:rPr lang="nl-NL" b="0" i="0">
              <a:solidFill>
                <a:srgbClr val="FC671B"/>
              </a:solidFill>
            </a:rPr>
            <a:t>Sociale- en gedragswetenschappen = oranje</a:t>
          </a:r>
          <a:endParaRPr lang="en-US" dirty="0">
            <a:solidFill>
              <a:srgbClr val="FC671B"/>
            </a:solidFill>
          </a:endParaRPr>
        </a:p>
      </dgm:t>
    </dgm:pt>
    <dgm:pt modelId="{05EC1B56-049E-4984-9F45-B1D7169EF54D}" type="parTrans" cxnId="{5CCC73A9-1725-40D4-BF91-AE944769D3F9}">
      <dgm:prSet/>
      <dgm:spPr/>
      <dgm:t>
        <a:bodyPr/>
        <a:lstStyle/>
        <a:p>
          <a:endParaRPr lang="en-US"/>
        </a:p>
      </dgm:t>
    </dgm:pt>
    <dgm:pt modelId="{AB6D763B-0CBD-4BC4-85A1-CBD1CE84738E}" type="sibTrans" cxnId="{5CCC73A9-1725-40D4-BF91-AE944769D3F9}">
      <dgm:prSet/>
      <dgm:spPr/>
      <dgm:t>
        <a:bodyPr/>
        <a:lstStyle/>
        <a:p>
          <a:endParaRPr lang="en-US"/>
        </a:p>
      </dgm:t>
    </dgm:pt>
    <dgm:pt modelId="{FBBEB5EC-009F-4D2E-9A58-23EF4E621072}">
      <dgm:prSet/>
      <dgm:spPr/>
      <dgm:t>
        <a:bodyPr/>
        <a:lstStyle/>
        <a:p>
          <a:r>
            <a:rPr lang="nl-NL" b="0" i="0">
              <a:solidFill>
                <a:srgbClr val="00B4D2"/>
              </a:solidFill>
            </a:rPr>
            <a:t>Filosofie = lichtblauw</a:t>
          </a:r>
          <a:endParaRPr lang="en-US" dirty="0">
            <a:solidFill>
              <a:srgbClr val="00B4D2"/>
            </a:solidFill>
          </a:endParaRPr>
        </a:p>
      </dgm:t>
    </dgm:pt>
    <dgm:pt modelId="{B53A1106-4F63-4929-B509-9EBDA3B9701A}" type="parTrans" cxnId="{6E4A598C-B7A4-4A93-8855-6159D7769B76}">
      <dgm:prSet/>
      <dgm:spPr/>
      <dgm:t>
        <a:bodyPr/>
        <a:lstStyle/>
        <a:p>
          <a:endParaRPr lang="en-US"/>
        </a:p>
      </dgm:t>
    </dgm:pt>
    <dgm:pt modelId="{BEE6FE33-FFEA-456F-B74B-74B02716EBD7}" type="sibTrans" cxnId="{6E4A598C-B7A4-4A93-8855-6159D7769B76}">
      <dgm:prSet/>
      <dgm:spPr/>
      <dgm:t>
        <a:bodyPr/>
        <a:lstStyle/>
        <a:p>
          <a:endParaRPr lang="en-US"/>
        </a:p>
      </dgm:t>
    </dgm:pt>
    <dgm:pt modelId="{503A7E69-047C-49CA-B5BB-2B85FF2B5670}">
      <dgm:prSet/>
      <dgm:spPr/>
      <dgm:t>
        <a:bodyPr/>
        <a:lstStyle/>
        <a:p>
          <a:r>
            <a:rPr lang="nl-NL" b="0" i="0" dirty="0">
              <a:solidFill>
                <a:srgbClr val="00A22E"/>
              </a:solidFill>
            </a:rPr>
            <a:t>Geneeskunde = groen</a:t>
          </a:r>
          <a:endParaRPr lang="en-US" dirty="0">
            <a:solidFill>
              <a:srgbClr val="00A22E"/>
            </a:solidFill>
          </a:endParaRPr>
        </a:p>
      </dgm:t>
    </dgm:pt>
    <dgm:pt modelId="{ACF98FDC-9BA4-44C9-B482-0F4C4D9950AF}" type="parTrans" cxnId="{41E4A96F-2FA7-46FD-A77E-57AA0CD6E93D}">
      <dgm:prSet/>
      <dgm:spPr/>
      <dgm:t>
        <a:bodyPr/>
        <a:lstStyle/>
        <a:p>
          <a:endParaRPr lang="en-US"/>
        </a:p>
      </dgm:t>
    </dgm:pt>
    <dgm:pt modelId="{7F9F44D4-0042-41C9-9B53-C404DE89A941}" type="sibTrans" cxnId="{41E4A96F-2FA7-46FD-A77E-57AA0CD6E93D}">
      <dgm:prSet/>
      <dgm:spPr/>
      <dgm:t>
        <a:bodyPr/>
        <a:lstStyle/>
        <a:p>
          <a:endParaRPr lang="en-US"/>
        </a:p>
      </dgm:t>
    </dgm:pt>
    <dgm:pt modelId="{4359B5FB-EC24-460D-AC0E-4BFBDD767F5D}">
      <dgm:prSet/>
      <dgm:spPr/>
      <dgm:t>
        <a:bodyPr/>
        <a:lstStyle/>
        <a:p>
          <a:r>
            <a:rPr lang="nl-NL" b="0" i="0">
              <a:solidFill>
                <a:srgbClr val="171C54"/>
              </a:solidFill>
            </a:rPr>
            <a:t>Management = donkerblauw</a:t>
          </a:r>
          <a:endParaRPr lang="en-US" dirty="0">
            <a:solidFill>
              <a:srgbClr val="171C54"/>
            </a:solidFill>
          </a:endParaRPr>
        </a:p>
      </dgm:t>
    </dgm:pt>
    <dgm:pt modelId="{F31E6435-0892-4E33-983D-59D72F73934F}" type="parTrans" cxnId="{8691D212-B3DA-4755-A8EB-0AB89EFF66A5}">
      <dgm:prSet/>
      <dgm:spPr/>
      <dgm:t>
        <a:bodyPr/>
        <a:lstStyle/>
        <a:p>
          <a:endParaRPr lang="en-US"/>
        </a:p>
      </dgm:t>
    </dgm:pt>
    <dgm:pt modelId="{12E7FB66-4B93-4940-986F-E910052A03ED}" type="sibTrans" cxnId="{8691D212-B3DA-4755-A8EB-0AB89EFF66A5}">
      <dgm:prSet/>
      <dgm:spPr/>
      <dgm:t>
        <a:bodyPr/>
        <a:lstStyle/>
        <a:p>
          <a:endParaRPr lang="en-US"/>
        </a:p>
      </dgm:t>
    </dgm:pt>
    <dgm:pt modelId="{A64DC05C-C032-4C9D-B3D7-0E15A328EA89}">
      <dgm:prSet/>
      <dgm:spPr/>
      <dgm:t>
        <a:bodyPr/>
        <a:lstStyle/>
        <a:p>
          <a:r>
            <a:rPr lang="en-US" dirty="0" err="1">
              <a:solidFill>
                <a:srgbClr val="801A99"/>
              </a:solidFill>
            </a:rPr>
            <a:t>Gezondheidsmanagement</a:t>
          </a:r>
          <a:r>
            <a:rPr lang="en-US" dirty="0">
              <a:solidFill>
                <a:srgbClr val="801A99"/>
              </a:solidFill>
            </a:rPr>
            <a:t> = </a:t>
          </a:r>
          <a:r>
            <a:rPr lang="en-US" dirty="0" err="1">
              <a:solidFill>
                <a:srgbClr val="801A99"/>
              </a:solidFill>
            </a:rPr>
            <a:t>paars</a:t>
          </a:r>
          <a:endParaRPr lang="en-US" dirty="0">
            <a:solidFill>
              <a:srgbClr val="801A99"/>
            </a:solidFill>
          </a:endParaRPr>
        </a:p>
      </dgm:t>
    </dgm:pt>
    <dgm:pt modelId="{71FCB1C6-9333-4FBD-9FEF-F6EE77BFB47B}" type="parTrans" cxnId="{5A0D2F4D-FD81-4D62-BF81-D37CC282AA1E}">
      <dgm:prSet/>
      <dgm:spPr/>
      <dgm:t>
        <a:bodyPr/>
        <a:lstStyle/>
        <a:p>
          <a:endParaRPr lang="nl-NL"/>
        </a:p>
      </dgm:t>
    </dgm:pt>
    <dgm:pt modelId="{7848E289-17AC-40D2-BCE0-9BA42D7FF0B8}" type="sibTrans" cxnId="{5A0D2F4D-FD81-4D62-BF81-D37CC282AA1E}">
      <dgm:prSet/>
      <dgm:spPr/>
      <dgm:t>
        <a:bodyPr/>
        <a:lstStyle/>
        <a:p>
          <a:endParaRPr lang="nl-NL"/>
        </a:p>
      </dgm:t>
    </dgm:pt>
    <dgm:pt modelId="{E738A3A3-BBAB-4689-8A1F-47B401ADF87C}" type="pres">
      <dgm:prSet presAssocID="{251799C9-23E1-4729-B8D9-AB8F2B54F848}" presName="Name0" presStyleCnt="0">
        <dgm:presLayoutVars>
          <dgm:dir/>
          <dgm:animLvl val="lvl"/>
          <dgm:resizeHandles val="exact"/>
        </dgm:presLayoutVars>
      </dgm:prSet>
      <dgm:spPr/>
    </dgm:pt>
    <dgm:pt modelId="{FE523786-BECF-4E4D-AED9-08D88D979139}" type="pres">
      <dgm:prSet presAssocID="{48BB5821-D111-4A2B-B08E-76E773C16D11}" presName="composite" presStyleCnt="0"/>
      <dgm:spPr/>
    </dgm:pt>
    <dgm:pt modelId="{F3F5D7AB-541B-4144-AB91-ACAB2492FDCD}" type="pres">
      <dgm:prSet presAssocID="{48BB5821-D111-4A2B-B08E-76E773C16D11}" presName="parTx" presStyleLbl="alignNode1" presStyleIdx="0" presStyleCnt="2">
        <dgm:presLayoutVars>
          <dgm:chMax val="0"/>
          <dgm:chPref val="0"/>
          <dgm:bulletEnabled val="1"/>
        </dgm:presLayoutVars>
      </dgm:prSet>
      <dgm:spPr/>
    </dgm:pt>
    <dgm:pt modelId="{E16B41DD-C964-4098-95AC-0B39EA25D2EB}" type="pres">
      <dgm:prSet presAssocID="{48BB5821-D111-4A2B-B08E-76E773C16D11}" presName="desTx" presStyleLbl="alignAccFollowNode1" presStyleIdx="0" presStyleCnt="2">
        <dgm:presLayoutVars>
          <dgm:bulletEnabled val="1"/>
        </dgm:presLayoutVars>
      </dgm:prSet>
      <dgm:spPr/>
    </dgm:pt>
    <dgm:pt modelId="{9EA1B04B-E656-4F85-BACA-39D2B38C3137}" type="pres">
      <dgm:prSet presAssocID="{43BABE86-CA13-4DBA-9587-34E6AC9F391A}" presName="space" presStyleCnt="0"/>
      <dgm:spPr/>
    </dgm:pt>
    <dgm:pt modelId="{4341A424-1BF7-49A6-A2C3-2EAE21D431DC}" type="pres">
      <dgm:prSet presAssocID="{6B7DECB5-90E5-4E9D-93E9-F05C1E691D7B}" presName="composite" presStyleCnt="0"/>
      <dgm:spPr/>
    </dgm:pt>
    <dgm:pt modelId="{A416A52A-5F70-4B1E-8722-36A2B8C5AB83}" type="pres">
      <dgm:prSet presAssocID="{6B7DECB5-90E5-4E9D-93E9-F05C1E691D7B}" presName="parTx" presStyleLbl="alignNode1" presStyleIdx="1" presStyleCnt="2">
        <dgm:presLayoutVars>
          <dgm:chMax val="0"/>
          <dgm:chPref val="0"/>
          <dgm:bulletEnabled val="1"/>
        </dgm:presLayoutVars>
      </dgm:prSet>
      <dgm:spPr/>
    </dgm:pt>
    <dgm:pt modelId="{96875920-1FA3-471C-9905-A0792268F8A8}" type="pres">
      <dgm:prSet presAssocID="{6B7DECB5-90E5-4E9D-93E9-F05C1E691D7B}" presName="desTx" presStyleLbl="alignAccFollowNode1" presStyleIdx="1" presStyleCnt="2">
        <dgm:presLayoutVars>
          <dgm:bulletEnabled val="1"/>
        </dgm:presLayoutVars>
      </dgm:prSet>
      <dgm:spPr/>
    </dgm:pt>
  </dgm:ptLst>
  <dgm:cxnLst>
    <dgm:cxn modelId="{8691D212-B3DA-4755-A8EB-0AB89EFF66A5}" srcId="{6B7DECB5-90E5-4E9D-93E9-F05C1E691D7B}" destId="{4359B5FB-EC24-460D-AC0E-4BFBDD767F5D}" srcOrd="6" destOrd="0" parTransId="{F31E6435-0892-4E33-983D-59D72F73934F}" sibTransId="{12E7FB66-4B93-4940-986F-E910052A03ED}"/>
    <dgm:cxn modelId="{E6E9AB20-9D3C-41EE-840B-C53A40EC7861}" type="presOf" srcId="{251799C9-23E1-4729-B8D9-AB8F2B54F848}" destId="{E738A3A3-BBAB-4689-8A1F-47B401ADF87C}" srcOrd="0" destOrd="0" presId="urn:microsoft.com/office/officeart/2005/8/layout/hList1"/>
    <dgm:cxn modelId="{684C2225-33D4-4459-B4EB-152EFCED665A}" type="presOf" srcId="{48BB5821-D111-4A2B-B08E-76E773C16D11}" destId="{F3F5D7AB-541B-4144-AB91-ACAB2492FDCD}" srcOrd="0" destOrd="0" presId="urn:microsoft.com/office/officeart/2005/8/layout/hList1"/>
    <dgm:cxn modelId="{20DD5F28-A4FE-4BCA-80EA-93D6B6A6D42E}" type="presOf" srcId="{A64DC05C-C032-4C9D-B3D7-0E15A328EA89}" destId="{96875920-1FA3-471C-9905-A0792268F8A8}" srcOrd="0" destOrd="7" presId="urn:microsoft.com/office/officeart/2005/8/layout/hList1"/>
    <dgm:cxn modelId="{B0EF525F-DA90-4C59-BCDB-17D398316A9A}" type="presOf" srcId="{6B7DECB5-90E5-4E9D-93E9-F05C1E691D7B}" destId="{A416A52A-5F70-4B1E-8722-36A2B8C5AB83}" srcOrd="0" destOrd="0" presId="urn:microsoft.com/office/officeart/2005/8/layout/hList1"/>
    <dgm:cxn modelId="{E78DD262-463E-499C-8C6A-02D02065F8A5}" srcId="{6B7DECB5-90E5-4E9D-93E9-F05C1E691D7B}" destId="{CCD619F4-FE37-4021-B4A3-4129688BEB7D}" srcOrd="2" destOrd="0" parTransId="{2627B9EA-59A4-41F7-BA61-B5417E465CDD}" sibTransId="{0A896404-1DBA-443C-BA2C-B4779462F4AA}"/>
    <dgm:cxn modelId="{055DCE43-6DCF-4062-824F-192D2B3036AF}" type="presOf" srcId="{28832FF7-2911-4790-9A2E-97FFA8EFF908}" destId="{96875920-1FA3-471C-9905-A0792268F8A8}" srcOrd="0" destOrd="0" presId="urn:microsoft.com/office/officeart/2005/8/layout/hList1"/>
    <dgm:cxn modelId="{1CE15E64-6CD7-4B7C-BFDA-E469FD6F24A0}" srcId="{6B7DECB5-90E5-4E9D-93E9-F05C1E691D7B}" destId="{E83D6ACB-9016-47BC-B16A-93D7EEBE1D97}" srcOrd="1" destOrd="0" parTransId="{AD2ADF66-D464-4782-821E-39F597BA9D9D}" sibTransId="{2D57DDAE-0088-4084-9B10-378A870825CB}"/>
    <dgm:cxn modelId="{05E88D64-C392-40A8-A17F-899196924749}" srcId="{251799C9-23E1-4729-B8D9-AB8F2B54F848}" destId="{6B7DECB5-90E5-4E9D-93E9-F05C1E691D7B}" srcOrd="1" destOrd="0" parTransId="{F342F11A-3520-4C66-AB5A-C4C7227AFEC9}" sibTransId="{D3BDEB84-B5D6-496B-8A3A-F5C3801339F5}"/>
    <dgm:cxn modelId="{5A0D2F4D-FD81-4D62-BF81-D37CC282AA1E}" srcId="{6B7DECB5-90E5-4E9D-93E9-F05C1E691D7B}" destId="{A64DC05C-C032-4C9D-B3D7-0E15A328EA89}" srcOrd="7" destOrd="0" parTransId="{71FCB1C6-9333-4FBD-9FEF-F6EE77BFB47B}" sibTransId="{7848E289-17AC-40D2-BCE0-9BA42D7FF0B8}"/>
    <dgm:cxn modelId="{41E4A96F-2FA7-46FD-A77E-57AA0CD6E93D}" srcId="{6B7DECB5-90E5-4E9D-93E9-F05C1E691D7B}" destId="{503A7E69-047C-49CA-B5BB-2B85FF2B5670}" srcOrd="5" destOrd="0" parTransId="{ACF98FDC-9BA4-44C9-B482-0F4C4D9950AF}" sibTransId="{7F9F44D4-0042-41C9-9B53-C404DE89A941}"/>
    <dgm:cxn modelId="{CBB1B752-68E9-4269-8153-B4D889B54C08}" type="presOf" srcId="{E83D6ACB-9016-47BC-B16A-93D7EEBE1D97}" destId="{96875920-1FA3-471C-9905-A0792268F8A8}" srcOrd="0" destOrd="1" presId="urn:microsoft.com/office/officeart/2005/8/layout/hList1"/>
    <dgm:cxn modelId="{190BE272-6B4B-44DA-A51C-E331D6E6FEEB}" type="presOf" srcId="{8CD6CC9B-F291-40C1-8590-42D87971378F}" destId="{96875920-1FA3-471C-9905-A0792268F8A8}" srcOrd="0" destOrd="3" presId="urn:microsoft.com/office/officeart/2005/8/layout/hList1"/>
    <dgm:cxn modelId="{DCCE0C84-0D02-4F7A-A05D-09A795893C35}" type="presOf" srcId="{FBBEB5EC-009F-4D2E-9A58-23EF4E621072}" destId="{96875920-1FA3-471C-9905-A0792268F8A8}" srcOrd="0" destOrd="4" presId="urn:microsoft.com/office/officeart/2005/8/layout/hList1"/>
    <dgm:cxn modelId="{6E4A598C-B7A4-4A93-8855-6159D7769B76}" srcId="{6B7DECB5-90E5-4E9D-93E9-F05C1E691D7B}" destId="{FBBEB5EC-009F-4D2E-9A58-23EF4E621072}" srcOrd="4" destOrd="0" parTransId="{B53A1106-4F63-4929-B509-9EBDA3B9701A}" sibTransId="{BEE6FE33-FFEA-456F-B74B-74B02716EBD7}"/>
    <dgm:cxn modelId="{5CCC73A9-1725-40D4-BF91-AE944769D3F9}" srcId="{6B7DECB5-90E5-4E9D-93E9-F05C1E691D7B}" destId="{8CD6CC9B-F291-40C1-8590-42D87971378F}" srcOrd="3" destOrd="0" parTransId="{05EC1B56-049E-4984-9F45-B1D7169EF54D}" sibTransId="{AB6D763B-0CBD-4BC4-85A1-CBD1CE84738E}"/>
    <dgm:cxn modelId="{BC1E0CC2-75EA-442E-B0DF-914C31D9C343}" srcId="{251799C9-23E1-4729-B8D9-AB8F2B54F848}" destId="{48BB5821-D111-4A2B-B08E-76E773C16D11}" srcOrd="0" destOrd="0" parTransId="{2863576C-5301-4D48-AB26-369EC423B3CE}" sibTransId="{43BABE86-CA13-4DBA-9587-34E6AC9F391A}"/>
    <dgm:cxn modelId="{AB41E7C2-E383-45C4-9ECC-0A16CB0DF57D}" type="presOf" srcId="{503A7E69-047C-49CA-B5BB-2B85FF2B5670}" destId="{96875920-1FA3-471C-9905-A0792268F8A8}" srcOrd="0" destOrd="5" presId="urn:microsoft.com/office/officeart/2005/8/layout/hList1"/>
    <dgm:cxn modelId="{00985FC5-8360-480D-AD84-D54F9437F408}" type="presOf" srcId="{4359B5FB-EC24-460D-AC0E-4BFBDD767F5D}" destId="{96875920-1FA3-471C-9905-A0792268F8A8}" srcOrd="0" destOrd="6" presId="urn:microsoft.com/office/officeart/2005/8/layout/hList1"/>
    <dgm:cxn modelId="{5D0AB1F3-F31B-492C-9C2D-47FD668CBE2E}" srcId="{6B7DECB5-90E5-4E9D-93E9-F05C1E691D7B}" destId="{28832FF7-2911-4790-9A2E-97FFA8EFF908}" srcOrd="0" destOrd="0" parTransId="{FBCF1A67-CA8F-494D-9A7E-D4B8FFEF4463}" sibTransId="{27E4EEAA-938A-4B54-9412-46CF1E34DE73}"/>
    <dgm:cxn modelId="{1E6845FE-5CE2-471F-805F-98A322058A34}" type="presOf" srcId="{CCD619F4-FE37-4021-B4A3-4129688BEB7D}" destId="{96875920-1FA3-471C-9905-A0792268F8A8}" srcOrd="0" destOrd="2" presId="urn:microsoft.com/office/officeart/2005/8/layout/hList1"/>
    <dgm:cxn modelId="{DF5E4378-9CB7-41AF-B73B-9BEB3C3EB829}" type="presParOf" srcId="{E738A3A3-BBAB-4689-8A1F-47B401ADF87C}" destId="{FE523786-BECF-4E4D-AED9-08D88D979139}" srcOrd="0" destOrd="0" presId="urn:microsoft.com/office/officeart/2005/8/layout/hList1"/>
    <dgm:cxn modelId="{8D612D66-7152-4A37-8D77-09BDC15E0E6B}" type="presParOf" srcId="{FE523786-BECF-4E4D-AED9-08D88D979139}" destId="{F3F5D7AB-541B-4144-AB91-ACAB2492FDCD}" srcOrd="0" destOrd="0" presId="urn:microsoft.com/office/officeart/2005/8/layout/hList1"/>
    <dgm:cxn modelId="{B7164D3C-0B42-482E-AE4B-7BFC2E143079}" type="presParOf" srcId="{FE523786-BECF-4E4D-AED9-08D88D979139}" destId="{E16B41DD-C964-4098-95AC-0B39EA25D2EB}" srcOrd="1" destOrd="0" presId="urn:microsoft.com/office/officeart/2005/8/layout/hList1"/>
    <dgm:cxn modelId="{98A785A3-8B03-42F3-8516-67DA709A79B3}" type="presParOf" srcId="{E738A3A3-BBAB-4689-8A1F-47B401ADF87C}" destId="{9EA1B04B-E656-4F85-BACA-39D2B38C3137}" srcOrd="1" destOrd="0" presId="urn:microsoft.com/office/officeart/2005/8/layout/hList1"/>
    <dgm:cxn modelId="{727AB2D9-A3F6-4FD2-AED4-52BA7A62E21E}" type="presParOf" srcId="{E738A3A3-BBAB-4689-8A1F-47B401ADF87C}" destId="{4341A424-1BF7-49A6-A2C3-2EAE21D431DC}" srcOrd="2" destOrd="0" presId="urn:microsoft.com/office/officeart/2005/8/layout/hList1"/>
    <dgm:cxn modelId="{E0C4B592-3242-49DF-AAD8-BF7137349984}" type="presParOf" srcId="{4341A424-1BF7-49A6-A2C3-2EAE21D431DC}" destId="{A416A52A-5F70-4B1E-8722-36A2B8C5AB83}" srcOrd="0" destOrd="0" presId="urn:microsoft.com/office/officeart/2005/8/layout/hList1"/>
    <dgm:cxn modelId="{91DD80D6-C25F-4D5D-BDD9-98610C99E448}" type="presParOf" srcId="{4341A424-1BF7-49A6-A2C3-2EAE21D431DC}" destId="{96875920-1FA3-471C-9905-A0792268F8A8}"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F5D7AB-541B-4144-AB91-ACAB2492FDCD}">
      <dsp:nvSpPr>
        <dsp:cNvPr id="0" name=""/>
        <dsp:cNvSpPr/>
      </dsp:nvSpPr>
      <dsp:spPr>
        <a:xfrm>
          <a:off x="39" y="37373"/>
          <a:ext cx="3818654" cy="594132"/>
        </a:xfrm>
        <a:prstGeom prst="rect">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kern="1200" dirty="0" err="1"/>
            <a:t>Teken</a:t>
          </a:r>
          <a:r>
            <a:rPr lang="en-US" sz="1600" kern="1200" baseline="0" dirty="0"/>
            <a:t> </a:t>
          </a:r>
          <a:r>
            <a:rPr lang="en-US" sz="1600" kern="1200" baseline="0" dirty="0" err="1"/>
            <a:t>jezelf</a:t>
          </a:r>
          <a:endParaRPr lang="en-US" sz="1600" kern="1200" dirty="0"/>
        </a:p>
      </dsp:txBody>
      <dsp:txXfrm>
        <a:off x="39" y="37373"/>
        <a:ext cx="3818654" cy="594132"/>
      </dsp:txXfrm>
    </dsp:sp>
    <dsp:sp modelId="{E16B41DD-C964-4098-95AC-0B39EA25D2EB}">
      <dsp:nvSpPr>
        <dsp:cNvPr id="0" name=""/>
        <dsp:cNvSpPr/>
      </dsp:nvSpPr>
      <dsp:spPr>
        <a:xfrm>
          <a:off x="39" y="631506"/>
          <a:ext cx="3818654" cy="2679120"/>
        </a:xfrm>
        <a:prstGeom prst="rect">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416A52A-5F70-4B1E-8722-36A2B8C5AB83}">
      <dsp:nvSpPr>
        <dsp:cNvPr id="0" name=""/>
        <dsp:cNvSpPr/>
      </dsp:nvSpPr>
      <dsp:spPr>
        <a:xfrm>
          <a:off x="4353305" y="37373"/>
          <a:ext cx="3818654" cy="594132"/>
        </a:xfrm>
        <a:prstGeom prst="rect">
          <a:avLst/>
        </a:prstGeom>
        <a:solidFill>
          <a:schemeClr val="dk2">
            <a:hueOff val="0"/>
            <a:satOff val="0"/>
            <a:lumOff val="0"/>
            <a:alphaOff val="0"/>
          </a:schemeClr>
        </a:solidFill>
        <a:ln w="25400" cap="flat" cmpd="sng" algn="ctr">
          <a:solidFill>
            <a:schemeClr val="dk2">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nl-NL" sz="1600" b="0" i="0" kern="1200" baseline="0"/>
            <a:t>Geef jezelf de kleur van de faculteit waar je graag bij zou willen horen</a:t>
          </a:r>
          <a:endParaRPr lang="en-US" sz="1600" kern="1200"/>
        </a:p>
      </dsp:txBody>
      <dsp:txXfrm>
        <a:off x="4353305" y="37373"/>
        <a:ext cx="3818654" cy="594132"/>
      </dsp:txXfrm>
    </dsp:sp>
    <dsp:sp modelId="{96875920-1FA3-471C-9905-A0792268F8A8}">
      <dsp:nvSpPr>
        <dsp:cNvPr id="0" name=""/>
        <dsp:cNvSpPr/>
      </dsp:nvSpPr>
      <dsp:spPr>
        <a:xfrm>
          <a:off x="4353305" y="631506"/>
          <a:ext cx="3818654" cy="2679120"/>
        </a:xfrm>
        <a:prstGeom prst="rect">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nl-NL" sz="1600" b="0" i="0" kern="1200">
              <a:solidFill>
                <a:srgbClr val="FFFF00"/>
              </a:solidFill>
            </a:rPr>
            <a:t>Economie = geel</a:t>
          </a:r>
          <a:endParaRPr lang="en-US" sz="1600" kern="1200" dirty="0">
            <a:solidFill>
              <a:srgbClr val="FFFF00"/>
            </a:solidFill>
          </a:endParaRPr>
        </a:p>
        <a:p>
          <a:pPr marL="171450" lvl="1" indent="-171450" algn="l" defTabSz="711200">
            <a:lnSpc>
              <a:spcPct val="90000"/>
            </a:lnSpc>
            <a:spcBef>
              <a:spcPct val="0"/>
            </a:spcBef>
            <a:spcAft>
              <a:spcPct val="15000"/>
            </a:spcAft>
            <a:buChar char="•"/>
          </a:pPr>
          <a:r>
            <a:rPr lang="nl-NL" sz="1600" b="0" i="0" kern="1200" dirty="0">
              <a:solidFill>
                <a:srgbClr val="BC0436"/>
              </a:solidFill>
            </a:rPr>
            <a:t>Rechten = rood</a:t>
          </a:r>
          <a:endParaRPr lang="en-US" sz="1600" kern="1200" dirty="0">
            <a:solidFill>
              <a:srgbClr val="BC0436"/>
            </a:solidFill>
          </a:endParaRPr>
        </a:p>
        <a:p>
          <a:pPr marL="171450" lvl="1" indent="-171450" algn="l" defTabSz="711200">
            <a:lnSpc>
              <a:spcPct val="90000"/>
            </a:lnSpc>
            <a:spcBef>
              <a:spcPct val="0"/>
            </a:spcBef>
            <a:spcAft>
              <a:spcPct val="15000"/>
            </a:spcAft>
            <a:buChar char="•"/>
          </a:pPr>
          <a:r>
            <a:rPr lang="nl-NL" sz="1600" b="0" i="0" kern="1200" dirty="0">
              <a:solidFill>
                <a:srgbClr val="006EC3"/>
              </a:solidFill>
            </a:rPr>
            <a:t>Geschiedenis, cultuur en communicatie = donkerblauw</a:t>
          </a:r>
          <a:endParaRPr lang="en-US" sz="1600" kern="1200" dirty="0">
            <a:solidFill>
              <a:srgbClr val="006EC3"/>
            </a:solidFill>
          </a:endParaRPr>
        </a:p>
        <a:p>
          <a:pPr marL="171450" lvl="1" indent="-171450" algn="l" defTabSz="711200">
            <a:lnSpc>
              <a:spcPct val="90000"/>
            </a:lnSpc>
            <a:spcBef>
              <a:spcPct val="0"/>
            </a:spcBef>
            <a:spcAft>
              <a:spcPct val="15000"/>
            </a:spcAft>
            <a:buChar char="•"/>
          </a:pPr>
          <a:r>
            <a:rPr lang="nl-NL" sz="1600" b="0" i="0" kern="1200">
              <a:solidFill>
                <a:srgbClr val="FC671B"/>
              </a:solidFill>
            </a:rPr>
            <a:t>Sociale- en gedragswetenschappen = oranje</a:t>
          </a:r>
          <a:endParaRPr lang="en-US" sz="1600" kern="1200" dirty="0">
            <a:solidFill>
              <a:srgbClr val="FC671B"/>
            </a:solidFill>
          </a:endParaRPr>
        </a:p>
        <a:p>
          <a:pPr marL="171450" lvl="1" indent="-171450" algn="l" defTabSz="711200">
            <a:lnSpc>
              <a:spcPct val="90000"/>
            </a:lnSpc>
            <a:spcBef>
              <a:spcPct val="0"/>
            </a:spcBef>
            <a:spcAft>
              <a:spcPct val="15000"/>
            </a:spcAft>
            <a:buChar char="•"/>
          </a:pPr>
          <a:r>
            <a:rPr lang="nl-NL" sz="1600" b="0" i="0" kern="1200">
              <a:solidFill>
                <a:srgbClr val="00B4D2"/>
              </a:solidFill>
            </a:rPr>
            <a:t>Filosofie = lichtblauw</a:t>
          </a:r>
          <a:endParaRPr lang="en-US" sz="1600" kern="1200" dirty="0">
            <a:solidFill>
              <a:srgbClr val="00B4D2"/>
            </a:solidFill>
          </a:endParaRPr>
        </a:p>
        <a:p>
          <a:pPr marL="171450" lvl="1" indent="-171450" algn="l" defTabSz="711200">
            <a:lnSpc>
              <a:spcPct val="90000"/>
            </a:lnSpc>
            <a:spcBef>
              <a:spcPct val="0"/>
            </a:spcBef>
            <a:spcAft>
              <a:spcPct val="15000"/>
            </a:spcAft>
            <a:buChar char="•"/>
          </a:pPr>
          <a:r>
            <a:rPr lang="nl-NL" sz="1600" b="0" i="0" kern="1200" dirty="0">
              <a:solidFill>
                <a:srgbClr val="00A22E"/>
              </a:solidFill>
            </a:rPr>
            <a:t>Geneeskunde = groen</a:t>
          </a:r>
          <a:endParaRPr lang="en-US" sz="1600" kern="1200" dirty="0">
            <a:solidFill>
              <a:srgbClr val="00A22E"/>
            </a:solidFill>
          </a:endParaRPr>
        </a:p>
        <a:p>
          <a:pPr marL="171450" lvl="1" indent="-171450" algn="l" defTabSz="711200">
            <a:lnSpc>
              <a:spcPct val="90000"/>
            </a:lnSpc>
            <a:spcBef>
              <a:spcPct val="0"/>
            </a:spcBef>
            <a:spcAft>
              <a:spcPct val="15000"/>
            </a:spcAft>
            <a:buChar char="•"/>
          </a:pPr>
          <a:r>
            <a:rPr lang="nl-NL" sz="1600" b="0" i="0" kern="1200">
              <a:solidFill>
                <a:srgbClr val="171C54"/>
              </a:solidFill>
            </a:rPr>
            <a:t>Management = donkerblauw</a:t>
          </a:r>
          <a:endParaRPr lang="en-US" sz="1600" kern="1200" dirty="0">
            <a:solidFill>
              <a:srgbClr val="171C54"/>
            </a:solidFill>
          </a:endParaRPr>
        </a:p>
        <a:p>
          <a:pPr marL="171450" lvl="1" indent="-171450" algn="l" defTabSz="711200">
            <a:lnSpc>
              <a:spcPct val="90000"/>
            </a:lnSpc>
            <a:spcBef>
              <a:spcPct val="0"/>
            </a:spcBef>
            <a:spcAft>
              <a:spcPct val="15000"/>
            </a:spcAft>
            <a:buChar char="•"/>
          </a:pPr>
          <a:r>
            <a:rPr lang="en-US" sz="1600" kern="1200" dirty="0" err="1">
              <a:solidFill>
                <a:srgbClr val="801A99"/>
              </a:solidFill>
            </a:rPr>
            <a:t>Gezondheidsmanagement</a:t>
          </a:r>
          <a:r>
            <a:rPr lang="en-US" sz="1600" kern="1200" dirty="0">
              <a:solidFill>
                <a:srgbClr val="801A99"/>
              </a:solidFill>
            </a:rPr>
            <a:t> = </a:t>
          </a:r>
          <a:r>
            <a:rPr lang="en-US" sz="1600" kern="1200" dirty="0" err="1">
              <a:solidFill>
                <a:srgbClr val="801A99"/>
              </a:solidFill>
            </a:rPr>
            <a:t>paars</a:t>
          </a:r>
          <a:endParaRPr lang="en-US" sz="1600" kern="1200" dirty="0">
            <a:solidFill>
              <a:srgbClr val="801A99"/>
            </a:solidFill>
          </a:endParaRPr>
        </a:p>
      </dsp:txBody>
      <dsp:txXfrm>
        <a:off x="4353305" y="631506"/>
        <a:ext cx="3818654" cy="2679120"/>
      </dsp:txXfrm>
    </dsp:sp>
  </dsp:spTree>
</dsp:drawing>
</file>

<file path=ppt/diagrams/layout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FE88427-736F-48E5-AB0B-6B2DE6C7E3F9}" type="datetimeFigureOut">
              <a:rPr lang="en-GB" smtClean="0"/>
              <a:pPr/>
              <a:t>15/04/2025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2BB00A-71ED-40C6-A1CF-164C43AE5CE4}" type="slidenum">
              <a:rPr lang="en-GB" smtClean="0"/>
              <a:pPr/>
              <a:t>‹#›</a:t>
            </a:fld>
            <a:endParaRPr lang="en-GB"/>
          </a:p>
        </p:txBody>
      </p:sp>
    </p:spTree>
    <p:extLst>
      <p:ext uri="{BB962C8B-B14F-4D97-AF65-F5344CB8AC3E}">
        <p14:creationId xmlns:p14="http://schemas.microsoft.com/office/powerpoint/2010/main" val="26424737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482BB00A-71ED-40C6-A1CF-164C43AE5CE4}" type="slidenum">
              <a:rPr lang="en-GB" smtClean="0"/>
              <a:pPr/>
              <a:t>1</a:t>
            </a:fld>
            <a:endParaRPr lang="en-GB"/>
          </a:p>
        </p:txBody>
      </p:sp>
    </p:spTree>
    <p:extLst>
      <p:ext uri="{BB962C8B-B14F-4D97-AF65-F5344CB8AC3E}">
        <p14:creationId xmlns:p14="http://schemas.microsoft.com/office/powerpoint/2010/main" val="20103952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Werkvorm: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Een klassengesprek over wie er allemaal professor kan worden en enkele voorbeelden van professoren aan de Erasmus Universiteit.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err="1">
                <a:effectLst/>
                <a:latin typeface="Museo Sans 100" panose="02000000000000000000" pitchFamily="50" charset="0"/>
                <a:ea typeface="Arial MT"/>
                <a:cs typeface="Arial MT"/>
              </a:rPr>
              <a:t>Onderzoeksvaardigheden</a:t>
            </a:r>
            <a:r>
              <a:rPr lang="nl-NL" sz="1800" b="1" dirty="0">
                <a:effectLst/>
                <a:latin typeface="Museo Sans 100" panose="02000000000000000000" pitchFamily="50" charset="0"/>
                <a:ea typeface="Arial MT"/>
                <a:cs typeface="Arial MT"/>
              </a:rPr>
              <a:t>:</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Gebruik je verbeelding: zelf nadenken over wie een professor zou kunnen zijn.</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Trek in twijfel: als ze een beeld hebben van wie er professor kan worden, dit beeld in twijfel trekken.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Benoem aan welke vaardigheden de leerlingen werken.</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Vraag de leerlingen: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Hoe denken jullie dat een professor eruitziet?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voor een jas hebben de professoren aan op de foto? </a:t>
            </a:r>
            <a:r>
              <a:rPr lang="nl-NL" sz="1800" i="1" dirty="0">
                <a:effectLst/>
                <a:latin typeface="Museo Sans 100" panose="02000000000000000000" pitchFamily="50" charset="0"/>
                <a:ea typeface="Arial MT"/>
                <a:cs typeface="Arial MT"/>
              </a:rPr>
              <a:t>Een toga</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Zouden ze die jas altijd aan hebben? </a:t>
            </a:r>
            <a:r>
              <a:rPr lang="nl-NL" sz="1800" i="1" dirty="0">
                <a:effectLst/>
                <a:latin typeface="Museo Sans 100" panose="02000000000000000000" pitchFamily="50" charset="0"/>
                <a:ea typeface="Arial MT"/>
                <a:cs typeface="Arial MT"/>
              </a:rPr>
              <a:t>Alleen bij speciale gelegenheden</a:t>
            </a:r>
            <a:endParaRPr lang="nl-NL" sz="1800" dirty="0">
              <a:effectLst/>
              <a:latin typeface="Arial MT"/>
              <a:ea typeface="Arial MT"/>
              <a:cs typeface="Arial MT"/>
            </a:endParaRPr>
          </a:p>
          <a:p>
            <a:pPr marL="54610" algn="l">
              <a:spcBef>
                <a:spcPts val="450"/>
              </a:spcBef>
            </a:pPr>
            <a:r>
              <a:rPr lang="nl-NL" sz="1800" i="1" dirty="0">
                <a:effectLst/>
                <a:latin typeface="Museo Sans 100" panose="02000000000000000000" pitchFamily="50" charset="0"/>
                <a:ea typeface="Arial MT"/>
                <a:cs typeface="Arial MT"/>
              </a:rPr>
              <a:t>Geef een aantal leerlingen de beurt. Breng een klassengesprek op gang. Stuur het gesprek een richting het hieronder geschreven antwoord.</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Antwoord: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Iedereen kan professor worden. Het maakt niet uit hoe oud je bent, hoe je eruitziet, welk geloof je hebt, waar je vandaan komt, of je een jongen of meisje bent.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2</a:t>
            </a:fld>
            <a:endParaRPr lang="en-GB"/>
          </a:p>
        </p:txBody>
      </p:sp>
    </p:spTree>
    <p:extLst>
      <p:ext uri="{BB962C8B-B14F-4D97-AF65-F5344CB8AC3E}">
        <p14:creationId xmlns:p14="http://schemas.microsoft.com/office/powerpoint/2010/main" val="11300054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Werkvorm: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Op deze slide staan een aantal voorbeelden van mensen die professor zijn geworden aan de Erasmus Universiteit Rotterdam. Er kan wat verteld worden over de professoren.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Dit zijn voorbeelden van mensen die professor zijn geworden aan de Erasmus Universiteit. </a:t>
            </a:r>
            <a:endParaRPr lang="nl-NL" sz="1800" dirty="0">
              <a:effectLst/>
              <a:latin typeface="Arial MT"/>
              <a:ea typeface="Arial MT"/>
              <a:cs typeface="Arial MT"/>
            </a:endParaRPr>
          </a:p>
          <a:p>
            <a:pPr marL="54610" algn="l">
              <a:spcBef>
                <a:spcPts val="450"/>
              </a:spcBef>
            </a:pPr>
            <a:r>
              <a:rPr lang="nl-NL" sz="1800" i="1" dirty="0">
                <a:effectLst/>
                <a:latin typeface="Museo Sans 100" panose="02000000000000000000" pitchFamily="50" charset="0"/>
                <a:ea typeface="Arial MT"/>
                <a:cs typeface="Arial MT"/>
              </a:rPr>
              <a:t>Eventueel vertellen: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b="1" dirty="0" err="1">
                <a:effectLst/>
                <a:latin typeface="Museo Sans 100" panose="02000000000000000000" pitchFamily="50" charset="0"/>
                <a:ea typeface="Arial MT"/>
                <a:cs typeface="Arial MT"/>
              </a:rPr>
              <a:t>Valika</a:t>
            </a:r>
            <a:r>
              <a:rPr lang="nl-NL" sz="1800" b="1" dirty="0">
                <a:effectLst/>
                <a:latin typeface="Museo Sans 100" panose="02000000000000000000" pitchFamily="50" charset="0"/>
                <a:ea typeface="Arial MT"/>
                <a:cs typeface="Arial MT"/>
              </a:rPr>
              <a:t> </a:t>
            </a:r>
            <a:r>
              <a:rPr lang="nl-NL" sz="1800" b="1" dirty="0" err="1">
                <a:effectLst/>
                <a:latin typeface="Museo Sans 100" panose="02000000000000000000" pitchFamily="50" charset="0"/>
                <a:ea typeface="Arial MT"/>
                <a:cs typeface="Arial MT"/>
              </a:rPr>
              <a:t>Smeulders</a:t>
            </a:r>
            <a:r>
              <a:rPr lang="nl-NL" sz="1800" dirty="0">
                <a:effectLst/>
                <a:latin typeface="Museo Sans 100" panose="02000000000000000000" pitchFamily="50" charset="0"/>
                <a:ea typeface="Arial MT"/>
                <a:cs typeface="Arial MT"/>
              </a:rPr>
              <a:t> werkt bij het Rijksmuseum in Amsterdam en is daar de baas van de afdeling Geschiedenis. Ze wil ervoor zorgen dat de Nederlandse geschiedenis verteld wordt vanuit verschillende perspectieven. Ze heeft veel gestudeerd over Latijns-Amerika en schreef in 2012 een belangrijk onderzoek over hoe musea het verleden van slavernij laten zien.</a:t>
            </a:r>
          </a:p>
          <a:p>
            <a:pPr marL="342900" marR="0" lvl="0" indent="-342900" algn="l" defTabSz="914400" rtl="0" eaLnBrk="1" fontAlgn="auto" latinLnBrk="0" hangingPunct="1">
              <a:lnSpc>
                <a:spcPct val="100000"/>
              </a:lnSpc>
              <a:spcBef>
                <a:spcPts val="450"/>
              </a:spcBef>
              <a:spcAft>
                <a:spcPts val="0"/>
              </a:spcAft>
              <a:buClrTx/>
              <a:buSzTx/>
              <a:buFont typeface="Courier New" panose="02070309020205020404" pitchFamily="49" charset="0"/>
              <a:buChar char="o"/>
              <a:tabLst/>
              <a:defRPr/>
            </a:pPr>
            <a:r>
              <a:rPr lang="nl-NL" sz="1800" b="1" dirty="0">
                <a:effectLst/>
                <a:latin typeface="Museo Sans 100" panose="02000000000000000000" pitchFamily="50" charset="0"/>
                <a:ea typeface="Arial MT"/>
                <a:cs typeface="Arial MT"/>
              </a:rPr>
              <a:t>Jun </a:t>
            </a:r>
            <a:r>
              <a:rPr lang="nl-NL" sz="1800" b="1" dirty="0" err="1">
                <a:effectLst/>
                <a:latin typeface="Museo Sans 100" panose="02000000000000000000" pitchFamily="50" charset="0"/>
                <a:ea typeface="Arial MT"/>
                <a:cs typeface="Arial MT"/>
              </a:rPr>
              <a:t>Borras</a:t>
            </a:r>
            <a:r>
              <a:rPr lang="nl-NL" sz="1800" dirty="0">
                <a:effectLst/>
                <a:latin typeface="Museo Sans 100" panose="02000000000000000000" pitchFamily="50" charset="0"/>
                <a:ea typeface="Arial MT"/>
                <a:cs typeface="Arial MT"/>
              </a:rPr>
              <a:t> is professor aan de Erasmus Universiteit en doet onderzoek naar voedsel, landbouw en klimaatverandering. Hij kijkt vooral naar wat er gebeurt in landen zoals China, Zuid-Amerika, Afrika en Zuidoost-Azië.</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b="1" dirty="0">
                <a:effectLst/>
                <a:latin typeface="Museo Sans 100" panose="02000000000000000000" pitchFamily="50" charset="0"/>
                <a:ea typeface="Arial MT"/>
                <a:cs typeface="Arial MT"/>
              </a:rPr>
              <a:t>Stine Jensen</a:t>
            </a:r>
            <a:r>
              <a:rPr lang="nl-NL" sz="1800" dirty="0">
                <a:effectLst/>
                <a:latin typeface="Museo Sans 100" panose="02000000000000000000" pitchFamily="50" charset="0"/>
                <a:ea typeface="Arial MT"/>
                <a:cs typeface="Arial MT"/>
              </a:rPr>
              <a:t> is een professor die mensen helpt om filosofie te begrijpen en te gebruiken in discussies. Ze werkt sinds 2022 aan de Erasmus Universiteit en maakt ook programma’s voor de tv-zender HUMAN. Daarnaast schrijft ze boeken, ook voor kinderen.</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b="1" dirty="0" err="1">
                <a:effectLst/>
                <a:latin typeface="Museo Sans 100" panose="02000000000000000000" pitchFamily="50" charset="0"/>
                <a:ea typeface="Arial MT"/>
                <a:cs typeface="Arial MT"/>
              </a:rPr>
              <a:t>Yuk</a:t>
            </a:r>
            <a:r>
              <a:rPr lang="nl-NL" sz="1800" b="1" dirty="0">
                <a:effectLst/>
                <a:latin typeface="Museo Sans 100" panose="02000000000000000000" pitchFamily="50" charset="0"/>
                <a:ea typeface="Arial MT"/>
                <a:cs typeface="Arial MT"/>
              </a:rPr>
              <a:t> Hui</a:t>
            </a:r>
            <a:r>
              <a:rPr lang="nl-NL" sz="1800" dirty="0">
                <a:effectLst/>
                <a:latin typeface="Museo Sans 100" panose="02000000000000000000" pitchFamily="50" charset="0"/>
                <a:ea typeface="Arial MT"/>
                <a:cs typeface="Arial MT"/>
              </a:rPr>
              <a:t> is professor in filosofie aan de Erasmus Universiteit. Hij bestudeert hoe technologie en mensen met elkaar verbonden zijn en wat dit betekent voor de wereld.</a:t>
            </a:r>
            <a:endParaRPr lang="nl-NL" sz="1800" dirty="0">
              <a:effectLst/>
              <a:latin typeface="Arial MT"/>
              <a:ea typeface="Arial MT"/>
              <a:cs typeface="Arial MT"/>
            </a:endParaRPr>
          </a:p>
          <a:p>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3</a:t>
            </a:fld>
            <a:endParaRPr lang="en-GB"/>
          </a:p>
        </p:txBody>
      </p:sp>
    </p:spTree>
    <p:extLst>
      <p:ext uri="{BB962C8B-B14F-4D97-AF65-F5344CB8AC3E}">
        <p14:creationId xmlns:p14="http://schemas.microsoft.com/office/powerpoint/2010/main" val="3563734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b="1" dirty="0"/>
              <a:t>Leg uit: </a:t>
            </a:r>
          </a:p>
          <a:p>
            <a:r>
              <a:rPr lang="nl-NL" dirty="0"/>
              <a:t>Je kan professor worden door naar de universiteit te gaan. De snelste route om op de universiteit te komen is via het VWO, maar op dit plaatje zien jullie dat je ook nog via de havo naar het VWO kan gaan, of via het HBO naar de universiteit. Ook kun je met VMBO naar de havo, of via MBO naar HBO en daarna naar de universiteit. </a:t>
            </a:r>
          </a:p>
        </p:txBody>
      </p:sp>
      <p:sp>
        <p:nvSpPr>
          <p:cNvPr id="4" name="Slide Number Placeholder 3"/>
          <p:cNvSpPr>
            <a:spLocks noGrp="1"/>
          </p:cNvSpPr>
          <p:nvPr>
            <p:ph type="sldNum" sz="quarter" idx="5"/>
          </p:nvPr>
        </p:nvSpPr>
        <p:spPr/>
        <p:txBody>
          <a:bodyPr/>
          <a:lstStyle/>
          <a:p>
            <a:fld id="{482BB00A-71ED-40C6-A1CF-164C43AE5CE4}" type="slidenum">
              <a:rPr lang="en-GB" smtClean="0"/>
              <a:pPr/>
              <a:t>4</a:t>
            </a:fld>
            <a:endParaRPr lang="en-GB"/>
          </a:p>
        </p:txBody>
      </p:sp>
    </p:spTree>
    <p:extLst>
      <p:ext uri="{BB962C8B-B14F-4D97-AF65-F5344CB8AC3E}">
        <p14:creationId xmlns:p14="http://schemas.microsoft.com/office/powerpoint/2010/main" val="29805879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spc="-10" dirty="0">
                <a:effectLst/>
                <a:latin typeface="Museo Sans 100" panose="02000000000000000000" pitchFamily="50" charset="0"/>
                <a:ea typeface="Arial MT"/>
                <a:cs typeface="Arial MT"/>
              </a:rPr>
              <a:t>Werkvorm: </a:t>
            </a:r>
            <a:endParaRPr lang="nl-NL" sz="1800" dirty="0">
              <a:effectLst/>
              <a:latin typeface="Arial MT"/>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De leerlingen mogen zichzelf gaan tekenen als professor. Waarbij ze zelf kunnen kiezen bij welke faculteit ze graag zouden willen horen. </a:t>
            </a:r>
            <a:endParaRPr lang="nl-NL" sz="1800" dirty="0">
              <a:effectLst/>
              <a:latin typeface="Arial MT"/>
              <a:ea typeface="Arial MT"/>
              <a:cs typeface="Arial MT"/>
            </a:endParaRPr>
          </a:p>
          <a:p>
            <a:pPr marL="54610" algn="l">
              <a:spcBef>
                <a:spcPts val="450"/>
              </a:spcBef>
            </a:pPr>
            <a:endParaRPr lang="nl-NL" sz="1800" b="1" spc="-10" dirty="0">
              <a:effectLst/>
              <a:latin typeface="Museo Sans 100" panose="02000000000000000000" pitchFamily="50" charset="0"/>
              <a:ea typeface="Arial MT"/>
              <a:cs typeface="Arial MT"/>
            </a:endParaRPr>
          </a:p>
          <a:p>
            <a:pPr marL="54610" algn="l">
              <a:spcBef>
                <a:spcPts val="450"/>
              </a:spcBef>
            </a:pPr>
            <a:r>
              <a:rPr lang="nl-NL" sz="1800" b="1" spc="-10" dirty="0" err="1">
                <a:effectLst/>
                <a:latin typeface="Museo Sans 100" panose="02000000000000000000" pitchFamily="50" charset="0"/>
                <a:ea typeface="Arial MT"/>
                <a:cs typeface="Arial MT"/>
              </a:rPr>
              <a:t>Onderzoeksvaardigheden</a:t>
            </a:r>
            <a:r>
              <a:rPr lang="nl-NL" sz="1800" b="1"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Gebruik je verbeelding: de leerlingen mogen zichzelf gaan voorstellen als professor.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Reflecteer: reflecteren op wat ze hebben geleerd in de lessenserie en dat ze zelf ook hebben geoefend met </a:t>
            </a:r>
            <a:r>
              <a:rPr lang="nl-NL" sz="1800" spc="-10" dirty="0" err="1">
                <a:effectLst/>
                <a:latin typeface="Museo Sans 100" panose="02000000000000000000" pitchFamily="50" charset="0"/>
                <a:ea typeface="Arial MT"/>
                <a:cs typeface="Arial MT"/>
              </a:rPr>
              <a:t>onderzoeksvaardigheden</a:t>
            </a:r>
            <a:r>
              <a:rPr lang="nl-NL" sz="1800"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Benoem aan welke vaardigheden de leerlingen werken.</a:t>
            </a:r>
            <a:endParaRPr lang="nl-NL" sz="1800" dirty="0">
              <a:effectLst/>
              <a:latin typeface="Arial MT"/>
              <a:ea typeface="Arial MT"/>
              <a:cs typeface="Arial MT"/>
            </a:endParaRPr>
          </a:p>
          <a:p>
            <a:pPr marL="54610" algn="l">
              <a:spcBef>
                <a:spcPts val="450"/>
              </a:spcBef>
            </a:pPr>
            <a:r>
              <a:rPr lang="nl-NL" sz="1800" b="1"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lgn="l">
              <a:spcBef>
                <a:spcPts val="450"/>
              </a:spcBef>
            </a:pPr>
            <a:r>
              <a:rPr lang="nl-NL" sz="1800" b="1" spc="-10"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Jullie mogen jezelf gaan tekenen als professor. Bedenk dat je zelf een professor bent. Teken daarbij een baret (een soort hoed), een stola (een sjaal, zoals de professoren op de slide hebben) en een toga (de lange jas die de professoren aanhebben). Je mag de stola de kleur van de faculteit geven die jou het leukst lijkt. Jullie zijn na deze </a:t>
            </a:r>
            <a:r>
              <a:rPr lang="nl-NL" sz="1800" spc="-10" dirty="0" err="1">
                <a:effectLst/>
                <a:latin typeface="Museo Sans 100" panose="02000000000000000000" pitchFamily="50" charset="0"/>
                <a:ea typeface="Arial MT"/>
                <a:cs typeface="Arial MT"/>
              </a:rPr>
              <a:t>quests</a:t>
            </a:r>
            <a:r>
              <a:rPr lang="nl-NL" sz="1800" spc="-10" dirty="0">
                <a:effectLst/>
                <a:latin typeface="Museo Sans 100" panose="02000000000000000000" pitchFamily="50" charset="0"/>
                <a:ea typeface="Arial MT"/>
                <a:cs typeface="Arial MT"/>
              </a:rPr>
              <a:t> ook een beetje zelf professors geworden omdat jullie hebben geoefend met de </a:t>
            </a:r>
            <a:r>
              <a:rPr lang="nl-NL" sz="1800" spc="-10" dirty="0" err="1">
                <a:effectLst/>
                <a:latin typeface="Museo Sans 100" panose="02000000000000000000" pitchFamily="50" charset="0"/>
                <a:ea typeface="Arial MT"/>
                <a:cs typeface="Arial MT"/>
              </a:rPr>
              <a:t>onderzoeksvaardigheden</a:t>
            </a:r>
            <a:r>
              <a:rPr lang="nl-NL" sz="1800" spc="-10" dirty="0">
                <a:effectLst/>
                <a:latin typeface="Museo Sans 100" panose="02000000000000000000" pitchFamily="50" charset="0"/>
                <a:ea typeface="Arial MT"/>
                <a:cs typeface="Arial MT"/>
              </a:rPr>
              <a:t> die professoren ook gebruiken.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5</a:t>
            </a:fld>
            <a:endParaRPr lang="en-GB"/>
          </a:p>
        </p:txBody>
      </p:sp>
    </p:spTree>
    <p:extLst>
      <p:ext uri="{BB962C8B-B14F-4D97-AF65-F5344CB8AC3E}">
        <p14:creationId xmlns:p14="http://schemas.microsoft.com/office/powerpoint/2010/main" val="178699013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Werkvorm:</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De hint van de professor wordt opgelezen. Een klein klassengesprek over of er ook leerlingen zijn van het gekste talent hetzelfde is. Hang deze hint daarna op een zichtbare plek in het klaslokaal.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In de hint van deze week vertelt de professor welk gek talent die heeft.  Dit is de laatste les voordat de professor komt. </a:t>
            </a:r>
          </a:p>
          <a:p>
            <a:pPr marL="54610" algn="l">
              <a:spcBef>
                <a:spcPts val="450"/>
              </a:spcBef>
            </a:pPr>
            <a:endParaRPr lang="nl-NL" sz="1800" dirty="0">
              <a:effectLst/>
              <a:latin typeface="Arial MT"/>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Vraag: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Wie heeft hetzelfde gekke talent als de professor? </a:t>
            </a:r>
            <a:r>
              <a:rPr lang="nl-NL" sz="1800" dirty="0">
                <a:effectLst/>
                <a:latin typeface="Arial MT"/>
                <a:ea typeface="Arial MT"/>
                <a:cs typeface="Arial MT"/>
              </a:rPr>
              <a:t> </a:t>
            </a: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Wie heeft een ander gek talent? </a:t>
            </a:r>
            <a:endParaRPr lang="nl-NL" sz="1800" dirty="0">
              <a:effectLst/>
              <a:latin typeface="Arial MT"/>
              <a:ea typeface="Arial MT"/>
              <a:cs typeface="Arial MT"/>
            </a:endParaRPr>
          </a:p>
          <a:p>
            <a:r>
              <a:rPr lang="nl-NL" sz="1800" dirty="0">
                <a:effectLst/>
                <a:latin typeface="Arial MT"/>
                <a:ea typeface="Arial MT"/>
                <a:cs typeface="Arial MT"/>
              </a:rPr>
              <a:t> Zelfde feedback als vorige (hint)slide</a:t>
            </a:r>
          </a:p>
        </p:txBody>
      </p:sp>
      <p:sp>
        <p:nvSpPr>
          <p:cNvPr id="4" name="Slide Number Placeholder 3"/>
          <p:cNvSpPr>
            <a:spLocks noGrp="1"/>
          </p:cNvSpPr>
          <p:nvPr>
            <p:ph type="sldNum" sz="quarter" idx="5"/>
          </p:nvPr>
        </p:nvSpPr>
        <p:spPr/>
        <p:txBody>
          <a:bodyPr/>
          <a:lstStyle/>
          <a:p>
            <a:fld id="{482BB00A-71ED-40C6-A1CF-164C43AE5CE4}" type="slidenum">
              <a:rPr lang="en-GB" smtClean="0"/>
              <a:pPr/>
              <a:t>6</a:t>
            </a:fld>
            <a:endParaRPr lang="en-GB"/>
          </a:p>
        </p:txBody>
      </p:sp>
    </p:spTree>
    <p:extLst>
      <p:ext uri="{BB962C8B-B14F-4D97-AF65-F5344CB8AC3E}">
        <p14:creationId xmlns:p14="http://schemas.microsoft.com/office/powerpoint/2010/main" val="258676089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2.xml"/><Relationship Id="rId4" Type="http://schemas.microsoft.com/office/2007/relationships/hdphoto" Target="../media/hdphoto1.wdp"/></Relationships>
</file>

<file path=ppt/slideLayouts/_rels/slideLayout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8.jpg"/></Relationships>
</file>

<file path=ppt/slideLayouts/_rels/slideLayout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5" Type="http://schemas.openxmlformats.org/officeDocument/2006/relationships/image" Target="../media/image9.png"/><Relationship Id="rId4" Type="http://schemas.openxmlformats.org/officeDocument/2006/relationships/image" Target="../media/image8.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9.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2.xml"/><Relationship Id="rId6" Type="http://schemas.openxmlformats.org/officeDocument/2006/relationships/image" Target="../media/image9.png"/><Relationship Id="rId5" Type="http://schemas.openxmlformats.org/officeDocument/2006/relationships/image" Target="../media/image8.jpg"/><Relationship Id="rId4" Type="http://schemas.microsoft.com/office/2007/relationships/hdphoto" Target="../media/hdphoto1.wdp"/></Relationships>
</file>

<file path=ppt/slideLayouts/_rels/slideLayout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 Id="rId4" Type="http://schemas.microsoft.com/office/2007/relationships/hdphoto" Target="../media/hdphoto1.wdp"/></Relationships>
</file>

<file path=ppt/slideLayouts/_rels/slideLayout9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8.jpg"/></Relationships>
</file>

<file path=ppt/slideLayouts/_rels/slideLayout9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5" Type="http://schemas.openxmlformats.org/officeDocument/2006/relationships/image" Target="../media/image9.png"/><Relationship Id="rId4" Type="http://schemas.openxmlformats.org/officeDocument/2006/relationships/image" Target="../media/image8.jpg"/></Relationships>
</file>

<file path=ppt/slideLayouts/_rels/slideLayout9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9.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3.xml"/><Relationship Id="rId6" Type="http://schemas.openxmlformats.org/officeDocument/2006/relationships/image" Target="../media/image9.png"/><Relationship Id="rId5" Type="http://schemas.openxmlformats.org/officeDocument/2006/relationships/image" Target="../media/image8.jpg"/><Relationship Id="rId4" Type="http://schemas.microsoft.com/office/2007/relationships/hdphoto" Target="../media/hdphoto1.wdp"/></Relationships>
</file>

<file path=ppt/slideLayouts/_rels/slideLayout9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10.png"/></Relationships>
</file>

<file path=ppt/slideLayouts/_rels/slideLayout9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10.png"/></Relationships>
</file>

<file path=ppt/slideLayouts/_rels/slideLayout9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eldi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a:xfrm>
            <a:off x="491526" y="396000"/>
            <a:ext cx="5941025" cy="1476000"/>
          </a:xfrm>
        </p:spPr>
        <p:txBody>
          <a:bodyPr/>
          <a:lstStyle>
            <a:lvl1pPr>
              <a:lnSpc>
                <a:spcPts val="5600"/>
              </a:lnSpc>
              <a:defRPr sz="6400" baseline="0">
                <a:solidFill>
                  <a:schemeClr val="bg1"/>
                </a:solidFill>
              </a:defRPr>
            </a:lvl1pPr>
          </a:lstStyle>
          <a:p>
            <a:r>
              <a:rPr lang="nl-NL" dirty="0"/>
              <a:t>Titel </a:t>
            </a:r>
            <a:br>
              <a:rPr lang="nl-NL" dirty="0"/>
            </a:br>
            <a:r>
              <a:rPr lang="nl-NL" dirty="0"/>
              <a:t>bewerken</a:t>
            </a:r>
          </a:p>
        </p:txBody>
      </p:sp>
      <p:sp>
        <p:nvSpPr>
          <p:cNvPr id="3" name="Subtitel 2"/>
          <p:cNvSpPr>
            <a:spLocks noGrp="1"/>
          </p:cNvSpPr>
          <p:nvPr>
            <p:ph type="subTitle" idx="1" hasCustomPrompt="1"/>
          </p:nvPr>
        </p:nvSpPr>
        <p:spPr>
          <a:xfrm>
            <a:off x="491526" y="1872000"/>
            <a:ext cx="5941025" cy="810000"/>
          </a:xfrm>
        </p:spPr>
        <p:txBody>
          <a:bodyPr/>
          <a:lstStyle>
            <a:lvl1pPr marL="0" indent="0" algn="l">
              <a:buNone/>
              <a:defRPr b="0" i="0">
                <a:solidFill>
                  <a:srgbClr val="FFFFFF"/>
                </a:solidFill>
                <a:latin typeface="Museo Sans 100"/>
                <a:cs typeface="Museo Sans 10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dirty="0"/>
              <a:t>Subtitel bewerken</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Leeg">
    <p:spTree>
      <p:nvGrpSpPr>
        <p:cNvPr id="1" name=""/>
        <p:cNvGrpSpPr/>
        <p:nvPr/>
      </p:nvGrpSpPr>
      <p:grpSpPr>
        <a:xfrm>
          <a:off x="0" y="0"/>
          <a:ext cx="0" cy="0"/>
          <a:chOff x="0" y="0"/>
          <a:chExt cx="0" cy="0"/>
        </a:xfrm>
      </p:grpSpPr>
      <p:sp>
        <p:nvSpPr>
          <p:cNvPr id="2" name="Tijdelijke aanduiding voor datum 1"/>
          <p:cNvSpPr>
            <a:spLocks noGrp="1"/>
          </p:cNvSpPr>
          <p:nvPr>
            <p:ph type="dt" sz="half" idx="10"/>
          </p:nvPr>
        </p:nvSpPr>
        <p:spPr/>
        <p:txBody>
          <a:bodyPr/>
          <a:lstStyle/>
          <a:p>
            <a:fld id="{F10973AC-957D-C346-BA56-D82065FA2AEB}" type="datetimeFigureOut">
              <a:rPr lang="nl-NL" smtClean="0"/>
              <a:pPr/>
              <a:t>15-4-2025</a:t>
            </a:fld>
            <a:endParaRPr lang="nl-NL"/>
          </a:p>
        </p:txBody>
      </p:sp>
      <p:sp>
        <p:nvSpPr>
          <p:cNvPr id="3" name="Tijdelijke aanduiding voor voettekst 2"/>
          <p:cNvSpPr>
            <a:spLocks noGrp="1"/>
          </p:cNvSpPr>
          <p:nvPr>
            <p:ph type="ftr" sz="quarter" idx="11"/>
          </p:nvPr>
        </p:nvSpPr>
        <p:spPr/>
        <p:txBody>
          <a:bodyPr/>
          <a:lstStyle/>
          <a:p>
            <a:endParaRPr lang="nl-NL"/>
          </a:p>
        </p:txBody>
      </p:sp>
      <p:sp>
        <p:nvSpPr>
          <p:cNvPr id="4" name="Tijdelijke aanduiding voor dianummer 3"/>
          <p:cNvSpPr>
            <a:spLocks noGrp="1"/>
          </p:cNvSpPr>
          <p:nvPr>
            <p:ph type="sldNum" sz="quarter" idx="12"/>
          </p:nvPr>
        </p:nvSpPr>
        <p:spPr/>
        <p:txBody>
          <a:bodyPr/>
          <a:lstStyle/>
          <a:p>
            <a:fld id="{8C6BC05E-DB9A-EB4A-A776-575FA40369A3}" type="slidenum">
              <a:rPr lang="nl-NL" smtClean="0"/>
              <a:pPr/>
              <a:t>‹#›</a:t>
            </a:fld>
            <a:endParaRPr lang="nl-NL"/>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Afbeelding met bijschrift">
    <p:bg>
      <p:bgRef idx="1001">
        <a:schemeClr val="bg1"/>
      </p:bgRef>
    </p:bg>
    <p:spTree>
      <p:nvGrpSpPr>
        <p:cNvPr id="1" name=""/>
        <p:cNvGrpSpPr/>
        <p:nvPr/>
      </p:nvGrpSpPr>
      <p:grpSpPr>
        <a:xfrm>
          <a:off x="0" y="0"/>
          <a:ext cx="0" cy="0"/>
          <a:chOff x="0" y="0"/>
          <a:chExt cx="0" cy="0"/>
        </a:xfrm>
      </p:grpSpPr>
      <p:sp>
        <p:nvSpPr>
          <p:cNvPr id="3" name="Tijdelijke aanduiding voor afbeelding 2"/>
          <p:cNvSpPr>
            <a:spLocks noGrp="1"/>
          </p:cNvSpPr>
          <p:nvPr>
            <p:ph type="pic" idx="1" hasCustomPrompt="1"/>
          </p:nvPr>
        </p:nvSpPr>
        <p:spPr>
          <a:xfrm>
            <a:off x="491525" y="792000"/>
            <a:ext cx="8172000" cy="3418613"/>
          </a:xfrm>
          <a:solidFill>
            <a:schemeClr val="bg1">
              <a:lumMod val="85000"/>
            </a:schemeClr>
          </a:solidFill>
        </p:spPr>
        <p:txBody>
          <a:bodyPr tIns="180000"/>
          <a:lstStyle>
            <a:lvl1pPr marL="0" indent="0" algn="ctr">
              <a:buNone/>
              <a:defRPr sz="1600">
                <a:solidFill>
                  <a:schemeClr val="bg1">
                    <a:lumMod val="50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l-NL" dirty="0"/>
              <a:t>Klik op het icoon om een foto</a:t>
            </a:r>
            <a:br>
              <a:rPr lang="nl-NL" dirty="0"/>
            </a:br>
            <a:r>
              <a:rPr lang="nl-NL" dirty="0"/>
              <a:t>toe te voegen</a:t>
            </a:r>
          </a:p>
        </p:txBody>
      </p:sp>
      <p:sp>
        <p:nvSpPr>
          <p:cNvPr id="2" name="Titel 1"/>
          <p:cNvSpPr>
            <a:spLocks noGrp="1"/>
          </p:cNvSpPr>
          <p:nvPr>
            <p:ph type="title" hasCustomPrompt="1"/>
          </p:nvPr>
        </p:nvSpPr>
        <p:spPr>
          <a:xfrm>
            <a:off x="491525" y="396000"/>
            <a:ext cx="8172000" cy="396000"/>
          </a:xfrm>
        </p:spPr>
        <p:txBody>
          <a:bodyPr anchor="t" anchorCtr="0"/>
          <a:lstStyle>
            <a:lvl1pPr algn="l">
              <a:lnSpc>
                <a:spcPts val="2500"/>
              </a:lnSpc>
              <a:defRPr sz="2000" b="1">
                <a:solidFill>
                  <a:schemeClr val="tx1"/>
                </a:solidFill>
                <a:latin typeface="+mj-lt"/>
              </a:defRPr>
            </a:lvl1pPr>
          </a:lstStyle>
          <a:p>
            <a:r>
              <a:rPr lang="nl-NL" dirty="0"/>
              <a:t>Titel bewerken</a:t>
            </a:r>
          </a:p>
        </p:txBody>
      </p:sp>
      <p:sp>
        <p:nvSpPr>
          <p:cNvPr id="5" name="Tijdelijke aanduiding voor datum 4"/>
          <p:cNvSpPr>
            <a:spLocks noGrp="1"/>
          </p:cNvSpPr>
          <p:nvPr>
            <p:ph type="dt" sz="half" idx="10"/>
          </p:nvPr>
        </p:nvSpPr>
        <p:spPr/>
        <p:txBody>
          <a:bodyPr/>
          <a:lstStyle/>
          <a:p>
            <a:fld id="{F10973AC-957D-C346-BA56-D82065FA2AEB}" type="datetimeFigureOut">
              <a:rPr lang="nl-NL" smtClean="0"/>
              <a:pPr/>
              <a:t>15-4-2025</a:t>
            </a:fld>
            <a:endParaRPr lang="nl-NL"/>
          </a:p>
        </p:txBody>
      </p:sp>
      <p:sp>
        <p:nvSpPr>
          <p:cNvPr id="6" name="Tijdelijke aanduiding voor voettekst 5"/>
          <p:cNvSpPr>
            <a:spLocks noGrp="1"/>
          </p:cNvSpPr>
          <p:nvPr>
            <p:ph type="ftr" sz="quarter" idx="11"/>
          </p:nvPr>
        </p:nvSpPr>
        <p:spPr/>
        <p:txBody>
          <a:bodyPr/>
          <a:lstStyle/>
          <a:p>
            <a:endParaRPr lang="nl-NL"/>
          </a:p>
        </p:txBody>
      </p:sp>
      <p:sp>
        <p:nvSpPr>
          <p:cNvPr id="7" name="Tijdelijke aanduiding voor dianummer 6"/>
          <p:cNvSpPr>
            <a:spLocks noGrp="1"/>
          </p:cNvSpPr>
          <p:nvPr>
            <p:ph type="sldNum" sz="quarter" idx="12"/>
          </p:nvPr>
        </p:nvSpPr>
        <p:spPr/>
        <p:txBody>
          <a:bodyPr/>
          <a:lstStyle/>
          <a:p>
            <a:fld id="{8C6BC05E-DB9A-EB4A-A776-575FA40369A3}" type="slidenum">
              <a:rPr lang="nl-NL" smtClean="0"/>
              <a:pPr/>
              <a:t>‹#›</a:t>
            </a:fld>
            <a:endParaRPr lang="nl-NL"/>
          </a:p>
        </p:txBody>
      </p:sp>
    </p:spTree>
  </p:cSld>
  <p:clrMapOvr>
    <a:overrideClrMapping bg1="lt1" tx1="dk1" bg2="lt2" tx2="dk2" accent1="accent1" accent2="accent2" accent3="accent3" accent4="accent4" accent5="accent5" accent6="accent6" hlink="hlink" folHlink="folHlink"/>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6399880" y="2175448"/>
            <a:ext cx="579624" cy="579624"/>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6819772" y="2683899"/>
            <a:ext cx="243251" cy="109367"/>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1518558" y="1892406"/>
            <a:ext cx="5804845" cy="1250844"/>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1926530"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1960819" y="2315296"/>
            <a:ext cx="4095163" cy="415498"/>
          </a:xfrm>
          <a:prstGeom prst="rect">
            <a:avLst/>
          </a:prstGeom>
          <a:noFill/>
        </p:spPr>
        <p:txBody>
          <a:bodyPr wrap="square" rtlCol="0">
            <a:spAutoFit/>
          </a:bodyPr>
          <a:lstStyle/>
          <a:p>
            <a:r>
              <a:rPr lang="nl-NL" sz="2100" dirty="0">
                <a:solidFill>
                  <a:schemeClr val="accent2"/>
                </a:solidFill>
              </a:rPr>
              <a:t>Erasmus</a:t>
            </a:r>
            <a:r>
              <a:rPr lang="nl-NL" sz="2100" baseline="0" dirty="0">
                <a:solidFill>
                  <a:schemeClr val="accent2"/>
                </a:solidFill>
              </a:rPr>
              <a:t> University Rotterdam</a:t>
            </a:r>
            <a:endParaRPr lang="nl-NL" sz="21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6402317" y="2175448"/>
            <a:ext cx="579624" cy="579624"/>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513574" y="2289142"/>
            <a:ext cx="352235" cy="352235"/>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2993516" y="3681398"/>
            <a:ext cx="3248025" cy="300082"/>
          </a:xfrm>
          <a:prstGeom prst="rect">
            <a:avLst/>
          </a:prstGeom>
          <a:noFill/>
        </p:spPr>
        <p:txBody>
          <a:bodyPr wrap="square" rtlCol="0">
            <a:spAutoFit/>
          </a:bodyPr>
          <a:lstStyle/>
          <a:p>
            <a:pPr algn="ctr"/>
            <a:r>
              <a:rPr lang="nl-NL" sz="1350"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2947988" y="3681398"/>
            <a:ext cx="3248025" cy="300082"/>
          </a:xfrm>
          <a:prstGeom prst="rect">
            <a:avLst/>
          </a:prstGeom>
          <a:noFill/>
        </p:spPr>
        <p:txBody>
          <a:bodyPr wrap="square" rtlCol="0">
            <a:spAutoFit/>
          </a:bodyPr>
          <a:lstStyle/>
          <a:p>
            <a:pPr algn="ctr"/>
            <a:r>
              <a:rPr lang="nl-NL" sz="1350"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5689718"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2381" y="-378852"/>
            <a:ext cx="8335565" cy="265913"/>
          </a:xfrm>
        </p:spPr>
        <p:txBody>
          <a:bodyPr/>
          <a:lstStyle>
            <a:lvl1pPr>
              <a:defRPr sz="1050"/>
            </a:lvl1pPr>
          </a:lstStyle>
          <a:p>
            <a:r>
              <a:rPr lang="nl-NL" dirty="0"/>
              <a:t>INTRO</a:t>
            </a:r>
          </a:p>
        </p:txBody>
      </p:sp>
    </p:spTree>
    <p:extLst>
      <p:ext uri="{BB962C8B-B14F-4D97-AF65-F5344CB8AC3E}">
        <p14:creationId xmlns:p14="http://schemas.microsoft.com/office/powerpoint/2010/main" val="2063489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 + </a:t>
            </a:r>
            <a:r>
              <a:rPr lang="nl-NL" sz="1050" b="1" cap="all" spc="0" baseline="0" dirty="0" err="1">
                <a:solidFill>
                  <a:sysClr val="windowText" lastClr="000000"/>
                </a:solidFill>
                <a:latin typeface="+mn-lt"/>
                <a:cs typeface="Calibri" panose="020F0502020204030204" pitchFamily="34" charset="0"/>
              </a:rPr>
              <a:t>outro</a:t>
            </a:r>
            <a:r>
              <a:rPr lang="nl-NL" sz="105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3270823" y="1530551"/>
            <a:ext cx="1833652" cy="326888"/>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sz="1350"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3265713" y="2015780"/>
            <a:ext cx="2275466" cy="413719"/>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sz="1350"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sz="1350"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sz="1350"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3270823" y="2501008"/>
            <a:ext cx="2367404" cy="326891"/>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sz="1350"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sz="1350"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sz="1350"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4719086" y="3654182"/>
            <a:ext cx="269378" cy="15282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sz="1350"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4488562" y="3612740"/>
            <a:ext cx="194261" cy="230525"/>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sz="1350"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5138694" y="3617921"/>
            <a:ext cx="748802" cy="295115"/>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3832092" y="3260479"/>
            <a:ext cx="760077" cy="880655"/>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sz="1350"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3253055" y="3594609"/>
            <a:ext cx="1159329" cy="43514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sz="1350"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4900624" y="3500634"/>
            <a:ext cx="328726" cy="417746"/>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sz="1350"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5658912" y="3620406"/>
            <a:ext cx="235704" cy="291035"/>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sz="1350"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360" y="-378327"/>
            <a:ext cx="8335565" cy="298797"/>
          </a:xfrm>
        </p:spPr>
        <p:txBody>
          <a:bodyPr/>
          <a:lstStyle>
            <a:lvl1pPr>
              <a:defRPr sz="1050">
                <a:solidFill>
                  <a:schemeClr val="tx1"/>
                </a:solidFill>
              </a:defRPr>
            </a:lvl1pPr>
          </a:lstStyle>
          <a:p>
            <a:r>
              <a:rPr lang="nl-NL" dirty="0"/>
              <a:t>INTRO + OUTRO [LOGO ANIMATIE]</a:t>
            </a:r>
          </a:p>
        </p:txBody>
      </p:sp>
    </p:spTree>
    <p:extLst>
      <p:ext uri="{BB962C8B-B14F-4D97-AF65-F5344CB8AC3E}">
        <p14:creationId xmlns:p14="http://schemas.microsoft.com/office/powerpoint/2010/main" val="3774658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[VIDEO]</a:t>
            </a:r>
            <a:endParaRPr lang="nl-NL" sz="105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9283196" y="0"/>
            <a:ext cx="2770040" cy="5140283"/>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9353550" cy="51434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401241" y="2825809"/>
            <a:ext cx="8335565" cy="542330"/>
          </a:xfrm>
        </p:spPr>
        <p:txBody>
          <a:bodyPr tIns="72000"/>
          <a:lstStyle>
            <a:lvl1pPr>
              <a:lnSpc>
                <a:spcPts val="3750"/>
              </a:lnSpc>
              <a:defRPr sz="45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428377"/>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1" name="Tijdelijke aanduiding voor tekst 143">
            <a:extLst>
              <a:ext uri="{FF2B5EF4-FFF2-40B4-BE49-F238E27FC236}">
                <a16:creationId xmlns:a16="http://schemas.microsoft.com/office/drawing/2014/main" id="{3D231CD5-47B7-408B-8537-2D0E66273B0A}"/>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398562731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9283196" y="-1"/>
            <a:ext cx="2770040" cy="5267326"/>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[beeld]</a:t>
            </a:r>
            <a:endParaRPr lang="nl-NL" sz="105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401241" y="2825809"/>
            <a:ext cx="8335565" cy="542330"/>
          </a:xfrm>
        </p:spPr>
        <p:txBody>
          <a:bodyPr tIns="72000"/>
          <a:lstStyle>
            <a:lvl1pPr>
              <a:lnSpc>
                <a:spcPts val="3750"/>
              </a:lnSpc>
              <a:defRPr sz="45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428377"/>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AB165DCF-DDAC-4030-B78B-639D8FB793DD}"/>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169058246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407902" y="541926"/>
            <a:ext cx="8335565" cy="531827"/>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6083967"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3242558"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6083967"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3242558"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2148478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Menu [10x]</a:t>
            </a:r>
            <a:endParaRPr lang="nl-NL" sz="105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7195555"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5496956"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3798358"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099759"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767300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2839623" y="0"/>
            <a:ext cx="2769835" cy="4657283"/>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9283196" y="0"/>
            <a:ext cx="2770040" cy="4905534"/>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6196262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2839623" y="0"/>
            <a:ext cx="2769835" cy="4657283"/>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 beeld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596415"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2295013"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3993612"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5692210" y="3446233"/>
            <a:ext cx="1150744" cy="1020743"/>
          </a:xfrm>
          <a:prstGeom prst="rect">
            <a:avLst/>
          </a:prstGeom>
          <a:noFill/>
        </p:spPr>
        <p:txBody>
          <a:bodyPr wrap="square" bIns="0" anchor="ctr" anchorCtr="0">
            <a:noAutofit/>
          </a:bodyPr>
          <a:lstStyle>
            <a:lvl1pPr marL="0" marR="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825">
                <a:solidFill>
                  <a:schemeClr val="bg1">
                    <a:lumMod val="50000"/>
                  </a:schemeClr>
                </a:solidFill>
              </a:defRPr>
            </a:lvl1pPr>
          </a:lstStyle>
          <a:p>
            <a:pPr marL="0" marR="0" lvl="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7390809"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12215256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eldia Afbeelding">
    <p:bg>
      <p:bgRef idx="1001">
        <a:schemeClr val="bg1"/>
      </p:bgRef>
    </p:bg>
    <p:spTree>
      <p:nvGrpSpPr>
        <p:cNvPr id="1" name=""/>
        <p:cNvGrpSpPr/>
        <p:nvPr/>
      </p:nvGrpSpPr>
      <p:grpSpPr>
        <a:xfrm>
          <a:off x="0" y="0"/>
          <a:ext cx="0" cy="0"/>
          <a:chOff x="0" y="0"/>
          <a:chExt cx="0" cy="0"/>
        </a:xfrm>
      </p:grpSpPr>
      <p:sp>
        <p:nvSpPr>
          <p:cNvPr id="4" name="Tijdelijke aanduiding voor tekst 2">
            <a:extLst>
              <a:ext uri="{FF2B5EF4-FFF2-40B4-BE49-F238E27FC236}">
                <a16:creationId xmlns:a16="http://schemas.microsoft.com/office/drawing/2014/main" id="{C9FC708F-D49C-484C-B7DE-166D5B6CC9E0}"/>
              </a:ext>
            </a:extLst>
          </p:cNvPr>
          <p:cNvSpPr>
            <a:spLocks noGrp="1"/>
          </p:cNvSpPr>
          <p:nvPr>
            <p:ph type="body" idx="10" hasCustomPrompt="1"/>
          </p:nvPr>
        </p:nvSpPr>
        <p:spPr>
          <a:xfrm>
            <a:off x="0" y="0"/>
            <a:ext cx="8640000" cy="4932000"/>
          </a:xfrm>
          <a:blipFill>
            <a:blip r:embed="rId2"/>
            <a:stretch>
              <a:fillRect/>
            </a:stretch>
          </a:blipFill>
        </p:spPr>
        <p:txBody>
          <a:bodyPr anchor="t" anchorCtr="0"/>
          <a:lstStyle>
            <a:lvl1pPr marL="0" indent="0">
              <a:buNone/>
              <a:defRPr sz="1800" b="0" i="0">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noProof="0" dirty="0"/>
              <a:t> </a:t>
            </a:r>
          </a:p>
        </p:txBody>
      </p:sp>
      <p:sp>
        <p:nvSpPr>
          <p:cNvPr id="2" name="Titel 1"/>
          <p:cNvSpPr>
            <a:spLocks noGrp="1"/>
          </p:cNvSpPr>
          <p:nvPr>
            <p:ph type="ctrTitle" hasCustomPrompt="1"/>
          </p:nvPr>
        </p:nvSpPr>
        <p:spPr>
          <a:xfrm>
            <a:off x="491526" y="396000"/>
            <a:ext cx="4874225" cy="1476000"/>
          </a:xfrm>
        </p:spPr>
        <p:txBody>
          <a:bodyPr/>
          <a:lstStyle>
            <a:lvl1pPr>
              <a:lnSpc>
                <a:spcPts val="5600"/>
              </a:lnSpc>
              <a:defRPr sz="6400" baseline="0">
                <a:solidFill>
                  <a:schemeClr val="bg1"/>
                </a:solidFill>
              </a:defRPr>
            </a:lvl1pPr>
          </a:lstStyle>
          <a:p>
            <a:r>
              <a:rPr lang="nl-NL" dirty="0"/>
              <a:t>Titel  bewerken</a:t>
            </a:r>
          </a:p>
        </p:txBody>
      </p:sp>
      <p:sp>
        <p:nvSpPr>
          <p:cNvPr id="3" name="Subtitel 2"/>
          <p:cNvSpPr>
            <a:spLocks noGrp="1"/>
          </p:cNvSpPr>
          <p:nvPr>
            <p:ph type="subTitle" idx="1" hasCustomPrompt="1"/>
          </p:nvPr>
        </p:nvSpPr>
        <p:spPr>
          <a:xfrm>
            <a:off x="491526" y="1872000"/>
            <a:ext cx="4874225" cy="1080000"/>
          </a:xfrm>
        </p:spPr>
        <p:txBody>
          <a:bodyPr/>
          <a:lstStyle>
            <a:lvl1pPr marL="0" indent="0" algn="l">
              <a:buNone/>
              <a:defRPr b="0" i="0">
                <a:solidFill>
                  <a:srgbClr val="FFFFFF"/>
                </a:solidFill>
                <a:latin typeface="Museo Sans 100"/>
                <a:cs typeface="Museo Sans 10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dirty="0"/>
              <a:t>Plaats een foto en zet die op de achtergrond met rechtermuisknop</a:t>
            </a:r>
            <a:br>
              <a:rPr lang="nl-NL" dirty="0"/>
            </a:br>
            <a:r>
              <a:rPr lang="nl-NL" dirty="0"/>
              <a:t> &gt; </a:t>
            </a:r>
            <a:r>
              <a:rPr lang="nl-NL" dirty="0" err="1"/>
              <a:t>send</a:t>
            </a:r>
            <a:r>
              <a:rPr lang="nl-NL" dirty="0"/>
              <a:t> to back</a:t>
            </a:r>
          </a:p>
        </p:txBody>
      </p:sp>
    </p:spTree>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hoofdstuk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2939143"/>
            <a:ext cx="8326040" cy="1784782"/>
          </a:xfrm>
        </p:spPr>
        <p:txBody>
          <a:bodyPr/>
          <a:lstStyle>
            <a:lvl1pPr marL="0" indent="0">
              <a:buNone/>
              <a:defRPr sz="1500" b="0">
                <a:solidFill>
                  <a:schemeClr val="bg1"/>
                </a:solidFill>
              </a:defRPr>
            </a:lvl1pPr>
            <a:lvl2pPr marL="0" indent="0">
              <a:buNone/>
              <a:defRPr sz="1500">
                <a:solidFill>
                  <a:schemeClr val="bg1"/>
                </a:solidFill>
              </a:defRPr>
            </a:lvl2pPr>
            <a:lvl3pPr>
              <a:defRPr sz="1500">
                <a:solidFill>
                  <a:schemeClr val="bg1"/>
                </a:solidFill>
              </a:defRPr>
            </a:lvl3pPr>
            <a:lvl4pPr>
              <a:defRPr sz="1500">
                <a:solidFill>
                  <a:schemeClr val="bg1"/>
                </a:solidFill>
              </a:defRPr>
            </a:lvl4pPr>
            <a:lvl5pPr>
              <a:defRPr sz="1500" b="0">
                <a:solidFill>
                  <a:schemeClr val="bg1"/>
                </a:solidFill>
              </a:defRPr>
            </a:lvl5pPr>
            <a:lvl6pPr>
              <a:defRPr sz="1500">
                <a:solidFill>
                  <a:schemeClr val="bg1"/>
                </a:solidFill>
              </a:defRPr>
            </a:lvl6pPr>
            <a:lvl7pPr>
              <a:defRPr sz="1500">
                <a:solidFill>
                  <a:schemeClr val="bg1"/>
                </a:solidFill>
              </a:defRPr>
            </a:lvl7pPr>
            <a:lvl8pPr>
              <a:defRPr sz="1500">
                <a:solidFill>
                  <a:schemeClr val="bg1"/>
                </a:solidFill>
              </a:defRPr>
            </a:lvl8pPr>
            <a:lvl9pPr>
              <a:defRPr sz="15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Tree>
    <p:extLst>
      <p:ext uri="{BB962C8B-B14F-4D97-AF65-F5344CB8AC3E}">
        <p14:creationId xmlns:p14="http://schemas.microsoft.com/office/powerpoint/2010/main" val="351130687"/>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9443923" y="-1"/>
            <a:ext cx="2770040" cy="5267326"/>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9767736" cy="51435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9564139" cy="51435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39353"/>
            <a:ext cx="2327630" cy="531827"/>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410767" y="1195006"/>
            <a:ext cx="2324969" cy="418100"/>
          </a:xfrm>
        </p:spPr>
        <p:txBody>
          <a:bodyPr/>
          <a:lstStyle>
            <a:lvl1pPr marL="0" indent="0">
              <a:lnSpc>
                <a:spcPct val="100000"/>
              </a:lnSpc>
              <a:spcBef>
                <a:spcPts val="0"/>
              </a:spcBef>
              <a:buNone/>
              <a:defRPr sz="1500">
                <a:solidFill>
                  <a:schemeClr val="bg1"/>
                </a:solidFill>
              </a:defRPr>
            </a:lvl1pPr>
            <a:lvl2pPr marL="0" indent="0">
              <a:buNone/>
              <a:defRPr sz="1200" b="0" i="0">
                <a:solidFill>
                  <a:schemeClr val="bg1"/>
                </a:solidFill>
              </a:defRPr>
            </a:lvl2pPr>
            <a:lvl3pPr marL="0" indent="0">
              <a:buFont typeface="Arial" panose="020B0604020202020204" pitchFamily="34" charset="0"/>
              <a:buNone/>
              <a:defRPr sz="1200" b="0" i="0">
                <a:solidFill>
                  <a:schemeClr val="bg1"/>
                </a:solidFill>
              </a:defRPr>
            </a:lvl3pPr>
            <a:lvl4pPr marL="0" indent="0">
              <a:buFont typeface="Arial" panose="020B0604020202020204" pitchFamily="34" charset="0"/>
              <a:buNone/>
              <a:defRPr sz="1200" b="0" i="0">
                <a:solidFill>
                  <a:schemeClr val="bg1"/>
                </a:solidFill>
              </a:defRPr>
            </a:lvl4pPr>
            <a:lvl5pPr marL="0" indent="0">
              <a:buFont typeface="Arial" panose="020B0604020202020204" pitchFamily="34" charset="0"/>
              <a:buNone/>
              <a:defRPr sz="1200" b="0" i="0">
                <a:solidFill>
                  <a:schemeClr val="bg1"/>
                </a:solidFill>
              </a:defRPr>
            </a:lvl5pPr>
            <a:lvl6pPr marL="0" indent="0">
              <a:buFont typeface="Arial" panose="020B0604020202020204" pitchFamily="34" charset="0"/>
              <a:buNone/>
              <a:defRPr sz="1200" b="0" i="0">
                <a:solidFill>
                  <a:schemeClr val="bg1"/>
                </a:solidFill>
              </a:defRPr>
            </a:lvl6pPr>
            <a:lvl7pPr marL="0" indent="0">
              <a:buFont typeface="Arial" panose="020B0604020202020204" pitchFamily="34" charset="0"/>
              <a:buNone/>
              <a:defRPr sz="1200" b="0" i="0">
                <a:solidFill>
                  <a:schemeClr val="bg1"/>
                </a:solidFill>
              </a:defRPr>
            </a:lvl7pPr>
            <a:lvl8pPr marL="0" indent="0">
              <a:buFont typeface="Arial" panose="020B0604020202020204" pitchFamily="34" charset="0"/>
              <a:buNone/>
              <a:defRPr sz="1200" b="0" i="0">
                <a:solidFill>
                  <a:schemeClr val="bg1"/>
                </a:solidFill>
              </a:defRPr>
            </a:lvl8pPr>
            <a:lvl9pPr marL="0" indent="0">
              <a:buFont typeface="Arial" panose="020B0604020202020204" pitchFamily="34" charset="0"/>
              <a:buNone/>
              <a:defRPr sz="12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410768" y="1943100"/>
            <a:ext cx="2318103" cy="2788444"/>
          </a:xfrm>
        </p:spPr>
        <p:txBody>
          <a:bodyPr anchor="b" anchorCtr="0"/>
          <a:lstStyle>
            <a:lvl1pPr marL="0" indent="0">
              <a:buNone/>
              <a:defRPr sz="1350" b="0" i="1">
                <a:solidFill>
                  <a:schemeClr val="bg1"/>
                </a:solidFill>
              </a:defRPr>
            </a:lvl1pPr>
            <a:lvl2pPr marL="0" indent="0">
              <a:buNone/>
              <a:defRPr sz="1350" b="1" i="1">
                <a:solidFill>
                  <a:schemeClr val="bg1"/>
                </a:solidFill>
              </a:defRPr>
            </a:lvl2pPr>
            <a:lvl3pPr marL="0" indent="0">
              <a:buFont typeface="Arial" panose="020B0604020202020204" pitchFamily="34" charset="0"/>
              <a:buNone/>
              <a:defRPr sz="1350" b="1" i="1">
                <a:solidFill>
                  <a:schemeClr val="bg1"/>
                </a:solidFill>
              </a:defRPr>
            </a:lvl3pPr>
            <a:lvl4pPr marL="0" indent="0">
              <a:buFont typeface="Arial" panose="020B0604020202020204" pitchFamily="34" charset="0"/>
              <a:buNone/>
              <a:defRPr sz="1350" b="1" i="1">
                <a:solidFill>
                  <a:schemeClr val="bg1"/>
                </a:solidFill>
              </a:defRPr>
            </a:lvl4pPr>
            <a:lvl5pPr marL="0" indent="0">
              <a:buFont typeface="Arial" panose="020B0604020202020204" pitchFamily="34" charset="0"/>
              <a:buNone/>
              <a:defRPr sz="1350" b="1" i="1">
                <a:solidFill>
                  <a:schemeClr val="bg1"/>
                </a:solidFill>
              </a:defRPr>
            </a:lvl5pPr>
            <a:lvl6pPr marL="0" indent="0">
              <a:buFont typeface="Arial" panose="020B0604020202020204" pitchFamily="34" charset="0"/>
              <a:buNone/>
              <a:defRPr sz="1350" b="1" i="1">
                <a:solidFill>
                  <a:schemeClr val="bg1"/>
                </a:solidFill>
              </a:defRPr>
            </a:lvl6pPr>
            <a:lvl7pPr marL="0" indent="0">
              <a:buFont typeface="Arial" panose="020B0604020202020204" pitchFamily="34" charset="0"/>
              <a:buNone/>
              <a:defRPr sz="1350" b="1" i="1">
                <a:solidFill>
                  <a:schemeClr val="bg1"/>
                </a:solidFill>
              </a:defRPr>
            </a:lvl7pPr>
            <a:lvl8pPr marL="0" indent="0">
              <a:buFont typeface="Arial" panose="020B0604020202020204" pitchFamily="34" charset="0"/>
              <a:buNone/>
              <a:defRPr sz="1350" b="1" i="1">
                <a:solidFill>
                  <a:schemeClr val="bg1"/>
                </a:solidFill>
              </a:defRPr>
            </a:lvl8pPr>
            <a:lvl9pPr marL="0" indent="0">
              <a:buFont typeface="Arial" panose="020B0604020202020204" pitchFamily="34" charset="0"/>
              <a:buNone/>
              <a:defRPr sz="135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2806480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401160"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553726"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553726"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553726"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2523269"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2675834"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2675834"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2675834"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464537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4797943"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4797943"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4797943"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676748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6920052"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6920052"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6920052"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grpSp>
        <p:nvGrpSpPr>
          <p:cNvPr id="36" name="- INSTRUCTIES">
            <a:extLst>
              <a:ext uri="{FF2B5EF4-FFF2-40B4-BE49-F238E27FC236}">
                <a16:creationId xmlns:a16="http://schemas.microsoft.com/office/drawing/2014/main" id="{1CC01303-0E9D-4AA8-B389-990EF37F82C3}"/>
              </a:ext>
            </a:extLst>
          </p:cNvPr>
          <p:cNvGrpSpPr/>
          <p:nvPr userDrawn="1"/>
        </p:nvGrpSpPr>
        <p:grpSpPr>
          <a:xfrm>
            <a:off x="9283196" y="0"/>
            <a:ext cx="2770040" cy="5016356"/>
            <a:chOff x="-3786165" y="-1"/>
            <a:chExt cx="3693386" cy="6688475"/>
          </a:xfrm>
        </p:grpSpPr>
        <p:sp>
          <p:nvSpPr>
            <p:cNvPr id="37" name="Rechthoek 36">
              <a:extLst>
                <a:ext uri="{FF2B5EF4-FFF2-40B4-BE49-F238E27FC236}">
                  <a16:creationId xmlns:a16="http://schemas.microsoft.com/office/drawing/2014/main" id="{832E674D-0A14-4CF3-8255-A7D5EEE16AD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38" name="Ovaal 37">
              <a:extLst>
                <a:ext uri="{FF2B5EF4-FFF2-40B4-BE49-F238E27FC236}">
                  <a16:creationId xmlns:a16="http://schemas.microsoft.com/office/drawing/2014/main" id="{89A38DD3-6EC5-490C-A35A-C650B814821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9" name="Rechthoek 38">
              <a:extLst>
                <a:ext uri="{FF2B5EF4-FFF2-40B4-BE49-F238E27FC236}">
                  <a16:creationId xmlns:a16="http://schemas.microsoft.com/office/drawing/2014/main" id="{AC5ACE23-88C5-4260-9BF0-5339425F0BB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40" name="Ovaal 39">
              <a:extLst>
                <a:ext uri="{FF2B5EF4-FFF2-40B4-BE49-F238E27FC236}">
                  <a16:creationId xmlns:a16="http://schemas.microsoft.com/office/drawing/2014/main" id="{4A67F769-94B5-4051-887F-C22357711E97}"/>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41" name="Rechthoek 40">
              <a:extLst>
                <a:ext uri="{FF2B5EF4-FFF2-40B4-BE49-F238E27FC236}">
                  <a16:creationId xmlns:a16="http://schemas.microsoft.com/office/drawing/2014/main" id="{DD1C89D6-AE96-4BA6-BC68-329F7C811C41}"/>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42" name="Ovaal 41">
              <a:extLst>
                <a:ext uri="{FF2B5EF4-FFF2-40B4-BE49-F238E27FC236}">
                  <a16:creationId xmlns:a16="http://schemas.microsoft.com/office/drawing/2014/main" id="{D5680BAB-B5FC-400E-BCD5-B81AC41F630D}"/>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43" name="Rechthoek 42">
              <a:extLst>
                <a:ext uri="{FF2B5EF4-FFF2-40B4-BE49-F238E27FC236}">
                  <a16:creationId xmlns:a16="http://schemas.microsoft.com/office/drawing/2014/main" id="{60FB0563-89C1-4691-8834-E836077893C5}"/>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44" name="Rechthoek 43">
              <a:extLst>
                <a:ext uri="{FF2B5EF4-FFF2-40B4-BE49-F238E27FC236}">
                  <a16:creationId xmlns:a16="http://schemas.microsoft.com/office/drawing/2014/main" id="{ABCEF6BC-38CE-4C23-9CDE-C3EB9E5FD238}"/>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EB7DB111-C018-45FF-AE9F-6D7A5BC010A4}"/>
                </a:ext>
              </a:extLst>
            </p:cNvPr>
            <p:cNvGrpSpPr/>
            <p:nvPr userDrawn="1"/>
          </p:nvGrpSpPr>
          <p:grpSpPr>
            <a:xfrm>
              <a:off x="-2485819" y="3479783"/>
              <a:ext cx="1222990" cy="563933"/>
              <a:chOff x="-2485819" y="3399207"/>
              <a:chExt cx="1222990" cy="563933"/>
            </a:xfrm>
          </p:grpSpPr>
          <p:sp>
            <p:nvSpPr>
              <p:cNvPr id="84" name="Rechthoek 83">
                <a:extLst>
                  <a:ext uri="{FF2B5EF4-FFF2-40B4-BE49-F238E27FC236}">
                    <a16:creationId xmlns:a16="http://schemas.microsoft.com/office/drawing/2014/main" id="{B1ADC5A8-C19E-44AB-BED6-4A0D1AE5C683}"/>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6343D60C-016C-43F7-A1B3-9BD3CA9F6A9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86" name="Groep 85">
                <a:extLst>
                  <a:ext uri="{FF2B5EF4-FFF2-40B4-BE49-F238E27FC236}">
                    <a16:creationId xmlns:a16="http://schemas.microsoft.com/office/drawing/2014/main" id="{34F2DB64-EF78-4FD5-B060-E4E7394407FC}"/>
                  </a:ext>
                </a:extLst>
              </p:cNvPr>
              <p:cNvGrpSpPr/>
              <p:nvPr userDrawn="1"/>
            </p:nvGrpSpPr>
            <p:grpSpPr>
              <a:xfrm>
                <a:off x="-2403869" y="3460544"/>
                <a:ext cx="155951" cy="131922"/>
                <a:chOff x="12968836" y="3354170"/>
                <a:chExt cx="404806" cy="342433"/>
              </a:xfrm>
            </p:grpSpPr>
            <p:sp>
              <p:nvSpPr>
                <p:cNvPr id="99" name="Rechthoek: afgeronde hoeken 98">
                  <a:extLst>
                    <a:ext uri="{FF2B5EF4-FFF2-40B4-BE49-F238E27FC236}">
                      <a16:creationId xmlns:a16="http://schemas.microsoft.com/office/drawing/2014/main" id="{F4FA6E2F-C123-49EA-97B2-D675288955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361ADFD5-B6AA-4869-A014-D4A96793C3B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493089E3-8BA8-4DF6-AAA9-3BEC446FAB1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C15FCC47-734E-40B4-BBDB-9F5E422109F7}"/>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A0CCD4D8-1743-4C1C-A5AC-9274E99F1A5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B0EFECE4-4759-4FAC-AC87-2EC5074773E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87" name="Groep 86">
                <a:extLst>
                  <a:ext uri="{FF2B5EF4-FFF2-40B4-BE49-F238E27FC236}">
                    <a16:creationId xmlns:a16="http://schemas.microsoft.com/office/drawing/2014/main" id="{566EEA08-D619-4C64-B05B-1CF866AF034F}"/>
                  </a:ext>
                </a:extLst>
              </p:cNvPr>
              <p:cNvGrpSpPr/>
              <p:nvPr userDrawn="1"/>
            </p:nvGrpSpPr>
            <p:grpSpPr>
              <a:xfrm>
                <a:off x="-2423424" y="3690208"/>
                <a:ext cx="166739" cy="218963"/>
                <a:chOff x="12940828" y="3950597"/>
                <a:chExt cx="432813" cy="568367"/>
              </a:xfrm>
            </p:grpSpPr>
            <p:grpSp>
              <p:nvGrpSpPr>
                <p:cNvPr id="91" name="Groep 90">
                  <a:extLst>
                    <a:ext uri="{FF2B5EF4-FFF2-40B4-BE49-F238E27FC236}">
                      <a16:creationId xmlns:a16="http://schemas.microsoft.com/office/drawing/2014/main" id="{41ADD014-823E-463C-B471-7365BA659B82}"/>
                    </a:ext>
                  </a:extLst>
                </p:cNvPr>
                <p:cNvGrpSpPr/>
                <p:nvPr userDrawn="1"/>
              </p:nvGrpSpPr>
              <p:grpSpPr>
                <a:xfrm>
                  <a:off x="13000382" y="4006891"/>
                  <a:ext cx="373259" cy="315747"/>
                  <a:chOff x="12968836" y="3354170"/>
                  <a:chExt cx="404806" cy="342433"/>
                </a:xfrm>
              </p:grpSpPr>
              <p:sp>
                <p:nvSpPr>
                  <p:cNvPr id="93" name="Rechthoek: afgeronde hoeken 92">
                    <a:extLst>
                      <a:ext uri="{FF2B5EF4-FFF2-40B4-BE49-F238E27FC236}">
                        <a16:creationId xmlns:a16="http://schemas.microsoft.com/office/drawing/2014/main" id="{62EF232B-30D2-4326-BC16-BE41D45EDA1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8B1EE702-9EA0-4669-A5F9-ADE98FE198B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4055B352-D223-40CD-8B79-4BC6BDACFE1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EDADC25D-4FF8-446B-8DD1-AE5EB30AEFB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5DF150DA-C3F7-4E8A-A497-7D3198F6D19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4C9B8892-0289-4B83-A300-1D4C493B44EA}"/>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2" name="Boog 91">
                  <a:extLst>
                    <a:ext uri="{FF2B5EF4-FFF2-40B4-BE49-F238E27FC236}">
                      <a16:creationId xmlns:a16="http://schemas.microsoft.com/office/drawing/2014/main" id="{B0DB0F8C-96C9-4D01-ABA8-2DF6509705E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88" name="Tekstvak 87">
                <a:extLst>
                  <a:ext uri="{FF2B5EF4-FFF2-40B4-BE49-F238E27FC236}">
                    <a16:creationId xmlns:a16="http://schemas.microsoft.com/office/drawing/2014/main" id="{21D9CBAF-716F-4B30-8DC8-2558C112E8D6}"/>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89" name="Tekstvak 88">
                <a:extLst>
                  <a:ext uri="{FF2B5EF4-FFF2-40B4-BE49-F238E27FC236}">
                    <a16:creationId xmlns:a16="http://schemas.microsoft.com/office/drawing/2014/main" id="{42ED5F1B-B09E-4BAE-AD5D-170B1F8BAA2F}"/>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90" name="Vrije vorm: vorm 89">
                <a:extLst>
                  <a:ext uri="{FF2B5EF4-FFF2-40B4-BE49-F238E27FC236}">
                    <a16:creationId xmlns:a16="http://schemas.microsoft.com/office/drawing/2014/main" id="{3BD3F317-599D-4105-89CA-A36DBAB6BD7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C1A472FE-D2D6-450A-840C-651E498FFFE5}"/>
                </a:ext>
              </a:extLst>
            </p:cNvPr>
            <p:cNvGrpSpPr/>
            <p:nvPr userDrawn="1"/>
          </p:nvGrpSpPr>
          <p:grpSpPr>
            <a:xfrm>
              <a:off x="-3786165" y="5728778"/>
              <a:ext cx="3693386" cy="959696"/>
              <a:chOff x="-3786437" y="6163468"/>
              <a:chExt cx="3693386" cy="959696"/>
            </a:xfrm>
          </p:grpSpPr>
          <p:sp>
            <p:nvSpPr>
              <p:cNvPr id="74" name="Rechthoek 73">
                <a:extLst>
                  <a:ext uri="{FF2B5EF4-FFF2-40B4-BE49-F238E27FC236}">
                    <a16:creationId xmlns:a16="http://schemas.microsoft.com/office/drawing/2014/main" id="{172C39D2-82F6-4F63-9CFE-111C6C63E8BB}"/>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75" name="ICOON_info">
                <a:extLst>
                  <a:ext uri="{FF2B5EF4-FFF2-40B4-BE49-F238E27FC236}">
                    <a16:creationId xmlns:a16="http://schemas.microsoft.com/office/drawing/2014/main" id="{4D87BEAF-38A3-4156-BD9A-3AA4715FA307}"/>
                  </a:ext>
                </a:extLst>
              </p:cNvPr>
              <p:cNvGrpSpPr/>
              <p:nvPr userDrawn="1"/>
            </p:nvGrpSpPr>
            <p:grpSpPr>
              <a:xfrm>
                <a:off x="-376736" y="6163468"/>
                <a:ext cx="283685" cy="283685"/>
                <a:chOff x="-510741" y="5913713"/>
                <a:chExt cx="267555" cy="267555"/>
              </a:xfrm>
            </p:grpSpPr>
            <p:sp>
              <p:nvSpPr>
                <p:cNvPr id="82" name="Ovaal 81">
                  <a:extLst>
                    <a:ext uri="{FF2B5EF4-FFF2-40B4-BE49-F238E27FC236}">
                      <a16:creationId xmlns:a16="http://schemas.microsoft.com/office/drawing/2014/main" id="{38B4AE54-B0CD-46A4-8533-9B92BA7B9F1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348F3C8B-B67F-473A-8259-2BFBBB2EF7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76" name="Groep 75">
                <a:extLst>
                  <a:ext uri="{FF2B5EF4-FFF2-40B4-BE49-F238E27FC236}">
                    <a16:creationId xmlns:a16="http://schemas.microsoft.com/office/drawing/2014/main" id="{28830F1C-710A-42AE-A69A-03FC1BBF9359}"/>
                  </a:ext>
                </a:extLst>
              </p:cNvPr>
              <p:cNvGrpSpPr/>
              <p:nvPr userDrawn="1"/>
            </p:nvGrpSpPr>
            <p:grpSpPr>
              <a:xfrm>
                <a:off x="-938434" y="6420818"/>
                <a:ext cx="627798" cy="576693"/>
                <a:chOff x="-938434" y="4570310"/>
                <a:chExt cx="627798" cy="576693"/>
              </a:xfrm>
            </p:grpSpPr>
            <p:grpSp>
              <p:nvGrpSpPr>
                <p:cNvPr id="77" name="Inspireren">
                  <a:extLst>
                    <a:ext uri="{FF2B5EF4-FFF2-40B4-BE49-F238E27FC236}">
                      <a16:creationId xmlns:a16="http://schemas.microsoft.com/office/drawing/2014/main" id="{7FDCB99F-4C45-4B7F-99C4-8DE1DD34C21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79" name="Freeform 12">
                    <a:extLst>
                      <a:ext uri="{FF2B5EF4-FFF2-40B4-BE49-F238E27FC236}">
                        <a16:creationId xmlns:a16="http://schemas.microsoft.com/office/drawing/2014/main" id="{87D8F7FE-1C06-4FA6-97C3-D2066E377AE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0" name="Freeform 13">
                    <a:extLst>
                      <a:ext uri="{FF2B5EF4-FFF2-40B4-BE49-F238E27FC236}">
                        <a16:creationId xmlns:a16="http://schemas.microsoft.com/office/drawing/2014/main" id="{E72DE39B-F259-4687-865B-C9BBD616134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1" name="Freeform 14">
                    <a:extLst>
                      <a:ext uri="{FF2B5EF4-FFF2-40B4-BE49-F238E27FC236}">
                        <a16:creationId xmlns:a16="http://schemas.microsoft.com/office/drawing/2014/main" id="{820AB768-713A-475A-9AA2-39D66AEF13F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78" name="Tekstvak 77">
                  <a:extLst>
                    <a:ext uri="{FF2B5EF4-FFF2-40B4-BE49-F238E27FC236}">
                      <a16:creationId xmlns:a16="http://schemas.microsoft.com/office/drawing/2014/main" id="{E900DE46-BE66-4F4A-A817-1C1980AFD35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47" name="Groep 46">
              <a:extLst>
                <a:ext uri="{FF2B5EF4-FFF2-40B4-BE49-F238E27FC236}">
                  <a16:creationId xmlns:a16="http://schemas.microsoft.com/office/drawing/2014/main" id="{F3C60FF1-9260-4FB9-ACDD-7AD150BAED5A}"/>
                </a:ext>
              </a:extLst>
            </p:cNvPr>
            <p:cNvGrpSpPr/>
            <p:nvPr userDrawn="1"/>
          </p:nvGrpSpPr>
          <p:grpSpPr>
            <a:xfrm>
              <a:off x="-3367447" y="1226982"/>
              <a:ext cx="791775" cy="406485"/>
              <a:chOff x="-3565087" y="1409294"/>
              <a:chExt cx="627469" cy="322133"/>
            </a:xfrm>
          </p:grpSpPr>
          <p:grpSp>
            <p:nvGrpSpPr>
              <p:cNvPr id="68" name="Groep 67">
                <a:extLst>
                  <a:ext uri="{FF2B5EF4-FFF2-40B4-BE49-F238E27FC236}">
                    <a16:creationId xmlns:a16="http://schemas.microsoft.com/office/drawing/2014/main" id="{6D196676-564F-4D26-B483-BFC186CDC2EC}"/>
                  </a:ext>
                </a:extLst>
              </p:cNvPr>
              <p:cNvGrpSpPr/>
              <p:nvPr userDrawn="1"/>
            </p:nvGrpSpPr>
            <p:grpSpPr>
              <a:xfrm>
                <a:off x="-3364916" y="1409294"/>
                <a:ext cx="225195" cy="195499"/>
                <a:chOff x="10307162" y="1361199"/>
                <a:chExt cx="2200275" cy="1914525"/>
              </a:xfrm>
            </p:grpSpPr>
            <p:sp>
              <p:nvSpPr>
                <p:cNvPr id="70" name="Vrije vorm: vorm 69">
                  <a:extLst>
                    <a:ext uri="{FF2B5EF4-FFF2-40B4-BE49-F238E27FC236}">
                      <a16:creationId xmlns:a16="http://schemas.microsoft.com/office/drawing/2014/main" id="{2B74920F-3768-4630-B859-47CF46B2977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71" name="Groep 70">
                  <a:extLst>
                    <a:ext uri="{FF2B5EF4-FFF2-40B4-BE49-F238E27FC236}">
                      <a16:creationId xmlns:a16="http://schemas.microsoft.com/office/drawing/2014/main" id="{7A203C43-51EC-4A38-A255-845BC3D907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72" name="Vrije vorm: vorm 71">
                    <a:extLst>
                      <a:ext uri="{FF2B5EF4-FFF2-40B4-BE49-F238E27FC236}">
                        <a16:creationId xmlns:a16="http://schemas.microsoft.com/office/drawing/2014/main" id="{3CEBC97B-B127-43D6-8AA0-516493C61566}"/>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73" name="Vrije vorm: vorm 72">
                    <a:extLst>
                      <a:ext uri="{FF2B5EF4-FFF2-40B4-BE49-F238E27FC236}">
                        <a16:creationId xmlns:a16="http://schemas.microsoft.com/office/drawing/2014/main" id="{5F4421AF-92DA-441C-851F-6102872553E8}"/>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69" name="Tekstvak 68">
                <a:extLst>
                  <a:ext uri="{FF2B5EF4-FFF2-40B4-BE49-F238E27FC236}">
                    <a16:creationId xmlns:a16="http://schemas.microsoft.com/office/drawing/2014/main" id="{0C68C644-75C3-4161-97EB-3A6EDDB62D44}"/>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48" name="Groep 47">
              <a:extLst>
                <a:ext uri="{FF2B5EF4-FFF2-40B4-BE49-F238E27FC236}">
                  <a16:creationId xmlns:a16="http://schemas.microsoft.com/office/drawing/2014/main" id="{872FA935-2FA8-4B4D-8593-80504CC512D3}"/>
                </a:ext>
              </a:extLst>
            </p:cNvPr>
            <p:cNvGrpSpPr/>
            <p:nvPr userDrawn="1"/>
          </p:nvGrpSpPr>
          <p:grpSpPr>
            <a:xfrm>
              <a:off x="-3354295" y="5166361"/>
              <a:ext cx="514284" cy="506545"/>
              <a:chOff x="12617641" y="3403239"/>
              <a:chExt cx="752963" cy="741634"/>
            </a:xfrm>
          </p:grpSpPr>
          <p:grpSp>
            <p:nvGrpSpPr>
              <p:cNvPr id="52" name="Groep 51">
                <a:extLst>
                  <a:ext uri="{FF2B5EF4-FFF2-40B4-BE49-F238E27FC236}">
                    <a16:creationId xmlns:a16="http://schemas.microsoft.com/office/drawing/2014/main" id="{BA6FA441-CD48-431C-A71B-7A973EEF96B5}"/>
                  </a:ext>
                </a:extLst>
              </p:cNvPr>
              <p:cNvGrpSpPr/>
              <p:nvPr userDrawn="1"/>
            </p:nvGrpSpPr>
            <p:grpSpPr>
              <a:xfrm>
                <a:off x="12771530" y="3403239"/>
                <a:ext cx="467176" cy="448491"/>
                <a:chOff x="12782157" y="3403239"/>
                <a:chExt cx="467176" cy="448491"/>
              </a:xfrm>
            </p:grpSpPr>
            <p:grpSp>
              <p:nvGrpSpPr>
                <p:cNvPr id="55" name="Groep 54">
                  <a:extLst>
                    <a:ext uri="{FF2B5EF4-FFF2-40B4-BE49-F238E27FC236}">
                      <a16:creationId xmlns:a16="http://schemas.microsoft.com/office/drawing/2014/main" id="{7D75281F-4175-4F4F-ABCF-6AE797914766}"/>
                    </a:ext>
                  </a:extLst>
                </p:cNvPr>
                <p:cNvGrpSpPr/>
                <p:nvPr userDrawn="1"/>
              </p:nvGrpSpPr>
              <p:grpSpPr>
                <a:xfrm>
                  <a:off x="12782157" y="3403239"/>
                  <a:ext cx="412976" cy="396132"/>
                  <a:chOff x="13554906" y="3320109"/>
                  <a:chExt cx="443917" cy="425811"/>
                </a:xfrm>
              </p:grpSpPr>
              <p:grpSp>
                <p:nvGrpSpPr>
                  <p:cNvPr id="62" name="Groep 61">
                    <a:extLst>
                      <a:ext uri="{FF2B5EF4-FFF2-40B4-BE49-F238E27FC236}">
                        <a16:creationId xmlns:a16="http://schemas.microsoft.com/office/drawing/2014/main" id="{4289DE57-FD69-46B0-A71D-FEE5815DC570}"/>
                      </a:ext>
                    </a:extLst>
                  </p:cNvPr>
                  <p:cNvGrpSpPr/>
                  <p:nvPr userDrawn="1"/>
                </p:nvGrpSpPr>
                <p:grpSpPr>
                  <a:xfrm>
                    <a:off x="13554906" y="3320109"/>
                    <a:ext cx="443917" cy="425811"/>
                    <a:chOff x="12909684" y="1276143"/>
                    <a:chExt cx="443917" cy="425811"/>
                  </a:xfrm>
                </p:grpSpPr>
                <p:sp>
                  <p:nvSpPr>
                    <p:cNvPr id="65" name="Rechthoek 64">
                      <a:extLst>
                        <a:ext uri="{FF2B5EF4-FFF2-40B4-BE49-F238E27FC236}">
                          <a16:creationId xmlns:a16="http://schemas.microsoft.com/office/drawing/2014/main" id="{6B15141C-333E-4CF8-9AA7-2AA838A81C7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EAFC1B3B-7C7D-4D42-AFE2-2332646CAA96}"/>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7" name="Ovaal 66">
                      <a:extLst>
                        <a:ext uri="{FF2B5EF4-FFF2-40B4-BE49-F238E27FC236}">
                          <a16:creationId xmlns:a16="http://schemas.microsoft.com/office/drawing/2014/main" id="{06DDEEBC-06A7-4262-B555-DB2BF5358D1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63" name="Afbeelding 62">
                    <a:extLst>
                      <a:ext uri="{FF2B5EF4-FFF2-40B4-BE49-F238E27FC236}">
                        <a16:creationId xmlns:a16="http://schemas.microsoft.com/office/drawing/2014/main" id="{19707223-4DB6-45ED-A0CB-5C72E31C563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64" name="Afbeelding 63">
                    <a:extLst>
                      <a:ext uri="{FF2B5EF4-FFF2-40B4-BE49-F238E27FC236}">
                        <a16:creationId xmlns:a16="http://schemas.microsoft.com/office/drawing/2014/main" id="{413B5763-E2FE-44F7-AB33-17BF1D118CF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56" name="Groep 55">
                  <a:extLst>
                    <a:ext uri="{FF2B5EF4-FFF2-40B4-BE49-F238E27FC236}">
                      <a16:creationId xmlns:a16="http://schemas.microsoft.com/office/drawing/2014/main" id="{32D647BF-9C02-414B-A011-79CA3D1934F3}"/>
                    </a:ext>
                  </a:extLst>
                </p:cNvPr>
                <p:cNvGrpSpPr/>
                <p:nvPr userDrawn="1"/>
              </p:nvGrpSpPr>
              <p:grpSpPr>
                <a:xfrm>
                  <a:off x="13103513" y="3705268"/>
                  <a:ext cx="145820" cy="146462"/>
                  <a:chOff x="13096169" y="3602278"/>
                  <a:chExt cx="145820" cy="146462"/>
                </a:xfrm>
              </p:grpSpPr>
              <p:sp>
                <p:nvSpPr>
                  <p:cNvPr id="60" name="Rechthoek 59">
                    <a:extLst>
                      <a:ext uri="{FF2B5EF4-FFF2-40B4-BE49-F238E27FC236}">
                        <a16:creationId xmlns:a16="http://schemas.microsoft.com/office/drawing/2014/main" id="{B8FB3CEC-6E28-4EC1-BA3B-C223871B16D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7FD5E694-C209-4F87-90D5-FF77B2E09F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BA1D5F69-C2D4-4376-A1AE-5E9A140EBF44}"/>
                    </a:ext>
                  </a:extLst>
                </p:cNvPr>
                <p:cNvGrpSpPr/>
                <p:nvPr userDrawn="1"/>
              </p:nvGrpSpPr>
              <p:grpSpPr>
                <a:xfrm rot="10800000">
                  <a:off x="13061402" y="3665637"/>
                  <a:ext cx="145820" cy="146462"/>
                  <a:chOff x="13096169" y="3602278"/>
                  <a:chExt cx="145820" cy="146462"/>
                </a:xfrm>
              </p:grpSpPr>
              <p:sp>
                <p:nvSpPr>
                  <p:cNvPr id="58" name="Rechthoek 57">
                    <a:extLst>
                      <a:ext uri="{FF2B5EF4-FFF2-40B4-BE49-F238E27FC236}">
                        <a16:creationId xmlns:a16="http://schemas.microsoft.com/office/drawing/2014/main" id="{A0273E88-A727-4CA9-A39B-8376423632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0CFB9883-D8A3-4CD5-AF96-E1C3152EF01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53" name="Rechthoek 52">
                <a:extLst>
                  <a:ext uri="{FF2B5EF4-FFF2-40B4-BE49-F238E27FC236}">
                    <a16:creationId xmlns:a16="http://schemas.microsoft.com/office/drawing/2014/main" id="{932E25F3-C595-4817-9FB2-61785CC7F03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54" name="Gelijkbenige driehoek 53">
                <a:extLst>
                  <a:ext uri="{FF2B5EF4-FFF2-40B4-BE49-F238E27FC236}">
                    <a16:creationId xmlns:a16="http://schemas.microsoft.com/office/drawing/2014/main" id="{C10F4A31-B1FB-4738-A870-43C53F5CC44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9" name="Ovaal 48">
              <a:extLst>
                <a:ext uri="{FF2B5EF4-FFF2-40B4-BE49-F238E27FC236}">
                  <a16:creationId xmlns:a16="http://schemas.microsoft.com/office/drawing/2014/main" id="{C436F469-D5C4-43F0-B69A-0AA148FE6A8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0" name="Rechthoek 49">
              <a:extLst>
                <a:ext uri="{FF2B5EF4-FFF2-40B4-BE49-F238E27FC236}">
                  <a16:creationId xmlns:a16="http://schemas.microsoft.com/office/drawing/2014/main" id="{F22607F7-D4DC-4C24-B780-FA0B3E54EF24}"/>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51" name="Rechthoek 50">
              <a:extLst>
                <a:ext uri="{FF2B5EF4-FFF2-40B4-BE49-F238E27FC236}">
                  <a16:creationId xmlns:a16="http://schemas.microsoft.com/office/drawing/2014/main" id="{20BD3D6B-5C80-4BCE-BD27-51A6A67FC27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69116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401161"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520891"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520891"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520891"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100882"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220612"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220612"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220612"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3800603"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3920333"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3920334"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3920334"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5500324"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5620054"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5620055"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5620055"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7200046"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7319776"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7319776"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7319776"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grpSp>
        <p:nvGrpSpPr>
          <p:cNvPr id="39" name="- INSTRUCTIES">
            <a:extLst>
              <a:ext uri="{FF2B5EF4-FFF2-40B4-BE49-F238E27FC236}">
                <a16:creationId xmlns:a16="http://schemas.microsoft.com/office/drawing/2014/main" id="{ACE7047B-B8C2-4134-B61A-C5F6D5CD40BB}"/>
              </a:ext>
            </a:extLst>
          </p:cNvPr>
          <p:cNvGrpSpPr/>
          <p:nvPr userDrawn="1"/>
        </p:nvGrpSpPr>
        <p:grpSpPr>
          <a:xfrm>
            <a:off x="9283196" y="0"/>
            <a:ext cx="2770040" cy="5016356"/>
            <a:chOff x="-3786165" y="-1"/>
            <a:chExt cx="3693386" cy="6688475"/>
          </a:xfrm>
        </p:grpSpPr>
        <p:sp>
          <p:nvSpPr>
            <p:cNvPr id="40" name="Rechthoek 39">
              <a:extLst>
                <a:ext uri="{FF2B5EF4-FFF2-40B4-BE49-F238E27FC236}">
                  <a16:creationId xmlns:a16="http://schemas.microsoft.com/office/drawing/2014/main" id="{0937CC3C-4502-4F1E-A885-99760AD3D4B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41" name="Ovaal 40">
              <a:extLst>
                <a:ext uri="{FF2B5EF4-FFF2-40B4-BE49-F238E27FC236}">
                  <a16:creationId xmlns:a16="http://schemas.microsoft.com/office/drawing/2014/main" id="{FF68667E-6C4E-40C6-944E-947C749CCEE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42" name="Rechthoek 41">
              <a:extLst>
                <a:ext uri="{FF2B5EF4-FFF2-40B4-BE49-F238E27FC236}">
                  <a16:creationId xmlns:a16="http://schemas.microsoft.com/office/drawing/2014/main" id="{3ED92EA3-26C1-4305-8A14-E00CE0D3865B}"/>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E695ED50-ABCF-43DA-ADDA-027D5C2D4742}"/>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44" name="Rechthoek 43">
              <a:extLst>
                <a:ext uri="{FF2B5EF4-FFF2-40B4-BE49-F238E27FC236}">
                  <a16:creationId xmlns:a16="http://schemas.microsoft.com/office/drawing/2014/main" id="{C89043F0-6986-4959-8113-08987341801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45" name="Ovaal 44">
              <a:extLst>
                <a:ext uri="{FF2B5EF4-FFF2-40B4-BE49-F238E27FC236}">
                  <a16:creationId xmlns:a16="http://schemas.microsoft.com/office/drawing/2014/main" id="{1C4D500C-5D80-48ED-91E5-3BD8F1455DA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46" name="Rechthoek 45">
              <a:extLst>
                <a:ext uri="{FF2B5EF4-FFF2-40B4-BE49-F238E27FC236}">
                  <a16:creationId xmlns:a16="http://schemas.microsoft.com/office/drawing/2014/main" id="{F51C3F87-502D-4931-A138-FBD4709550D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47" name="Rechthoek 46">
              <a:extLst>
                <a:ext uri="{FF2B5EF4-FFF2-40B4-BE49-F238E27FC236}">
                  <a16:creationId xmlns:a16="http://schemas.microsoft.com/office/drawing/2014/main" id="{050EE438-671B-4AEF-8518-3EF023C25A5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5B38C1C3-0498-4EAC-B687-F706AC2E0DB7}"/>
                </a:ext>
              </a:extLst>
            </p:cNvPr>
            <p:cNvGrpSpPr/>
            <p:nvPr userDrawn="1"/>
          </p:nvGrpSpPr>
          <p:grpSpPr>
            <a:xfrm>
              <a:off x="-2485819" y="3479783"/>
              <a:ext cx="1222990" cy="563933"/>
              <a:chOff x="-2485819" y="3399207"/>
              <a:chExt cx="1222990" cy="563933"/>
            </a:xfrm>
          </p:grpSpPr>
          <p:sp>
            <p:nvSpPr>
              <p:cNvPr id="87" name="Rechthoek 86">
                <a:extLst>
                  <a:ext uri="{FF2B5EF4-FFF2-40B4-BE49-F238E27FC236}">
                    <a16:creationId xmlns:a16="http://schemas.microsoft.com/office/drawing/2014/main" id="{5CCF5A78-9C37-4312-A008-93BAA49ED81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88" name="Rechthoek 87">
                <a:extLst>
                  <a:ext uri="{FF2B5EF4-FFF2-40B4-BE49-F238E27FC236}">
                    <a16:creationId xmlns:a16="http://schemas.microsoft.com/office/drawing/2014/main" id="{38D30581-758C-4177-BBA7-09759A3E406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89" name="Groep 88">
                <a:extLst>
                  <a:ext uri="{FF2B5EF4-FFF2-40B4-BE49-F238E27FC236}">
                    <a16:creationId xmlns:a16="http://schemas.microsoft.com/office/drawing/2014/main" id="{4423C8F4-6025-4F1B-B9F6-06009A62C8A5}"/>
                  </a:ext>
                </a:extLst>
              </p:cNvPr>
              <p:cNvGrpSpPr/>
              <p:nvPr userDrawn="1"/>
            </p:nvGrpSpPr>
            <p:grpSpPr>
              <a:xfrm>
                <a:off x="-2403869" y="3460544"/>
                <a:ext cx="155951" cy="131922"/>
                <a:chOff x="12968836" y="3354170"/>
                <a:chExt cx="404806" cy="342433"/>
              </a:xfrm>
            </p:grpSpPr>
            <p:sp>
              <p:nvSpPr>
                <p:cNvPr id="102" name="Rechthoek: afgeronde hoeken 101">
                  <a:extLst>
                    <a:ext uri="{FF2B5EF4-FFF2-40B4-BE49-F238E27FC236}">
                      <a16:creationId xmlns:a16="http://schemas.microsoft.com/office/drawing/2014/main" id="{0D3FCE3E-000D-4225-85B0-DCF78E70BE8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D7CB4A98-4720-4F18-85F8-CB95E6BEF0A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E4897F12-3102-4489-8977-C755C3256FD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5" name="Rechthoek 104">
                  <a:extLst>
                    <a:ext uri="{FF2B5EF4-FFF2-40B4-BE49-F238E27FC236}">
                      <a16:creationId xmlns:a16="http://schemas.microsoft.com/office/drawing/2014/main" id="{35B845D6-44B8-49B5-847A-9BC64385B36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5C9F5145-25D6-4D3A-8E1D-1E1570F8C89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E2B8FC7C-A772-4738-AEC8-3B4B8D8D38C0}"/>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90" name="Groep 89">
                <a:extLst>
                  <a:ext uri="{FF2B5EF4-FFF2-40B4-BE49-F238E27FC236}">
                    <a16:creationId xmlns:a16="http://schemas.microsoft.com/office/drawing/2014/main" id="{6DAD5474-BDE3-4586-9207-FE8B3D271F7D}"/>
                  </a:ext>
                </a:extLst>
              </p:cNvPr>
              <p:cNvGrpSpPr/>
              <p:nvPr userDrawn="1"/>
            </p:nvGrpSpPr>
            <p:grpSpPr>
              <a:xfrm>
                <a:off x="-2423424" y="3690208"/>
                <a:ext cx="166739" cy="218963"/>
                <a:chOff x="12940828" y="3950597"/>
                <a:chExt cx="432813" cy="568367"/>
              </a:xfrm>
            </p:grpSpPr>
            <p:grpSp>
              <p:nvGrpSpPr>
                <p:cNvPr id="94" name="Groep 93">
                  <a:extLst>
                    <a:ext uri="{FF2B5EF4-FFF2-40B4-BE49-F238E27FC236}">
                      <a16:creationId xmlns:a16="http://schemas.microsoft.com/office/drawing/2014/main" id="{6026F0FD-00A7-40EF-9941-922D130EB146}"/>
                    </a:ext>
                  </a:extLst>
                </p:cNvPr>
                <p:cNvGrpSpPr/>
                <p:nvPr userDrawn="1"/>
              </p:nvGrpSpPr>
              <p:grpSpPr>
                <a:xfrm>
                  <a:off x="13000382" y="4006891"/>
                  <a:ext cx="373259" cy="315747"/>
                  <a:chOff x="12968836" y="3354170"/>
                  <a:chExt cx="404806" cy="342433"/>
                </a:xfrm>
              </p:grpSpPr>
              <p:sp>
                <p:nvSpPr>
                  <p:cNvPr id="96" name="Rechthoek: afgeronde hoeken 95">
                    <a:extLst>
                      <a:ext uri="{FF2B5EF4-FFF2-40B4-BE49-F238E27FC236}">
                        <a16:creationId xmlns:a16="http://schemas.microsoft.com/office/drawing/2014/main" id="{1BB5B233-025E-4019-80A6-D3B9203BFCD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592479AA-8B11-4DA5-BC96-09648FD37F3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6A43B1B2-2ACF-42DF-85F6-A949779C125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9" name="Rechthoek 98">
                    <a:extLst>
                      <a:ext uri="{FF2B5EF4-FFF2-40B4-BE49-F238E27FC236}">
                        <a16:creationId xmlns:a16="http://schemas.microsoft.com/office/drawing/2014/main" id="{40464825-615C-44A0-B912-13819B8C4BB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25896045-CE9C-49D3-ACBE-E16AA31682A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719EA40E-BF0B-4052-A85B-49C6E410D4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5" name="Boog 94">
                  <a:extLst>
                    <a:ext uri="{FF2B5EF4-FFF2-40B4-BE49-F238E27FC236}">
                      <a16:creationId xmlns:a16="http://schemas.microsoft.com/office/drawing/2014/main" id="{5A8F1987-AEF2-498D-88E4-A092C3DA36A9}"/>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91" name="Tekstvak 90">
                <a:extLst>
                  <a:ext uri="{FF2B5EF4-FFF2-40B4-BE49-F238E27FC236}">
                    <a16:creationId xmlns:a16="http://schemas.microsoft.com/office/drawing/2014/main" id="{BB6FAF77-647B-495D-B5A2-941D35277A31}"/>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92" name="Tekstvak 91">
                <a:extLst>
                  <a:ext uri="{FF2B5EF4-FFF2-40B4-BE49-F238E27FC236}">
                    <a16:creationId xmlns:a16="http://schemas.microsoft.com/office/drawing/2014/main" id="{84C46497-1C69-4F99-86E9-69554A7FF62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93" name="Vrije vorm: vorm 92">
                <a:extLst>
                  <a:ext uri="{FF2B5EF4-FFF2-40B4-BE49-F238E27FC236}">
                    <a16:creationId xmlns:a16="http://schemas.microsoft.com/office/drawing/2014/main" id="{02E92041-4302-47B0-B7A1-95A880740FCB}"/>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49" name="Groep 48">
              <a:extLst>
                <a:ext uri="{FF2B5EF4-FFF2-40B4-BE49-F238E27FC236}">
                  <a16:creationId xmlns:a16="http://schemas.microsoft.com/office/drawing/2014/main" id="{F94BC15D-A587-4597-85EC-95A67565714C}"/>
                </a:ext>
              </a:extLst>
            </p:cNvPr>
            <p:cNvGrpSpPr/>
            <p:nvPr userDrawn="1"/>
          </p:nvGrpSpPr>
          <p:grpSpPr>
            <a:xfrm>
              <a:off x="-3786165" y="5728778"/>
              <a:ext cx="3693386" cy="959696"/>
              <a:chOff x="-3786437" y="6163468"/>
              <a:chExt cx="3693386" cy="959696"/>
            </a:xfrm>
          </p:grpSpPr>
          <p:sp>
            <p:nvSpPr>
              <p:cNvPr id="77" name="Rechthoek 76">
                <a:extLst>
                  <a:ext uri="{FF2B5EF4-FFF2-40B4-BE49-F238E27FC236}">
                    <a16:creationId xmlns:a16="http://schemas.microsoft.com/office/drawing/2014/main" id="{EE1E9BD1-4D02-41D4-B060-FBFBD73DDF7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78" name="ICOON_info">
                <a:extLst>
                  <a:ext uri="{FF2B5EF4-FFF2-40B4-BE49-F238E27FC236}">
                    <a16:creationId xmlns:a16="http://schemas.microsoft.com/office/drawing/2014/main" id="{7C72548D-900C-467E-8A26-8D92F6B63315}"/>
                  </a:ext>
                </a:extLst>
              </p:cNvPr>
              <p:cNvGrpSpPr/>
              <p:nvPr userDrawn="1"/>
            </p:nvGrpSpPr>
            <p:grpSpPr>
              <a:xfrm>
                <a:off x="-376736" y="6163468"/>
                <a:ext cx="283685" cy="283685"/>
                <a:chOff x="-510741" y="5913713"/>
                <a:chExt cx="267555" cy="267555"/>
              </a:xfrm>
            </p:grpSpPr>
            <p:sp>
              <p:nvSpPr>
                <p:cNvPr id="85" name="Ovaal 84">
                  <a:extLst>
                    <a:ext uri="{FF2B5EF4-FFF2-40B4-BE49-F238E27FC236}">
                      <a16:creationId xmlns:a16="http://schemas.microsoft.com/office/drawing/2014/main" id="{8A9B534C-6E70-4424-8491-9B9B790A729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6" name="Graphic 163" descr="Informatie">
                  <a:extLst>
                    <a:ext uri="{FF2B5EF4-FFF2-40B4-BE49-F238E27FC236}">
                      <a16:creationId xmlns:a16="http://schemas.microsoft.com/office/drawing/2014/main" id="{38085F58-B7FF-4156-AC8D-88F65C5F955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79" name="Groep 78">
                <a:extLst>
                  <a:ext uri="{FF2B5EF4-FFF2-40B4-BE49-F238E27FC236}">
                    <a16:creationId xmlns:a16="http://schemas.microsoft.com/office/drawing/2014/main" id="{252908AC-C3FD-4513-B0F8-05EAF494EB9B}"/>
                  </a:ext>
                </a:extLst>
              </p:cNvPr>
              <p:cNvGrpSpPr/>
              <p:nvPr userDrawn="1"/>
            </p:nvGrpSpPr>
            <p:grpSpPr>
              <a:xfrm>
                <a:off x="-938434" y="6420818"/>
                <a:ext cx="627798" cy="576693"/>
                <a:chOff x="-938434" y="4570310"/>
                <a:chExt cx="627798" cy="576693"/>
              </a:xfrm>
            </p:grpSpPr>
            <p:grpSp>
              <p:nvGrpSpPr>
                <p:cNvPr id="80" name="Inspireren">
                  <a:extLst>
                    <a:ext uri="{FF2B5EF4-FFF2-40B4-BE49-F238E27FC236}">
                      <a16:creationId xmlns:a16="http://schemas.microsoft.com/office/drawing/2014/main" id="{F60C2BF0-645C-43E0-926A-DEC8E4ED176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2" name="Freeform 12">
                    <a:extLst>
                      <a:ext uri="{FF2B5EF4-FFF2-40B4-BE49-F238E27FC236}">
                        <a16:creationId xmlns:a16="http://schemas.microsoft.com/office/drawing/2014/main" id="{E71B0FD6-66BC-4FEF-9889-7322F856CE2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3" name="Freeform 13">
                    <a:extLst>
                      <a:ext uri="{FF2B5EF4-FFF2-40B4-BE49-F238E27FC236}">
                        <a16:creationId xmlns:a16="http://schemas.microsoft.com/office/drawing/2014/main" id="{1683826F-33A7-4D07-8040-593DF5FD915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4" name="Freeform 14">
                    <a:extLst>
                      <a:ext uri="{FF2B5EF4-FFF2-40B4-BE49-F238E27FC236}">
                        <a16:creationId xmlns:a16="http://schemas.microsoft.com/office/drawing/2014/main" id="{9A0D7995-6EBE-4A50-8463-FAF83909025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81" name="Tekstvak 80">
                  <a:extLst>
                    <a:ext uri="{FF2B5EF4-FFF2-40B4-BE49-F238E27FC236}">
                      <a16:creationId xmlns:a16="http://schemas.microsoft.com/office/drawing/2014/main" id="{C613CCBB-C9EC-4E75-A74D-008F2431FFE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50" name="Groep 49">
              <a:extLst>
                <a:ext uri="{FF2B5EF4-FFF2-40B4-BE49-F238E27FC236}">
                  <a16:creationId xmlns:a16="http://schemas.microsoft.com/office/drawing/2014/main" id="{D7F06653-B1DE-4361-A1D6-37964E0A0A56}"/>
                </a:ext>
              </a:extLst>
            </p:cNvPr>
            <p:cNvGrpSpPr/>
            <p:nvPr userDrawn="1"/>
          </p:nvGrpSpPr>
          <p:grpSpPr>
            <a:xfrm>
              <a:off x="-3367447" y="1226982"/>
              <a:ext cx="791775" cy="406485"/>
              <a:chOff x="-3565087" y="1409294"/>
              <a:chExt cx="627469" cy="322133"/>
            </a:xfrm>
          </p:grpSpPr>
          <p:grpSp>
            <p:nvGrpSpPr>
              <p:cNvPr id="71" name="Groep 70">
                <a:extLst>
                  <a:ext uri="{FF2B5EF4-FFF2-40B4-BE49-F238E27FC236}">
                    <a16:creationId xmlns:a16="http://schemas.microsoft.com/office/drawing/2014/main" id="{32422239-7B0E-40C8-A592-14FF733A9FD1}"/>
                  </a:ext>
                </a:extLst>
              </p:cNvPr>
              <p:cNvGrpSpPr/>
              <p:nvPr userDrawn="1"/>
            </p:nvGrpSpPr>
            <p:grpSpPr>
              <a:xfrm>
                <a:off x="-3364916" y="1409294"/>
                <a:ext cx="225195" cy="195499"/>
                <a:chOff x="10307162" y="1361199"/>
                <a:chExt cx="2200275" cy="1914525"/>
              </a:xfrm>
            </p:grpSpPr>
            <p:sp>
              <p:nvSpPr>
                <p:cNvPr id="73" name="Vrije vorm: vorm 72">
                  <a:extLst>
                    <a:ext uri="{FF2B5EF4-FFF2-40B4-BE49-F238E27FC236}">
                      <a16:creationId xmlns:a16="http://schemas.microsoft.com/office/drawing/2014/main" id="{AB512A42-7D5F-46BE-91D9-546E19974DF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74" name="Groep 73">
                  <a:extLst>
                    <a:ext uri="{FF2B5EF4-FFF2-40B4-BE49-F238E27FC236}">
                      <a16:creationId xmlns:a16="http://schemas.microsoft.com/office/drawing/2014/main" id="{F7F7F6C8-B391-433D-924F-BE8C5BEA17E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75" name="Vrije vorm: vorm 74">
                    <a:extLst>
                      <a:ext uri="{FF2B5EF4-FFF2-40B4-BE49-F238E27FC236}">
                        <a16:creationId xmlns:a16="http://schemas.microsoft.com/office/drawing/2014/main" id="{82E476F7-AE8F-4DDD-BF0B-81BA668C0200}"/>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76" name="Vrije vorm: vorm 75">
                    <a:extLst>
                      <a:ext uri="{FF2B5EF4-FFF2-40B4-BE49-F238E27FC236}">
                        <a16:creationId xmlns:a16="http://schemas.microsoft.com/office/drawing/2014/main" id="{5DC284B6-9A21-4213-BA1B-84ECA760F076}"/>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72" name="Tekstvak 71">
                <a:extLst>
                  <a:ext uri="{FF2B5EF4-FFF2-40B4-BE49-F238E27FC236}">
                    <a16:creationId xmlns:a16="http://schemas.microsoft.com/office/drawing/2014/main" id="{BC4BD3A6-E2B4-49C0-BBAE-1FBB60B96BBF}"/>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51" name="Groep 50">
              <a:extLst>
                <a:ext uri="{FF2B5EF4-FFF2-40B4-BE49-F238E27FC236}">
                  <a16:creationId xmlns:a16="http://schemas.microsoft.com/office/drawing/2014/main" id="{B5FE5E83-8D95-4FC3-960F-4D1603C2E4B6}"/>
                </a:ext>
              </a:extLst>
            </p:cNvPr>
            <p:cNvGrpSpPr/>
            <p:nvPr userDrawn="1"/>
          </p:nvGrpSpPr>
          <p:grpSpPr>
            <a:xfrm>
              <a:off x="-3354295" y="5166361"/>
              <a:ext cx="514284" cy="506545"/>
              <a:chOff x="12617641" y="3403239"/>
              <a:chExt cx="752963" cy="741634"/>
            </a:xfrm>
          </p:grpSpPr>
          <p:grpSp>
            <p:nvGrpSpPr>
              <p:cNvPr id="55" name="Groep 54">
                <a:extLst>
                  <a:ext uri="{FF2B5EF4-FFF2-40B4-BE49-F238E27FC236}">
                    <a16:creationId xmlns:a16="http://schemas.microsoft.com/office/drawing/2014/main" id="{B91246C4-74B9-4B6C-B1D9-B1E3DA0B7469}"/>
                  </a:ext>
                </a:extLst>
              </p:cNvPr>
              <p:cNvGrpSpPr/>
              <p:nvPr userDrawn="1"/>
            </p:nvGrpSpPr>
            <p:grpSpPr>
              <a:xfrm>
                <a:off x="12771530" y="3403239"/>
                <a:ext cx="467176" cy="448491"/>
                <a:chOff x="12782157" y="3403239"/>
                <a:chExt cx="467176" cy="448491"/>
              </a:xfrm>
            </p:grpSpPr>
            <p:grpSp>
              <p:nvGrpSpPr>
                <p:cNvPr id="58" name="Groep 57">
                  <a:extLst>
                    <a:ext uri="{FF2B5EF4-FFF2-40B4-BE49-F238E27FC236}">
                      <a16:creationId xmlns:a16="http://schemas.microsoft.com/office/drawing/2014/main" id="{673898D7-B679-4058-8299-8BD5AD93E1B9}"/>
                    </a:ext>
                  </a:extLst>
                </p:cNvPr>
                <p:cNvGrpSpPr/>
                <p:nvPr userDrawn="1"/>
              </p:nvGrpSpPr>
              <p:grpSpPr>
                <a:xfrm>
                  <a:off x="12782157" y="3403239"/>
                  <a:ext cx="412976" cy="396132"/>
                  <a:chOff x="13554906" y="3320109"/>
                  <a:chExt cx="443917" cy="425811"/>
                </a:xfrm>
              </p:grpSpPr>
              <p:grpSp>
                <p:nvGrpSpPr>
                  <p:cNvPr id="65" name="Groep 64">
                    <a:extLst>
                      <a:ext uri="{FF2B5EF4-FFF2-40B4-BE49-F238E27FC236}">
                        <a16:creationId xmlns:a16="http://schemas.microsoft.com/office/drawing/2014/main" id="{2613EA6F-237C-4945-B2B8-C4066DFA6A5A}"/>
                      </a:ext>
                    </a:extLst>
                  </p:cNvPr>
                  <p:cNvGrpSpPr/>
                  <p:nvPr userDrawn="1"/>
                </p:nvGrpSpPr>
                <p:grpSpPr>
                  <a:xfrm>
                    <a:off x="13554906" y="3320109"/>
                    <a:ext cx="443917" cy="425811"/>
                    <a:chOff x="12909684" y="1276143"/>
                    <a:chExt cx="443917" cy="425811"/>
                  </a:xfrm>
                </p:grpSpPr>
                <p:sp>
                  <p:nvSpPr>
                    <p:cNvPr id="68" name="Rechthoek 67">
                      <a:extLst>
                        <a:ext uri="{FF2B5EF4-FFF2-40B4-BE49-F238E27FC236}">
                          <a16:creationId xmlns:a16="http://schemas.microsoft.com/office/drawing/2014/main" id="{E680D231-0F93-43B9-9929-5324E1A4A184}"/>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240BCAB1-6783-4D2C-95A5-F4FBF8A28F7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Ovaal 69">
                      <a:extLst>
                        <a:ext uri="{FF2B5EF4-FFF2-40B4-BE49-F238E27FC236}">
                          <a16:creationId xmlns:a16="http://schemas.microsoft.com/office/drawing/2014/main" id="{57B42094-69AC-4847-9E65-2D6A7ED2A7C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66" name="Afbeelding 65">
                    <a:extLst>
                      <a:ext uri="{FF2B5EF4-FFF2-40B4-BE49-F238E27FC236}">
                        <a16:creationId xmlns:a16="http://schemas.microsoft.com/office/drawing/2014/main" id="{53C0DCFF-BB85-4E6A-A093-75B219150F9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67" name="Afbeelding 66">
                    <a:extLst>
                      <a:ext uri="{FF2B5EF4-FFF2-40B4-BE49-F238E27FC236}">
                        <a16:creationId xmlns:a16="http://schemas.microsoft.com/office/drawing/2014/main" id="{AAD29866-394B-474F-93E6-D15D6C58CD5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59" name="Groep 58">
                  <a:extLst>
                    <a:ext uri="{FF2B5EF4-FFF2-40B4-BE49-F238E27FC236}">
                      <a16:creationId xmlns:a16="http://schemas.microsoft.com/office/drawing/2014/main" id="{3B7D8D26-36ED-4959-97FD-E0FD69B477F8}"/>
                    </a:ext>
                  </a:extLst>
                </p:cNvPr>
                <p:cNvGrpSpPr/>
                <p:nvPr userDrawn="1"/>
              </p:nvGrpSpPr>
              <p:grpSpPr>
                <a:xfrm>
                  <a:off x="13103513" y="3705268"/>
                  <a:ext cx="145820" cy="146462"/>
                  <a:chOff x="13096169" y="3602278"/>
                  <a:chExt cx="145820" cy="146462"/>
                </a:xfrm>
              </p:grpSpPr>
              <p:sp>
                <p:nvSpPr>
                  <p:cNvPr id="63" name="Rechthoek 62">
                    <a:extLst>
                      <a:ext uri="{FF2B5EF4-FFF2-40B4-BE49-F238E27FC236}">
                        <a16:creationId xmlns:a16="http://schemas.microsoft.com/office/drawing/2014/main" id="{64387A0F-34A7-40BC-87CE-DF9BFBA02CE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CC5106CA-B829-4B58-BD36-E5D30136AC6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0" name="Groep 59">
                  <a:extLst>
                    <a:ext uri="{FF2B5EF4-FFF2-40B4-BE49-F238E27FC236}">
                      <a16:creationId xmlns:a16="http://schemas.microsoft.com/office/drawing/2014/main" id="{00C933A4-15C4-44EE-9564-A0C3DE9279FC}"/>
                    </a:ext>
                  </a:extLst>
                </p:cNvPr>
                <p:cNvGrpSpPr/>
                <p:nvPr userDrawn="1"/>
              </p:nvGrpSpPr>
              <p:grpSpPr>
                <a:xfrm rot="10800000">
                  <a:off x="13061402" y="3665637"/>
                  <a:ext cx="145820" cy="146462"/>
                  <a:chOff x="13096169" y="3602278"/>
                  <a:chExt cx="145820" cy="146462"/>
                </a:xfrm>
              </p:grpSpPr>
              <p:sp>
                <p:nvSpPr>
                  <p:cNvPr id="61" name="Rechthoek 60">
                    <a:extLst>
                      <a:ext uri="{FF2B5EF4-FFF2-40B4-BE49-F238E27FC236}">
                        <a16:creationId xmlns:a16="http://schemas.microsoft.com/office/drawing/2014/main" id="{AAEC37B4-427B-405C-BABF-D78BA7194A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F1312550-4E05-4C30-82A8-9F58CDF4EA0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56" name="Rechthoek 55">
                <a:extLst>
                  <a:ext uri="{FF2B5EF4-FFF2-40B4-BE49-F238E27FC236}">
                    <a16:creationId xmlns:a16="http://schemas.microsoft.com/office/drawing/2014/main" id="{69682000-9846-4FD9-B968-AEBF2A768E8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57" name="Gelijkbenige driehoek 56">
                <a:extLst>
                  <a:ext uri="{FF2B5EF4-FFF2-40B4-BE49-F238E27FC236}">
                    <a16:creationId xmlns:a16="http://schemas.microsoft.com/office/drawing/2014/main" id="{C2141672-2B37-47E4-BC56-6AB0FCCE205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52" name="Ovaal 51">
              <a:extLst>
                <a:ext uri="{FF2B5EF4-FFF2-40B4-BE49-F238E27FC236}">
                  <a16:creationId xmlns:a16="http://schemas.microsoft.com/office/drawing/2014/main" id="{C2F3330E-5D62-4473-8670-67F4023ABEAA}"/>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3" name="Rechthoek 52">
              <a:extLst>
                <a:ext uri="{FF2B5EF4-FFF2-40B4-BE49-F238E27FC236}">
                  <a16:creationId xmlns:a16="http://schemas.microsoft.com/office/drawing/2014/main" id="{0F7CD3F5-0838-49E2-B59B-7E20BE318B2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Rechthoek 53">
              <a:extLst>
                <a:ext uri="{FF2B5EF4-FFF2-40B4-BE49-F238E27FC236}">
                  <a16:creationId xmlns:a16="http://schemas.microsoft.com/office/drawing/2014/main" id="{C0AB41F5-DE2A-46BC-A889-E0254FDF555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801365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863122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647081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520582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8326040" cy="3258740"/>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906675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499152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881088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el en objec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1525" y="396000"/>
            <a:ext cx="8172000" cy="576000"/>
          </a:xfrm>
        </p:spPr>
        <p:txBody>
          <a:bodyPr/>
          <a:lstStyle/>
          <a:p>
            <a:r>
              <a:rPr lang="nl-NL" dirty="0"/>
              <a:t>Titel bewerken</a:t>
            </a:r>
            <a:br>
              <a:rPr lang="nl-NL" dirty="0"/>
            </a:br>
            <a:endParaRPr lang="nl-NL" dirty="0"/>
          </a:p>
        </p:txBody>
      </p:sp>
      <p:sp>
        <p:nvSpPr>
          <p:cNvPr id="3" name="Tijdelijke aanduiding voor inhoud 2"/>
          <p:cNvSpPr>
            <a:spLocks noGrp="1"/>
          </p:cNvSpPr>
          <p:nvPr>
            <p:ph idx="1" hasCustomPrompt="1"/>
          </p:nvPr>
        </p:nvSpPr>
        <p:spPr/>
        <p:txBody>
          <a:bodyPr/>
          <a:lstStyle>
            <a:lvl1pPr>
              <a:defRPr baseline="0"/>
            </a:lvl1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4" name="Tijdelijke aanduiding voor datum 3"/>
          <p:cNvSpPr>
            <a:spLocks noGrp="1"/>
          </p:cNvSpPr>
          <p:nvPr>
            <p:ph type="dt" sz="half" idx="10"/>
          </p:nvPr>
        </p:nvSpPr>
        <p:spPr/>
        <p:txBody>
          <a:bodyPr/>
          <a:lstStyle/>
          <a:p>
            <a:fld id="{F10973AC-957D-C346-BA56-D82065FA2AEB}" type="datetimeFigureOut">
              <a:rPr lang="nl-NL" smtClean="0"/>
              <a:pPr/>
              <a:t>15-4-2025</a:t>
            </a:fld>
            <a:endParaRPr lang="nl-NL"/>
          </a:p>
        </p:txBody>
      </p:sp>
      <p:sp>
        <p:nvSpPr>
          <p:cNvPr id="5" name="Tijdelijke aanduiding voor voettekst 4"/>
          <p:cNvSpPr>
            <a:spLocks noGrp="1"/>
          </p:cNvSpPr>
          <p:nvPr>
            <p:ph type="ftr" sz="quarter" idx="11"/>
          </p:nvPr>
        </p:nvSpPr>
        <p:spPr/>
        <p:txBody>
          <a:bodyPr/>
          <a:lstStyle/>
          <a:p>
            <a:endParaRPr lang="nl-NL"/>
          </a:p>
        </p:txBody>
      </p:sp>
      <p:sp>
        <p:nvSpPr>
          <p:cNvPr id="6" name="Tijdelijke aanduiding voor dianummer 5"/>
          <p:cNvSpPr>
            <a:spLocks noGrp="1"/>
          </p:cNvSpPr>
          <p:nvPr>
            <p:ph type="sldNum" sz="quarter" idx="12"/>
          </p:nvPr>
        </p:nvSpPr>
        <p:spPr/>
        <p:txBody>
          <a:bodyPr/>
          <a:lstStyle/>
          <a:p>
            <a:fld id="{8C6BC05E-DB9A-EB4A-A776-575FA40369A3}" type="slidenum">
              <a:rPr lang="nl-NL" smtClean="0"/>
              <a:pPr/>
              <a:t>‹#›</a:t>
            </a:fld>
            <a:endParaRPr lang="nl-NL"/>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9283196" y="0"/>
            <a:ext cx="2770040" cy="5016356"/>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2839828" y="-1"/>
            <a:ext cx="2770040" cy="4464099"/>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 - 2 kolommen</a:t>
            </a:r>
            <a:endParaRPr lang="nl-NL" sz="105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3289417" y="1"/>
            <a:ext cx="5854583" cy="2151053"/>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204404"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3194879"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endParaRPr lang="nl-NL" dirty="0">
              <a:solidFill>
                <a:schemeClr val="tx2"/>
              </a:solidFill>
            </a:endParaRP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4200689" y="2701637"/>
            <a:ext cx="4231403" cy="202990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p:txBody>
      </p:sp>
    </p:spTree>
    <p:extLst>
      <p:ext uri="{BB962C8B-B14F-4D97-AF65-F5344CB8AC3E}">
        <p14:creationId xmlns:p14="http://schemas.microsoft.com/office/powerpoint/2010/main" val="651245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9283196" y="0"/>
            <a:ext cx="2770040" cy="5016356"/>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3514507" y="0"/>
            <a:ext cx="5629494" cy="4277532"/>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410767" y="1472804"/>
            <a:ext cx="7409850" cy="3258740"/>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776856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9283196" y="0"/>
            <a:ext cx="2770040" cy="5016356"/>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m</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4463074"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4680927" y="0"/>
            <a:ext cx="4463074" cy="5155774"/>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398644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9283196" y="0"/>
            <a:ext cx="2770040" cy="5016356"/>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L</a:t>
            </a:r>
            <a:endParaRPr lang="nl-NL" sz="105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2612436" y="0"/>
            <a:ext cx="6531565" cy="51435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8" y="1472804"/>
            <a:ext cx="1927188" cy="3258740"/>
          </a:xfrm>
        </p:spPr>
        <p:txBody>
          <a:bodyPr/>
          <a:lstStyle/>
          <a:p>
            <a:pPr lvl="0"/>
            <a:r>
              <a:rPr lang="nl-NL" dirty="0"/>
              <a:t>Bullet</a:t>
            </a:r>
          </a:p>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724746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2839828" y="-1"/>
            <a:ext cx="2770040" cy="4464099"/>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1" y="1"/>
            <a:ext cx="3754040" cy="4407889"/>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541926"/>
            <a:ext cx="2943870" cy="418199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1" y="-383952"/>
            <a:ext cx="8335565" cy="371411"/>
          </a:xfrm>
        </p:spPr>
        <p:txBody>
          <a:bodyPr/>
          <a:lstStyle>
            <a:lvl1pPr>
              <a:defRPr sz="1050" cap="all" baseline="0"/>
            </a:lvl1pPr>
          </a:lstStyle>
          <a:p>
            <a:r>
              <a:rPr lang="nl-NL" dirty="0"/>
              <a:t>Tekst S [boven] + Beeld</a:t>
            </a:r>
          </a:p>
        </p:txBody>
      </p:sp>
    </p:spTree>
    <p:extLst>
      <p:ext uri="{BB962C8B-B14F-4D97-AF65-F5344CB8AC3E}">
        <p14:creationId xmlns:p14="http://schemas.microsoft.com/office/powerpoint/2010/main" val="374508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9283196" y="0"/>
            <a:ext cx="2770040" cy="5016356"/>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346812"/>
            <a:ext cx="3233503" cy="3796688"/>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3486838"/>
            <a:ext cx="2340696" cy="1237085"/>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360" y="-379747"/>
            <a:ext cx="8335565" cy="379746"/>
          </a:xfrm>
        </p:spPr>
        <p:txBody>
          <a:bodyPr/>
          <a:lstStyle>
            <a:lvl1pPr>
              <a:defRPr sz="1050" cap="all" baseline="0"/>
            </a:lvl1pPr>
          </a:lstStyle>
          <a:p>
            <a:r>
              <a:rPr lang="nl-NL" dirty="0"/>
              <a:t>Tekst S [onder] + Beeld</a:t>
            </a:r>
          </a:p>
        </p:txBody>
      </p:sp>
    </p:spTree>
    <p:extLst>
      <p:ext uri="{BB962C8B-B14F-4D97-AF65-F5344CB8AC3E}">
        <p14:creationId xmlns:p14="http://schemas.microsoft.com/office/powerpoint/2010/main" val="3301893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9283196" y="0"/>
            <a:ext cx="2769836" cy="4820518"/>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m + Beeld</a:t>
            </a:r>
            <a:endParaRPr lang="nl-NL" sz="105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5609" y="-380311"/>
            <a:ext cx="8335565" cy="369425"/>
          </a:xfrm>
        </p:spPr>
        <p:txBody>
          <a:bodyPr/>
          <a:lstStyle>
            <a:lvl1pPr>
              <a:defRPr sz="1050" cap="all" baseline="0"/>
            </a:lvl1pPr>
          </a:lstStyle>
          <a:p>
            <a:r>
              <a:rPr lang="nl-NL" dirty="0"/>
              <a:t>Tekst M + Beeld</a:t>
            </a:r>
          </a:p>
        </p:txBody>
      </p:sp>
    </p:spTree>
    <p:extLst>
      <p:ext uri="{BB962C8B-B14F-4D97-AF65-F5344CB8AC3E}">
        <p14:creationId xmlns:p14="http://schemas.microsoft.com/office/powerpoint/2010/main" val="1111292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9283196" y="0"/>
            <a:ext cx="2770040" cy="5016356"/>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beeld</a:t>
            </a:r>
            <a:endParaRPr lang="nl-NL" sz="105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34992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539354"/>
            <a:ext cx="3955954" cy="419219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4267394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8331994" cy="531827"/>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410768"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2124987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el en object 2">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nl-NL" dirty="0"/>
              <a:t>Titel bewerken</a:t>
            </a:r>
          </a:p>
        </p:txBody>
      </p:sp>
      <p:sp>
        <p:nvSpPr>
          <p:cNvPr id="3" name="Tijdelijke aanduiding voor inhoud 2"/>
          <p:cNvSpPr>
            <a:spLocks noGrp="1"/>
          </p:cNvSpPr>
          <p:nvPr>
            <p:ph idx="1" hasCustomPrompt="1"/>
          </p:nvPr>
        </p:nvSpPr>
        <p:spPr/>
        <p:txBody>
          <a:bodyPr/>
          <a:lstStyle>
            <a:lvl1pPr marL="0" indent="0">
              <a:buFontTx/>
              <a:buNone/>
              <a:defRPr/>
            </a:lvl1pPr>
            <a:lvl2pPr marL="0" indent="0">
              <a:buFontTx/>
              <a:buNone/>
              <a:defRPr/>
            </a:lvl2pPr>
            <a:lvl3pPr marL="0" indent="0">
              <a:buFontTx/>
              <a:buNone/>
              <a:defRPr/>
            </a:lvl3pPr>
            <a:lvl4pPr marL="0" indent="0">
              <a:buFontTx/>
              <a:buNone/>
              <a:defRPr/>
            </a:lvl4pPr>
            <a:lvl5pPr marL="0" indent="0">
              <a:buFontTx/>
              <a:buNone/>
              <a:defRPr baseline="0"/>
            </a:lvl5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4" name="Tijdelijke aanduiding voor datum 3"/>
          <p:cNvSpPr>
            <a:spLocks noGrp="1"/>
          </p:cNvSpPr>
          <p:nvPr>
            <p:ph type="dt" sz="half" idx="10"/>
          </p:nvPr>
        </p:nvSpPr>
        <p:spPr/>
        <p:txBody>
          <a:bodyPr/>
          <a:lstStyle/>
          <a:p>
            <a:fld id="{F10973AC-957D-C346-BA56-D82065FA2AEB}" type="datetimeFigureOut">
              <a:rPr lang="nl-NL" smtClean="0"/>
              <a:pPr/>
              <a:t>15-4-2025</a:t>
            </a:fld>
            <a:endParaRPr lang="nl-NL"/>
          </a:p>
        </p:txBody>
      </p:sp>
      <p:sp>
        <p:nvSpPr>
          <p:cNvPr id="5" name="Tijdelijke aanduiding voor voettekst 4"/>
          <p:cNvSpPr>
            <a:spLocks noGrp="1"/>
          </p:cNvSpPr>
          <p:nvPr>
            <p:ph type="ftr" sz="quarter" idx="11"/>
          </p:nvPr>
        </p:nvSpPr>
        <p:spPr/>
        <p:txBody>
          <a:bodyPr/>
          <a:lstStyle/>
          <a:p>
            <a:endParaRPr lang="nl-NL"/>
          </a:p>
        </p:txBody>
      </p:sp>
      <p:sp>
        <p:nvSpPr>
          <p:cNvPr id="6" name="Tijdelijke aanduiding voor dianummer 5"/>
          <p:cNvSpPr>
            <a:spLocks noGrp="1"/>
          </p:cNvSpPr>
          <p:nvPr>
            <p:ph type="sldNum" sz="quarter" idx="12"/>
          </p:nvPr>
        </p:nvSpPr>
        <p:spPr/>
        <p:txBody>
          <a:bodyPr/>
          <a:lstStyle/>
          <a:p>
            <a:fld id="{8C6BC05E-DB9A-EB4A-A776-575FA40369A3}" type="slidenum">
              <a:rPr lang="nl-NL" smtClean="0"/>
              <a:pPr/>
              <a:t>‹#›</a:t>
            </a:fld>
            <a:endParaRPr lang="nl-NL"/>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9283400" y="1"/>
            <a:ext cx="2770040" cy="4542638"/>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10614" y="1472804"/>
            <a:ext cx="8322620" cy="3261313"/>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2948980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9283606" y="2"/>
            <a:ext cx="2769835" cy="3191765"/>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767569" y="539354"/>
            <a:ext cx="3965665" cy="419310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393172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9283606" y="2"/>
            <a:ext cx="2769835" cy="3191765"/>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01242" y="1472804"/>
            <a:ext cx="8331992" cy="325965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585099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9283196" y="1"/>
            <a:ext cx="2770040" cy="4714058"/>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2839828" y="-1"/>
            <a:ext cx="2770040" cy="4464099"/>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5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1858436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9283196" y="1"/>
            <a:ext cx="2770040" cy="3810503"/>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4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90655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#1</a:t>
            </a:r>
            <a:endParaRPr lang="nl-NL" sz="105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3731869" y="788133"/>
            <a:ext cx="1680263" cy="3501107"/>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sz="1350"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sz="1350"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7" y="2337232"/>
              <a:ext cx="1543586" cy="226301"/>
            </a:xfrm>
            <a:prstGeom prst="rect">
              <a:avLst/>
            </a:prstGeom>
            <a:noFill/>
          </p:spPr>
          <p:txBody>
            <a:bodyPr wrap="none" rtlCol="0">
              <a:spAutoFit/>
            </a:bodyPr>
            <a:lstStyle/>
            <a:p>
              <a:pPr algn="l"/>
              <a:r>
                <a:rPr lang="nl-NL" sz="503" spc="0" baseline="0">
                  <a:solidFill>
                    <a:srgbClr val="333333"/>
                  </a:solidFill>
                  <a:latin typeface="Arial"/>
                  <a:cs typeface="Arial"/>
                  <a:sym typeface="Arial"/>
                  <a:rtl val="0"/>
                </a:rPr>
                <a:t>Desiderius Erasmus Roterodamus</a:t>
              </a:r>
              <a:endParaRPr lang="nl-NL" sz="503"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3431</a:t>
              </a:r>
              <a:endParaRPr lang="nl-NL" sz="647"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42148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posts</a:t>
              </a:r>
              <a:endParaRPr lang="nl-NL" sz="431"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7" y="2471844"/>
              <a:ext cx="68651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personal blog</a:t>
              </a:r>
              <a:endParaRPr lang="nl-NL" sz="431"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92925" cy="211511"/>
            </a:xfrm>
            <a:prstGeom prst="rect">
              <a:avLst/>
            </a:prstGeom>
            <a:noFill/>
          </p:spPr>
          <p:txBody>
            <a:bodyPr wrap="none" rtlCol="0">
              <a:spAutoFit/>
            </a:bodyPr>
            <a:lstStyle/>
            <a:p>
              <a:pPr algn="l"/>
              <a:r>
                <a:rPr lang="nl-NL" sz="431" spc="0" baseline="0">
                  <a:solidFill>
                    <a:srgbClr val="3897F0"/>
                  </a:solidFill>
                  <a:latin typeface="Arial"/>
                  <a:cs typeface="Arial"/>
                  <a:sym typeface="Arial"/>
                  <a:rtl val="0"/>
                </a:rPr>
                <a:t>www.eur.com</a:t>
              </a:r>
              <a:endParaRPr lang="nl-NL" sz="431"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6"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6530</a:t>
              </a:r>
              <a:endParaRPr lang="nl-NL" sz="647"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536899"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followers</a:t>
              </a:r>
              <a:endParaRPr lang="nl-NL" sz="431"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70" y="1750948"/>
              <a:ext cx="432171"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217</a:t>
              </a:r>
              <a:endParaRPr lang="nl-NL" sz="647"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53476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following</a:t>
              </a:r>
              <a:endParaRPr lang="nl-NL" sz="431"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sz="1350"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sz="1350"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sz="1350"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sz="1350"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sz="1350"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94152" cy="226301"/>
            </a:xfrm>
            <a:prstGeom prst="rect">
              <a:avLst/>
            </a:prstGeom>
            <a:noFill/>
          </p:spPr>
          <p:txBody>
            <a:bodyPr wrap="none" rtlCol="0">
              <a:spAutoFit/>
            </a:bodyPr>
            <a:lstStyle/>
            <a:p>
              <a:pPr algn="l"/>
              <a:r>
                <a:rPr lang="nl-NL" sz="503" spc="0" baseline="0">
                  <a:solidFill>
                    <a:srgbClr val="FFFFFF"/>
                  </a:solidFill>
                  <a:latin typeface="Arial"/>
                  <a:cs typeface="Arial"/>
                  <a:sym typeface="Arial"/>
                  <a:rtl val="0"/>
                </a:rPr>
                <a:t>Follow</a:t>
              </a:r>
              <a:endParaRPr lang="nl-NL" sz="503"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sz="1350"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sz="1350"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3" y="2567964"/>
              <a:ext cx="1073372"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Born in Rotterdam - 1466</a:t>
              </a:r>
              <a:endParaRPr lang="nl-NL" sz="431"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3" y="2652891"/>
              <a:ext cx="1359775"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Philosopher, writer and theologian</a:t>
              </a:r>
              <a:endParaRPr lang="nl-NL" sz="431"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sz="1350"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sz="1350"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sz="1350"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sz="1350"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sz="1350"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sz="1350"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sz="1350"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24493" y="3352086"/>
            <a:ext cx="9168493" cy="10424808"/>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3917567" y="1381351"/>
            <a:ext cx="311651" cy="311093"/>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384224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424916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4649305"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5055820"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3793672" y="2961085"/>
            <a:ext cx="507734" cy="507057"/>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3793672" y="3479509"/>
            <a:ext cx="507734" cy="509775"/>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4310798" y="2961085"/>
            <a:ext cx="526500" cy="507057"/>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4310798" y="3479509"/>
            <a:ext cx="526500" cy="509775"/>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4836545" y="2961085"/>
            <a:ext cx="527492" cy="507057"/>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4836545" y="3479509"/>
            <a:ext cx="527492" cy="509775"/>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1876062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9283196" y="0"/>
            <a:ext cx="2770040" cy="5016356"/>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#2</a:t>
            </a:r>
            <a:endParaRPr lang="nl-NL" sz="105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3781535" y="848157"/>
            <a:ext cx="1585218" cy="3441083"/>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sz="1350"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sz="1350"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sz="1350"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sz="1350"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sz="1350"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sz="1350"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sz="1350"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sz="1350"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sz="1350"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84752"/>
              <a:chOff x="5108560" y="4374068"/>
              <a:chExt cx="1629901" cy="484752"/>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9" y="4374068"/>
                <a:ext cx="472779"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Liked by</a:t>
                </a:r>
                <a:endParaRPr lang="nl-NL" sz="354"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819028"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yourfriend, yourfriend</a:t>
                </a:r>
                <a:endParaRPr lang="nl-NL" sz="354"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7"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5" y="4374068"/>
                <a:ext cx="348813"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and</a:t>
                </a:r>
                <a:endParaRPr lang="nl-NL" sz="354"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2"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0" y="4374068"/>
                <a:ext cx="500565"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20 others</a:t>
                </a:r>
                <a:endParaRPr lang="nl-NL" sz="354"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9" y="4663040"/>
                <a:ext cx="857500" cy="195780"/>
              </a:xfrm>
              <a:prstGeom prst="rect">
                <a:avLst/>
              </a:prstGeom>
              <a:noFill/>
            </p:spPr>
            <p:txBody>
              <a:bodyPr wrap="none" rtlCol="0">
                <a:spAutoFit/>
              </a:bodyPr>
              <a:lstStyle/>
              <a:p>
                <a:pPr algn="l"/>
                <a:r>
                  <a:rPr lang="nl-NL" sz="354" spc="0" baseline="0">
                    <a:solidFill>
                      <a:srgbClr val="999999"/>
                    </a:solidFill>
                    <a:latin typeface="Arial"/>
                    <a:cs typeface="Arial"/>
                    <a:sym typeface="Arial"/>
                    <a:rtl val="0"/>
                  </a:rPr>
                  <a:t>View All 10 Comments</a:t>
                </a:r>
                <a:endParaRPr lang="nl-NL" sz="354"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95434"/>
                <a:chOff x="5108560" y="4462028"/>
                <a:chExt cx="1629901" cy="295434"/>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sz="1350"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98109"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a:t>
                  </a:r>
                  <a:endParaRPr lang="nl-NL" sz="425"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65457"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 </a:t>
                  </a:r>
                  <a:endParaRPr lang="nl-NL" sz="425"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231534" cy="210313"/>
                </a:xfrm>
                <a:prstGeom prst="rect">
                  <a:avLst/>
                </a:prstGeom>
                <a:noFill/>
              </p:spPr>
              <p:txBody>
                <a:bodyPr wrap="none" rtlCol="0">
                  <a:spAutoFit/>
                </a:bodyPr>
                <a:lstStyle/>
                <a:p>
                  <a:pPr algn="l"/>
                  <a:r>
                    <a:rPr lang="nl-NL" sz="425" spc="0" baseline="0">
                      <a:solidFill>
                        <a:srgbClr val="5FA8DB"/>
                      </a:solidFill>
                      <a:latin typeface="Arial"/>
                      <a:cs typeface="Arial"/>
                      <a:sym typeface="Arial"/>
                      <a:rtl val="0"/>
                    </a:rPr>
                    <a:t>#ErasmusUniversityRotterdam</a:t>
                  </a:r>
                  <a:endParaRPr lang="nl-NL" sz="425"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73204" cy="214014"/>
              <a:chOff x="5200299" y="1748298"/>
              <a:chExt cx="1073204" cy="214014"/>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sz="1350"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91734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 </a:t>
                </a:r>
                <a:endParaRPr lang="nl-NL" sz="425"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833307" cy="166628"/>
              <a:chOff x="5108566" y="4823448"/>
              <a:chExt cx="833307" cy="166628"/>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70643" cy="166628"/>
              </a:xfrm>
              <a:prstGeom prst="rect">
                <a:avLst/>
              </a:prstGeom>
              <a:noFill/>
            </p:spPr>
            <p:txBody>
              <a:bodyPr wrap="none" rtlCol="0">
                <a:spAutoFit/>
              </a:bodyPr>
              <a:lstStyle/>
              <a:p>
                <a:pPr algn="l"/>
                <a:r>
                  <a:rPr lang="nl-NL" sz="212" spc="0" baseline="0">
                    <a:solidFill>
                      <a:srgbClr val="999999"/>
                    </a:solidFill>
                    <a:latin typeface="Arial"/>
                    <a:cs typeface="Arial"/>
                    <a:sym typeface="Arial"/>
                    <a:rtl val="0"/>
                  </a:rPr>
                  <a:t>2 HOUR AGO</a:t>
                </a:r>
                <a:endParaRPr lang="nl-NL" sz="212"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75371" cy="166628"/>
              </a:xfrm>
              <a:prstGeom prst="rect">
                <a:avLst/>
              </a:prstGeom>
              <a:noFill/>
            </p:spPr>
            <p:txBody>
              <a:bodyPr wrap="none" rtlCol="0">
                <a:spAutoFit/>
              </a:bodyPr>
              <a:lstStyle/>
              <a:p>
                <a:pPr algn="l"/>
                <a:r>
                  <a:rPr lang="nl-NL" sz="212" spc="0" baseline="0">
                    <a:solidFill>
                      <a:srgbClr val="333333"/>
                    </a:solidFill>
                    <a:latin typeface="Arial"/>
                    <a:cs typeface="Arial"/>
                    <a:sym typeface="Arial"/>
                    <a:rtl val="0"/>
                  </a:rPr>
                  <a:t>SEE TRANSLATION</a:t>
                </a:r>
                <a:endParaRPr lang="nl-NL" sz="212"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sz="1350"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8" y="1205303"/>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3900056" y="1309470"/>
            <a:ext cx="133269" cy="133031"/>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3790405" y="1493935"/>
            <a:ext cx="1576349" cy="1574246"/>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4171469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3777343" y="850107"/>
            <a:ext cx="1589315" cy="3438865"/>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sz="825">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708139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366389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343852" y="2050019"/>
            <a:ext cx="2169422" cy="2954388"/>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2576063" y="2264499"/>
            <a:ext cx="1716152" cy="2283143"/>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9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936345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ee objecten">
    <p:bg>
      <p:bgRef idx="1001">
        <a:schemeClr val="bg1"/>
      </p:bgRef>
    </p:bg>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nl-NL" dirty="0"/>
              <a:t>Titel bewerken</a:t>
            </a:r>
          </a:p>
        </p:txBody>
      </p:sp>
      <p:sp>
        <p:nvSpPr>
          <p:cNvPr id="3" name="Tijdelijke aanduiding voor inhoud 2"/>
          <p:cNvSpPr>
            <a:spLocks noGrp="1"/>
          </p:cNvSpPr>
          <p:nvPr>
            <p:ph sz="half" idx="1" hasCustomPrompt="1"/>
          </p:nvPr>
        </p:nvSpPr>
        <p:spPr>
          <a:xfrm>
            <a:off x="493200" y="972000"/>
            <a:ext cx="4014000" cy="334800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4" name="Tijdelijke aanduiding voor inhoud 3"/>
          <p:cNvSpPr>
            <a:spLocks noGrp="1"/>
          </p:cNvSpPr>
          <p:nvPr>
            <p:ph sz="half" idx="2" hasCustomPrompt="1"/>
          </p:nvPr>
        </p:nvSpPr>
        <p:spPr>
          <a:xfrm>
            <a:off x="4648201" y="971999"/>
            <a:ext cx="4015325" cy="334800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5" name="Tijdelijke aanduiding voor datum 4"/>
          <p:cNvSpPr>
            <a:spLocks noGrp="1"/>
          </p:cNvSpPr>
          <p:nvPr>
            <p:ph type="dt" sz="half" idx="10"/>
          </p:nvPr>
        </p:nvSpPr>
        <p:spPr/>
        <p:txBody>
          <a:bodyPr/>
          <a:lstStyle/>
          <a:p>
            <a:fld id="{F10973AC-957D-C346-BA56-D82065FA2AEB}" type="datetimeFigureOut">
              <a:rPr lang="nl-NL" smtClean="0"/>
              <a:pPr/>
              <a:t>15-4-2025</a:t>
            </a:fld>
            <a:endParaRPr lang="nl-NL"/>
          </a:p>
        </p:txBody>
      </p:sp>
      <p:sp>
        <p:nvSpPr>
          <p:cNvPr id="6" name="Tijdelijke aanduiding voor voettekst 5"/>
          <p:cNvSpPr>
            <a:spLocks noGrp="1"/>
          </p:cNvSpPr>
          <p:nvPr>
            <p:ph type="ftr" sz="quarter" idx="11"/>
          </p:nvPr>
        </p:nvSpPr>
        <p:spPr/>
        <p:txBody>
          <a:bodyPr/>
          <a:lstStyle/>
          <a:p>
            <a:endParaRPr lang="nl-NL"/>
          </a:p>
        </p:txBody>
      </p:sp>
      <p:sp>
        <p:nvSpPr>
          <p:cNvPr id="7" name="Tijdelijke aanduiding voor dianummer 6"/>
          <p:cNvSpPr>
            <a:spLocks noGrp="1"/>
          </p:cNvSpPr>
          <p:nvPr>
            <p:ph type="sldNum" sz="quarter" idx="12"/>
          </p:nvPr>
        </p:nvSpPr>
        <p:spPr/>
        <p:txBody>
          <a:bodyPr/>
          <a:lstStyle/>
          <a:p>
            <a:fld id="{8C6BC05E-DB9A-EB4A-A776-575FA40369A3}" type="slidenum">
              <a:rPr lang="nl-NL" smtClean="0"/>
              <a:pPr/>
              <a:t>‹#›</a:t>
            </a:fld>
            <a:endParaRPr lang="nl-NL"/>
          </a:p>
        </p:txBody>
      </p:sp>
    </p:spTree>
  </p:cSld>
  <p:clrMapOvr>
    <a:overrideClrMapping bg1="lt1" tx1="dk1" bg2="lt2" tx2="dk2" accent1="accent1" accent2="accent2" accent3="accent3" accent4="accent4" accent5="accent5" accent6="accent6" hlink="hlink" folHlink="folHlink"/>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977405" y="543185"/>
            <a:ext cx="3189191" cy="434314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310573" y="897189"/>
            <a:ext cx="2522855" cy="3356368"/>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242997"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663143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03327" y="2023315"/>
            <a:ext cx="4138107" cy="2105681"/>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844285" y="2103359"/>
            <a:ext cx="2644325" cy="1596403"/>
          </a:xfrm>
          <a:solidFill>
            <a:schemeClr val="bg1">
              <a:lumMod val="75000"/>
            </a:schemeClr>
          </a:solidFill>
        </p:spPr>
        <p:txBody>
          <a:bodyPr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825">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err="1">
                <a:solidFill>
                  <a:sysClr val="windowText" lastClr="000000"/>
                </a:solidFill>
                <a:latin typeface="+mn-lt"/>
                <a:cs typeface="Calibri" panose="020F0502020204030204" pitchFamily="34" charset="0"/>
              </a:rPr>
              <a:t>Devices</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5106155" y="769047"/>
            <a:ext cx="3630067" cy="3060127"/>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5242438" y="945950"/>
            <a:ext cx="3350252" cy="191339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6858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4225204" y="2329451"/>
            <a:ext cx="1573642" cy="2143035"/>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4389598" y="2490473"/>
            <a:ext cx="1244852" cy="1656132"/>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225"/>
              </a:spcBef>
              <a:spcAft>
                <a:spcPts val="0"/>
              </a:spcAft>
              <a:buClr>
                <a:schemeClr val="bg2"/>
              </a:buClr>
              <a:buSzPct val="100000"/>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401241" y="541926"/>
            <a:ext cx="4170760" cy="531827"/>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3387248" y="3014385"/>
            <a:ext cx="729440" cy="1327668"/>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3422778" y="3040141"/>
            <a:ext cx="508135" cy="109947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1050">
                <a:solidFill>
                  <a:schemeClr val="bg1">
                    <a:lumMod val="95000"/>
                  </a:schemeClr>
                </a:solidFill>
              </a:defRPr>
            </a:lvl1pPr>
          </a:lstStyle>
          <a:p>
            <a:pPr marL="214313" marR="0" lvl="0" indent="-214313" algn="ctr" defTabSz="539354" rtl="0" eaLnBrk="1" fontAlgn="auto" latinLnBrk="0" hangingPunct="1">
              <a:lnSpc>
                <a:spcPct val="100000"/>
              </a:lnSpc>
              <a:spcBef>
                <a:spcPts val="225"/>
              </a:spcBef>
              <a:spcAft>
                <a:spcPts val="450"/>
              </a:spcAft>
              <a:buClr>
                <a:schemeClr val="bg2"/>
              </a:buClr>
              <a:buSzPct val="100000"/>
              <a:tabLst/>
              <a:defRPr/>
            </a:pPr>
            <a:r>
              <a:rPr lang="nl-NL" noProof="0" dirty="0"/>
              <a:t> </a:t>
            </a:r>
          </a:p>
        </p:txBody>
      </p:sp>
    </p:spTree>
    <p:extLst>
      <p:ext uri="{BB962C8B-B14F-4D97-AF65-F5344CB8AC3E}">
        <p14:creationId xmlns:p14="http://schemas.microsoft.com/office/powerpoint/2010/main" val="2982001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[beeld] </a:t>
            </a:r>
            <a:endParaRPr lang="nl-NL" sz="105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541926"/>
            <a:ext cx="8332147" cy="531827"/>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570606" y="1391622"/>
            <a:ext cx="6001412" cy="3053826"/>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2654495" y="1523896"/>
            <a:ext cx="3835010" cy="2294342"/>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4074218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[video] </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3108" y="539353"/>
            <a:ext cx="9130892" cy="4646267"/>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1640359" y="732138"/>
            <a:ext cx="5857103" cy="3503141"/>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1271842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401240"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9283196" y="0"/>
            <a:ext cx="2770040" cy="4952973"/>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48676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257229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365781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474334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5828867"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6914392"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7999915"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2804434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ntact">
    <p:bg>
      <p:bgPr>
        <a:solidFill>
          <a:schemeClr val="accent2"/>
        </a:solidFill>
        <a:effectLst/>
      </p:bgPr>
    </p:bg>
    <p:spTree>
      <p:nvGrpSpPr>
        <p:cNvPr id="1" name=""/>
        <p:cNvGrpSpPr/>
        <p:nvPr/>
      </p:nvGrpSpPr>
      <p:grpSpPr>
        <a:xfrm>
          <a:off x="0" y="0"/>
          <a:ext cx="0" cy="0"/>
          <a:chOff x="0" y="0"/>
          <a:chExt cx="0" cy="0"/>
        </a:xfrm>
      </p:grpSpPr>
      <p:sp>
        <p:nvSpPr>
          <p:cNvPr id="80" name="Tijdelijke aanduiding voor tekst 8">
            <a:extLst>
              <a:ext uri="{FF2B5EF4-FFF2-40B4-BE49-F238E27FC236}">
                <a16:creationId xmlns:a16="http://schemas.microsoft.com/office/drawing/2014/main" id="{E27F1B5A-C4C6-43B9-99F9-6E27C84A3C81}"/>
              </a:ext>
            </a:extLst>
          </p:cNvPr>
          <p:cNvSpPr txBox="1">
            <a:spLocks/>
          </p:cNvSpPr>
          <p:nvPr userDrawn="1"/>
        </p:nvSpPr>
        <p:spPr>
          <a:xfrm>
            <a:off x="0" y="1095375"/>
            <a:ext cx="2155318" cy="3675944"/>
          </a:xfrm>
          <a:custGeom>
            <a:avLst/>
            <a:gdLst>
              <a:gd name="connsiteX0" fmla="*/ 0 w 7281863"/>
              <a:gd name="connsiteY0" fmla="*/ 0 h 6858000"/>
              <a:gd name="connsiteX1" fmla="*/ 7281863 w 7281863"/>
              <a:gd name="connsiteY1" fmla="*/ 0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5475249 w 7281863"/>
              <a:gd name="connsiteY1" fmla="*/ 0 h 6858000"/>
              <a:gd name="connsiteX2" fmla="*/ 7281863 w 7281863"/>
              <a:gd name="connsiteY2" fmla="*/ 0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564897 w 7281863"/>
              <a:gd name="connsiteY2" fmla="*/ 2877015 h 6858000"/>
              <a:gd name="connsiteX3" fmla="*/ 7281863 w 7281863"/>
              <a:gd name="connsiteY3" fmla="*/ 6858000 h 6858000"/>
              <a:gd name="connsiteX4" fmla="*/ 0 w 7281863"/>
              <a:gd name="connsiteY4" fmla="*/ 6858000 h 6858000"/>
              <a:gd name="connsiteX5" fmla="*/ 0 w 7281863"/>
              <a:gd name="connsiteY5" fmla="*/ 0 h 6858000"/>
              <a:gd name="connsiteX0" fmla="*/ 0 w 7308560"/>
              <a:gd name="connsiteY0" fmla="*/ 0 h 6858000"/>
              <a:gd name="connsiteX1" fmla="*/ 5475249 w 7308560"/>
              <a:gd name="connsiteY1" fmla="*/ 0 h 6858000"/>
              <a:gd name="connsiteX2" fmla="*/ 2564897 w 7308560"/>
              <a:gd name="connsiteY2" fmla="*/ 2877015 h 6858000"/>
              <a:gd name="connsiteX3" fmla="*/ 7281863 w 7308560"/>
              <a:gd name="connsiteY3" fmla="*/ 6858000 h 6858000"/>
              <a:gd name="connsiteX4" fmla="*/ 0 w 7308560"/>
              <a:gd name="connsiteY4" fmla="*/ 6858000 h 6858000"/>
              <a:gd name="connsiteX5" fmla="*/ 0 w 7308560"/>
              <a:gd name="connsiteY5" fmla="*/ 0 h 6858000"/>
              <a:gd name="connsiteX0" fmla="*/ 0 w 7308444"/>
              <a:gd name="connsiteY0" fmla="*/ 0 h 6858000"/>
              <a:gd name="connsiteX1" fmla="*/ 5475249 w 7308444"/>
              <a:gd name="connsiteY1" fmla="*/ 0 h 6858000"/>
              <a:gd name="connsiteX2" fmla="*/ 2542595 w 7308444"/>
              <a:gd name="connsiteY2" fmla="*/ 3824869 h 6858000"/>
              <a:gd name="connsiteX3" fmla="*/ 7281863 w 7308444"/>
              <a:gd name="connsiteY3" fmla="*/ 6858000 h 6858000"/>
              <a:gd name="connsiteX4" fmla="*/ 0 w 7308444"/>
              <a:gd name="connsiteY4" fmla="*/ 6858000 h 6858000"/>
              <a:gd name="connsiteX5" fmla="*/ 0 w 7308444"/>
              <a:gd name="connsiteY5" fmla="*/ 0 h 6858000"/>
              <a:gd name="connsiteX0" fmla="*/ 0 w 7309688"/>
              <a:gd name="connsiteY0" fmla="*/ 0 h 6858000"/>
              <a:gd name="connsiteX1" fmla="*/ 5475249 w 7309688"/>
              <a:gd name="connsiteY1" fmla="*/ 0 h 6858000"/>
              <a:gd name="connsiteX2" fmla="*/ 2542595 w 7309688"/>
              <a:gd name="connsiteY2" fmla="*/ 3824869 h 6858000"/>
              <a:gd name="connsiteX3" fmla="*/ 7281863 w 7309688"/>
              <a:gd name="connsiteY3" fmla="*/ 6858000 h 6858000"/>
              <a:gd name="connsiteX4" fmla="*/ 0 w 7309688"/>
              <a:gd name="connsiteY4" fmla="*/ 6858000 h 6858000"/>
              <a:gd name="connsiteX5" fmla="*/ 0 w 7309688"/>
              <a:gd name="connsiteY5" fmla="*/ 0 h 6858000"/>
              <a:gd name="connsiteX0" fmla="*/ 0 w 7309316"/>
              <a:gd name="connsiteY0" fmla="*/ 0 h 6858000"/>
              <a:gd name="connsiteX1" fmla="*/ 5475249 w 7309316"/>
              <a:gd name="connsiteY1" fmla="*/ 0 h 6858000"/>
              <a:gd name="connsiteX2" fmla="*/ 2475687 w 7309316"/>
              <a:gd name="connsiteY2" fmla="*/ 3691054 h 6858000"/>
              <a:gd name="connsiteX3" fmla="*/ 7281863 w 7309316"/>
              <a:gd name="connsiteY3" fmla="*/ 6858000 h 6858000"/>
              <a:gd name="connsiteX4" fmla="*/ 0 w 7309316"/>
              <a:gd name="connsiteY4" fmla="*/ 6858000 h 6858000"/>
              <a:gd name="connsiteX5" fmla="*/ 0 w 7309316"/>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1460500 h 6858000"/>
              <a:gd name="connsiteX5" fmla="*/ 0 w 7281863"/>
              <a:gd name="connsiteY5" fmla="*/ 0 h 6858000"/>
              <a:gd name="connsiteX0" fmla="*/ 0 w 7281863"/>
              <a:gd name="connsiteY0" fmla="*/ 0 h 5397500"/>
              <a:gd name="connsiteX1" fmla="*/ 2475687 w 7281863"/>
              <a:gd name="connsiteY1" fmla="*/ 2141345 h 5397500"/>
              <a:gd name="connsiteX2" fmla="*/ 7281863 w 7281863"/>
              <a:gd name="connsiteY2" fmla="*/ 5397500 h 5397500"/>
              <a:gd name="connsiteX3" fmla="*/ 0 w 7281863"/>
              <a:gd name="connsiteY3" fmla="*/ 5397500 h 5397500"/>
              <a:gd name="connsiteX4" fmla="*/ 0 w 7281863"/>
              <a:gd name="connsiteY4" fmla="*/ 0 h 5397500"/>
              <a:gd name="connsiteX0" fmla="*/ 0 w 2475687"/>
              <a:gd name="connsiteY0" fmla="*/ 0 h 5429645"/>
              <a:gd name="connsiteX1" fmla="*/ 2475687 w 2475687"/>
              <a:gd name="connsiteY1" fmla="*/ 2141345 h 5429645"/>
              <a:gd name="connsiteX2" fmla="*/ 0 w 2475687"/>
              <a:gd name="connsiteY2" fmla="*/ 5397500 h 5429645"/>
              <a:gd name="connsiteX3" fmla="*/ 0 w 2475687"/>
              <a:gd name="connsiteY3" fmla="*/ 0 h 5429645"/>
              <a:gd name="connsiteX0" fmla="*/ 0 w 2475687"/>
              <a:gd name="connsiteY0" fmla="*/ 0 h 4513775"/>
              <a:gd name="connsiteX1" fmla="*/ 2475687 w 2475687"/>
              <a:gd name="connsiteY1" fmla="*/ 2141345 h 4513775"/>
              <a:gd name="connsiteX2" fmla="*/ 0 w 2475687"/>
              <a:gd name="connsiteY2" fmla="*/ 4470400 h 4513775"/>
              <a:gd name="connsiteX3" fmla="*/ 0 w 2475687"/>
              <a:gd name="connsiteY3" fmla="*/ 0 h 4513775"/>
              <a:gd name="connsiteX0" fmla="*/ 0 w 2843987"/>
              <a:gd name="connsiteY0" fmla="*/ 0 h 5103137"/>
              <a:gd name="connsiteX1" fmla="*/ 2843987 w 2843987"/>
              <a:gd name="connsiteY1" fmla="*/ 4770245 h 5103137"/>
              <a:gd name="connsiteX2" fmla="*/ 0 w 2843987"/>
              <a:gd name="connsiteY2" fmla="*/ 4470400 h 5103137"/>
              <a:gd name="connsiteX3" fmla="*/ 0 w 2843987"/>
              <a:gd name="connsiteY3" fmla="*/ 0 h 5103137"/>
              <a:gd name="connsiteX0" fmla="*/ 0 w 2848407"/>
              <a:gd name="connsiteY0" fmla="*/ 0 h 5311917"/>
              <a:gd name="connsiteX1" fmla="*/ 2843987 w 2848407"/>
              <a:gd name="connsiteY1" fmla="*/ 4770245 h 5311917"/>
              <a:gd name="connsiteX2" fmla="*/ 0 w 2848407"/>
              <a:gd name="connsiteY2" fmla="*/ 4470400 h 5311917"/>
              <a:gd name="connsiteX3" fmla="*/ 0 w 2848407"/>
              <a:gd name="connsiteY3" fmla="*/ 0 h 5311917"/>
              <a:gd name="connsiteX0" fmla="*/ 0 w 2873757"/>
              <a:gd name="connsiteY0" fmla="*/ 0 h 4901258"/>
              <a:gd name="connsiteX1" fmla="*/ 2869387 w 2873757"/>
              <a:gd name="connsiteY1" fmla="*/ 4147945 h 4901258"/>
              <a:gd name="connsiteX2" fmla="*/ 0 w 2873757"/>
              <a:gd name="connsiteY2" fmla="*/ 4470400 h 4901258"/>
              <a:gd name="connsiteX3" fmla="*/ 0 w 2873757"/>
              <a:gd name="connsiteY3" fmla="*/ 0 h 4901258"/>
            </a:gdLst>
            <a:ahLst/>
            <a:cxnLst>
              <a:cxn ang="0">
                <a:pos x="connsiteX0" y="connsiteY0"/>
              </a:cxn>
              <a:cxn ang="0">
                <a:pos x="connsiteX1" y="connsiteY1"/>
              </a:cxn>
              <a:cxn ang="0">
                <a:pos x="connsiteX2" y="connsiteY2"/>
              </a:cxn>
              <a:cxn ang="0">
                <a:pos x="connsiteX3" y="connsiteY3"/>
              </a:cxn>
            </a:cxnLst>
            <a:rect l="l" t="t" r="r" b="b"/>
            <a:pathLst>
              <a:path w="2873757" h="4901258">
                <a:moveTo>
                  <a:pt x="0" y="0"/>
                </a:moveTo>
                <a:cubicBezTo>
                  <a:pt x="825229" y="713782"/>
                  <a:pt x="2983687" y="2932978"/>
                  <a:pt x="2869387" y="4147945"/>
                </a:cubicBezTo>
                <a:cubicBezTo>
                  <a:pt x="2755087" y="5362912"/>
                  <a:pt x="412614" y="4827291"/>
                  <a:pt x="0" y="4470400"/>
                </a:cubicBezTo>
                <a:lnTo>
                  <a:pt x="0" y="0"/>
                </a:lnTo>
                <a:close/>
              </a:path>
            </a:pathLst>
          </a:custGeom>
          <a:solidFill>
            <a:schemeClr val="tx2"/>
          </a:solidFill>
          <a:ln>
            <a:noFill/>
          </a:ln>
        </p:spPr>
        <p:txBody>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a:t> </a:t>
            </a:r>
            <a:endParaRPr lang="nl-NL" sz="1050" dirty="0"/>
          </a:p>
        </p:txBody>
      </p:sp>
      <p:sp>
        <p:nvSpPr>
          <p:cNvPr id="154" name="Tijdelijke aanduiding voor tekst 9">
            <a:extLst>
              <a:ext uri="{FF2B5EF4-FFF2-40B4-BE49-F238E27FC236}">
                <a16:creationId xmlns:a16="http://schemas.microsoft.com/office/drawing/2014/main" id="{3877A256-3B9A-4486-A496-C393B72FB79F}"/>
              </a:ext>
            </a:extLst>
          </p:cNvPr>
          <p:cNvSpPr txBox="1">
            <a:spLocks/>
          </p:cNvSpPr>
          <p:nvPr userDrawn="1"/>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tx2"/>
          </a:solidFill>
        </p:spPr>
        <p:txBody>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a:t> </a:t>
            </a:r>
            <a:endParaRPr lang="nl-NL" sz="1050" dirty="0"/>
          </a:p>
        </p:txBody>
      </p:sp>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err="1">
                <a:solidFill>
                  <a:sysClr val="windowText" lastClr="000000"/>
                </a:solidFill>
                <a:latin typeface="+mn-lt"/>
                <a:cs typeface="Calibri" panose="020F0502020204030204" pitchFamily="34" charset="0"/>
              </a:rPr>
              <a:t>cONTACT</a:t>
            </a:r>
            <a:endParaRPr lang="nl-NL" sz="1050" b="1" cap="all" spc="0" baseline="0" dirty="0">
              <a:solidFill>
                <a:sysClr val="windowText" lastClr="000000"/>
              </a:solidFill>
              <a:latin typeface="+mn-lt"/>
              <a:cs typeface="Calibri" panose="020F0502020204030204" pitchFamily="34" charset="0"/>
            </a:endParaRP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401241" y="569476"/>
            <a:ext cx="8335565" cy="542330"/>
          </a:xfrm>
        </p:spPr>
        <p:txBody>
          <a:bodyPr tIns="72000"/>
          <a:lstStyle>
            <a:lvl1pPr>
              <a:lnSpc>
                <a:spcPts val="3750"/>
              </a:lnSpc>
              <a:defRPr sz="4500">
                <a:solidFill>
                  <a:schemeClr val="bg1"/>
                </a:solidFill>
              </a:defRPr>
            </a:lvl1pPr>
          </a:lstStyle>
          <a:p>
            <a:r>
              <a:rPr lang="nl-NL" dirty="0"/>
              <a:t>Contact</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971930" y="1534971"/>
            <a:ext cx="7764876" cy="292078"/>
          </a:xfrm>
        </p:spPr>
        <p:txBody>
          <a:bodyPr anchor="ctr" anchorCtr="0"/>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159" name="tekst">
            <a:extLst>
              <a:ext uri="{FF2B5EF4-FFF2-40B4-BE49-F238E27FC236}">
                <a16:creationId xmlns:a16="http://schemas.microsoft.com/office/drawing/2014/main" id="{3F6560E8-8B82-465F-80DA-1BC7179DCEC9}"/>
              </a:ext>
            </a:extLst>
          </p:cNvPr>
          <p:cNvSpPr>
            <a:spLocks noGrp="1"/>
          </p:cNvSpPr>
          <p:nvPr>
            <p:ph type="body" sz="quarter" idx="22" hasCustomPrompt="1"/>
          </p:nvPr>
        </p:nvSpPr>
        <p:spPr>
          <a:xfrm>
            <a:off x="971930" y="2046021"/>
            <a:ext cx="7764876" cy="292078"/>
          </a:xfrm>
        </p:spPr>
        <p:txBody>
          <a:bodyPr anchor="ctr" anchorCtr="0"/>
          <a:lstStyle>
            <a:lvl1pPr marL="0" indent="0">
              <a:buNone/>
              <a:defRPr sz="1200" b="0" baseline="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+31 000 00 00 00</a:t>
            </a:r>
          </a:p>
        </p:txBody>
      </p:sp>
      <p:sp>
        <p:nvSpPr>
          <p:cNvPr id="161" name="tekst">
            <a:extLst>
              <a:ext uri="{FF2B5EF4-FFF2-40B4-BE49-F238E27FC236}">
                <a16:creationId xmlns:a16="http://schemas.microsoft.com/office/drawing/2014/main" id="{F2FB1817-2DAA-49EE-AA5A-935117B1EA5A}"/>
              </a:ext>
            </a:extLst>
          </p:cNvPr>
          <p:cNvSpPr>
            <a:spLocks noGrp="1"/>
          </p:cNvSpPr>
          <p:nvPr>
            <p:ph type="body" sz="quarter" idx="23" hasCustomPrompt="1"/>
          </p:nvPr>
        </p:nvSpPr>
        <p:spPr>
          <a:xfrm>
            <a:off x="971930" y="2557070"/>
            <a:ext cx="7764876" cy="292078"/>
          </a:xfrm>
        </p:spPr>
        <p:txBody>
          <a:bodyPr anchor="ctr" anchorCtr="0"/>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E-mail adres</a:t>
            </a:r>
          </a:p>
        </p:txBody>
      </p:sp>
      <p:sp>
        <p:nvSpPr>
          <p:cNvPr id="163" name="tekst">
            <a:extLst>
              <a:ext uri="{FF2B5EF4-FFF2-40B4-BE49-F238E27FC236}">
                <a16:creationId xmlns:a16="http://schemas.microsoft.com/office/drawing/2014/main" id="{0D64F443-A2C9-4F29-BD45-DFB997E46E4E}"/>
              </a:ext>
            </a:extLst>
          </p:cNvPr>
          <p:cNvSpPr>
            <a:spLocks noGrp="1"/>
          </p:cNvSpPr>
          <p:nvPr>
            <p:ph type="body" sz="quarter" idx="24" hasCustomPrompt="1"/>
          </p:nvPr>
        </p:nvSpPr>
        <p:spPr>
          <a:xfrm>
            <a:off x="971930" y="3068120"/>
            <a:ext cx="7764876" cy="292078"/>
          </a:xfrm>
        </p:spPr>
        <p:txBody>
          <a:bodyPr anchor="ctr" anchorCtr="0"/>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Adres</a:t>
            </a:r>
          </a:p>
        </p:txBody>
      </p:sp>
      <p:sp>
        <p:nvSpPr>
          <p:cNvPr id="165" name="tekst">
            <a:extLst>
              <a:ext uri="{FF2B5EF4-FFF2-40B4-BE49-F238E27FC236}">
                <a16:creationId xmlns:a16="http://schemas.microsoft.com/office/drawing/2014/main" id="{A8E2372B-4B62-4D2E-B6F8-A40078A4FFCC}"/>
              </a:ext>
            </a:extLst>
          </p:cNvPr>
          <p:cNvSpPr>
            <a:spLocks noGrp="1"/>
          </p:cNvSpPr>
          <p:nvPr>
            <p:ph type="body" sz="quarter" idx="25" hasCustomPrompt="1"/>
          </p:nvPr>
        </p:nvSpPr>
        <p:spPr>
          <a:xfrm>
            <a:off x="971930" y="3579170"/>
            <a:ext cx="7764876" cy="292078"/>
          </a:xfrm>
        </p:spPr>
        <p:txBody>
          <a:bodyPr anchor="ctr" anchorCtr="0"/>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www.eur.nl</a:t>
            </a:r>
          </a:p>
        </p:txBody>
      </p:sp>
      <p:sp>
        <p:nvSpPr>
          <p:cNvPr id="155" name="Tijdelijke aanduiding voor tekst 154">
            <a:extLst>
              <a:ext uri="{FF2B5EF4-FFF2-40B4-BE49-F238E27FC236}">
                <a16:creationId xmlns:a16="http://schemas.microsoft.com/office/drawing/2014/main" id="{56DD6E7E-970D-4CF4-AB02-291E67DD1BCF}"/>
              </a:ext>
            </a:extLst>
          </p:cNvPr>
          <p:cNvSpPr>
            <a:spLocks noGrp="1"/>
          </p:cNvSpPr>
          <p:nvPr>
            <p:ph type="body" sz="quarter" idx="26"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261008760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1000" fill="hold"/>
                                        <p:tgtEl>
                                          <p:spTgt spid="80"/>
                                        </p:tgtEl>
                                        <p:attrNameLst>
                                          <p:attrName>ppt_x</p:attrName>
                                        </p:attrNameLst>
                                      </p:cBhvr>
                                      <p:tavLst>
                                        <p:tav tm="0">
                                          <p:val>
                                            <p:strVal val="0-#ppt_w/2"/>
                                          </p:val>
                                        </p:tav>
                                        <p:tav tm="100000">
                                          <p:val>
                                            <p:strVal val="#ppt_x"/>
                                          </p:val>
                                        </p:tav>
                                      </p:tavLst>
                                    </p:anim>
                                    <p:anim calcmode="lin" valueType="num">
                                      <p:cBhvr additive="base">
                                        <p:cTn id="8" dur="10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4"/>
                                        </p:tgtEl>
                                        <p:attrNameLst>
                                          <p:attrName>style.visibility</p:attrName>
                                        </p:attrNameLst>
                                      </p:cBhvr>
                                      <p:to>
                                        <p:strVal val="visible"/>
                                      </p:to>
                                    </p:set>
                                    <p:anim calcmode="lin" valueType="num">
                                      <p:cBhvr additive="base">
                                        <p:cTn id="11" dur="1000" fill="hold"/>
                                        <p:tgtEl>
                                          <p:spTgt spid="154"/>
                                        </p:tgtEl>
                                        <p:attrNameLst>
                                          <p:attrName>ppt_x</p:attrName>
                                        </p:attrNameLst>
                                      </p:cBhvr>
                                      <p:tavLst>
                                        <p:tav tm="0">
                                          <p:val>
                                            <p:strVal val="#ppt_x"/>
                                          </p:val>
                                        </p:tav>
                                        <p:tav tm="100000">
                                          <p:val>
                                            <p:strVal val="#ppt_x"/>
                                          </p:val>
                                        </p:tav>
                                      </p:tavLst>
                                    </p:anim>
                                    <p:anim calcmode="lin" valueType="num">
                                      <p:cBhvr additive="base">
                                        <p:cTn id="12" dur="1000" fill="hold"/>
                                        <p:tgtEl>
                                          <p:spTgt spid="15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tmplLst>
          <p:tmpl>
            <p:tnLst>
              <p:par>
                <p:cTn presetID="2" presetClass="entr" presetSubtype="8" decel="100000" fill="hold" nodeType="afterEffect">
                  <p:stCondLst>
                    <p:cond delay="0"/>
                  </p:stCondLst>
                  <p:childTnLst>
                    <p:set>
                      <p:cBhvr>
                        <p:cTn dur="1" fill="hold">
                          <p:stCondLst>
                            <p:cond delay="0"/>
                          </p:stCondLst>
                        </p:cTn>
                        <p:tgtEl>
                          <p:spTgt spid="80"/>
                        </p:tgtEl>
                        <p:attrNameLst>
                          <p:attrName>style.visibility</p:attrName>
                        </p:attrNameLst>
                      </p:cBhvr>
                      <p:to>
                        <p:strVal val="visible"/>
                      </p:to>
                    </p:set>
                    <p:anim calcmode="lin" valueType="num">
                      <p:cBhvr additive="base">
                        <p:cTn dur="1000" fill="hold"/>
                        <p:tgtEl>
                          <p:spTgt spid="80"/>
                        </p:tgtEl>
                        <p:attrNameLst>
                          <p:attrName>ppt_x</p:attrName>
                        </p:attrNameLst>
                      </p:cBhvr>
                      <p:tavLst>
                        <p:tav tm="0">
                          <p:val>
                            <p:strVal val="0-#ppt_w/2"/>
                          </p:val>
                        </p:tav>
                        <p:tav tm="100000">
                          <p:val>
                            <p:strVal val="#ppt_x"/>
                          </p:val>
                        </p:tav>
                      </p:tavLst>
                    </p:anim>
                    <p:anim calcmode="lin" valueType="num">
                      <p:cBhvr additive="base">
                        <p:cTn dur="1000" fill="hold"/>
                        <p:tgtEl>
                          <p:spTgt spid="80"/>
                        </p:tgtEl>
                        <p:attrNameLst>
                          <p:attrName>ppt_y</p:attrName>
                        </p:attrNameLst>
                      </p:cBhvr>
                      <p:tavLst>
                        <p:tav tm="0">
                          <p:val>
                            <p:strVal val="#ppt_y"/>
                          </p:val>
                        </p:tav>
                        <p:tav tm="100000">
                          <p:val>
                            <p:strVal val="#ppt_y"/>
                          </p:val>
                        </p:tav>
                      </p:tavLst>
                    </p:anim>
                  </p:childTnLst>
                </p:cTn>
              </p:par>
            </p:tnLst>
          </p:tmpl>
        </p:tmplLst>
      </p:bldP>
      <p:bldP spid="154" grpId="0" animBg="1">
        <p:tmplLst>
          <p:tmpl>
            <p:tnLst>
              <p:par>
                <p:cTn presetID="2" presetClass="entr" presetSubtype="1" decel="100000" fill="hold" nodeType="withEffect">
                  <p:stCondLst>
                    <p:cond delay="0"/>
                  </p:stCondLst>
                  <p:childTnLst>
                    <p:set>
                      <p:cBhvr>
                        <p:cTn dur="1" fill="hold">
                          <p:stCondLst>
                            <p:cond delay="0"/>
                          </p:stCondLst>
                        </p:cTn>
                        <p:tgtEl>
                          <p:spTgt spid="154"/>
                        </p:tgtEl>
                        <p:attrNameLst>
                          <p:attrName>style.visibility</p:attrName>
                        </p:attrNameLst>
                      </p:cBhvr>
                      <p:to>
                        <p:strVal val="visible"/>
                      </p:to>
                    </p:set>
                    <p:anim calcmode="lin" valueType="num">
                      <p:cBhvr additive="base">
                        <p:cTn dur="1000" fill="hold"/>
                        <p:tgtEl>
                          <p:spTgt spid="154"/>
                        </p:tgtEl>
                        <p:attrNameLst>
                          <p:attrName>ppt_x</p:attrName>
                        </p:attrNameLst>
                      </p:cBhvr>
                      <p:tavLst>
                        <p:tav tm="0">
                          <p:val>
                            <p:strVal val="#ppt_x"/>
                          </p:val>
                        </p:tav>
                        <p:tav tm="100000">
                          <p:val>
                            <p:strVal val="#ppt_x"/>
                          </p:val>
                        </p:tav>
                      </p:tavLst>
                    </p:anim>
                    <p:anim calcmode="lin" valueType="num">
                      <p:cBhvr additive="base">
                        <p:cTn dur="1000" fill="hold"/>
                        <p:tgtEl>
                          <p:spTgt spid="154"/>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6399880" y="2175448"/>
            <a:ext cx="579624" cy="579624"/>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6819772" y="2683899"/>
            <a:ext cx="243251" cy="109367"/>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1518558" y="1892406"/>
            <a:ext cx="5804845" cy="1250844"/>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1926530"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1960819" y="2315296"/>
            <a:ext cx="4095163" cy="415498"/>
          </a:xfrm>
          <a:prstGeom prst="rect">
            <a:avLst/>
          </a:prstGeom>
          <a:noFill/>
        </p:spPr>
        <p:txBody>
          <a:bodyPr wrap="square" rtlCol="0">
            <a:spAutoFit/>
          </a:bodyPr>
          <a:lstStyle/>
          <a:p>
            <a:r>
              <a:rPr lang="nl-NL" sz="2100" dirty="0">
                <a:solidFill>
                  <a:schemeClr val="accent2"/>
                </a:solidFill>
              </a:rPr>
              <a:t>Erasmus</a:t>
            </a:r>
            <a:r>
              <a:rPr lang="nl-NL" sz="2100" baseline="0" dirty="0">
                <a:solidFill>
                  <a:schemeClr val="accent2"/>
                </a:solidFill>
              </a:rPr>
              <a:t> University Rotterdam</a:t>
            </a:r>
            <a:endParaRPr lang="nl-NL" sz="21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6402317" y="2175448"/>
            <a:ext cx="579624" cy="579624"/>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513574" y="2289142"/>
            <a:ext cx="352235" cy="352235"/>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2993516" y="3681398"/>
            <a:ext cx="3248025" cy="300082"/>
          </a:xfrm>
          <a:prstGeom prst="rect">
            <a:avLst/>
          </a:prstGeom>
          <a:noFill/>
        </p:spPr>
        <p:txBody>
          <a:bodyPr wrap="square" rtlCol="0">
            <a:spAutoFit/>
          </a:bodyPr>
          <a:lstStyle/>
          <a:p>
            <a:pPr algn="ctr"/>
            <a:r>
              <a:rPr lang="nl-NL" sz="1350"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2947988" y="3681398"/>
            <a:ext cx="3248025" cy="300082"/>
          </a:xfrm>
          <a:prstGeom prst="rect">
            <a:avLst/>
          </a:prstGeom>
          <a:noFill/>
        </p:spPr>
        <p:txBody>
          <a:bodyPr wrap="square" rtlCol="0">
            <a:spAutoFit/>
          </a:bodyPr>
          <a:lstStyle/>
          <a:p>
            <a:pPr algn="ctr"/>
            <a:r>
              <a:rPr lang="nl-NL" sz="1350"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5689718"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2381" y="-378852"/>
            <a:ext cx="8335565" cy="265913"/>
          </a:xfrm>
        </p:spPr>
        <p:txBody>
          <a:bodyPr/>
          <a:lstStyle>
            <a:lvl1pPr>
              <a:defRPr sz="1050"/>
            </a:lvl1pPr>
          </a:lstStyle>
          <a:p>
            <a:r>
              <a:rPr lang="nl-NL" dirty="0"/>
              <a:t>INTRO</a:t>
            </a:r>
          </a:p>
        </p:txBody>
      </p:sp>
    </p:spTree>
    <p:extLst>
      <p:ext uri="{BB962C8B-B14F-4D97-AF65-F5344CB8AC3E}">
        <p14:creationId xmlns:p14="http://schemas.microsoft.com/office/powerpoint/2010/main" val="2881576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 + </a:t>
            </a:r>
            <a:r>
              <a:rPr lang="nl-NL" sz="1050" b="1" cap="all" spc="0" baseline="0" dirty="0" err="1">
                <a:solidFill>
                  <a:sysClr val="windowText" lastClr="000000"/>
                </a:solidFill>
                <a:latin typeface="+mn-lt"/>
                <a:cs typeface="Calibri" panose="020F0502020204030204" pitchFamily="34" charset="0"/>
              </a:rPr>
              <a:t>outro</a:t>
            </a:r>
            <a:r>
              <a:rPr lang="nl-NL" sz="105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3270823" y="1530551"/>
            <a:ext cx="1833652" cy="326888"/>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sz="1350"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3265713" y="2015780"/>
            <a:ext cx="2275466" cy="413719"/>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sz="1350"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sz="1350"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sz="1350"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3270823" y="2501008"/>
            <a:ext cx="2367404" cy="326891"/>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sz="1350"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sz="1350"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sz="1350"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4719086" y="3654182"/>
            <a:ext cx="269378" cy="15282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sz="1350"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4488562" y="3612740"/>
            <a:ext cx="194261" cy="230525"/>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sz="1350"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5138694" y="3617921"/>
            <a:ext cx="748802" cy="295115"/>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3832092" y="3260479"/>
            <a:ext cx="760077" cy="880655"/>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sz="1350"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3253055" y="3594609"/>
            <a:ext cx="1159329" cy="43514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sz="1350"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4900624" y="3500634"/>
            <a:ext cx="328726" cy="417746"/>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sz="1350"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5658912" y="3620406"/>
            <a:ext cx="235704" cy="291035"/>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sz="1350"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360" y="-378327"/>
            <a:ext cx="8335565" cy="298797"/>
          </a:xfrm>
        </p:spPr>
        <p:txBody>
          <a:bodyPr/>
          <a:lstStyle>
            <a:lvl1pPr>
              <a:defRPr sz="1050">
                <a:solidFill>
                  <a:schemeClr val="tx1"/>
                </a:solidFill>
              </a:defRPr>
            </a:lvl1pPr>
          </a:lstStyle>
          <a:p>
            <a:r>
              <a:rPr lang="nl-NL" dirty="0"/>
              <a:t>INTRO + OUTRO [LOGO ANIMATIE]</a:t>
            </a:r>
          </a:p>
        </p:txBody>
      </p:sp>
    </p:spTree>
    <p:extLst>
      <p:ext uri="{BB962C8B-B14F-4D97-AF65-F5344CB8AC3E}">
        <p14:creationId xmlns:p14="http://schemas.microsoft.com/office/powerpoint/2010/main" val="3778547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[VIDEO]</a:t>
            </a:r>
            <a:endParaRPr lang="nl-NL" sz="105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9283196" y="0"/>
            <a:ext cx="2770040" cy="5140283"/>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9353550" cy="51434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401241" y="3022227"/>
            <a:ext cx="8335565" cy="542330"/>
          </a:xfrm>
        </p:spPr>
        <p:txBody>
          <a:bodyPr tIns="72000"/>
          <a:lstStyle>
            <a:lvl1pPr>
              <a:lnSpc>
                <a:spcPts val="3750"/>
              </a:lnSpc>
              <a:defRPr sz="45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624794"/>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2" name="Tijdelijke aanduiding voor tekst 143">
            <a:extLst>
              <a:ext uri="{FF2B5EF4-FFF2-40B4-BE49-F238E27FC236}">
                <a16:creationId xmlns:a16="http://schemas.microsoft.com/office/drawing/2014/main" id="{64DBE3F3-C30E-448E-BDC3-4EC1CDDB79EA}"/>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383276621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9283196" y="-1"/>
            <a:ext cx="2770040" cy="5267326"/>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[beeld]</a:t>
            </a:r>
            <a:endParaRPr lang="nl-NL" sz="105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401241" y="3022227"/>
            <a:ext cx="8335565" cy="542330"/>
          </a:xfrm>
        </p:spPr>
        <p:txBody>
          <a:bodyPr tIns="72000"/>
          <a:lstStyle>
            <a:lvl1pPr>
              <a:lnSpc>
                <a:spcPts val="3750"/>
              </a:lnSpc>
              <a:defRPr sz="45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624794"/>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BADDA9C7-10B1-4C5F-9E09-67F103833B0F}"/>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11387363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Vergelijking">
    <p:bg>
      <p:bgRef idx="1001">
        <a:schemeClr val="bg1"/>
      </p:bgRef>
    </p:bg>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lvl1pPr>
              <a:defRPr/>
            </a:lvl1pPr>
          </a:lstStyle>
          <a:p>
            <a:r>
              <a:rPr lang="nl-NL" dirty="0"/>
              <a:t>Titel bewerken</a:t>
            </a:r>
          </a:p>
        </p:txBody>
      </p:sp>
      <p:sp>
        <p:nvSpPr>
          <p:cNvPr id="3" name="Tijdelijke aanduiding voor tekst 2"/>
          <p:cNvSpPr>
            <a:spLocks noGrp="1"/>
          </p:cNvSpPr>
          <p:nvPr>
            <p:ph type="body" idx="1" hasCustomPrompt="1"/>
          </p:nvPr>
        </p:nvSpPr>
        <p:spPr>
          <a:xfrm>
            <a:off x="493200" y="972000"/>
            <a:ext cx="3997924" cy="324000"/>
          </a:xfrm>
        </p:spPr>
        <p:txBody>
          <a:bodyPr anchor="t" anchorCtr="0"/>
          <a:lstStyle>
            <a:lvl1pPr marL="0" indent="0">
              <a:buNone/>
              <a:defRPr sz="1800" b="0" i="0">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dirty="0"/>
              <a:t>Klik om de tekst te bewerken</a:t>
            </a:r>
          </a:p>
        </p:txBody>
      </p:sp>
      <p:sp>
        <p:nvSpPr>
          <p:cNvPr id="4" name="Tijdelijke aanduiding voor inhoud 3"/>
          <p:cNvSpPr>
            <a:spLocks noGrp="1"/>
          </p:cNvSpPr>
          <p:nvPr>
            <p:ph sz="half" idx="2" hasCustomPrompt="1"/>
          </p:nvPr>
        </p:nvSpPr>
        <p:spPr>
          <a:xfrm>
            <a:off x="491524" y="1296000"/>
            <a:ext cx="3999600" cy="3024000"/>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5" name="Tijdelijke aanduiding voor tekst 4"/>
          <p:cNvSpPr>
            <a:spLocks noGrp="1"/>
          </p:cNvSpPr>
          <p:nvPr>
            <p:ph type="body" sz="quarter" idx="3" hasCustomPrompt="1"/>
          </p:nvPr>
        </p:nvSpPr>
        <p:spPr>
          <a:xfrm>
            <a:off x="4645026" y="972000"/>
            <a:ext cx="4014000" cy="324000"/>
          </a:xfrm>
        </p:spPr>
        <p:txBody>
          <a:bodyPr anchor="t" anchorCtr="0"/>
          <a:lstStyle>
            <a:lvl1pPr marL="0" indent="0">
              <a:buNone/>
              <a:defRPr sz="1800" b="0" i="0">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dirty="0"/>
              <a:t>Klik om de tekst te bewerken</a:t>
            </a:r>
          </a:p>
        </p:txBody>
      </p:sp>
      <p:sp>
        <p:nvSpPr>
          <p:cNvPr id="6" name="Tijdelijke aanduiding voor inhoud 5"/>
          <p:cNvSpPr>
            <a:spLocks noGrp="1"/>
          </p:cNvSpPr>
          <p:nvPr>
            <p:ph sz="quarter" idx="4" hasCustomPrompt="1"/>
          </p:nvPr>
        </p:nvSpPr>
        <p:spPr>
          <a:xfrm>
            <a:off x="4645025" y="1296000"/>
            <a:ext cx="4014000" cy="3024000"/>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7" name="Tijdelijke aanduiding voor datum 6"/>
          <p:cNvSpPr>
            <a:spLocks noGrp="1"/>
          </p:cNvSpPr>
          <p:nvPr>
            <p:ph type="dt" sz="half" idx="10"/>
          </p:nvPr>
        </p:nvSpPr>
        <p:spPr/>
        <p:txBody>
          <a:bodyPr/>
          <a:lstStyle/>
          <a:p>
            <a:fld id="{F10973AC-957D-C346-BA56-D82065FA2AEB}" type="datetimeFigureOut">
              <a:rPr lang="nl-NL" smtClean="0"/>
              <a:pPr/>
              <a:t>15-4-2025</a:t>
            </a:fld>
            <a:endParaRPr lang="nl-NL"/>
          </a:p>
        </p:txBody>
      </p:sp>
      <p:sp>
        <p:nvSpPr>
          <p:cNvPr id="8" name="Tijdelijke aanduiding voor voettekst 7"/>
          <p:cNvSpPr>
            <a:spLocks noGrp="1"/>
          </p:cNvSpPr>
          <p:nvPr>
            <p:ph type="ftr" sz="quarter" idx="11"/>
          </p:nvPr>
        </p:nvSpPr>
        <p:spPr/>
        <p:txBody>
          <a:bodyPr/>
          <a:lstStyle/>
          <a:p>
            <a:endParaRPr lang="nl-NL"/>
          </a:p>
        </p:txBody>
      </p:sp>
      <p:sp>
        <p:nvSpPr>
          <p:cNvPr id="9" name="Tijdelijke aanduiding voor dianummer 8"/>
          <p:cNvSpPr>
            <a:spLocks noGrp="1"/>
          </p:cNvSpPr>
          <p:nvPr>
            <p:ph type="sldNum" sz="quarter" idx="12"/>
          </p:nvPr>
        </p:nvSpPr>
        <p:spPr/>
        <p:txBody>
          <a:bodyPr/>
          <a:lstStyle/>
          <a:p>
            <a:fld id="{8C6BC05E-DB9A-EB4A-A776-575FA40369A3}" type="slidenum">
              <a:rPr lang="nl-NL" smtClean="0"/>
              <a:pPr/>
              <a:t>‹#›</a:t>
            </a:fld>
            <a:endParaRPr lang="nl-NL"/>
          </a:p>
        </p:txBody>
      </p:sp>
    </p:spTree>
  </p:cSld>
  <p:clrMapOvr>
    <a:overrideClrMapping bg1="lt1" tx1="dk1" bg2="lt2" tx2="dk2" accent1="accent1" accent2="accent2" accent3="accent3" accent4="accent4" accent5="accent5" accent6="accent6" hlink="hlink" folHlink="folHlink"/>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407902" y="541926"/>
            <a:ext cx="8335565" cy="531827"/>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6083967"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3242558"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6083967"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3242558"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32742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Menu [10x]</a:t>
            </a:r>
            <a:endParaRPr lang="nl-NL" sz="105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7195555"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5496956"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3798358"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099759"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659413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2839623" y="0"/>
            <a:ext cx="2769835" cy="4657283"/>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9283196" y="0"/>
            <a:ext cx="2770040" cy="4905534"/>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1090487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2839623" y="0"/>
            <a:ext cx="2769835" cy="4657283"/>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 beeld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596415"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2295013"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3993612"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5692210" y="3446233"/>
            <a:ext cx="1150744" cy="1020743"/>
          </a:xfrm>
          <a:prstGeom prst="rect">
            <a:avLst/>
          </a:prstGeom>
          <a:noFill/>
        </p:spPr>
        <p:txBody>
          <a:bodyPr wrap="square" bIns="0" anchor="ctr" anchorCtr="0">
            <a:noAutofit/>
          </a:bodyPr>
          <a:lstStyle>
            <a:lvl1pPr marL="0" marR="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825">
                <a:solidFill>
                  <a:schemeClr val="bg1">
                    <a:lumMod val="50000"/>
                  </a:schemeClr>
                </a:solidFill>
              </a:defRPr>
            </a:lvl1pPr>
          </a:lstStyle>
          <a:p>
            <a:pPr marL="0" marR="0" lvl="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7390809"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23871260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hoofdstuk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2939143"/>
            <a:ext cx="8326040" cy="1784782"/>
          </a:xfrm>
        </p:spPr>
        <p:txBody>
          <a:bodyPr/>
          <a:lstStyle>
            <a:lvl1pPr marL="0" indent="0">
              <a:buNone/>
              <a:defRPr sz="1500" b="0">
                <a:solidFill>
                  <a:schemeClr val="bg1"/>
                </a:solidFill>
              </a:defRPr>
            </a:lvl1pPr>
            <a:lvl2pPr marL="0" indent="0">
              <a:buNone/>
              <a:defRPr sz="1500">
                <a:solidFill>
                  <a:schemeClr val="bg1"/>
                </a:solidFill>
              </a:defRPr>
            </a:lvl2pPr>
            <a:lvl3pPr>
              <a:defRPr sz="1500">
                <a:solidFill>
                  <a:schemeClr val="bg1"/>
                </a:solidFill>
              </a:defRPr>
            </a:lvl3pPr>
            <a:lvl4pPr>
              <a:defRPr sz="1500">
                <a:solidFill>
                  <a:schemeClr val="bg1"/>
                </a:solidFill>
              </a:defRPr>
            </a:lvl4pPr>
            <a:lvl5pPr>
              <a:defRPr sz="1500" b="0">
                <a:solidFill>
                  <a:schemeClr val="bg1"/>
                </a:solidFill>
              </a:defRPr>
            </a:lvl5pPr>
            <a:lvl6pPr>
              <a:defRPr sz="1500">
                <a:solidFill>
                  <a:schemeClr val="bg1"/>
                </a:solidFill>
              </a:defRPr>
            </a:lvl6pPr>
            <a:lvl7pPr>
              <a:defRPr sz="1500">
                <a:solidFill>
                  <a:schemeClr val="bg1"/>
                </a:solidFill>
              </a:defRPr>
            </a:lvl7pPr>
            <a:lvl8pPr>
              <a:defRPr sz="1500">
                <a:solidFill>
                  <a:schemeClr val="bg1"/>
                </a:solidFill>
              </a:defRPr>
            </a:lvl8pPr>
            <a:lvl9pPr>
              <a:defRPr sz="15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Tree>
    <p:extLst>
      <p:ext uri="{BB962C8B-B14F-4D97-AF65-F5344CB8AC3E}">
        <p14:creationId xmlns:p14="http://schemas.microsoft.com/office/powerpoint/2010/main" val="960624200"/>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9443923" y="-1"/>
            <a:ext cx="2770040" cy="5267326"/>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9767736" cy="51435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9564139" cy="51435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39353"/>
            <a:ext cx="2327630" cy="531827"/>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410767" y="1195006"/>
            <a:ext cx="2324969" cy="418100"/>
          </a:xfrm>
        </p:spPr>
        <p:txBody>
          <a:bodyPr/>
          <a:lstStyle>
            <a:lvl1pPr marL="0" indent="0">
              <a:lnSpc>
                <a:spcPct val="100000"/>
              </a:lnSpc>
              <a:spcBef>
                <a:spcPts val="0"/>
              </a:spcBef>
              <a:buNone/>
              <a:defRPr sz="1500">
                <a:solidFill>
                  <a:schemeClr val="bg1"/>
                </a:solidFill>
              </a:defRPr>
            </a:lvl1pPr>
            <a:lvl2pPr marL="0" indent="0">
              <a:buNone/>
              <a:defRPr sz="1200" b="0" i="0">
                <a:solidFill>
                  <a:schemeClr val="bg1"/>
                </a:solidFill>
              </a:defRPr>
            </a:lvl2pPr>
            <a:lvl3pPr marL="0" indent="0">
              <a:buFont typeface="Arial" panose="020B0604020202020204" pitchFamily="34" charset="0"/>
              <a:buNone/>
              <a:defRPr sz="1200" b="0" i="0">
                <a:solidFill>
                  <a:schemeClr val="bg1"/>
                </a:solidFill>
              </a:defRPr>
            </a:lvl3pPr>
            <a:lvl4pPr marL="0" indent="0">
              <a:buFont typeface="Arial" panose="020B0604020202020204" pitchFamily="34" charset="0"/>
              <a:buNone/>
              <a:defRPr sz="1200" b="0" i="0">
                <a:solidFill>
                  <a:schemeClr val="bg1"/>
                </a:solidFill>
              </a:defRPr>
            </a:lvl4pPr>
            <a:lvl5pPr marL="0" indent="0">
              <a:buFont typeface="Arial" panose="020B0604020202020204" pitchFamily="34" charset="0"/>
              <a:buNone/>
              <a:defRPr sz="1200" b="0" i="0">
                <a:solidFill>
                  <a:schemeClr val="bg1"/>
                </a:solidFill>
              </a:defRPr>
            </a:lvl5pPr>
            <a:lvl6pPr marL="0" indent="0">
              <a:buFont typeface="Arial" panose="020B0604020202020204" pitchFamily="34" charset="0"/>
              <a:buNone/>
              <a:defRPr sz="1200" b="0" i="0">
                <a:solidFill>
                  <a:schemeClr val="bg1"/>
                </a:solidFill>
              </a:defRPr>
            </a:lvl6pPr>
            <a:lvl7pPr marL="0" indent="0">
              <a:buFont typeface="Arial" panose="020B0604020202020204" pitchFamily="34" charset="0"/>
              <a:buNone/>
              <a:defRPr sz="1200" b="0" i="0">
                <a:solidFill>
                  <a:schemeClr val="bg1"/>
                </a:solidFill>
              </a:defRPr>
            </a:lvl7pPr>
            <a:lvl8pPr marL="0" indent="0">
              <a:buFont typeface="Arial" panose="020B0604020202020204" pitchFamily="34" charset="0"/>
              <a:buNone/>
              <a:defRPr sz="1200" b="0" i="0">
                <a:solidFill>
                  <a:schemeClr val="bg1"/>
                </a:solidFill>
              </a:defRPr>
            </a:lvl8pPr>
            <a:lvl9pPr marL="0" indent="0">
              <a:buFont typeface="Arial" panose="020B0604020202020204" pitchFamily="34" charset="0"/>
              <a:buNone/>
              <a:defRPr sz="12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410768" y="1943100"/>
            <a:ext cx="2318103" cy="2788444"/>
          </a:xfrm>
        </p:spPr>
        <p:txBody>
          <a:bodyPr anchor="b" anchorCtr="0"/>
          <a:lstStyle>
            <a:lvl1pPr marL="0" indent="0">
              <a:buNone/>
              <a:defRPr sz="1350" b="0" i="1">
                <a:solidFill>
                  <a:schemeClr val="bg1"/>
                </a:solidFill>
              </a:defRPr>
            </a:lvl1pPr>
            <a:lvl2pPr marL="0" indent="0">
              <a:buNone/>
              <a:defRPr sz="1350" b="1" i="1">
                <a:solidFill>
                  <a:schemeClr val="bg1"/>
                </a:solidFill>
              </a:defRPr>
            </a:lvl2pPr>
            <a:lvl3pPr marL="0" indent="0">
              <a:buFont typeface="Arial" panose="020B0604020202020204" pitchFamily="34" charset="0"/>
              <a:buNone/>
              <a:defRPr sz="1350" b="1" i="1">
                <a:solidFill>
                  <a:schemeClr val="bg1"/>
                </a:solidFill>
              </a:defRPr>
            </a:lvl3pPr>
            <a:lvl4pPr marL="0" indent="0">
              <a:buFont typeface="Arial" panose="020B0604020202020204" pitchFamily="34" charset="0"/>
              <a:buNone/>
              <a:defRPr sz="1350" b="1" i="1">
                <a:solidFill>
                  <a:schemeClr val="bg1"/>
                </a:solidFill>
              </a:defRPr>
            </a:lvl4pPr>
            <a:lvl5pPr marL="0" indent="0">
              <a:buFont typeface="Arial" panose="020B0604020202020204" pitchFamily="34" charset="0"/>
              <a:buNone/>
              <a:defRPr sz="1350" b="1" i="1">
                <a:solidFill>
                  <a:schemeClr val="bg1"/>
                </a:solidFill>
              </a:defRPr>
            </a:lvl5pPr>
            <a:lvl6pPr marL="0" indent="0">
              <a:buFont typeface="Arial" panose="020B0604020202020204" pitchFamily="34" charset="0"/>
              <a:buNone/>
              <a:defRPr sz="1350" b="1" i="1">
                <a:solidFill>
                  <a:schemeClr val="bg1"/>
                </a:solidFill>
              </a:defRPr>
            </a:lvl6pPr>
            <a:lvl7pPr marL="0" indent="0">
              <a:buFont typeface="Arial" panose="020B0604020202020204" pitchFamily="34" charset="0"/>
              <a:buNone/>
              <a:defRPr sz="1350" b="1" i="1">
                <a:solidFill>
                  <a:schemeClr val="bg1"/>
                </a:solidFill>
              </a:defRPr>
            </a:lvl7pPr>
            <a:lvl8pPr marL="0" indent="0">
              <a:buFont typeface="Arial" panose="020B0604020202020204" pitchFamily="34" charset="0"/>
              <a:buNone/>
              <a:defRPr sz="1350" b="1" i="1">
                <a:solidFill>
                  <a:schemeClr val="bg1"/>
                </a:solidFill>
              </a:defRPr>
            </a:lvl8pPr>
            <a:lvl9pPr marL="0" indent="0">
              <a:buFont typeface="Arial" panose="020B0604020202020204" pitchFamily="34" charset="0"/>
              <a:buNone/>
              <a:defRPr sz="135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259678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401160"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553726"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553726"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553726"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2523269"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2675834"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2675834"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2675834"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464537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4797943"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4797943"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4797943"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676748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6920052"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6920052"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6920052"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Tree>
    <p:extLst>
      <p:ext uri="{BB962C8B-B14F-4D97-AF65-F5344CB8AC3E}">
        <p14:creationId xmlns:p14="http://schemas.microsoft.com/office/powerpoint/2010/main" val="60747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401161"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520891"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520891"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520891"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100882"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220612"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220612"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220612"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3800603"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3920333"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3920334"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3920334"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5500324"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5620054"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5620055"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5620055"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7200046"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7319776"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7319776"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7319776"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Tree>
    <p:extLst>
      <p:ext uri="{BB962C8B-B14F-4D97-AF65-F5344CB8AC3E}">
        <p14:creationId xmlns:p14="http://schemas.microsoft.com/office/powerpoint/2010/main" val="4141545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AC9E5EC4-62CA-4FE2-89F4-F767160BDBB6}" type="datetime1">
              <a:rPr lang="nl-NL" smtClean="0"/>
              <a:pPr/>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726234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594561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kst en afbeelding">
    <p:bg>
      <p:bgRef idx="1001">
        <a:schemeClr val="bg1"/>
      </p:bgRef>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1526" y="396000"/>
            <a:ext cx="3999599" cy="576000"/>
          </a:xfrm>
        </p:spPr>
        <p:txBody>
          <a:bodyPr/>
          <a:lstStyle>
            <a:lvl1pPr>
              <a:defRPr/>
            </a:lvl1pPr>
          </a:lstStyle>
          <a:p>
            <a:r>
              <a:rPr lang="nl-NL" dirty="0"/>
              <a:t>Titel bewerken</a:t>
            </a:r>
          </a:p>
        </p:txBody>
      </p:sp>
      <p:sp>
        <p:nvSpPr>
          <p:cNvPr id="3" name="Tijdelijke aanduiding voor tekst 2"/>
          <p:cNvSpPr>
            <a:spLocks noGrp="1"/>
          </p:cNvSpPr>
          <p:nvPr>
            <p:ph type="body" idx="1" hasCustomPrompt="1"/>
          </p:nvPr>
        </p:nvSpPr>
        <p:spPr>
          <a:xfrm>
            <a:off x="493200" y="972000"/>
            <a:ext cx="3997924" cy="324000"/>
          </a:xfrm>
        </p:spPr>
        <p:txBody>
          <a:bodyPr anchor="t" anchorCtr="0"/>
          <a:lstStyle>
            <a:lvl1pPr marL="0" indent="0">
              <a:buNone/>
              <a:defRPr sz="1800" b="0" i="0">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dirty="0"/>
              <a:t>Klik om de tekst te bewerken</a:t>
            </a:r>
          </a:p>
        </p:txBody>
      </p:sp>
      <p:sp>
        <p:nvSpPr>
          <p:cNvPr id="4" name="Tijdelijke aanduiding voor inhoud 3"/>
          <p:cNvSpPr>
            <a:spLocks noGrp="1"/>
          </p:cNvSpPr>
          <p:nvPr>
            <p:ph sz="half" idx="2" hasCustomPrompt="1"/>
          </p:nvPr>
        </p:nvSpPr>
        <p:spPr>
          <a:xfrm>
            <a:off x="491524" y="1296000"/>
            <a:ext cx="3999600" cy="3024000"/>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7" name="Tijdelijke aanduiding voor datum 6"/>
          <p:cNvSpPr>
            <a:spLocks noGrp="1"/>
          </p:cNvSpPr>
          <p:nvPr>
            <p:ph type="dt" sz="half" idx="10"/>
          </p:nvPr>
        </p:nvSpPr>
        <p:spPr/>
        <p:txBody>
          <a:bodyPr/>
          <a:lstStyle/>
          <a:p>
            <a:fld id="{F10973AC-957D-C346-BA56-D82065FA2AEB}" type="datetimeFigureOut">
              <a:rPr lang="nl-NL" smtClean="0"/>
              <a:pPr/>
              <a:t>15-4-2025</a:t>
            </a:fld>
            <a:endParaRPr lang="nl-NL"/>
          </a:p>
        </p:txBody>
      </p:sp>
      <p:sp>
        <p:nvSpPr>
          <p:cNvPr id="8" name="Tijdelijke aanduiding voor voettekst 7"/>
          <p:cNvSpPr>
            <a:spLocks noGrp="1"/>
          </p:cNvSpPr>
          <p:nvPr>
            <p:ph type="ftr" sz="quarter" idx="11"/>
          </p:nvPr>
        </p:nvSpPr>
        <p:spPr/>
        <p:txBody>
          <a:bodyPr/>
          <a:lstStyle/>
          <a:p>
            <a:endParaRPr lang="nl-NL"/>
          </a:p>
        </p:txBody>
      </p:sp>
      <p:sp>
        <p:nvSpPr>
          <p:cNvPr id="9" name="Tijdelijke aanduiding voor dianummer 8"/>
          <p:cNvSpPr>
            <a:spLocks noGrp="1"/>
          </p:cNvSpPr>
          <p:nvPr>
            <p:ph type="sldNum" sz="quarter" idx="12"/>
          </p:nvPr>
        </p:nvSpPr>
        <p:spPr/>
        <p:txBody>
          <a:bodyPr/>
          <a:lstStyle/>
          <a:p>
            <a:fld id="{8C6BC05E-DB9A-EB4A-A776-575FA40369A3}" type="slidenum">
              <a:rPr lang="nl-NL" smtClean="0"/>
              <a:pPr/>
              <a:t>‹#›</a:t>
            </a:fld>
            <a:endParaRPr lang="nl-NL"/>
          </a:p>
        </p:txBody>
      </p:sp>
      <p:sp>
        <p:nvSpPr>
          <p:cNvPr id="10" name="Tijdelijke aanduiding voor afbeelding 2"/>
          <p:cNvSpPr>
            <a:spLocks noGrp="1"/>
          </p:cNvSpPr>
          <p:nvPr>
            <p:ph type="pic" idx="13" hasCustomPrompt="1"/>
          </p:nvPr>
        </p:nvSpPr>
        <p:spPr>
          <a:xfrm>
            <a:off x="4643999" y="396000"/>
            <a:ext cx="4014000" cy="3816000"/>
          </a:xfrm>
          <a:solidFill>
            <a:schemeClr val="bg1">
              <a:lumMod val="85000"/>
            </a:schemeClr>
          </a:solidFill>
        </p:spPr>
        <p:txBody>
          <a:bodyPr tIns="180000"/>
          <a:lstStyle>
            <a:lvl1pPr marL="0" indent="0" algn="ctr">
              <a:buNone/>
              <a:defRPr sz="1600" baseline="0">
                <a:solidFill>
                  <a:schemeClr val="bg1">
                    <a:lumMod val="50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l-NL" dirty="0"/>
              <a:t>Klik op het icoon om een foto</a:t>
            </a:r>
            <a:br>
              <a:rPr lang="nl-NL" dirty="0"/>
            </a:br>
            <a:r>
              <a:rPr lang="nl-NL" dirty="0"/>
              <a:t>toe te voegen</a:t>
            </a:r>
          </a:p>
        </p:txBody>
      </p:sp>
    </p:spTree>
  </p:cSld>
  <p:clrMapOvr>
    <a:overrideClrMapping bg1="lt1" tx1="dk1" bg2="lt2" tx2="dk2" accent1="accent1" accent2="accent2" accent3="accent3" accent4="accent4" accent5="accent5" accent6="accent6" hlink="hlink" folHlink="folHlink"/>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72299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8326040" cy="3258740"/>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1CC20F5-3345-40A9-835F-579B47BF4C25}"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263078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647344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819378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9283196" y="0"/>
            <a:ext cx="2770040" cy="5016356"/>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2839828" y="-1"/>
            <a:ext cx="2770040" cy="4464099"/>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 - 2 kolommen</a:t>
            </a:r>
            <a:endParaRPr lang="nl-NL" sz="105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3289417" y="1"/>
            <a:ext cx="5854583" cy="2151053"/>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204404"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3194879"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28C1145B-C1BB-4CF5-B3D1-172B1993C9FC}" type="datetime1">
              <a:rPr lang="nl-NL" smtClean="0"/>
              <a:pPr/>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4200689" y="2701637"/>
            <a:ext cx="4231403" cy="202990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p:txBody>
      </p:sp>
    </p:spTree>
    <p:extLst>
      <p:ext uri="{BB962C8B-B14F-4D97-AF65-F5344CB8AC3E}">
        <p14:creationId xmlns:p14="http://schemas.microsoft.com/office/powerpoint/2010/main" val="1998174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9283196" y="0"/>
            <a:ext cx="2770040" cy="5016356"/>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3518416" y="-1"/>
            <a:ext cx="5625584" cy="3264675"/>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 name="connsiteX0" fmla="*/ 4043 w 5820643"/>
              <a:gd name="connsiteY0" fmla="*/ 0 h 3698439"/>
              <a:gd name="connsiteX1" fmla="*/ 5820643 w 5820643"/>
              <a:gd name="connsiteY1" fmla="*/ 0 h 3698439"/>
              <a:gd name="connsiteX2" fmla="*/ 5820643 w 5820643"/>
              <a:gd name="connsiteY2" fmla="*/ 3698439 h 3698439"/>
              <a:gd name="connsiteX3" fmla="*/ 4043 w 5820643"/>
              <a:gd name="connsiteY3" fmla="*/ 0 h 3698439"/>
              <a:gd name="connsiteX0" fmla="*/ 4222 w 5820822"/>
              <a:gd name="connsiteY0" fmla="*/ 0 h 3698439"/>
              <a:gd name="connsiteX1" fmla="*/ 5820822 w 5820822"/>
              <a:gd name="connsiteY1" fmla="*/ 0 h 3698439"/>
              <a:gd name="connsiteX2" fmla="*/ 5820822 w 5820822"/>
              <a:gd name="connsiteY2" fmla="*/ 3698439 h 3698439"/>
              <a:gd name="connsiteX3" fmla="*/ 4222 w 5820822"/>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Lst>
            <a:ahLst/>
            <a:cxnLst>
              <a:cxn ang="0">
                <a:pos x="connsiteX0" y="connsiteY0"/>
              </a:cxn>
              <a:cxn ang="0">
                <a:pos x="connsiteX1" y="connsiteY1"/>
              </a:cxn>
              <a:cxn ang="0">
                <a:pos x="connsiteX2" y="connsiteY2"/>
              </a:cxn>
              <a:cxn ang="0">
                <a:pos x="connsiteX3" y="connsiteY3"/>
              </a:cxn>
            </a:cxnLst>
            <a:rect l="l" t="t" r="r" b="b"/>
            <a:pathLst>
              <a:path w="5816600" h="3301961">
                <a:moveTo>
                  <a:pt x="0" y="0"/>
                </a:moveTo>
                <a:lnTo>
                  <a:pt x="5816600" y="0"/>
                </a:lnTo>
                <a:lnTo>
                  <a:pt x="5816600" y="3301961"/>
                </a:lnTo>
                <a:cubicBezTo>
                  <a:pt x="4980062" y="2171635"/>
                  <a:pt x="1858806" y="2683651"/>
                  <a:pt x="0"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410767" y="1472804"/>
            <a:ext cx="7409850" cy="3258740"/>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7750823A-7BF5-4BBC-96D8-6C913DDD682C}" type="datetime1">
              <a:rPr lang="nl-NL" smtClean="0"/>
              <a:pPr/>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043833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9283196" y="0"/>
            <a:ext cx="2770040" cy="5016356"/>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m</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4463074"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4680927" y="0"/>
            <a:ext cx="4463074" cy="5155774"/>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963339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9283196" y="0"/>
            <a:ext cx="2770040" cy="5016356"/>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L</a:t>
            </a:r>
            <a:endParaRPr lang="nl-NL" sz="105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2612436" y="0"/>
            <a:ext cx="6531565" cy="51435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8" y="1472804"/>
            <a:ext cx="1927188"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739450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2839828" y="-1"/>
            <a:ext cx="2770040" cy="4464099"/>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1" y="1"/>
            <a:ext cx="3754040" cy="4407889"/>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541926"/>
            <a:ext cx="2943870" cy="418199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1" y="-383952"/>
            <a:ext cx="8335565" cy="371411"/>
          </a:xfrm>
        </p:spPr>
        <p:txBody>
          <a:bodyPr/>
          <a:lstStyle>
            <a:lvl1pPr>
              <a:defRPr sz="1050" cap="all" baseline="0"/>
            </a:lvl1pPr>
          </a:lstStyle>
          <a:p>
            <a:r>
              <a:rPr lang="nl-NL" dirty="0"/>
              <a:t>Tekst S [boven] + Beeld</a:t>
            </a:r>
          </a:p>
        </p:txBody>
      </p:sp>
    </p:spTree>
    <p:extLst>
      <p:ext uri="{BB962C8B-B14F-4D97-AF65-F5344CB8AC3E}">
        <p14:creationId xmlns:p14="http://schemas.microsoft.com/office/powerpoint/2010/main" val="80264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9283196" y="0"/>
            <a:ext cx="2770040" cy="5016356"/>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346812"/>
            <a:ext cx="3233503" cy="3796688"/>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3486838"/>
            <a:ext cx="2340696" cy="1237085"/>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360" y="-379747"/>
            <a:ext cx="8335565" cy="379746"/>
          </a:xfrm>
        </p:spPr>
        <p:txBody>
          <a:bodyPr/>
          <a:lstStyle>
            <a:lvl1pPr>
              <a:defRPr sz="1050" cap="all" baseline="0"/>
            </a:lvl1pPr>
          </a:lstStyle>
          <a:p>
            <a:r>
              <a:rPr lang="nl-NL" dirty="0"/>
              <a:t>Tekst S [onder] + Beeld</a:t>
            </a:r>
          </a:p>
        </p:txBody>
      </p:sp>
    </p:spTree>
    <p:extLst>
      <p:ext uri="{BB962C8B-B14F-4D97-AF65-F5344CB8AC3E}">
        <p14:creationId xmlns:p14="http://schemas.microsoft.com/office/powerpoint/2010/main" val="4127058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kst en 2 afbeeldingen">
    <p:bg>
      <p:bgRef idx="1001">
        <a:schemeClr val="bg1"/>
      </p:bgRef>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1526" y="396000"/>
            <a:ext cx="3999599" cy="576000"/>
          </a:xfrm>
        </p:spPr>
        <p:txBody>
          <a:bodyPr/>
          <a:lstStyle>
            <a:lvl1pPr>
              <a:defRPr/>
            </a:lvl1pPr>
          </a:lstStyle>
          <a:p>
            <a:r>
              <a:rPr lang="nl-NL" dirty="0"/>
              <a:t>Titel bewerken</a:t>
            </a:r>
          </a:p>
        </p:txBody>
      </p:sp>
      <p:sp>
        <p:nvSpPr>
          <p:cNvPr id="3" name="Tijdelijke aanduiding voor tekst 2"/>
          <p:cNvSpPr>
            <a:spLocks noGrp="1"/>
          </p:cNvSpPr>
          <p:nvPr>
            <p:ph type="body" idx="1" hasCustomPrompt="1"/>
          </p:nvPr>
        </p:nvSpPr>
        <p:spPr>
          <a:xfrm>
            <a:off x="491524" y="972000"/>
            <a:ext cx="3999600" cy="324000"/>
          </a:xfrm>
        </p:spPr>
        <p:txBody>
          <a:bodyPr anchor="t" anchorCtr="0"/>
          <a:lstStyle>
            <a:lvl1pPr marL="0" indent="0">
              <a:buNone/>
              <a:defRPr sz="1800" b="0" i="0">
                <a:solidFill>
                  <a:schemeClr val="tx1"/>
                </a:solidFill>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dirty="0"/>
              <a:t>Klik om de tekst te bewerken</a:t>
            </a:r>
          </a:p>
        </p:txBody>
      </p:sp>
      <p:sp>
        <p:nvSpPr>
          <p:cNvPr id="4" name="Tijdelijke aanduiding voor inhoud 3"/>
          <p:cNvSpPr>
            <a:spLocks noGrp="1"/>
          </p:cNvSpPr>
          <p:nvPr>
            <p:ph sz="half" idx="2" hasCustomPrompt="1"/>
          </p:nvPr>
        </p:nvSpPr>
        <p:spPr>
          <a:xfrm>
            <a:off x="491524" y="1296000"/>
            <a:ext cx="3999600" cy="3024000"/>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7" name="Tijdelijke aanduiding voor datum 6"/>
          <p:cNvSpPr>
            <a:spLocks noGrp="1"/>
          </p:cNvSpPr>
          <p:nvPr>
            <p:ph type="dt" sz="half" idx="10"/>
          </p:nvPr>
        </p:nvSpPr>
        <p:spPr/>
        <p:txBody>
          <a:bodyPr/>
          <a:lstStyle/>
          <a:p>
            <a:fld id="{F10973AC-957D-C346-BA56-D82065FA2AEB}" type="datetimeFigureOut">
              <a:rPr lang="nl-NL" smtClean="0"/>
              <a:pPr/>
              <a:t>15-4-2025</a:t>
            </a:fld>
            <a:endParaRPr lang="nl-NL" dirty="0"/>
          </a:p>
        </p:txBody>
      </p:sp>
      <p:sp>
        <p:nvSpPr>
          <p:cNvPr id="8" name="Tijdelijke aanduiding voor voettekst 7"/>
          <p:cNvSpPr>
            <a:spLocks noGrp="1"/>
          </p:cNvSpPr>
          <p:nvPr>
            <p:ph type="ftr" sz="quarter" idx="11"/>
          </p:nvPr>
        </p:nvSpPr>
        <p:spPr/>
        <p:txBody>
          <a:bodyPr/>
          <a:lstStyle/>
          <a:p>
            <a:endParaRPr lang="nl-NL" dirty="0"/>
          </a:p>
        </p:txBody>
      </p:sp>
      <p:sp>
        <p:nvSpPr>
          <p:cNvPr id="9" name="Tijdelijke aanduiding voor dianummer 8"/>
          <p:cNvSpPr>
            <a:spLocks noGrp="1"/>
          </p:cNvSpPr>
          <p:nvPr>
            <p:ph type="sldNum" sz="quarter" idx="12"/>
          </p:nvPr>
        </p:nvSpPr>
        <p:spPr/>
        <p:txBody>
          <a:bodyPr/>
          <a:lstStyle/>
          <a:p>
            <a:fld id="{8C6BC05E-DB9A-EB4A-A776-575FA40369A3}" type="slidenum">
              <a:rPr lang="nl-NL" smtClean="0"/>
              <a:pPr/>
              <a:t>‹#›</a:t>
            </a:fld>
            <a:endParaRPr lang="nl-NL"/>
          </a:p>
        </p:txBody>
      </p:sp>
      <p:sp>
        <p:nvSpPr>
          <p:cNvPr id="10" name="Tijdelijke aanduiding voor afbeelding 2"/>
          <p:cNvSpPr>
            <a:spLocks noGrp="1"/>
          </p:cNvSpPr>
          <p:nvPr>
            <p:ph type="pic" idx="13" hasCustomPrompt="1"/>
          </p:nvPr>
        </p:nvSpPr>
        <p:spPr>
          <a:xfrm>
            <a:off x="4643999" y="396000"/>
            <a:ext cx="4014000" cy="1836000"/>
          </a:xfrm>
          <a:solidFill>
            <a:schemeClr val="bg1">
              <a:lumMod val="85000"/>
            </a:schemeClr>
          </a:solidFill>
        </p:spPr>
        <p:txBody>
          <a:bodyPr tIns="180000"/>
          <a:lstStyle>
            <a:lvl1pPr marL="0" indent="0" algn="ctr">
              <a:buNone/>
              <a:defRPr sz="1600" baseline="0">
                <a:solidFill>
                  <a:schemeClr val="bg1">
                    <a:lumMod val="50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l-NL" dirty="0"/>
              <a:t>Klik op het icoon om een foto</a:t>
            </a:r>
            <a:br>
              <a:rPr lang="nl-NL" dirty="0"/>
            </a:br>
            <a:r>
              <a:rPr lang="nl-NL" dirty="0"/>
              <a:t>toe te voegen</a:t>
            </a:r>
          </a:p>
          <a:p>
            <a:endParaRPr lang="nl-NL" dirty="0"/>
          </a:p>
        </p:txBody>
      </p:sp>
      <p:sp>
        <p:nvSpPr>
          <p:cNvPr id="11" name="Tijdelijke aanduiding voor afbeelding 2"/>
          <p:cNvSpPr>
            <a:spLocks noGrp="1"/>
          </p:cNvSpPr>
          <p:nvPr>
            <p:ph type="pic" idx="14" hasCustomPrompt="1"/>
          </p:nvPr>
        </p:nvSpPr>
        <p:spPr>
          <a:xfrm>
            <a:off x="4643999" y="2376000"/>
            <a:ext cx="4014000" cy="1836000"/>
          </a:xfrm>
          <a:solidFill>
            <a:schemeClr val="bg1">
              <a:lumMod val="85000"/>
            </a:schemeClr>
          </a:solidFill>
        </p:spPr>
        <p:txBody>
          <a:bodyPr tIns="180000"/>
          <a:lstStyle>
            <a:lvl1pPr marL="0" indent="0" algn="ctr">
              <a:buNone/>
              <a:defRPr sz="1600">
                <a:solidFill>
                  <a:schemeClr val="bg1">
                    <a:lumMod val="50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l-NL" dirty="0"/>
              <a:t>Klik op het icoon om een foto</a:t>
            </a:r>
            <a:br>
              <a:rPr lang="nl-NL" dirty="0"/>
            </a:br>
            <a:r>
              <a:rPr lang="nl-NL" dirty="0"/>
              <a:t>toe te voegen</a:t>
            </a:r>
          </a:p>
        </p:txBody>
      </p:sp>
    </p:spTree>
  </p:cSld>
  <p:clrMapOvr>
    <a:overrideClrMapping bg1="lt1" tx1="dk1" bg2="lt2" tx2="dk2" accent1="accent1" accent2="accent2" accent3="accent3" accent4="accent4" accent5="accent5" accent6="accent6" hlink="hlink" folHlink="folHlink"/>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9283196" y="0"/>
            <a:ext cx="2769836" cy="4820518"/>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15-4-2025</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m + Beeld</a:t>
            </a:r>
            <a:endParaRPr lang="nl-NL" sz="105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5609" y="-380311"/>
            <a:ext cx="8335565" cy="369425"/>
          </a:xfrm>
        </p:spPr>
        <p:txBody>
          <a:bodyPr/>
          <a:lstStyle>
            <a:lvl1pPr>
              <a:defRPr sz="1050" cap="all" baseline="0"/>
            </a:lvl1pPr>
          </a:lstStyle>
          <a:p>
            <a:r>
              <a:rPr lang="nl-NL" dirty="0"/>
              <a:t>Tekst M + Beeld</a:t>
            </a:r>
          </a:p>
        </p:txBody>
      </p:sp>
    </p:spTree>
    <p:extLst>
      <p:ext uri="{BB962C8B-B14F-4D97-AF65-F5344CB8AC3E}">
        <p14:creationId xmlns:p14="http://schemas.microsoft.com/office/powerpoint/2010/main" val="2989573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9283196" y="0"/>
            <a:ext cx="2770040" cy="5016356"/>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beeld</a:t>
            </a:r>
            <a:endParaRPr lang="nl-NL" sz="105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390958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915276D0-409F-4B72-9B52-3A5E3261B54E}"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539354"/>
            <a:ext cx="3955954" cy="419219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521308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8331994" cy="531827"/>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C724EB9-697C-4B32-B028-11C0B350573B}"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410768"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960814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9283400" y="1"/>
            <a:ext cx="2770040" cy="4542638"/>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38F5A50-5C2A-4C9F-B24A-EF048D4D74C0}"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10614" y="1472804"/>
            <a:ext cx="8322620" cy="3261313"/>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421104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9283606" y="2"/>
            <a:ext cx="2769835" cy="3191765"/>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767569" y="539354"/>
            <a:ext cx="3965665" cy="419310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13593D1-BDA9-4B05-8828-83D98BC9264D}"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831151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9283606" y="2"/>
            <a:ext cx="2769835" cy="3191765"/>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01242" y="1472804"/>
            <a:ext cx="8331992" cy="325965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8297504A-5DF6-4825-A12F-63E66BDBEE7E}"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542221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9283196" y="1"/>
            <a:ext cx="2770040" cy="4714058"/>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2839828" y="-1"/>
            <a:ext cx="2770040" cy="4464099"/>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5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15-4-2025</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1250069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9283196" y="1"/>
            <a:ext cx="2770040" cy="3810503"/>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4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15-4-2025</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080249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#1</a:t>
            </a:r>
            <a:endParaRPr lang="nl-NL" sz="105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3731869" y="788133"/>
            <a:ext cx="1680263" cy="3501107"/>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sz="1350"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sz="1350"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7" y="2337232"/>
              <a:ext cx="1543586" cy="226301"/>
            </a:xfrm>
            <a:prstGeom prst="rect">
              <a:avLst/>
            </a:prstGeom>
            <a:noFill/>
          </p:spPr>
          <p:txBody>
            <a:bodyPr wrap="none" rtlCol="0">
              <a:spAutoFit/>
            </a:bodyPr>
            <a:lstStyle/>
            <a:p>
              <a:pPr algn="l"/>
              <a:r>
                <a:rPr lang="nl-NL" sz="503" spc="0" baseline="0">
                  <a:solidFill>
                    <a:srgbClr val="333333"/>
                  </a:solidFill>
                  <a:latin typeface="Arial"/>
                  <a:cs typeface="Arial"/>
                  <a:sym typeface="Arial"/>
                  <a:rtl val="0"/>
                </a:rPr>
                <a:t>Desiderius Erasmus Roterodamus</a:t>
              </a:r>
              <a:endParaRPr lang="nl-NL" sz="503"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3431</a:t>
              </a:r>
              <a:endParaRPr lang="nl-NL" sz="647"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42148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posts</a:t>
              </a:r>
              <a:endParaRPr lang="nl-NL" sz="431"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7" y="2471844"/>
              <a:ext cx="68651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personal blog</a:t>
              </a:r>
              <a:endParaRPr lang="nl-NL" sz="431"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92925" cy="211511"/>
            </a:xfrm>
            <a:prstGeom prst="rect">
              <a:avLst/>
            </a:prstGeom>
            <a:noFill/>
          </p:spPr>
          <p:txBody>
            <a:bodyPr wrap="none" rtlCol="0">
              <a:spAutoFit/>
            </a:bodyPr>
            <a:lstStyle/>
            <a:p>
              <a:pPr algn="l"/>
              <a:r>
                <a:rPr lang="nl-NL" sz="431" spc="0" baseline="0">
                  <a:solidFill>
                    <a:srgbClr val="3897F0"/>
                  </a:solidFill>
                  <a:latin typeface="Arial"/>
                  <a:cs typeface="Arial"/>
                  <a:sym typeface="Arial"/>
                  <a:rtl val="0"/>
                </a:rPr>
                <a:t>www.eur.com</a:t>
              </a:r>
              <a:endParaRPr lang="nl-NL" sz="431"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6"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6530</a:t>
              </a:r>
              <a:endParaRPr lang="nl-NL" sz="647"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536899"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followers</a:t>
              </a:r>
              <a:endParaRPr lang="nl-NL" sz="431"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70" y="1750948"/>
              <a:ext cx="432171"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217</a:t>
              </a:r>
              <a:endParaRPr lang="nl-NL" sz="647"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53476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following</a:t>
              </a:r>
              <a:endParaRPr lang="nl-NL" sz="431"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sz="1350"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sz="1350"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sz="1350"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sz="1350"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sz="1350"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94152" cy="226301"/>
            </a:xfrm>
            <a:prstGeom prst="rect">
              <a:avLst/>
            </a:prstGeom>
            <a:noFill/>
          </p:spPr>
          <p:txBody>
            <a:bodyPr wrap="none" rtlCol="0">
              <a:spAutoFit/>
            </a:bodyPr>
            <a:lstStyle/>
            <a:p>
              <a:pPr algn="l"/>
              <a:r>
                <a:rPr lang="nl-NL" sz="503" spc="0" baseline="0">
                  <a:solidFill>
                    <a:srgbClr val="FFFFFF"/>
                  </a:solidFill>
                  <a:latin typeface="Arial"/>
                  <a:cs typeface="Arial"/>
                  <a:sym typeface="Arial"/>
                  <a:rtl val="0"/>
                </a:rPr>
                <a:t>Follow</a:t>
              </a:r>
              <a:endParaRPr lang="nl-NL" sz="503"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sz="1350"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sz="1350"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3" y="2567964"/>
              <a:ext cx="1073372"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Born in Rotterdam - 1466</a:t>
              </a:r>
              <a:endParaRPr lang="nl-NL" sz="431"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3" y="2652891"/>
              <a:ext cx="1359775"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Philosopher, writer and theologian</a:t>
              </a:r>
              <a:endParaRPr lang="nl-NL" sz="431"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sz="1350"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sz="1350"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sz="1350"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sz="1350"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sz="1350"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sz="1350"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sz="1350"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24493" y="3352086"/>
            <a:ext cx="9168493" cy="10424808"/>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288258DF-8C32-4896-88FC-0EFF976B03BD}"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3917567" y="1381351"/>
            <a:ext cx="311651" cy="311093"/>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384224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424916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4649305"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5055820"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3793672" y="2961085"/>
            <a:ext cx="507734" cy="507057"/>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3793672" y="3479509"/>
            <a:ext cx="507734" cy="509775"/>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4310798" y="2961085"/>
            <a:ext cx="526500" cy="507057"/>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4310798" y="3479509"/>
            <a:ext cx="526500" cy="509775"/>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4836545" y="2961085"/>
            <a:ext cx="527492" cy="507057"/>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4836545" y="3479509"/>
            <a:ext cx="527492" cy="509775"/>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2195490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Alleen titel">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nl-NL" dirty="0"/>
              <a:t>Titel bewerken</a:t>
            </a:r>
          </a:p>
        </p:txBody>
      </p:sp>
      <p:sp>
        <p:nvSpPr>
          <p:cNvPr id="3" name="Tijdelijke aanduiding voor datum 2"/>
          <p:cNvSpPr>
            <a:spLocks noGrp="1"/>
          </p:cNvSpPr>
          <p:nvPr>
            <p:ph type="dt" sz="half" idx="10"/>
          </p:nvPr>
        </p:nvSpPr>
        <p:spPr/>
        <p:txBody>
          <a:bodyPr/>
          <a:lstStyle/>
          <a:p>
            <a:fld id="{F10973AC-957D-C346-BA56-D82065FA2AEB}" type="datetimeFigureOut">
              <a:rPr lang="nl-NL" smtClean="0"/>
              <a:pPr/>
              <a:t>15-4-2025</a:t>
            </a:fld>
            <a:endParaRPr lang="nl-NL"/>
          </a:p>
        </p:txBody>
      </p:sp>
      <p:sp>
        <p:nvSpPr>
          <p:cNvPr id="4" name="Tijdelijke aanduiding voor voettekst 3"/>
          <p:cNvSpPr>
            <a:spLocks noGrp="1"/>
          </p:cNvSpPr>
          <p:nvPr>
            <p:ph type="ftr" sz="quarter" idx="11"/>
          </p:nvPr>
        </p:nvSpPr>
        <p:spPr/>
        <p:txBody>
          <a:bodyPr/>
          <a:lstStyle/>
          <a:p>
            <a:endParaRPr lang="nl-NL"/>
          </a:p>
        </p:txBody>
      </p:sp>
      <p:sp>
        <p:nvSpPr>
          <p:cNvPr id="5" name="Tijdelijke aanduiding voor dianummer 4"/>
          <p:cNvSpPr>
            <a:spLocks noGrp="1"/>
          </p:cNvSpPr>
          <p:nvPr>
            <p:ph type="sldNum" sz="quarter" idx="12"/>
          </p:nvPr>
        </p:nvSpPr>
        <p:spPr/>
        <p:txBody>
          <a:bodyPr/>
          <a:lstStyle/>
          <a:p>
            <a:fld id="{8C6BC05E-DB9A-EB4A-A776-575FA40369A3}" type="slidenum">
              <a:rPr lang="nl-NL" smtClean="0"/>
              <a:pPr/>
              <a:t>‹#›</a:t>
            </a:fld>
            <a:endParaRPr lang="nl-NL"/>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9283196" y="0"/>
            <a:ext cx="2770040" cy="5016356"/>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#2</a:t>
            </a:r>
            <a:endParaRPr lang="nl-NL" sz="105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3781535" y="848157"/>
            <a:ext cx="1585218" cy="3441083"/>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sz="1350"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sz="1350"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sz="1350"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sz="1350"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sz="1350"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sz="1350"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sz="1350"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sz="1350"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sz="1350"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84752"/>
              <a:chOff x="5108560" y="4374068"/>
              <a:chExt cx="1629901" cy="484752"/>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9" y="4374068"/>
                <a:ext cx="472779"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Liked by</a:t>
                </a:r>
                <a:endParaRPr lang="nl-NL" sz="354"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819028"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yourfriend, yourfriend</a:t>
                </a:r>
                <a:endParaRPr lang="nl-NL" sz="354"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7"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5" y="4374068"/>
                <a:ext cx="348813"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and</a:t>
                </a:r>
                <a:endParaRPr lang="nl-NL" sz="354"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2"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0" y="4374068"/>
                <a:ext cx="500565"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20 others</a:t>
                </a:r>
                <a:endParaRPr lang="nl-NL" sz="354"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9" y="4663040"/>
                <a:ext cx="857500" cy="195780"/>
              </a:xfrm>
              <a:prstGeom prst="rect">
                <a:avLst/>
              </a:prstGeom>
              <a:noFill/>
            </p:spPr>
            <p:txBody>
              <a:bodyPr wrap="none" rtlCol="0">
                <a:spAutoFit/>
              </a:bodyPr>
              <a:lstStyle/>
              <a:p>
                <a:pPr algn="l"/>
                <a:r>
                  <a:rPr lang="nl-NL" sz="354" spc="0" baseline="0">
                    <a:solidFill>
                      <a:srgbClr val="999999"/>
                    </a:solidFill>
                    <a:latin typeface="Arial"/>
                    <a:cs typeface="Arial"/>
                    <a:sym typeface="Arial"/>
                    <a:rtl val="0"/>
                  </a:rPr>
                  <a:t>View All 10 Comments</a:t>
                </a:r>
                <a:endParaRPr lang="nl-NL" sz="354"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95434"/>
                <a:chOff x="5108560" y="4462028"/>
                <a:chExt cx="1629901" cy="295434"/>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sz="1350"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98109"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a:t>
                  </a:r>
                  <a:endParaRPr lang="nl-NL" sz="425"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65457"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 </a:t>
                  </a:r>
                  <a:endParaRPr lang="nl-NL" sz="425"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231534" cy="210313"/>
                </a:xfrm>
                <a:prstGeom prst="rect">
                  <a:avLst/>
                </a:prstGeom>
                <a:noFill/>
              </p:spPr>
              <p:txBody>
                <a:bodyPr wrap="none" rtlCol="0">
                  <a:spAutoFit/>
                </a:bodyPr>
                <a:lstStyle/>
                <a:p>
                  <a:pPr algn="l"/>
                  <a:r>
                    <a:rPr lang="nl-NL" sz="425" spc="0" baseline="0">
                      <a:solidFill>
                        <a:srgbClr val="5FA8DB"/>
                      </a:solidFill>
                      <a:latin typeface="Arial"/>
                      <a:cs typeface="Arial"/>
                      <a:sym typeface="Arial"/>
                      <a:rtl val="0"/>
                    </a:rPr>
                    <a:t>#ErasmusUniversityRotterdam</a:t>
                  </a:r>
                  <a:endParaRPr lang="nl-NL" sz="425"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73204" cy="214014"/>
              <a:chOff x="5200299" y="1748298"/>
              <a:chExt cx="1073204" cy="214014"/>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sz="1350"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91734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 </a:t>
                </a:r>
                <a:endParaRPr lang="nl-NL" sz="425"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833307" cy="166628"/>
              <a:chOff x="5108566" y="4823448"/>
              <a:chExt cx="833307" cy="166628"/>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70643" cy="166628"/>
              </a:xfrm>
              <a:prstGeom prst="rect">
                <a:avLst/>
              </a:prstGeom>
              <a:noFill/>
            </p:spPr>
            <p:txBody>
              <a:bodyPr wrap="none" rtlCol="0">
                <a:spAutoFit/>
              </a:bodyPr>
              <a:lstStyle/>
              <a:p>
                <a:pPr algn="l"/>
                <a:r>
                  <a:rPr lang="nl-NL" sz="212" spc="0" baseline="0">
                    <a:solidFill>
                      <a:srgbClr val="999999"/>
                    </a:solidFill>
                    <a:latin typeface="Arial"/>
                    <a:cs typeface="Arial"/>
                    <a:sym typeface="Arial"/>
                    <a:rtl val="0"/>
                  </a:rPr>
                  <a:t>2 HOUR AGO</a:t>
                </a:r>
                <a:endParaRPr lang="nl-NL" sz="212"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75371" cy="166628"/>
              </a:xfrm>
              <a:prstGeom prst="rect">
                <a:avLst/>
              </a:prstGeom>
              <a:noFill/>
            </p:spPr>
            <p:txBody>
              <a:bodyPr wrap="none" rtlCol="0">
                <a:spAutoFit/>
              </a:bodyPr>
              <a:lstStyle/>
              <a:p>
                <a:pPr algn="l"/>
                <a:r>
                  <a:rPr lang="nl-NL" sz="212" spc="0" baseline="0">
                    <a:solidFill>
                      <a:srgbClr val="333333"/>
                    </a:solidFill>
                    <a:latin typeface="Arial"/>
                    <a:cs typeface="Arial"/>
                    <a:sym typeface="Arial"/>
                    <a:rtl val="0"/>
                  </a:rPr>
                  <a:t>SEE TRANSLATION</a:t>
                </a:r>
                <a:endParaRPr lang="nl-NL" sz="212"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sz="1350"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8" y="1205303"/>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159743BB-70E4-4A4C-843D-C037576219E5}"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3900056" y="1309470"/>
            <a:ext cx="133269" cy="133031"/>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3790405" y="1493935"/>
            <a:ext cx="1576349" cy="1574246"/>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3419553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3777343" y="850107"/>
            <a:ext cx="1589315" cy="3438865"/>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sz="825">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F03386F-C101-4B30-8CD2-E99098A4E229}"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018357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0E78F674-529B-47F6-AB3C-AD256A1AEA2C}"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3060347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F206B0A0-67D6-484A-A1DA-D8A3A87F0A5E}"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343852" y="2050019"/>
            <a:ext cx="2169422" cy="2954388"/>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2576063" y="2264499"/>
            <a:ext cx="1716152" cy="2283143"/>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9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3674154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DCC700A-BACD-414F-9754-439F2A7B700E}"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977405" y="543185"/>
            <a:ext cx="3189191" cy="434314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310573" y="897189"/>
            <a:ext cx="2522855" cy="3356368"/>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242997"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834104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03327" y="2023315"/>
            <a:ext cx="4138107" cy="2105681"/>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844285" y="2103359"/>
            <a:ext cx="2644325" cy="1596403"/>
          </a:xfrm>
          <a:solidFill>
            <a:schemeClr val="bg1">
              <a:lumMod val="75000"/>
            </a:schemeClr>
          </a:solidFill>
        </p:spPr>
        <p:txBody>
          <a:bodyPr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825">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err="1">
                <a:solidFill>
                  <a:sysClr val="windowText" lastClr="000000"/>
                </a:solidFill>
                <a:latin typeface="+mn-lt"/>
                <a:cs typeface="Calibri" panose="020F0502020204030204" pitchFamily="34" charset="0"/>
              </a:rPr>
              <a:t>Devices</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650076AF-ED87-4992-BC00-F571F1F28545}"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5106155" y="769047"/>
            <a:ext cx="3630067" cy="3060127"/>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5242438" y="945950"/>
            <a:ext cx="3350252" cy="191339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6858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4225204" y="2329451"/>
            <a:ext cx="1573642" cy="2143035"/>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4389598" y="2490473"/>
            <a:ext cx="1244852" cy="1656132"/>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225"/>
              </a:spcBef>
              <a:spcAft>
                <a:spcPts val="0"/>
              </a:spcAft>
              <a:buClr>
                <a:schemeClr val="bg2"/>
              </a:buClr>
              <a:buSzPct val="100000"/>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401241" y="541926"/>
            <a:ext cx="4170760" cy="531827"/>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3387248" y="3014385"/>
            <a:ext cx="729440" cy="1327668"/>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3422778" y="3040141"/>
            <a:ext cx="508135" cy="109947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1050">
                <a:solidFill>
                  <a:schemeClr val="bg1">
                    <a:lumMod val="95000"/>
                  </a:schemeClr>
                </a:solidFill>
              </a:defRPr>
            </a:lvl1pPr>
          </a:lstStyle>
          <a:p>
            <a:pPr marL="214313" marR="0" lvl="0" indent="-214313" algn="ctr" defTabSz="539354" rtl="0" eaLnBrk="1" fontAlgn="auto" latinLnBrk="0" hangingPunct="1">
              <a:lnSpc>
                <a:spcPct val="100000"/>
              </a:lnSpc>
              <a:spcBef>
                <a:spcPts val="225"/>
              </a:spcBef>
              <a:spcAft>
                <a:spcPts val="450"/>
              </a:spcAft>
              <a:buClr>
                <a:schemeClr val="bg2"/>
              </a:buClr>
              <a:buSzPct val="100000"/>
              <a:tabLst/>
              <a:defRPr/>
            </a:pPr>
            <a:r>
              <a:rPr lang="nl-NL" noProof="0" dirty="0"/>
              <a:t> </a:t>
            </a:r>
          </a:p>
        </p:txBody>
      </p:sp>
    </p:spTree>
    <p:extLst>
      <p:ext uri="{BB962C8B-B14F-4D97-AF65-F5344CB8AC3E}">
        <p14:creationId xmlns:p14="http://schemas.microsoft.com/office/powerpoint/2010/main" val="3964727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[beeld] </a:t>
            </a:r>
            <a:endParaRPr lang="nl-NL" sz="105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541926"/>
            <a:ext cx="8332147" cy="531827"/>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E8FB94C-2B5A-4943-B080-14AA1A1E25A3}"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570606" y="1391622"/>
            <a:ext cx="6001412" cy="3053826"/>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2654495" y="1523896"/>
            <a:ext cx="3835010" cy="2294342"/>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4135359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[video] </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58A9F11F-EAEF-4034-AEBB-6D2E7B8A24AF}"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3108" y="539353"/>
            <a:ext cx="9130892" cy="4646267"/>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1640359" y="732138"/>
            <a:ext cx="5857103" cy="3503141"/>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49184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401240"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9283196" y="0"/>
            <a:ext cx="2770040" cy="4952973"/>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48676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257229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365781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474334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5828867"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6914392"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7999915"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1283088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9" Type="http://schemas.openxmlformats.org/officeDocument/2006/relationships/slideLayout" Target="../slideLayouts/slideLayout50.xml"/><Relationship Id="rId21" Type="http://schemas.openxmlformats.org/officeDocument/2006/relationships/slideLayout" Target="../slideLayouts/slideLayout32.xml"/><Relationship Id="rId34" Type="http://schemas.openxmlformats.org/officeDocument/2006/relationships/slideLayout" Target="../slideLayouts/slideLayout45.xml"/><Relationship Id="rId42" Type="http://schemas.openxmlformats.org/officeDocument/2006/relationships/slideLayout" Target="../slideLayouts/slideLayout53.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40" Type="http://schemas.openxmlformats.org/officeDocument/2006/relationships/slideLayout" Target="../slideLayouts/slideLayout51.xml"/><Relationship Id="rId45" Type="http://schemas.openxmlformats.org/officeDocument/2006/relationships/theme" Target="../theme/theme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43" Type="http://schemas.openxmlformats.org/officeDocument/2006/relationships/slideLayout" Target="../slideLayouts/slideLayout54.xml"/><Relationship Id="rId8" Type="http://schemas.openxmlformats.org/officeDocument/2006/relationships/slideLayout" Target="../slideLayouts/slideLayout19.xml"/><Relationship Id="rId3" Type="http://schemas.openxmlformats.org/officeDocument/2006/relationships/slideLayout" Target="../slideLayouts/slideLayout14.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20" Type="http://schemas.openxmlformats.org/officeDocument/2006/relationships/slideLayout" Target="../slideLayouts/slideLayout31.xml"/><Relationship Id="rId41" Type="http://schemas.openxmlformats.org/officeDocument/2006/relationships/slideLayout" Target="../slideLayouts/slideLayout5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68.xml"/><Relationship Id="rId18" Type="http://schemas.openxmlformats.org/officeDocument/2006/relationships/slideLayout" Target="../slideLayouts/slideLayout73.xml"/><Relationship Id="rId26" Type="http://schemas.openxmlformats.org/officeDocument/2006/relationships/slideLayout" Target="../slideLayouts/slideLayout81.xml"/><Relationship Id="rId39" Type="http://schemas.openxmlformats.org/officeDocument/2006/relationships/slideLayout" Target="../slideLayouts/slideLayout94.xml"/><Relationship Id="rId21" Type="http://schemas.openxmlformats.org/officeDocument/2006/relationships/slideLayout" Target="../slideLayouts/slideLayout76.xml"/><Relationship Id="rId34" Type="http://schemas.openxmlformats.org/officeDocument/2006/relationships/slideLayout" Target="../slideLayouts/slideLayout89.xml"/><Relationship Id="rId42" Type="http://schemas.openxmlformats.org/officeDocument/2006/relationships/slideLayout" Target="../slideLayouts/slideLayout97.xml"/><Relationship Id="rId7" Type="http://schemas.openxmlformats.org/officeDocument/2006/relationships/slideLayout" Target="../slideLayouts/slideLayout62.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20" Type="http://schemas.openxmlformats.org/officeDocument/2006/relationships/slideLayout" Target="../slideLayouts/slideLayout75.xml"/><Relationship Id="rId29" Type="http://schemas.openxmlformats.org/officeDocument/2006/relationships/slideLayout" Target="../slideLayouts/slideLayout84.xml"/><Relationship Id="rId41" Type="http://schemas.openxmlformats.org/officeDocument/2006/relationships/slideLayout" Target="../slideLayouts/slideLayout96.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24" Type="http://schemas.openxmlformats.org/officeDocument/2006/relationships/slideLayout" Target="../slideLayouts/slideLayout79.xml"/><Relationship Id="rId32" Type="http://schemas.openxmlformats.org/officeDocument/2006/relationships/slideLayout" Target="../slideLayouts/slideLayout87.xml"/><Relationship Id="rId37" Type="http://schemas.openxmlformats.org/officeDocument/2006/relationships/slideLayout" Target="../slideLayouts/slideLayout92.xml"/><Relationship Id="rId40" Type="http://schemas.openxmlformats.org/officeDocument/2006/relationships/slideLayout" Target="../slideLayouts/slideLayout95.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23" Type="http://schemas.openxmlformats.org/officeDocument/2006/relationships/slideLayout" Target="../slideLayouts/slideLayout78.xml"/><Relationship Id="rId28" Type="http://schemas.openxmlformats.org/officeDocument/2006/relationships/slideLayout" Target="../slideLayouts/slideLayout83.xml"/><Relationship Id="rId36" Type="http://schemas.openxmlformats.org/officeDocument/2006/relationships/slideLayout" Target="../slideLayouts/slideLayout91.xml"/><Relationship Id="rId10" Type="http://schemas.openxmlformats.org/officeDocument/2006/relationships/slideLayout" Target="../slideLayouts/slideLayout65.xml"/><Relationship Id="rId19" Type="http://schemas.openxmlformats.org/officeDocument/2006/relationships/slideLayout" Target="../slideLayouts/slideLayout74.xml"/><Relationship Id="rId31" Type="http://schemas.openxmlformats.org/officeDocument/2006/relationships/slideLayout" Target="../slideLayouts/slideLayout86.xml"/><Relationship Id="rId44" Type="http://schemas.openxmlformats.org/officeDocument/2006/relationships/theme" Target="../theme/theme3.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 Id="rId22" Type="http://schemas.openxmlformats.org/officeDocument/2006/relationships/slideLayout" Target="../slideLayouts/slideLayout77.xml"/><Relationship Id="rId27" Type="http://schemas.openxmlformats.org/officeDocument/2006/relationships/slideLayout" Target="../slideLayouts/slideLayout82.xml"/><Relationship Id="rId30" Type="http://schemas.openxmlformats.org/officeDocument/2006/relationships/slideLayout" Target="../slideLayouts/slideLayout85.xml"/><Relationship Id="rId35" Type="http://schemas.openxmlformats.org/officeDocument/2006/relationships/slideLayout" Target="../slideLayouts/slideLayout90.xml"/><Relationship Id="rId43" Type="http://schemas.openxmlformats.org/officeDocument/2006/relationships/slideLayout" Target="../slideLayouts/slideLayout98.xml"/><Relationship Id="rId8" Type="http://schemas.openxmlformats.org/officeDocument/2006/relationships/slideLayout" Target="../slideLayouts/slideLayout63.xml"/><Relationship Id="rId3" Type="http://schemas.openxmlformats.org/officeDocument/2006/relationships/slideLayout" Target="../slideLayouts/slideLayout58.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5" Type="http://schemas.openxmlformats.org/officeDocument/2006/relationships/slideLayout" Target="../slideLayouts/slideLayout80.xml"/><Relationship Id="rId33" Type="http://schemas.openxmlformats.org/officeDocument/2006/relationships/slideLayout" Target="../slideLayouts/slideLayout88.xml"/><Relationship Id="rId38" Type="http://schemas.openxmlformats.org/officeDocument/2006/relationships/slideLayout" Target="../slideLayouts/slideLayout9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8" name="Afbeelding 7" descr="EU_Logo_Groen_300.png"/>
          <p:cNvPicPr>
            <a:picLocks noChangeAspect="1"/>
          </p:cNvPicPr>
          <p:nvPr/>
        </p:nvPicPr>
        <p:blipFill>
          <a:blip r:embed="rId13">
            <a:alphaModFix/>
          </a:blip>
          <a:stretch>
            <a:fillRect/>
          </a:stretch>
        </p:blipFill>
        <p:spPr>
          <a:xfrm>
            <a:off x="7308000" y="4298400"/>
            <a:ext cx="1432608" cy="576091"/>
          </a:xfrm>
          <a:prstGeom prst="rect">
            <a:avLst/>
          </a:prstGeom>
        </p:spPr>
      </p:pic>
      <p:sp>
        <p:nvSpPr>
          <p:cNvPr id="2" name="Tijdelijke aanduiding voor titel 1"/>
          <p:cNvSpPr>
            <a:spLocks noGrp="1"/>
          </p:cNvSpPr>
          <p:nvPr>
            <p:ph type="title"/>
          </p:nvPr>
        </p:nvSpPr>
        <p:spPr>
          <a:xfrm>
            <a:off x="491525" y="396000"/>
            <a:ext cx="8172000" cy="576000"/>
          </a:xfrm>
          <a:prstGeom prst="rect">
            <a:avLst/>
          </a:prstGeom>
        </p:spPr>
        <p:txBody>
          <a:bodyPr vert="horz" lIns="0" tIns="0" rIns="0" bIns="0" rtlCol="0" anchor="t" anchorCtr="0">
            <a:noAutofit/>
          </a:bodyPr>
          <a:lstStyle/>
          <a:p>
            <a:r>
              <a:rPr lang="nl-NL" dirty="0"/>
              <a:t>Titel bewerken</a:t>
            </a:r>
          </a:p>
        </p:txBody>
      </p:sp>
      <p:sp>
        <p:nvSpPr>
          <p:cNvPr id="3" name="Tijdelijke aanduiding voor tekst 2"/>
          <p:cNvSpPr>
            <a:spLocks noGrp="1"/>
          </p:cNvSpPr>
          <p:nvPr>
            <p:ph type="body" idx="1"/>
          </p:nvPr>
        </p:nvSpPr>
        <p:spPr>
          <a:xfrm>
            <a:off x="491524" y="971551"/>
            <a:ext cx="8172000" cy="3348000"/>
          </a:xfrm>
          <a:prstGeom prst="rect">
            <a:avLst/>
          </a:prstGeom>
        </p:spPr>
        <p:txBody>
          <a:bodyPr vert="horz" lIns="0" tIns="0" rIns="0" bIns="0" rtlCol="0" anchor="t" anchorCtr="0">
            <a:noAutofit/>
          </a:body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4" name="Tijdelijke aanduiding voor datum 3"/>
          <p:cNvSpPr>
            <a:spLocks noGrp="1"/>
          </p:cNvSpPr>
          <p:nvPr>
            <p:ph type="dt" sz="half" idx="2"/>
          </p:nvPr>
        </p:nvSpPr>
        <p:spPr>
          <a:xfrm>
            <a:off x="817200" y="4663178"/>
            <a:ext cx="756000" cy="180285"/>
          </a:xfrm>
          <a:prstGeom prst="rect">
            <a:avLst/>
          </a:prstGeom>
        </p:spPr>
        <p:txBody>
          <a:bodyPr vert="horz" lIns="0" tIns="0" rIns="0" bIns="0" rtlCol="0" anchor="t" anchorCtr="0">
            <a:noAutofit/>
          </a:bodyPr>
          <a:lstStyle>
            <a:lvl1pPr algn="l">
              <a:defRPr sz="1000">
                <a:solidFill>
                  <a:schemeClr val="tx1"/>
                </a:solidFill>
                <a:latin typeface="Museo Sans 100"/>
                <a:cs typeface="Museo Sans 100"/>
              </a:defRPr>
            </a:lvl1pPr>
          </a:lstStyle>
          <a:p>
            <a:fld id="{F10973AC-957D-C346-BA56-D82065FA2AEB}" type="datetimeFigureOut">
              <a:rPr lang="nl-NL" smtClean="0"/>
              <a:pPr/>
              <a:t>15-4-2025</a:t>
            </a:fld>
            <a:endParaRPr lang="nl-NL" dirty="0"/>
          </a:p>
        </p:txBody>
      </p:sp>
      <p:sp>
        <p:nvSpPr>
          <p:cNvPr id="5" name="Tijdelijke aanduiding voor voettekst 4"/>
          <p:cNvSpPr>
            <a:spLocks noGrp="1"/>
          </p:cNvSpPr>
          <p:nvPr>
            <p:ph type="ftr" sz="quarter" idx="3"/>
          </p:nvPr>
        </p:nvSpPr>
        <p:spPr>
          <a:xfrm>
            <a:off x="1573200" y="4663178"/>
            <a:ext cx="5102920" cy="180285"/>
          </a:xfrm>
          <a:prstGeom prst="rect">
            <a:avLst/>
          </a:prstGeom>
        </p:spPr>
        <p:txBody>
          <a:bodyPr vert="horz" lIns="0" tIns="0" rIns="0" bIns="0" rtlCol="0" anchor="t" anchorCtr="0">
            <a:noAutofit/>
          </a:bodyPr>
          <a:lstStyle>
            <a:lvl1pPr algn="l">
              <a:defRPr sz="1000" b="0" i="0">
                <a:solidFill>
                  <a:schemeClr val="tx2"/>
                </a:solidFill>
                <a:latin typeface="+mn-lt"/>
                <a:cs typeface="Museo Sans 500"/>
              </a:defRPr>
            </a:lvl1pPr>
          </a:lstStyle>
          <a:p>
            <a:endParaRPr lang="nl-NL" dirty="0"/>
          </a:p>
        </p:txBody>
      </p:sp>
      <p:sp>
        <p:nvSpPr>
          <p:cNvPr id="6" name="Tijdelijke aanduiding voor dianummer 5"/>
          <p:cNvSpPr>
            <a:spLocks noGrp="1"/>
          </p:cNvSpPr>
          <p:nvPr>
            <p:ph type="sldNum" sz="quarter" idx="4"/>
          </p:nvPr>
        </p:nvSpPr>
        <p:spPr>
          <a:xfrm>
            <a:off x="491525" y="4663178"/>
            <a:ext cx="324000" cy="180285"/>
          </a:xfrm>
          <a:prstGeom prst="rect">
            <a:avLst/>
          </a:prstGeom>
        </p:spPr>
        <p:txBody>
          <a:bodyPr vert="horz" lIns="0" tIns="0" rIns="0" bIns="0" rtlCol="0" anchor="t" anchorCtr="0">
            <a:noAutofit/>
          </a:bodyPr>
          <a:lstStyle>
            <a:lvl1pPr algn="l">
              <a:defRPr sz="1000" b="0" i="0">
                <a:solidFill>
                  <a:schemeClr val="tx2"/>
                </a:solidFill>
                <a:latin typeface="+mn-lt"/>
                <a:cs typeface="Museo Sans 500"/>
              </a:defRPr>
            </a:lvl1pPr>
          </a:lstStyle>
          <a:p>
            <a:fld id="{8C6BC05E-DB9A-EB4A-A776-575FA40369A3}" type="slidenum">
              <a:rPr lang="nl-NL" smtClean="0"/>
              <a:pPr/>
              <a:t>‹#›</a:t>
            </a:fld>
            <a:endParaRPr lang="nl-NL" dirty="0"/>
          </a:p>
        </p:txBody>
      </p:sp>
    </p:spTree>
  </p:cSld>
  <p:clrMap bg1="lt1" tx1="dk1" bg2="lt2" tx2="dk2" accent1="accent1" accent2="accent2" accent3="accent3" accent4="accent4" accent5="accent5" accent6="accent6" hlink="hlink" folHlink="folHlink"/>
  <p:sldLayoutIdLst>
    <p:sldLayoutId id="2147483649" r:id="rId1"/>
    <p:sldLayoutId id="2147483662" r:id="rId2"/>
    <p:sldLayoutId id="2147483650" r:id="rId3"/>
    <p:sldLayoutId id="2147483659" r:id="rId4"/>
    <p:sldLayoutId id="2147483652" r:id="rId5"/>
    <p:sldLayoutId id="2147483653" r:id="rId6"/>
    <p:sldLayoutId id="2147483660" r:id="rId7"/>
    <p:sldLayoutId id="2147483661" r:id="rId8"/>
    <p:sldLayoutId id="2147483654" r:id="rId9"/>
    <p:sldLayoutId id="2147483655" r:id="rId10"/>
    <p:sldLayoutId id="2147483657" r:id="rId11"/>
  </p:sldLayoutIdLst>
  <p:txStyles>
    <p:titleStyle>
      <a:lvl1pPr algn="l" defTabSz="457200" rtl="0" eaLnBrk="1" latinLnBrk="0" hangingPunct="1">
        <a:lnSpc>
          <a:spcPts val="3200"/>
        </a:lnSpc>
        <a:spcBef>
          <a:spcPct val="0"/>
        </a:spcBef>
        <a:buNone/>
        <a:defRPr sz="2800" b="0" i="0" kern="1200">
          <a:solidFill>
            <a:schemeClr val="tx2"/>
          </a:solidFill>
          <a:latin typeface="+mj-lt"/>
          <a:ea typeface="+mj-ea"/>
          <a:cs typeface="Museo Sans 700"/>
        </a:defRPr>
      </a:lvl1pPr>
    </p:titleStyle>
    <p:bodyStyle>
      <a:lvl1pPr marL="216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1pPr>
      <a:lvl2pPr marL="432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2pPr>
      <a:lvl3pPr marL="648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3pPr>
      <a:lvl4pPr marL="864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4pPr>
      <a:lvl5pPr marL="1080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nl-NL"/>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376139"/>
            <a:ext cx="9144000" cy="94774"/>
          </a:xfrm>
          <a:prstGeom prst="rect">
            <a:avLst/>
          </a:prstGeom>
          <a:noFill/>
        </p:spPr>
        <p:txBody>
          <a:bodyPr wrap="square" lIns="0" tIns="0" rIns="0" bIns="0" rtlCol="0" anchor="t" anchorCtr="0">
            <a:noAutofit/>
          </a:bodyPr>
          <a:lstStyle/>
          <a:p>
            <a:pPr algn="l"/>
            <a:r>
              <a:rPr lang="nl-NL" sz="750" b="0" cap="all" spc="38" baseline="0">
                <a:solidFill>
                  <a:sysClr val="windowText" lastClr="000000"/>
                </a:solidFill>
                <a:latin typeface="+mj-lt"/>
                <a:cs typeface="Calibri" panose="020F0502020204030204" pitchFamily="34" charset="0"/>
              </a:rPr>
              <a:t>INDELING</a:t>
            </a:r>
            <a:endParaRPr lang="nl-NL" sz="750" b="0" cap="all" spc="38"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8732708" y="-532555"/>
            <a:ext cx="146036" cy="674168"/>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45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401241" y="541926"/>
            <a:ext cx="8335565" cy="531827"/>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401241" y="1478752"/>
            <a:ext cx="8332147" cy="3252792"/>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7912461" y="4886325"/>
            <a:ext cx="519631" cy="94774"/>
          </a:xfrm>
          <a:prstGeom prst="rect">
            <a:avLst/>
          </a:prstGeom>
        </p:spPr>
        <p:txBody>
          <a:bodyPr vert="horz" lIns="0" tIns="0" rIns="0" bIns="0" rtlCol="0" anchor="ctr"/>
          <a:lstStyle>
            <a:lvl1pPr algn="r">
              <a:defRPr sz="600">
                <a:solidFill>
                  <a:schemeClr val="tx2"/>
                </a:solidFill>
              </a:defRPr>
            </a:lvl1pPr>
          </a:lstStyle>
          <a:p>
            <a:endParaRPr lang="nl-NL" dirty="0">
              <a:solidFill>
                <a:schemeClr val="tx2"/>
              </a:solidFill>
            </a:endParaRPr>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410613" y="4886325"/>
            <a:ext cx="7398379" cy="94774"/>
          </a:xfrm>
          <a:prstGeom prst="rect">
            <a:avLst/>
          </a:prstGeom>
        </p:spPr>
        <p:txBody>
          <a:bodyPr vert="horz" lIns="0" tIns="0" rIns="0" bIns="0" rtlCol="0" anchor="ctr"/>
          <a:lstStyle>
            <a:lvl1pPr algn="l">
              <a:defRPr sz="6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8535562" y="4886325"/>
            <a:ext cx="197825" cy="94774"/>
          </a:xfrm>
          <a:prstGeom prst="rect">
            <a:avLst/>
          </a:prstGeom>
        </p:spPr>
        <p:txBody>
          <a:bodyPr vert="horz" lIns="0" tIns="0" rIns="0" bIns="0" rtlCol="0" anchor="ctr"/>
          <a:lstStyle>
            <a:lvl1pPr algn="r">
              <a:defRPr sz="75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746278829"/>
      </p:ext>
    </p:extLst>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 id="2147483676" r:id="rId13"/>
    <p:sldLayoutId id="2147483677" r:id="rId14"/>
    <p:sldLayoutId id="2147483678" r:id="rId15"/>
    <p:sldLayoutId id="2147483679" r:id="rId16"/>
    <p:sldLayoutId id="2147483680" r:id="rId17"/>
    <p:sldLayoutId id="2147483681" r:id="rId18"/>
    <p:sldLayoutId id="2147483682" r:id="rId19"/>
    <p:sldLayoutId id="2147483683" r:id="rId20"/>
    <p:sldLayoutId id="2147483684" r:id="rId21"/>
    <p:sldLayoutId id="2147483685" r:id="rId22"/>
    <p:sldLayoutId id="2147483686" r:id="rId23"/>
    <p:sldLayoutId id="2147483687" r:id="rId24"/>
    <p:sldLayoutId id="2147483688" r:id="rId25"/>
    <p:sldLayoutId id="2147483689" r:id="rId26"/>
    <p:sldLayoutId id="2147483690" r:id="rId27"/>
    <p:sldLayoutId id="2147483691" r:id="rId28"/>
    <p:sldLayoutId id="2147483692" r:id="rId29"/>
    <p:sldLayoutId id="2147483693" r:id="rId30"/>
    <p:sldLayoutId id="2147483694" r:id="rId31"/>
    <p:sldLayoutId id="2147483695" r:id="rId32"/>
    <p:sldLayoutId id="2147483696" r:id="rId33"/>
    <p:sldLayoutId id="2147483697" r:id="rId34"/>
    <p:sldLayoutId id="2147483698" r:id="rId35"/>
    <p:sldLayoutId id="2147483699" r:id="rId36"/>
    <p:sldLayoutId id="2147483700" r:id="rId37"/>
    <p:sldLayoutId id="2147483701" r:id="rId38"/>
    <p:sldLayoutId id="2147483702" r:id="rId39"/>
    <p:sldLayoutId id="2147483703" r:id="rId40"/>
    <p:sldLayoutId id="2147483704" r:id="rId41"/>
    <p:sldLayoutId id="2147483705" r:id="rId42"/>
    <p:sldLayoutId id="2147483706" r:id="rId43"/>
    <p:sldLayoutId id="2147483707" r:id="rId4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685800" rtl="0" eaLnBrk="1" latinLnBrk="0" hangingPunct="1">
        <a:lnSpc>
          <a:spcPts val="2400"/>
        </a:lnSpc>
        <a:spcBef>
          <a:spcPct val="0"/>
        </a:spcBef>
        <a:buNone/>
        <a:defRPr sz="2550" b="1" kern="1200">
          <a:solidFill>
            <a:schemeClr val="tx2"/>
          </a:solidFill>
          <a:latin typeface="+mj-lt"/>
          <a:ea typeface="+mj-ea"/>
          <a:cs typeface="+mj-cs"/>
        </a:defRPr>
      </a:lvl1pPr>
    </p:titleStyle>
    <p:body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376139"/>
            <a:ext cx="9144000" cy="94774"/>
          </a:xfrm>
          <a:prstGeom prst="rect">
            <a:avLst/>
          </a:prstGeom>
          <a:noFill/>
        </p:spPr>
        <p:txBody>
          <a:bodyPr wrap="square" lIns="0" tIns="0" rIns="0" bIns="0" rtlCol="0" anchor="t" anchorCtr="0">
            <a:noAutofit/>
          </a:bodyPr>
          <a:lstStyle/>
          <a:p>
            <a:pPr algn="l"/>
            <a:r>
              <a:rPr lang="nl-NL" sz="750" b="0" cap="all" spc="38" baseline="0">
                <a:solidFill>
                  <a:sysClr val="windowText" lastClr="000000"/>
                </a:solidFill>
                <a:latin typeface="+mj-lt"/>
                <a:cs typeface="Calibri" panose="020F0502020204030204" pitchFamily="34" charset="0"/>
              </a:rPr>
              <a:t>INDELING</a:t>
            </a:r>
            <a:endParaRPr lang="nl-NL" sz="750" b="0" cap="all" spc="38"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8732708" y="-532555"/>
            <a:ext cx="146036" cy="674168"/>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45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401241" y="541926"/>
            <a:ext cx="8335565" cy="531827"/>
          </a:xfrm>
          <a:prstGeom prst="rect">
            <a:avLst/>
          </a:prstGeom>
        </p:spPr>
        <p:txBody>
          <a:bodyPr vert="horz" lIns="0" tIns="0" rIns="0" bIns="0" rtlCol="0" anchor="t" anchorCtr="0">
            <a:noAutofit/>
          </a:bodyPr>
          <a:lstStyle/>
          <a:p>
            <a:r>
              <a:rPr lang="nl-NL"/>
              <a:t>Titel</a:t>
            </a:r>
            <a:br>
              <a:rPr lang="nl-NL"/>
            </a:br>
            <a:r>
              <a:rPr lang="nl-NL"/>
              <a:t>max. 2 regels</a:t>
            </a:r>
            <a:endParaRPr lang="nl-NL" dirty="0"/>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401241" y="1478752"/>
            <a:ext cx="8332147" cy="3252792"/>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7912461" y="4886325"/>
            <a:ext cx="519631" cy="94774"/>
          </a:xfrm>
          <a:prstGeom prst="rect">
            <a:avLst/>
          </a:prstGeom>
        </p:spPr>
        <p:txBody>
          <a:bodyPr vert="horz" lIns="0" tIns="0" rIns="0" bIns="0" rtlCol="0" anchor="ctr"/>
          <a:lstStyle>
            <a:lvl1pPr algn="r">
              <a:defRPr sz="600">
                <a:solidFill>
                  <a:schemeClr val="tx2"/>
                </a:solidFill>
              </a:defRPr>
            </a:lvl1pPr>
          </a:lstStyle>
          <a:p>
            <a:fld id="{3F97E1FF-D8D8-460E-AC38-C0D9DBB61AFB}" type="datetime1">
              <a:rPr lang="nl-NL" smtClean="0"/>
              <a:pPr/>
              <a:t>15-4-2025</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410613" y="4886325"/>
            <a:ext cx="7398379" cy="94774"/>
          </a:xfrm>
          <a:prstGeom prst="rect">
            <a:avLst/>
          </a:prstGeom>
        </p:spPr>
        <p:txBody>
          <a:bodyPr vert="horz" lIns="0" tIns="0" rIns="0" bIns="0" rtlCol="0" anchor="ctr"/>
          <a:lstStyle>
            <a:lvl1pPr algn="l">
              <a:defRPr sz="6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8535562" y="4886325"/>
            <a:ext cx="197825" cy="94774"/>
          </a:xfrm>
          <a:prstGeom prst="rect">
            <a:avLst/>
          </a:prstGeom>
        </p:spPr>
        <p:txBody>
          <a:bodyPr vert="horz" lIns="0" tIns="0" rIns="0" bIns="0" rtlCol="0" anchor="ctr"/>
          <a:lstStyle>
            <a:lvl1pPr algn="r">
              <a:defRPr sz="75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685901125"/>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 id="2147483725" r:id="rId17"/>
    <p:sldLayoutId id="2147483726" r:id="rId18"/>
    <p:sldLayoutId id="2147483727" r:id="rId19"/>
    <p:sldLayoutId id="2147483728" r:id="rId20"/>
    <p:sldLayoutId id="2147483729" r:id="rId21"/>
    <p:sldLayoutId id="2147483730" r:id="rId22"/>
    <p:sldLayoutId id="2147483731" r:id="rId23"/>
    <p:sldLayoutId id="2147483732" r:id="rId24"/>
    <p:sldLayoutId id="2147483733" r:id="rId25"/>
    <p:sldLayoutId id="2147483734" r:id="rId26"/>
    <p:sldLayoutId id="2147483735" r:id="rId27"/>
    <p:sldLayoutId id="2147483736" r:id="rId28"/>
    <p:sldLayoutId id="2147483737" r:id="rId29"/>
    <p:sldLayoutId id="2147483738" r:id="rId30"/>
    <p:sldLayoutId id="2147483739" r:id="rId31"/>
    <p:sldLayoutId id="2147483740" r:id="rId32"/>
    <p:sldLayoutId id="2147483741" r:id="rId33"/>
    <p:sldLayoutId id="2147483742" r:id="rId34"/>
    <p:sldLayoutId id="2147483743" r:id="rId35"/>
    <p:sldLayoutId id="2147483744" r:id="rId36"/>
    <p:sldLayoutId id="2147483745" r:id="rId37"/>
    <p:sldLayoutId id="2147483746" r:id="rId38"/>
    <p:sldLayoutId id="2147483747" r:id="rId39"/>
    <p:sldLayoutId id="2147483748" r:id="rId40"/>
    <p:sldLayoutId id="2147483749" r:id="rId41"/>
    <p:sldLayoutId id="2147483750" r:id="rId42"/>
    <p:sldLayoutId id="2147483751"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685800" rtl="0" eaLnBrk="1" latinLnBrk="0" hangingPunct="1">
        <a:lnSpc>
          <a:spcPts val="2400"/>
        </a:lnSpc>
        <a:spcBef>
          <a:spcPct val="0"/>
        </a:spcBef>
        <a:buNone/>
        <a:defRPr sz="2550" b="1" kern="1200">
          <a:solidFill>
            <a:schemeClr val="tx2"/>
          </a:solidFill>
          <a:latin typeface="+mj-lt"/>
          <a:ea typeface="+mj-ea"/>
          <a:cs typeface="+mj-cs"/>
        </a:defRPr>
      </a:lvl1pPr>
    </p:titleStyle>
    <p:body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12.png"/></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2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80.xml"/></Relationships>
</file>

<file path=ppt/slides/_rels/slide5.xml.rels><?xml version="1.0" encoding="UTF-8" standalone="yes"?>
<Relationships xmlns="http://schemas.openxmlformats.org/package/2006/relationships"><Relationship Id="rId8" Type="http://schemas.openxmlformats.org/officeDocument/2006/relationships/image" Target="../media/image11.jp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diagramColors" Target="../diagrams/colors1.xml"/><Relationship Id="rId5" Type="http://schemas.openxmlformats.org/officeDocument/2006/relationships/diagramQuickStyle" Target="../diagrams/quickStyle1.xml"/><Relationship Id="rId10" Type="http://schemas.openxmlformats.org/officeDocument/2006/relationships/image" Target="../media/image20.PNG"/><Relationship Id="rId4" Type="http://schemas.openxmlformats.org/officeDocument/2006/relationships/diagramLayout" Target="../diagrams/layout1.xml"/><Relationship Id="rId9" Type="http://schemas.openxmlformats.org/officeDocument/2006/relationships/image" Target="../media/image19.PNG"/></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a:xfrm>
            <a:off x="491526" y="1134000"/>
            <a:ext cx="5941025" cy="1476000"/>
          </a:xfrm>
        </p:spPr>
        <p:txBody>
          <a:bodyPr/>
          <a:lstStyle/>
          <a:p>
            <a:r>
              <a:rPr lang="nl-NL" dirty="0" err="1"/>
              <a:t>Quest</a:t>
            </a:r>
            <a:r>
              <a:rPr lang="nl-NL" dirty="0"/>
              <a:t> 6</a:t>
            </a:r>
          </a:p>
        </p:txBody>
      </p:sp>
      <p:sp>
        <p:nvSpPr>
          <p:cNvPr id="3" name="Subtitel 2"/>
          <p:cNvSpPr>
            <a:spLocks noGrp="1"/>
          </p:cNvSpPr>
          <p:nvPr>
            <p:ph type="subTitle" idx="1"/>
          </p:nvPr>
        </p:nvSpPr>
        <p:spPr/>
        <p:txBody>
          <a:bodyPr/>
          <a:lstStyle/>
          <a:p>
            <a:r>
              <a:rPr lang="nl-NL" dirty="0"/>
              <a:t>Wie kan er professor worden?</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A group of people wearing graduation gowns&#10;&#10;AI-generated content may be incorrect.">
            <a:extLst>
              <a:ext uri="{FF2B5EF4-FFF2-40B4-BE49-F238E27FC236}">
                <a16:creationId xmlns:a16="http://schemas.microsoft.com/office/drawing/2014/main" id="{00014B80-D093-AF4E-3B68-F44F79BA8AFB}"/>
              </a:ext>
            </a:extLst>
          </p:cNvPr>
          <p:cNvPicPr>
            <a:picLocks noChangeAspect="1"/>
          </p:cNvPicPr>
          <p:nvPr/>
        </p:nvPicPr>
        <p:blipFill>
          <a:blip r:embed="rId3"/>
          <a:srcRect t="11215" r="10049" b="12310"/>
          <a:stretch/>
        </p:blipFill>
        <p:spPr>
          <a:xfrm>
            <a:off x="-210" y="0"/>
            <a:ext cx="9144210" cy="5143500"/>
          </a:xfrm>
          <a:prstGeom prst="rect">
            <a:avLst/>
          </a:prstGeom>
        </p:spPr>
      </p:pic>
      <p:sp>
        <p:nvSpPr>
          <p:cNvPr id="7" name="Tijdelijke aanduiding voor tekst 6">
            <a:extLst>
              <a:ext uri="{FF2B5EF4-FFF2-40B4-BE49-F238E27FC236}">
                <a16:creationId xmlns:a16="http://schemas.microsoft.com/office/drawing/2014/main" id="{EFD47CC3-D2EE-FB4B-9EEF-351042288145}"/>
              </a:ext>
            </a:extLst>
          </p:cNvPr>
          <p:cNvSpPr>
            <a:spLocks noGrp="1"/>
          </p:cNvSpPr>
          <p:nvPr>
            <p:ph type="body" idx="10"/>
          </p:nvPr>
        </p:nvSpPr>
        <p:spPr/>
        <p:txBody>
          <a:bodyPr/>
          <a:lstStyle/>
          <a:p>
            <a:endParaRPr lang="nl-NL" dirty="0"/>
          </a:p>
        </p:txBody>
      </p:sp>
      <p:sp>
        <p:nvSpPr>
          <p:cNvPr id="4" name="Titel 3">
            <a:extLst>
              <a:ext uri="{FF2B5EF4-FFF2-40B4-BE49-F238E27FC236}">
                <a16:creationId xmlns:a16="http://schemas.microsoft.com/office/drawing/2014/main" id="{8350C933-05E0-2A44-846D-86C0B4800747}"/>
              </a:ext>
            </a:extLst>
          </p:cNvPr>
          <p:cNvSpPr>
            <a:spLocks noGrp="1"/>
          </p:cNvSpPr>
          <p:nvPr>
            <p:ph type="ctrTitle"/>
          </p:nvPr>
        </p:nvSpPr>
        <p:spPr/>
        <p:txBody>
          <a:bodyPr/>
          <a:lstStyle/>
          <a:p>
            <a:r>
              <a:rPr lang="nl-NL" dirty="0"/>
              <a:t>Hoe ziet een professor eruit?</a:t>
            </a:r>
          </a:p>
        </p:txBody>
      </p:sp>
      <p:sp>
        <p:nvSpPr>
          <p:cNvPr id="5" name="Ondertitel 4">
            <a:extLst>
              <a:ext uri="{FF2B5EF4-FFF2-40B4-BE49-F238E27FC236}">
                <a16:creationId xmlns:a16="http://schemas.microsoft.com/office/drawing/2014/main" id="{20E6B4F2-0EF2-7340-A992-AA6AB0333B03}"/>
              </a:ext>
            </a:extLst>
          </p:cNvPr>
          <p:cNvSpPr>
            <a:spLocks noGrp="1"/>
          </p:cNvSpPr>
          <p:nvPr>
            <p:ph type="subTitle" idx="1"/>
          </p:nvPr>
        </p:nvSpPr>
        <p:spPr/>
        <p:txBody>
          <a:bodyPr/>
          <a:lstStyle/>
          <a:p>
            <a:r>
              <a:rPr lang="nl-NL" dirty="0"/>
              <a:t> </a:t>
            </a:r>
          </a:p>
        </p:txBody>
      </p:sp>
      <p:pic>
        <p:nvPicPr>
          <p:cNvPr id="8" name="Picture 7" descr="A pink and black diamond with white text&#10;&#10;AI-generated content may be incorrect.">
            <a:extLst>
              <a:ext uri="{FF2B5EF4-FFF2-40B4-BE49-F238E27FC236}">
                <a16:creationId xmlns:a16="http://schemas.microsoft.com/office/drawing/2014/main" id="{A47D0D8B-BFC0-30C4-EC60-DF9B6DC30115}"/>
              </a:ext>
            </a:extLst>
          </p:cNvPr>
          <p:cNvPicPr>
            <a:picLocks noChangeAspect="1"/>
          </p:cNvPicPr>
          <p:nvPr/>
        </p:nvPicPr>
        <p:blipFill>
          <a:blip r:embed="rId4"/>
          <a:stretch>
            <a:fillRect/>
          </a:stretch>
        </p:blipFill>
        <p:spPr>
          <a:xfrm>
            <a:off x="7257287" y="155590"/>
            <a:ext cx="847346" cy="978410"/>
          </a:xfrm>
          <a:prstGeom prst="rect">
            <a:avLst/>
          </a:prstGeom>
        </p:spPr>
      </p:pic>
      <p:pic>
        <p:nvPicPr>
          <p:cNvPr id="12" name="Picture 11" descr="A purple hexagon with a face and text&#10;&#10;AI-generated content may be incorrect.">
            <a:extLst>
              <a:ext uri="{FF2B5EF4-FFF2-40B4-BE49-F238E27FC236}">
                <a16:creationId xmlns:a16="http://schemas.microsoft.com/office/drawing/2014/main" id="{08EDBB4E-E8B4-8BCA-813E-FD592DE35FA5}"/>
              </a:ext>
            </a:extLst>
          </p:cNvPr>
          <p:cNvPicPr>
            <a:picLocks noChangeAspect="1"/>
          </p:cNvPicPr>
          <p:nvPr/>
        </p:nvPicPr>
        <p:blipFill>
          <a:blip r:embed="rId5"/>
          <a:stretch>
            <a:fillRect/>
          </a:stretch>
        </p:blipFill>
        <p:spPr>
          <a:xfrm>
            <a:off x="8140665" y="183672"/>
            <a:ext cx="847346" cy="978410"/>
          </a:xfrm>
          <a:prstGeom prst="rect">
            <a:avLst/>
          </a:prstGeom>
        </p:spPr>
      </p:pic>
      <p:sp>
        <p:nvSpPr>
          <p:cNvPr id="13" name="TextBox 12">
            <a:extLst>
              <a:ext uri="{FF2B5EF4-FFF2-40B4-BE49-F238E27FC236}">
                <a16:creationId xmlns:a16="http://schemas.microsoft.com/office/drawing/2014/main" id="{256F643F-9EDB-E0AD-3CDE-A250A99F9F53}"/>
              </a:ext>
            </a:extLst>
          </p:cNvPr>
          <p:cNvSpPr txBox="1"/>
          <p:nvPr/>
        </p:nvSpPr>
        <p:spPr>
          <a:xfrm>
            <a:off x="7004176" y="-994"/>
            <a:ext cx="4627658"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nl-NL" sz="600" b="0" i="0" u="none" strike="noStrike" kern="1200" cap="none" spc="0" normalizeH="0" baseline="0" noProof="0" dirty="0">
                <a:ln>
                  <a:noFill/>
                </a:ln>
                <a:solidFill>
                  <a:prstClr val="white"/>
                </a:solidFill>
                <a:effectLst/>
                <a:uLnTx/>
                <a:uFillTx/>
                <a:latin typeface="Aptos" panose="020B0004020202020204" pitchFamily="34" charset="0"/>
                <a:ea typeface="Aptos" panose="020B0004020202020204" pitchFamily="34" charset="0"/>
                <a:cs typeface="Times New Roman" panose="02020603050405020304" pitchFamily="18" charset="0"/>
              </a:rPr>
              <a:t>© Erasmus University Rotterdam – Alexander Santos Lima</a:t>
            </a:r>
            <a:endParaRPr kumimoji="0" lang="nl-NL" sz="600" b="0" i="0" u="none" strike="noStrike" kern="1200" cap="none" spc="0" normalizeH="0" baseline="0" noProof="0" dirty="0">
              <a:ln>
                <a:noFill/>
              </a:ln>
              <a:solidFill>
                <a:prstClr val="white"/>
              </a:solidFill>
              <a:effectLst/>
              <a:uLnTx/>
              <a:uFillTx/>
              <a:latin typeface="Museo Sans 50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6">
            <a:extLst>
              <a:ext uri="{FF2B5EF4-FFF2-40B4-BE49-F238E27FC236}">
                <a16:creationId xmlns:a16="http://schemas.microsoft.com/office/drawing/2014/main" id="{DF3B28E5-643A-4887-B945-D11F758639FB}"/>
              </a:ext>
            </a:extLst>
          </p:cNvPr>
          <p:cNvSpPr>
            <a:spLocks noGrp="1"/>
          </p:cNvSpPr>
          <p:nvPr>
            <p:ph type="title"/>
          </p:nvPr>
        </p:nvSpPr>
        <p:spPr/>
        <p:txBody>
          <a:bodyPr/>
          <a:lstStyle/>
          <a:p>
            <a:r>
              <a:rPr lang="nl-NL" sz="2800" dirty="0">
                <a:latin typeface="Museo Sans 700" panose="02000000000000000000" pitchFamily="50" charset="0"/>
              </a:rPr>
              <a:t>Professoren van de EUR</a:t>
            </a:r>
          </a:p>
        </p:txBody>
      </p:sp>
      <p:sp>
        <p:nvSpPr>
          <p:cNvPr id="5" name="Tijdelijke aanduiding voor voettekst 4">
            <a:extLst>
              <a:ext uri="{FF2B5EF4-FFF2-40B4-BE49-F238E27FC236}">
                <a16:creationId xmlns:a16="http://schemas.microsoft.com/office/drawing/2014/main" id="{A8D541BC-8B65-4667-9FE5-FF2392426BC7}"/>
              </a:ext>
            </a:extLst>
          </p:cNvPr>
          <p:cNvSpPr>
            <a:spLocks noGrp="1"/>
          </p:cNvSpPr>
          <p:nvPr>
            <p:ph type="ftr" sz="quarter" idx="11"/>
          </p:nvPr>
        </p:nvSpPr>
        <p:spPr/>
        <p:txBody>
          <a:bodyPr/>
          <a:lstStyle/>
          <a:p>
            <a:pPr defTabSz="685800">
              <a:defRPr/>
            </a:pPr>
            <a:r>
              <a:rPr lang="nl-NL">
                <a:solidFill>
                  <a:prstClr val="white"/>
                </a:solidFill>
                <a:latin typeface="Arial"/>
              </a:rPr>
              <a:t>Erasmus University Rotterdam </a:t>
            </a:r>
            <a:endParaRPr lang="nl-NL" dirty="0">
              <a:solidFill>
                <a:prstClr val="white"/>
              </a:solidFill>
              <a:latin typeface="Arial"/>
            </a:endParaRPr>
          </a:p>
        </p:txBody>
      </p:sp>
      <p:sp>
        <p:nvSpPr>
          <p:cNvPr id="16" name="Tijdelijke aanduiding voor tekst 15">
            <a:extLst>
              <a:ext uri="{FF2B5EF4-FFF2-40B4-BE49-F238E27FC236}">
                <a16:creationId xmlns:a16="http://schemas.microsoft.com/office/drawing/2014/main" id="{5A19318F-1096-43D8-8C49-59F9A57E4807}"/>
              </a:ext>
            </a:extLst>
          </p:cNvPr>
          <p:cNvSpPr>
            <a:spLocks noGrp="1"/>
          </p:cNvSpPr>
          <p:nvPr>
            <p:ph type="body" sz="quarter" idx="18"/>
          </p:nvPr>
        </p:nvSpPr>
        <p:spPr/>
        <p:txBody>
          <a:bodyPr/>
          <a:lstStyle/>
          <a:p>
            <a:r>
              <a:rPr lang="nl-NL"/>
              <a:t> </a:t>
            </a:r>
            <a:endParaRPr lang="nl-NL" dirty="0"/>
          </a:p>
        </p:txBody>
      </p:sp>
      <p:sp>
        <p:nvSpPr>
          <p:cNvPr id="14" name="Tijdelijke aanduiding voor tekst 13">
            <a:extLst>
              <a:ext uri="{FF2B5EF4-FFF2-40B4-BE49-F238E27FC236}">
                <a16:creationId xmlns:a16="http://schemas.microsoft.com/office/drawing/2014/main" id="{0B4D6245-21AC-4A94-82A9-D66065D827BE}"/>
              </a:ext>
            </a:extLst>
          </p:cNvPr>
          <p:cNvSpPr>
            <a:spLocks noGrp="1"/>
          </p:cNvSpPr>
          <p:nvPr>
            <p:ph type="body" sz="quarter" idx="13"/>
          </p:nvPr>
        </p:nvSpPr>
        <p:spPr/>
        <p:txBody>
          <a:bodyPr/>
          <a:lstStyle/>
          <a:p>
            <a:r>
              <a:rPr lang="nl-NL" dirty="0" err="1"/>
              <a:t>Valika</a:t>
            </a:r>
            <a:r>
              <a:rPr lang="nl-NL" dirty="0"/>
              <a:t> </a:t>
            </a:r>
            <a:r>
              <a:rPr lang="nl-NL" dirty="0" err="1"/>
              <a:t>Smeulders</a:t>
            </a:r>
            <a:endParaRPr lang="nl-NL" dirty="0"/>
          </a:p>
        </p:txBody>
      </p:sp>
      <p:sp>
        <p:nvSpPr>
          <p:cNvPr id="17" name="Tijdelijke aanduiding voor tekst 16">
            <a:extLst>
              <a:ext uri="{FF2B5EF4-FFF2-40B4-BE49-F238E27FC236}">
                <a16:creationId xmlns:a16="http://schemas.microsoft.com/office/drawing/2014/main" id="{DA48E566-3D98-4585-9ACD-1B6A4C55520E}"/>
              </a:ext>
            </a:extLst>
          </p:cNvPr>
          <p:cNvSpPr>
            <a:spLocks noGrp="1"/>
          </p:cNvSpPr>
          <p:nvPr>
            <p:ph type="body" sz="quarter" idx="19"/>
          </p:nvPr>
        </p:nvSpPr>
        <p:spPr/>
        <p:txBody>
          <a:bodyPr/>
          <a:lstStyle/>
          <a:p>
            <a:r>
              <a:rPr lang="nl-NL" dirty="0"/>
              <a:t>Geschiedenis professor</a:t>
            </a:r>
          </a:p>
        </p:txBody>
      </p:sp>
      <p:sp>
        <p:nvSpPr>
          <p:cNvPr id="18" name="Tijdelijke aanduiding voor tekst 17">
            <a:extLst>
              <a:ext uri="{FF2B5EF4-FFF2-40B4-BE49-F238E27FC236}">
                <a16:creationId xmlns:a16="http://schemas.microsoft.com/office/drawing/2014/main" id="{FBA75BA2-CFD1-4464-BF38-8CA43C5391B6}"/>
              </a:ext>
            </a:extLst>
          </p:cNvPr>
          <p:cNvSpPr>
            <a:spLocks noGrp="1"/>
          </p:cNvSpPr>
          <p:nvPr>
            <p:ph type="body" sz="quarter" idx="20"/>
          </p:nvPr>
        </p:nvSpPr>
        <p:spPr/>
        <p:txBody>
          <a:bodyPr/>
          <a:lstStyle/>
          <a:p>
            <a:r>
              <a:rPr lang="nl-NL"/>
              <a:t> </a:t>
            </a:r>
            <a:endParaRPr lang="nl-NL" dirty="0"/>
          </a:p>
        </p:txBody>
      </p:sp>
      <p:sp>
        <p:nvSpPr>
          <p:cNvPr id="20" name="Tijdelijke aanduiding voor tekst 19">
            <a:extLst>
              <a:ext uri="{FF2B5EF4-FFF2-40B4-BE49-F238E27FC236}">
                <a16:creationId xmlns:a16="http://schemas.microsoft.com/office/drawing/2014/main" id="{968AEDA6-15B3-49BC-AC9D-3385A8B5A308}"/>
              </a:ext>
            </a:extLst>
          </p:cNvPr>
          <p:cNvSpPr>
            <a:spLocks noGrp="1"/>
          </p:cNvSpPr>
          <p:nvPr>
            <p:ph type="body" sz="quarter" idx="22"/>
          </p:nvPr>
        </p:nvSpPr>
        <p:spPr/>
        <p:txBody>
          <a:bodyPr/>
          <a:lstStyle/>
          <a:p>
            <a:r>
              <a:rPr lang="nl-NL" dirty="0"/>
              <a:t>Jun </a:t>
            </a:r>
            <a:r>
              <a:rPr lang="nl-NL" dirty="0" err="1"/>
              <a:t>Borras</a:t>
            </a:r>
            <a:endParaRPr lang="nl-NL" dirty="0"/>
          </a:p>
        </p:txBody>
      </p:sp>
      <p:sp>
        <p:nvSpPr>
          <p:cNvPr id="21" name="Tijdelijke aanduiding voor tekst 20">
            <a:extLst>
              <a:ext uri="{FF2B5EF4-FFF2-40B4-BE49-F238E27FC236}">
                <a16:creationId xmlns:a16="http://schemas.microsoft.com/office/drawing/2014/main" id="{98C2D036-FC23-44D7-AB71-2480DDBC03A4}"/>
              </a:ext>
            </a:extLst>
          </p:cNvPr>
          <p:cNvSpPr>
            <a:spLocks noGrp="1"/>
          </p:cNvSpPr>
          <p:nvPr>
            <p:ph type="body" sz="quarter" idx="23"/>
          </p:nvPr>
        </p:nvSpPr>
        <p:spPr/>
        <p:txBody>
          <a:bodyPr/>
          <a:lstStyle/>
          <a:p>
            <a:pPr lvl="4"/>
            <a:r>
              <a:rPr lang="nl-NL" dirty="0"/>
              <a:t>Sociale wetenschappen professor</a:t>
            </a:r>
          </a:p>
        </p:txBody>
      </p:sp>
      <p:sp>
        <p:nvSpPr>
          <p:cNvPr id="22" name="Tijdelijke aanduiding voor tekst 21">
            <a:extLst>
              <a:ext uri="{FF2B5EF4-FFF2-40B4-BE49-F238E27FC236}">
                <a16:creationId xmlns:a16="http://schemas.microsoft.com/office/drawing/2014/main" id="{12C5622F-44AA-46A4-B6E7-077B8911673F}"/>
              </a:ext>
            </a:extLst>
          </p:cNvPr>
          <p:cNvSpPr>
            <a:spLocks noGrp="1"/>
          </p:cNvSpPr>
          <p:nvPr>
            <p:ph type="body" sz="quarter" idx="24"/>
          </p:nvPr>
        </p:nvSpPr>
        <p:spPr/>
        <p:txBody>
          <a:bodyPr/>
          <a:lstStyle/>
          <a:p>
            <a:r>
              <a:rPr lang="nl-NL" dirty="0"/>
              <a:t> </a:t>
            </a:r>
          </a:p>
        </p:txBody>
      </p:sp>
      <p:sp>
        <p:nvSpPr>
          <p:cNvPr id="24" name="Tijdelijke aanduiding voor tekst 23">
            <a:extLst>
              <a:ext uri="{FF2B5EF4-FFF2-40B4-BE49-F238E27FC236}">
                <a16:creationId xmlns:a16="http://schemas.microsoft.com/office/drawing/2014/main" id="{B1173392-2AB0-4620-AFDC-5731747319E7}"/>
              </a:ext>
            </a:extLst>
          </p:cNvPr>
          <p:cNvSpPr>
            <a:spLocks noGrp="1"/>
          </p:cNvSpPr>
          <p:nvPr>
            <p:ph type="body" sz="quarter" idx="26"/>
          </p:nvPr>
        </p:nvSpPr>
        <p:spPr/>
        <p:txBody>
          <a:bodyPr/>
          <a:lstStyle/>
          <a:p>
            <a:r>
              <a:rPr lang="nl-NL" dirty="0"/>
              <a:t>Stine Jensen</a:t>
            </a:r>
          </a:p>
        </p:txBody>
      </p:sp>
      <p:sp>
        <p:nvSpPr>
          <p:cNvPr id="25" name="Tijdelijke aanduiding voor tekst 24">
            <a:extLst>
              <a:ext uri="{FF2B5EF4-FFF2-40B4-BE49-F238E27FC236}">
                <a16:creationId xmlns:a16="http://schemas.microsoft.com/office/drawing/2014/main" id="{AE996AC7-36E7-4DAE-8611-50A198167AEE}"/>
              </a:ext>
            </a:extLst>
          </p:cNvPr>
          <p:cNvSpPr>
            <a:spLocks noGrp="1"/>
          </p:cNvSpPr>
          <p:nvPr>
            <p:ph type="body" sz="quarter" idx="27"/>
          </p:nvPr>
        </p:nvSpPr>
        <p:spPr/>
        <p:txBody>
          <a:bodyPr/>
          <a:lstStyle/>
          <a:p>
            <a:pPr lvl="4"/>
            <a:r>
              <a:rPr lang="nl-NL" dirty="0"/>
              <a:t>Filosofie professor</a:t>
            </a:r>
          </a:p>
        </p:txBody>
      </p:sp>
      <p:sp>
        <p:nvSpPr>
          <p:cNvPr id="26" name="Tijdelijke aanduiding voor tekst 25">
            <a:extLst>
              <a:ext uri="{FF2B5EF4-FFF2-40B4-BE49-F238E27FC236}">
                <a16:creationId xmlns:a16="http://schemas.microsoft.com/office/drawing/2014/main" id="{A43CF7BC-BDB4-47AE-89BC-DFB4AE4E0B8F}"/>
              </a:ext>
            </a:extLst>
          </p:cNvPr>
          <p:cNvSpPr>
            <a:spLocks noGrp="1"/>
          </p:cNvSpPr>
          <p:nvPr>
            <p:ph type="body" sz="quarter" idx="28"/>
          </p:nvPr>
        </p:nvSpPr>
        <p:spPr/>
        <p:txBody>
          <a:bodyPr/>
          <a:lstStyle/>
          <a:p>
            <a:r>
              <a:rPr lang="nl-NL" dirty="0"/>
              <a:t> </a:t>
            </a:r>
          </a:p>
        </p:txBody>
      </p:sp>
      <p:sp>
        <p:nvSpPr>
          <p:cNvPr id="28" name="Tijdelijke aanduiding voor tekst 27">
            <a:extLst>
              <a:ext uri="{FF2B5EF4-FFF2-40B4-BE49-F238E27FC236}">
                <a16:creationId xmlns:a16="http://schemas.microsoft.com/office/drawing/2014/main" id="{44775B89-9585-4B6F-A30D-588B77C52611}"/>
              </a:ext>
            </a:extLst>
          </p:cNvPr>
          <p:cNvSpPr>
            <a:spLocks noGrp="1"/>
          </p:cNvSpPr>
          <p:nvPr>
            <p:ph type="body" sz="quarter" idx="30"/>
          </p:nvPr>
        </p:nvSpPr>
        <p:spPr/>
        <p:txBody>
          <a:bodyPr/>
          <a:lstStyle/>
          <a:p>
            <a:r>
              <a:rPr lang="nl-NL" dirty="0" err="1"/>
              <a:t>Yuk</a:t>
            </a:r>
            <a:r>
              <a:rPr lang="nl-NL" dirty="0"/>
              <a:t> Hui</a:t>
            </a:r>
          </a:p>
        </p:txBody>
      </p:sp>
      <p:sp>
        <p:nvSpPr>
          <p:cNvPr id="29" name="Tijdelijke aanduiding voor tekst 28">
            <a:extLst>
              <a:ext uri="{FF2B5EF4-FFF2-40B4-BE49-F238E27FC236}">
                <a16:creationId xmlns:a16="http://schemas.microsoft.com/office/drawing/2014/main" id="{5F6DC2AC-B497-49B0-8CBD-932CFEEB2953}"/>
              </a:ext>
            </a:extLst>
          </p:cNvPr>
          <p:cNvSpPr>
            <a:spLocks noGrp="1"/>
          </p:cNvSpPr>
          <p:nvPr>
            <p:ph type="body" sz="quarter" idx="31"/>
          </p:nvPr>
        </p:nvSpPr>
        <p:spPr/>
        <p:txBody>
          <a:bodyPr/>
          <a:lstStyle/>
          <a:p>
            <a:pPr lvl="4"/>
            <a:r>
              <a:rPr lang="nl-NL" dirty="0"/>
              <a:t>Filosofie professor</a:t>
            </a:r>
          </a:p>
        </p:txBody>
      </p:sp>
      <p:pic>
        <p:nvPicPr>
          <p:cNvPr id="4" name="Picture Placeholder 3">
            <a:extLst>
              <a:ext uri="{FF2B5EF4-FFF2-40B4-BE49-F238E27FC236}">
                <a16:creationId xmlns:a16="http://schemas.microsoft.com/office/drawing/2014/main" id="{BF9B5091-E7AA-5F03-0371-9CBC9FC9C1F3}"/>
              </a:ext>
            </a:extLst>
          </p:cNvPr>
          <p:cNvPicPr>
            <a:picLocks noGrp="1" noChangeAspect="1"/>
          </p:cNvPicPr>
          <p:nvPr>
            <p:ph type="pic" sz="quarter" idx="14"/>
          </p:nvPr>
        </p:nvPicPr>
        <p:blipFill>
          <a:blip r:embed="rId3"/>
          <a:srcRect l="22752" r="22752"/>
          <a:stretch>
            <a:fillRect/>
          </a:stretch>
        </p:blipFill>
        <p:spPr>
          <a:xfrm>
            <a:off x="553725" y="1841233"/>
            <a:ext cx="1660769" cy="2033118"/>
          </a:xfrm>
          <a:prstGeom prst="rect">
            <a:avLst/>
          </a:prstGeom>
        </p:spPr>
      </p:pic>
      <p:pic>
        <p:nvPicPr>
          <p:cNvPr id="9" name="Picture Placeholder 8">
            <a:extLst>
              <a:ext uri="{FF2B5EF4-FFF2-40B4-BE49-F238E27FC236}">
                <a16:creationId xmlns:a16="http://schemas.microsoft.com/office/drawing/2014/main" id="{C7E75300-677E-176B-B79D-E0EF9D77E800}"/>
              </a:ext>
            </a:extLst>
          </p:cNvPr>
          <p:cNvPicPr>
            <a:picLocks noGrp="1" noChangeAspect="1"/>
          </p:cNvPicPr>
          <p:nvPr>
            <p:ph type="pic" sz="quarter" idx="21"/>
          </p:nvPr>
        </p:nvPicPr>
        <p:blipFill>
          <a:blip r:embed="rId4"/>
          <a:srcRect l="22752" r="22752"/>
          <a:stretch>
            <a:fillRect/>
          </a:stretch>
        </p:blipFill>
        <p:spPr>
          <a:prstGeom prst="rect">
            <a:avLst/>
          </a:prstGeom>
        </p:spPr>
      </p:pic>
      <p:pic>
        <p:nvPicPr>
          <p:cNvPr id="12" name="Picture Placeholder 11">
            <a:extLst>
              <a:ext uri="{FF2B5EF4-FFF2-40B4-BE49-F238E27FC236}">
                <a16:creationId xmlns:a16="http://schemas.microsoft.com/office/drawing/2014/main" id="{379F09C3-67C7-5E41-29E2-624D7661CF5B}"/>
              </a:ext>
            </a:extLst>
          </p:cNvPr>
          <p:cNvPicPr>
            <a:picLocks noGrp="1" noChangeAspect="1"/>
          </p:cNvPicPr>
          <p:nvPr>
            <p:ph type="pic" sz="quarter" idx="25"/>
          </p:nvPr>
        </p:nvPicPr>
        <p:blipFill>
          <a:blip r:embed="rId5"/>
          <a:srcRect l="24440" r="24440"/>
          <a:stretch>
            <a:fillRect/>
          </a:stretch>
        </p:blipFill>
        <p:spPr>
          <a:prstGeom prst="rect">
            <a:avLst/>
          </a:prstGeom>
        </p:spPr>
      </p:pic>
      <p:pic>
        <p:nvPicPr>
          <p:cNvPr id="19" name="Picture Placeholder 18">
            <a:extLst>
              <a:ext uri="{FF2B5EF4-FFF2-40B4-BE49-F238E27FC236}">
                <a16:creationId xmlns:a16="http://schemas.microsoft.com/office/drawing/2014/main" id="{7727DC4C-7E75-3DE8-6B89-FD171DF0DF60}"/>
              </a:ext>
            </a:extLst>
          </p:cNvPr>
          <p:cNvPicPr>
            <a:picLocks noGrp="1" noChangeAspect="1"/>
          </p:cNvPicPr>
          <p:nvPr>
            <p:ph type="pic" sz="quarter" idx="29"/>
          </p:nvPr>
        </p:nvPicPr>
        <p:blipFill>
          <a:blip r:embed="rId6"/>
          <a:srcRect l="23531" r="23531"/>
          <a:stretch>
            <a:fillRect/>
          </a:stretch>
        </p:blipFill>
        <p:spPr>
          <a:prstGeom prst="rect">
            <a:avLst/>
          </a:prstGeom>
        </p:spPr>
      </p:pic>
      <p:sp>
        <p:nvSpPr>
          <p:cNvPr id="40" name="TextBox 39">
            <a:extLst>
              <a:ext uri="{FF2B5EF4-FFF2-40B4-BE49-F238E27FC236}">
                <a16:creationId xmlns:a16="http://schemas.microsoft.com/office/drawing/2014/main" id="{98E7E59C-9729-9406-7BC7-F79A5F3E3A45}"/>
              </a:ext>
            </a:extLst>
          </p:cNvPr>
          <p:cNvSpPr txBox="1"/>
          <p:nvPr/>
        </p:nvSpPr>
        <p:spPr>
          <a:xfrm>
            <a:off x="391868" y="3705328"/>
            <a:ext cx="6066844"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00" cap="none" spc="0" normalizeH="0" baseline="0" noProof="0" dirty="0">
                <a:ln>
                  <a:noFill/>
                </a:ln>
                <a:solidFill>
                  <a:prstClr val="white"/>
                </a:solidFill>
                <a:effectLst/>
                <a:uLnTx/>
                <a:uFillTx/>
                <a:latin typeface="Aptos" panose="020B0004020202020204" pitchFamily="34" charset="0"/>
                <a:ea typeface="Aptos" panose="020B0004020202020204" pitchFamily="34" charset="0"/>
                <a:cs typeface="Times New Roman" panose="02020603050405020304" pitchFamily="18" charset="0"/>
              </a:rPr>
              <a:t>©  A</a:t>
            </a:r>
            <a:r>
              <a:rPr kumimoji="0" lang="nl-NL" sz="600" b="0" i="0" u="none" strike="noStrike" kern="1200" cap="none" spc="0" normalizeH="0" baseline="0" noProof="0" dirty="0" err="1">
                <a:ln>
                  <a:noFill/>
                </a:ln>
                <a:solidFill>
                  <a:prstClr val="white"/>
                </a:solidFill>
                <a:effectLst/>
                <a:uLnTx/>
                <a:uFillTx/>
                <a:latin typeface="Aptos" panose="020B0004020202020204" pitchFamily="34" charset="0"/>
                <a:ea typeface="+mn-ea"/>
                <a:cs typeface="+mn-cs"/>
              </a:rPr>
              <a:t>ndy</a:t>
            </a:r>
            <a:r>
              <a:rPr kumimoji="0" lang="nl-NL" sz="600" b="0" i="0" u="none" strike="noStrike" kern="1200" cap="none" spc="0" normalizeH="0" baseline="0" noProof="0" dirty="0">
                <a:ln>
                  <a:noFill/>
                </a:ln>
                <a:solidFill>
                  <a:prstClr val="white"/>
                </a:solidFill>
                <a:effectLst/>
                <a:uLnTx/>
                <a:uFillTx/>
                <a:latin typeface="Aptos" panose="020B0004020202020204" pitchFamily="34" charset="0"/>
                <a:ea typeface="+mn-ea"/>
                <a:cs typeface="+mn-cs"/>
              </a:rPr>
              <a:t> Kleinmoedig – Rijksmuseum</a:t>
            </a:r>
          </a:p>
        </p:txBody>
      </p:sp>
      <p:sp>
        <p:nvSpPr>
          <p:cNvPr id="45" name="TextBox 44">
            <a:extLst>
              <a:ext uri="{FF2B5EF4-FFF2-40B4-BE49-F238E27FC236}">
                <a16:creationId xmlns:a16="http://schemas.microsoft.com/office/drawing/2014/main" id="{67FA475E-7717-EAC8-FA01-61BC333F3412}"/>
              </a:ext>
            </a:extLst>
          </p:cNvPr>
          <p:cNvSpPr txBox="1"/>
          <p:nvPr/>
        </p:nvSpPr>
        <p:spPr>
          <a:xfrm>
            <a:off x="2594905" y="3705328"/>
            <a:ext cx="6066844" cy="184666"/>
          </a:xfrm>
          <a:prstGeom prst="rect">
            <a:avLst/>
          </a:prstGeom>
          <a:noFill/>
        </p:spPr>
        <p:txBody>
          <a:bodyPr wrap="square">
            <a:spAutoFit/>
          </a:bodyPr>
          <a:lstStyle/>
          <a:p>
            <a:r>
              <a:rPr lang="en-US" sz="600" kern="100" dirty="0">
                <a:solidFill>
                  <a:schemeClr val="bg1"/>
                </a:solidFill>
                <a:effectLst/>
                <a:latin typeface="Aptos" panose="020B0004020202020204" pitchFamily="34" charset="0"/>
                <a:ea typeface="Aptos" panose="020B0004020202020204" pitchFamily="34" charset="0"/>
                <a:cs typeface="Times New Roman" panose="02020603050405020304" pitchFamily="18" charset="0"/>
              </a:rPr>
              <a:t>© Erasmus University Rotterdam </a:t>
            </a:r>
          </a:p>
        </p:txBody>
      </p:sp>
      <p:sp>
        <p:nvSpPr>
          <p:cNvPr id="47" name="TextBox 46">
            <a:extLst>
              <a:ext uri="{FF2B5EF4-FFF2-40B4-BE49-F238E27FC236}">
                <a16:creationId xmlns:a16="http://schemas.microsoft.com/office/drawing/2014/main" id="{0D9A935A-3C37-104D-61B6-311DC836E293}"/>
              </a:ext>
            </a:extLst>
          </p:cNvPr>
          <p:cNvSpPr txBox="1"/>
          <p:nvPr/>
        </p:nvSpPr>
        <p:spPr>
          <a:xfrm>
            <a:off x="4717014" y="3703826"/>
            <a:ext cx="6066844" cy="184666"/>
          </a:xfrm>
          <a:prstGeom prst="rect">
            <a:avLst/>
          </a:prstGeom>
          <a:noFill/>
        </p:spPr>
        <p:txBody>
          <a:bodyPr wrap="square">
            <a:spAutoFit/>
          </a:bodyPr>
          <a:lstStyle/>
          <a:p>
            <a:r>
              <a:rPr lang="en-US" sz="600" kern="100" dirty="0">
                <a:solidFill>
                  <a:schemeClr val="bg1"/>
                </a:solidFill>
                <a:effectLst/>
                <a:latin typeface="Aptos" panose="020B0004020202020204" pitchFamily="34" charset="0"/>
                <a:ea typeface="Aptos" panose="020B0004020202020204" pitchFamily="34" charset="0"/>
                <a:cs typeface="Times New Roman" panose="02020603050405020304" pitchFamily="18" charset="0"/>
              </a:rPr>
              <a:t>© </a:t>
            </a:r>
            <a:r>
              <a:rPr lang="en-US" sz="600" kern="100" dirty="0">
                <a:solidFill>
                  <a:schemeClr val="bg1"/>
                </a:solidFill>
                <a:latin typeface="Aptos" panose="020B0004020202020204" pitchFamily="34" charset="0"/>
                <a:ea typeface="Aptos" panose="020B0004020202020204" pitchFamily="34" charset="0"/>
                <a:cs typeface="Times New Roman" panose="02020603050405020304" pitchFamily="18" charset="0"/>
              </a:rPr>
              <a:t>Romy van Leeuwen</a:t>
            </a:r>
            <a:endParaRPr lang="nl-NL" sz="800" dirty="0">
              <a:solidFill>
                <a:schemeClr val="bg1"/>
              </a:solidFill>
            </a:endParaRPr>
          </a:p>
        </p:txBody>
      </p:sp>
      <p:sp>
        <p:nvSpPr>
          <p:cNvPr id="51" name="TextBox 50">
            <a:extLst>
              <a:ext uri="{FF2B5EF4-FFF2-40B4-BE49-F238E27FC236}">
                <a16:creationId xmlns:a16="http://schemas.microsoft.com/office/drawing/2014/main" id="{632C6D8B-BA64-93F5-F872-95EC89D741A4}"/>
              </a:ext>
            </a:extLst>
          </p:cNvPr>
          <p:cNvSpPr txBox="1"/>
          <p:nvPr/>
        </p:nvSpPr>
        <p:spPr>
          <a:xfrm>
            <a:off x="6857330" y="3664488"/>
            <a:ext cx="6066844"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00" cap="none" spc="0" normalizeH="0" baseline="0" noProof="0" dirty="0">
                <a:ln>
                  <a:noFill/>
                </a:ln>
                <a:solidFill>
                  <a:prstClr val="white"/>
                </a:solidFill>
                <a:effectLst/>
                <a:uLnTx/>
                <a:uFillTx/>
                <a:latin typeface="Aptos" panose="020B0004020202020204" pitchFamily="34" charset="0"/>
                <a:ea typeface="Aptos" panose="020B0004020202020204" pitchFamily="34" charset="0"/>
                <a:cs typeface="Times New Roman" panose="02020603050405020304" pitchFamily="18" charset="0"/>
              </a:rPr>
              <a:t>© Yuk Hui</a:t>
            </a:r>
          </a:p>
        </p:txBody>
      </p:sp>
    </p:spTree>
    <p:extLst>
      <p:ext uri="{BB962C8B-B14F-4D97-AF65-F5344CB8AC3E}">
        <p14:creationId xmlns:p14="http://schemas.microsoft.com/office/powerpoint/2010/main" val="1800119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40B660D4-7E63-5C96-C1CF-D0778D7597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3689" y="835740"/>
            <a:ext cx="5573961" cy="4256629"/>
          </a:xfrm>
          <a:prstGeom prst="rect">
            <a:avLst/>
          </a:prstGeom>
          <a:noFill/>
          <a:extLst>
            <a:ext uri="{909E8E84-426E-40DD-AFC4-6F175D3DCCD1}">
              <a14:hiddenFill xmlns:a14="http://schemas.microsoft.com/office/drawing/2010/main">
                <a:solidFill>
                  <a:srgbClr val="FFFFFF"/>
                </a:solidFill>
              </a14:hiddenFill>
            </a:ext>
          </a:extLst>
        </p:spPr>
      </p:pic>
      <p:sp>
        <p:nvSpPr>
          <p:cNvPr id="14" name="Titel 13">
            <a:extLst>
              <a:ext uri="{FF2B5EF4-FFF2-40B4-BE49-F238E27FC236}">
                <a16:creationId xmlns:a16="http://schemas.microsoft.com/office/drawing/2014/main" id="{12FAF9D1-EB23-4C5E-8BAC-F4698F21EC92}"/>
              </a:ext>
            </a:extLst>
          </p:cNvPr>
          <p:cNvSpPr>
            <a:spLocks noGrp="1"/>
          </p:cNvSpPr>
          <p:nvPr>
            <p:ph type="title"/>
          </p:nvPr>
        </p:nvSpPr>
        <p:spPr/>
        <p:txBody>
          <a:bodyPr/>
          <a:lstStyle/>
          <a:p>
            <a:r>
              <a:rPr lang="nl-NL" sz="2400" dirty="0">
                <a:solidFill>
                  <a:schemeClr val="accent2"/>
                </a:solidFill>
              </a:rPr>
              <a:t>Tekst m + Beeld</a:t>
            </a:r>
          </a:p>
        </p:txBody>
      </p:sp>
      <p:sp>
        <p:nvSpPr>
          <p:cNvPr id="6" name="TextBox 5">
            <a:extLst>
              <a:ext uri="{FF2B5EF4-FFF2-40B4-BE49-F238E27FC236}">
                <a16:creationId xmlns:a16="http://schemas.microsoft.com/office/drawing/2014/main" id="{8298B9C2-08E7-70C8-F814-5706E05E65D7}"/>
              </a:ext>
            </a:extLst>
          </p:cNvPr>
          <p:cNvSpPr txBox="1"/>
          <p:nvPr/>
        </p:nvSpPr>
        <p:spPr>
          <a:xfrm>
            <a:off x="6196614" y="35267"/>
            <a:ext cx="3551068" cy="184666"/>
          </a:xfrm>
          <a:prstGeom prst="rect">
            <a:avLst/>
          </a:prstGeom>
          <a:noFill/>
        </p:spPr>
        <p:txBody>
          <a:bodyPr wrap="square" rtlCol="0">
            <a:spAutoFit/>
          </a:bodyPr>
          <a:lstStyle/>
          <a:p>
            <a:r>
              <a:rPr lang="nl-NL" sz="600" dirty="0">
                <a:solidFill>
                  <a:schemeClr val="bg2"/>
                </a:solidFill>
              </a:rPr>
              <a:t>https://www.itkhaarlem.nl/current/local/runtime/images/314/677x517/onderwijs.png</a:t>
            </a:r>
          </a:p>
        </p:txBody>
      </p:sp>
      <p:sp>
        <p:nvSpPr>
          <p:cNvPr id="3" name="TextBox 2">
            <a:extLst>
              <a:ext uri="{FF2B5EF4-FFF2-40B4-BE49-F238E27FC236}">
                <a16:creationId xmlns:a16="http://schemas.microsoft.com/office/drawing/2014/main" id="{A1DDFBFE-75B9-F12F-9C26-0E46BC8B4868}"/>
              </a:ext>
            </a:extLst>
          </p:cNvPr>
          <p:cNvSpPr txBox="1"/>
          <p:nvPr/>
        </p:nvSpPr>
        <p:spPr>
          <a:xfrm>
            <a:off x="237226" y="374075"/>
            <a:ext cx="7444596" cy="523220"/>
          </a:xfrm>
          <a:prstGeom prst="rect">
            <a:avLst/>
          </a:prstGeom>
          <a:noFill/>
        </p:spPr>
        <p:txBody>
          <a:bodyPr wrap="square">
            <a:spAutoFit/>
          </a:bodyPr>
          <a:lstStyle/>
          <a:p>
            <a:r>
              <a:rPr lang="nl-NL" sz="2800" dirty="0">
                <a:solidFill>
                  <a:schemeClr val="accent2"/>
                </a:solidFill>
                <a:latin typeface="Museo Sans 700" panose="02000000000000000000" pitchFamily="50" charset="0"/>
                <a:ea typeface="+mj-ea"/>
              </a:rPr>
              <a:t>Hoe </a:t>
            </a:r>
            <a:r>
              <a:rPr kumimoji="0" lang="nl-NL" sz="2800" b="0" i="0" u="none" strike="noStrike" kern="1200" cap="none" spc="0" normalizeH="0" baseline="0" noProof="0" dirty="0">
                <a:ln>
                  <a:noFill/>
                </a:ln>
                <a:solidFill>
                  <a:schemeClr val="accent2"/>
                </a:solidFill>
                <a:effectLst/>
                <a:uLnTx/>
                <a:uFillTx/>
                <a:latin typeface="Museo Sans 700" panose="02000000000000000000" pitchFamily="50" charset="0"/>
                <a:ea typeface="+mj-ea"/>
              </a:rPr>
              <a:t>word je professor?</a:t>
            </a:r>
            <a:endParaRPr lang="nl-NL" sz="2800" dirty="0">
              <a:solidFill>
                <a:schemeClr val="accent2"/>
              </a:solidFill>
              <a:latin typeface="Museo Sans 700" panose="02000000000000000000" pitchFamily="50" charset="0"/>
            </a:endParaRPr>
          </a:p>
        </p:txBody>
      </p:sp>
    </p:spTree>
    <p:extLst>
      <p:ext uri="{BB962C8B-B14F-4D97-AF65-F5344CB8AC3E}">
        <p14:creationId xmlns:p14="http://schemas.microsoft.com/office/powerpoint/2010/main" val="1048181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E846FD-396C-26F1-1655-3FB55FBC70E7}"/>
              </a:ext>
            </a:extLst>
          </p:cNvPr>
          <p:cNvSpPr>
            <a:spLocks noGrp="1"/>
          </p:cNvSpPr>
          <p:nvPr>
            <p:ph type="title"/>
          </p:nvPr>
        </p:nvSpPr>
        <p:spPr>
          <a:xfrm>
            <a:off x="491525" y="396000"/>
            <a:ext cx="8172000" cy="576000"/>
          </a:xfrm>
        </p:spPr>
        <p:txBody>
          <a:bodyPr anchor="t">
            <a:normAutofit/>
          </a:bodyPr>
          <a:lstStyle/>
          <a:p>
            <a:r>
              <a:rPr lang="nl-NL" dirty="0"/>
              <a:t>Opdracht: teken jezelf als professor</a:t>
            </a:r>
          </a:p>
        </p:txBody>
      </p:sp>
      <p:graphicFrame>
        <p:nvGraphicFramePr>
          <p:cNvPr id="5" name="Content Placeholder 2">
            <a:extLst>
              <a:ext uri="{FF2B5EF4-FFF2-40B4-BE49-F238E27FC236}">
                <a16:creationId xmlns:a16="http://schemas.microsoft.com/office/drawing/2014/main" id="{215C230B-124D-460A-2DC1-220A32680EF4}"/>
              </a:ext>
            </a:extLst>
          </p:cNvPr>
          <p:cNvGraphicFramePr>
            <a:graphicFrameLocks noGrp="1"/>
          </p:cNvGraphicFramePr>
          <p:nvPr>
            <p:ph idx="1"/>
            <p:extLst>
              <p:ext uri="{D42A27DB-BD31-4B8C-83A1-F6EECF244321}">
                <p14:modId xmlns:p14="http://schemas.microsoft.com/office/powerpoint/2010/main" val="3342908517"/>
              </p:ext>
            </p:extLst>
          </p:nvPr>
        </p:nvGraphicFramePr>
        <p:xfrm>
          <a:off x="491524" y="971551"/>
          <a:ext cx="8172000" cy="33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9" name="Picture 8">
            <a:extLst>
              <a:ext uri="{FF2B5EF4-FFF2-40B4-BE49-F238E27FC236}">
                <a16:creationId xmlns:a16="http://schemas.microsoft.com/office/drawing/2014/main" id="{B7A3AF90-C2D3-F077-59AF-6A65B1F49704}"/>
              </a:ext>
            </a:extLst>
          </p:cNvPr>
          <p:cNvPicPr>
            <a:picLocks noChangeAspect="1"/>
          </p:cNvPicPr>
          <p:nvPr/>
        </p:nvPicPr>
        <p:blipFill>
          <a:blip r:embed="rId8"/>
          <a:srcRect l="12824" t="19682" r="9501" b="8228"/>
          <a:stretch/>
        </p:blipFill>
        <p:spPr>
          <a:xfrm>
            <a:off x="810491" y="2044458"/>
            <a:ext cx="3202475" cy="1966433"/>
          </a:xfrm>
          <a:prstGeom prst="rect">
            <a:avLst/>
          </a:prstGeom>
        </p:spPr>
      </p:pic>
      <p:pic>
        <p:nvPicPr>
          <p:cNvPr id="4" name="Picture 3" descr="A pink hexagon with white text&#10;&#10;AI-generated content may be incorrect.">
            <a:extLst>
              <a:ext uri="{FF2B5EF4-FFF2-40B4-BE49-F238E27FC236}">
                <a16:creationId xmlns:a16="http://schemas.microsoft.com/office/drawing/2014/main" id="{94E99DEC-A1DD-6998-14E8-1892E17938D1}"/>
              </a:ext>
            </a:extLst>
          </p:cNvPr>
          <p:cNvPicPr>
            <a:picLocks noChangeAspect="1"/>
          </p:cNvPicPr>
          <p:nvPr/>
        </p:nvPicPr>
        <p:blipFill>
          <a:blip r:embed="rId9"/>
          <a:stretch>
            <a:fillRect/>
          </a:stretch>
        </p:blipFill>
        <p:spPr>
          <a:xfrm>
            <a:off x="8471647" y="11830"/>
            <a:ext cx="672353" cy="728578"/>
          </a:xfrm>
          <a:prstGeom prst="rect">
            <a:avLst/>
          </a:prstGeom>
        </p:spPr>
      </p:pic>
      <p:pic>
        <p:nvPicPr>
          <p:cNvPr id="7" name="Picture 6" descr="A hexagon with a white arrow and a spiral&#10;&#10;AI-generated content may be incorrect.">
            <a:extLst>
              <a:ext uri="{FF2B5EF4-FFF2-40B4-BE49-F238E27FC236}">
                <a16:creationId xmlns:a16="http://schemas.microsoft.com/office/drawing/2014/main" id="{30E5270D-949C-8C1B-00E7-9217DF5960C4}"/>
              </a:ext>
            </a:extLst>
          </p:cNvPr>
          <p:cNvPicPr>
            <a:picLocks noChangeAspect="1"/>
          </p:cNvPicPr>
          <p:nvPr/>
        </p:nvPicPr>
        <p:blipFill>
          <a:blip r:embed="rId10"/>
          <a:stretch>
            <a:fillRect/>
          </a:stretch>
        </p:blipFill>
        <p:spPr>
          <a:xfrm>
            <a:off x="7799294" y="11830"/>
            <a:ext cx="672353" cy="725180"/>
          </a:xfrm>
          <a:prstGeom prst="rect">
            <a:avLst/>
          </a:prstGeom>
        </p:spPr>
      </p:pic>
    </p:spTree>
    <p:extLst>
      <p:ext uri="{BB962C8B-B14F-4D97-AF65-F5344CB8AC3E}">
        <p14:creationId xmlns:p14="http://schemas.microsoft.com/office/powerpoint/2010/main" val="1563565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A8BE95E-485A-1D81-9B0B-CA98F1027C26}"/>
              </a:ext>
            </a:extLst>
          </p:cNvPr>
          <p:cNvPicPr>
            <a:picLocks noChangeAspect="1"/>
          </p:cNvPicPr>
          <p:nvPr/>
        </p:nvPicPr>
        <p:blipFill>
          <a:blip r:embed="rId3"/>
          <a:stretch>
            <a:fillRect/>
          </a:stretch>
        </p:blipFill>
        <p:spPr>
          <a:xfrm>
            <a:off x="2537608" y="0"/>
            <a:ext cx="6593918" cy="5143500"/>
          </a:xfrm>
          <a:prstGeom prst="rect">
            <a:avLst/>
          </a:prstGeom>
        </p:spPr>
      </p:pic>
      <p:sp>
        <p:nvSpPr>
          <p:cNvPr id="2" name="Text Placeholder 1">
            <a:extLst>
              <a:ext uri="{FF2B5EF4-FFF2-40B4-BE49-F238E27FC236}">
                <a16:creationId xmlns:a16="http://schemas.microsoft.com/office/drawing/2014/main" id="{02041651-C2B7-D47F-6659-E12AE9A5B840}"/>
              </a:ext>
            </a:extLst>
          </p:cNvPr>
          <p:cNvSpPr>
            <a:spLocks noGrp="1"/>
          </p:cNvSpPr>
          <p:nvPr>
            <p:ph type="body" idx="10"/>
          </p:nvPr>
        </p:nvSpPr>
        <p:spPr/>
        <p:txBody>
          <a:bodyPr/>
          <a:lstStyle/>
          <a:p>
            <a:endParaRPr lang="nl-NL" dirty="0"/>
          </a:p>
        </p:txBody>
      </p:sp>
      <p:sp>
        <p:nvSpPr>
          <p:cNvPr id="3" name="Title 2">
            <a:extLst>
              <a:ext uri="{FF2B5EF4-FFF2-40B4-BE49-F238E27FC236}">
                <a16:creationId xmlns:a16="http://schemas.microsoft.com/office/drawing/2014/main" id="{CEBC15FD-9B31-205B-90FD-112EAEAE5FAE}"/>
              </a:ext>
            </a:extLst>
          </p:cNvPr>
          <p:cNvSpPr>
            <a:spLocks noGrp="1"/>
          </p:cNvSpPr>
          <p:nvPr>
            <p:ph type="ctrTitle"/>
          </p:nvPr>
        </p:nvSpPr>
        <p:spPr>
          <a:xfrm>
            <a:off x="477125" y="1184400"/>
            <a:ext cx="4874225" cy="1476000"/>
          </a:xfrm>
        </p:spPr>
        <p:txBody>
          <a:bodyPr anchor="t">
            <a:normAutofit/>
          </a:bodyPr>
          <a:lstStyle/>
          <a:p>
            <a:r>
              <a:rPr lang="nl-NL" dirty="0"/>
              <a:t>Hint 6</a:t>
            </a:r>
          </a:p>
        </p:txBody>
      </p:sp>
      <p:sp>
        <p:nvSpPr>
          <p:cNvPr id="4" name="Subtitle 3">
            <a:extLst>
              <a:ext uri="{FF2B5EF4-FFF2-40B4-BE49-F238E27FC236}">
                <a16:creationId xmlns:a16="http://schemas.microsoft.com/office/drawing/2014/main" id="{FE429322-5170-3FFB-1039-5AC5F49940DF}"/>
              </a:ext>
            </a:extLst>
          </p:cNvPr>
          <p:cNvSpPr>
            <a:spLocks noGrp="1"/>
          </p:cNvSpPr>
          <p:nvPr>
            <p:ph type="subTitle" idx="1"/>
          </p:nvPr>
        </p:nvSpPr>
        <p:spPr/>
        <p:txBody>
          <a:bodyPr anchor="t">
            <a:normAutofit/>
          </a:bodyPr>
          <a:lstStyle/>
          <a:p>
            <a:pPr marL="0" indent="0">
              <a:spcAft>
                <a:spcPts val="600"/>
              </a:spcAft>
              <a:buNone/>
            </a:pPr>
            <a:r>
              <a:rPr lang="nl-NL" dirty="0"/>
              <a:t>Mijn gekste talent is…</a:t>
            </a:r>
          </a:p>
        </p:txBody>
      </p:sp>
      <p:sp>
        <p:nvSpPr>
          <p:cNvPr id="5" name="TextBox 4">
            <a:extLst>
              <a:ext uri="{FF2B5EF4-FFF2-40B4-BE49-F238E27FC236}">
                <a16:creationId xmlns:a16="http://schemas.microsoft.com/office/drawing/2014/main" id="{6AF39C57-46EC-A6DF-B7AB-5B073882AE1A}"/>
              </a:ext>
            </a:extLst>
          </p:cNvPr>
          <p:cNvSpPr txBox="1"/>
          <p:nvPr/>
        </p:nvSpPr>
        <p:spPr>
          <a:xfrm>
            <a:off x="6845525" y="119167"/>
            <a:ext cx="4572000" cy="184666"/>
          </a:xfrm>
          <a:prstGeom prst="rect">
            <a:avLst/>
          </a:prstGeom>
          <a:noFill/>
        </p:spPr>
        <p:txBody>
          <a:bodyPr wrap="square">
            <a:spAutoFit/>
          </a:bodyPr>
          <a:lstStyle/>
          <a:p>
            <a:r>
              <a:rPr lang="nl-NL" sz="600" dirty="0">
                <a:solidFill>
                  <a:schemeClr val="bg2"/>
                </a:solidFill>
              </a:rPr>
              <a:t>© Erasmus University Rotterdam – Michelle </a:t>
            </a:r>
            <a:r>
              <a:rPr lang="nl-NL" sz="600" dirty="0" err="1">
                <a:solidFill>
                  <a:schemeClr val="bg2"/>
                </a:solidFill>
              </a:rPr>
              <a:t>Muus</a:t>
            </a:r>
            <a:r>
              <a:rPr lang="nl-NL" sz="600" dirty="0">
                <a:solidFill>
                  <a:schemeClr val="bg2"/>
                </a:solidFill>
              </a:rPr>
              <a:t> </a:t>
            </a:r>
          </a:p>
        </p:txBody>
      </p:sp>
    </p:spTree>
    <p:extLst>
      <p:ext uri="{BB962C8B-B14F-4D97-AF65-F5344CB8AC3E}">
        <p14:creationId xmlns:p14="http://schemas.microsoft.com/office/powerpoint/2010/main" val="4267220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Presentatie2 kopie">
  <a:themeElements>
    <a:clrScheme name="Erasmus Corporate 2020">
      <a:dk1>
        <a:srgbClr val="002328"/>
      </a:dk1>
      <a:lt1>
        <a:sysClr val="window" lastClr="FFFFFF"/>
      </a:lt1>
      <a:dk2>
        <a:srgbClr val="0C8066"/>
      </a:dk2>
      <a:lt2>
        <a:srgbClr val="9C9C9C"/>
      </a:lt2>
      <a:accent1>
        <a:srgbClr val="E3DAD8"/>
      </a:accent1>
      <a:accent2>
        <a:srgbClr val="00B4D2"/>
      </a:accent2>
      <a:accent3>
        <a:srgbClr val="00A22E"/>
      </a:accent3>
      <a:accent4>
        <a:srgbClr val="FFD700"/>
      </a:accent4>
      <a:accent5>
        <a:srgbClr val="FF9E00"/>
      </a:accent5>
      <a:accent6>
        <a:srgbClr val="BC0436"/>
      </a:accent6>
      <a:hlink>
        <a:srgbClr val="000000"/>
      </a:hlink>
      <a:folHlink>
        <a:srgbClr val="000000"/>
      </a:folHlink>
    </a:clrScheme>
    <a:fontScheme name="Erasmus_500-700">
      <a:majorFont>
        <a:latin typeface="Museo Sans 700"/>
        <a:ea typeface=""/>
        <a:cs typeface=""/>
      </a:majorFont>
      <a:minorFont>
        <a:latin typeface="Museo Sans 500"/>
        <a:ea typeface=""/>
        <a:cs typeface=""/>
      </a:minorFont>
    </a:fontScheme>
    <a:fmtScheme name="Kanto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erasmus-corporate-nl-eng.1_0.pptx" id="{81FB2FF7-7A36-4370-92B3-73C2FB808BB7}" vid="{7EC3989A-2E2D-47E0-9E03-54ECA23CFB72}"/>
    </a:ext>
  </a:extLst>
</a:theme>
</file>

<file path=ppt/theme/theme2.xml><?xml version="1.0" encoding="utf-8"?>
<a:theme xmlns:a="http://schemas.openxmlformats.org/drawingml/2006/main" name="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lidedeck_corporate.pptx" id="{1F17DF75-F762-4541-B688-D0698F0E7B81}" vid="{24B8215F-5789-4D48-849C-817941F91B20}"/>
    </a:ext>
  </a:extLst>
</a:theme>
</file>

<file path=ppt/theme/theme3.xml><?xml version="1.0" encoding="utf-8"?>
<a:theme xmlns:a="http://schemas.openxmlformats.org/drawingml/2006/main" name="2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lidedeck_corporate.pptx" id="{1F17DF75-F762-4541-B688-D0698F0E7B81}" vid="{99F4105B-8BFB-4CCE-8604-AA9F6266D60D}"/>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468bb3a0-c30a-4265-aa8c-4c388d7b3d60">
      <Terms xmlns="http://schemas.microsoft.com/office/infopath/2007/PartnerControls"/>
    </lcf76f155ced4ddcb4097134ff3c332f>
    <TaxCatchAll xmlns="5d9a87b2-7e48-4078-941b-fa9a353a6bc6"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3E5C15B547FA2C43AAC558D8F7756C16" ma:contentTypeVersion="15" ma:contentTypeDescription="Een nieuw document maken." ma:contentTypeScope="" ma:versionID="b2e4fce60db0e4b483a4560a938b73bd">
  <xsd:schema xmlns:xsd="http://www.w3.org/2001/XMLSchema" xmlns:xs="http://www.w3.org/2001/XMLSchema" xmlns:p="http://schemas.microsoft.com/office/2006/metadata/properties" xmlns:ns2="468bb3a0-c30a-4265-aa8c-4c388d7b3d60" xmlns:ns3="5d9a87b2-7e48-4078-941b-fa9a353a6bc6" targetNamespace="http://schemas.microsoft.com/office/2006/metadata/properties" ma:root="true" ma:fieldsID="d512ac2fb60b146fddd12cfe6807a23b" ns2:_="" ns3:_="">
    <xsd:import namespace="468bb3a0-c30a-4265-aa8c-4c388d7b3d60"/>
    <xsd:import namespace="5d9a87b2-7e48-4078-941b-fa9a353a6bc6"/>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2:MediaServiceDateTaken" minOccurs="0"/>
                <xsd:element ref="ns3:SharedWithUsers" minOccurs="0"/>
                <xsd:element ref="ns3:SharedWithDetails" minOccurs="0"/>
                <xsd:element ref="ns2:MediaLengthInSeconds" minOccurs="0"/>
                <xsd:element ref="ns2:MediaServiceSearchPropertie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68bb3a0-c30a-4265-aa8c-4c388d7b3d6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lcf76f155ced4ddcb4097134ff3c332f" ma:index="14" nillable="true" ma:taxonomy="true" ma:internalName="lcf76f155ced4ddcb4097134ff3c332f" ma:taxonomyFieldName="MediaServiceImageTags" ma:displayName="Afbeeldingtags" ma:readOnly="false" ma:fieldId="{5cf76f15-5ced-4ddc-b409-7134ff3c332f}" ma:taxonomyMulti="true" ma:sspId="d5e0f8d3-5d55-42d7-8108-7e842a0d7440"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DateTaken" ma:index="17" nillable="true" ma:displayName="MediaServiceDateTaken" ma:hidden="true" ma:indexed="true" ma:internalName="MediaServiceDateTake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MediaServiceLocation" ma:index="22" nillable="true" ma:displayName="Loca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5d9a87b2-7e48-4078-941b-fa9a353a6bc6" elementFormDefault="qualified">
    <xsd:import namespace="http://schemas.microsoft.com/office/2006/documentManagement/types"/>
    <xsd:import namespace="http://schemas.microsoft.com/office/infopath/2007/PartnerControls"/>
    <xsd:element name="TaxCatchAll" ma:index="15" nillable="true" ma:displayName="Taxonomy Catch All Column" ma:hidden="true" ma:list="{06f02473-65c0-47ce-a3ed-a73ec83cd215}" ma:internalName="TaxCatchAll" ma:showField="CatchAllData" ma:web="5d9a87b2-7e48-4078-941b-fa9a353a6bc6">
      <xsd:complexType>
        <xsd:complexContent>
          <xsd:extension base="dms:MultiChoiceLookup">
            <xsd:sequence>
              <xsd:element name="Value" type="dms:Lookup" maxOccurs="unbounded" minOccurs="0" nillable="true"/>
            </xsd:sequence>
          </xsd:extension>
        </xsd:complexContent>
      </xsd:complexType>
    </xsd:element>
    <xsd:element name="SharedWithUsers" ma:index="18" nillable="true" ma:displayName="Gedeeld met"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Gedeeld met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040C0E3-E6CA-4DE8-95F1-ACC27C04A4A2}">
  <ds:schemaRefs>
    <ds:schemaRef ds:uri="http://schemas.microsoft.com/office/2006/metadata/properties"/>
    <ds:schemaRef ds:uri="http://schemas.microsoft.com/office/infopath/2007/PartnerControls"/>
    <ds:schemaRef ds:uri="5d9a87b2-7e48-4078-941b-fa9a353a6bc6"/>
    <ds:schemaRef ds:uri="http://schemas.microsoft.com/office/2006/documentManagement/types"/>
    <ds:schemaRef ds:uri="http://purl.org/dc/dcmitype/"/>
    <ds:schemaRef ds:uri="http://schemas.openxmlformats.org/package/2006/metadata/core-properties"/>
    <ds:schemaRef ds:uri="http://www.w3.org/XML/1998/namespace"/>
    <ds:schemaRef ds:uri="http://purl.org/dc/terms/"/>
    <ds:schemaRef ds:uri="468bb3a0-c30a-4265-aa8c-4c388d7b3d60"/>
    <ds:schemaRef ds:uri="http://purl.org/dc/elements/1.1/"/>
  </ds:schemaRefs>
</ds:datastoreItem>
</file>

<file path=customXml/itemProps2.xml><?xml version="1.0" encoding="utf-8"?>
<ds:datastoreItem xmlns:ds="http://schemas.openxmlformats.org/officeDocument/2006/customXml" ds:itemID="{49FACC2E-9451-4B48-83FC-6CE9BEB55FF1}">
  <ds:schemaRefs>
    <ds:schemaRef ds:uri="http://schemas.microsoft.com/sharepoint/v3/contenttype/forms"/>
  </ds:schemaRefs>
</ds:datastoreItem>
</file>

<file path=customXml/itemProps3.xml><?xml version="1.0" encoding="utf-8"?>
<ds:datastoreItem xmlns:ds="http://schemas.openxmlformats.org/officeDocument/2006/customXml" ds:itemID="{1B82815F-0B59-41D1-B95F-916AAD4CE8DB}"/>
</file>

<file path=docProps/app.xml><?xml version="1.0" encoding="utf-8"?>
<Properties xmlns="http://schemas.openxmlformats.org/officeDocument/2006/extended-properties" xmlns:vt="http://schemas.openxmlformats.org/officeDocument/2006/docPropsVTypes">
  <Template>EUR powerpoint_template_16-9</Template>
  <TotalTime>283</TotalTime>
  <Words>881</Words>
  <Application>Microsoft Office PowerPoint</Application>
  <PresentationFormat>On-screen Show (16:9)</PresentationFormat>
  <Paragraphs>94</Paragraphs>
  <Slides>6</Slides>
  <Notes>6</Notes>
  <HiddenSlides>0</HiddenSlides>
  <MMClips>0</MMClips>
  <ScaleCrop>false</ScaleCrop>
  <HeadingPairs>
    <vt:vector size="6" baseType="variant">
      <vt:variant>
        <vt:lpstr>Fonts Used</vt:lpstr>
      </vt:variant>
      <vt:variant>
        <vt:i4>10</vt:i4>
      </vt:variant>
      <vt:variant>
        <vt:lpstr>Theme</vt:lpstr>
      </vt:variant>
      <vt:variant>
        <vt:i4>3</vt:i4>
      </vt:variant>
      <vt:variant>
        <vt:lpstr>Slide Titles</vt:lpstr>
      </vt:variant>
      <vt:variant>
        <vt:i4>6</vt:i4>
      </vt:variant>
    </vt:vector>
  </HeadingPairs>
  <TitlesOfParts>
    <vt:vector size="19" baseType="lpstr">
      <vt:lpstr>Aptos</vt:lpstr>
      <vt:lpstr>Arial</vt:lpstr>
      <vt:lpstr>Arial MT</vt:lpstr>
      <vt:lpstr>Calibri</vt:lpstr>
      <vt:lpstr>Courier New</vt:lpstr>
      <vt:lpstr>Museo Sans 100</vt:lpstr>
      <vt:lpstr>Museo Sans 500</vt:lpstr>
      <vt:lpstr>Museo Sans 700</vt:lpstr>
      <vt:lpstr>Museo Sans 900</vt:lpstr>
      <vt:lpstr>Segoe UI Light</vt:lpstr>
      <vt:lpstr>Presentatie2 kopie</vt:lpstr>
      <vt:lpstr>TEMPLATE</vt:lpstr>
      <vt:lpstr>2_TEMPLATE</vt:lpstr>
      <vt:lpstr>Quest 6</vt:lpstr>
      <vt:lpstr>Hoe ziet een professor eruit?</vt:lpstr>
      <vt:lpstr>Professoren van de EUR</vt:lpstr>
      <vt:lpstr>Tekst m + Beeld</vt:lpstr>
      <vt:lpstr>Opdracht: teken jezelf als professor</vt:lpstr>
      <vt:lpstr>Hint 6</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Myrthe Brouwers</dc:creator>
  <cp:keywords/>
  <dc:description>Corporate presentatie - versie 2 - augustus 2020_x000d_Ontwerp: Fabrique_x000d_Sjabloon: Ton Persoon</dc:description>
  <cp:lastModifiedBy>Myrthe Brouwers</cp:lastModifiedBy>
  <cp:revision>1</cp:revision>
  <dcterms:created xsi:type="dcterms:W3CDTF">2025-03-13T14:46:55Z</dcterms:created>
  <dcterms:modified xsi:type="dcterms:W3CDTF">2025-04-15T09:49:14Z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0x0101003E5C15B547FA2C43AAC558D8F7756C16</vt:lpwstr>
  </property>
  <property fmtid="{D5CDD505-2E9C-101B-9397-08002B2CF9AE}" pid="3" name="MSIP_Label_8772ba27-cab8-4042-a351-a31f6e4eacdc_Enabled">
    <vt:lpwstr>true</vt:lpwstr>
  </property>
  <property fmtid="{D5CDD505-2E9C-101B-9397-08002B2CF9AE}" pid="4" name="MSIP_Label_8772ba27-cab8-4042-a351-a31f6e4eacdc_SetDate">
    <vt:lpwstr>2025-03-13T14:48:16Z</vt:lpwstr>
  </property>
  <property fmtid="{D5CDD505-2E9C-101B-9397-08002B2CF9AE}" pid="5" name="MSIP_Label_8772ba27-cab8-4042-a351-a31f6e4eacdc_Method">
    <vt:lpwstr>Standard</vt:lpwstr>
  </property>
  <property fmtid="{D5CDD505-2E9C-101B-9397-08002B2CF9AE}" pid="6" name="MSIP_Label_8772ba27-cab8-4042-a351-a31f6e4eacdc_Name">
    <vt:lpwstr>Internal</vt:lpwstr>
  </property>
  <property fmtid="{D5CDD505-2E9C-101B-9397-08002B2CF9AE}" pid="7" name="MSIP_Label_8772ba27-cab8-4042-a351-a31f6e4eacdc_SiteId">
    <vt:lpwstr>715902d6-f63e-4b8d-929b-4bb170bad492</vt:lpwstr>
  </property>
  <property fmtid="{D5CDD505-2E9C-101B-9397-08002B2CF9AE}" pid="8" name="MSIP_Label_8772ba27-cab8-4042-a351-a31f6e4eacdc_ActionId">
    <vt:lpwstr>86ccb6bb-5f84-4402-8eef-84b89e55317a</vt:lpwstr>
  </property>
  <property fmtid="{D5CDD505-2E9C-101B-9397-08002B2CF9AE}" pid="9" name="MSIP_Label_8772ba27-cab8-4042-a351-a31f6e4eacdc_ContentBits">
    <vt:lpwstr>0</vt:lpwstr>
  </property>
  <property fmtid="{D5CDD505-2E9C-101B-9397-08002B2CF9AE}" pid="10" name="MSIP_Label_8772ba27-cab8-4042-a351-a31f6e4eacdc_Tag">
    <vt:lpwstr>10, 3, 0, 1</vt:lpwstr>
  </property>
  <property fmtid="{D5CDD505-2E9C-101B-9397-08002B2CF9AE}" pid="11" name="MediaServiceImageTags">
    <vt:lpwstr/>
  </property>
</Properties>
</file>