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15"/>
  </p:notesMasterIdLst>
  <p:sldIdLst>
    <p:sldId id="256" r:id="rId6"/>
    <p:sldId id="268" r:id="rId7"/>
    <p:sldId id="258" r:id="rId8"/>
    <p:sldId id="260" r:id="rId9"/>
    <p:sldId id="269" r:id="rId10"/>
    <p:sldId id="425" r:id="rId11"/>
    <p:sldId id="424" r:id="rId12"/>
    <p:sldId id="270" r:id="rId13"/>
    <p:sldId id="271" r:id="rId1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6D0240-4374-4FD5-AAC5-567194BC940A}" v="36" dt="2025-04-22T08:42:42.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74221" autoAdjust="0"/>
  </p:normalViewPr>
  <p:slideViewPr>
    <p:cSldViewPr snapToGrid="0" snapToObjects="1">
      <p:cViewPr varScale="1">
        <p:scale>
          <a:sx n="109" d="100"/>
          <a:sy n="109" d="100"/>
        </p:scale>
        <p:origin x="474" y="126"/>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0A4CF8-5C62-44C5-BE94-0A11D49B90DA}"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3EC12989-CB28-4DE0-A622-654323DB7200}">
      <dgm:prSet/>
      <dgm:spPr/>
      <dgm:t>
        <a:bodyPr/>
        <a:lstStyle/>
        <a:p>
          <a:r>
            <a:rPr lang="nl-NL" b="0" i="0"/>
            <a:t>Maak tweetallen</a:t>
          </a:r>
          <a:endParaRPr lang="en-US"/>
        </a:p>
      </dgm:t>
    </dgm:pt>
    <dgm:pt modelId="{3FDAF23A-8849-4D71-829C-C51459424091}" type="parTrans" cxnId="{647D5C19-48FA-4DC7-85D7-F383E9C21CCC}">
      <dgm:prSet/>
      <dgm:spPr/>
      <dgm:t>
        <a:bodyPr/>
        <a:lstStyle/>
        <a:p>
          <a:endParaRPr lang="en-US"/>
        </a:p>
      </dgm:t>
    </dgm:pt>
    <dgm:pt modelId="{5CB8CA80-4162-47E5-8D80-AAEEE262A058}" type="sibTrans" cxnId="{647D5C19-48FA-4DC7-85D7-F383E9C21CCC}">
      <dgm:prSet/>
      <dgm:spPr/>
      <dgm:t>
        <a:bodyPr/>
        <a:lstStyle/>
        <a:p>
          <a:endParaRPr lang="en-US"/>
        </a:p>
      </dgm:t>
    </dgm:pt>
    <dgm:pt modelId="{C3EE8324-67A1-480E-947E-A049B4E4DDA4}">
      <dgm:prSet/>
      <dgm:spPr/>
      <dgm:t>
        <a:bodyPr/>
        <a:lstStyle/>
        <a:p>
          <a:r>
            <a:rPr lang="en-US" dirty="0" err="1"/>
            <a:t>Kies</a:t>
          </a:r>
          <a:r>
            <a:rPr lang="en-US" dirty="0"/>
            <a:t> </a:t>
          </a:r>
          <a:r>
            <a:rPr lang="en-US" dirty="0" err="1"/>
            <a:t>activiteiten</a:t>
          </a:r>
          <a:endParaRPr lang="en-US" dirty="0"/>
        </a:p>
      </dgm:t>
    </dgm:pt>
    <dgm:pt modelId="{111F3AFD-EDAB-41B1-951D-A7BCED00E3EC}" type="parTrans" cxnId="{591DBB11-DD8F-4A9D-8F47-0072E8C268BC}">
      <dgm:prSet/>
      <dgm:spPr/>
      <dgm:t>
        <a:bodyPr/>
        <a:lstStyle/>
        <a:p>
          <a:endParaRPr lang="en-US"/>
        </a:p>
      </dgm:t>
    </dgm:pt>
    <dgm:pt modelId="{67DD626B-CCF6-4540-8A97-68B84756C15E}" type="sibTrans" cxnId="{591DBB11-DD8F-4A9D-8F47-0072E8C268BC}">
      <dgm:prSet/>
      <dgm:spPr/>
      <dgm:t>
        <a:bodyPr/>
        <a:lstStyle/>
        <a:p>
          <a:endParaRPr lang="en-US"/>
        </a:p>
      </dgm:t>
    </dgm:pt>
    <dgm:pt modelId="{DDE1DE53-B580-4EA9-8242-0EBBF7ED95B0}">
      <dgm:prSet/>
      <dgm:spPr/>
      <dgm:t>
        <a:bodyPr/>
        <a:lstStyle/>
        <a:p>
          <a:r>
            <a:rPr lang="nl-NL" b="0" i="0" dirty="0"/>
            <a:t>Leg/schrijf de activiteiten in de agenda</a:t>
          </a:r>
          <a:endParaRPr lang="en-US" dirty="0"/>
        </a:p>
      </dgm:t>
    </dgm:pt>
    <dgm:pt modelId="{6A46CA70-A11C-42CB-AF11-E1CDB2EE8C39}" type="parTrans" cxnId="{834B1DFB-3C10-49F1-91D3-9E3CE3D7F8D4}">
      <dgm:prSet/>
      <dgm:spPr/>
      <dgm:t>
        <a:bodyPr/>
        <a:lstStyle/>
        <a:p>
          <a:endParaRPr lang="en-US"/>
        </a:p>
      </dgm:t>
    </dgm:pt>
    <dgm:pt modelId="{BC9A86C0-B058-425B-B668-9BDF38930F2E}" type="sibTrans" cxnId="{834B1DFB-3C10-49F1-91D3-9E3CE3D7F8D4}">
      <dgm:prSet/>
      <dgm:spPr/>
      <dgm:t>
        <a:bodyPr/>
        <a:lstStyle/>
        <a:p>
          <a:endParaRPr lang="en-US"/>
        </a:p>
      </dgm:t>
    </dgm:pt>
    <dgm:pt modelId="{1C22B653-2E70-437B-9C95-0C8494ABB9B8}" type="pres">
      <dgm:prSet presAssocID="{F70A4CF8-5C62-44C5-BE94-0A11D49B90DA}" presName="linear" presStyleCnt="0">
        <dgm:presLayoutVars>
          <dgm:dir/>
          <dgm:animLvl val="lvl"/>
          <dgm:resizeHandles val="exact"/>
        </dgm:presLayoutVars>
      </dgm:prSet>
      <dgm:spPr/>
    </dgm:pt>
    <dgm:pt modelId="{C58C436B-6B2A-4764-B87C-773DE7F484C1}" type="pres">
      <dgm:prSet presAssocID="{3EC12989-CB28-4DE0-A622-654323DB7200}" presName="parentLin" presStyleCnt="0"/>
      <dgm:spPr/>
    </dgm:pt>
    <dgm:pt modelId="{E30B180B-B3B9-4F51-9F00-3E51DB71DD04}" type="pres">
      <dgm:prSet presAssocID="{3EC12989-CB28-4DE0-A622-654323DB7200}" presName="parentLeftMargin" presStyleLbl="node1" presStyleIdx="0" presStyleCnt="3"/>
      <dgm:spPr/>
    </dgm:pt>
    <dgm:pt modelId="{DAEAE184-0670-4CE7-84C7-0E14DF8231B2}" type="pres">
      <dgm:prSet presAssocID="{3EC12989-CB28-4DE0-A622-654323DB7200}" presName="parentText" presStyleLbl="node1" presStyleIdx="0" presStyleCnt="3">
        <dgm:presLayoutVars>
          <dgm:chMax val="0"/>
          <dgm:bulletEnabled val="1"/>
        </dgm:presLayoutVars>
      </dgm:prSet>
      <dgm:spPr/>
    </dgm:pt>
    <dgm:pt modelId="{715C9D92-613E-4288-9A37-9E6DEE4FB5EE}" type="pres">
      <dgm:prSet presAssocID="{3EC12989-CB28-4DE0-A622-654323DB7200}" presName="negativeSpace" presStyleCnt="0"/>
      <dgm:spPr/>
    </dgm:pt>
    <dgm:pt modelId="{E3305D47-BA54-47BA-882D-C4D99EC260AB}" type="pres">
      <dgm:prSet presAssocID="{3EC12989-CB28-4DE0-A622-654323DB7200}" presName="childText" presStyleLbl="conFgAcc1" presStyleIdx="0" presStyleCnt="3">
        <dgm:presLayoutVars>
          <dgm:bulletEnabled val="1"/>
        </dgm:presLayoutVars>
      </dgm:prSet>
      <dgm:spPr/>
    </dgm:pt>
    <dgm:pt modelId="{8E613EDD-DFF4-445C-9D9F-C92F14220E8D}" type="pres">
      <dgm:prSet presAssocID="{5CB8CA80-4162-47E5-8D80-AAEEE262A058}" presName="spaceBetweenRectangles" presStyleCnt="0"/>
      <dgm:spPr/>
    </dgm:pt>
    <dgm:pt modelId="{3F8BC889-F202-460A-9324-958BA18E74C8}" type="pres">
      <dgm:prSet presAssocID="{C3EE8324-67A1-480E-947E-A049B4E4DDA4}" presName="parentLin" presStyleCnt="0"/>
      <dgm:spPr/>
    </dgm:pt>
    <dgm:pt modelId="{A749F08B-3E69-42B2-B927-A25A432A8F2C}" type="pres">
      <dgm:prSet presAssocID="{C3EE8324-67A1-480E-947E-A049B4E4DDA4}" presName="parentLeftMargin" presStyleLbl="node1" presStyleIdx="0" presStyleCnt="3"/>
      <dgm:spPr/>
    </dgm:pt>
    <dgm:pt modelId="{800FB980-D0AC-44C0-A544-3F80C1CC3E6E}" type="pres">
      <dgm:prSet presAssocID="{C3EE8324-67A1-480E-947E-A049B4E4DDA4}" presName="parentText" presStyleLbl="node1" presStyleIdx="1" presStyleCnt="3">
        <dgm:presLayoutVars>
          <dgm:chMax val="0"/>
          <dgm:bulletEnabled val="1"/>
        </dgm:presLayoutVars>
      </dgm:prSet>
      <dgm:spPr/>
    </dgm:pt>
    <dgm:pt modelId="{2B1C2772-C619-4B7A-A3D2-660CB43B6424}" type="pres">
      <dgm:prSet presAssocID="{C3EE8324-67A1-480E-947E-A049B4E4DDA4}" presName="negativeSpace" presStyleCnt="0"/>
      <dgm:spPr/>
    </dgm:pt>
    <dgm:pt modelId="{B9DA0FC2-B2A0-4620-B713-A9F74293E2AF}" type="pres">
      <dgm:prSet presAssocID="{C3EE8324-67A1-480E-947E-A049B4E4DDA4}" presName="childText" presStyleLbl="conFgAcc1" presStyleIdx="1" presStyleCnt="3">
        <dgm:presLayoutVars>
          <dgm:bulletEnabled val="1"/>
        </dgm:presLayoutVars>
      </dgm:prSet>
      <dgm:spPr/>
    </dgm:pt>
    <dgm:pt modelId="{658C2FFE-D475-4696-86AB-0C288B1951F9}" type="pres">
      <dgm:prSet presAssocID="{67DD626B-CCF6-4540-8A97-68B84756C15E}" presName="spaceBetweenRectangles" presStyleCnt="0"/>
      <dgm:spPr/>
    </dgm:pt>
    <dgm:pt modelId="{4B3F2ED9-ED34-404D-98F6-8A32A540D551}" type="pres">
      <dgm:prSet presAssocID="{DDE1DE53-B580-4EA9-8242-0EBBF7ED95B0}" presName="parentLin" presStyleCnt="0"/>
      <dgm:spPr/>
    </dgm:pt>
    <dgm:pt modelId="{EEC3478F-EA77-4665-975C-98B67582D82A}" type="pres">
      <dgm:prSet presAssocID="{DDE1DE53-B580-4EA9-8242-0EBBF7ED95B0}" presName="parentLeftMargin" presStyleLbl="node1" presStyleIdx="1" presStyleCnt="3"/>
      <dgm:spPr/>
    </dgm:pt>
    <dgm:pt modelId="{D4A50C35-7749-4462-8211-37E718922B11}" type="pres">
      <dgm:prSet presAssocID="{DDE1DE53-B580-4EA9-8242-0EBBF7ED95B0}" presName="parentText" presStyleLbl="node1" presStyleIdx="2" presStyleCnt="3">
        <dgm:presLayoutVars>
          <dgm:chMax val="0"/>
          <dgm:bulletEnabled val="1"/>
        </dgm:presLayoutVars>
      </dgm:prSet>
      <dgm:spPr/>
    </dgm:pt>
    <dgm:pt modelId="{C26B7F40-3BE6-487C-A650-75DE90D9D8BC}" type="pres">
      <dgm:prSet presAssocID="{DDE1DE53-B580-4EA9-8242-0EBBF7ED95B0}" presName="negativeSpace" presStyleCnt="0"/>
      <dgm:spPr/>
    </dgm:pt>
    <dgm:pt modelId="{A5B2E44D-44DC-4656-84EB-770EF616138B}" type="pres">
      <dgm:prSet presAssocID="{DDE1DE53-B580-4EA9-8242-0EBBF7ED95B0}" presName="childText" presStyleLbl="conFgAcc1" presStyleIdx="2" presStyleCnt="3">
        <dgm:presLayoutVars>
          <dgm:bulletEnabled val="1"/>
        </dgm:presLayoutVars>
      </dgm:prSet>
      <dgm:spPr/>
    </dgm:pt>
  </dgm:ptLst>
  <dgm:cxnLst>
    <dgm:cxn modelId="{591DBB11-DD8F-4A9D-8F47-0072E8C268BC}" srcId="{F70A4CF8-5C62-44C5-BE94-0A11D49B90DA}" destId="{C3EE8324-67A1-480E-947E-A049B4E4DDA4}" srcOrd="1" destOrd="0" parTransId="{111F3AFD-EDAB-41B1-951D-A7BCED00E3EC}" sibTransId="{67DD626B-CCF6-4540-8A97-68B84756C15E}"/>
    <dgm:cxn modelId="{647D5C19-48FA-4DC7-85D7-F383E9C21CCC}" srcId="{F70A4CF8-5C62-44C5-BE94-0A11D49B90DA}" destId="{3EC12989-CB28-4DE0-A622-654323DB7200}" srcOrd="0" destOrd="0" parTransId="{3FDAF23A-8849-4D71-829C-C51459424091}" sibTransId="{5CB8CA80-4162-47E5-8D80-AAEEE262A058}"/>
    <dgm:cxn modelId="{AA46355D-B5AD-46DF-90C6-30D0877BAFB8}" type="presOf" srcId="{C3EE8324-67A1-480E-947E-A049B4E4DDA4}" destId="{800FB980-D0AC-44C0-A544-3F80C1CC3E6E}" srcOrd="1" destOrd="0" presId="urn:microsoft.com/office/officeart/2005/8/layout/list1"/>
    <dgm:cxn modelId="{DAF83465-98EE-4CF3-8321-8CF329CCA3FE}" type="presOf" srcId="{3EC12989-CB28-4DE0-A622-654323DB7200}" destId="{E30B180B-B3B9-4F51-9F00-3E51DB71DD04}" srcOrd="0" destOrd="0" presId="urn:microsoft.com/office/officeart/2005/8/layout/list1"/>
    <dgm:cxn modelId="{17DB506A-A791-4AAB-B708-386A05F55030}" type="presOf" srcId="{DDE1DE53-B580-4EA9-8242-0EBBF7ED95B0}" destId="{D4A50C35-7749-4462-8211-37E718922B11}" srcOrd="1" destOrd="0" presId="urn:microsoft.com/office/officeart/2005/8/layout/list1"/>
    <dgm:cxn modelId="{5758734B-18A4-4FD4-ADA3-DB03A093EC91}" type="presOf" srcId="{C3EE8324-67A1-480E-947E-A049B4E4DDA4}" destId="{A749F08B-3E69-42B2-B927-A25A432A8F2C}" srcOrd="0" destOrd="0" presId="urn:microsoft.com/office/officeart/2005/8/layout/list1"/>
    <dgm:cxn modelId="{D7FA0171-C4ED-4BE6-A7AD-C4C2A00DD10E}" type="presOf" srcId="{F70A4CF8-5C62-44C5-BE94-0A11D49B90DA}" destId="{1C22B653-2E70-437B-9C95-0C8494ABB9B8}" srcOrd="0" destOrd="0" presId="urn:microsoft.com/office/officeart/2005/8/layout/list1"/>
    <dgm:cxn modelId="{C92E368E-C5C3-448B-A0EB-B7D69BA0D85E}" type="presOf" srcId="{3EC12989-CB28-4DE0-A622-654323DB7200}" destId="{DAEAE184-0670-4CE7-84C7-0E14DF8231B2}" srcOrd="1" destOrd="0" presId="urn:microsoft.com/office/officeart/2005/8/layout/list1"/>
    <dgm:cxn modelId="{5019A0CC-68F5-46CE-8F6C-D500902C151F}" type="presOf" srcId="{DDE1DE53-B580-4EA9-8242-0EBBF7ED95B0}" destId="{EEC3478F-EA77-4665-975C-98B67582D82A}" srcOrd="0" destOrd="0" presId="urn:microsoft.com/office/officeart/2005/8/layout/list1"/>
    <dgm:cxn modelId="{834B1DFB-3C10-49F1-91D3-9E3CE3D7F8D4}" srcId="{F70A4CF8-5C62-44C5-BE94-0A11D49B90DA}" destId="{DDE1DE53-B580-4EA9-8242-0EBBF7ED95B0}" srcOrd="2" destOrd="0" parTransId="{6A46CA70-A11C-42CB-AF11-E1CDB2EE8C39}" sibTransId="{BC9A86C0-B058-425B-B668-9BDF38930F2E}"/>
    <dgm:cxn modelId="{8C2B614A-B456-4547-85B7-64896A8B7C3D}" type="presParOf" srcId="{1C22B653-2E70-437B-9C95-0C8494ABB9B8}" destId="{C58C436B-6B2A-4764-B87C-773DE7F484C1}" srcOrd="0" destOrd="0" presId="urn:microsoft.com/office/officeart/2005/8/layout/list1"/>
    <dgm:cxn modelId="{15A3CCC8-54EA-45C0-B94A-E1CD9AF9C881}" type="presParOf" srcId="{C58C436B-6B2A-4764-B87C-773DE7F484C1}" destId="{E30B180B-B3B9-4F51-9F00-3E51DB71DD04}" srcOrd="0" destOrd="0" presId="urn:microsoft.com/office/officeart/2005/8/layout/list1"/>
    <dgm:cxn modelId="{EA3ED430-A176-4CAD-BD24-66CFCD8B4385}" type="presParOf" srcId="{C58C436B-6B2A-4764-B87C-773DE7F484C1}" destId="{DAEAE184-0670-4CE7-84C7-0E14DF8231B2}" srcOrd="1" destOrd="0" presId="urn:microsoft.com/office/officeart/2005/8/layout/list1"/>
    <dgm:cxn modelId="{DC907149-51BF-452C-8280-69C2EDB146E9}" type="presParOf" srcId="{1C22B653-2E70-437B-9C95-0C8494ABB9B8}" destId="{715C9D92-613E-4288-9A37-9E6DEE4FB5EE}" srcOrd="1" destOrd="0" presId="urn:microsoft.com/office/officeart/2005/8/layout/list1"/>
    <dgm:cxn modelId="{060D988D-ADAE-4693-A6E8-79C4DB56890E}" type="presParOf" srcId="{1C22B653-2E70-437B-9C95-0C8494ABB9B8}" destId="{E3305D47-BA54-47BA-882D-C4D99EC260AB}" srcOrd="2" destOrd="0" presId="urn:microsoft.com/office/officeart/2005/8/layout/list1"/>
    <dgm:cxn modelId="{595094A3-6C16-4A51-80CA-8B22A09C0E12}" type="presParOf" srcId="{1C22B653-2E70-437B-9C95-0C8494ABB9B8}" destId="{8E613EDD-DFF4-445C-9D9F-C92F14220E8D}" srcOrd="3" destOrd="0" presId="urn:microsoft.com/office/officeart/2005/8/layout/list1"/>
    <dgm:cxn modelId="{E3C21533-8409-400C-A7DF-F4220EA034A5}" type="presParOf" srcId="{1C22B653-2E70-437B-9C95-0C8494ABB9B8}" destId="{3F8BC889-F202-460A-9324-958BA18E74C8}" srcOrd="4" destOrd="0" presId="urn:microsoft.com/office/officeart/2005/8/layout/list1"/>
    <dgm:cxn modelId="{01F1909A-D6F3-47FF-908F-C62F10775359}" type="presParOf" srcId="{3F8BC889-F202-460A-9324-958BA18E74C8}" destId="{A749F08B-3E69-42B2-B927-A25A432A8F2C}" srcOrd="0" destOrd="0" presId="urn:microsoft.com/office/officeart/2005/8/layout/list1"/>
    <dgm:cxn modelId="{444BBB0F-40DB-42C0-947E-464C09512164}" type="presParOf" srcId="{3F8BC889-F202-460A-9324-958BA18E74C8}" destId="{800FB980-D0AC-44C0-A544-3F80C1CC3E6E}" srcOrd="1" destOrd="0" presId="urn:microsoft.com/office/officeart/2005/8/layout/list1"/>
    <dgm:cxn modelId="{BD860474-EEB4-411C-900C-4786F19AC502}" type="presParOf" srcId="{1C22B653-2E70-437B-9C95-0C8494ABB9B8}" destId="{2B1C2772-C619-4B7A-A3D2-660CB43B6424}" srcOrd="5" destOrd="0" presId="urn:microsoft.com/office/officeart/2005/8/layout/list1"/>
    <dgm:cxn modelId="{42D3C8A9-54E7-4955-B34D-AAD568074E57}" type="presParOf" srcId="{1C22B653-2E70-437B-9C95-0C8494ABB9B8}" destId="{B9DA0FC2-B2A0-4620-B713-A9F74293E2AF}" srcOrd="6" destOrd="0" presId="urn:microsoft.com/office/officeart/2005/8/layout/list1"/>
    <dgm:cxn modelId="{74FEF7F4-C104-48F6-9608-5448458514CE}" type="presParOf" srcId="{1C22B653-2E70-437B-9C95-0C8494ABB9B8}" destId="{658C2FFE-D475-4696-86AB-0C288B1951F9}" srcOrd="7" destOrd="0" presId="urn:microsoft.com/office/officeart/2005/8/layout/list1"/>
    <dgm:cxn modelId="{A0BE2EDF-9945-4595-9346-6CB6C247C2BB}" type="presParOf" srcId="{1C22B653-2E70-437B-9C95-0C8494ABB9B8}" destId="{4B3F2ED9-ED34-404D-98F6-8A32A540D551}" srcOrd="8" destOrd="0" presId="urn:microsoft.com/office/officeart/2005/8/layout/list1"/>
    <dgm:cxn modelId="{D35E043D-9666-48A1-901E-DD09E227E1B7}" type="presParOf" srcId="{4B3F2ED9-ED34-404D-98F6-8A32A540D551}" destId="{EEC3478F-EA77-4665-975C-98B67582D82A}" srcOrd="0" destOrd="0" presId="urn:microsoft.com/office/officeart/2005/8/layout/list1"/>
    <dgm:cxn modelId="{FE3B3920-3DCB-421F-98CA-FC84944BF76B}" type="presParOf" srcId="{4B3F2ED9-ED34-404D-98F6-8A32A540D551}" destId="{D4A50C35-7749-4462-8211-37E718922B11}" srcOrd="1" destOrd="0" presId="urn:microsoft.com/office/officeart/2005/8/layout/list1"/>
    <dgm:cxn modelId="{709B9674-7DDF-4CAE-9A58-57D9B34A4C7F}" type="presParOf" srcId="{1C22B653-2E70-437B-9C95-0C8494ABB9B8}" destId="{C26B7F40-3BE6-487C-A650-75DE90D9D8BC}" srcOrd="9" destOrd="0" presId="urn:microsoft.com/office/officeart/2005/8/layout/list1"/>
    <dgm:cxn modelId="{E19509F1-D12E-41B8-8493-93020D188E92}" type="presParOf" srcId="{1C22B653-2E70-437B-9C95-0C8494ABB9B8}" destId="{A5B2E44D-44DC-4656-84EB-770EF616138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E46E1A-3EFB-45FE-8E96-7B164C2B567E}" type="doc">
      <dgm:prSet loTypeId="urn:microsoft.com/office/officeart/2008/layout/LinedList" loCatId="list" qsTypeId="urn:microsoft.com/office/officeart/2005/8/quickstyle/simple2" qsCatId="simple" csTypeId="urn:microsoft.com/office/officeart/2005/8/colors/accent0_2" csCatId="mainScheme" phldr="1"/>
      <dgm:spPr/>
      <dgm:t>
        <a:bodyPr/>
        <a:lstStyle/>
        <a:p>
          <a:endParaRPr lang="en-US"/>
        </a:p>
      </dgm:t>
    </dgm:pt>
    <dgm:pt modelId="{AD73C564-4078-4089-8013-6FAC762DCE1A}">
      <dgm:prSet/>
      <dgm:spPr/>
      <dgm:t>
        <a:bodyPr/>
        <a:lstStyle/>
        <a:p>
          <a:r>
            <a:rPr lang="nl-NL" b="0" i="0" baseline="0" dirty="0"/>
            <a:t>Niet alle activiteiten waren goed: </a:t>
          </a:r>
          <a:endParaRPr lang="en-US" dirty="0"/>
        </a:p>
      </dgm:t>
    </dgm:pt>
    <dgm:pt modelId="{0717FB55-DDD1-41D0-BAF3-2B9FABA91AEE}" type="parTrans" cxnId="{875725A1-A785-4E61-AB94-55684DF22894}">
      <dgm:prSet/>
      <dgm:spPr/>
      <dgm:t>
        <a:bodyPr/>
        <a:lstStyle/>
        <a:p>
          <a:endParaRPr lang="en-US"/>
        </a:p>
      </dgm:t>
    </dgm:pt>
    <dgm:pt modelId="{4029E08F-7F7F-4F8C-9D8B-0DCCBAA717DE}" type="sibTrans" cxnId="{875725A1-A785-4E61-AB94-55684DF22894}">
      <dgm:prSet/>
      <dgm:spPr/>
      <dgm:t>
        <a:bodyPr/>
        <a:lstStyle/>
        <a:p>
          <a:endParaRPr lang="en-US"/>
        </a:p>
      </dgm:t>
    </dgm:pt>
    <dgm:pt modelId="{585E1FCB-4F73-4BB1-8C07-FF33F9B7BF66}">
      <dgm:prSet/>
      <dgm:spPr/>
      <dgm:t>
        <a:bodyPr/>
        <a:lstStyle/>
        <a:p>
          <a:r>
            <a:rPr lang="nl-NL" b="0" i="0" baseline="0" dirty="0"/>
            <a:t>De professor belt de ouders van een student omdat de student niet in de les was</a:t>
          </a:r>
          <a:endParaRPr lang="en-US" dirty="0"/>
        </a:p>
      </dgm:t>
    </dgm:pt>
    <dgm:pt modelId="{698CB8C8-0C65-40D0-B25C-9B76F4711AF6}" type="parTrans" cxnId="{07173718-41D4-419E-8FD4-9377D65B04CC}">
      <dgm:prSet/>
      <dgm:spPr/>
      <dgm:t>
        <a:bodyPr/>
        <a:lstStyle/>
        <a:p>
          <a:endParaRPr lang="en-US"/>
        </a:p>
      </dgm:t>
    </dgm:pt>
    <dgm:pt modelId="{349EECEC-B75F-4042-993B-B27A709F770F}" type="sibTrans" cxnId="{07173718-41D4-419E-8FD4-9377D65B04CC}">
      <dgm:prSet/>
      <dgm:spPr/>
      <dgm:t>
        <a:bodyPr/>
        <a:lstStyle/>
        <a:p>
          <a:endParaRPr lang="en-US"/>
        </a:p>
      </dgm:t>
    </dgm:pt>
    <dgm:pt modelId="{D4972FCF-237D-4FB8-A6E4-CA7B9B02C943}">
      <dgm:prSet/>
      <dgm:spPr/>
      <dgm:t>
        <a:bodyPr/>
        <a:lstStyle/>
        <a:p>
          <a:r>
            <a:rPr lang="nl-NL" b="0" i="0" baseline="0"/>
            <a:t>De professor controleert welke studenten er in de les zitten.</a:t>
          </a:r>
          <a:endParaRPr lang="en-US"/>
        </a:p>
      </dgm:t>
    </dgm:pt>
    <dgm:pt modelId="{573B9FC2-357E-4BB4-A8B7-3AE8F9A56C3E}" type="parTrans" cxnId="{347603F3-19CB-4FD7-BE62-FE3C6E94171F}">
      <dgm:prSet/>
      <dgm:spPr/>
      <dgm:t>
        <a:bodyPr/>
        <a:lstStyle/>
        <a:p>
          <a:endParaRPr lang="en-US"/>
        </a:p>
      </dgm:t>
    </dgm:pt>
    <dgm:pt modelId="{CF89D112-02A8-4D93-9EF4-A7C207A1E762}" type="sibTrans" cxnId="{347603F3-19CB-4FD7-BE62-FE3C6E94171F}">
      <dgm:prSet/>
      <dgm:spPr/>
      <dgm:t>
        <a:bodyPr/>
        <a:lstStyle/>
        <a:p>
          <a:endParaRPr lang="en-US"/>
        </a:p>
      </dgm:t>
    </dgm:pt>
    <dgm:pt modelId="{5D34D649-4AB2-43CE-AC91-3FE604044F92}">
      <dgm:prSet/>
      <dgm:spPr/>
      <dgm:t>
        <a:bodyPr/>
        <a:lstStyle/>
        <a:p>
          <a:r>
            <a:rPr lang="nl-NL" b="0" i="0" baseline="0"/>
            <a:t>De professor heeft oudergesprekken.</a:t>
          </a:r>
          <a:endParaRPr lang="en-US"/>
        </a:p>
      </dgm:t>
    </dgm:pt>
    <dgm:pt modelId="{5C129BCD-13C2-46EB-B20A-66875E3606F6}" type="parTrans" cxnId="{6C585770-D0AB-4D78-AFC2-9034274463A1}">
      <dgm:prSet/>
      <dgm:spPr/>
      <dgm:t>
        <a:bodyPr/>
        <a:lstStyle/>
        <a:p>
          <a:endParaRPr lang="en-US"/>
        </a:p>
      </dgm:t>
    </dgm:pt>
    <dgm:pt modelId="{3941408C-0BFF-4BC2-95E4-FBB32F83E3A3}" type="sibTrans" cxnId="{6C585770-D0AB-4D78-AFC2-9034274463A1}">
      <dgm:prSet/>
      <dgm:spPr/>
      <dgm:t>
        <a:bodyPr/>
        <a:lstStyle/>
        <a:p>
          <a:endParaRPr lang="en-US"/>
        </a:p>
      </dgm:t>
    </dgm:pt>
    <dgm:pt modelId="{8833D3B5-8907-467B-A031-A0F604A0F71B}">
      <dgm:prSet/>
      <dgm:spPr/>
      <dgm:t>
        <a:bodyPr/>
        <a:lstStyle/>
        <a:p>
          <a:r>
            <a:rPr lang="nl-NL" b="0" i="0" baseline="0"/>
            <a:t>De professor gaat voorlezen uit een leesboek.</a:t>
          </a:r>
          <a:endParaRPr lang="en-US"/>
        </a:p>
      </dgm:t>
    </dgm:pt>
    <dgm:pt modelId="{FAFB9CD1-5629-4F58-B710-54F0811CC94A}" type="parTrans" cxnId="{3795E0E7-46CB-4ED2-9FD5-AFCC5CB51A63}">
      <dgm:prSet/>
      <dgm:spPr/>
      <dgm:t>
        <a:bodyPr/>
        <a:lstStyle/>
        <a:p>
          <a:endParaRPr lang="en-US"/>
        </a:p>
      </dgm:t>
    </dgm:pt>
    <dgm:pt modelId="{17938AD4-60EF-45B0-8117-240E9871B7E4}" type="sibTrans" cxnId="{3795E0E7-46CB-4ED2-9FD5-AFCC5CB51A63}">
      <dgm:prSet/>
      <dgm:spPr/>
      <dgm:t>
        <a:bodyPr/>
        <a:lstStyle/>
        <a:p>
          <a:endParaRPr lang="en-US"/>
        </a:p>
      </dgm:t>
    </dgm:pt>
    <dgm:pt modelId="{4B956CE8-208A-4030-B168-845CDD1ED266}">
      <dgm:prSet/>
      <dgm:spPr/>
      <dgm:t>
        <a:bodyPr/>
        <a:lstStyle/>
        <a:p>
          <a:r>
            <a:rPr lang="nl-NL" b="0" i="0" baseline="0"/>
            <a:t>De professor krijgt de klas stil door zijn hand op te steken.</a:t>
          </a:r>
          <a:endParaRPr lang="en-US"/>
        </a:p>
      </dgm:t>
    </dgm:pt>
    <dgm:pt modelId="{5682BBE5-4AFE-4D40-9041-D2F9E931BA2E}" type="parTrans" cxnId="{33C02C96-FE8F-447D-B59F-AC312196D288}">
      <dgm:prSet/>
      <dgm:spPr/>
      <dgm:t>
        <a:bodyPr/>
        <a:lstStyle/>
        <a:p>
          <a:endParaRPr lang="en-US"/>
        </a:p>
      </dgm:t>
    </dgm:pt>
    <dgm:pt modelId="{C2705EDE-596F-4477-97F8-CC6E57DFF62B}" type="sibTrans" cxnId="{33C02C96-FE8F-447D-B59F-AC312196D288}">
      <dgm:prSet/>
      <dgm:spPr/>
      <dgm:t>
        <a:bodyPr/>
        <a:lstStyle/>
        <a:p>
          <a:endParaRPr lang="en-US"/>
        </a:p>
      </dgm:t>
    </dgm:pt>
    <dgm:pt modelId="{DA9C1031-C626-4161-A2C2-7314B8A2B7B5}">
      <dgm:prSet/>
      <dgm:spPr/>
      <dgm:t>
        <a:bodyPr/>
        <a:lstStyle/>
        <a:p>
          <a:r>
            <a:rPr lang="nl-NL" b="0" i="0" baseline="0"/>
            <a:t>De professor gaat tafeltjes oefenen met de studenten.</a:t>
          </a:r>
          <a:endParaRPr lang="en-US"/>
        </a:p>
      </dgm:t>
    </dgm:pt>
    <dgm:pt modelId="{25DE9EBE-F233-4342-BE0D-3F8A0C0E3AAF}" type="parTrans" cxnId="{9A848537-9E55-4382-AFDC-BB61CEA64234}">
      <dgm:prSet/>
      <dgm:spPr/>
      <dgm:t>
        <a:bodyPr/>
        <a:lstStyle/>
        <a:p>
          <a:endParaRPr lang="en-US"/>
        </a:p>
      </dgm:t>
    </dgm:pt>
    <dgm:pt modelId="{2110F8AE-4FB6-4CE0-B226-992D1B66707C}" type="sibTrans" cxnId="{9A848537-9E55-4382-AFDC-BB61CEA64234}">
      <dgm:prSet/>
      <dgm:spPr/>
      <dgm:t>
        <a:bodyPr/>
        <a:lstStyle/>
        <a:p>
          <a:endParaRPr lang="en-US"/>
        </a:p>
      </dgm:t>
    </dgm:pt>
    <dgm:pt modelId="{68D31A96-4BE8-42F1-8CA5-0CD037CB72F5}" type="pres">
      <dgm:prSet presAssocID="{9DE46E1A-3EFB-45FE-8E96-7B164C2B567E}" presName="vert0" presStyleCnt="0">
        <dgm:presLayoutVars>
          <dgm:dir/>
          <dgm:animOne val="branch"/>
          <dgm:animLvl val="lvl"/>
        </dgm:presLayoutVars>
      </dgm:prSet>
      <dgm:spPr/>
    </dgm:pt>
    <dgm:pt modelId="{BB3729A6-2E79-4C85-B150-10EA5AECA087}" type="pres">
      <dgm:prSet presAssocID="{AD73C564-4078-4089-8013-6FAC762DCE1A}" presName="thickLine" presStyleLbl="alignNode1" presStyleIdx="0" presStyleCnt="1"/>
      <dgm:spPr/>
    </dgm:pt>
    <dgm:pt modelId="{73AD899C-46F6-4049-B989-143600D88192}" type="pres">
      <dgm:prSet presAssocID="{AD73C564-4078-4089-8013-6FAC762DCE1A}" presName="horz1" presStyleCnt="0"/>
      <dgm:spPr/>
    </dgm:pt>
    <dgm:pt modelId="{1C8BC1FA-77F2-4FCD-BA8E-1F04FFA32915}" type="pres">
      <dgm:prSet presAssocID="{AD73C564-4078-4089-8013-6FAC762DCE1A}" presName="tx1" presStyleLbl="revTx" presStyleIdx="0" presStyleCnt="7"/>
      <dgm:spPr/>
    </dgm:pt>
    <dgm:pt modelId="{8DD45F55-D0C3-4A7C-B895-5F9DFD6A6467}" type="pres">
      <dgm:prSet presAssocID="{AD73C564-4078-4089-8013-6FAC762DCE1A}" presName="vert1" presStyleCnt="0"/>
      <dgm:spPr/>
    </dgm:pt>
    <dgm:pt modelId="{8E190410-77F1-46D6-8D1F-7BB710530A38}" type="pres">
      <dgm:prSet presAssocID="{585E1FCB-4F73-4BB1-8C07-FF33F9B7BF66}" presName="vertSpace2a" presStyleCnt="0"/>
      <dgm:spPr/>
    </dgm:pt>
    <dgm:pt modelId="{B50CDFBD-2825-44B2-B79C-21652F9F18A7}" type="pres">
      <dgm:prSet presAssocID="{585E1FCB-4F73-4BB1-8C07-FF33F9B7BF66}" presName="horz2" presStyleCnt="0"/>
      <dgm:spPr/>
    </dgm:pt>
    <dgm:pt modelId="{48B2E678-FF41-4B53-B1C1-20C72317E3B5}" type="pres">
      <dgm:prSet presAssocID="{585E1FCB-4F73-4BB1-8C07-FF33F9B7BF66}" presName="horzSpace2" presStyleCnt="0"/>
      <dgm:spPr/>
    </dgm:pt>
    <dgm:pt modelId="{6852147F-C3D5-494F-B9D5-B63E301E7B93}" type="pres">
      <dgm:prSet presAssocID="{585E1FCB-4F73-4BB1-8C07-FF33F9B7BF66}" presName="tx2" presStyleLbl="revTx" presStyleIdx="1" presStyleCnt="7"/>
      <dgm:spPr/>
    </dgm:pt>
    <dgm:pt modelId="{DA997EA4-DC6B-47B3-B9B9-D22489FDDD56}" type="pres">
      <dgm:prSet presAssocID="{585E1FCB-4F73-4BB1-8C07-FF33F9B7BF66}" presName="vert2" presStyleCnt="0"/>
      <dgm:spPr/>
    </dgm:pt>
    <dgm:pt modelId="{D98D4A42-0FA6-43A4-9ED0-39322AE74482}" type="pres">
      <dgm:prSet presAssocID="{585E1FCB-4F73-4BB1-8C07-FF33F9B7BF66}" presName="thinLine2b" presStyleLbl="callout" presStyleIdx="0" presStyleCnt="6"/>
      <dgm:spPr/>
    </dgm:pt>
    <dgm:pt modelId="{C243E66E-C28E-4B82-9F25-E9E0CFF0C825}" type="pres">
      <dgm:prSet presAssocID="{585E1FCB-4F73-4BB1-8C07-FF33F9B7BF66}" presName="vertSpace2b" presStyleCnt="0"/>
      <dgm:spPr/>
    </dgm:pt>
    <dgm:pt modelId="{5F1DE9C9-57A5-415E-9D13-0365457EBCB6}" type="pres">
      <dgm:prSet presAssocID="{D4972FCF-237D-4FB8-A6E4-CA7B9B02C943}" presName="horz2" presStyleCnt="0"/>
      <dgm:spPr/>
    </dgm:pt>
    <dgm:pt modelId="{F9F17CB0-97C9-4BD5-B5C3-3CCA68381537}" type="pres">
      <dgm:prSet presAssocID="{D4972FCF-237D-4FB8-A6E4-CA7B9B02C943}" presName="horzSpace2" presStyleCnt="0"/>
      <dgm:spPr/>
    </dgm:pt>
    <dgm:pt modelId="{EF68BAF5-1E4B-46C7-AA39-C04C92396165}" type="pres">
      <dgm:prSet presAssocID="{D4972FCF-237D-4FB8-A6E4-CA7B9B02C943}" presName="tx2" presStyleLbl="revTx" presStyleIdx="2" presStyleCnt="7"/>
      <dgm:spPr/>
    </dgm:pt>
    <dgm:pt modelId="{FD47D2D5-FFEA-48FF-82B6-2F910178260F}" type="pres">
      <dgm:prSet presAssocID="{D4972FCF-237D-4FB8-A6E4-CA7B9B02C943}" presName="vert2" presStyleCnt="0"/>
      <dgm:spPr/>
    </dgm:pt>
    <dgm:pt modelId="{5925653B-DDBA-4314-B04F-3FDD879FD0A7}" type="pres">
      <dgm:prSet presAssocID="{D4972FCF-237D-4FB8-A6E4-CA7B9B02C943}" presName="thinLine2b" presStyleLbl="callout" presStyleIdx="1" presStyleCnt="6"/>
      <dgm:spPr/>
    </dgm:pt>
    <dgm:pt modelId="{07C05565-B31D-4B21-BA02-C06FB34C5A9F}" type="pres">
      <dgm:prSet presAssocID="{D4972FCF-237D-4FB8-A6E4-CA7B9B02C943}" presName="vertSpace2b" presStyleCnt="0"/>
      <dgm:spPr/>
    </dgm:pt>
    <dgm:pt modelId="{915690EF-7483-4945-8DAD-68F25A783C9C}" type="pres">
      <dgm:prSet presAssocID="{5D34D649-4AB2-43CE-AC91-3FE604044F92}" presName="horz2" presStyleCnt="0"/>
      <dgm:spPr/>
    </dgm:pt>
    <dgm:pt modelId="{5C5C937F-5D23-407A-85F1-43EBF29C7746}" type="pres">
      <dgm:prSet presAssocID="{5D34D649-4AB2-43CE-AC91-3FE604044F92}" presName="horzSpace2" presStyleCnt="0"/>
      <dgm:spPr/>
    </dgm:pt>
    <dgm:pt modelId="{8521095E-F392-4718-809F-B35778F71DEF}" type="pres">
      <dgm:prSet presAssocID="{5D34D649-4AB2-43CE-AC91-3FE604044F92}" presName="tx2" presStyleLbl="revTx" presStyleIdx="3" presStyleCnt="7"/>
      <dgm:spPr/>
    </dgm:pt>
    <dgm:pt modelId="{C2D079CE-B173-4684-8360-5A8E4A77A248}" type="pres">
      <dgm:prSet presAssocID="{5D34D649-4AB2-43CE-AC91-3FE604044F92}" presName="vert2" presStyleCnt="0"/>
      <dgm:spPr/>
    </dgm:pt>
    <dgm:pt modelId="{CB1329B2-53C6-42F7-9DFB-4B4A3D8A886A}" type="pres">
      <dgm:prSet presAssocID="{5D34D649-4AB2-43CE-AC91-3FE604044F92}" presName="thinLine2b" presStyleLbl="callout" presStyleIdx="2" presStyleCnt="6"/>
      <dgm:spPr/>
    </dgm:pt>
    <dgm:pt modelId="{E323D076-5F35-4907-9746-617290F65A28}" type="pres">
      <dgm:prSet presAssocID="{5D34D649-4AB2-43CE-AC91-3FE604044F92}" presName="vertSpace2b" presStyleCnt="0"/>
      <dgm:spPr/>
    </dgm:pt>
    <dgm:pt modelId="{921AAD14-2FDE-4EA6-AB6D-6C58A3EC830F}" type="pres">
      <dgm:prSet presAssocID="{8833D3B5-8907-467B-A031-A0F604A0F71B}" presName="horz2" presStyleCnt="0"/>
      <dgm:spPr/>
    </dgm:pt>
    <dgm:pt modelId="{6D5315B4-60B9-4FC5-8BB6-18614913C408}" type="pres">
      <dgm:prSet presAssocID="{8833D3B5-8907-467B-A031-A0F604A0F71B}" presName="horzSpace2" presStyleCnt="0"/>
      <dgm:spPr/>
    </dgm:pt>
    <dgm:pt modelId="{C81B18AD-CC8A-4E3E-840C-D711607E2AFA}" type="pres">
      <dgm:prSet presAssocID="{8833D3B5-8907-467B-A031-A0F604A0F71B}" presName="tx2" presStyleLbl="revTx" presStyleIdx="4" presStyleCnt="7"/>
      <dgm:spPr/>
    </dgm:pt>
    <dgm:pt modelId="{9970B1DC-189F-4515-99B2-9A517705D845}" type="pres">
      <dgm:prSet presAssocID="{8833D3B5-8907-467B-A031-A0F604A0F71B}" presName="vert2" presStyleCnt="0"/>
      <dgm:spPr/>
    </dgm:pt>
    <dgm:pt modelId="{CF2913DB-BC6A-40D8-A2F7-65EC1C5414C4}" type="pres">
      <dgm:prSet presAssocID="{8833D3B5-8907-467B-A031-A0F604A0F71B}" presName="thinLine2b" presStyleLbl="callout" presStyleIdx="3" presStyleCnt="6"/>
      <dgm:spPr/>
    </dgm:pt>
    <dgm:pt modelId="{1AE5EBEC-77F3-4E05-BDA0-23DC29DB189C}" type="pres">
      <dgm:prSet presAssocID="{8833D3B5-8907-467B-A031-A0F604A0F71B}" presName="vertSpace2b" presStyleCnt="0"/>
      <dgm:spPr/>
    </dgm:pt>
    <dgm:pt modelId="{903CF6A5-3A4F-448C-8DD6-50BEA45C806B}" type="pres">
      <dgm:prSet presAssocID="{4B956CE8-208A-4030-B168-845CDD1ED266}" presName="horz2" presStyleCnt="0"/>
      <dgm:spPr/>
    </dgm:pt>
    <dgm:pt modelId="{FAC09A59-A0B8-40A6-BFE7-8C42E8B412C5}" type="pres">
      <dgm:prSet presAssocID="{4B956CE8-208A-4030-B168-845CDD1ED266}" presName="horzSpace2" presStyleCnt="0"/>
      <dgm:spPr/>
    </dgm:pt>
    <dgm:pt modelId="{AD0F4C6B-AB97-4241-BAFC-7C0983880775}" type="pres">
      <dgm:prSet presAssocID="{4B956CE8-208A-4030-B168-845CDD1ED266}" presName="tx2" presStyleLbl="revTx" presStyleIdx="5" presStyleCnt="7"/>
      <dgm:spPr/>
    </dgm:pt>
    <dgm:pt modelId="{9FD5DB47-AEE3-4504-BE74-60AB58F05599}" type="pres">
      <dgm:prSet presAssocID="{4B956CE8-208A-4030-B168-845CDD1ED266}" presName="vert2" presStyleCnt="0"/>
      <dgm:spPr/>
    </dgm:pt>
    <dgm:pt modelId="{95CDBD72-5823-4602-8D02-07C2E9B92AAA}" type="pres">
      <dgm:prSet presAssocID="{4B956CE8-208A-4030-B168-845CDD1ED266}" presName="thinLine2b" presStyleLbl="callout" presStyleIdx="4" presStyleCnt="6"/>
      <dgm:spPr/>
    </dgm:pt>
    <dgm:pt modelId="{3FD0DC72-1C72-40DD-92CC-76F405E0414A}" type="pres">
      <dgm:prSet presAssocID="{4B956CE8-208A-4030-B168-845CDD1ED266}" presName="vertSpace2b" presStyleCnt="0"/>
      <dgm:spPr/>
    </dgm:pt>
    <dgm:pt modelId="{95F7FDA7-69DC-4A99-A5D1-7E7ED434B60C}" type="pres">
      <dgm:prSet presAssocID="{DA9C1031-C626-4161-A2C2-7314B8A2B7B5}" presName="horz2" presStyleCnt="0"/>
      <dgm:spPr/>
    </dgm:pt>
    <dgm:pt modelId="{DFC81F7F-FA2D-4351-8C87-6661E6E6FBF9}" type="pres">
      <dgm:prSet presAssocID="{DA9C1031-C626-4161-A2C2-7314B8A2B7B5}" presName="horzSpace2" presStyleCnt="0"/>
      <dgm:spPr/>
    </dgm:pt>
    <dgm:pt modelId="{0CF6046C-204F-4EE1-9E4D-84BA1CEEFCD0}" type="pres">
      <dgm:prSet presAssocID="{DA9C1031-C626-4161-A2C2-7314B8A2B7B5}" presName="tx2" presStyleLbl="revTx" presStyleIdx="6" presStyleCnt="7"/>
      <dgm:spPr/>
    </dgm:pt>
    <dgm:pt modelId="{A99B27E4-95ED-4E13-B296-F59ACC0AE90A}" type="pres">
      <dgm:prSet presAssocID="{DA9C1031-C626-4161-A2C2-7314B8A2B7B5}" presName="vert2" presStyleCnt="0"/>
      <dgm:spPr/>
    </dgm:pt>
    <dgm:pt modelId="{120AF1B5-C6B1-44A2-B845-392EF53E60D5}" type="pres">
      <dgm:prSet presAssocID="{DA9C1031-C626-4161-A2C2-7314B8A2B7B5}" presName="thinLine2b" presStyleLbl="callout" presStyleIdx="5" presStyleCnt="6"/>
      <dgm:spPr/>
    </dgm:pt>
    <dgm:pt modelId="{A17F40EB-B1FC-455D-8826-E7FBF3F8F9FE}" type="pres">
      <dgm:prSet presAssocID="{DA9C1031-C626-4161-A2C2-7314B8A2B7B5}" presName="vertSpace2b" presStyleCnt="0"/>
      <dgm:spPr/>
    </dgm:pt>
  </dgm:ptLst>
  <dgm:cxnLst>
    <dgm:cxn modelId="{07173718-41D4-419E-8FD4-9377D65B04CC}" srcId="{AD73C564-4078-4089-8013-6FAC762DCE1A}" destId="{585E1FCB-4F73-4BB1-8C07-FF33F9B7BF66}" srcOrd="0" destOrd="0" parTransId="{698CB8C8-0C65-40D0-B25C-9B76F4711AF6}" sibTransId="{349EECEC-B75F-4042-993B-B27A709F770F}"/>
    <dgm:cxn modelId="{DEFB6527-03F6-4F33-97F9-2CBAA330A9AF}" type="presOf" srcId="{5D34D649-4AB2-43CE-AC91-3FE604044F92}" destId="{8521095E-F392-4718-809F-B35778F71DEF}" srcOrd="0" destOrd="0" presId="urn:microsoft.com/office/officeart/2008/layout/LinedList"/>
    <dgm:cxn modelId="{9954602A-A43E-4DCA-AF7A-E3F1187C0D98}" type="presOf" srcId="{9DE46E1A-3EFB-45FE-8E96-7B164C2B567E}" destId="{68D31A96-4BE8-42F1-8CA5-0CD037CB72F5}" srcOrd="0" destOrd="0" presId="urn:microsoft.com/office/officeart/2008/layout/LinedList"/>
    <dgm:cxn modelId="{9A848537-9E55-4382-AFDC-BB61CEA64234}" srcId="{AD73C564-4078-4089-8013-6FAC762DCE1A}" destId="{DA9C1031-C626-4161-A2C2-7314B8A2B7B5}" srcOrd="5" destOrd="0" parTransId="{25DE9EBE-F233-4342-BE0D-3F8A0C0E3AAF}" sibTransId="{2110F8AE-4FB6-4CE0-B226-992D1B66707C}"/>
    <dgm:cxn modelId="{6C585770-D0AB-4D78-AFC2-9034274463A1}" srcId="{AD73C564-4078-4089-8013-6FAC762DCE1A}" destId="{5D34D649-4AB2-43CE-AC91-3FE604044F92}" srcOrd="2" destOrd="0" parTransId="{5C129BCD-13C2-46EB-B20A-66875E3606F6}" sibTransId="{3941408C-0BFF-4BC2-95E4-FBB32F83E3A3}"/>
    <dgm:cxn modelId="{2BC3377E-219A-4BAA-ADB8-587980DB6A7F}" type="presOf" srcId="{4B956CE8-208A-4030-B168-845CDD1ED266}" destId="{AD0F4C6B-AB97-4241-BAFC-7C0983880775}" srcOrd="0" destOrd="0" presId="urn:microsoft.com/office/officeart/2008/layout/LinedList"/>
    <dgm:cxn modelId="{F2A3738F-F430-42D2-B806-187679830CE4}" type="presOf" srcId="{585E1FCB-4F73-4BB1-8C07-FF33F9B7BF66}" destId="{6852147F-C3D5-494F-B9D5-B63E301E7B93}" srcOrd="0" destOrd="0" presId="urn:microsoft.com/office/officeart/2008/layout/LinedList"/>
    <dgm:cxn modelId="{33C02C96-FE8F-447D-B59F-AC312196D288}" srcId="{AD73C564-4078-4089-8013-6FAC762DCE1A}" destId="{4B956CE8-208A-4030-B168-845CDD1ED266}" srcOrd="4" destOrd="0" parTransId="{5682BBE5-4AFE-4D40-9041-D2F9E931BA2E}" sibTransId="{C2705EDE-596F-4477-97F8-CC6E57DFF62B}"/>
    <dgm:cxn modelId="{8DA5129A-7787-4C17-9967-3315F0E9718F}" type="presOf" srcId="{DA9C1031-C626-4161-A2C2-7314B8A2B7B5}" destId="{0CF6046C-204F-4EE1-9E4D-84BA1CEEFCD0}" srcOrd="0" destOrd="0" presId="urn:microsoft.com/office/officeart/2008/layout/LinedList"/>
    <dgm:cxn modelId="{875725A1-A785-4E61-AB94-55684DF22894}" srcId="{9DE46E1A-3EFB-45FE-8E96-7B164C2B567E}" destId="{AD73C564-4078-4089-8013-6FAC762DCE1A}" srcOrd="0" destOrd="0" parTransId="{0717FB55-DDD1-41D0-BAF3-2B9FABA91AEE}" sibTransId="{4029E08F-7F7F-4F8C-9D8B-0DCCBAA717DE}"/>
    <dgm:cxn modelId="{370E59BB-DB1C-4C09-A0B6-381828B82551}" type="presOf" srcId="{AD73C564-4078-4089-8013-6FAC762DCE1A}" destId="{1C8BC1FA-77F2-4FCD-BA8E-1F04FFA32915}" srcOrd="0" destOrd="0" presId="urn:microsoft.com/office/officeart/2008/layout/LinedList"/>
    <dgm:cxn modelId="{8FD0A9C1-D3DC-4176-8E9C-8EC83E0C8D00}" type="presOf" srcId="{D4972FCF-237D-4FB8-A6E4-CA7B9B02C943}" destId="{EF68BAF5-1E4B-46C7-AA39-C04C92396165}" srcOrd="0" destOrd="0" presId="urn:microsoft.com/office/officeart/2008/layout/LinedList"/>
    <dgm:cxn modelId="{B6B164C7-4E8F-4111-8A48-CAE02DC81ED9}" type="presOf" srcId="{8833D3B5-8907-467B-A031-A0F604A0F71B}" destId="{C81B18AD-CC8A-4E3E-840C-D711607E2AFA}" srcOrd="0" destOrd="0" presId="urn:microsoft.com/office/officeart/2008/layout/LinedList"/>
    <dgm:cxn modelId="{3795E0E7-46CB-4ED2-9FD5-AFCC5CB51A63}" srcId="{AD73C564-4078-4089-8013-6FAC762DCE1A}" destId="{8833D3B5-8907-467B-A031-A0F604A0F71B}" srcOrd="3" destOrd="0" parTransId="{FAFB9CD1-5629-4F58-B710-54F0811CC94A}" sibTransId="{17938AD4-60EF-45B0-8117-240E9871B7E4}"/>
    <dgm:cxn modelId="{347603F3-19CB-4FD7-BE62-FE3C6E94171F}" srcId="{AD73C564-4078-4089-8013-6FAC762DCE1A}" destId="{D4972FCF-237D-4FB8-A6E4-CA7B9B02C943}" srcOrd="1" destOrd="0" parTransId="{573B9FC2-357E-4BB4-A8B7-3AE8F9A56C3E}" sibTransId="{CF89D112-02A8-4D93-9EF4-A7C207A1E762}"/>
    <dgm:cxn modelId="{128D8195-8C4E-4E52-9692-A69573D936FF}" type="presParOf" srcId="{68D31A96-4BE8-42F1-8CA5-0CD037CB72F5}" destId="{BB3729A6-2E79-4C85-B150-10EA5AECA087}" srcOrd="0" destOrd="0" presId="urn:microsoft.com/office/officeart/2008/layout/LinedList"/>
    <dgm:cxn modelId="{70EDA38E-66EB-4783-B6B8-80CB41CBAA94}" type="presParOf" srcId="{68D31A96-4BE8-42F1-8CA5-0CD037CB72F5}" destId="{73AD899C-46F6-4049-B989-143600D88192}" srcOrd="1" destOrd="0" presId="urn:microsoft.com/office/officeart/2008/layout/LinedList"/>
    <dgm:cxn modelId="{9B2E0A65-CE7D-489F-8DE1-4C55A8FE1144}" type="presParOf" srcId="{73AD899C-46F6-4049-B989-143600D88192}" destId="{1C8BC1FA-77F2-4FCD-BA8E-1F04FFA32915}" srcOrd="0" destOrd="0" presId="urn:microsoft.com/office/officeart/2008/layout/LinedList"/>
    <dgm:cxn modelId="{57A78F2D-F5FB-4A6C-AC99-523326BED130}" type="presParOf" srcId="{73AD899C-46F6-4049-B989-143600D88192}" destId="{8DD45F55-D0C3-4A7C-B895-5F9DFD6A6467}" srcOrd="1" destOrd="0" presId="urn:microsoft.com/office/officeart/2008/layout/LinedList"/>
    <dgm:cxn modelId="{324F56F9-27CE-47FA-8BAD-4947C2CCE8B7}" type="presParOf" srcId="{8DD45F55-D0C3-4A7C-B895-5F9DFD6A6467}" destId="{8E190410-77F1-46D6-8D1F-7BB710530A38}" srcOrd="0" destOrd="0" presId="urn:microsoft.com/office/officeart/2008/layout/LinedList"/>
    <dgm:cxn modelId="{41202865-3693-4141-8248-733FEBE84B5C}" type="presParOf" srcId="{8DD45F55-D0C3-4A7C-B895-5F9DFD6A6467}" destId="{B50CDFBD-2825-44B2-B79C-21652F9F18A7}" srcOrd="1" destOrd="0" presId="urn:microsoft.com/office/officeart/2008/layout/LinedList"/>
    <dgm:cxn modelId="{D352091E-F5AB-4AFF-84BA-6B10BB3F950C}" type="presParOf" srcId="{B50CDFBD-2825-44B2-B79C-21652F9F18A7}" destId="{48B2E678-FF41-4B53-B1C1-20C72317E3B5}" srcOrd="0" destOrd="0" presId="urn:microsoft.com/office/officeart/2008/layout/LinedList"/>
    <dgm:cxn modelId="{D2A508DE-2003-4894-B53A-594C3CF1ED3E}" type="presParOf" srcId="{B50CDFBD-2825-44B2-B79C-21652F9F18A7}" destId="{6852147F-C3D5-494F-B9D5-B63E301E7B93}" srcOrd="1" destOrd="0" presId="urn:microsoft.com/office/officeart/2008/layout/LinedList"/>
    <dgm:cxn modelId="{BBBC2B95-4E38-47A0-9B93-D9A445782DFC}" type="presParOf" srcId="{B50CDFBD-2825-44B2-B79C-21652F9F18A7}" destId="{DA997EA4-DC6B-47B3-B9B9-D22489FDDD56}" srcOrd="2" destOrd="0" presId="urn:microsoft.com/office/officeart/2008/layout/LinedList"/>
    <dgm:cxn modelId="{C865FCD9-DB88-46C5-98F0-A8BE5B4A67B9}" type="presParOf" srcId="{8DD45F55-D0C3-4A7C-B895-5F9DFD6A6467}" destId="{D98D4A42-0FA6-43A4-9ED0-39322AE74482}" srcOrd="2" destOrd="0" presId="urn:microsoft.com/office/officeart/2008/layout/LinedList"/>
    <dgm:cxn modelId="{C7E0C206-D5ED-4C01-B7C0-A7BF795BB4D8}" type="presParOf" srcId="{8DD45F55-D0C3-4A7C-B895-5F9DFD6A6467}" destId="{C243E66E-C28E-4B82-9F25-E9E0CFF0C825}" srcOrd="3" destOrd="0" presId="urn:microsoft.com/office/officeart/2008/layout/LinedList"/>
    <dgm:cxn modelId="{55EEA768-04AC-4090-AB3C-EDD352DE9FE1}" type="presParOf" srcId="{8DD45F55-D0C3-4A7C-B895-5F9DFD6A6467}" destId="{5F1DE9C9-57A5-415E-9D13-0365457EBCB6}" srcOrd="4" destOrd="0" presId="urn:microsoft.com/office/officeart/2008/layout/LinedList"/>
    <dgm:cxn modelId="{0CB5E4CC-3CCD-4766-8903-DE225CF42431}" type="presParOf" srcId="{5F1DE9C9-57A5-415E-9D13-0365457EBCB6}" destId="{F9F17CB0-97C9-4BD5-B5C3-3CCA68381537}" srcOrd="0" destOrd="0" presId="urn:microsoft.com/office/officeart/2008/layout/LinedList"/>
    <dgm:cxn modelId="{AD15545A-AF94-46C3-97BD-E641A0F22FDE}" type="presParOf" srcId="{5F1DE9C9-57A5-415E-9D13-0365457EBCB6}" destId="{EF68BAF5-1E4B-46C7-AA39-C04C92396165}" srcOrd="1" destOrd="0" presId="urn:microsoft.com/office/officeart/2008/layout/LinedList"/>
    <dgm:cxn modelId="{9F441E2C-3090-4F75-BBF0-BFCAC9D447D2}" type="presParOf" srcId="{5F1DE9C9-57A5-415E-9D13-0365457EBCB6}" destId="{FD47D2D5-FFEA-48FF-82B6-2F910178260F}" srcOrd="2" destOrd="0" presId="urn:microsoft.com/office/officeart/2008/layout/LinedList"/>
    <dgm:cxn modelId="{BF5F6FBB-4115-4F65-9428-47793640FFD9}" type="presParOf" srcId="{8DD45F55-D0C3-4A7C-B895-5F9DFD6A6467}" destId="{5925653B-DDBA-4314-B04F-3FDD879FD0A7}" srcOrd="5" destOrd="0" presId="urn:microsoft.com/office/officeart/2008/layout/LinedList"/>
    <dgm:cxn modelId="{DAFEA275-CB8E-4CE6-85A9-81B837176FA5}" type="presParOf" srcId="{8DD45F55-D0C3-4A7C-B895-5F9DFD6A6467}" destId="{07C05565-B31D-4B21-BA02-C06FB34C5A9F}" srcOrd="6" destOrd="0" presId="urn:microsoft.com/office/officeart/2008/layout/LinedList"/>
    <dgm:cxn modelId="{446D2560-C3CC-4F0C-B162-FD6DF2C30D4A}" type="presParOf" srcId="{8DD45F55-D0C3-4A7C-B895-5F9DFD6A6467}" destId="{915690EF-7483-4945-8DAD-68F25A783C9C}" srcOrd="7" destOrd="0" presId="urn:microsoft.com/office/officeart/2008/layout/LinedList"/>
    <dgm:cxn modelId="{B85A14D0-A1AC-487A-AB33-1C1B38CD9DA3}" type="presParOf" srcId="{915690EF-7483-4945-8DAD-68F25A783C9C}" destId="{5C5C937F-5D23-407A-85F1-43EBF29C7746}" srcOrd="0" destOrd="0" presId="urn:microsoft.com/office/officeart/2008/layout/LinedList"/>
    <dgm:cxn modelId="{0FE66958-94DC-4CEB-9CEA-F4B4715FFA19}" type="presParOf" srcId="{915690EF-7483-4945-8DAD-68F25A783C9C}" destId="{8521095E-F392-4718-809F-B35778F71DEF}" srcOrd="1" destOrd="0" presId="urn:microsoft.com/office/officeart/2008/layout/LinedList"/>
    <dgm:cxn modelId="{B9C830F2-F3F1-4548-AF3B-F8D257AE8DC6}" type="presParOf" srcId="{915690EF-7483-4945-8DAD-68F25A783C9C}" destId="{C2D079CE-B173-4684-8360-5A8E4A77A248}" srcOrd="2" destOrd="0" presId="urn:microsoft.com/office/officeart/2008/layout/LinedList"/>
    <dgm:cxn modelId="{76A5756D-0DCA-4D4C-A219-27E3384EDFDE}" type="presParOf" srcId="{8DD45F55-D0C3-4A7C-B895-5F9DFD6A6467}" destId="{CB1329B2-53C6-42F7-9DFB-4B4A3D8A886A}" srcOrd="8" destOrd="0" presId="urn:microsoft.com/office/officeart/2008/layout/LinedList"/>
    <dgm:cxn modelId="{FF3CDA1D-4700-4322-953B-5258CFF2F709}" type="presParOf" srcId="{8DD45F55-D0C3-4A7C-B895-5F9DFD6A6467}" destId="{E323D076-5F35-4907-9746-617290F65A28}" srcOrd="9" destOrd="0" presId="urn:microsoft.com/office/officeart/2008/layout/LinedList"/>
    <dgm:cxn modelId="{B3488305-165E-4834-8417-DD3BE13E57EE}" type="presParOf" srcId="{8DD45F55-D0C3-4A7C-B895-5F9DFD6A6467}" destId="{921AAD14-2FDE-4EA6-AB6D-6C58A3EC830F}" srcOrd="10" destOrd="0" presId="urn:microsoft.com/office/officeart/2008/layout/LinedList"/>
    <dgm:cxn modelId="{839639F6-C593-4C4E-BC39-9ECC76E45740}" type="presParOf" srcId="{921AAD14-2FDE-4EA6-AB6D-6C58A3EC830F}" destId="{6D5315B4-60B9-4FC5-8BB6-18614913C408}" srcOrd="0" destOrd="0" presId="urn:microsoft.com/office/officeart/2008/layout/LinedList"/>
    <dgm:cxn modelId="{DF72C72E-807B-4A35-892D-7B0059E8F655}" type="presParOf" srcId="{921AAD14-2FDE-4EA6-AB6D-6C58A3EC830F}" destId="{C81B18AD-CC8A-4E3E-840C-D711607E2AFA}" srcOrd="1" destOrd="0" presId="urn:microsoft.com/office/officeart/2008/layout/LinedList"/>
    <dgm:cxn modelId="{98BB6EB5-8380-4EBC-8DC8-89AC6ECE72CF}" type="presParOf" srcId="{921AAD14-2FDE-4EA6-AB6D-6C58A3EC830F}" destId="{9970B1DC-189F-4515-99B2-9A517705D845}" srcOrd="2" destOrd="0" presId="urn:microsoft.com/office/officeart/2008/layout/LinedList"/>
    <dgm:cxn modelId="{B77B4C53-EB8C-47EC-B536-88F617A93F67}" type="presParOf" srcId="{8DD45F55-D0C3-4A7C-B895-5F9DFD6A6467}" destId="{CF2913DB-BC6A-40D8-A2F7-65EC1C5414C4}" srcOrd="11" destOrd="0" presId="urn:microsoft.com/office/officeart/2008/layout/LinedList"/>
    <dgm:cxn modelId="{ADE569A3-3A14-470F-A244-6DD102F9567B}" type="presParOf" srcId="{8DD45F55-D0C3-4A7C-B895-5F9DFD6A6467}" destId="{1AE5EBEC-77F3-4E05-BDA0-23DC29DB189C}" srcOrd="12" destOrd="0" presId="urn:microsoft.com/office/officeart/2008/layout/LinedList"/>
    <dgm:cxn modelId="{26BBDA29-3A7D-4728-A140-E21A2A186872}" type="presParOf" srcId="{8DD45F55-D0C3-4A7C-B895-5F9DFD6A6467}" destId="{903CF6A5-3A4F-448C-8DD6-50BEA45C806B}" srcOrd="13" destOrd="0" presId="urn:microsoft.com/office/officeart/2008/layout/LinedList"/>
    <dgm:cxn modelId="{3A78F81F-80C2-498A-BC30-884948F40F2F}" type="presParOf" srcId="{903CF6A5-3A4F-448C-8DD6-50BEA45C806B}" destId="{FAC09A59-A0B8-40A6-BFE7-8C42E8B412C5}" srcOrd="0" destOrd="0" presId="urn:microsoft.com/office/officeart/2008/layout/LinedList"/>
    <dgm:cxn modelId="{7E19C36E-9F8D-4D2F-9F69-A10520880C65}" type="presParOf" srcId="{903CF6A5-3A4F-448C-8DD6-50BEA45C806B}" destId="{AD0F4C6B-AB97-4241-BAFC-7C0983880775}" srcOrd="1" destOrd="0" presId="urn:microsoft.com/office/officeart/2008/layout/LinedList"/>
    <dgm:cxn modelId="{A783F638-C653-421D-A34A-0FB8CBD4C721}" type="presParOf" srcId="{903CF6A5-3A4F-448C-8DD6-50BEA45C806B}" destId="{9FD5DB47-AEE3-4504-BE74-60AB58F05599}" srcOrd="2" destOrd="0" presId="urn:microsoft.com/office/officeart/2008/layout/LinedList"/>
    <dgm:cxn modelId="{1BBA7888-1FC8-4841-AA5E-8B2CD772FFDE}" type="presParOf" srcId="{8DD45F55-D0C3-4A7C-B895-5F9DFD6A6467}" destId="{95CDBD72-5823-4602-8D02-07C2E9B92AAA}" srcOrd="14" destOrd="0" presId="urn:microsoft.com/office/officeart/2008/layout/LinedList"/>
    <dgm:cxn modelId="{70812F41-03F2-4426-9946-2E36BEB3CB9E}" type="presParOf" srcId="{8DD45F55-D0C3-4A7C-B895-5F9DFD6A6467}" destId="{3FD0DC72-1C72-40DD-92CC-76F405E0414A}" srcOrd="15" destOrd="0" presId="urn:microsoft.com/office/officeart/2008/layout/LinedList"/>
    <dgm:cxn modelId="{16FF1A7F-493F-4F13-B820-730A14D0F923}" type="presParOf" srcId="{8DD45F55-D0C3-4A7C-B895-5F9DFD6A6467}" destId="{95F7FDA7-69DC-4A99-A5D1-7E7ED434B60C}" srcOrd="16" destOrd="0" presId="urn:microsoft.com/office/officeart/2008/layout/LinedList"/>
    <dgm:cxn modelId="{75E95234-F3C8-48CB-9182-C0B0E64B61D6}" type="presParOf" srcId="{95F7FDA7-69DC-4A99-A5D1-7E7ED434B60C}" destId="{DFC81F7F-FA2D-4351-8C87-6661E6E6FBF9}" srcOrd="0" destOrd="0" presId="urn:microsoft.com/office/officeart/2008/layout/LinedList"/>
    <dgm:cxn modelId="{3C7FE598-8A2A-4FE2-8167-080929F337E3}" type="presParOf" srcId="{95F7FDA7-69DC-4A99-A5D1-7E7ED434B60C}" destId="{0CF6046C-204F-4EE1-9E4D-84BA1CEEFCD0}" srcOrd="1" destOrd="0" presId="urn:microsoft.com/office/officeart/2008/layout/LinedList"/>
    <dgm:cxn modelId="{03060B18-EBE8-4309-AC4B-6C777DA0CE21}" type="presParOf" srcId="{95F7FDA7-69DC-4A99-A5D1-7E7ED434B60C}" destId="{A99B27E4-95ED-4E13-B296-F59ACC0AE90A}" srcOrd="2" destOrd="0" presId="urn:microsoft.com/office/officeart/2008/layout/LinedList"/>
    <dgm:cxn modelId="{583F92A0-8E21-40FA-B989-2661115269AF}" type="presParOf" srcId="{8DD45F55-D0C3-4A7C-B895-5F9DFD6A6467}" destId="{120AF1B5-C6B1-44A2-B845-392EF53E60D5}" srcOrd="17" destOrd="0" presId="urn:microsoft.com/office/officeart/2008/layout/LinedList"/>
    <dgm:cxn modelId="{52E95474-4B41-47C5-8B20-ED19AA1B2D47}" type="presParOf" srcId="{8DD45F55-D0C3-4A7C-B895-5F9DFD6A6467}" destId="{A17F40EB-B1FC-455D-8826-E7FBF3F8F9FE}"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05D47-BA54-47BA-882D-C4D99EC260AB}">
      <dsp:nvSpPr>
        <dsp:cNvPr id="0" name=""/>
        <dsp:cNvSpPr/>
      </dsp:nvSpPr>
      <dsp:spPr>
        <a:xfrm>
          <a:off x="0" y="510659"/>
          <a:ext cx="8172000" cy="579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EAE184-0670-4CE7-84C7-0E14DF8231B2}">
      <dsp:nvSpPr>
        <dsp:cNvPr id="0" name=""/>
        <dsp:cNvSpPr/>
      </dsp:nvSpPr>
      <dsp:spPr>
        <a:xfrm>
          <a:off x="408600" y="171179"/>
          <a:ext cx="5720400" cy="67896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1022350">
            <a:lnSpc>
              <a:spcPct val="90000"/>
            </a:lnSpc>
            <a:spcBef>
              <a:spcPct val="0"/>
            </a:spcBef>
            <a:spcAft>
              <a:spcPct val="35000"/>
            </a:spcAft>
            <a:buNone/>
          </a:pPr>
          <a:r>
            <a:rPr lang="nl-NL" sz="2300" b="0" i="0" kern="1200"/>
            <a:t>Maak tweetallen</a:t>
          </a:r>
          <a:endParaRPr lang="en-US" sz="2300" kern="1200"/>
        </a:p>
      </dsp:txBody>
      <dsp:txXfrm>
        <a:off x="441744" y="204323"/>
        <a:ext cx="5654112" cy="612672"/>
      </dsp:txXfrm>
    </dsp:sp>
    <dsp:sp modelId="{B9DA0FC2-B2A0-4620-B713-A9F74293E2AF}">
      <dsp:nvSpPr>
        <dsp:cNvPr id="0" name=""/>
        <dsp:cNvSpPr/>
      </dsp:nvSpPr>
      <dsp:spPr>
        <a:xfrm>
          <a:off x="0" y="1553940"/>
          <a:ext cx="8172000" cy="579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0FB980-D0AC-44C0-A544-3F80C1CC3E6E}">
      <dsp:nvSpPr>
        <dsp:cNvPr id="0" name=""/>
        <dsp:cNvSpPr/>
      </dsp:nvSpPr>
      <dsp:spPr>
        <a:xfrm>
          <a:off x="408600" y="1214459"/>
          <a:ext cx="5720400" cy="67896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1022350">
            <a:lnSpc>
              <a:spcPct val="90000"/>
            </a:lnSpc>
            <a:spcBef>
              <a:spcPct val="0"/>
            </a:spcBef>
            <a:spcAft>
              <a:spcPct val="35000"/>
            </a:spcAft>
            <a:buNone/>
          </a:pPr>
          <a:r>
            <a:rPr lang="en-US" sz="2300" kern="1200" dirty="0" err="1"/>
            <a:t>Kies</a:t>
          </a:r>
          <a:r>
            <a:rPr lang="en-US" sz="2300" kern="1200" dirty="0"/>
            <a:t> </a:t>
          </a:r>
          <a:r>
            <a:rPr lang="en-US" sz="2300" kern="1200" dirty="0" err="1"/>
            <a:t>activiteiten</a:t>
          </a:r>
          <a:endParaRPr lang="en-US" sz="2300" kern="1200" dirty="0"/>
        </a:p>
      </dsp:txBody>
      <dsp:txXfrm>
        <a:off x="441744" y="1247603"/>
        <a:ext cx="5654112" cy="612672"/>
      </dsp:txXfrm>
    </dsp:sp>
    <dsp:sp modelId="{A5B2E44D-44DC-4656-84EB-770EF616138B}">
      <dsp:nvSpPr>
        <dsp:cNvPr id="0" name=""/>
        <dsp:cNvSpPr/>
      </dsp:nvSpPr>
      <dsp:spPr>
        <a:xfrm>
          <a:off x="0" y="2597220"/>
          <a:ext cx="8172000" cy="579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A50C35-7749-4462-8211-37E718922B11}">
      <dsp:nvSpPr>
        <dsp:cNvPr id="0" name=""/>
        <dsp:cNvSpPr/>
      </dsp:nvSpPr>
      <dsp:spPr>
        <a:xfrm>
          <a:off x="408600" y="2257740"/>
          <a:ext cx="5720400" cy="67896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218" tIns="0" rIns="216218" bIns="0" numCol="1" spcCol="1270" anchor="ctr" anchorCtr="0">
          <a:noAutofit/>
        </a:bodyPr>
        <a:lstStyle/>
        <a:p>
          <a:pPr marL="0" lvl="0" indent="0" algn="l" defTabSz="1022350">
            <a:lnSpc>
              <a:spcPct val="90000"/>
            </a:lnSpc>
            <a:spcBef>
              <a:spcPct val="0"/>
            </a:spcBef>
            <a:spcAft>
              <a:spcPct val="35000"/>
            </a:spcAft>
            <a:buNone/>
          </a:pPr>
          <a:r>
            <a:rPr lang="nl-NL" sz="2300" b="0" i="0" kern="1200" dirty="0"/>
            <a:t>Leg/schrijf de activiteiten in de agenda</a:t>
          </a:r>
          <a:endParaRPr lang="en-US" sz="2300" kern="1200" dirty="0"/>
        </a:p>
      </dsp:txBody>
      <dsp:txXfrm>
        <a:off x="441744" y="2290884"/>
        <a:ext cx="5654112"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729A6-2E79-4C85-B150-10EA5AECA087}">
      <dsp:nvSpPr>
        <dsp:cNvPr id="0" name=""/>
        <dsp:cNvSpPr/>
      </dsp:nvSpPr>
      <dsp:spPr>
        <a:xfrm>
          <a:off x="0" y="0"/>
          <a:ext cx="81720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C8BC1FA-77F2-4FCD-BA8E-1F04FFA32915}">
      <dsp:nvSpPr>
        <dsp:cNvPr id="0" name=""/>
        <dsp:cNvSpPr/>
      </dsp:nvSpPr>
      <dsp:spPr>
        <a:xfrm>
          <a:off x="0" y="0"/>
          <a:ext cx="1634400" cy="33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l-NL" sz="2200" b="0" i="0" kern="1200" baseline="0" dirty="0"/>
            <a:t>Niet alle activiteiten waren goed: </a:t>
          </a:r>
          <a:endParaRPr lang="en-US" sz="2200" kern="1200" dirty="0"/>
        </a:p>
      </dsp:txBody>
      <dsp:txXfrm>
        <a:off x="0" y="0"/>
        <a:ext cx="1634400" cy="3348000"/>
      </dsp:txXfrm>
    </dsp:sp>
    <dsp:sp modelId="{6852147F-C3D5-494F-B9D5-B63E301E7B93}">
      <dsp:nvSpPr>
        <dsp:cNvPr id="0" name=""/>
        <dsp:cNvSpPr/>
      </dsp:nvSpPr>
      <dsp:spPr>
        <a:xfrm>
          <a:off x="1756980" y="26360"/>
          <a:ext cx="6415020" cy="52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b="0" i="0" kern="1200" baseline="0" dirty="0"/>
            <a:t>De professor belt de ouders van een student omdat de student niet in de les was</a:t>
          </a:r>
          <a:endParaRPr lang="en-US" sz="1500" kern="1200" dirty="0"/>
        </a:p>
      </dsp:txBody>
      <dsp:txXfrm>
        <a:off x="1756980" y="26360"/>
        <a:ext cx="6415020" cy="527211"/>
      </dsp:txXfrm>
    </dsp:sp>
    <dsp:sp modelId="{D98D4A42-0FA6-43A4-9ED0-39322AE74482}">
      <dsp:nvSpPr>
        <dsp:cNvPr id="0" name=""/>
        <dsp:cNvSpPr/>
      </dsp:nvSpPr>
      <dsp:spPr>
        <a:xfrm>
          <a:off x="1634400" y="553572"/>
          <a:ext cx="65376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F68BAF5-1E4B-46C7-AA39-C04C92396165}">
      <dsp:nvSpPr>
        <dsp:cNvPr id="0" name=""/>
        <dsp:cNvSpPr/>
      </dsp:nvSpPr>
      <dsp:spPr>
        <a:xfrm>
          <a:off x="1756980" y="579933"/>
          <a:ext cx="6415020" cy="52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b="0" i="0" kern="1200" baseline="0"/>
            <a:t>De professor controleert welke studenten er in de les zitten.</a:t>
          </a:r>
          <a:endParaRPr lang="en-US" sz="1500" kern="1200"/>
        </a:p>
      </dsp:txBody>
      <dsp:txXfrm>
        <a:off x="1756980" y="579933"/>
        <a:ext cx="6415020" cy="527211"/>
      </dsp:txXfrm>
    </dsp:sp>
    <dsp:sp modelId="{5925653B-DDBA-4314-B04F-3FDD879FD0A7}">
      <dsp:nvSpPr>
        <dsp:cNvPr id="0" name=""/>
        <dsp:cNvSpPr/>
      </dsp:nvSpPr>
      <dsp:spPr>
        <a:xfrm>
          <a:off x="1634400" y="1107145"/>
          <a:ext cx="65376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8521095E-F392-4718-809F-B35778F71DEF}">
      <dsp:nvSpPr>
        <dsp:cNvPr id="0" name=""/>
        <dsp:cNvSpPr/>
      </dsp:nvSpPr>
      <dsp:spPr>
        <a:xfrm>
          <a:off x="1756980" y="1133505"/>
          <a:ext cx="6415020" cy="52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b="0" i="0" kern="1200" baseline="0"/>
            <a:t>De professor heeft oudergesprekken.</a:t>
          </a:r>
          <a:endParaRPr lang="en-US" sz="1500" kern="1200"/>
        </a:p>
      </dsp:txBody>
      <dsp:txXfrm>
        <a:off x="1756980" y="1133505"/>
        <a:ext cx="6415020" cy="527211"/>
      </dsp:txXfrm>
    </dsp:sp>
    <dsp:sp modelId="{CB1329B2-53C6-42F7-9DFB-4B4A3D8A886A}">
      <dsp:nvSpPr>
        <dsp:cNvPr id="0" name=""/>
        <dsp:cNvSpPr/>
      </dsp:nvSpPr>
      <dsp:spPr>
        <a:xfrm>
          <a:off x="1634400" y="1660717"/>
          <a:ext cx="65376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81B18AD-CC8A-4E3E-840C-D711607E2AFA}">
      <dsp:nvSpPr>
        <dsp:cNvPr id="0" name=""/>
        <dsp:cNvSpPr/>
      </dsp:nvSpPr>
      <dsp:spPr>
        <a:xfrm>
          <a:off x="1756980" y="1687078"/>
          <a:ext cx="6415020" cy="52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b="0" i="0" kern="1200" baseline="0"/>
            <a:t>De professor gaat voorlezen uit een leesboek.</a:t>
          </a:r>
          <a:endParaRPr lang="en-US" sz="1500" kern="1200"/>
        </a:p>
      </dsp:txBody>
      <dsp:txXfrm>
        <a:off x="1756980" y="1687078"/>
        <a:ext cx="6415020" cy="527211"/>
      </dsp:txXfrm>
    </dsp:sp>
    <dsp:sp modelId="{CF2913DB-BC6A-40D8-A2F7-65EC1C5414C4}">
      <dsp:nvSpPr>
        <dsp:cNvPr id="0" name=""/>
        <dsp:cNvSpPr/>
      </dsp:nvSpPr>
      <dsp:spPr>
        <a:xfrm>
          <a:off x="1634400" y="2214290"/>
          <a:ext cx="65376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AD0F4C6B-AB97-4241-BAFC-7C0983880775}">
      <dsp:nvSpPr>
        <dsp:cNvPr id="0" name=""/>
        <dsp:cNvSpPr/>
      </dsp:nvSpPr>
      <dsp:spPr>
        <a:xfrm>
          <a:off x="1756980" y="2240650"/>
          <a:ext cx="6415020" cy="52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b="0" i="0" kern="1200" baseline="0"/>
            <a:t>De professor krijgt de klas stil door zijn hand op te steken.</a:t>
          </a:r>
          <a:endParaRPr lang="en-US" sz="1500" kern="1200"/>
        </a:p>
      </dsp:txBody>
      <dsp:txXfrm>
        <a:off x="1756980" y="2240650"/>
        <a:ext cx="6415020" cy="527211"/>
      </dsp:txXfrm>
    </dsp:sp>
    <dsp:sp modelId="{95CDBD72-5823-4602-8D02-07C2E9B92AAA}">
      <dsp:nvSpPr>
        <dsp:cNvPr id="0" name=""/>
        <dsp:cNvSpPr/>
      </dsp:nvSpPr>
      <dsp:spPr>
        <a:xfrm>
          <a:off x="1634400" y="2767862"/>
          <a:ext cx="65376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0CF6046C-204F-4EE1-9E4D-84BA1CEEFCD0}">
      <dsp:nvSpPr>
        <dsp:cNvPr id="0" name=""/>
        <dsp:cNvSpPr/>
      </dsp:nvSpPr>
      <dsp:spPr>
        <a:xfrm>
          <a:off x="1756980" y="2794223"/>
          <a:ext cx="6415020" cy="52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b="0" i="0" kern="1200" baseline="0"/>
            <a:t>De professor gaat tafeltjes oefenen met de studenten.</a:t>
          </a:r>
          <a:endParaRPr lang="en-US" sz="1500" kern="1200"/>
        </a:p>
      </dsp:txBody>
      <dsp:txXfrm>
        <a:off x="1756980" y="2794223"/>
        <a:ext cx="6415020" cy="527211"/>
      </dsp:txXfrm>
    </dsp:sp>
    <dsp:sp modelId="{120AF1B5-C6B1-44A2-B845-392EF53E60D5}">
      <dsp:nvSpPr>
        <dsp:cNvPr id="0" name=""/>
        <dsp:cNvSpPr/>
      </dsp:nvSpPr>
      <dsp:spPr>
        <a:xfrm>
          <a:off x="1634400" y="3321435"/>
          <a:ext cx="6537600"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22/04/2025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ur.nl/node/8746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Openingsdia</a:t>
            </a:r>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Terugblik: Vraag de leerlingen: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werkt er op de universiteit? </a:t>
            </a:r>
            <a:r>
              <a:rPr lang="nl-NL" sz="1800" i="1" dirty="0">
                <a:effectLst/>
                <a:latin typeface="Museo Sans 100" panose="02000000000000000000" pitchFamily="50" charset="0"/>
                <a:ea typeface="Arial MT"/>
                <a:cs typeface="Arial MT"/>
              </a:rPr>
              <a:t>Antwoorden: leraar, professor, conciërge, directeur, schoonmaker, website maker, studieadviseur etc.</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Vandaag gaan we het hebben over de professor. Een professor geeft les aan studenten en doet onderzoek om nieuwe dingen te weten te komen. Vandaag gaan we meer leren over wat een professor allemaal doet op een dag en welke taken een professor heeft.</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2</a:t>
            </a:fld>
            <a:endParaRPr lang="en-GB"/>
          </a:p>
        </p:txBody>
      </p:sp>
    </p:spTree>
    <p:extLst>
      <p:ext uri="{BB962C8B-B14F-4D97-AF65-F5344CB8AC3E}">
        <p14:creationId xmlns:p14="http://schemas.microsoft.com/office/powerpoint/2010/main" val="287209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professor doet onderzoek. Een professor maakt een goede onderzoeksvraag, voert onderzoek uit om deze vraag te beantwoorden en schrijft de antwoorden op het onderzoek op. Om goed onderzoek te kunnen doen moet een professor bepaalde vaardigheden hebben. Met deze vaardigheden gaan jullie ook oefenen tijdens de </a:t>
            </a:r>
            <a:r>
              <a:rPr lang="nl-NL" sz="1800" dirty="0" err="1">
                <a:effectLst/>
                <a:latin typeface="Museo Sans 100" panose="02000000000000000000" pitchFamily="50" charset="0"/>
                <a:ea typeface="Arial MT"/>
                <a:cs typeface="Arial MT"/>
              </a:rPr>
              <a:t>quests</a:t>
            </a:r>
            <a:r>
              <a:rPr lang="nl-NL" sz="1800" dirty="0">
                <a:effectLst/>
                <a:latin typeface="Museo Sans 100" panose="02000000000000000000" pitchFamily="50" charset="0"/>
                <a:ea typeface="Arial MT"/>
                <a:cs typeface="Arial MT"/>
              </a:rPr>
              <a:t>. Zo kunnen jullie ervaren en leren hoe het is om een professor te zijn. Alle </a:t>
            </a:r>
            <a:r>
              <a:rPr lang="nl-NL" sz="1800" dirty="0" err="1">
                <a:effectLst/>
                <a:latin typeface="Museo Sans 100" panose="02000000000000000000" pitchFamily="50" charset="0"/>
                <a:ea typeface="Arial MT"/>
                <a:cs typeface="Arial MT"/>
              </a:rPr>
              <a:t>onderzoeksvaardigheden</a:t>
            </a:r>
            <a:r>
              <a:rPr lang="nl-NL" sz="1800" dirty="0">
                <a:effectLst/>
                <a:latin typeface="Museo Sans 100" panose="02000000000000000000" pitchFamily="50" charset="0"/>
                <a:ea typeface="Arial MT"/>
                <a:cs typeface="Arial MT"/>
              </a:rPr>
              <a:t> zien jullie hier. </a:t>
            </a:r>
            <a:endParaRPr lang="nl-NL" sz="1800" dirty="0">
              <a:effectLst/>
              <a:latin typeface="Arial MT"/>
              <a:ea typeface="Arial MT"/>
              <a:cs typeface="Arial MT"/>
            </a:endParaRPr>
          </a:p>
          <a:p>
            <a:pPr marL="54610" algn="l">
              <a:spcBef>
                <a:spcPts val="450"/>
              </a:spcBef>
            </a:pPr>
            <a:endParaRPr lang="nl-NL" sz="1800" dirty="0">
              <a:effectLst/>
              <a:latin typeface="Museo Sans 100" panose="02000000000000000000" pitchFamily="50" charset="0"/>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Bij alle opdrachten die jullie doen tijdens deze lessen oefenen jullie met de </a:t>
            </a:r>
            <a:r>
              <a:rPr lang="nl-NL" sz="1800" dirty="0" err="1">
                <a:effectLst/>
                <a:latin typeface="Museo Sans 100" panose="02000000000000000000" pitchFamily="50" charset="0"/>
                <a:ea typeface="Arial MT"/>
                <a:cs typeface="Arial MT"/>
              </a:rPr>
              <a:t>onderzoeksvaardigheden</a:t>
            </a:r>
            <a:r>
              <a:rPr lang="nl-NL" sz="1800" dirty="0">
                <a:effectLst/>
                <a:latin typeface="Museo Sans 100" panose="02000000000000000000" pitchFamily="50" charset="0"/>
                <a:ea typeface="Arial MT"/>
                <a:cs typeface="Arial MT"/>
              </a:rPr>
              <a:t>. De </a:t>
            </a:r>
            <a:r>
              <a:rPr lang="nl-NL" sz="1800" dirty="0" err="1">
                <a:effectLst/>
                <a:latin typeface="Museo Sans 100" panose="02000000000000000000" pitchFamily="50" charset="0"/>
                <a:ea typeface="Arial MT"/>
                <a:cs typeface="Arial MT"/>
              </a:rPr>
              <a:t>onderzoeksvaardigheid</a:t>
            </a:r>
            <a:r>
              <a:rPr lang="nl-NL" sz="1800" dirty="0">
                <a:effectLst/>
                <a:latin typeface="Museo Sans 100" panose="02000000000000000000" pitchFamily="50" charset="0"/>
                <a:ea typeface="Arial MT"/>
                <a:cs typeface="Arial MT"/>
              </a:rPr>
              <a:t> waarmee jullie oefenen staat steeds rechts in de hoek van de opdracht.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3</a:t>
            </a:fld>
            <a:endParaRPr lang="en-GB"/>
          </a:p>
        </p:txBody>
      </p:sp>
    </p:spTree>
    <p:extLst>
      <p:ext uri="{BB962C8B-B14F-4D97-AF65-F5344CB8AC3E}">
        <p14:creationId xmlns:p14="http://schemas.microsoft.com/office/powerpoint/2010/main" val="2797650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Om een onderzoek goed op te zetten, uit te voeren en af te ronden moet de professor een stappenplan volgen. Dat stappenplan zien jullie op de slide. Ook met deze stappen gaan jullie oefenen de aankomende weken, zodat jullie een beetje kunnen ervaren hoe het is om onderzoek te doen.  </a:t>
            </a:r>
            <a:r>
              <a:rPr lang="nl-NL" sz="1800" dirty="0">
                <a:effectLst/>
                <a:latin typeface="Arial MT"/>
                <a:ea typeface="Arial MT"/>
                <a:cs typeface="Arial MT"/>
              </a:rPr>
              <a:t> </a:t>
            </a:r>
          </a:p>
          <a:p>
            <a:pPr marL="342900" lvl="0" indent="-342900" algn="l">
              <a:spcBef>
                <a:spcPts val="450"/>
              </a:spcBef>
              <a:buFont typeface="+mj-lt"/>
              <a:buAutoNum type="arabicPeriod"/>
            </a:pPr>
            <a:r>
              <a:rPr lang="nl-NL" sz="1800" i="1" dirty="0">
                <a:effectLst/>
                <a:latin typeface="Museo Sans 100" panose="02000000000000000000" pitchFamily="50" charset="0"/>
                <a:ea typeface="Arial MT"/>
                <a:cs typeface="Arial MT"/>
              </a:rPr>
              <a:t>Verwonderen</a:t>
            </a:r>
            <a:r>
              <a:rPr lang="nl-NL" sz="1800" dirty="0">
                <a:effectLst/>
                <a:latin typeface="Museo Sans 100" panose="02000000000000000000" pitchFamily="50" charset="0"/>
                <a:ea typeface="Arial MT"/>
                <a:cs typeface="Arial MT"/>
              </a:rPr>
              <a:t>: je bent nieuwsgierig, je wil graag iets weten over de wereld. </a:t>
            </a:r>
            <a:endParaRPr lang="nl-NL" sz="1800" dirty="0">
              <a:effectLst/>
              <a:latin typeface="Arial MT"/>
              <a:ea typeface="Arial MT"/>
              <a:cs typeface="Arial MT"/>
            </a:endParaRPr>
          </a:p>
          <a:p>
            <a:pPr marL="342900" lvl="0" indent="-342900" algn="l">
              <a:spcBef>
                <a:spcPts val="450"/>
              </a:spcBef>
              <a:buFont typeface="+mj-lt"/>
              <a:buAutoNum type="arabicPeriod"/>
            </a:pPr>
            <a:r>
              <a:rPr lang="nl-NL" sz="1800" i="1" dirty="0">
                <a:effectLst/>
                <a:latin typeface="Museo Sans 100" panose="02000000000000000000" pitchFamily="50" charset="0"/>
                <a:ea typeface="Arial MT"/>
                <a:cs typeface="Arial MT"/>
              </a:rPr>
              <a:t>Verkennen</a:t>
            </a:r>
            <a:r>
              <a:rPr lang="nl-NL" sz="1800" dirty="0">
                <a:effectLst/>
                <a:latin typeface="Museo Sans 100" panose="02000000000000000000" pitchFamily="50" charset="0"/>
                <a:ea typeface="Arial MT"/>
                <a:cs typeface="Arial MT"/>
              </a:rPr>
              <a:t>: je gaat onderzoeken wat er allemaal al bekend is en je gaat nieuwe vragen bedenken. je maakt een onderzoeksvraag voor je onderzoek. </a:t>
            </a:r>
            <a:endParaRPr lang="nl-NL" sz="1800" dirty="0">
              <a:effectLst/>
              <a:latin typeface="Arial MT"/>
              <a:ea typeface="Arial MT"/>
              <a:cs typeface="Arial MT"/>
            </a:endParaRPr>
          </a:p>
          <a:p>
            <a:pPr marL="342900" lvl="0" indent="-342900" algn="l">
              <a:spcBef>
                <a:spcPts val="450"/>
              </a:spcBef>
              <a:buFont typeface="+mj-lt"/>
              <a:buAutoNum type="arabicPeriod"/>
            </a:pPr>
            <a:r>
              <a:rPr lang="nl-NL" sz="1800" i="1" dirty="0">
                <a:effectLst/>
                <a:latin typeface="Museo Sans 100" panose="02000000000000000000" pitchFamily="50" charset="0"/>
                <a:ea typeface="Arial MT"/>
                <a:cs typeface="Arial MT"/>
              </a:rPr>
              <a:t>Onderzoek opzetten</a:t>
            </a:r>
            <a:r>
              <a:rPr lang="nl-NL" sz="1800" dirty="0">
                <a:effectLst/>
                <a:latin typeface="Museo Sans 100" panose="02000000000000000000" pitchFamily="50" charset="0"/>
                <a:ea typeface="Arial MT"/>
                <a:cs typeface="Arial MT"/>
              </a:rPr>
              <a:t>: beschrijven wat je gaat onderzoeken en hoe je dat gaat doen</a:t>
            </a:r>
            <a:r>
              <a:rPr lang="nl-NL" sz="1800" u="sng" dirty="0">
                <a:solidFill>
                  <a:srgbClr val="008080"/>
                </a:solidFill>
                <a:effectLst/>
                <a:latin typeface="Museo Sans 100" panose="02000000000000000000" pitchFamily="50" charset="0"/>
                <a:ea typeface="Arial MT"/>
                <a:cs typeface="Arial MT"/>
              </a:rPr>
              <a:t>.</a:t>
            </a:r>
            <a:endParaRPr lang="nl-NL" sz="1800" dirty="0">
              <a:effectLst/>
              <a:latin typeface="Arial MT"/>
              <a:ea typeface="Arial MT"/>
              <a:cs typeface="Arial MT"/>
            </a:endParaRPr>
          </a:p>
          <a:p>
            <a:pPr marL="342900" indent="-342900">
              <a:spcBef>
                <a:spcPts val="450"/>
              </a:spcBef>
              <a:buFont typeface="+mj-lt"/>
              <a:buAutoNum type="arabicPeriod"/>
            </a:pPr>
            <a:r>
              <a:rPr lang="nl-NL" sz="1800" i="1" dirty="0">
                <a:effectLst/>
                <a:latin typeface="Museo Sans 100"/>
                <a:ea typeface="Arial MT"/>
                <a:cs typeface="Arial MT"/>
              </a:rPr>
              <a:t>Onderzoek uitvoeren</a:t>
            </a:r>
            <a:r>
              <a:rPr lang="nl-NL" sz="1800" dirty="0">
                <a:effectLst/>
                <a:latin typeface="Museo Sans 100"/>
                <a:ea typeface="Arial MT"/>
                <a:cs typeface="Arial MT"/>
              </a:rPr>
              <a:t>: je gaat je bedachte onderzoek </a:t>
            </a:r>
            <a:r>
              <a:rPr lang="nl-NL" sz="1800" dirty="0">
                <a:latin typeface="Museo Sans 100"/>
                <a:ea typeface="Arial MT"/>
                <a:cs typeface="Arial MT"/>
              </a:rPr>
              <a:t>uitvoeren.</a:t>
            </a:r>
            <a:endParaRPr lang="nl-NL" sz="1800" dirty="0">
              <a:latin typeface="Arial MT"/>
              <a:ea typeface="Arial MT"/>
              <a:cs typeface="Arial MT"/>
            </a:endParaRPr>
          </a:p>
          <a:p>
            <a:pPr marL="342900" indent="-342900">
              <a:spcBef>
                <a:spcPts val="450"/>
              </a:spcBef>
              <a:buAutoNum type="arabicPeriod"/>
            </a:pPr>
            <a:r>
              <a:rPr lang="nl-NL" sz="1800" i="1" dirty="0">
                <a:latin typeface="Museo Sans 100"/>
              </a:rPr>
              <a:t>Concluderen: j</a:t>
            </a:r>
            <a:r>
              <a:rPr lang="nl-NL" sz="1800" dirty="0">
                <a:latin typeface="Museo Sans 100"/>
              </a:rPr>
              <a:t>e geeft antwoord op je onderzoeksvraag. </a:t>
            </a:r>
          </a:p>
          <a:p>
            <a:pPr marL="342900" lvl="0" indent="-342900" algn="l">
              <a:spcBef>
                <a:spcPts val="450"/>
              </a:spcBef>
              <a:buAutoNum type="arabicPeriod"/>
            </a:pPr>
            <a:r>
              <a:rPr lang="nl-NL" sz="1800" i="1" dirty="0">
                <a:latin typeface="Museo Sans 100"/>
              </a:rPr>
              <a:t>Presenteren: </a:t>
            </a:r>
            <a:r>
              <a:rPr lang="nl-NL" sz="1800" dirty="0">
                <a:latin typeface="Museo Sans 100"/>
              </a:rPr>
              <a:t>je presenteert je onderzoek en antwoord aan andere mensen. </a:t>
            </a:r>
          </a:p>
          <a:p>
            <a:pPr marL="342900" lvl="0" indent="-342900" algn="l">
              <a:spcBef>
                <a:spcPts val="450"/>
              </a:spcBef>
              <a:buAutoNum type="arabicPeriod"/>
            </a:pPr>
            <a:endParaRPr lang="nl-NL" sz="1800" dirty="0">
              <a:effectLst/>
              <a:latin typeface="Museo Sans 100"/>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4</a:t>
            </a:fld>
            <a:endParaRPr lang="en-GB"/>
          </a:p>
        </p:txBody>
      </p:sp>
    </p:spTree>
    <p:extLst>
      <p:ext uri="{BB962C8B-B14F-4D97-AF65-F5344CB8AC3E}">
        <p14:creationId xmlns:p14="http://schemas.microsoft.com/office/powerpoint/2010/main" val="319825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a:ea typeface="Arial MT"/>
                <a:cs typeface="Arial MT"/>
              </a:rPr>
              <a:t>De leerlingen gaan in </a:t>
            </a:r>
            <a:r>
              <a:rPr lang="nl-NL" sz="1800" dirty="0">
                <a:solidFill>
                  <a:srgbClr val="000000"/>
                </a:solidFill>
                <a:latin typeface="Museo Sans 100"/>
                <a:ea typeface="Arial MT"/>
                <a:cs typeface="Arial MT"/>
              </a:rPr>
              <a:t>tweetallen </a:t>
            </a:r>
            <a:r>
              <a:rPr lang="nl-NL" sz="1800" dirty="0">
                <a:solidFill>
                  <a:srgbClr val="000000"/>
                </a:solidFill>
                <a:effectLst/>
                <a:latin typeface="Museo Sans 100"/>
                <a:ea typeface="Arial MT"/>
                <a:cs typeface="Arial MT"/>
              </a:rPr>
              <a:t>twee dagen van de professor indelen. Eén dag is een dag waarop de professor lesgeeft. De andere dag is een dag waarop de professor onderzoek doet. Het doel is dat de leerlingen een beter beeld krijgen bij wat voor een taken een professor heeft. De leerlingen krijgen een aantal activiteiten van verschillende duur die ze in de agenda mogen plaatsen. Dit plaatsen in de agenda kan op drie manieren:</a:t>
            </a:r>
            <a:endParaRPr lang="nl-NL" sz="1800" dirty="0">
              <a:effectLst/>
              <a:latin typeface="Museo Sans 100"/>
              <a:ea typeface="Arial MT"/>
              <a:cs typeface="Arial MT"/>
            </a:endParaRPr>
          </a:p>
          <a:p>
            <a:pPr marL="342900" lvl="0" indent="-342900">
              <a:spcBef>
                <a:spcPts val="450"/>
              </a:spcBef>
              <a:buFont typeface="+mj-lt"/>
              <a:buAutoNum type="arabicPeriod"/>
            </a:pPr>
            <a:r>
              <a:rPr lang="nl-NL" sz="1800" dirty="0">
                <a:solidFill>
                  <a:srgbClr val="000000"/>
                </a:solidFill>
                <a:effectLst/>
                <a:latin typeface="Museo Sans 100" panose="02000000000000000000" pitchFamily="50" charset="0"/>
                <a:ea typeface="Arial MT"/>
                <a:cs typeface="Arial MT"/>
              </a:rPr>
              <a:t>De leerlingen knippen de kaartjes met taken zelf of de leerkracht snijdt de kaartjes. Hiervoor kun je de bijlage van </a:t>
            </a:r>
            <a:r>
              <a:rPr lang="nl-NL" sz="1800" dirty="0" err="1">
                <a:solidFill>
                  <a:srgbClr val="000000"/>
                </a:solidFill>
                <a:effectLst/>
                <a:latin typeface="Museo Sans 100" panose="02000000000000000000" pitchFamily="50" charset="0"/>
                <a:ea typeface="Arial MT"/>
                <a:cs typeface="Arial MT"/>
              </a:rPr>
              <a:t>quest</a:t>
            </a:r>
            <a:r>
              <a:rPr lang="nl-NL" sz="1800" dirty="0">
                <a:solidFill>
                  <a:srgbClr val="000000"/>
                </a:solidFill>
                <a:effectLst/>
                <a:latin typeface="Museo Sans 100" panose="02000000000000000000" pitchFamily="50" charset="0"/>
                <a:ea typeface="Arial MT"/>
                <a:cs typeface="Arial MT"/>
              </a:rPr>
              <a:t> 2 uitprinten, zie bijlage </a:t>
            </a:r>
            <a:r>
              <a:rPr lang="nl-NL" sz="1800" dirty="0" err="1">
                <a:solidFill>
                  <a:srgbClr val="000000"/>
                </a:solidFill>
                <a:effectLst/>
                <a:latin typeface="Museo Sans 100" panose="02000000000000000000" pitchFamily="50" charset="0"/>
                <a:ea typeface="Arial MT"/>
                <a:cs typeface="Arial MT"/>
              </a:rPr>
              <a:t>quest</a:t>
            </a:r>
            <a:r>
              <a:rPr lang="nl-NL" sz="1800" dirty="0">
                <a:solidFill>
                  <a:srgbClr val="000000"/>
                </a:solidFill>
                <a:effectLst/>
                <a:latin typeface="Museo Sans 100" panose="02000000000000000000" pitchFamily="50" charset="0"/>
                <a:ea typeface="Arial MT"/>
                <a:cs typeface="Arial MT"/>
              </a:rPr>
              <a:t> 2 op de site: </a:t>
            </a:r>
            <a:r>
              <a:rPr lang="en-US" sz="1800" u="sng" dirty="0">
                <a:solidFill>
                  <a:srgbClr val="0000FF"/>
                </a:solidFill>
                <a:effectLst/>
                <a:latin typeface="Museo Sans 100" panose="02000000000000000000" pitchFamily="50" charset="0"/>
                <a:ea typeface="Arial MT"/>
                <a:cs typeface="Arial MT"/>
                <a:hlinkClick r:id="rId3"/>
              </a:rPr>
              <a:t>www.eur.nl/node/87462</a:t>
            </a:r>
            <a:endParaRPr lang="nl-NL" sz="1800" dirty="0">
              <a:effectLst/>
              <a:latin typeface="Arial MT"/>
              <a:ea typeface="Arial MT"/>
              <a:cs typeface="Arial MT"/>
            </a:endParaRPr>
          </a:p>
          <a:p>
            <a:pPr marL="342900" marR="0" lvl="0" indent="-342900" algn="l" defTabSz="914400" rtl="0" eaLnBrk="1" fontAlgn="auto" latinLnBrk="0" hangingPunct="1">
              <a:lnSpc>
                <a:spcPct val="100000"/>
              </a:lnSpc>
              <a:spcBef>
                <a:spcPts val="450"/>
              </a:spcBef>
              <a:spcAft>
                <a:spcPts val="0"/>
              </a:spcAft>
              <a:buClrTx/>
              <a:buSzTx/>
              <a:buFont typeface="+mj-lt"/>
              <a:buAutoNum type="arabicPeriod"/>
              <a:tabLst/>
              <a:defRPr/>
            </a:pPr>
            <a:r>
              <a:rPr lang="nl-NL" sz="1800" dirty="0">
                <a:solidFill>
                  <a:srgbClr val="000000"/>
                </a:solidFill>
                <a:effectLst/>
                <a:latin typeface="Museo Sans 100" panose="02000000000000000000" pitchFamily="50" charset="0"/>
                <a:ea typeface="Arial MT"/>
                <a:cs typeface="Arial MT"/>
              </a:rPr>
              <a:t>De leerlingen krijgen de bijlage en schrijven in de agenda. Hiervoor kun je de bijlage van </a:t>
            </a:r>
            <a:r>
              <a:rPr lang="nl-NL" sz="1800" dirty="0" err="1">
                <a:solidFill>
                  <a:srgbClr val="000000"/>
                </a:solidFill>
                <a:effectLst/>
                <a:latin typeface="Museo Sans 100" panose="02000000000000000000" pitchFamily="50" charset="0"/>
                <a:ea typeface="Arial MT"/>
                <a:cs typeface="Arial MT"/>
              </a:rPr>
              <a:t>quest</a:t>
            </a:r>
            <a:r>
              <a:rPr lang="nl-NL" sz="1800" dirty="0">
                <a:solidFill>
                  <a:srgbClr val="000000"/>
                </a:solidFill>
                <a:effectLst/>
                <a:latin typeface="Museo Sans 100" panose="02000000000000000000" pitchFamily="50" charset="0"/>
                <a:ea typeface="Arial MT"/>
                <a:cs typeface="Arial MT"/>
              </a:rPr>
              <a:t> 2 uitprinten, zie bijlage </a:t>
            </a:r>
            <a:r>
              <a:rPr lang="nl-NL" sz="1800" dirty="0" err="1">
                <a:solidFill>
                  <a:srgbClr val="000000"/>
                </a:solidFill>
                <a:effectLst/>
                <a:latin typeface="Museo Sans 100" panose="02000000000000000000" pitchFamily="50" charset="0"/>
                <a:ea typeface="Arial MT"/>
                <a:cs typeface="Arial MT"/>
              </a:rPr>
              <a:t>quest</a:t>
            </a:r>
            <a:r>
              <a:rPr lang="nl-NL" sz="1800" dirty="0">
                <a:solidFill>
                  <a:srgbClr val="000000"/>
                </a:solidFill>
                <a:effectLst/>
                <a:latin typeface="Museo Sans 100" panose="02000000000000000000" pitchFamily="50" charset="0"/>
                <a:ea typeface="Arial MT"/>
                <a:cs typeface="Arial MT"/>
              </a:rPr>
              <a:t> 2 op de site: </a:t>
            </a:r>
            <a:r>
              <a:rPr lang="en-US" sz="1800" u="sng" dirty="0">
                <a:solidFill>
                  <a:srgbClr val="0000FF"/>
                </a:solidFill>
                <a:effectLst/>
                <a:latin typeface="Museo Sans 100" panose="02000000000000000000" pitchFamily="50" charset="0"/>
                <a:ea typeface="Arial MT"/>
                <a:cs typeface="Arial MT"/>
                <a:hlinkClick r:id="rId3"/>
              </a:rPr>
              <a:t>www.eur.nl/node/87462</a:t>
            </a:r>
            <a:endParaRPr lang="nl-NL" sz="1800" dirty="0">
              <a:solidFill>
                <a:srgbClr val="000000"/>
              </a:solidFill>
              <a:effectLst/>
              <a:latin typeface="Museo Sans 100" panose="02000000000000000000" pitchFamily="50" charset="0"/>
              <a:ea typeface="Arial MT"/>
              <a:cs typeface="Arial MT"/>
            </a:endParaRPr>
          </a:p>
          <a:p>
            <a:pPr marL="342900" lvl="0" indent="-342900">
              <a:spcBef>
                <a:spcPts val="450"/>
              </a:spcBef>
              <a:buFont typeface="+mj-lt"/>
              <a:buAutoNum type="arabicPeriod"/>
            </a:pPr>
            <a:r>
              <a:rPr lang="nl-NL" sz="1800" dirty="0">
                <a:solidFill>
                  <a:srgbClr val="000000"/>
                </a:solidFill>
                <a:effectLst/>
                <a:latin typeface="Museo Sans 100" panose="02000000000000000000" pitchFamily="50" charset="0"/>
                <a:ea typeface="Arial MT"/>
                <a:cs typeface="Arial MT"/>
              </a:rPr>
              <a:t>Voor deze optie hoeft er niets uitgeprint te worden. De volgende slide geeft de beoogde agenda weer, met de slide daarna de mogelijke activiteiten. Laat de leerlingen in tweetallen zelf opschrijven wanneer zij denken dat de professor welke activiteit zou doen. Ze kunnen hiervoor de nummers gebruiken die voor elke activiteit staan.</a:t>
            </a:r>
            <a:endParaRPr lang="nl-NL" sz="1800" dirty="0">
              <a:effectLst/>
              <a:latin typeface="Arial MT"/>
              <a:ea typeface="Arial MT"/>
              <a:cs typeface="Arial MT"/>
            </a:endParaRPr>
          </a:p>
          <a:p>
            <a:pPr marL="54610">
              <a:spcBef>
                <a:spcPts val="450"/>
              </a:spcBef>
            </a:pPr>
            <a:endParaRPr lang="nl-NL" sz="1800" dirty="0">
              <a:solidFill>
                <a:srgbClr val="000000"/>
              </a:solidFill>
              <a:effectLst/>
              <a:latin typeface="Museo Sans 100" panose="02000000000000000000" pitchFamily="50" charset="0"/>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Een aantal van de gegeven activiteiten zijn geen activiteiten die een professor doet. Vertel dit de leerlingen en laat ze zelf nadenken welke activiteiten een professor wel of niet zou doen. Geef ze hiervoor 7-8 minuten de tijd.</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err="1">
                <a:solidFill>
                  <a:srgbClr val="000000"/>
                </a:solidFill>
                <a:effectLst/>
                <a:latin typeface="Museo Sans 100" panose="02000000000000000000" pitchFamily="50" charset="0"/>
                <a:ea typeface="Arial MT"/>
                <a:cs typeface="Arial MT"/>
              </a:rPr>
              <a:t>Onderzoeksvaardigheden</a:t>
            </a:r>
            <a:r>
              <a:rPr lang="nl-NL" sz="1800" b="1"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Gebruik je verbeelding: zelf nadenken over de werkdag van een professor, verplaatsen in diens werk.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Wees nieuwsgierig: nieuwsgierig zijn naar de verschillende werkzaamheden van een professor.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Benoem aan welke vaardigheden de leerlingen werken.</a:t>
            </a:r>
            <a:endParaRPr lang="nl-NL" sz="1800" dirty="0">
              <a:effectLst/>
              <a:latin typeface="Arial MT"/>
              <a:ea typeface="Arial MT"/>
              <a:cs typeface="Arial MT"/>
            </a:endParaRPr>
          </a:p>
          <a:p>
            <a:pPr marL="54610">
              <a:spcBef>
                <a:spcPts val="450"/>
              </a:spcBef>
            </a:pP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Jullie gaan twee werkdagen van de professor indelen. Maak tweetallen. Pak de lege agenda en de verschillende activiteiten. Beeld je in wat een professor allemaal zou kunnen doen. Eén dag is een dag waarop de professor vooral met lesgeven bezig is. De andere dag is een dag waarop de professor vooral met onderzoek bezig is. Leg/schrijf de activiteiten in de agenda samen met je groepje zodat er een volle werkdag ontstaat. </a:t>
            </a:r>
            <a:endParaRPr lang="nl-NL" sz="1800" dirty="0">
              <a:effectLst/>
              <a:latin typeface="Arial MT"/>
              <a:ea typeface="Arial MT"/>
              <a:cs typeface="Arial MT"/>
            </a:endParaRPr>
          </a:p>
          <a:p>
            <a:pPr marL="54610">
              <a:spcBef>
                <a:spcPts val="450"/>
              </a:spcBef>
            </a:pPr>
            <a:endParaRPr lang="nl-NL" sz="1800" i="1" dirty="0">
              <a:solidFill>
                <a:srgbClr val="000000"/>
              </a:solidFill>
              <a:effectLst/>
              <a:latin typeface="Museo Sans 100" panose="02000000000000000000" pitchFamily="50" charset="0"/>
              <a:ea typeface="Arial MT"/>
              <a:cs typeface="Arial MT"/>
            </a:endParaRPr>
          </a:p>
          <a:p>
            <a:pPr marL="54610">
              <a:spcBef>
                <a:spcPts val="450"/>
              </a:spcBef>
            </a:pPr>
            <a:r>
              <a:rPr lang="nl-NL" sz="1800" i="1" dirty="0">
                <a:solidFill>
                  <a:srgbClr val="000000"/>
                </a:solidFill>
                <a:effectLst/>
                <a:latin typeface="Museo Sans 100" panose="02000000000000000000" pitchFamily="50" charset="0"/>
                <a:ea typeface="Arial MT"/>
                <a:cs typeface="Arial MT"/>
              </a:rPr>
              <a:t>Let op!</a:t>
            </a:r>
            <a:r>
              <a:rPr lang="nl-NL" sz="1800" dirty="0">
                <a:solidFill>
                  <a:srgbClr val="000000"/>
                </a:solidFill>
                <a:effectLst/>
                <a:latin typeface="Museo Sans 100" panose="02000000000000000000" pitchFamily="50" charset="0"/>
                <a:ea typeface="Arial MT"/>
                <a:cs typeface="Arial MT"/>
              </a:rPr>
              <a:t> Niet alle activiteiten die zijn gegeven worden ook echt gedaan door een professor. Denk dus met je maatje goed na over wat een professor wel en niet doet. </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5</a:t>
            </a:fld>
            <a:endParaRPr lang="en-GB"/>
          </a:p>
        </p:txBody>
      </p:sp>
    </p:spTree>
    <p:extLst>
      <p:ext uri="{BB962C8B-B14F-4D97-AF65-F5344CB8AC3E}">
        <p14:creationId xmlns:p14="http://schemas.microsoft.com/office/powerpoint/2010/main" val="230985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Leg uit: </a:t>
            </a:r>
          </a:p>
          <a:p>
            <a:r>
              <a:rPr lang="nl-NL" dirty="0"/>
              <a:t>Dit zij de twee agendadagen die jullie mogen invullen. Eén is een onderzoeksdag, de ander een lesdag. </a:t>
            </a:r>
          </a:p>
        </p:txBody>
      </p:sp>
      <p:sp>
        <p:nvSpPr>
          <p:cNvPr id="4" name="Slide Number Placeholder 3"/>
          <p:cNvSpPr>
            <a:spLocks noGrp="1"/>
          </p:cNvSpPr>
          <p:nvPr>
            <p:ph type="sldNum" sz="quarter" idx="5"/>
          </p:nvPr>
        </p:nvSpPr>
        <p:spPr/>
        <p:txBody>
          <a:bodyPr/>
          <a:lstStyle/>
          <a:p>
            <a:fld id="{482BB00A-71ED-40C6-A1CF-164C43AE5CE4}" type="slidenum">
              <a:rPr lang="en-GB" smtClean="0"/>
              <a:pPr/>
              <a:t>6</a:t>
            </a:fld>
            <a:endParaRPr lang="en-GB"/>
          </a:p>
        </p:txBody>
      </p:sp>
    </p:spTree>
    <p:extLst>
      <p:ext uri="{BB962C8B-B14F-4D97-AF65-F5344CB8AC3E}">
        <p14:creationId xmlns:p14="http://schemas.microsoft.com/office/powerpoint/2010/main" val="4133078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Leg uit: </a:t>
            </a:r>
          </a:p>
          <a:p>
            <a:r>
              <a:rPr lang="nl-NL" dirty="0"/>
              <a:t>Dit zijn alle activiteiten waar jullie uit mogen gaan kiezen om in de agenda van de professor te doen.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7</a:t>
            </a:fld>
            <a:endParaRPr lang="en-GB"/>
          </a:p>
        </p:txBody>
      </p:sp>
    </p:spTree>
    <p:extLst>
      <p:ext uri="{BB962C8B-B14F-4D97-AF65-F5344CB8AC3E}">
        <p14:creationId xmlns:p14="http://schemas.microsoft.com/office/powerpoint/2010/main" val="316143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spc="-10"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spcBef>
                <a:spcPts val="450"/>
              </a:spcBef>
            </a:pPr>
            <a:r>
              <a:rPr lang="nl-NL" sz="1800" dirty="0">
                <a:effectLst/>
                <a:latin typeface="Museo Sans 100"/>
                <a:ea typeface="Arial MT"/>
                <a:cs typeface="Arial MT"/>
              </a:rPr>
              <a:t>L</a:t>
            </a:r>
            <a:r>
              <a:rPr lang="nl-NL" dirty="0">
                <a:effectLst/>
                <a:latin typeface="Calibri"/>
                <a:ea typeface="Calibri"/>
                <a:cs typeface="Calibri"/>
              </a:rPr>
              <a:t>aat de leerlingen zelf de antwoorden controleren. </a:t>
            </a:r>
            <a:r>
              <a:rPr lang="nl-NL" dirty="0"/>
              <a:t>Op </a:t>
            </a:r>
            <a:r>
              <a:rPr lang="nl-NL" dirty="0">
                <a:effectLst/>
              </a:rPr>
              <a:t>de slide</a:t>
            </a:r>
            <a:r>
              <a:rPr lang="nl-NL" dirty="0"/>
              <a:t> staan alle activiteiten die de professor </a:t>
            </a:r>
            <a:r>
              <a:rPr lang="nl-NL" u="sng" dirty="0"/>
              <a:t>niet</a:t>
            </a:r>
            <a:r>
              <a:rPr lang="nl-NL" dirty="0"/>
              <a:t> doet</a:t>
            </a:r>
            <a:r>
              <a:rPr lang="nl-NL" dirty="0">
                <a:effectLst/>
              </a:rPr>
              <a:t>. </a:t>
            </a:r>
            <a:endParaRPr lang="nl-NL" dirty="0">
              <a:effectLst/>
              <a:ea typeface="Calibri"/>
              <a:cs typeface="Calibri"/>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Reflecteer: nadenken over de keuzes die ze maakten in de activiteiten.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Controleer zelf jullie antwoorden. Niet alle antwoorden waren goed. </a:t>
            </a:r>
            <a:r>
              <a:rPr lang="nl-NL" sz="1800" i="1" dirty="0">
                <a:effectLst/>
                <a:latin typeface="Museo Sans 100" panose="02000000000000000000" pitchFamily="50" charset="0"/>
                <a:ea typeface="Arial MT"/>
                <a:cs typeface="Arial MT"/>
              </a:rPr>
              <a:t>Laat de leerlingen de antwoorden controleren.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professor geeft les, bereidt lessen voor, overlegt, eet, sport en gaat naar de universiteit toe. Een professor heeft geen contact met ouders, leest niet voor uit een leesboek, oefent geen tafeltjes en controleert niet of studenten in de les zijn.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8</a:t>
            </a:fld>
            <a:endParaRPr lang="en-GB"/>
          </a:p>
        </p:txBody>
      </p:sp>
    </p:spTree>
    <p:extLst>
      <p:ext uri="{BB962C8B-B14F-4D97-AF65-F5344CB8AC3E}">
        <p14:creationId xmlns:p14="http://schemas.microsoft.com/office/powerpoint/2010/main" val="42876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opgelezen.</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Voer een kort klassengesprek over of er leerlingen zijn van wie de favoriete dag van de week hetzelfde is als die van de professor. Hang deze hint daarna op de poster. </a:t>
            </a:r>
            <a:endParaRPr lang="nl-NL" sz="1800" b="1" dirty="0">
              <a:effectLst/>
              <a:latin typeface="Museo Sans 100" panose="02000000000000000000" pitchFamily="50" charset="0"/>
              <a:ea typeface="Arial MT"/>
              <a:cs typeface="Arial MT"/>
            </a:endParaRPr>
          </a:p>
          <a:p>
            <a:pPr marL="54610" algn="l">
              <a:spcBef>
                <a:spcPts val="450"/>
              </a:spcBef>
            </a:pPr>
            <a:endParaRPr lang="nl-NL" sz="1800" b="1">
              <a:effectLst/>
              <a:latin typeface="Museo Sans 100" panose="02000000000000000000" pitchFamily="50" charset="0"/>
              <a:ea typeface="Arial MT"/>
              <a:cs typeface="Arial MT"/>
            </a:endParaRPr>
          </a:p>
          <a:p>
            <a:pPr marL="54610" algn="l">
              <a:spcBef>
                <a:spcPts val="450"/>
              </a:spcBef>
            </a:pPr>
            <a:r>
              <a:rPr lang="nl-NL" sz="1800" b="1">
                <a:effectLst/>
                <a:latin typeface="Museo Sans 100" panose="02000000000000000000" pitchFamily="50" charset="0"/>
                <a:ea typeface="Arial MT"/>
                <a:cs typeface="Arial MT"/>
              </a:rPr>
              <a:t>Leg </a:t>
            </a:r>
            <a:r>
              <a:rPr lang="nl-NL" sz="1800" b="1" dirty="0">
                <a:effectLst/>
                <a:latin typeface="Museo Sans 100" panose="02000000000000000000" pitchFamily="50" charset="0"/>
                <a:ea typeface="Arial MT"/>
                <a:cs typeface="Arial MT"/>
              </a:rPr>
              <a:t>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wat diens favoriete dag van de week is.</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heeft dezelfde favoriete dag als de professor?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heeft een andere favoriete dag en waarom?  </a:t>
            </a:r>
            <a:endParaRPr lang="nl-NL" sz="1800" dirty="0">
              <a:effectLst/>
              <a:latin typeface="Arial MT"/>
              <a:ea typeface="Arial MT"/>
              <a:cs typeface="Arial MT"/>
            </a:endParaRPr>
          </a:p>
          <a:p>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9</a:t>
            </a:fld>
            <a:endParaRPr lang="en-GB"/>
          </a:p>
        </p:txBody>
      </p:sp>
    </p:spTree>
    <p:extLst>
      <p:ext uri="{BB962C8B-B14F-4D97-AF65-F5344CB8AC3E}">
        <p14:creationId xmlns:p14="http://schemas.microsoft.com/office/powerpoint/2010/main" val="2586760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22-4-2025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22-4-2025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185165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375034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41815805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6679190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92262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74617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844043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70791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39383505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308502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302038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354644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21839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99205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6524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59260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60071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26039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22-4-2025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5744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96537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16710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37971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13776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285010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344130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88385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54193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15403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22-4-2025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43750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55433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98422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293153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4332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10535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321056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27106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98061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56828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22-4-2025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992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157571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45541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293312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17979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6098482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22-4-2025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22-4-2025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22-4-2025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22-4-2025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22-4-2025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40755843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6" y="1206000"/>
            <a:ext cx="5941025" cy="1476000"/>
          </a:xfrm>
        </p:spPr>
        <p:txBody>
          <a:bodyPr/>
          <a:lstStyle/>
          <a:p>
            <a:r>
              <a:rPr lang="nl-NL" dirty="0" err="1"/>
              <a:t>Quest</a:t>
            </a:r>
            <a:r>
              <a:rPr lang="nl-NL" dirty="0"/>
              <a:t> 2</a:t>
            </a:r>
          </a:p>
        </p:txBody>
      </p:sp>
      <p:sp>
        <p:nvSpPr>
          <p:cNvPr id="3" name="Subtitel 2"/>
          <p:cNvSpPr>
            <a:spLocks noGrp="1"/>
          </p:cNvSpPr>
          <p:nvPr>
            <p:ph type="subTitle" idx="1"/>
          </p:nvPr>
        </p:nvSpPr>
        <p:spPr/>
        <p:txBody>
          <a:bodyPr/>
          <a:lstStyle/>
          <a:p>
            <a:r>
              <a:rPr lang="nl-NL" dirty="0"/>
              <a:t>Wat doet een professor?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wearing graduation gowns and riding bicycles&#10;&#10;AI-generated content may be incorrect.">
            <a:extLst>
              <a:ext uri="{FF2B5EF4-FFF2-40B4-BE49-F238E27FC236}">
                <a16:creationId xmlns:a16="http://schemas.microsoft.com/office/drawing/2014/main" id="{14FCD7FF-5E9D-79AF-E68F-13D5D527FDA0}"/>
              </a:ext>
            </a:extLst>
          </p:cNvPr>
          <p:cNvPicPr>
            <a:picLocks noChangeAspect="1"/>
          </p:cNvPicPr>
          <p:nvPr/>
        </p:nvPicPr>
        <p:blipFill>
          <a:blip r:embed="rId3"/>
          <a:srcRect l="2029" t="3010" r="8322" b="21340"/>
          <a:stretch/>
        </p:blipFill>
        <p:spPr>
          <a:xfrm>
            <a:off x="0" y="0"/>
            <a:ext cx="9144000"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Wat doet een professor?</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err="1"/>
              <a:t>Onderzoeksvaardigheden</a:t>
            </a:r>
            <a:r>
              <a:rPr lang="en-US" dirty="0"/>
              <a:t> </a:t>
            </a:r>
          </a:p>
        </p:txBody>
      </p:sp>
      <p:pic>
        <p:nvPicPr>
          <p:cNvPr id="1026" name="Picture 2">
            <a:extLst>
              <a:ext uri="{FF2B5EF4-FFF2-40B4-BE49-F238E27FC236}">
                <a16:creationId xmlns:a16="http://schemas.microsoft.com/office/drawing/2014/main" id="{1A09B8B8-A585-7FC6-DA0C-48B8EA9826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99240" y="971550"/>
            <a:ext cx="5956632" cy="3348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hexagon with a white arrow and a spiral&#10;&#10;AI-generated content may be incorrect.">
            <a:extLst>
              <a:ext uri="{FF2B5EF4-FFF2-40B4-BE49-F238E27FC236}">
                <a16:creationId xmlns:a16="http://schemas.microsoft.com/office/drawing/2014/main" id="{61D580BD-654E-65F0-41EA-528A2A471495}"/>
              </a:ext>
            </a:extLst>
          </p:cNvPr>
          <p:cNvPicPr>
            <a:picLocks noChangeAspect="1"/>
          </p:cNvPicPr>
          <p:nvPr/>
        </p:nvPicPr>
        <p:blipFill>
          <a:blip r:embed="rId4"/>
          <a:stretch>
            <a:fillRect/>
          </a:stretch>
        </p:blipFill>
        <p:spPr>
          <a:xfrm>
            <a:off x="8543205" y="0"/>
            <a:ext cx="600795" cy="64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err="1"/>
              <a:t>Onderzoekscyclus</a:t>
            </a:r>
            <a:endParaRPr lang="en-US" dirty="0"/>
          </a:p>
        </p:txBody>
      </p:sp>
      <p:pic>
        <p:nvPicPr>
          <p:cNvPr id="2050" name="Picture 2">
            <a:extLst>
              <a:ext uri="{FF2B5EF4-FFF2-40B4-BE49-F238E27FC236}">
                <a16:creationId xmlns:a16="http://schemas.microsoft.com/office/drawing/2014/main" id="{8280C33A-ACEB-D578-735D-330F0B5F7C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21964" y="971550"/>
            <a:ext cx="3311184" cy="33480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91AD72-9F37-52B4-9EC3-C9925B493BE7}"/>
              </a:ext>
            </a:extLst>
          </p:cNvPr>
          <p:cNvPicPr>
            <a:picLocks noChangeAspect="1"/>
          </p:cNvPicPr>
          <p:nvPr/>
        </p:nvPicPr>
        <p:blipFill>
          <a:blip r:embed="rId4"/>
          <a:stretch>
            <a:fillRect/>
          </a:stretch>
        </p:blipFill>
        <p:spPr>
          <a:xfrm>
            <a:off x="8540444" y="37768"/>
            <a:ext cx="603556"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E9A9-B193-84D5-6DE7-A8A179D14507}"/>
              </a:ext>
            </a:extLst>
          </p:cNvPr>
          <p:cNvSpPr>
            <a:spLocks noGrp="1"/>
          </p:cNvSpPr>
          <p:nvPr>
            <p:ph type="title"/>
          </p:nvPr>
        </p:nvSpPr>
        <p:spPr>
          <a:xfrm>
            <a:off x="491525" y="396000"/>
            <a:ext cx="8172000" cy="576000"/>
          </a:xfrm>
        </p:spPr>
        <p:txBody>
          <a:bodyPr anchor="t">
            <a:normAutofit/>
          </a:bodyPr>
          <a:lstStyle/>
          <a:p>
            <a:r>
              <a:rPr lang="nl-NL" dirty="0"/>
              <a:t>Opdracht: de dag van de professor</a:t>
            </a:r>
          </a:p>
        </p:txBody>
      </p:sp>
      <p:graphicFrame>
        <p:nvGraphicFramePr>
          <p:cNvPr id="5" name="Content Placeholder 2">
            <a:extLst>
              <a:ext uri="{FF2B5EF4-FFF2-40B4-BE49-F238E27FC236}">
                <a16:creationId xmlns:a16="http://schemas.microsoft.com/office/drawing/2014/main" id="{7C1B96B9-5C3A-DF10-7DCA-21C572173842}"/>
              </a:ext>
            </a:extLst>
          </p:cNvPr>
          <p:cNvGraphicFramePr>
            <a:graphicFrameLocks noGrp="1"/>
          </p:cNvGraphicFramePr>
          <p:nvPr>
            <p:ph idx="1"/>
            <p:extLst>
              <p:ext uri="{D42A27DB-BD31-4B8C-83A1-F6EECF244321}">
                <p14:modId xmlns:p14="http://schemas.microsoft.com/office/powerpoint/2010/main" val="2187389180"/>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hexagon with white question marks&#10;&#10;AI-generated content may be incorrect.">
            <a:extLst>
              <a:ext uri="{FF2B5EF4-FFF2-40B4-BE49-F238E27FC236}">
                <a16:creationId xmlns:a16="http://schemas.microsoft.com/office/drawing/2014/main" id="{73E5DECC-FDE5-7942-1D39-310EA9DFBC48}"/>
              </a:ext>
            </a:extLst>
          </p:cNvPr>
          <p:cNvPicPr>
            <a:picLocks noChangeAspect="1"/>
          </p:cNvPicPr>
          <p:nvPr/>
        </p:nvPicPr>
        <p:blipFill>
          <a:blip r:embed="rId8"/>
          <a:srcRect t="3870"/>
          <a:stretch/>
        </p:blipFill>
        <p:spPr>
          <a:xfrm>
            <a:off x="8445600" y="27639"/>
            <a:ext cx="698400" cy="686584"/>
          </a:xfrm>
          <a:prstGeom prst="rect">
            <a:avLst/>
          </a:prstGeom>
        </p:spPr>
      </p:pic>
      <p:pic>
        <p:nvPicPr>
          <p:cNvPr id="7" name="Picture 6" descr="A pink hexagon with white text&#10;&#10;AI-generated content may be incorrect.">
            <a:extLst>
              <a:ext uri="{FF2B5EF4-FFF2-40B4-BE49-F238E27FC236}">
                <a16:creationId xmlns:a16="http://schemas.microsoft.com/office/drawing/2014/main" id="{AA243337-8E86-FC7F-EC3D-6CA1B8C3184C}"/>
              </a:ext>
            </a:extLst>
          </p:cNvPr>
          <p:cNvPicPr>
            <a:picLocks noChangeAspect="1"/>
          </p:cNvPicPr>
          <p:nvPr/>
        </p:nvPicPr>
        <p:blipFill>
          <a:blip r:embed="rId9"/>
          <a:stretch>
            <a:fillRect/>
          </a:stretch>
        </p:blipFill>
        <p:spPr>
          <a:xfrm>
            <a:off x="7812000" y="-2808"/>
            <a:ext cx="633600" cy="686584"/>
          </a:xfrm>
          <a:prstGeom prst="rect">
            <a:avLst/>
          </a:prstGeom>
        </p:spPr>
      </p:pic>
    </p:spTree>
    <p:extLst>
      <p:ext uri="{BB962C8B-B14F-4D97-AF65-F5344CB8AC3E}">
        <p14:creationId xmlns:p14="http://schemas.microsoft.com/office/powerpoint/2010/main" val="382522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8D1340-84A0-4F0B-1712-8C91C8D0923D}"/>
              </a:ext>
            </a:extLst>
          </p:cNvPr>
          <p:cNvSpPr>
            <a:spLocks noGrp="1"/>
          </p:cNvSpPr>
          <p:nvPr>
            <p:ph type="ftr" sz="quarter" idx="11"/>
          </p:nvPr>
        </p:nvSpPr>
        <p:spPr/>
        <p:txBody>
          <a:bodyPr/>
          <a:lstStyle/>
          <a:p>
            <a:r>
              <a:rPr lang="nl-NL"/>
              <a:t>Erasmus University Rotterdam </a:t>
            </a:r>
            <a:endParaRPr lang="nl-NL" dirty="0"/>
          </a:p>
        </p:txBody>
      </p:sp>
      <p:pic>
        <p:nvPicPr>
          <p:cNvPr id="5" name="Picture 4">
            <a:extLst>
              <a:ext uri="{FF2B5EF4-FFF2-40B4-BE49-F238E27FC236}">
                <a16:creationId xmlns:a16="http://schemas.microsoft.com/office/drawing/2014/main" id="{191E96BA-C67B-4612-3F40-7CAEF28F660B}"/>
              </a:ext>
            </a:extLst>
          </p:cNvPr>
          <p:cNvPicPr>
            <a:picLocks noChangeAspect="1"/>
          </p:cNvPicPr>
          <p:nvPr/>
        </p:nvPicPr>
        <p:blipFill>
          <a:blip r:embed="rId3"/>
          <a:srcRect l="1" r="2195"/>
          <a:stretch/>
        </p:blipFill>
        <p:spPr>
          <a:xfrm>
            <a:off x="2758719" y="0"/>
            <a:ext cx="3626562" cy="5172327"/>
          </a:xfrm>
          <a:prstGeom prst="rect">
            <a:avLst/>
          </a:prstGeom>
        </p:spPr>
      </p:pic>
    </p:spTree>
    <p:extLst>
      <p:ext uri="{BB962C8B-B14F-4D97-AF65-F5344CB8AC3E}">
        <p14:creationId xmlns:p14="http://schemas.microsoft.com/office/powerpoint/2010/main" val="177547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59EAA4F6-BFC9-4763-B5D7-3B3B113C92D8}"/>
              </a:ext>
            </a:extLst>
          </p:cNvPr>
          <p:cNvSpPr>
            <a:spLocks noGrp="1"/>
          </p:cNvSpPr>
          <p:nvPr>
            <p:ph type="body" sz="quarter" idx="18"/>
          </p:nvPr>
        </p:nvSpPr>
        <p:spPr>
          <a:xfrm>
            <a:off x="401161" y="392546"/>
            <a:ext cx="1234209" cy="761445"/>
          </a:xfrm>
        </p:spPr>
        <p:txBody>
          <a:bodyPr/>
          <a:lstStyle/>
          <a:p>
            <a:r>
              <a:rPr lang="da-DK" sz="825" dirty="0">
                <a:solidFill>
                  <a:schemeClr val="accent2"/>
                </a:solidFill>
              </a:rPr>
              <a:t>1 Geeft les (2 uur)</a:t>
            </a:r>
            <a:br>
              <a:rPr lang="da-DK" sz="825" dirty="0"/>
            </a:br>
            <a:endParaRPr lang="da-DK" sz="825" dirty="0"/>
          </a:p>
        </p:txBody>
      </p:sp>
      <p:sp>
        <p:nvSpPr>
          <p:cNvPr id="4" name="Tijdelijke aanduiding voor tekst 10">
            <a:extLst>
              <a:ext uri="{FF2B5EF4-FFF2-40B4-BE49-F238E27FC236}">
                <a16:creationId xmlns:a16="http://schemas.microsoft.com/office/drawing/2014/main" id="{3E8ACD47-051A-8BCF-A3A1-F0099A41FE50}"/>
              </a:ext>
            </a:extLst>
          </p:cNvPr>
          <p:cNvSpPr txBox="1">
            <a:spLocks/>
          </p:cNvSpPr>
          <p:nvPr/>
        </p:nvSpPr>
        <p:spPr>
          <a:xfrm>
            <a:off x="1814525" y="39254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 Praten met student over onderzoek </a:t>
            </a:r>
          </a:p>
          <a:p>
            <a:pPr defTabSz="685800">
              <a:buClr>
                <a:srgbClr val="000000"/>
              </a:buClr>
            </a:pPr>
            <a:r>
              <a:rPr lang="da-DK" sz="825" dirty="0">
                <a:solidFill>
                  <a:srgbClr val="0C8066"/>
                </a:solidFill>
                <a:latin typeface="Arial"/>
              </a:rPr>
              <a:t>(1 uur)</a:t>
            </a:r>
            <a:endParaRPr lang="da-DK" sz="825" dirty="0">
              <a:solidFill>
                <a:srgbClr val="002328"/>
              </a:solidFill>
              <a:latin typeface="Arial"/>
            </a:endParaRPr>
          </a:p>
        </p:txBody>
      </p:sp>
      <p:sp>
        <p:nvSpPr>
          <p:cNvPr id="5" name="Tijdelijke aanduiding voor tekst 10">
            <a:extLst>
              <a:ext uri="{FF2B5EF4-FFF2-40B4-BE49-F238E27FC236}">
                <a16:creationId xmlns:a16="http://schemas.microsoft.com/office/drawing/2014/main" id="{EB2027D9-3069-49E7-6EED-EC6B3C9528C0}"/>
              </a:ext>
            </a:extLst>
          </p:cNvPr>
          <p:cNvSpPr txBox="1">
            <a:spLocks/>
          </p:cNvSpPr>
          <p:nvPr/>
        </p:nvSpPr>
        <p:spPr>
          <a:xfrm>
            <a:off x="3227888" y="41195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3 Schrijft een plan om geld te krijgen voor onderzoek </a:t>
            </a:r>
          </a:p>
          <a:p>
            <a:pPr defTabSz="685800">
              <a:buClr>
                <a:srgbClr val="000000"/>
              </a:buClr>
            </a:pPr>
            <a:r>
              <a:rPr lang="da-DK" sz="825" dirty="0">
                <a:solidFill>
                  <a:srgbClr val="0C8066"/>
                </a:solidFill>
                <a:latin typeface="Arial"/>
              </a:rPr>
              <a:t>(1 uur)</a:t>
            </a:r>
            <a:endParaRPr lang="da-DK" sz="825" dirty="0">
              <a:solidFill>
                <a:srgbClr val="002328"/>
              </a:solidFill>
              <a:latin typeface="Arial"/>
            </a:endParaRPr>
          </a:p>
        </p:txBody>
      </p:sp>
      <p:sp>
        <p:nvSpPr>
          <p:cNvPr id="17" name="Tijdelijke aanduiding voor tekst 10">
            <a:extLst>
              <a:ext uri="{FF2B5EF4-FFF2-40B4-BE49-F238E27FC236}">
                <a16:creationId xmlns:a16="http://schemas.microsoft.com/office/drawing/2014/main" id="{C26D6389-F449-12EE-C661-5725B5464E34}"/>
              </a:ext>
            </a:extLst>
          </p:cNvPr>
          <p:cNvSpPr txBox="1">
            <a:spLocks/>
          </p:cNvSpPr>
          <p:nvPr/>
        </p:nvSpPr>
        <p:spPr>
          <a:xfrm>
            <a:off x="4681904" y="41195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4 Gaat voorlezen uit een leesboek (30 minuten)</a:t>
            </a:r>
            <a:endParaRPr lang="da-DK" sz="825" dirty="0">
              <a:solidFill>
                <a:srgbClr val="002328"/>
              </a:solidFill>
              <a:latin typeface="Arial"/>
            </a:endParaRPr>
          </a:p>
        </p:txBody>
      </p:sp>
      <p:sp>
        <p:nvSpPr>
          <p:cNvPr id="18" name="Tijdelijke aanduiding voor tekst 10">
            <a:extLst>
              <a:ext uri="{FF2B5EF4-FFF2-40B4-BE49-F238E27FC236}">
                <a16:creationId xmlns:a16="http://schemas.microsoft.com/office/drawing/2014/main" id="{2E468602-809D-EB13-4CE6-4BF0EEDB1D81}"/>
              </a:ext>
            </a:extLst>
          </p:cNvPr>
          <p:cNvSpPr txBox="1">
            <a:spLocks/>
          </p:cNvSpPr>
          <p:nvPr/>
        </p:nvSpPr>
        <p:spPr>
          <a:xfrm>
            <a:off x="6135920" y="41195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5 Controleert welke studenten in de les zijn </a:t>
            </a:r>
          </a:p>
          <a:p>
            <a:pPr defTabSz="685800">
              <a:buClr>
                <a:srgbClr val="000000"/>
              </a:buClr>
            </a:pPr>
            <a:r>
              <a:rPr lang="da-DK" sz="825" dirty="0">
                <a:solidFill>
                  <a:srgbClr val="0C8066"/>
                </a:solidFill>
                <a:latin typeface="Arial"/>
              </a:rPr>
              <a:t>(30 minuten)</a:t>
            </a:r>
            <a:endParaRPr lang="da-DK" sz="825" dirty="0">
              <a:solidFill>
                <a:srgbClr val="002328"/>
              </a:solidFill>
              <a:latin typeface="Arial"/>
            </a:endParaRPr>
          </a:p>
        </p:txBody>
      </p:sp>
      <p:sp>
        <p:nvSpPr>
          <p:cNvPr id="19" name="Tijdelijke aanduiding voor tekst 10">
            <a:extLst>
              <a:ext uri="{FF2B5EF4-FFF2-40B4-BE49-F238E27FC236}">
                <a16:creationId xmlns:a16="http://schemas.microsoft.com/office/drawing/2014/main" id="{768522E1-77AF-349A-C1AE-6DF83037690D}"/>
              </a:ext>
            </a:extLst>
          </p:cNvPr>
          <p:cNvSpPr txBox="1">
            <a:spLocks/>
          </p:cNvSpPr>
          <p:nvPr/>
        </p:nvSpPr>
        <p:spPr>
          <a:xfrm>
            <a:off x="7589936" y="41195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6 Stil maken van de klas </a:t>
            </a:r>
          </a:p>
          <a:p>
            <a:pPr defTabSz="685800">
              <a:buClr>
                <a:srgbClr val="000000"/>
              </a:buClr>
            </a:pPr>
            <a:r>
              <a:rPr lang="da-DK" sz="825" dirty="0">
                <a:solidFill>
                  <a:srgbClr val="0C8066"/>
                </a:solidFill>
                <a:latin typeface="Arial"/>
              </a:rPr>
              <a:t>(15 minuten)</a:t>
            </a:r>
            <a:endParaRPr lang="da-DK" sz="825" dirty="0">
              <a:solidFill>
                <a:srgbClr val="002328"/>
              </a:solidFill>
              <a:latin typeface="Arial"/>
            </a:endParaRPr>
          </a:p>
        </p:txBody>
      </p:sp>
      <p:sp>
        <p:nvSpPr>
          <p:cNvPr id="21" name="Tijdelijke aanduiding voor tekst 10">
            <a:extLst>
              <a:ext uri="{FF2B5EF4-FFF2-40B4-BE49-F238E27FC236}">
                <a16:creationId xmlns:a16="http://schemas.microsoft.com/office/drawing/2014/main" id="{390A06B8-B220-39A8-A24B-5BE7CA90C617}"/>
              </a:ext>
            </a:extLst>
          </p:cNvPr>
          <p:cNvSpPr txBox="1">
            <a:spLocks/>
          </p:cNvSpPr>
          <p:nvPr/>
        </p:nvSpPr>
        <p:spPr>
          <a:xfrm>
            <a:off x="407194" y="2191028"/>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13 Gaat op de fiets naar de universiteit </a:t>
            </a:r>
          </a:p>
          <a:p>
            <a:pPr defTabSz="685800">
              <a:buClr>
                <a:srgbClr val="000000"/>
              </a:buClr>
            </a:pPr>
            <a:r>
              <a:rPr lang="da-DK" sz="825" dirty="0">
                <a:solidFill>
                  <a:srgbClr val="0C8066"/>
                </a:solidFill>
                <a:latin typeface="Arial"/>
              </a:rPr>
              <a:t>(30 minuten)</a:t>
            </a:r>
            <a:endParaRPr lang="da-DK" sz="825" dirty="0">
              <a:solidFill>
                <a:srgbClr val="002328"/>
              </a:solidFill>
              <a:latin typeface="Arial"/>
            </a:endParaRPr>
          </a:p>
        </p:txBody>
      </p:sp>
      <p:sp>
        <p:nvSpPr>
          <p:cNvPr id="22" name="Tijdelijke aanduiding voor tekst 10">
            <a:extLst>
              <a:ext uri="{FF2B5EF4-FFF2-40B4-BE49-F238E27FC236}">
                <a16:creationId xmlns:a16="http://schemas.microsoft.com/office/drawing/2014/main" id="{1970500A-88B3-2F2B-9E9B-D41249F00C43}"/>
              </a:ext>
            </a:extLst>
          </p:cNvPr>
          <p:cNvSpPr txBox="1">
            <a:spLocks/>
          </p:cNvSpPr>
          <p:nvPr/>
        </p:nvSpPr>
        <p:spPr>
          <a:xfrm>
            <a:off x="407194" y="307169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19 Overlegt met collega’s </a:t>
            </a:r>
          </a:p>
          <a:p>
            <a:pPr defTabSz="685800">
              <a:buClr>
                <a:srgbClr val="000000"/>
              </a:buClr>
            </a:pPr>
            <a:r>
              <a:rPr lang="da-DK" sz="825" dirty="0">
                <a:solidFill>
                  <a:srgbClr val="0C8066"/>
                </a:solidFill>
                <a:latin typeface="Arial"/>
              </a:rPr>
              <a:t>(1 uur)</a:t>
            </a:r>
            <a:endParaRPr lang="da-DK" sz="825" dirty="0">
              <a:solidFill>
                <a:srgbClr val="002328"/>
              </a:solidFill>
              <a:latin typeface="Arial"/>
            </a:endParaRPr>
          </a:p>
        </p:txBody>
      </p:sp>
      <p:sp>
        <p:nvSpPr>
          <p:cNvPr id="23" name="Tijdelijke aanduiding voor tekst 10">
            <a:extLst>
              <a:ext uri="{FF2B5EF4-FFF2-40B4-BE49-F238E27FC236}">
                <a16:creationId xmlns:a16="http://schemas.microsoft.com/office/drawing/2014/main" id="{307CED90-36AA-E895-F279-771813606322}"/>
              </a:ext>
            </a:extLst>
          </p:cNvPr>
          <p:cNvSpPr txBox="1">
            <a:spLocks/>
          </p:cNvSpPr>
          <p:nvPr/>
        </p:nvSpPr>
        <p:spPr>
          <a:xfrm>
            <a:off x="360680" y="399193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25 Gaat naar een basisschool voor onderzoek </a:t>
            </a:r>
          </a:p>
          <a:p>
            <a:pPr defTabSz="685800">
              <a:buClr>
                <a:srgbClr val="000000"/>
              </a:buClr>
            </a:pPr>
            <a:r>
              <a:rPr lang="da-DK" sz="825" dirty="0">
                <a:solidFill>
                  <a:srgbClr val="0C8066"/>
                </a:solidFill>
                <a:latin typeface="Arial"/>
              </a:rPr>
              <a:t>(2 uur)</a:t>
            </a:r>
            <a:endParaRPr lang="da-DK" sz="825" dirty="0">
              <a:solidFill>
                <a:srgbClr val="002328"/>
              </a:solidFill>
              <a:latin typeface="Arial"/>
            </a:endParaRPr>
          </a:p>
        </p:txBody>
      </p:sp>
      <p:sp>
        <p:nvSpPr>
          <p:cNvPr id="60" name="Tijdelijke aanduiding voor tekst 10">
            <a:extLst>
              <a:ext uri="{FF2B5EF4-FFF2-40B4-BE49-F238E27FC236}">
                <a16:creationId xmlns:a16="http://schemas.microsoft.com/office/drawing/2014/main" id="{B8B74FEA-FEC7-0DF5-C14C-1DC6307A4C2B}"/>
              </a:ext>
            </a:extLst>
          </p:cNvPr>
          <p:cNvSpPr txBox="1">
            <a:spLocks/>
          </p:cNvSpPr>
          <p:nvPr/>
        </p:nvSpPr>
        <p:spPr>
          <a:xfrm>
            <a:off x="407194" y="1273214"/>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7 Tafeltjes oefenen met studenten </a:t>
            </a:r>
          </a:p>
          <a:p>
            <a:pPr defTabSz="685800">
              <a:buClr>
                <a:srgbClr val="000000"/>
              </a:buClr>
            </a:pPr>
            <a:r>
              <a:rPr lang="da-DK" sz="825" dirty="0">
                <a:solidFill>
                  <a:srgbClr val="0C8066"/>
                </a:solidFill>
                <a:latin typeface="Arial"/>
              </a:rPr>
              <a:t>(30 minuten)</a:t>
            </a:r>
            <a:endParaRPr lang="da-DK" sz="825" dirty="0">
              <a:solidFill>
                <a:srgbClr val="002328"/>
              </a:solidFill>
              <a:latin typeface="Arial"/>
            </a:endParaRPr>
          </a:p>
        </p:txBody>
      </p:sp>
      <p:sp>
        <p:nvSpPr>
          <p:cNvPr id="61" name="Tijdelijke aanduiding voor tekst 10">
            <a:extLst>
              <a:ext uri="{FF2B5EF4-FFF2-40B4-BE49-F238E27FC236}">
                <a16:creationId xmlns:a16="http://schemas.microsoft.com/office/drawing/2014/main" id="{3D1D4944-A68C-21AE-F66E-8434EBDBAAEB}"/>
              </a:ext>
            </a:extLst>
          </p:cNvPr>
          <p:cNvSpPr txBox="1">
            <a:spLocks/>
          </p:cNvSpPr>
          <p:nvPr/>
        </p:nvSpPr>
        <p:spPr>
          <a:xfrm>
            <a:off x="1814525" y="1273214"/>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8 Gaat naar het laboratorium </a:t>
            </a:r>
          </a:p>
          <a:p>
            <a:pPr defTabSz="685800">
              <a:buClr>
                <a:srgbClr val="000000"/>
              </a:buClr>
            </a:pPr>
            <a:r>
              <a:rPr lang="da-DK" sz="825" dirty="0">
                <a:solidFill>
                  <a:srgbClr val="0C8066"/>
                </a:solidFill>
                <a:latin typeface="Arial"/>
              </a:rPr>
              <a:t>(2 uur)</a:t>
            </a:r>
            <a:endParaRPr lang="da-DK" sz="825" dirty="0">
              <a:solidFill>
                <a:srgbClr val="002328"/>
              </a:solidFill>
              <a:latin typeface="Arial"/>
            </a:endParaRPr>
          </a:p>
        </p:txBody>
      </p:sp>
      <p:sp>
        <p:nvSpPr>
          <p:cNvPr id="62" name="Tijdelijke aanduiding voor tekst 10">
            <a:extLst>
              <a:ext uri="{FF2B5EF4-FFF2-40B4-BE49-F238E27FC236}">
                <a16:creationId xmlns:a16="http://schemas.microsoft.com/office/drawing/2014/main" id="{DCACBBDA-BDAD-4291-D46C-67F5A9F88D86}"/>
              </a:ext>
            </a:extLst>
          </p:cNvPr>
          <p:cNvSpPr txBox="1">
            <a:spLocks/>
          </p:cNvSpPr>
          <p:nvPr/>
        </p:nvSpPr>
        <p:spPr>
          <a:xfrm>
            <a:off x="3227888" y="1273214"/>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9 Heeft oudergesprekken (1 uur)</a:t>
            </a:r>
            <a:endParaRPr lang="da-DK" sz="825" dirty="0">
              <a:solidFill>
                <a:srgbClr val="002328"/>
              </a:solidFill>
              <a:latin typeface="Arial"/>
            </a:endParaRPr>
          </a:p>
        </p:txBody>
      </p:sp>
      <p:sp>
        <p:nvSpPr>
          <p:cNvPr id="63" name="Tijdelijke aanduiding voor tekst 10">
            <a:extLst>
              <a:ext uri="{FF2B5EF4-FFF2-40B4-BE49-F238E27FC236}">
                <a16:creationId xmlns:a16="http://schemas.microsoft.com/office/drawing/2014/main" id="{1E56B4BD-1D1C-FD44-2BAD-0F7523F9193C}"/>
              </a:ext>
            </a:extLst>
          </p:cNvPr>
          <p:cNvSpPr txBox="1">
            <a:spLocks/>
          </p:cNvSpPr>
          <p:nvPr/>
        </p:nvSpPr>
        <p:spPr>
          <a:xfrm>
            <a:off x="4681564" y="1273214"/>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10 Gaat op de fiets naar huis </a:t>
            </a:r>
          </a:p>
          <a:p>
            <a:pPr defTabSz="685800">
              <a:buClr>
                <a:srgbClr val="000000"/>
              </a:buClr>
            </a:pPr>
            <a:r>
              <a:rPr lang="da-DK" sz="825" dirty="0">
                <a:solidFill>
                  <a:srgbClr val="0C8066"/>
                </a:solidFill>
                <a:latin typeface="Arial"/>
              </a:rPr>
              <a:t>(30 minuten)</a:t>
            </a:r>
            <a:endParaRPr lang="da-DK" sz="825" dirty="0">
              <a:solidFill>
                <a:srgbClr val="002328"/>
              </a:solidFill>
              <a:latin typeface="Arial"/>
            </a:endParaRPr>
          </a:p>
        </p:txBody>
      </p:sp>
      <p:sp>
        <p:nvSpPr>
          <p:cNvPr id="64" name="Tijdelijke aanduiding voor tekst 10">
            <a:extLst>
              <a:ext uri="{FF2B5EF4-FFF2-40B4-BE49-F238E27FC236}">
                <a16:creationId xmlns:a16="http://schemas.microsoft.com/office/drawing/2014/main" id="{541F07C2-4F0E-7B28-DBF5-08A24CECCF82}"/>
              </a:ext>
            </a:extLst>
          </p:cNvPr>
          <p:cNvSpPr txBox="1">
            <a:spLocks/>
          </p:cNvSpPr>
          <p:nvPr/>
        </p:nvSpPr>
        <p:spPr>
          <a:xfrm>
            <a:off x="6135916" y="1273214"/>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11 Haalt eten bij de HAS </a:t>
            </a:r>
          </a:p>
          <a:p>
            <a:pPr defTabSz="685800">
              <a:buClr>
                <a:srgbClr val="000000"/>
              </a:buClr>
            </a:pPr>
            <a:r>
              <a:rPr lang="da-DK" sz="825" dirty="0">
                <a:solidFill>
                  <a:srgbClr val="0C8066"/>
                </a:solidFill>
                <a:latin typeface="Arial"/>
              </a:rPr>
              <a:t>(15 minuten)</a:t>
            </a:r>
            <a:endParaRPr lang="da-DK" sz="825" dirty="0">
              <a:solidFill>
                <a:srgbClr val="002328"/>
              </a:solidFill>
              <a:latin typeface="Arial"/>
            </a:endParaRPr>
          </a:p>
        </p:txBody>
      </p:sp>
      <p:sp>
        <p:nvSpPr>
          <p:cNvPr id="65" name="Tijdelijke aanduiding voor tekst 10">
            <a:extLst>
              <a:ext uri="{FF2B5EF4-FFF2-40B4-BE49-F238E27FC236}">
                <a16:creationId xmlns:a16="http://schemas.microsoft.com/office/drawing/2014/main" id="{67ECA54E-DD08-FF6A-8E2D-9CEB2149831D}"/>
              </a:ext>
            </a:extLst>
          </p:cNvPr>
          <p:cNvSpPr txBox="1">
            <a:spLocks/>
          </p:cNvSpPr>
          <p:nvPr/>
        </p:nvSpPr>
        <p:spPr>
          <a:xfrm>
            <a:off x="7589936" y="1273214"/>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12 Rijdt met de auto naar de universiteit </a:t>
            </a:r>
          </a:p>
          <a:p>
            <a:pPr defTabSz="685800">
              <a:buClr>
                <a:srgbClr val="000000"/>
              </a:buClr>
            </a:pPr>
            <a:r>
              <a:rPr lang="da-DK" sz="825" dirty="0">
                <a:solidFill>
                  <a:srgbClr val="0C8066"/>
                </a:solidFill>
                <a:latin typeface="Arial"/>
              </a:rPr>
              <a:t>(30 minuten)</a:t>
            </a:r>
            <a:endParaRPr lang="da-DK" sz="825" dirty="0">
              <a:solidFill>
                <a:srgbClr val="002328"/>
              </a:solidFill>
              <a:latin typeface="Arial"/>
            </a:endParaRPr>
          </a:p>
        </p:txBody>
      </p:sp>
      <p:sp>
        <p:nvSpPr>
          <p:cNvPr id="66" name="Tijdelijke aanduiding voor tekst 10">
            <a:extLst>
              <a:ext uri="{FF2B5EF4-FFF2-40B4-BE49-F238E27FC236}">
                <a16:creationId xmlns:a16="http://schemas.microsoft.com/office/drawing/2014/main" id="{AD350F93-B6B4-CF16-B224-D783ED064B78}"/>
              </a:ext>
            </a:extLst>
          </p:cNvPr>
          <p:cNvSpPr txBox="1">
            <a:spLocks/>
          </p:cNvSpPr>
          <p:nvPr/>
        </p:nvSpPr>
        <p:spPr>
          <a:xfrm>
            <a:off x="1814525" y="2191028"/>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14 Gaat met de metro naar de universiteit </a:t>
            </a:r>
          </a:p>
          <a:p>
            <a:pPr defTabSz="685800">
              <a:buClr>
                <a:srgbClr val="000000"/>
              </a:buClr>
            </a:pPr>
            <a:r>
              <a:rPr lang="da-DK" sz="825" dirty="0">
                <a:solidFill>
                  <a:srgbClr val="0C8066"/>
                </a:solidFill>
                <a:latin typeface="Arial"/>
              </a:rPr>
              <a:t>(30 minuten)</a:t>
            </a:r>
            <a:endParaRPr lang="da-DK" sz="825" dirty="0">
              <a:solidFill>
                <a:srgbClr val="002328"/>
              </a:solidFill>
              <a:latin typeface="Arial"/>
            </a:endParaRPr>
          </a:p>
        </p:txBody>
      </p:sp>
      <p:sp>
        <p:nvSpPr>
          <p:cNvPr id="67" name="Tijdelijke aanduiding voor tekst 10">
            <a:extLst>
              <a:ext uri="{FF2B5EF4-FFF2-40B4-BE49-F238E27FC236}">
                <a16:creationId xmlns:a16="http://schemas.microsoft.com/office/drawing/2014/main" id="{DCAFE46D-D95D-AA99-8FF7-0E12EE8277F0}"/>
              </a:ext>
            </a:extLst>
          </p:cNvPr>
          <p:cNvSpPr txBox="1">
            <a:spLocks/>
          </p:cNvSpPr>
          <p:nvPr/>
        </p:nvSpPr>
        <p:spPr>
          <a:xfrm>
            <a:off x="3227888" y="2191028"/>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15 Leest een wetenschappelijk artikel </a:t>
            </a:r>
          </a:p>
          <a:p>
            <a:pPr defTabSz="685800">
              <a:buClr>
                <a:srgbClr val="000000"/>
              </a:buClr>
            </a:pPr>
            <a:r>
              <a:rPr lang="da-DK" sz="825" dirty="0">
                <a:solidFill>
                  <a:srgbClr val="0C8066"/>
                </a:solidFill>
                <a:latin typeface="Arial"/>
              </a:rPr>
              <a:t>(1 uur)</a:t>
            </a:r>
            <a:endParaRPr lang="da-DK" sz="825" dirty="0">
              <a:solidFill>
                <a:srgbClr val="002328"/>
              </a:solidFill>
              <a:latin typeface="Arial"/>
            </a:endParaRPr>
          </a:p>
        </p:txBody>
      </p:sp>
      <p:sp>
        <p:nvSpPr>
          <p:cNvPr id="68" name="Tijdelijke aanduiding voor tekst 10">
            <a:extLst>
              <a:ext uri="{FF2B5EF4-FFF2-40B4-BE49-F238E27FC236}">
                <a16:creationId xmlns:a16="http://schemas.microsoft.com/office/drawing/2014/main" id="{4F314652-8745-743A-4B1E-45C5011CF5E8}"/>
              </a:ext>
            </a:extLst>
          </p:cNvPr>
          <p:cNvSpPr txBox="1">
            <a:spLocks/>
          </p:cNvSpPr>
          <p:nvPr/>
        </p:nvSpPr>
        <p:spPr>
          <a:xfrm>
            <a:off x="4681564" y="2191028"/>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16 Bereidt een les voor </a:t>
            </a:r>
          </a:p>
          <a:p>
            <a:pPr defTabSz="685800">
              <a:buClr>
                <a:srgbClr val="000000"/>
              </a:buClr>
            </a:pPr>
            <a:r>
              <a:rPr lang="da-DK" sz="825" dirty="0">
                <a:solidFill>
                  <a:srgbClr val="0C8066"/>
                </a:solidFill>
                <a:latin typeface="Arial"/>
              </a:rPr>
              <a:t>(1 uur)</a:t>
            </a:r>
            <a:endParaRPr lang="da-DK" sz="825" dirty="0">
              <a:solidFill>
                <a:srgbClr val="002328"/>
              </a:solidFill>
              <a:latin typeface="Arial"/>
            </a:endParaRPr>
          </a:p>
        </p:txBody>
      </p:sp>
      <p:sp>
        <p:nvSpPr>
          <p:cNvPr id="69" name="Tijdelijke aanduiding voor tekst 10">
            <a:extLst>
              <a:ext uri="{FF2B5EF4-FFF2-40B4-BE49-F238E27FC236}">
                <a16:creationId xmlns:a16="http://schemas.microsoft.com/office/drawing/2014/main" id="{943C914F-AD10-36E7-6397-3F001C1BFE94}"/>
              </a:ext>
            </a:extLst>
          </p:cNvPr>
          <p:cNvSpPr txBox="1">
            <a:spLocks/>
          </p:cNvSpPr>
          <p:nvPr/>
        </p:nvSpPr>
        <p:spPr>
          <a:xfrm>
            <a:off x="6135916" y="2186599"/>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17 Fietst naar de universiteit </a:t>
            </a:r>
          </a:p>
          <a:p>
            <a:pPr defTabSz="685800">
              <a:buClr>
                <a:srgbClr val="000000"/>
              </a:buClr>
            </a:pPr>
            <a:r>
              <a:rPr lang="da-DK" sz="825" dirty="0">
                <a:solidFill>
                  <a:srgbClr val="0C8066"/>
                </a:solidFill>
                <a:latin typeface="Arial"/>
              </a:rPr>
              <a:t>(15 minuten)</a:t>
            </a:r>
          </a:p>
        </p:txBody>
      </p:sp>
      <p:sp>
        <p:nvSpPr>
          <p:cNvPr id="70" name="Tijdelijke aanduiding voor tekst 10">
            <a:extLst>
              <a:ext uri="{FF2B5EF4-FFF2-40B4-BE49-F238E27FC236}">
                <a16:creationId xmlns:a16="http://schemas.microsoft.com/office/drawing/2014/main" id="{CD7BF5E1-3CF4-74E8-F5D5-561A55A75A0E}"/>
              </a:ext>
            </a:extLst>
          </p:cNvPr>
          <p:cNvSpPr txBox="1">
            <a:spLocks/>
          </p:cNvSpPr>
          <p:nvPr/>
        </p:nvSpPr>
        <p:spPr>
          <a:xfrm>
            <a:off x="7589936" y="2186599"/>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18 Leest een boek </a:t>
            </a:r>
          </a:p>
          <a:p>
            <a:pPr defTabSz="685800">
              <a:buClr>
                <a:srgbClr val="000000"/>
              </a:buClr>
            </a:pPr>
            <a:r>
              <a:rPr lang="da-DK" sz="825" dirty="0">
                <a:solidFill>
                  <a:srgbClr val="0C8066"/>
                </a:solidFill>
                <a:latin typeface="Arial"/>
              </a:rPr>
              <a:t>(2 uur)</a:t>
            </a:r>
            <a:endParaRPr lang="da-DK" sz="825" dirty="0">
              <a:solidFill>
                <a:srgbClr val="002328"/>
              </a:solidFill>
              <a:latin typeface="Arial"/>
            </a:endParaRPr>
          </a:p>
        </p:txBody>
      </p:sp>
      <p:sp>
        <p:nvSpPr>
          <p:cNvPr id="71" name="Tijdelijke aanduiding voor tekst 10">
            <a:extLst>
              <a:ext uri="{FF2B5EF4-FFF2-40B4-BE49-F238E27FC236}">
                <a16:creationId xmlns:a16="http://schemas.microsoft.com/office/drawing/2014/main" id="{A4CCA606-A7A6-97BE-84AD-93ACFEDA2FD5}"/>
              </a:ext>
            </a:extLst>
          </p:cNvPr>
          <p:cNvSpPr txBox="1">
            <a:spLocks/>
          </p:cNvSpPr>
          <p:nvPr/>
        </p:nvSpPr>
        <p:spPr>
          <a:xfrm>
            <a:off x="1814525" y="307169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20 Broodje halen bij de Spar</a:t>
            </a:r>
          </a:p>
          <a:p>
            <a:pPr defTabSz="685800">
              <a:buClr>
                <a:srgbClr val="000000"/>
              </a:buClr>
            </a:pPr>
            <a:r>
              <a:rPr lang="da-DK" sz="825" dirty="0">
                <a:solidFill>
                  <a:srgbClr val="0C8066"/>
                </a:solidFill>
                <a:latin typeface="Arial"/>
              </a:rPr>
              <a:t>(15 minuten)</a:t>
            </a:r>
            <a:endParaRPr lang="da-DK" sz="825" dirty="0">
              <a:solidFill>
                <a:srgbClr val="002328"/>
              </a:solidFill>
              <a:latin typeface="Arial"/>
            </a:endParaRPr>
          </a:p>
        </p:txBody>
      </p:sp>
      <p:sp>
        <p:nvSpPr>
          <p:cNvPr id="72" name="Tijdelijke aanduiding voor tekst 10">
            <a:extLst>
              <a:ext uri="{FF2B5EF4-FFF2-40B4-BE49-F238E27FC236}">
                <a16:creationId xmlns:a16="http://schemas.microsoft.com/office/drawing/2014/main" id="{A1D07458-8413-8FC1-985C-F39838BD532B}"/>
              </a:ext>
            </a:extLst>
          </p:cNvPr>
          <p:cNvSpPr txBox="1">
            <a:spLocks/>
          </p:cNvSpPr>
          <p:nvPr/>
        </p:nvSpPr>
        <p:spPr>
          <a:xfrm>
            <a:off x="3227888" y="307169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21 Lunchen </a:t>
            </a:r>
          </a:p>
          <a:p>
            <a:pPr defTabSz="685800">
              <a:buClr>
                <a:srgbClr val="000000"/>
              </a:buClr>
            </a:pPr>
            <a:r>
              <a:rPr lang="da-DK" sz="825" dirty="0">
                <a:solidFill>
                  <a:srgbClr val="0C8066"/>
                </a:solidFill>
                <a:latin typeface="Arial"/>
              </a:rPr>
              <a:t>(30 minuten)</a:t>
            </a:r>
            <a:endParaRPr lang="da-DK" sz="825" dirty="0">
              <a:solidFill>
                <a:srgbClr val="002328"/>
              </a:solidFill>
              <a:latin typeface="Arial"/>
            </a:endParaRPr>
          </a:p>
        </p:txBody>
      </p:sp>
      <p:sp>
        <p:nvSpPr>
          <p:cNvPr id="73" name="Tijdelijke aanduiding voor tekst 10">
            <a:extLst>
              <a:ext uri="{FF2B5EF4-FFF2-40B4-BE49-F238E27FC236}">
                <a16:creationId xmlns:a16="http://schemas.microsoft.com/office/drawing/2014/main" id="{7A8B7862-9ACE-0F6D-7AD1-29CD0E4BCA59}"/>
              </a:ext>
            </a:extLst>
          </p:cNvPr>
          <p:cNvSpPr txBox="1">
            <a:spLocks/>
          </p:cNvSpPr>
          <p:nvPr/>
        </p:nvSpPr>
        <p:spPr>
          <a:xfrm>
            <a:off x="4681564" y="307169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22 Maakt een PowerPoint voor de les (1 uur)</a:t>
            </a:r>
            <a:endParaRPr lang="da-DK" sz="825" dirty="0">
              <a:solidFill>
                <a:srgbClr val="002328"/>
              </a:solidFill>
              <a:latin typeface="Arial"/>
            </a:endParaRPr>
          </a:p>
        </p:txBody>
      </p:sp>
      <p:sp>
        <p:nvSpPr>
          <p:cNvPr id="74" name="Tijdelijke aanduiding voor tekst 10">
            <a:extLst>
              <a:ext uri="{FF2B5EF4-FFF2-40B4-BE49-F238E27FC236}">
                <a16:creationId xmlns:a16="http://schemas.microsoft.com/office/drawing/2014/main" id="{A8212A1D-D7EA-9ADA-0D9C-BD00AF71CE10}"/>
              </a:ext>
            </a:extLst>
          </p:cNvPr>
          <p:cNvSpPr txBox="1">
            <a:spLocks/>
          </p:cNvSpPr>
          <p:nvPr/>
        </p:nvSpPr>
        <p:spPr>
          <a:xfrm>
            <a:off x="6135916" y="307169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23 Haalt koffie </a:t>
            </a:r>
          </a:p>
          <a:p>
            <a:pPr defTabSz="685800">
              <a:buClr>
                <a:srgbClr val="000000"/>
              </a:buClr>
            </a:pPr>
            <a:r>
              <a:rPr lang="da-DK" sz="825" dirty="0">
                <a:solidFill>
                  <a:srgbClr val="0C8066"/>
                </a:solidFill>
                <a:latin typeface="Arial"/>
              </a:rPr>
              <a:t>(15 minuten)</a:t>
            </a:r>
            <a:endParaRPr lang="da-DK" sz="825" dirty="0">
              <a:solidFill>
                <a:srgbClr val="002328"/>
              </a:solidFill>
              <a:latin typeface="Arial"/>
            </a:endParaRPr>
          </a:p>
        </p:txBody>
      </p:sp>
      <p:sp>
        <p:nvSpPr>
          <p:cNvPr id="75" name="Tijdelijke aanduiding voor tekst 10">
            <a:extLst>
              <a:ext uri="{FF2B5EF4-FFF2-40B4-BE49-F238E27FC236}">
                <a16:creationId xmlns:a16="http://schemas.microsoft.com/office/drawing/2014/main" id="{71F53B71-77CE-E887-75C7-2233B1D2B31B}"/>
              </a:ext>
            </a:extLst>
          </p:cNvPr>
          <p:cNvSpPr txBox="1">
            <a:spLocks/>
          </p:cNvSpPr>
          <p:nvPr/>
        </p:nvSpPr>
        <p:spPr>
          <a:xfrm>
            <a:off x="7589765" y="3068382"/>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24 Neemt deel aan een boksles </a:t>
            </a:r>
            <a:br>
              <a:rPr lang="da-DK" sz="825" dirty="0">
                <a:solidFill>
                  <a:srgbClr val="0C8066"/>
                </a:solidFill>
                <a:latin typeface="Arial"/>
              </a:rPr>
            </a:br>
            <a:r>
              <a:rPr lang="da-DK" sz="825" dirty="0">
                <a:solidFill>
                  <a:srgbClr val="0C8066"/>
                </a:solidFill>
                <a:latin typeface="Arial"/>
              </a:rPr>
              <a:t>(1 uur)</a:t>
            </a:r>
            <a:endParaRPr lang="da-DK" sz="825" dirty="0">
              <a:solidFill>
                <a:srgbClr val="002328"/>
              </a:solidFill>
              <a:latin typeface="Arial"/>
            </a:endParaRPr>
          </a:p>
        </p:txBody>
      </p:sp>
      <p:sp>
        <p:nvSpPr>
          <p:cNvPr id="77" name="Tijdelijke aanduiding voor tekst 10">
            <a:extLst>
              <a:ext uri="{FF2B5EF4-FFF2-40B4-BE49-F238E27FC236}">
                <a16:creationId xmlns:a16="http://schemas.microsoft.com/office/drawing/2014/main" id="{9EF0D059-5D5B-7C47-BAC3-EBD2D2C9D239}"/>
              </a:ext>
            </a:extLst>
          </p:cNvPr>
          <p:cNvSpPr txBox="1">
            <a:spLocks/>
          </p:cNvSpPr>
          <p:nvPr/>
        </p:nvSpPr>
        <p:spPr>
          <a:xfrm>
            <a:off x="3227888" y="399193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27 Gaat met de metro naar de universiteit </a:t>
            </a:r>
          </a:p>
          <a:p>
            <a:pPr defTabSz="685800">
              <a:buClr>
                <a:srgbClr val="000000"/>
              </a:buClr>
            </a:pPr>
            <a:r>
              <a:rPr lang="da-DK" sz="825" dirty="0">
                <a:solidFill>
                  <a:srgbClr val="0C8066"/>
                </a:solidFill>
                <a:latin typeface="Arial"/>
              </a:rPr>
              <a:t>(30 minuten)</a:t>
            </a:r>
            <a:endParaRPr lang="da-DK" sz="825" dirty="0">
              <a:solidFill>
                <a:srgbClr val="002328"/>
              </a:solidFill>
              <a:latin typeface="Arial"/>
            </a:endParaRPr>
          </a:p>
        </p:txBody>
      </p:sp>
      <p:sp>
        <p:nvSpPr>
          <p:cNvPr id="78" name="Tijdelijke aanduiding voor tekst 10">
            <a:extLst>
              <a:ext uri="{FF2B5EF4-FFF2-40B4-BE49-F238E27FC236}">
                <a16:creationId xmlns:a16="http://schemas.microsoft.com/office/drawing/2014/main" id="{6B0D2271-61CA-9288-96E5-7700CD129F41}"/>
              </a:ext>
            </a:extLst>
          </p:cNvPr>
          <p:cNvSpPr txBox="1">
            <a:spLocks/>
          </p:cNvSpPr>
          <p:nvPr/>
        </p:nvSpPr>
        <p:spPr>
          <a:xfrm>
            <a:off x="4681564" y="3991936"/>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28 Loopt op de loopband in de sportschool</a:t>
            </a:r>
          </a:p>
          <a:p>
            <a:pPr defTabSz="685800">
              <a:buClr>
                <a:srgbClr val="000000"/>
              </a:buClr>
            </a:pPr>
            <a:r>
              <a:rPr lang="da-DK" sz="825" dirty="0">
                <a:solidFill>
                  <a:srgbClr val="0C8066"/>
                </a:solidFill>
                <a:latin typeface="Arial"/>
              </a:rPr>
              <a:t>(1 uur)</a:t>
            </a:r>
            <a:endParaRPr lang="da-DK" sz="825" dirty="0">
              <a:solidFill>
                <a:srgbClr val="002328"/>
              </a:solidFill>
              <a:latin typeface="Arial"/>
            </a:endParaRPr>
          </a:p>
        </p:txBody>
      </p:sp>
      <p:sp>
        <p:nvSpPr>
          <p:cNvPr id="80" name="Tijdelijke aanduiding voor tekst 10">
            <a:extLst>
              <a:ext uri="{FF2B5EF4-FFF2-40B4-BE49-F238E27FC236}">
                <a16:creationId xmlns:a16="http://schemas.microsoft.com/office/drawing/2014/main" id="{F760ED4B-B8C2-459A-76F0-38BD4B9D2E04}"/>
              </a:ext>
            </a:extLst>
          </p:cNvPr>
          <p:cNvSpPr txBox="1">
            <a:spLocks/>
          </p:cNvSpPr>
          <p:nvPr/>
        </p:nvSpPr>
        <p:spPr>
          <a:xfrm>
            <a:off x="7589765" y="4001753"/>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30 Schrijft aan een wetenschappelijk artikel (2 uur)</a:t>
            </a:r>
            <a:endParaRPr lang="da-DK" sz="825" dirty="0">
              <a:solidFill>
                <a:srgbClr val="002328"/>
              </a:solidFill>
              <a:latin typeface="Arial"/>
            </a:endParaRPr>
          </a:p>
        </p:txBody>
      </p:sp>
      <p:sp>
        <p:nvSpPr>
          <p:cNvPr id="81" name="Tijdelijke aanduiding voor tekst 10">
            <a:extLst>
              <a:ext uri="{FF2B5EF4-FFF2-40B4-BE49-F238E27FC236}">
                <a16:creationId xmlns:a16="http://schemas.microsoft.com/office/drawing/2014/main" id="{9CFEF7D7-46F7-EC5A-6D33-720D151B9F6A}"/>
              </a:ext>
            </a:extLst>
          </p:cNvPr>
          <p:cNvSpPr txBox="1">
            <a:spLocks/>
          </p:cNvSpPr>
          <p:nvPr/>
        </p:nvSpPr>
        <p:spPr>
          <a:xfrm>
            <a:off x="1814525" y="4001753"/>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26 Interviewt mensen voor een onderzoek (1 uur en 30 minuten)</a:t>
            </a:r>
            <a:endParaRPr lang="da-DK" sz="825" dirty="0">
              <a:solidFill>
                <a:srgbClr val="002328"/>
              </a:solidFill>
              <a:latin typeface="Arial"/>
            </a:endParaRPr>
          </a:p>
        </p:txBody>
      </p:sp>
      <p:sp>
        <p:nvSpPr>
          <p:cNvPr id="82" name="Tijdelijke aanduiding voor tekst 10">
            <a:extLst>
              <a:ext uri="{FF2B5EF4-FFF2-40B4-BE49-F238E27FC236}">
                <a16:creationId xmlns:a16="http://schemas.microsoft.com/office/drawing/2014/main" id="{AFBF15D5-CBA0-A8E7-EFC6-39BD727A5DB1}"/>
              </a:ext>
            </a:extLst>
          </p:cNvPr>
          <p:cNvSpPr txBox="1">
            <a:spLocks/>
          </p:cNvSpPr>
          <p:nvPr/>
        </p:nvSpPr>
        <p:spPr>
          <a:xfrm>
            <a:off x="6141088" y="4001753"/>
            <a:ext cx="1234209" cy="76144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vert="horz" lIns="135000" tIns="189000" rIns="135000" bIns="189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6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pPr defTabSz="685800">
              <a:buClr>
                <a:srgbClr val="000000"/>
              </a:buClr>
            </a:pPr>
            <a:r>
              <a:rPr lang="da-DK" sz="825" dirty="0">
                <a:solidFill>
                  <a:srgbClr val="0C8066"/>
                </a:solidFill>
                <a:latin typeface="Arial"/>
              </a:rPr>
              <a:t>29 Belt de ouders van een student (30 minuten)</a:t>
            </a:r>
            <a:endParaRPr lang="da-DK" sz="825" dirty="0">
              <a:solidFill>
                <a:srgbClr val="002328"/>
              </a:solidFill>
              <a:latin typeface="Arial"/>
            </a:endParaRPr>
          </a:p>
        </p:txBody>
      </p:sp>
    </p:spTree>
    <p:extLst>
      <p:ext uri="{BB962C8B-B14F-4D97-AF65-F5344CB8AC3E}">
        <p14:creationId xmlns:p14="http://schemas.microsoft.com/office/powerpoint/2010/main" val="264243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BC86-A4BE-2B74-FBE9-3F2D15F840BA}"/>
              </a:ext>
            </a:extLst>
          </p:cNvPr>
          <p:cNvSpPr>
            <a:spLocks noGrp="1"/>
          </p:cNvSpPr>
          <p:nvPr>
            <p:ph type="title"/>
          </p:nvPr>
        </p:nvSpPr>
        <p:spPr>
          <a:xfrm>
            <a:off x="491525" y="396000"/>
            <a:ext cx="8172000" cy="576000"/>
          </a:xfrm>
        </p:spPr>
        <p:txBody>
          <a:bodyPr anchor="t">
            <a:normAutofit/>
          </a:bodyPr>
          <a:lstStyle/>
          <a:p>
            <a:r>
              <a:rPr lang="nl-NL" dirty="0"/>
              <a:t>Conclusie</a:t>
            </a:r>
          </a:p>
        </p:txBody>
      </p:sp>
      <p:graphicFrame>
        <p:nvGraphicFramePr>
          <p:cNvPr id="5" name="Content Placeholder 2">
            <a:extLst>
              <a:ext uri="{FF2B5EF4-FFF2-40B4-BE49-F238E27FC236}">
                <a16:creationId xmlns:a16="http://schemas.microsoft.com/office/drawing/2014/main" id="{5A48160F-E1E6-F21F-ED8E-D7A777724154}"/>
              </a:ext>
            </a:extLst>
          </p:cNvPr>
          <p:cNvGraphicFramePr>
            <a:graphicFrameLocks noGrp="1"/>
          </p:cNvGraphicFramePr>
          <p:nvPr>
            <p:ph idx="1"/>
            <p:extLst>
              <p:ext uri="{D42A27DB-BD31-4B8C-83A1-F6EECF244321}">
                <p14:modId xmlns:p14="http://schemas.microsoft.com/office/powerpoint/2010/main" val="212492405"/>
              </p:ext>
            </p:extLst>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65CD41F-E431-590B-011D-940540138EDC}"/>
              </a:ext>
            </a:extLst>
          </p:cNvPr>
          <p:cNvPicPr>
            <a:picLocks noChangeAspect="1"/>
          </p:cNvPicPr>
          <p:nvPr/>
        </p:nvPicPr>
        <p:blipFill>
          <a:blip r:embed="rId8"/>
          <a:stretch>
            <a:fillRect/>
          </a:stretch>
        </p:blipFill>
        <p:spPr>
          <a:xfrm>
            <a:off x="8540444" y="0"/>
            <a:ext cx="603556" cy="646232"/>
          </a:xfrm>
          <a:prstGeom prst="rect">
            <a:avLst/>
          </a:prstGeom>
        </p:spPr>
      </p:pic>
    </p:spTree>
    <p:extLst>
      <p:ext uri="{BB962C8B-B14F-4D97-AF65-F5344CB8AC3E}">
        <p14:creationId xmlns:p14="http://schemas.microsoft.com/office/powerpoint/2010/main" val="427389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8BE95E-485A-1D81-9B0B-CA98F1027C26}"/>
              </a:ext>
            </a:extLst>
          </p:cNvPr>
          <p:cNvPicPr>
            <a:picLocks noChangeAspect="1"/>
          </p:cNvPicPr>
          <p:nvPr/>
        </p:nvPicPr>
        <p:blipFill>
          <a:blip r:embed="rId3"/>
          <a:stretch>
            <a:fillRect/>
          </a:stretch>
        </p:blipFill>
        <p:spPr>
          <a:xfrm>
            <a:off x="2537608" y="0"/>
            <a:ext cx="6593918" cy="5143500"/>
          </a:xfrm>
          <a:prstGeom prst="rect">
            <a:avLst/>
          </a:prstGeom>
        </p:spPr>
      </p:pic>
      <p:sp>
        <p:nvSpPr>
          <p:cNvPr id="2" name="Text Placeholder 1">
            <a:extLst>
              <a:ext uri="{FF2B5EF4-FFF2-40B4-BE49-F238E27FC236}">
                <a16:creationId xmlns:a16="http://schemas.microsoft.com/office/drawing/2014/main" id="{02041651-C2B7-D47F-6659-E12AE9A5B840}"/>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CEBC15FD-9B31-205B-90FD-112EAEAE5FAE}"/>
              </a:ext>
            </a:extLst>
          </p:cNvPr>
          <p:cNvSpPr>
            <a:spLocks noGrp="1"/>
          </p:cNvSpPr>
          <p:nvPr>
            <p:ph type="ctrTitle"/>
          </p:nvPr>
        </p:nvSpPr>
        <p:spPr>
          <a:xfrm>
            <a:off x="477125" y="1184400"/>
            <a:ext cx="4874225" cy="1476000"/>
          </a:xfrm>
        </p:spPr>
        <p:txBody>
          <a:bodyPr anchor="t">
            <a:normAutofit/>
          </a:bodyPr>
          <a:lstStyle/>
          <a:p>
            <a:r>
              <a:rPr lang="nl-NL" dirty="0"/>
              <a:t>Hint 2</a:t>
            </a:r>
          </a:p>
        </p:txBody>
      </p:sp>
      <p:sp>
        <p:nvSpPr>
          <p:cNvPr id="4" name="Subtitle 3">
            <a:extLst>
              <a:ext uri="{FF2B5EF4-FFF2-40B4-BE49-F238E27FC236}">
                <a16:creationId xmlns:a16="http://schemas.microsoft.com/office/drawing/2014/main" id="{FE429322-5170-3FFB-1039-5AC5F49940DF}"/>
              </a:ext>
            </a:extLst>
          </p:cNvPr>
          <p:cNvSpPr>
            <a:spLocks noGrp="1"/>
          </p:cNvSpPr>
          <p:nvPr>
            <p:ph type="subTitle" idx="1"/>
          </p:nvPr>
        </p:nvSpPr>
        <p:spPr/>
        <p:txBody>
          <a:bodyPr anchor="t">
            <a:normAutofit/>
          </a:bodyPr>
          <a:lstStyle/>
          <a:p>
            <a:pPr marL="0" indent="0">
              <a:spcAft>
                <a:spcPts val="600"/>
              </a:spcAft>
              <a:buNone/>
            </a:pPr>
            <a:r>
              <a:rPr lang="nl-NL" dirty="0"/>
              <a:t>Mijn favoriete dag van de week is…</a:t>
            </a:r>
          </a:p>
        </p:txBody>
      </p:sp>
      <p:sp>
        <p:nvSpPr>
          <p:cNvPr id="6" name="TextBox 5">
            <a:extLst>
              <a:ext uri="{FF2B5EF4-FFF2-40B4-BE49-F238E27FC236}">
                <a16:creationId xmlns:a16="http://schemas.microsoft.com/office/drawing/2014/main" id="{A1E381A9-137D-FCD8-2921-E75749404A4F}"/>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426722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Een nieuw document maken." ma:contentTypeScope="" ma:versionID="b2e4fce60db0e4b483a4560a938b73bd">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d512ac2fb60b146fddd12cfe6807a23b"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FACC2E-9451-4B48-83FC-6CE9BEB55FF1}">
  <ds:schemaRefs>
    <ds:schemaRef ds:uri="http://schemas.microsoft.com/sharepoint/v3/contenttype/forms"/>
  </ds:schemaRefs>
</ds:datastoreItem>
</file>

<file path=customXml/itemProps2.xml><?xml version="1.0" encoding="utf-8"?>
<ds:datastoreItem xmlns:ds="http://schemas.openxmlformats.org/officeDocument/2006/customXml" ds:itemID="{C040C0E3-E6CA-4DE8-95F1-ACC27C04A4A2}">
  <ds:schemaRefs>
    <ds:schemaRef ds:uri="http://purl.org/dc/dcmitype/"/>
    <ds:schemaRef ds:uri="http://purl.org/dc/terms/"/>
    <ds:schemaRef ds:uri="468bb3a0-c30a-4265-aa8c-4c388d7b3d60"/>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5d9a87b2-7e48-4078-941b-fa9a353a6bc6"/>
  </ds:schemaRefs>
</ds:datastoreItem>
</file>

<file path=customXml/itemProps3.xml><?xml version="1.0" encoding="utf-8"?>
<ds:datastoreItem xmlns:ds="http://schemas.openxmlformats.org/officeDocument/2006/customXml" ds:itemID="{61AADFAD-6A94-4A56-B58A-2D7A2C8058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8bb3a0-c30a-4265-aa8c-4c388d7b3d60"/>
    <ds:schemaRef ds:uri="5d9a87b2-7e48-4078-941b-fa9a353a6b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EUR powerpoint_template_16-9</Template>
  <TotalTime>430</TotalTime>
  <Words>1436</Words>
  <Application>Microsoft Office PowerPoint</Application>
  <PresentationFormat>On-screen Show (16:9)</PresentationFormat>
  <Paragraphs>144</Paragraphs>
  <Slides>9</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vt:i4>
      </vt:variant>
    </vt:vector>
  </HeadingPairs>
  <TitlesOfParts>
    <vt:vector size="20" baseType="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2</vt:lpstr>
      <vt:lpstr>Wat doet een professor?</vt:lpstr>
      <vt:lpstr>Onderzoeksvaardigheden </vt:lpstr>
      <vt:lpstr>Onderzoekscyclus</vt:lpstr>
      <vt:lpstr>Opdracht: de dag van de professor</vt:lpstr>
      <vt:lpstr>PowerPoint Presentation</vt:lpstr>
      <vt:lpstr>PowerPoint Presentation</vt:lpstr>
      <vt:lpstr>Conclusie</vt:lpstr>
      <vt:lpstr>Hint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13</cp:revision>
  <dcterms:created xsi:type="dcterms:W3CDTF">2025-03-11T13:21:21Z</dcterms:created>
  <dcterms:modified xsi:type="dcterms:W3CDTF">2025-04-22T09:13:23Z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2025-03-11T13:33:21Z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11053c7d-81d5-4a59-99e3-48789bb0552e</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