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5_84908C0C.xml" ContentType="application/vnd.ms-powerpoint.comments+xml"/>
  <Override PartName="/ppt/notesSlides/notesSlide16.xml" ContentType="application/vnd.openxmlformats-officedocument.presentationml.notesSlide+xml"/>
  <Override PartName="/ppt/comments/modernComment_116_B9FF4AC7.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437" r:id="rId7"/>
    <p:sldId id="428" r:id="rId8"/>
    <p:sldId id="429" r:id="rId9"/>
    <p:sldId id="430" r:id="rId10"/>
    <p:sldId id="431" r:id="rId11"/>
    <p:sldId id="432" r:id="rId12"/>
    <p:sldId id="433" r:id="rId13"/>
    <p:sldId id="434" r:id="rId14"/>
    <p:sldId id="435" r:id="rId15"/>
    <p:sldId id="438" r:id="rId16"/>
    <p:sldId id="274" r:id="rId17"/>
    <p:sldId id="275" r:id="rId18"/>
    <p:sldId id="276" r:id="rId19"/>
    <p:sldId id="277" r:id="rId20"/>
    <p:sldId id="278" r:id="rId21"/>
    <p:sldId id="279" r:id="rId22"/>
    <p:sldId id="280" r:id="rId23"/>
    <p:sldId id="281"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7A22E-9784-4A78-994B-C69338E56498}" v="9" dt="2025-04-03T09:01:31.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264" autoAdjust="0"/>
  </p:normalViewPr>
  <p:slideViewPr>
    <p:cSldViewPr snapToGrid="0" snapToObjects="1">
      <p:cViewPr varScale="1">
        <p:scale>
          <a:sx n="66" d="100"/>
          <a:sy n="66" d="100"/>
        </p:scale>
        <p:origin x="62" y="197"/>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787"/>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the Brouwers" userId="44c89aa1-864a-4988-924c-f3e478a37a5b" providerId="ADAL" clId="{22D7A22E-9784-4A78-994B-C69338E56498}"/>
    <pc:docChg chg="undo custSel addSld delSld modSld">
      <pc:chgData name="Myrthe Brouwers" userId="44c89aa1-864a-4988-924c-f3e478a37a5b" providerId="ADAL" clId="{22D7A22E-9784-4A78-994B-C69338E56498}" dt="2025-04-15T09:34:05.849" v="467" actId="20577"/>
      <pc:docMkLst>
        <pc:docMk/>
      </pc:docMkLst>
      <pc:sldChg chg="modTransition">
        <pc:chgData name="Myrthe Brouwers" userId="44c89aa1-864a-4988-924c-f3e478a37a5b" providerId="ADAL" clId="{22D7A22E-9784-4A78-994B-C69338E56498}" dt="2025-03-27T08:45:36.727" v="0"/>
        <pc:sldMkLst>
          <pc:docMk/>
          <pc:sldMk cId="0" sldId="256"/>
        </pc:sldMkLst>
      </pc:sldChg>
      <pc:sldChg chg="del modTransition">
        <pc:chgData name="Myrthe Brouwers" userId="44c89aa1-864a-4988-924c-f3e478a37a5b" providerId="ADAL" clId="{22D7A22E-9784-4A78-994B-C69338E56498}" dt="2025-04-01T06:53:50.666" v="1" actId="2696"/>
        <pc:sldMkLst>
          <pc:docMk/>
          <pc:sldMk cId="0" sldId="268"/>
        </pc:sldMkLst>
      </pc:sldChg>
      <pc:sldChg chg="modSp mod modTransition modCm modNotesTx">
        <pc:chgData name="Myrthe Brouwers" userId="44c89aa1-864a-4988-924c-f3e478a37a5b" providerId="ADAL" clId="{22D7A22E-9784-4A78-994B-C69338E56498}" dt="2025-04-01T13:35:47.228" v="97" actId="20577"/>
        <pc:sldMkLst>
          <pc:docMk/>
          <pc:sldMk cId="3328527466" sldId="274"/>
        </pc:sldMkLst>
        <pc:spChg chg="mod">
          <ac:chgData name="Myrthe Brouwers" userId="44c89aa1-864a-4988-924c-f3e478a37a5b" providerId="ADAL" clId="{22D7A22E-9784-4A78-994B-C69338E56498}" dt="2025-04-01T06:55:55.137" v="5" actId="20577"/>
          <ac:spMkLst>
            <pc:docMk/>
            <pc:sldMk cId="3328527466" sldId="274"/>
            <ac:spMk id="3" creationId="{C1A38B57-98C2-3E0E-78BA-C9BBA11C4730}"/>
          </ac:spMkLst>
        </pc:spChg>
        <pc:extLst>
          <p:ext xmlns:p="http://schemas.openxmlformats.org/presentationml/2006/main" uri="{D6D511B9-2390-475A-947B-AFAB55BFBCF1}">
            <pc226:cmChg xmlns:pc226="http://schemas.microsoft.com/office/powerpoint/2022/06/main/command" chg="mod">
              <pc226:chgData name="Myrthe Brouwers" userId="44c89aa1-864a-4988-924c-f3e478a37a5b" providerId="ADAL" clId="{22D7A22E-9784-4A78-994B-C69338E56498}" dt="2025-04-01T06:55:55.137" v="5" actId="20577"/>
              <pc2:cmMkLst xmlns:pc2="http://schemas.microsoft.com/office/powerpoint/2019/9/main/command">
                <pc:docMk/>
                <pc:sldMk cId="3328527466" sldId="274"/>
                <pc2:cmMk id="{9A60005A-7B34-45D3-9882-CB1ED8481C80}"/>
              </pc2:cmMkLst>
            </pc226:cmChg>
          </p:ext>
        </pc:extLst>
      </pc:sldChg>
      <pc:sldChg chg="modTransition modNotesTx">
        <pc:chgData name="Myrthe Brouwers" userId="44c89aa1-864a-4988-924c-f3e478a37a5b" providerId="ADAL" clId="{22D7A22E-9784-4A78-994B-C69338E56498}" dt="2025-04-15T09:32:12.576" v="454" actId="20577"/>
        <pc:sldMkLst>
          <pc:docMk/>
          <pc:sldMk cId="1397186133" sldId="275"/>
        </pc:sldMkLst>
      </pc:sldChg>
      <pc:sldChg chg="modTransition modNotesTx">
        <pc:chgData name="Myrthe Brouwers" userId="44c89aa1-864a-4988-924c-f3e478a37a5b" providerId="ADAL" clId="{22D7A22E-9784-4A78-994B-C69338E56498}" dt="2025-04-01T13:36:02.333" v="103" actId="20577"/>
        <pc:sldMkLst>
          <pc:docMk/>
          <pc:sldMk cId="3057052650" sldId="276"/>
        </pc:sldMkLst>
      </pc:sldChg>
      <pc:sldChg chg="modSp mod modTransition modCm modNotesTx">
        <pc:chgData name="Myrthe Brouwers" userId="44c89aa1-864a-4988-924c-f3e478a37a5b" providerId="ADAL" clId="{22D7A22E-9784-4A78-994B-C69338E56498}" dt="2025-04-01T13:36:22.435" v="123" actId="20577"/>
        <pc:sldMkLst>
          <pc:docMk/>
          <pc:sldMk cId="2224065548" sldId="277"/>
        </pc:sldMkLst>
        <pc:spChg chg="mod">
          <ac:chgData name="Myrthe Brouwers" userId="44c89aa1-864a-4988-924c-f3e478a37a5b" providerId="ADAL" clId="{22D7A22E-9784-4A78-994B-C69338E56498}" dt="2025-04-01T06:58:02.677" v="84" actId="20577"/>
          <ac:spMkLst>
            <pc:docMk/>
            <pc:sldMk cId="2224065548" sldId="277"/>
            <ac:spMk id="3" creationId="{606B985D-510D-0F67-9E0D-205FDF2E55E7}"/>
          </ac:spMkLst>
        </pc:spChg>
        <pc:extLst>
          <p:ext xmlns:p="http://schemas.openxmlformats.org/presentationml/2006/main" uri="{D6D511B9-2390-475A-947B-AFAB55BFBCF1}">
            <pc226:cmChg xmlns:pc226="http://schemas.microsoft.com/office/powerpoint/2022/06/main/command" chg="mod">
              <pc226:chgData name="Myrthe Brouwers" userId="44c89aa1-864a-4988-924c-f3e478a37a5b" providerId="ADAL" clId="{22D7A22E-9784-4A78-994B-C69338E56498}" dt="2025-04-01T06:58:02.677" v="84" actId="20577"/>
              <pc2:cmMkLst xmlns:pc2="http://schemas.microsoft.com/office/powerpoint/2019/9/main/command">
                <pc:docMk/>
                <pc:sldMk cId="2224065548" sldId="277"/>
                <pc2:cmMk id="{793831F2-9C51-4053-9621-B5E61CFA8186}"/>
              </pc2:cmMkLst>
            </pc226:cmChg>
          </p:ext>
        </pc:extLst>
      </pc:sldChg>
      <pc:sldChg chg="modSp mod modTransition modNotesTx">
        <pc:chgData name="Myrthe Brouwers" userId="44c89aa1-864a-4988-924c-f3e478a37a5b" providerId="ADAL" clId="{22D7A22E-9784-4A78-994B-C69338E56498}" dt="2025-04-15T09:32:47.394" v="465" actId="20577"/>
        <pc:sldMkLst>
          <pc:docMk/>
          <pc:sldMk cId="3120515783" sldId="278"/>
        </pc:sldMkLst>
        <pc:spChg chg="mod">
          <ac:chgData name="Myrthe Brouwers" userId="44c89aa1-864a-4988-924c-f3e478a37a5b" providerId="ADAL" clId="{22D7A22E-9784-4A78-994B-C69338E56498}" dt="2025-04-01T06:57:50.497" v="83" actId="20577"/>
          <ac:spMkLst>
            <pc:docMk/>
            <pc:sldMk cId="3120515783" sldId="278"/>
            <ac:spMk id="3" creationId="{BF2CE321-644B-AAD8-E480-5A82C9DCD1CE}"/>
          </ac:spMkLst>
        </pc:spChg>
      </pc:sldChg>
      <pc:sldChg chg="modTransition modNotesTx">
        <pc:chgData name="Myrthe Brouwers" userId="44c89aa1-864a-4988-924c-f3e478a37a5b" providerId="ADAL" clId="{22D7A22E-9784-4A78-994B-C69338E56498}" dt="2025-04-01T13:37:49.981" v="376" actId="20577"/>
        <pc:sldMkLst>
          <pc:docMk/>
          <pc:sldMk cId="3481123812" sldId="279"/>
        </pc:sldMkLst>
      </pc:sldChg>
      <pc:sldChg chg="addSp delSp modSp add del mod modTransition modNotesTx">
        <pc:chgData name="Myrthe Brouwers" userId="44c89aa1-864a-4988-924c-f3e478a37a5b" providerId="ADAL" clId="{22D7A22E-9784-4A78-994B-C69338E56498}" dt="2025-04-15T07:51:23.128" v="429" actId="20577"/>
        <pc:sldMkLst>
          <pc:docMk/>
          <pc:sldMk cId="904162688" sldId="280"/>
        </pc:sldMkLst>
        <pc:picChg chg="add mod">
          <ac:chgData name="Myrthe Brouwers" userId="44c89aa1-864a-4988-924c-f3e478a37a5b" providerId="ADAL" clId="{22D7A22E-9784-4A78-994B-C69338E56498}" dt="2025-04-01T06:58:47.465" v="91" actId="1076"/>
          <ac:picMkLst>
            <pc:docMk/>
            <pc:sldMk cId="904162688" sldId="280"/>
            <ac:picMk id="6" creationId="{1BEF08C5-0B03-488C-8391-67F6692D4EE4}"/>
          </ac:picMkLst>
        </pc:picChg>
      </pc:sldChg>
      <pc:sldChg chg="addSp delSp modSp mod modTransition modNotesTx">
        <pc:chgData name="Myrthe Brouwers" userId="44c89aa1-864a-4988-924c-f3e478a37a5b" providerId="ADAL" clId="{22D7A22E-9784-4A78-994B-C69338E56498}" dt="2025-04-08T09:04:05.083" v="422" actId="20577"/>
        <pc:sldMkLst>
          <pc:docMk/>
          <pc:sldMk cId="2691429142" sldId="281"/>
        </pc:sldMkLst>
        <pc:spChg chg="add mod">
          <ac:chgData name="Myrthe Brouwers" userId="44c89aa1-864a-4988-924c-f3e478a37a5b" providerId="ADAL" clId="{22D7A22E-9784-4A78-994B-C69338E56498}" dt="2025-04-03T09:01:31.347" v="401"/>
          <ac:spMkLst>
            <pc:docMk/>
            <pc:sldMk cId="2691429142" sldId="281"/>
            <ac:spMk id="6" creationId="{D4A60074-0696-2C4F-61D2-CDA48E0A4A2B}"/>
          </ac:spMkLst>
        </pc:spChg>
      </pc:sldChg>
      <pc:sldChg chg="modTransition modNotesTx">
        <pc:chgData name="Myrthe Brouwers" userId="44c89aa1-864a-4988-924c-f3e478a37a5b" providerId="ADAL" clId="{22D7A22E-9784-4A78-994B-C69338E56498}" dt="2025-04-03T07:36:50.675" v="383"/>
        <pc:sldMkLst>
          <pc:docMk/>
          <pc:sldMk cId="3942083891" sldId="428"/>
        </pc:sldMkLst>
      </pc:sldChg>
      <pc:sldChg chg="modTransition modNotesTx">
        <pc:chgData name="Myrthe Brouwers" userId="44c89aa1-864a-4988-924c-f3e478a37a5b" providerId="ADAL" clId="{22D7A22E-9784-4A78-994B-C69338E56498}" dt="2025-04-03T07:37:03.790" v="384"/>
        <pc:sldMkLst>
          <pc:docMk/>
          <pc:sldMk cId="1601150916" sldId="429"/>
        </pc:sldMkLst>
      </pc:sldChg>
      <pc:sldChg chg="modTransition modNotesTx">
        <pc:chgData name="Myrthe Brouwers" userId="44c89aa1-864a-4988-924c-f3e478a37a5b" providerId="ADAL" clId="{22D7A22E-9784-4A78-994B-C69338E56498}" dt="2025-04-03T07:37:15.096" v="387"/>
        <pc:sldMkLst>
          <pc:docMk/>
          <pc:sldMk cId="3348704419" sldId="430"/>
        </pc:sldMkLst>
      </pc:sldChg>
      <pc:sldChg chg="modTransition modNotesTx">
        <pc:chgData name="Myrthe Brouwers" userId="44c89aa1-864a-4988-924c-f3e478a37a5b" providerId="ADAL" clId="{22D7A22E-9784-4A78-994B-C69338E56498}" dt="2025-04-03T07:37:24.447" v="388"/>
        <pc:sldMkLst>
          <pc:docMk/>
          <pc:sldMk cId="2829471886" sldId="431"/>
        </pc:sldMkLst>
      </pc:sldChg>
      <pc:sldChg chg="modTransition modNotesTx">
        <pc:chgData name="Myrthe Brouwers" userId="44c89aa1-864a-4988-924c-f3e478a37a5b" providerId="ADAL" clId="{22D7A22E-9784-4A78-994B-C69338E56498}" dt="2025-04-15T09:31:24.773" v="440" actId="20577"/>
        <pc:sldMkLst>
          <pc:docMk/>
          <pc:sldMk cId="1067171668" sldId="432"/>
        </pc:sldMkLst>
      </pc:sldChg>
      <pc:sldChg chg="modTransition modNotesTx">
        <pc:chgData name="Myrthe Brouwers" userId="44c89aa1-864a-4988-924c-f3e478a37a5b" providerId="ADAL" clId="{22D7A22E-9784-4A78-994B-C69338E56498}" dt="2025-04-03T07:37:48.650" v="391"/>
        <pc:sldMkLst>
          <pc:docMk/>
          <pc:sldMk cId="3570740357" sldId="433"/>
        </pc:sldMkLst>
      </pc:sldChg>
      <pc:sldChg chg="modTransition modNotesTx">
        <pc:chgData name="Myrthe Brouwers" userId="44c89aa1-864a-4988-924c-f3e478a37a5b" providerId="ADAL" clId="{22D7A22E-9784-4A78-994B-C69338E56498}" dt="2025-04-03T07:37:57.433" v="392"/>
        <pc:sldMkLst>
          <pc:docMk/>
          <pc:sldMk cId="979026382" sldId="434"/>
        </pc:sldMkLst>
      </pc:sldChg>
      <pc:sldChg chg="modSp mod modTransition modNotesTx">
        <pc:chgData name="Myrthe Brouwers" userId="44c89aa1-864a-4988-924c-f3e478a37a5b" providerId="ADAL" clId="{22D7A22E-9784-4A78-994B-C69338E56498}" dt="2025-04-15T09:31:41.223" v="447" actId="20577"/>
        <pc:sldMkLst>
          <pc:docMk/>
          <pc:sldMk cId="445514115" sldId="435"/>
        </pc:sldMkLst>
        <pc:spChg chg="mod">
          <ac:chgData name="Myrthe Brouwers" userId="44c89aa1-864a-4988-924c-f3e478a37a5b" providerId="ADAL" clId="{22D7A22E-9784-4A78-994B-C69338E56498}" dt="2025-04-15T09:31:41.223" v="447" actId="20577"/>
          <ac:spMkLst>
            <pc:docMk/>
            <pc:sldMk cId="445514115" sldId="435"/>
            <ac:spMk id="7" creationId="{E48307F4-69C7-B8A6-7AFC-975BAFF7E04C}"/>
          </ac:spMkLst>
        </pc:spChg>
      </pc:sldChg>
      <pc:sldChg chg="del modTransition">
        <pc:chgData name="Myrthe Brouwers" userId="44c89aa1-864a-4988-924c-f3e478a37a5b" providerId="ADAL" clId="{22D7A22E-9784-4A78-994B-C69338E56498}" dt="2025-04-01T06:56:20.146" v="8" actId="2696"/>
        <pc:sldMkLst>
          <pc:docMk/>
          <pc:sldMk cId="4181856305" sldId="436"/>
        </pc:sldMkLst>
      </pc:sldChg>
      <pc:sldChg chg="delSp mod modNotesTx">
        <pc:chgData name="Myrthe Brouwers" userId="44c89aa1-864a-4988-924c-f3e478a37a5b" providerId="ADAL" clId="{22D7A22E-9784-4A78-994B-C69338E56498}" dt="2025-04-15T09:34:05.849" v="467" actId="20577"/>
        <pc:sldMkLst>
          <pc:docMk/>
          <pc:sldMk cId="0" sldId="437"/>
        </pc:sldMkLst>
      </pc:sldChg>
      <pc:sldChg chg="add del modNotesTx">
        <pc:chgData name="Myrthe Brouwers" userId="44c89aa1-864a-4988-924c-f3e478a37a5b" providerId="ADAL" clId="{22D7A22E-9784-4A78-994B-C69338E56498}" dt="2025-04-08T08:54:05.098" v="419" actId="20577"/>
        <pc:sldMkLst>
          <pc:docMk/>
          <pc:sldMk cId="2484091451" sldId="438"/>
        </pc:sldMkLst>
      </pc:sldChg>
      <pc:sldChg chg="del">
        <pc:chgData name="Myrthe Brouwers" userId="44c89aa1-864a-4988-924c-f3e478a37a5b" providerId="ADAL" clId="{22D7A22E-9784-4A78-994B-C69338E56498}" dt="2025-04-01T06:58:27.408" v="87"/>
        <pc:sldMkLst>
          <pc:docMk/>
          <pc:sldMk cId="1018326659" sldId="439"/>
        </pc:sldMkLst>
      </pc:sldChg>
    </pc:docChg>
  </pc:docChgLst>
  <pc:docChgLst>
    <pc:chgData name="Myrthe Brouwers" userId="44c89aa1-864a-4988-924c-f3e478a37a5b" providerId="ADAL" clId="{675E2CBD-3C10-484C-973C-7410864D3ADF}"/>
    <pc:docChg chg="custSel delSld modSld">
      <pc:chgData name="Myrthe Brouwers" userId="44c89aa1-864a-4988-924c-f3e478a37a5b" providerId="ADAL" clId="{675E2CBD-3C10-484C-973C-7410864D3ADF}" dt="2025-03-25T14:07:15.710" v="1734" actId="2696"/>
      <pc:docMkLst>
        <pc:docMk/>
      </pc:docMkLst>
      <pc:sldChg chg="addSp modSp">
        <pc:chgData name="Myrthe Brouwers" userId="44c89aa1-864a-4988-924c-f3e478a37a5b" providerId="ADAL" clId="{675E2CBD-3C10-484C-973C-7410864D3ADF}" dt="2025-03-18T09:26:03.644" v="1729"/>
        <pc:sldMkLst>
          <pc:docMk/>
          <pc:sldMk cId="0" sldId="268"/>
        </pc:sldMkLst>
      </pc:sldChg>
      <pc:sldChg chg="del">
        <pc:chgData name="Myrthe Brouwers" userId="44c89aa1-864a-4988-924c-f3e478a37a5b" providerId="ADAL" clId="{675E2CBD-3C10-484C-973C-7410864D3ADF}" dt="2025-03-25T08:28:41.311" v="1732" actId="2696"/>
        <pc:sldMkLst>
          <pc:docMk/>
          <pc:sldMk cId="3443514898" sldId="269"/>
        </pc:sldMkLst>
      </pc:sldChg>
      <pc:sldChg chg="del">
        <pc:chgData name="Myrthe Brouwers" userId="44c89aa1-864a-4988-924c-f3e478a37a5b" providerId="ADAL" clId="{675E2CBD-3C10-484C-973C-7410864D3ADF}" dt="2025-03-25T08:28:41.311" v="1732" actId="2696"/>
        <pc:sldMkLst>
          <pc:docMk/>
          <pc:sldMk cId="2084953577" sldId="270"/>
        </pc:sldMkLst>
      </pc:sldChg>
      <pc:sldChg chg="del">
        <pc:chgData name="Myrthe Brouwers" userId="44c89aa1-864a-4988-924c-f3e478a37a5b" providerId="ADAL" clId="{675E2CBD-3C10-484C-973C-7410864D3ADF}" dt="2025-03-25T08:28:41.311" v="1732" actId="2696"/>
        <pc:sldMkLst>
          <pc:docMk/>
          <pc:sldMk cId="2744019090" sldId="271"/>
        </pc:sldMkLst>
      </pc:sldChg>
      <pc:sldChg chg="del">
        <pc:chgData name="Myrthe Brouwers" userId="44c89aa1-864a-4988-924c-f3e478a37a5b" providerId="ADAL" clId="{675E2CBD-3C10-484C-973C-7410864D3ADF}" dt="2025-03-25T08:28:41.311" v="1732" actId="2696"/>
        <pc:sldMkLst>
          <pc:docMk/>
          <pc:sldMk cId="2493003226" sldId="272"/>
        </pc:sldMkLst>
      </pc:sldChg>
      <pc:sldChg chg="addSp modSp del">
        <pc:chgData name="Myrthe Brouwers" userId="44c89aa1-864a-4988-924c-f3e478a37a5b" providerId="ADAL" clId="{675E2CBD-3C10-484C-973C-7410864D3ADF}" dt="2025-03-25T08:41:51.940" v="1733" actId="2696"/>
        <pc:sldMkLst>
          <pc:docMk/>
          <pc:sldMk cId="2242397125" sldId="273"/>
        </pc:sldMkLst>
      </pc:sldChg>
      <pc:sldChg chg="modSp mod modNotesTx">
        <pc:chgData name="Myrthe Brouwers" userId="44c89aa1-864a-4988-924c-f3e478a37a5b" providerId="ADAL" clId="{675E2CBD-3C10-484C-973C-7410864D3ADF}" dt="2025-03-13T13:20:30.618" v="325" actId="20577"/>
        <pc:sldMkLst>
          <pc:docMk/>
          <pc:sldMk cId="3328527466" sldId="274"/>
        </pc:sldMkLst>
        <pc:spChg chg="mod">
          <ac:chgData name="Myrthe Brouwers" userId="44c89aa1-864a-4988-924c-f3e478a37a5b" providerId="ADAL" clId="{675E2CBD-3C10-484C-973C-7410864D3ADF}" dt="2025-03-13T13:20:04.194" v="199" actId="20577"/>
          <ac:spMkLst>
            <pc:docMk/>
            <pc:sldMk cId="3328527466" sldId="274"/>
            <ac:spMk id="3" creationId="{C1A38B57-98C2-3E0E-78BA-C9BBA11C4730}"/>
          </ac:spMkLst>
        </pc:spChg>
      </pc:sldChg>
      <pc:sldChg chg="modSp mod modNotesTx">
        <pc:chgData name="Myrthe Brouwers" userId="44c89aa1-864a-4988-924c-f3e478a37a5b" providerId="ADAL" clId="{675E2CBD-3C10-484C-973C-7410864D3ADF}" dt="2025-03-13T13:21:41.017" v="529" actId="20577"/>
        <pc:sldMkLst>
          <pc:docMk/>
          <pc:sldMk cId="1397186133" sldId="275"/>
        </pc:sldMkLst>
        <pc:spChg chg="mod">
          <ac:chgData name="Myrthe Brouwers" userId="44c89aa1-864a-4988-924c-f3e478a37a5b" providerId="ADAL" clId="{675E2CBD-3C10-484C-973C-7410864D3ADF}" dt="2025-03-13T13:20:49.492" v="400" actId="20577"/>
          <ac:spMkLst>
            <pc:docMk/>
            <pc:sldMk cId="1397186133" sldId="275"/>
            <ac:spMk id="3" creationId="{D4EE6602-6236-F3DE-2902-1B48914A7E5E}"/>
          </ac:spMkLst>
        </pc:spChg>
      </pc:sldChg>
      <pc:sldChg chg="modSp mod modNotesTx">
        <pc:chgData name="Myrthe Brouwers" userId="44c89aa1-864a-4988-924c-f3e478a37a5b" providerId="ADAL" clId="{675E2CBD-3C10-484C-973C-7410864D3ADF}" dt="2025-03-13T13:23:00.846" v="915" actId="20577"/>
        <pc:sldMkLst>
          <pc:docMk/>
          <pc:sldMk cId="3057052650" sldId="276"/>
        </pc:sldMkLst>
        <pc:spChg chg="mod">
          <ac:chgData name="Myrthe Brouwers" userId="44c89aa1-864a-4988-924c-f3e478a37a5b" providerId="ADAL" clId="{675E2CBD-3C10-484C-973C-7410864D3ADF}" dt="2025-03-13T13:22:05.561" v="610" actId="20577"/>
          <ac:spMkLst>
            <pc:docMk/>
            <pc:sldMk cId="3057052650" sldId="276"/>
            <ac:spMk id="3" creationId="{2E60D1DB-E58F-7B00-69EF-F0259DEF2A8F}"/>
          </ac:spMkLst>
        </pc:spChg>
      </pc:sldChg>
      <pc:sldChg chg="modSp mod modNotesTx">
        <pc:chgData name="Myrthe Brouwers" userId="44c89aa1-864a-4988-924c-f3e478a37a5b" providerId="ADAL" clId="{675E2CBD-3C10-484C-973C-7410864D3ADF}" dt="2025-03-13T13:24:33.939" v="1301" actId="20577"/>
        <pc:sldMkLst>
          <pc:docMk/>
          <pc:sldMk cId="2224065548" sldId="277"/>
        </pc:sldMkLst>
        <pc:spChg chg="mod">
          <ac:chgData name="Myrthe Brouwers" userId="44c89aa1-864a-4988-924c-f3e478a37a5b" providerId="ADAL" clId="{675E2CBD-3C10-484C-973C-7410864D3ADF}" dt="2025-03-13T13:23:39.241" v="999" actId="20577"/>
          <ac:spMkLst>
            <pc:docMk/>
            <pc:sldMk cId="2224065548" sldId="277"/>
            <ac:spMk id="3" creationId="{606B985D-510D-0F67-9E0D-205FDF2E55E7}"/>
          </ac:spMkLst>
        </pc:spChg>
      </pc:sldChg>
      <pc:sldChg chg="modSp mod">
        <pc:chgData name="Myrthe Brouwers" userId="44c89aa1-864a-4988-924c-f3e478a37a5b" providerId="ADAL" clId="{675E2CBD-3C10-484C-973C-7410864D3ADF}" dt="2025-03-13T13:24:52.869" v="1367" actId="20577"/>
        <pc:sldMkLst>
          <pc:docMk/>
          <pc:sldMk cId="3120515783" sldId="278"/>
        </pc:sldMkLst>
        <pc:spChg chg="mod">
          <ac:chgData name="Myrthe Brouwers" userId="44c89aa1-864a-4988-924c-f3e478a37a5b" providerId="ADAL" clId="{675E2CBD-3C10-484C-973C-7410864D3ADF}" dt="2025-03-13T13:24:52.869" v="1367" actId="20577"/>
          <ac:spMkLst>
            <pc:docMk/>
            <pc:sldMk cId="3120515783" sldId="278"/>
            <ac:spMk id="3" creationId="{BF2CE321-644B-AAD8-E480-5A82C9DCD1CE}"/>
          </ac:spMkLst>
        </pc:spChg>
      </pc:sldChg>
      <pc:sldChg chg="modSp mod modNotesTx">
        <pc:chgData name="Myrthe Brouwers" userId="44c89aa1-864a-4988-924c-f3e478a37a5b" providerId="ADAL" clId="{675E2CBD-3C10-484C-973C-7410864D3ADF}" dt="2025-03-13T13:26:23.929" v="1673" actId="20577"/>
        <pc:sldMkLst>
          <pc:docMk/>
          <pc:sldMk cId="3481123812" sldId="279"/>
        </pc:sldMkLst>
        <pc:spChg chg="mod">
          <ac:chgData name="Myrthe Brouwers" userId="44c89aa1-864a-4988-924c-f3e478a37a5b" providerId="ADAL" clId="{675E2CBD-3C10-484C-973C-7410864D3ADF}" dt="2025-03-13T13:25:27.696" v="1402" actId="20577"/>
          <ac:spMkLst>
            <pc:docMk/>
            <pc:sldMk cId="3481123812" sldId="279"/>
            <ac:spMk id="3" creationId="{E9FADE40-3F86-B372-D96D-984F90717468}"/>
          </ac:spMkLst>
        </pc:spChg>
      </pc:sldChg>
      <pc:sldChg chg="addSp delSp modSp mod modNotesTx">
        <pc:chgData name="Myrthe Brouwers" userId="44c89aa1-864a-4988-924c-f3e478a37a5b" providerId="ADAL" clId="{675E2CBD-3C10-484C-973C-7410864D3ADF}" dt="2025-03-18T09:33:40.946" v="1731"/>
        <pc:sldMkLst>
          <pc:docMk/>
          <pc:sldMk cId="904162688" sldId="280"/>
        </pc:sldMkLst>
        <pc:spChg chg="mod">
          <ac:chgData name="Myrthe Brouwers" userId="44c89aa1-864a-4988-924c-f3e478a37a5b" providerId="ADAL" clId="{675E2CBD-3C10-484C-973C-7410864D3ADF}" dt="2025-03-13T13:26:33.313" v="1696" actId="20577"/>
          <ac:spMkLst>
            <pc:docMk/>
            <pc:sldMk cId="904162688" sldId="280"/>
            <ac:spMk id="4" creationId="{E2B5B787-9CC9-0802-8CBC-2EAC33662A94}"/>
          </ac:spMkLst>
        </pc:spChg>
        <pc:picChg chg="add mod ord modCrop">
          <ac:chgData name="Myrthe Brouwers" userId="44c89aa1-864a-4988-924c-f3e478a37a5b" providerId="ADAL" clId="{675E2CBD-3C10-484C-973C-7410864D3ADF}" dt="2025-03-13T13:29:32.913" v="1713" actId="732"/>
          <ac:picMkLst>
            <pc:docMk/>
            <pc:sldMk cId="904162688" sldId="280"/>
            <ac:picMk id="9" creationId="{38167695-ED1B-4589-0F2B-3E808944DCEC}"/>
          </ac:picMkLst>
        </pc:picChg>
      </pc:sldChg>
      <pc:sldChg chg="del">
        <pc:chgData name="Myrthe Brouwers" userId="44c89aa1-864a-4988-924c-f3e478a37a5b" providerId="ADAL" clId="{675E2CBD-3C10-484C-973C-7410864D3ADF}" dt="2025-03-25T14:07:15.710" v="1734" actId="2696"/>
        <pc:sldMkLst>
          <pc:docMk/>
          <pc:sldMk cId="3942083891" sldId="428"/>
        </pc:sldMkLst>
      </pc:sldChg>
      <pc:sldChg chg="del">
        <pc:chgData name="Myrthe Brouwers" userId="44c89aa1-864a-4988-924c-f3e478a37a5b" providerId="ADAL" clId="{675E2CBD-3C10-484C-973C-7410864D3ADF}" dt="2025-03-25T14:07:15.710" v="1734" actId="2696"/>
        <pc:sldMkLst>
          <pc:docMk/>
          <pc:sldMk cId="1601150916" sldId="429"/>
        </pc:sldMkLst>
      </pc:sldChg>
      <pc:sldChg chg="del">
        <pc:chgData name="Myrthe Brouwers" userId="44c89aa1-864a-4988-924c-f3e478a37a5b" providerId="ADAL" clId="{675E2CBD-3C10-484C-973C-7410864D3ADF}" dt="2025-03-25T14:07:15.710" v="1734" actId="2696"/>
        <pc:sldMkLst>
          <pc:docMk/>
          <pc:sldMk cId="3348704419" sldId="430"/>
        </pc:sldMkLst>
      </pc:sldChg>
      <pc:sldChg chg="del">
        <pc:chgData name="Myrthe Brouwers" userId="44c89aa1-864a-4988-924c-f3e478a37a5b" providerId="ADAL" clId="{675E2CBD-3C10-484C-973C-7410864D3ADF}" dt="2025-03-25T14:07:15.710" v="1734" actId="2696"/>
        <pc:sldMkLst>
          <pc:docMk/>
          <pc:sldMk cId="2829471886" sldId="431"/>
        </pc:sldMkLst>
      </pc:sldChg>
      <pc:sldChg chg="del">
        <pc:chgData name="Myrthe Brouwers" userId="44c89aa1-864a-4988-924c-f3e478a37a5b" providerId="ADAL" clId="{675E2CBD-3C10-484C-973C-7410864D3ADF}" dt="2025-03-25T14:07:15.710" v="1734" actId="2696"/>
        <pc:sldMkLst>
          <pc:docMk/>
          <pc:sldMk cId="1067171668" sldId="432"/>
        </pc:sldMkLst>
      </pc:sldChg>
      <pc:sldChg chg="del">
        <pc:chgData name="Myrthe Brouwers" userId="44c89aa1-864a-4988-924c-f3e478a37a5b" providerId="ADAL" clId="{675E2CBD-3C10-484C-973C-7410864D3ADF}" dt="2025-03-25T14:07:15.710" v="1734" actId="2696"/>
        <pc:sldMkLst>
          <pc:docMk/>
          <pc:sldMk cId="3570740357" sldId="433"/>
        </pc:sldMkLst>
      </pc:sldChg>
      <pc:sldChg chg="del">
        <pc:chgData name="Myrthe Brouwers" userId="44c89aa1-864a-4988-924c-f3e478a37a5b" providerId="ADAL" clId="{675E2CBD-3C10-484C-973C-7410864D3ADF}" dt="2025-03-25T14:07:15.710" v="1734" actId="2696"/>
        <pc:sldMkLst>
          <pc:docMk/>
          <pc:sldMk cId="979026382" sldId="434"/>
        </pc:sldMkLst>
      </pc:sldChg>
      <pc:sldChg chg="del">
        <pc:chgData name="Myrthe Brouwers" userId="44c89aa1-864a-4988-924c-f3e478a37a5b" providerId="ADAL" clId="{675E2CBD-3C10-484C-973C-7410864D3ADF}" dt="2025-03-25T14:07:15.710" v="1734" actId="2696"/>
        <pc:sldMkLst>
          <pc:docMk/>
          <pc:sldMk cId="445514115" sldId="435"/>
        </pc:sldMkLst>
      </pc:sldChg>
    </pc:docChg>
  </pc:docChgLst>
  <pc:docChgLst>
    <pc:chgData name="Rowan Huijgen" userId="e0cabf83-1478-4e2a-909c-f70581844008" providerId="ADAL" clId="{47B1D034-95E2-4371-949F-F81FA8B8E225}"/>
    <pc:docChg chg="modSld">
      <pc:chgData name="Rowan Huijgen" userId="e0cabf83-1478-4e2a-909c-f70581844008" providerId="ADAL" clId="{47B1D034-95E2-4371-949F-F81FA8B8E225}" dt="2025-03-28T08:38:07.875" v="5" actId="14100"/>
      <pc:docMkLst>
        <pc:docMk/>
      </pc:docMkLst>
      <pc:sldChg chg="modSp mod">
        <pc:chgData name="Rowan Huijgen" userId="e0cabf83-1478-4e2a-909c-f70581844008" providerId="ADAL" clId="{47B1D034-95E2-4371-949F-F81FA8B8E225}" dt="2025-03-28T08:37:48.169" v="2" actId="14100"/>
        <pc:sldMkLst>
          <pc:docMk/>
          <pc:sldMk cId="3328527466" sldId="274"/>
        </pc:sldMkLst>
        <pc:spChg chg="mod">
          <ac:chgData name="Rowan Huijgen" userId="e0cabf83-1478-4e2a-909c-f70581844008" providerId="ADAL" clId="{47B1D034-95E2-4371-949F-F81FA8B8E225}" dt="2025-03-28T08:37:48.169" v="2" actId="14100"/>
          <ac:spMkLst>
            <pc:docMk/>
            <pc:sldMk cId="3328527466" sldId="274"/>
            <ac:spMk id="3" creationId="{C1A38B57-98C2-3E0E-78BA-C9BBA11C4730}"/>
          </ac:spMkLst>
        </pc:spChg>
      </pc:sldChg>
      <pc:sldChg chg="modSp mod">
        <pc:chgData name="Rowan Huijgen" userId="e0cabf83-1478-4e2a-909c-f70581844008" providerId="ADAL" clId="{47B1D034-95E2-4371-949F-F81FA8B8E225}" dt="2025-03-28T08:37:54.561" v="3" actId="14100"/>
        <pc:sldMkLst>
          <pc:docMk/>
          <pc:sldMk cId="1397186133" sldId="275"/>
        </pc:sldMkLst>
        <pc:spChg chg="mod">
          <ac:chgData name="Rowan Huijgen" userId="e0cabf83-1478-4e2a-909c-f70581844008" providerId="ADAL" clId="{47B1D034-95E2-4371-949F-F81FA8B8E225}" dt="2025-03-28T08:37:54.561" v="3" actId="14100"/>
          <ac:spMkLst>
            <pc:docMk/>
            <pc:sldMk cId="1397186133" sldId="275"/>
            <ac:spMk id="3" creationId="{D4EE6602-6236-F3DE-2902-1B48914A7E5E}"/>
          </ac:spMkLst>
        </pc:spChg>
      </pc:sldChg>
      <pc:sldChg chg="modSp mod">
        <pc:chgData name="Rowan Huijgen" userId="e0cabf83-1478-4e2a-909c-f70581844008" providerId="ADAL" clId="{47B1D034-95E2-4371-949F-F81FA8B8E225}" dt="2025-03-28T08:37:59.210" v="4" actId="14100"/>
        <pc:sldMkLst>
          <pc:docMk/>
          <pc:sldMk cId="3057052650" sldId="276"/>
        </pc:sldMkLst>
        <pc:spChg chg="mod">
          <ac:chgData name="Rowan Huijgen" userId="e0cabf83-1478-4e2a-909c-f70581844008" providerId="ADAL" clId="{47B1D034-95E2-4371-949F-F81FA8B8E225}" dt="2025-03-28T08:37:59.210" v="4" actId="14100"/>
          <ac:spMkLst>
            <pc:docMk/>
            <pc:sldMk cId="3057052650" sldId="276"/>
            <ac:spMk id="3" creationId="{2E60D1DB-E58F-7B00-69EF-F0259DEF2A8F}"/>
          </ac:spMkLst>
        </pc:spChg>
      </pc:sldChg>
      <pc:sldChg chg="modSp mod">
        <pc:chgData name="Rowan Huijgen" userId="e0cabf83-1478-4e2a-909c-f70581844008" providerId="ADAL" clId="{47B1D034-95E2-4371-949F-F81FA8B8E225}" dt="2025-03-28T08:38:07.875" v="5" actId="14100"/>
        <pc:sldMkLst>
          <pc:docMk/>
          <pc:sldMk cId="2224065548" sldId="277"/>
        </pc:sldMkLst>
        <pc:spChg chg="mod">
          <ac:chgData name="Rowan Huijgen" userId="e0cabf83-1478-4e2a-909c-f70581844008" providerId="ADAL" clId="{47B1D034-95E2-4371-949F-F81FA8B8E225}" dt="2025-03-28T08:38:07.875" v="5" actId="14100"/>
          <ac:spMkLst>
            <pc:docMk/>
            <pc:sldMk cId="2224065548" sldId="277"/>
            <ac:spMk id="3" creationId="{606B985D-510D-0F67-9E0D-205FDF2E55E7}"/>
          </ac:spMkLst>
        </pc:spChg>
      </pc:sldChg>
      <pc:sldChg chg="modSp mod">
        <pc:chgData name="Rowan Huijgen" userId="e0cabf83-1478-4e2a-909c-f70581844008" providerId="ADAL" clId="{47B1D034-95E2-4371-949F-F81FA8B8E225}" dt="2025-03-28T08:37:37.864" v="1" actId="14100"/>
        <pc:sldMkLst>
          <pc:docMk/>
          <pc:sldMk cId="3120515783" sldId="278"/>
        </pc:sldMkLst>
        <pc:spChg chg="mod">
          <ac:chgData name="Rowan Huijgen" userId="e0cabf83-1478-4e2a-909c-f70581844008" providerId="ADAL" clId="{47B1D034-95E2-4371-949F-F81FA8B8E225}" dt="2025-03-28T08:37:37.864" v="1" actId="14100"/>
          <ac:spMkLst>
            <pc:docMk/>
            <pc:sldMk cId="3120515783" sldId="278"/>
            <ac:spMk id="3" creationId="{BF2CE321-644B-AAD8-E480-5A82C9DCD1CE}"/>
          </ac:spMkLst>
        </pc:spChg>
      </pc:sldChg>
    </pc:docChg>
  </pc:docChgLst>
</pc:chgInfo>
</file>

<file path=ppt/comments/modernComment_115_84908C0C.xml><?xml version="1.0" encoding="utf-8"?>
<p188:cmLst xmlns:a="http://schemas.openxmlformats.org/drawingml/2006/main" xmlns:r="http://schemas.openxmlformats.org/officeDocument/2006/relationships" xmlns:p188="http://schemas.microsoft.com/office/powerpoint/2018/8/main">
  <p188:cm id="{793831F2-9C51-4053-9621-B5E61CFA8186}" authorId="{9886D3D9-69F7-9794-D567-06960DAD9FA4}" status="resolved" created="2025-03-28T08:38:42.129" complete="100000">
    <ac:txMkLst xmlns:ac="http://schemas.microsoft.com/office/drawing/2013/main/command">
      <pc:docMk xmlns:pc="http://schemas.microsoft.com/office/powerpoint/2013/main/command"/>
      <pc:sldMk xmlns:pc="http://schemas.microsoft.com/office/powerpoint/2013/main/command" cId="2224065548" sldId="277"/>
      <ac:spMk id="3" creationId="{606B985D-510D-0F67-9E0D-205FDF2E55E7}"/>
      <ac:txMk cp="0" len="39">
        <ac:context len="42" hash="1630489728"/>
      </ac:txMk>
    </ac:txMkLst>
    <p188:pos x="7333472" y="191469"/>
    <p188:txBody>
      <a:bodyPr/>
      <a:lstStyle/>
      <a:p>
        <a:r>
          <a:rPr lang="nl-NL"/>
          <a:t>Dubbele ontkenning is voor kids misschien moeilijk?</a:t>
        </a:r>
      </a:p>
    </p188:txBody>
  </p188:cm>
</p188:cmLst>
</file>

<file path=ppt/comments/modernComment_116_B9FF4AC7.xml><?xml version="1.0" encoding="utf-8"?>
<p188:cmLst xmlns:a="http://schemas.openxmlformats.org/drawingml/2006/main" xmlns:r="http://schemas.openxmlformats.org/officeDocument/2006/relationships" xmlns:p188="http://schemas.microsoft.com/office/powerpoint/2018/8/main">
  <p188:cm id="{E3F3C91B-B024-43F0-8179-44CA8209B2C2}" authorId="{9886D3D9-69F7-9794-D567-06960DAD9FA4}" status="resolved" created="2025-03-28T08:39:02.678" complete="100000">
    <pc:sldMkLst xmlns:pc="http://schemas.microsoft.com/office/powerpoint/2013/main/command">
      <pc:docMk/>
      <pc:sldMk cId="3120515783" sldId="278"/>
    </pc:sldMkLst>
    <p188:txBody>
      <a:bodyPr/>
      <a:lstStyle/>
      <a:p>
        <a:r>
          <a:rPr lang="nl-NL"/>
          <a:t>Voor kinderen en volwassenen moeten dezelfde regels gelden?</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7D59A-AD06-4B81-833C-197655C1D7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F48D5A4-B870-40B2-B876-FFA90D41CC3D}">
      <dgm:prSet/>
      <dgm:spPr/>
      <dgm:t>
        <a:bodyPr/>
        <a:lstStyle/>
        <a:p>
          <a:r>
            <a:rPr lang="nl-NL" b="0" i="0" baseline="0"/>
            <a:t>Zes stellingen vanuit faculteit waar de professor werkt</a:t>
          </a:r>
          <a:endParaRPr lang="en-US" dirty="0"/>
        </a:p>
      </dgm:t>
    </dgm:pt>
    <dgm:pt modelId="{203811BB-2BEB-41D9-BC24-5F49963AE507}" type="parTrans" cxnId="{14D7C127-ED9C-42FB-8075-7E5EF7C3091E}">
      <dgm:prSet/>
      <dgm:spPr/>
      <dgm:t>
        <a:bodyPr/>
        <a:lstStyle/>
        <a:p>
          <a:endParaRPr lang="en-US"/>
        </a:p>
      </dgm:t>
    </dgm:pt>
    <dgm:pt modelId="{AF9E7FBC-4354-442A-A5BF-32219616015F}" type="sibTrans" cxnId="{14D7C127-ED9C-42FB-8075-7E5EF7C3091E}">
      <dgm:prSet/>
      <dgm:spPr/>
      <dgm:t>
        <a:bodyPr/>
        <a:lstStyle/>
        <a:p>
          <a:endParaRPr lang="en-US"/>
        </a:p>
      </dgm:t>
    </dgm:pt>
    <dgm:pt modelId="{5C3042F6-0B8D-4D6A-AE8D-FCB731018CFB}">
      <dgm:prSet/>
      <dgm:spPr/>
      <dgm:t>
        <a:bodyPr/>
        <a:lstStyle/>
        <a:p>
          <a:r>
            <a:rPr lang="en-US" baseline="0" dirty="0"/>
            <a:t>Kies </a:t>
          </a:r>
          <a:r>
            <a:rPr lang="en-US" baseline="0" dirty="0" err="1"/>
            <a:t>een</a:t>
          </a:r>
          <a:r>
            <a:rPr lang="en-US" baseline="0" dirty="0"/>
            <a:t> </a:t>
          </a:r>
          <a:r>
            <a:rPr lang="en-US" baseline="0" dirty="0" err="1"/>
            <a:t>plek</a:t>
          </a:r>
          <a:r>
            <a:rPr lang="en-US" baseline="0" dirty="0"/>
            <a:t> op de </a:t>
          </a:r>
          <a:r>
            <a:rPr lang="en-US" baseline="0" dirty="0" err="1"/>
            <a:t>lijn</a:t>
          </a:r>
          <a:r>
            <a:rPr lang="en-US" baseline="0" dirty="0"/>
            <a:t> die past </a:t>
          </a:r>
          <a:r>
            <a:rPr lang="en-US" baseline="0" dirty="0" err="1"/>
            <a:t>bij</a:t>
          </a:r>
          <a:r>
            <a:rPr lang="en-US" baseline="0" dirty="0"/>
            <a:t> </a:t>
          </a:r>
          <a:r>
            <a:rPr lang="en-US" baseline="0" dirty="0" err="1"/>
            <a:t>jouw</a:t>
          </a:r>
          <a:r>
            <a:rPr lang="en-US" baseline="0" dirty="0"/>
            <a:t> </a:t>
          </a:r>
          <a:r>
            <a:rPr lang="en-US" baseline="0" dirty="0" err="1"/>
            <a:t>antwoord</a:t>
          </a:r>
          <a:endParaRPr lang="en-US" dirty="0"/>
        </a:p>
      </dgm:t>
    </dgm:pt>
    <dgm:pt modelId="{DB8E5011-4CC0-4F53-B921-64A57E7A8CE0}" type="parTrans" cxnId="{88658AA7-63FD-464A-AC1A-C33652BAB5FE}">
      <dgm:prSet/>
      <dgm:spPr/>
      <dgm:t>
        <a:bodyPr/>
        <a:lstStyle/>
        <a:p>
          <a:endParaRPr lang="en-US"/>
        </a:p>
      </dgm:t>
    </dgm:pt>
    <dgm:pt modelId="{C178E1FB-FF97-4496-B2CC-6E920A416B87}" type="sibTrans" cxnId="{88658AA7-63FD-464A-AC1A-C33652BAB5FE}">
      <dgm:prSet/>
      <dgm:spPr/>
      <dgm:t>
        <a:bodyPr/>
        <a:lstStyle/>
        <a:p>
          <a:endParaRPr lang="en-US"/>
        </a:p>
      </dgm:t>
    </dgm:pt>
    <dgm:pt modelId="{1925BA4B-3292-45DC-A62B-8BCDF7CE2928}">
      <dgm:prSet/>
      <dgm:spPr/>
      <dgm:t>
        <a:bodyPr/>
        <a:lstStyle/>
        <a:p>
          <a:r>
            <a:rPr lang="nl-NL" b="0" i="0" baseline="0" dirty="0"/>
            <a:t>Bedenk jouw antwoord: ja, nee of in het midden?</a:t>
          </a:r>
          <a:endParaRPr lang="en-US" dirty="0"/>
        </a:p>
      </dgm:t>
    </dgm:pt>
    <dgm:pt modelId="{DE5E689F-DCCB-4C8B-8DE7-D75DA90839A7}" type="parTrans" cxnId="{CF4818F4-3239-46C1-939B-80097EC5B4BD}">
      <dgm:prSet/>
      <dgm:spPr/>
      <dgm:t>
        <a:bodyPr/>
        <a:lstStyle/>
        <a:p>
          <a:endParaRPr lang="nl-NL"/>
        </a:p>
      </dgm:t>
    </dgm:pt>
    <dgm:pt modelId="{9B07C657-ACEC-40D9-9E7F-8E8B204E0177}" type="sibTrans" cxnId="{CF4818F4-3239-46C1-939B-80097EC5B4BD}">
      <dgm:prSet/>
      <dgm:spPr/>
      <dgm:t>
        <a:bodyPr/>
        <a:lstStyle/>
        <a:p>
          <a:endParaRPr lang="nl-NL"/>
        </a:p>
      </dgm:t>
    </dgm:pt>
    <dgm:pt modelId="{6CA14F99-5E7D-45FE-8838-459E3F5023F4}" type="pres">
      <dgm:prSet presAssocID="{C997D59A-AD06-4B81-833C-197655C1D793}" presName="linear" presStyleCnt="0">
        <dgm:presLayoutVars>
          <dgm:animLvl val="lvl"/>
          <dgm:resizeHandles val="exact"/>
        </dgm:presLayoutVars>
      </dgm:prSet>
      <dgm:spPr/>
    </dgm:pt>
    <dgm:pt modelId="{9DC1B45D-916C-40B7-BF86-70E5970EF44F}" type="pres">
      <dgm:prSet presAssocID="{4F48D5A4-B870-40B2-B876-FFA90D41CC3D}" presName="parentText" presStyleLbl="node1" presStyleIdx="0" presStyleCnt="3">
        <dgm:presLayoutVars>
          <dgm:chMax val="0"/>
          <dgm:bulletEnabled val="1"/>
        </dgm:presLayoutVars>
      </dgm:prSet>
      <dgm:spPr/>
    </dgm:pt>
    <dgm:pt modelId="{D99163A3-376C-4599-8151-4DD734B9A86D}" type="pres">
      <dgm:prSet presAssocID="{AF9E7FBC-4354-442A-A5BF-32219616015F}" presName="spacer" presStyleCnt="0"/>
      <dgm:spPr/>
    </dgm:pt>
    <dgm:pt modelId="{97A98F55-A27C-421F-A503-623809CBBEDF}" type="pres">
      <dgm:prSet presAssocID="{1925BA4B-3292-45DC-A62B-8BCDF7CE2928}" presName="parentText" presStyleLbl="node1" presStyleIdx="1" presStyleCnt="3">
        <dgm:presLayoutVars>
          <dgm:chMax val="0"/>
          <dgm:bulletEnabled val="1"/>
        </dgm:presLayoutVars>
      </dgm:prSet>
      <dgm:spPr/>
    </dgm:pt>
    <dgm:pt modelId="{1538CD33-CCF0-4CBD-9DAC-E314CAEA2229}" type="pres">
      <dgm:prSet presAssocID="{9B07C657-ACEC-40D9-9E7F-8E8B204E0177}" presName="spacer" presStyleCnt="0"/>
      <dgm:spPr/>
    </dgm:pt>
    <dgm:pt modelId="{359D00E5-D578-4CF4-86A2-7626939F8A9A}" type="pres">
      <dgm:prSet presAssocID="{5C3042F6-0B8D-4D6A-AE8D-FCB731018CFB}" presName="parentText" presStyleLbl="node1" presStyleIdx="2" presStyleCnt="3">
        <dgm:presLayoutVars>
          <dgm:chMax val="0"/>
          <dgm:bulletEnabled val="1"/>
        </dgm:presLayoutVars>
      </dgm:prSet>
      <dgm:spPr/>
    </dgm:pt>
  </dgm:ptLst>
  <dgm:cxnLst>
    <dgm:cxn modelId="{A2F31B23-030C-40B0-BB5D-FAEE54B5AFA5}" type="presOf" srcId="{4F48D5A4-B870-40B2-B876-FFA90D41CC3D}" destId="{9DC1B45D-916C-40B7-BF86-70E5970EF44F}" srcOrd="0" destOrd="0" presId="urn:microsoft.com/office/officeart/2005/8/layout/vList2"/>
    <dgm:cxn modelId="{14D7C127-ED9C-42FB-8075-7E5EF7C3091E}" srcId="{C997D59A-AD06-4B81-833C-197655C1D793}" destId="{4F48D5A4-B870-40B2-B876-FFA90D41CC3D}" srcOrd="0" destOrd="0" parTransId="{203811BB-2BEB-41D9-BC24-5F49963AE507}" sibTransId="{AF9E7FBC-4354-442A-A5BF-32219616015F}"/>
    <dgm:cxn modelId="{77B3DC33-BA0D-4C6F-8CD2-B81A762FDEEB}" type="presOf" srcId="{5C3042F6-0B8D-4D6A-AE8D-FCB731018CFB}" destId="{359D00E5-D578-4CF4-86A2-7626939F8A9A}" srcOrd="0" destOrd="0" presId="urn:microsoft.com/office/officeart/2005/8/layout/vList2"/>
    <dgm:cxn modelId="{D04FF68F-C7C6-4513-B980-7A7DF8EB7A78}" type="presOf" srcId="{1925BA4B-3292-45DC-A62B-8BCDF7CE2928}" destId="{97A98F55-A27C-421F-A503-623809CBBEDF}" srcOrd="0" destOrd="0" presId="urn:microsoft.com/office/officeart/2005/8/layout/vList2"/>
    <dgm:cxn modelId="{B8825D90-2AF0-407F-BB7A-476200C73BDC}" type="presOf" srcId="{C997D59A-AD06-4B81-833C-197655C1D793}" destId="{6CA14F99-5E7D-45FE-8838-459E3F5023F4}" srcOrd="0" destOrd="0" presId="urn:microsoft.com/office/officeart/2005/8/layout/vList2"/>
    <dgm:cxn modelId="{88658AA7-63FD-464A-AC1A-C33652BAB5FE}" srcId="{C997D59A-AD06-4B81-833C-197655C1D793}" destId="{5C3042F6-0B8D-4D6A-AE8D-FCB731018CFB}" srcOrd="2" destOrd="0" parTransId="{DB8E5011-4CC0-4F53-B921-64A57E7A8CE0}" sibTransId="{C178E1FB-FF97-4496-B2CC-6E920A416B87}"/>
    <dgm:cxn modelId="{CF4818F4-3239-46C1-939B-80097EC5B4BD}" srcId="{C997D59A-AD06-4B81-833C-197655C1D793}" destId="{1925BA4B-3292-45DC-A62B-8BCDF7CE2928}" srcOrd="1" destOrd="0" parTransId="{DE5E689F-DCCB-4C8B-8DE7-D75DA90839A7}" sibTransId="{9B07C657-ACEC-40D9-9E7F-8E8B204E0177}"/>
    <dgm:cxn modelId="{DA58E65B-1890-4DB5-9778-78EBD8165BD1}" type="presParOf" srcId="{6CA14F99-5E7D-45FE-8838-459E3F5023F4}" destId="{9DC1B45D-916C-40B7-BF86-70E5970EF44F}" srcOrd="0" destOrd="0" presId="urn:microsoft.com/office/officeart/2005/8/layout/vList2"/>
    <dgm:cxn modelId="{D1A8F9CD-5378-4F4A-A096-E644CAF41FF9}" type="presParOf" srcId="{6CA14F99-5E7D-45FE-8838-459E3F5023F4}" destId="{D99163A3-376C-4599-8151-4DD734B9A86D}" srcOrd="1" destOrd="0" presId="urn:microsoft.com/office/officeart/2005/8/layout/vList2"/>
    <dgm:cxn modelId="{24AF3EB9-52E6-44CB-9194-149DD86395A5}" type="presParOf" srcId="{6CA14F99-5E7D-45FE-8838-459E3F5023F4}" destId="{97A98F55-A27C-421F-A503-623809CBBEDF}" srcOrd="2" destOrd="0" presId="urn:microsoft.com/office/officeart/2005/8/layout/vList2"/>
    <dgm:cxn modelId="{FADDB681-FE07-4AE9-9053-E20EFFD9D87F}" type="presParOf" srcId="{6CA14F99-5E7D-45FE-8838-459E3F5023F4}" destId="{1538CD33-CCF0-4CBD-9DAC-E314CAEA2229}" srcOrd="3" destOrd="0" presId="urn:microsoft.com/office/officeart/2005/8/layout/vList2"/>
    <dgm:cxn modelId="{BFD96CD2-33E9-46CB-B1B8-64E3AB6392B1}" type="presParOf" srcId="{6CA14F99-5E7D-45FE-8838-459E3F5023F4}" destId="{359D00E5-D578-4CF4-86A2-7626939F8A9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B45D-916C-40B7-BF86-70E5970EF44F}">
      <dsp:nvSpPr>
        <dsp:cNvPr id="0" name=""/>
        <dsp:cNvSpPr/>
      </dsp:nvSpPr>
      <dsp:spPr>
        <a:xfrm>
          <a:off x="0" y="47699"/>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a:t>Zes stellingen vanuit faculteit waar de professor werkt</a:t>
          </a:r>
          <a:endParaRPr lang="en-US" sz="2600" kern="1200" dirty="0"/>
        </a:p>
      </dsp:txBody>
      <dsp:txXfrm>
        <a:off x="50489" y="98188"/>
        <a:ext cx="8071022" cy="933302"/>
      </dsp:txXfrm>
    </dsp:sp>
    <dsp:sp modelId="{97A98F55-A27C-421F-A503-623809CBBEDF}">
      <dsp:nvSpPr>
        <dsp:cNvPr id="0" name=""/>
        <dsp:cNvSpPr/>
      </dsp:nvSpPr>
      <dsp:spPr>
        <a:xfrm>
          <a:off x="0" y="115686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dirty="0"/>
            <a:t>Bedenk jouw antwoord: ja, nee of in het midden?</a:t>
          </a:r>
          <a:endParaRPr lang="en-US" sz="2600" kern="1200" dirty="0"/>
        </a:p>
      </dsp:txBody>
      <dsp:txXfrm>
        <a:off x="50489" y="1207349"/>
        <a:ext cx="8071022" cy="933302"/>
      </dsp:txXfrm>
    </dsp:sp>
    <dsp:sp modelId="{359D00E5-D578-4CF4-86A2-7626939F8A9A}">
      <dsp:nvSpPr>
        <dsp:cNvPr id="0" name=""/>
        <dsp:cNvSpPr/>
      </dsp:nvSpPr>
      <dsp:spPr>
        <a:xfrm>
          <a:off x="0" y="226602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Kies </a:t>
          </a:r>
          <a:r>
            <a:rPr lang="en-US" sz="2600" kern="1200" baseline="0" dirty="0" err="1"/>
            <a:t>een</a:t>
          </a:r>
          <a:r>
            <a:rPr lang="en-US" sz="2600" kern="1200" baseline="0" dirty="0"/>
            <a:t> </a:t>
          </a:r>
          <a:r>
            <a:rPr lang="en-US" sz="2600" kern="1200" baseline="0" dirty="0" err="1"/>
            <a:t>plek</a:t>
          </a:r>
          <a:r>
            <a:rPr lang="en-US" sz="2600" kern="1200" baseline="0" dirty="0"/>
            <a:t> op de </a:t>
          </a:r>
          <a:r>
            <a:rPr lang="en-US" sz="2600" kern="1200" baseline="0" dirty="0" err="1"/>
            <a:t>lijn</a:t>
          </a:r>
          <a:r>
            <a:rPr lang="en-US" sz="2600" kern="1200" baseline="0" dirty="0"/>
            <a:t> die past </a:t>
          </a:r>
          <a:r>
            <a:rPr lang="en-US" sz="2600" kern="1200" baseline="0" dirty="0" err="1"/>
            <a:t>bij</a:t>
          </a:r>
          <a:r>
            <a:rPr lang="en-US" sz="2600" kern="1200" baseline="0" dirty="0"/>
            <a:t> </a:t>
          </a:r>
          <a:r>
            <a:rPr lang="en-US" sz="2600" kern="1200" baseline="0" dirty="0" err="1"/>
            <a:t>jouw</a:t>
          </a:r>
          <a:r>
            <a:rPr lang="en-US" sz="2600" kern="1200" baseline="0" dirty="0"/>
            <a:t> </a:t>
          </a:r>
          <a:r>
            <a:rPr lang="en-US" sz="2600" kern="1200" baseline="0" dirty="0" err="1"/>
            <a:t>antwoord</a:t>
          </a:r>
          <a:endParaRPr lang="en-US" sz="2600" kern="1200" dirty="0"/>
        </a:p>
      </dsp:txBody>
      <dsp:txXfrm>
        <a:off x="50489" y="2316509"/>
        <a:ext cx="80710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43CB-1C7F-144E-5C2A-44AA180BA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1DA5-EEDB-E2BA-04EA-8999EE249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2BA4-2C6B-6430-2070-9CC0E4CD5084}"/>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Gezondheidszorgmanagement. Deze faculteit heeft 5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de zorg beter kunt organiseren en beheren. Hier onderzoeken mensen bijvoorbeeld hoe ziekenhuizen efficiënter kunnen werken, hoe je zorg voor iedereen toegankelijk maakt en hoe je de gezondheid van mensen kunt verbeteren. Als je manager in de gezondheidszorg wil worden is dit de plek om te studeren. </a:t>
            </a:r>
            <a:endParaRPr lang="nl-NL" sz="1800" dirty="0">
              <a:effectLst/>
              <a:latin typeface="Arial MT"/>
              <a:ea typeface="Arial MT"/>
              <a:cs typeface="Arial MT"/>
            </a:endParaRPr>
          </a:p>
          <a:p>
            <a:pPr marL="0" indent="0">
              <a:buFont typeface="Arial" panose="020B0604020202020204" pitchFamily="34" charset="0"/>
              <a:buNone/>
            </a:pPr>
            <a:endParaRPr lang="nl-NL" dirty="0"/>
          </a:p>
          <a:p>
            <a:endParaRPr lang="nl-NL" dirty="0"/>
          </a:p>
        </p:txBody>
      </p:sp>
      <p:sp>
        <p:nvSpPr>
          <p:cNvPr id="4" name="Slide Number Placeholder 3">
            <a:extLst>
              <a:ext uri="{FF2B5EF4-FFF2-40B4-BE49-F238E27FC236}">
                <a16:creationId xmlns:a16="http://schemas.microsoft.com/office/drawing/2014/main" id="{2AB3051D-58BD-2335-BB3F-4CF8081629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De leerlingen krijgen stellingen die verbonden zijn met de faculteit van de professor die langskomt op hun school. </a:t>
            </a:r>
            <a:r>
              <a:rPr lang="nl-NL" sz="1800" dirty="0">
                <a:solidFill>
                  <a:srgbClr val="000000"/>
                </a:solidFill>
                <a:effectLst/>
                <a:latin typeface="Arial MT"/>
                <a:ea typeface="Arial MT"/>
                <a:cs typeface="Arial MT"/>
              </a:rPr>
              <a:t> </a:t>
            </a:r>
            <a:r>
              <a:rPr lang="nl-NL" sz="1800" dirty="0">
                <a:solidFill>
                  <a:srgbClr val="000000"/>
                </a:solidFill>
                <a:effectLst/>
                <a:latin typeface="Museo Sans 100" panose="02000000000000000000" pitchFamily="50" charset="0"/>
                <a:ea typeface="Arial MT"/>
                <a:cs typeface="Arial MT"/>
              </a:rPr>
              <a:t>In totaal zijn er zes stellingen: twee zijn juist, twee onjuist en twee gaan over een eigen mening. Maak een denkbeeldige lijn in de klas waar de leerlingen op kunnen gaan staan. De ene kant van de lijn betekent 'ja', de andere kant 'nee'. Bij de stellingen over een eigen mening mogen de leerlingen ook ergens in het midden gaan staan – bijvoorbeeld als ze het er een beetje mee eens zijn, of juist een beetje niet. Of een stelling juist/onjuist/eigen mening is staat in de notities van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Onderzoeksvaardigheid</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Ontdek de samenhang: leren wat de er op de faculteit van ‘hun’ professor wordt onderzocht.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krijgen zes stellingen over de faculteit waar jullie professor werkt. Er is een lijn in de klas. Wijs aan waar de lijn is. De ene kant van de lijn is ‘ja’ en de andere kant is ‘nee’. Ga staan op de plek waarvan jij denkt dat het goede antwoord is. Je mag ook in het midden gaan staan als je denkt dat het antwoord ergens in het midden ligt.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Een advocaat helpt mensen als ze een probleem hebben. Een advocaat weet heel veel over regels en wetten, waardoor die je goed kan helpen.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2923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Regels en wetten gelden voor iedereen. Iedereen moet zich aan regels houden en kinderen dus ook.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123507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Misschien vinden sommige kinderen het beter dat volwassenen de regels bepalen omdat ze ouder zijn. Misschien vinden andere kinderen dat er meer naar hen geluisterd zou moeten worden en ze dus ook invloed hebben op de regels die gelden op hun eigen school.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534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Kinderen mogen zeker vertellen dat ze het ergens niet mee eens zijn. Dat wordt ook wel ‘vrijheid van meningsuiting’ genoemd. Of er ook altijd iets gedaan wordt met de mening van kinderen is iets anders, dat ligt aan de persoon aan wie ze hun mening vertellen.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5794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Aan de ene kant zijn zowel kinderen als volwassenen mensen en daarom gelijk, aan de andere kant moeten kinderen ook de kans krijgen om te leren van fouten en daar niet meteen veel straf voor krijgen.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9375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Alle mensen zijn gelijk, ongeacht wie je bent, waar je vandaan komt en hoe je eruit ziet. Dat vinden we in Nederland zo belangrijk dat het de eerste wet is in het wetboek. Het wetboek zijn alle wetten die we in Nederland hebben.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199551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200" b="1" dirty="0">
                <a:effectLst/>
                <a:latin typeface="Museo Sans 100" panose="02000000000000000000" pitchFamily="50" charset="0"/>
                <a:ea typeface="Arial MT"/>
                <a:cs typeface="Arial MT"/>
              </a:rPr>
              <a:t>Werkvorm: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De leerlingen mogen vragen bedenken die ze graag aan de professor willen stellen. Dit doen ze in tweetallen. Laat ze samen in ongeveer twee minuten vragen voor de professor bedenken. Daarna mogen de leerlingen de vragen die ze bedacht hebben klassikaal vertellen. De docent schrijft de vragen op de poster. Zorg voor variatie in vragen, de vragen kunnen bijvoorbeeld gaan over de faculteit waar de professor werkt, maar ook persoonlijke dingen (bijvoorbeeld favoriete voetbalclub). </a:t>
            </a:r>
            <a:r>
              <a:rPr lang="nl-NL" sz="1200" i="1" dirty="0">
                <a:effectLst/>
                <a:highlight>
                  <a:srgbClr val="FFFF00"/>
                </a:highlight>
                <a:latin typeface="Museo Sans 100" panose="02000000000000000000" pitchFamily="50" charset="0"/>
                <a:ea typeface="Arial MT"/>
                <a:cs typeface="Arial MT"/>
              </a:rPr>
              <a:t>Stuur deze vragen </a:t>
            </a:r>
            <a:r>
              <a:rPr lang="nl-NL" sz="1200" i="1">
                <a:effectLst/>
                <a:highlight>
                  <a:srgbClr val="FFFF00"/>
                </a:highlight>
                <a:latin typeface="Museo Sans 100" panose="02000000000000000000" pitchFamily="50" charset="0"/>
                <a:ea typeface="Arial MT"/>
                <a:cs typeface="Arial MT"/>
              </a:rPr>
              <a:t>uiterlijk 16 </a:t>
            </a:r>
            <a:r>
              <a:rPr lang="nl-NL" sz="1200" i="1" dirty="0">
                <a:effectLst/>
                <a:highlight>
                  <a:srgbClr val="FFFF00"/>
                </a:highlight>
                <a:latin typeface="Museo Sans 100" panose="02000000000000000000" pitchFamily="50" charset="0"/>
                <a:ea typeface="Arial MT"/>
                <a:cs typeface="Arial MT"/>
              </a:rPr>
              <a:t>juni op zodat de professor zich kan voorbereiden.</a:t>
            </a:r>
            <a:r>
              <a:rPr lang="nl-NL" sz="1200" i="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54610" algn="l">
              <a:spcBef>
                <a:spcPts val="450"/>
              </a:spcBef>
            </a:pPr>
            <a:endParaRPr lang="nl-NL" sz="1200" b="1" dirty="0">
              <a:effectLst/>
              <a:latin typeface="Museo Sans 100" panose="02000000000000000000" pitchFamily="50" charset="0"/>
              <a:ea typeface="Arial MT"/>
              <a:cs typeface="Arial MT"/>
            </a:endParaRPr>
          </a:p>
          <a:p>
            <a:pPr marL="54610" algn="l">
              <a:spcBef>
                <a:spcPts val="450"/>
              </a:spcBef>
            </a:pPr>
            <a:r>
              <a:rPr lang="nl-NL" sz="1200" b="1" dirty="0" err="1">
                <a:effectLst/>
                <a:latin typeface="Museo Sans 100" panose="02000000000000000000" pitchFamily="50" charset="0"/>
                <a:ea typeface="Arial MT"/>
                <a:cs typeface="Arial MT"/>
              </a:rPr>
              <a:t>Onderzoeksvaardigheid</a:t>
            </a:r>
            <a:r>
              <a:rPr lang="nl-NL" sz="1200" b="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200" dirty="0">
                <a:effectLst/>
                <a:latin typeface="Museo Sans 100" panose="02000000000000000000" pitchFamily="50" charset="0"/>
                <a:ea typeface="Arial MT"/>
                <a:cs typeface="Arial MT"/>
              </a:rPr>
              <a:t>Wees nieuwsgierig: leren vragen stellen over de professor en diens faculteit.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Benoem aan welke vaardigheid de leerlingen werken,</a:t>
            </a:r>
            <a:r>
              <a:rPr lang="nl-NL" sz="1200" b="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54610" algn="l">
              <a:spcBef>
                <a:spcPts val="450"/>
              </a:spcBef>
            </a:pPr>
            <a:br>
              <a:rPr lang="nl-NL" sz="1200" b="1" dirty="0">
                <a:effectLst/>
                <a:latin typeface="Museo Sans 100" panose="02000000000000000000" pitchFamily="50" charset="0"/>
                <a:ea typeface="Arial MT"/>
                <a:cs typeface="Arial MT"/>
              </a:rPr>
            </a:br>
            <a:r>
              <a:rPr lang="nl-NL" sz="1200" b="1" dirty="0">
                <a:effectLst/>
                <a:latin typeface="Museo Sans 100" panose="02000000000000000000" pitchFamily="50" charset="0"/>
                <a:ea typeface="Arial MT"/>
                <a:cs typeface="Arial MT"/>
              </a:rPr>
              <a:t>Leg uit: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Jullie mogen in tweetallen vragen gaan bedenken voor de professor. Bedenk in twee minuutjes met je buurman of buurvrouw een aantal vragen voor de professor. Deze mogen gaan over de faculteit waar de professor werkt, waar we vandaag over geleerd hebben. Het mogen ook persoonlijke vragen zijn of vragen over het werk van de professor. Ik (de docent) schrijf een aantal vragen op het antwoordblad. De vragen worden opgestuurd naar de professor, zodat die zich kan voorbereiden. </a:t>
            </a:r>
            <a:endParaRPr lang="nl-NL" sz="12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27150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voorgelezen.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dezelfde superkracht als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welke superkracht die graag zou willen hebben.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dezelfde superkracht als de professor willen hebben?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a:effectLst/>
                <a:latin typeface="Museo Sans 100" panose="02000000000000000000" pitchFamily="50" charset="0"/>
                <a:ea typeface="Arial MT"/>
                <a:cs typeface="Arial MT"/>
              </a:rPr>
              <a:t>Wie zou een andere superkracht willen hebben? </a:t>
            </a:r>
            <a:endParaRPr lang="nl-NL" sz="180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26311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Korte uitleg over wat een faculteit is en welke faculteiten de Erasmus Universiteit Rotterdam allemaal heeft. Daarna zal worden verteld bij welke faculteit de professor die de klas bezoekt hoort.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Hak in stukken: de verschillende faculteiten herkennen.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ook diegene bij jullie op bezoek komt, werkt bij een bepaalde faculteit</a:t>
            </a:r>
            <a:r>
              <a:rPr lang="nl-NL" sz="1800">
                <a:effectLst/>
                <a:latin typeface="Museo Sans 100" panose="02000000000000000000" pitchFamily="50" charset="0"/>
                <a:ea typeface="Arial MT"/>
                <a:cs typeface="Arial MT"/>
              </a:rPr>
              <a:t>. Een </a:t>
            </a:r>
            <a:r>
              <a:rPr lang="nl-NL" sz="1800" dirty="0">
                <a:effectLst/>
                <a:latin typeface="Museo Sans 100" panose="02000000000000000000" pitchFamily="50" charset="0"/>
                <a:ea typeface="Arial MT"/>
                <a:cs typeface="Arial MT"/>
              </a:rPr>
              <a:t>faculteit is een klein onderdeel van de universiteit, waarbij bepaalde soorten van onderzoek en onderwijs die op elkaar lijken bij elkaar gebracht zijn. Dit is om de organisatie van onderzoek doen en het lesgeven gemakkelijker te maken, omdat de universiteit zo groot is. De Erasmus Universiteit heeft acht verschillende faculteiten. Elke faculteit op de Erasmus Universiteit heeft een eigen kleur. </a:t>
            </a:r>
            <a:endParaRPr lang="nl-NL" sz="1800" dirty="0">
              <a:effectLst/>
              <a:latin typeface="Arial MT"/>
              <a:ea typeface="Arial MT"/>
              <a:cs typeface="Arial MT"/>
            </a:endParaRPr>
          </a:p>
          <a:p>
            <a:pPr marL="0" indent="0">
              <a:buFont typeface="Arial" panose="020B0604020202020204" pitchFamily="34" charset="0"/>
              <a:buNone/>
            </a:pP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Geschiedenis, cultuur en communicatie. Deze faculteit heeft 18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onderzoeken mensen hoe verhalen uit het verleden, kunst en media onze wereld beïnvloeden. Hier leer je bijvoorbeeld hoe historische gebeurtenissen onze samenleving hebben gevormd, hoe muziek en films culturen verbinden en hoe mensen met elkaar communiceren. Als je hier hebt gestudeerd, kun je later journalist, filmmaker, historicus of cultuuronderzoeker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Economie. Deze faculteit heeft 31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geld, bedrijven en handel werken in de wereld. Hier onderzoeken mensen bijvoorbeeld waarom dingen duurder worden, hoe bedrijven succes kunnen hebben en hoe landen samenwerken om rijker te worden. Als je hier hebt gestudeerd, kun je later ondernemer, econoom of bankier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9A59-9AA6-3E2E-6DDA-D9D2DC26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DBE5-CCF4-A4C3-6776-81D1E671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47DE4-5C39-1A35-AF25-41779C39BD03}"/>
              </a:ext>
            </a:extLst>
          </p:cNvPr>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Rechten. Deze faculteit heeft 27 verschillende opleidingen.</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over wetten en regels die zorgen dat alles eerlijk en goed verloopt in de samenleving. Hier onderzoeken mensen bijvoorbeeld hoe je misdaden kunt bestrijden, hoe je bedrijven helpt met afspraken en hoe je rechten van mensen beschermt. Als je hier hebt gestudeerd, kun je advocaat, rechter of adviseur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A97C813E-2B66-C72D-4035-7C5AAC760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84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80F1-9BC9-3D09-ED96-2EBECFB3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72E6-9831-0C93-0FF7-2AE68AD07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BF36-48CB-B4C0-4AF6-292DEA8E129B}"/>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Sociale- en gedragswetenschappen. Deze faculteit heeft 34 verschillende opleidingen. Voorbeelden zijn psychologie (hoe werkt het menselijk brein) en sociologie (hoe werkt de samenleving).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mensen denken, voelen en met elkaar omgaan. Hier onderzoeken mensen bijvoorbeeld waarom we bepaalde keuzes maken, hoe groepen samenwerken en hoe je anderen kunt helpen met problemen. Als je later psycholoog, socioloog wil worden, of wil weten hoe je met kinderen kunt werken, dan kun je aan deze faculteit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endParaRPr lang="nl-NL" dirty="0"/>
          </a:p>
        </p:txBody>
      </p:sp>
      <p:sp>
        <p:nvSpPr>
          <p:cNvPr id="4" name="Slide Number Placeholder 3">
            <a:extLst>
              <a:ext uri="{FF2B5EF4-FFF2-40B4-BE49-F238E27FC236}">
                <a16:creationId xmlns:a16="http://schemas.microsoft.com/office/drawing/2014/main" id="{FE141E93-324E-28DC-7655-A848920CF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E007-A3D4-8FC0-8805-65E4EA1A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CA26-9031-CE99-FEDE-DD0144ADB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7AD2C-5862-52F9-E71B-6D128EA5CCD7}"/>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Filosofie. Deze faculteit heeft 7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diep nadenken over grote vragen, zoals wat goed en kwaad is, hoe we de wereld begrijpen en wat waarheid betekent. Hier onderzoeken mensen bijvoorbeeld hoe ideeën de samenleving beïnvloeden en hoe we logisch en kritisch kunnen nadenken. Als je later filosoof, denker of een adviseur wil worden, kun je hier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277E6663-1B64-806C-60AC-191372D35D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20B8-B07A-7E9B-6F17-416DA7BB1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ADE50-CCD0-2DB6-82C5-5D5DE868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5E346-EBB2-6B6E-2107-D0AB1D79118D}"/>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Geneeskunde. Geneeskunde heeft 6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mensen kunt helpen gezond te blijven en ziektes te genezen. Hier onderzoeken mensen bijvoorbeeld hoe het lichaam werkt, hoe medicijnen helpen en hoe je als arts het leven van mensen kunt verbeteren. Als je hier studeert, kun je later arts of onderzoeker in de gezondheidszorg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7B4549C0-C39B-B94D-ACF6-D4D71F54A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1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C42F6-EC05-2C3A-2982-A5D524FC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CF9ED-A3E0-8BCC-AF40-E6E56CAC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27A3C-7663-8E03-302C-2FE93C068B43}"/>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Management. Deze faculteit heeft 21 verschillende opleidingen.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je bedrijven kunt leiden, organiseren en succesvol maken. Hier onderzoeken mensen bijvoorbeeld hoe je slimme beslissingen neemt, teams kunt laten samenwerken en bedrijven kunt laten groeien. Als je later manager of ondernemer wil worden, is dit de plek om te studeren. </a:t>
            </a:r>
            <a:endParaRPr lang="nl-NL" sz="1800" dirty="0">
              <a:effectLst/>
              <a:latin typeface="Arial MT"/>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C4FB6A67-4FDE-EA41-635B-D4FFC38AD7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312310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308197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8599338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558076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93617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41932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0091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516963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20161977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45969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30694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394683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6342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29465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96605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9939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54427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7216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412766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15977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04067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63109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408096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293272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107542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92136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0337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630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255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024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981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8595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19115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127028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378359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5971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2717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57767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5295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202316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22700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01428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0616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8535780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01489964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5_84908C0C.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6_B9FF4AC7.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134000"/>
            <a:ext cx="5941025" cy="1476000"/>
          </a:xfrm>
        </p:spPr>
        <p:txBody>
          <a:bodyPr/>
          <a:lstStyle/>
          <a:p>
            <a:r>
              <a:rPr lang="nl-NL" dirty="0" err="1"/>
              <a:t>Quest</a:t>
            </a:r>
            <a:r>
              <a:rPr lang="nl-NL" dirty="0"/>
              <a:t> 5</a:t>
            </a:r>
          </a:p>
        </p:txBody>
      </p:sp>
      <p:sp>
        <p:nvSpPr>
          <p:cNvPr id="3" name="Subtitel 2"/>
          <p:cNvSpPr>
            <a:spLocks noGrp="1"/>
          </p:cNvSpPr>
          <p:nvPr>
            <p:ph type="subTitle" idx="1"/>
          </p:nvPr>
        </p:nvSpPr>
        <p:spPr/>
        <p:txBody>
          <a:bodyPr/>
          <a:lstStyle/>
          <a:p>
            <a:r>
              <a:rPr lang="nl-NL" dirty="0"/>
              <a:t>Wat zijn de faculteiten?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797-424F-5113-91D7-37223D277804}"/>
            </a:ext>
          </a:extLst>
        </p:cNvPr>
        <p:cNvGrpSpPr/>
        <p:nvPr/>
      </p:nvGrpSpPr>
      <p:grpSpPr>
        <a:xfrm>
          <a:off x="0" y="0"/>
          <a:ext cx="0" cy="0"/>
          <a:chOff x="0" y="0"/>
          <a:chExt cx="0" cy="0"/>
        </a:xfrm>
      </p:grpSpPr>
      <p:pic>
        <p:nvPicPr>
          <p:cNvPr id="4" name="Picture 3" descr="People in group sharing">
            <a:extLst>
              <a:ext uri="{FF2B5EF4-FFF2-40B4-BE49-F238E27FC236}">
                <a16:creationId xmlns:a16="http://schemas.microsoft.com/office/drawing/2014/main" id="{C4C516A1-7430-86D0-FC76-361139C8054E}"/>
              </a:ext>
            </a:extLst>
          </p:cNvPr>
          <p:cNvPicPr>
            <a:picLocks noChangeAspect="1"/>
          </p:cNvPicPr>
          <p:nvPr/>
        </p:nvPicPr>
        <p:blipFill>
          <a:blip r:embed="rId3"/>
          <a:srcRect t="10602" r="22451" b="6610"/>
          <a:stretch/>
        </p:blipFill>
        <p:spPr>
          <a:xfrm>
            <a:off x="1816208" y="0"/>
            <a:ext cx="7227053" cy="5143500"/>
          </a:xfrm>
          <a:prstGeom prst="rect">
            <a:avLst/>
          </a:prstGeom>
        </p:spPr>
      </p:pic>
      <p:sp>
        <p:nvSpPr>
          <p:cNvPr id="71" name="Tijdelijke aanduiding voor tekst 70">
            <a:extLst>
              <a:ext uri="{FF2B5EF4-FFF2-40B4-BE49-F238E27FC236}">
                <a16:creationId xmlns:a16="http://schemas.microsoft.com/office/drawing/2014/main" id="{0354889C-7AA5-9600-1C09-2B96A1D69DEA}"/>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48307F4-69C7-B8A6-7AFC-975BAFF7E04C}"/>
              </a:ext>
            </a:extLst>
          </p:cNvPr>
          <p:cNvSpPr>
            <a:spLocks noGrp="1"/>
          </p:cNvSpPr>
          <p:nvPr>
            <p:ph type="title"/>
          </p:nvPr>
        </p:nvSpPr>
        <p:spPr>
          <a:xfrm>
            <a:off x="401240" y="539353"/>
            <a:ext cx="3644667" cy="531827"/>
          </a:xfrm>
        </p:spPr>
        <p:txBody>
          <a:bodyPr/>
          <a:lstStyle/>
          <a:p>
            <a:r>
              <a:rPr lang="nl-NL" dirty="0"/>
              <a:t>Gezondheidszorg- management</a:t>
            </a:r>
          </a:p>
        </p:txBody>
      </p:sp>
      <p:sp>
        <p:nvSpPr>
          <p:cNvPr id="5" name="Tijdelijke aanduiding voor voettekst 4">
            <a:extLst>
              <a:ext uri="{FF2B5EF4-FFF2-40B4-BE49-F238E27FC236}">
                <a16:creationId xmlns:a16="http://schemas.microsoft.com/office/drawing/2014/main" id="{10E7E665-5136-B010-9D32-0FB383025F44}"/>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455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DBEA-DE44-DF1A-AE3E-6C51E2B8F9DB}"/>
              </a:ext>
            </a:extLst>
          </p:cNvPr>
          <p:cNvSpPr>
            <a:spLocks noGrp="1"/>
          </p:cNvSpPr>
          <p:nvPr>
            <p:ph type="title"/>
          </p:nvPr>
        </p:nvSpPr>
        <p:spPr>
          <a:xfrm>
            <a:off x="491525" y="396000"/>
            <a:ext cx="8172000" cy="576000"/>
          </a:xfrm>
        </p:spPr>
        <p:txBody>
          <a:bodyPr anchor="t">
            <a:normAutofit/>
          </a:bodyPr>
          <a:lstStyle/>
          <a:p>
            <a:r>
              <a:rPr lang="nl-NL" dirty="0"/>
              <a:t>Opdracht: on </a:t>
            </a:r>
            <a:r>
              <a:rPr lang="nl-NL" dirty="0" err="1"/>
              <a:t>the</a:t>
            </a:r>
            <a:r>
              <a:rPr lang="nl-NL" dirty="0"/>
              <a:t> line</a:t>
            </a:r>
          </a:p>
        </p:txBody>
      </p:sp>
      <p:graphicFrame>
        <p:nvGraphicFramePr>
          <p:cNvPr id="11" name="Content Placeholder 2">
            <a:extLst>
              <a:ext uri="{FF2B5EF4-FFF2-40B4-BE49-F238E27FC236}">
                <a16:creationId xmlns:a16="http://schemas.microsoft.com/office/drawing/2014/main" id="{68C2B8C7-43CD-2B7F-A692-BAA768FB7B81}"/>
              </a:ext>
            </a:extLst>
          </p:cNvPr>
          <p:cNvGraphicFramePr>
            <a:graphicFrameLocks noGrp="1"/>
          </p:cNvGraphicFramePr>
          <p:nvPr>
            <p:ph idx="1"/>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hexagon with white text&#10;&#10;AI-generated content may be incorrect.">
            <a:extLst>
              <a:ext uri="{FF2B5EF4-FFF2-40B4-BE49-F238E27FC236}">
                <a16:creationId xmlns:a16="http://schemas.microsoft.com/office/drawing/2014/main" id="{77A45929-5B88-FF54-4E87-86550F052269}"/>
              </a:ext>
            </a:extLst>
          </p:cNvPr>
          <p:cNvPicPr>
            <a:picLocks noChangeAspect="1"/>
          </p:cNvPicPr>
          <p:nvPr/>
        </p:nvPicPr>
        <p:blipFill>
          <a:blip r:embed="rId8"/>
          <a:stretch>
            <a:fillRect/>
          </a:stretch>
        </p:blipFill>
        <p:spPr>
          <a:xfrm>
            <a:off x="8438192" y="0"/>
            <a:ext cx="705808" cy="775395"/>
          </a:xfrm>
          <a:prstGeom prst="rect">
            <a:avLst/>
          </a:prstGeom>
        </p:spPr>
      </p:pic>
    </p:spTree>
    <p:extLst>
      <p:ext uri="{BB962C8B-B14F-4D97-AF65-F5344CB8AC3E}">
        <p14:creationId xmlns:p14="http://schemas.microsoft.com/office/powerpoint/2010/main" val="24840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311-C059-EA8B-FFD5-B20D1193B852}"/>
              </a:ext>
            </a:extLst>
          </p:cNvPr>
          <p:cNvSpPr>
            <a:spLocks noGrp="1"/>
          </p:cNvSpPr>
          <p:nvPr>
            <p:ph type="ctrTitle"/>
          </p:nvPr>
        </p:nvSpPr>
        <p:spPr>
          <a:xfrm>
            <a:off x="491526" y="396000"/>
            <a:ext cx="5941025" cy="1476000"/>
          </a:xfrm>
        </p:spPr>
        <p:txBody>
          <a:bodyPr anchor="t">
            <a:normAutofit/>
          </a:bodyPr>
          <a:lstStyle/>
          <a:p>
            <a:r>
              <a:rPr lang="nl-NL" dirty="0"/>
              <a:t>Stelling 1</a:t>
            </a:r>
          </a:p>
        </p:txBody>
      </p:sp>
      <p:sp>
        <p:nvSpPr>
          <p:cNvPr id="3" name="Content Placeholder 2">
            <a:extLst>
              <a:ext uri="{FF2B5EF4-FFF2-40B4-BE49-F238E27FC236}">
                <a16:creationId xmlns:a16="http://schemas.microsoft.com/office/drawing/2014/main" id="{C1A38B57-98C2-3E0E-78BA-C9BBA11C4730}"/>
              </a:ext>
            </a:extLst>
          </p:cNvPr>
          <p:cNvSpPr>
            <a:spLocks noGrp="1"/>
          </p:cNvSpPr>
          <p:nvPr>
            <p:ph type="subTitle" idx="1"/>
          </p:nvPr>
        </p:nvSpPr>
        <p:spPr>
          <a:xfrm>
            <a:off x="491526" y="1872000"/>
            <a:ext cx="7786626" cy="810000"/>
          </a:xfrm>
        </p:spPr>
        <p:txBody>
          <a:bodyPr anchor="t">
            <a:normAutofit/>
          </a:bodyPr>
          <a:lstStyle/>
          <a:p>
            <a:pPr>
              <a:spcAft>
                <a:spcPts val="600"/>
              </a:spcAft>
            </a:pPr>
            <a:r>
              <a:rPr lang="nl-NL" dirty="0"/>
              <a:t>Je kunt een advocaat vragen om je te helpen als je in de problemen zit.</a:t>
            </a:r>
          </a:p>
        </p:txBody>
      </p:sp>
    </p:spTree>
    <p:extLst>
      <p:ext uri="{BB962C8B-B14F-4D97-AF65-F5344CB8AC3E}">
        <p14:creationId xmlns:p14="http://schemas.microsoft.com/office/powerpoint/2010/main" val="33285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5002-4B10-1365-0FAB-9146D28BCC2E}"/>
              </a:ext>
            </a:extLst>
          </p:cNvPr>
          <p:cNvSpPr>
            <a:spLocks noGrp="1"/>
          </p:cNvSpPr>
          <p:nvPr>
            <p:ph type="ctrTitle"/>
          </p:nvPr>
        </p:nvSpPr>
        <p:spPr/>
        <p:txBody>
          <a:bodyPr/>
          <a:lstStyle/>
          <a:p>
            <a:r>
              <a:rPr lang="nl-NL" dirty="0"/>
              <a:t>Stelling 2</a:t>
            </a:r>
          </a:p>
        </p:txBody>
      </p:sp>
      <p:sp>
        <p:nvSpPr>
          <p:cNvPr id="3" name="Subtitle 2">
            <a:extLst>
              <a:ext uri="{FF2B5EF4-FFF2-40B4-BE49-F238E27FC236}">
                <a16:creationId xmlns:a16="http://schemas.microsoft.com/office/drawing/2014/main" id="{D4EE6602-6236-F3DE-2902-1B48914A7E5E}"/>
              </a:ext>
            </a:extLst>
          </p:cNvPr>
          <p:cNvSpPr>
            <a:spLocks noGrp="1"/>
          </p:cNvSpPr>
          <p:nvPr>
            <p:ph type="subTitle" idx="1"/>
          </p:nvPr>
        </p:nvSpPr>
        <p:spPr>
          <a:xfrm>
            <a:off x="491526" y="1872000"/>
            <a:ext cx="7801136" cy="810000"/>
          </a:xfrm>
        </p:spPr>
        <p:txBody>
          <a:bodyPr/>
          <a:lstStyle/>
          <a:p>
            <a:r>
              <a:rPr lang="nl-NL" dirty="0"/>
              <a:t>Kinderen mogen altijd zelf beslissen welke regels ze willen opvolgen. </a:t>
            </a:r>
          </a:p>
        </p:txBody>
      </p:sp>
    </p:spTree>
    <p:extLst>
      <p:ext uri="{BB962C8B-B14F-4D97-AF65-F5344CB8AC3E}">
        <p14:creationId xmlns:p14="http://schemas.microsoft.com/office/powerpoint/2010/main" val="1397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B238-E650-A1D5-9D55-BC736A033B8A}"/>
              </a:ext>
            </a:extLst>
          </p:cNvPr>
          <p:cNvSpPr>
            <a:spLocks noGrp="1"/>
          </p:cNvSpPr>
          <p:nvPr>
            <p:ph type="ctrTitle"/>
          </p:nvPr>
        </p:nvSpPr>
        <p:spPr/>
        <p:txBody>
          <a:bodyPr/>
          <a:lstStyle/>
          <a:p>
            <a:r>
              <a:rPr lang="nl-NL" dirty="0"/>
              <a:t>Stelling 3</a:t>
            </a:r>
          </a:p>
        </p:txBody>
      </p:sp>
      <p:sp>
        <p:nvSpPr>
          <p:cNvPr id="3" name="Subtitle 2">
            <a:extLst>
              <a:ext uri="{FF2B5EF4-FFF2-40B4-BE49-F238E27FC236}">
                <a16:creationId xmlns:a16="http://schemas.microsoft.com/office/drawing/2014/main" id="{2E60D1DB-E58F-7B00-69EF-F0259DEF2A8F}"/>
              </a:ext>
            </a:extLst>
          </p:cNvPr>
          <p:cNvSpPr>
            <a:spLocks noGrp="1"/>
          </p:cNvSpPr>
          <p:nvPr>
            <p:ph type="subTitle" idx="1"/>
          </p:nvPr>
        </p:nvSpPr>
        <p:spPr>
          <a:xfrm>
            <a:off x="491526" y="1872000"/>
            <a:ext cx="7801136" cy="810000"/>
          </a:xfrm>
        </p:spPr>
        <p:txBody>
          <a:bodyPr/>
          <a:lstStyle/>
          <a:p>
            <a:r>
              <a:rPr lang="nl-NL" dirty="0"/>
              <a:t>Kinderen moeten meer invloed hebben op de regels in hun school. </a:t>
            </a:r>
          </a:p>
        </p:txBody>
      </p:sp>
    </p:spTree>
    <p:extLst>
      <p:ext uri="{BB962C8B-B14F-4D97-AF65-F5344CB8AC3E}">
        <p14:creationId xmlns:p14="http://schemas.microsoft.com/office/powerpoint/2010/main" val="30570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DC8-D784-68AE-6FC0-7E6E16705782}"/>
              </a:ext>
            </a:extLst>
          </p:cNvPr>
          <p:cNvSpPr>
            <a:spLocks noGrp="1"/>
          </p:cNvSpPr>
          <p:nvPr>
            <p:ph type="ctrTitle"/>
          </p:nvPr>
        </p:nvSpPr>
        <p:spPr/>
        <p:txBody>
          <a:bodyPr/>
          <a:lstStyle/>
          <a:p>
            <a:r>
              <a:rPr lang="nl-NL" dirty="0"/>
              <a:t>Stelling 4</a:t>
            </a:r>
          </a:p>
        </p:txBody>
      </p:sp>
      <p:sp>
        <p:nvSpPr>
          <p:cNvPr id="3" name="Subtitle 2">
            <a:extLst>
              <a:ext uri="{FF2B5EF4-FFF2-40B4-BE49-F238E27FC236}">
                <a16:creationId xmlns:a16="http://schemas.microsoft.com/office/drawing/2014/main" id="{606B985D-510D-0F67-9E0D-205FDF2E55E7}"/>
              </a:ext>
            </a:extLst>
          </p:cNvPr>
          <p:cNvSpPr>
            <a:spLocks noGrp="1"/>
          </p:cNvSpPr>
          <p:nvPr>
            <p:ph type="subTitle" idx="1"/>
          </p:nvPr>
        </p:nvSpPr>
        <p:spPr>
          <a:xfrm>
            <a:off x="491526" y="1872000"/>
            <a:ext cx="7706543" cy="810000"/>
          </a:xfrm>
        </p:spPr>
        <p:txBody>
          <a:bodyPr/>
          <a:lstStyle/>
          <a:p>
            <a:r>
              <a:rPr lang="nl-NL" dirty="0"/>
              <a:t>Kinderen mogen niet zeggen wat ze vinden.</a:t>
            </a:r>
          </a:p>
        </p:txBody>
      </p:sp>
    </p:spTree>
    <p:extLst>
      <p:ext uri="{BB962C8B-B14F-4D97-AF65-F5344CB8AC3E}">
        <p14:creationId xmlns:p14="http://schemas.microsoft.com/office/powerpoint/2010/main" val="2224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684-1F92-FC9C-F086-9DF7E8B07257}"/>
              </a:ext>
            </a:extLst>
          </p:cNvPr>
          <p:cNvSpPr>
            <a:spLocks noGrp="1"/>
          </p:cNvSpPr>
          <p:nvPr>
            <p:ph type="ctrTitle"/>
          </p:nvPr>
        </p:nvSpPr>
        <p:spPr/>
        <p:txBody>
          <a:bodyPr/>
          <a:lstStyle/>
          <a:p>
            <a:r>
              <a:rPr lang="nl-NL" dirty="0"/>
              <a:t>Stelling 5</a:t>
            </a:r>
          </a:p>
        </p:txBody>
      </p:sp>
      <p:sp>
        <p:nvSpPr>
          <p:cNvPr id="3" name="Subtitle 2">
            <a:extLst>
              <a:ext uri="{FF2B5EF4-FFF2-40B4-BE49-F238E27FC236}">
                <a16:creationId xmlns:a16="http://schemas.microsoft.com/office/drawing/2014/main" id="{BF2CE321-644B-AAD8-E480-5A82C9DCD1CE}"/>
              </a:ext>
            </a:extLst>
          </p:cNvPr>
          <p:cNvSpPr>
            <a:spLocks noGrp="1"/>
          </p:cNvSpPr>
          <p:nvPr>
            <p:ph type="subTitle" idx="1"/>
          </p:nvPr>
        </p:nvSpPr>
        <p:spPr>
          <a:xfrm>
            <a:off x="491526" y="1872000"/>
            <a:ext cx="7580419" cy="810000"/>
          </a:xfrm>
        </p:spPr>
        <p:txBody>
          <a:bodyPr/>
          <a:lstStyle/>
          <a:p>
            <a:r>
              <a:rPr lang="nl-NL" dirty="0"/>
              <a:t>Voor kinderen en volwassenen moeten dezelfde regels gelden</a:t>
            </a:r>
          </a:p>
        </p:txBody>
      </p:sp>
    </p:spTree>
    <p:extLst>
      <p:ext uri="{BB962C8B-B14F-4D97-AF65-F5344CB8AC3E}">
        <p14:creationId xmlns:p14="http://schemas.microsoft.com/office/powerpoint/2010/main" val="31205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7384-7F37-BBA6-71EE-C6332EE4B81B}"/>
              </a:ext>
            </a:extLst>
          </p:cNvPr>
          <p:cNvSpPr>
            <a:spLocks noGrp="1"/>
          </p:cNvSpPr>
          <p:nvPr>
            <p:ph type="ctrTitle"/>
          </p:nvPr>
        </p:nvSpPr>
        <p:spPr/>
        <p:txBody>
          <a:bodyPr/>
          <a:lstStyle/>
          <a:p>
            <a:r>
              <a:rPr lang="nl-NL" dirty="0"/>
              <a:t>Stelling 6</a:t>
            </a:r>
          </a:p>
        </p:txBody>
      </p:sp>
      <p:sp>
        <p:nvSpPr>
          <p:cNvPr id="3" name="Subtitle 2">
            <a:extLst>
              <a:ext uri="{FF2B5EF4-FFF2-40B4-BE49-F238E27FC236}">
                <a16:creationId xmlns:a16="http://schemas.microsoft.com/office/drawing/2014/main" id="{E9FADE40-3F86-B372-D96D-984F90717468}"/>
              </a:ext>
            </a:extLst>
          </p:cNvPr>
          <p:cNvSpPr>
            <a:spLocks noGrp="1"/>
          </p:cNvSpPr>
          <p:nvPr>
            <p:ph type="subTitle" idx="1"/>
          </p:nvPr>
        </p:nvSpPr>
        <p:spPr/>
        <p:txBody>
          <a:bodyPr/>
          <a:lstStyle/>
          <a:p>
            <a:r>
              <a:rPr lang="nl-NL" dirty="0"/>
              <a:t>Voor de wet is iedereen gelijk. </a:t>
            </a:r>
          </a:p>
        </p:txBody>
      </p:sp>
    </p:spTree>
    <p:extLst>
      <p:ext uri="{BB962C8B-B14F-4D97-AF65-F5344CB8AC3E}">
        <p14:creationId xmlns:p14="http://schemas.microsoft.com/office/powerpoint/2010/main" val="3481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nd with a gavel">
            <a:extLst>
              <a:ext uri="{FF2B5EF4-FFF2-40B4-BE49-F238E27FC236}">
                <a16:creationId xmlns:a16="http://schemas.microsoft.com/office/drawing/2014/main" id="{38167695-ED1B-4589-0F2B-3E808944DCEC}"/>
              </a:ext>
            </a:extLst>
          </p:cNvPr>
          <p:cNvPicPr>
            <a:picLocks noChangeAspect="1"/>
          </p:cNvPicPr>
          <p:nvPr/>
        </p:nvPicPr>
        <p:blipFill>
          <a:blip r:embed="rId3"/>
          <a:srcRect r="6071" b="20748"/>
          <a:stretch/>
        </p:blipFill>
        <p:spPr>
          <a:xfrm>
            <a:off x="1" y="0"/>
            <a:ext cx="9144000" cy="5143500"/>
          </a:xfrm>
          <a:prstGeom prst="rect">
            <a:avLst/>
          </a:prstGeom>
        </p:spPr>
      </p:pic>
      <p:sp>
        <p:nvSpPr>
          <p:cNvPr id="2" name="Text Placeholder 1">
            <a:extLst>
              <a:ext uri="{FF2B5EF4-FFF2-40B4-BE49-F238E27FC236}">
                <a16:creationId xmlns:a16="http://schemas.microsoft.com/office/drawing/2014/main" id="{3D1E8F8C-A6F1-FE50-3C9B-50D52AE67563}"/>
              </a:ext>
            </a:extLst>
          </p:cNvPr>
          <p:cNvSpPr>
            <a:spLocks noGrp="1"/>
          </p:cNvSpPr>
          <p:nvPr>
            <p:ph type="body" idx="10"/>
          </p:nvPr>
        </p:nvSpPr>
        <p:spPr/>
        <p:txBody>
          <a:bodyPr/>
          <a:lstStyle/>
          <a:p>
            <a:endParaRPr lang="nl-NL"/>
          </a:p>
        </p:txBody>
      </p:sp>
      <p:sp>
        <p:nvSpPr>
          <p:cNvPr id="3" name="Title 2">
            <a:extLst>
              <a:ext uri="{FF2B5EF4-FFF2-40B4-BE49-F238E27FC236}">
                <a16:creationId xmlns:a16="http://schemas.microsoft.com/office/drawing/2014/main" id="{E8796C46-6EE6-F866-B30B-4B905A58665E}"/>
              </a:ext>
            </a:extLst>
          </p:cNvPr>
          <p:cNvSpPr>
            <a:spLocks noGrp="1"/>
          </p:cNvSpPr>
          <p:nvPr>
            <p:ph type="ctrTitle"/>
          </p:nvPr>
        </p:nvSpPr>
        <p:spPr/>
        <p:txBody>
          <a:bodyPr/>
          <a:lstStyle/>
          <a:p>
            <a:r>
              <a:rPr lang="nl-NL" dirty="0"/>
              <a:t>Vraag de professor</a:t>
            </a:r>
          </a:p>
        </p:txBody>
      </p:sp>
      <p:sp>
        <p:nvSpPr>
          <p:cNvPr id="4" name="Subtitle 3">
            <a:extLst>
              <a:ext uri="{FF2B5EF4-FFF2-40B4-BE49-F238E27FC236}">
                <a16:creationId xmlns:a16="http://schemas.microsoft.com/office/drawing/2014/main" id="{E2B5B787-9CC9-0802-8CBC-2EAC33662A94}"/>
              </a:ext>
            </a:extLst>
          </p:cNvPr>
          <p:cNvSpPr>
            <a:spLocks noGrp="1"/>
          </p:cNvSpPr>
          <p:nvPr>
            <p:ph type="subTitle" idx="1"/>
          </p:nvPr>
        </p:nvSpPr>
        <p:spPr/>
        <p:txBody>
          <a:bodyPr/>
          <a:lstStyle/>
          <a:p>
            <a:r>
              <a:rPr lang="nl-NL" dirty="0"/>
              <a:t>Schrijf vragen op over rechten, het werk</a:t>
            </a:r>
          </a:p>
          <a:p>
            <a:r>
              <a:rPr lang="nl-NL" dirty="0"/>
              <a:t>van de professor of iets persoonlijks</a:t>
            </a:r>
          </a:p>
        </p:txBody>
      </p:sp>
      <p:pic>
        <p:nvPicPr>
          <p:cNvPr id="6" name="Picture 5">
            <a:extLst>
              <a:ext uri="{FF2B5EF4-FFF2-40B4-BE49-F238E27FC236}">
                <a16:creationId xmlns:a16="http://schemas.microsoft.com/office/drawing/2014/main" id="{1BEF08C5-0B03-488C-8391-67F6692D4EE4}"/>
              </a:ext>
            </a:extLst>
          </p:cNvPr>
          <p:cNvPicPr>
            <a:picLocks noChangeAspect="1"/>
          </p:cNvPicPr>
          <p:nvPr/>
        </p:nvPicPr>
        <p:blipFill>
          <a:blip r:embed="rId4"/>
          <a:stretch>
            <a:fillRect/>
          </a:stretch>
        </p:blipFill>
        <p:spPr>
          <a:xfrm>
            <a:off x="8216291" y="83820"/>
            <a:ext cx="847417" cy="975445"/>
          </a:xfrm>
          <a:prstGeom prst="rect">
            <a:avLst/>
          </a:prstGeom>
        </p:spPr>
      </p:pic>
    </p:spTree>
    <p:extLst>
      <p:ext uri="{BB962C8B-B14F-4D97-AF65-F5344CB8AC3E}">
        <p14:creationId xmlns:p14="http://schemas.microsoft.com/office/powerpoint/2010/main" val="9041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716-3D9E-3FFA-2D41-00DA01CB76DD}"/>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2D483BDB-0207-A921-A89C-FE67A5041D44}"/>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99DCA1DC-F3A3-09D2-DEF6-DAC3F3854773}"/>
              </a:ext>
            </a:extLst>
          </p:cNvPr>
          <p:cNvSpPr>
            <a:spLocks noGrp="1"/>
          </p:cNvSpPr>
          <p:nvPr>
            <p:ph type="ctrTitle"/>
          </p:nvPr>
        </p:nvSpPr>
        <p:spPr>
          <a:xfrm>
            <a:off x="491525" y="1134000"/>
            <a:ext cx="4874225" cy="1476000"/>
          </a:xfrm>
        </p:spPr>
        <p:txBody>
          <a:bodyPr/>
          <a:lstStyle/>
          <a:p>
            <a:r>
              <a:rPr lang="nl-NL" dirty="0"/>
              <a:t>Hint 5</a:t>
            </a:r>
          </a:p>
        </p:txBody>
      </p:sp>
      <p:sp>
        <p:nvSpPr>
          <p:cNvPr id="4" name="Subtitle 3">
            <a:extLst>
              <a:ext uri="{FF2B5EF4-FFF2-40B4-BE49-F238E27FC236}">
                <a16:creationId xmlns:a16="http://schemas.microsoft.com/office/drawing/2014/main" id="{75118F12-EBCC-E0C9-AD27-4263F8A99B62}"/>
              </a:ext>
            </a:extLst>
          </p:cNvPr>
          <p:cNvSpPr>
            <a:spLocks noGrp="1"/>
          </p:cNvSpPr>
          <p:nvPr>
            <p:ph type="subTitle" idx="1"/>
          </p:nvPr>
        </p:nvSpPr>
        <p:spPr/>
        <p:txBody>
          <a:bodyPr/>
          <a:lstStyle/>
          <a:p>
            <a:r>
              <a:rPr lang="nl-NL" dirty="0"/>
              <a:t>Als ik een superkracht zou hebben, zou ik </a:t>
            </a:r>
          </a:p>
          <a:p>
            <a:r>
              <a:rPr lang="nl-NL" dirty="0"/>
              <a:t>graag … willen kunnen/zijn</a:t>
            </a:r>
          </a:p>
        </p:txBody>
      </p:sp>
      <p:sp>
        <p:nvSpPr>
          <p:cNvPr id="6" name="TextBox 5">
            <a:extLst>
              <a:ext uri="{FF2B5EF4-FFF2-40B4-BE49-F238E27FC236}">
                <a16:creationId xmlns:a16="http://schemas.microsoft.com/office/drawing/2014/main" id="{D4A60074-0696-2C4F-61D2-CDA48E0A4A2B}"/>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6914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FC233-8236-9DAA-10B5-4D7E1F92A64F}"/>
              </a:ext>
            </a:extLst>
          </p:cNvPr>
          <p:cNvPicPr>
            <a:picLocks noChangeAspect="1"/>
          </p:cNvPicPr>
          <p:nvPr/>
        </p:nvPicPr>
        <p:blipFill>
          <a:blip r:embed="rId3"/>
          <a:srcRect l="13778" t="9491" b="17760"/>
          <a:stretch/>
        </p:blipFill>
        <p:spPr>
          <a:xfrm flipH="1">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zijn de faculteiten?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6" name="TextBox 5">
            <a:extLst>
              <a:ext uri="{FF2B5EF4-FFF2-40B4-BE49-F238E27FC236}">
                <a16:creationId xmlns:a16="http://schemas.microsoft.com/office/drawing/2014/main" id="{3980BE70-ADCD-16CF-5C82-1A223465C641}"/>
              </a:ext>
            </a:extLst>
          </p:cNvPr>
          <p:cNvSpPr txBox="1"/>
          <p:nvPr/>
        </p:nvSpPr>
        <p:spPr>
          <a:xfrm>
            <a:off x="0" y="4945417"/>
            <a:ext cx="45764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Erasmus University Rotterdam – Chris </a:t>
            </a:r>
            <a:r>
              <a:rPr kumimoji="0" lang="en-US" sz="6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Gorzeman</a:t>
            </a: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 Capital Image</a:t>
            </a:r>
            <a:endParaRPr kumimoji="0" lang="nl-NL"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and black diamond with white text&#10;&#10;AI-generated content may be incorrect.">
            <a:extLst>
              <a:ext uri="{FF2B5EF4-FFF2-40B4-BE49-F238E27FC236}">
                <a16:creationId xmlns:a16="http://schemas.microsoft.com/office/drawing/2014/main" id="{3B4F513D-9280-F974-7B7F-EAE989EBF623}"/>
              </a:ext>
            </a:extLst>
          </p:cNvPr>
          <p:cNvPicPr>
            <a:picLocks noChangeAspect="1"/>
          </p:cNvPicPr>
          <p:nvPr/>
        </p:nvPicPr>
        <p:blipFill>
          <a:blip r:embed="rId4"/>
          <a:stretch>
            <a:fillRect/>
          </a:stretch>
        </p:blipFill>
        <p:spPr>
          <a:xfrm>
            <a:off x="8117209" y="82734"/>
            <a:ext cx="655455" cy="756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CD717-D941-CA3E-21A7-CB2AC2423919}"/>
              </a:ext>
            </a:extLst>
          </p:cNvPr>
          <p:cNvPicPr>
            <a:picLocks noChangeAspect="1"/>
          </p:cNvPicPr>
          <p:nvPr/>
        </p:nvPicPr>
        <p:blipFill>
          <a:blip r:embed="rId3"/>
          <a:stretch>
            <a:fillRect/>
          </a:stretch>
        </p:blipFill>
        <p:spPr>
          <a:xfrm>
            <a:off x="1410346" y="-8093"/>
            <a:ext cx="7733654" cy="5159686"/>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dirty="0"/>
              <a:t>Geschiedenis, cultuur en communicatie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420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9EF6-7B6C-2D2F-ADCF-4A9C2FCDC4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10384C-9348-B97E-DCF3-7EBBCEA7B16F}"/>
              </a:ext>
            </a:extLst>
          </p:cNvPr>
          <p:cNvPicPr>
            <a:picLocks noChangeAspect="1"/>
          </p:cNvPicPr>
          <p:nvPr/>
        </p:nvPicPr>
        <p:blipFill>
          <a:blip r:embed="rId3"/>
          <a:stretch>
            <a:fillRect/>
          </a:stretch>
        </p:blipFill>
        <p:spPr>
          <a:xfrm>
            <a:off x="1425844" y="-3921"/>
            <a:ext cx="7715270" cy="5147421"/>
          </a:xfrm>
          <a:prstGeom prst="rect">
            <a:avLst/>
          </a:prstGeom>
        </p:spPr>
      </p:pic>
      <p:sp>
        <p:nvSpPr>
          <p:cNvPr id="71" name="Tijdelijke aanduiding voor tekst 70">
            <a:extLst>
              <a:ext uri="{FF2B5EF4-FFF2-40B4-BE49-F238E27FC236}">
                <a16:creationId xmlns:a16="http://schemas.microsoft.com/office/drawing/2014/main" id="{1ADE87AC-1E35-4225-4C84-A1A520B85DE8}"/>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8E12B4E-8177-E9A1-D80D-2CCA4020AACC}"/>
              </a:ext>
            </a:extLst>
          </p:cNvPr>
          <p:cNvSpPr>
            <a:spLocks noGrp="1"/>
          </p:cNvSpPr>
          <p:nvPr>
            <p:ph type="title"/>
          </p:nvPr>
        </p:nvSpPr>
        <p:spPr/>
        <p:txBody>
          <a:bodyPr/>
          <a:lstStyle/>
          <a:p>
            <a:r>
              <a:rPr lang="nl-NL" dirty="0"/>
              <a:t>Economie</a:t>
            </a:r>
          </a:p>
        </p:txBody>
      </p:sp>
      <p:sp>
        <p:nvSpPr>
          <p:cNvPr id="5" name="Tijdelijke aanduiding voor voettekst 4">
            <a:extLst>
              <a:ext uri="{FF2B5EF4-FFF2-40B4-BE49-F238E27FC236}">
                <a16:creationId xmlns:a16="http://schemas.microsoft.com/office/drawing/2014/main" id="{C3755523-BD20-9C37-B39F-27AFC1E32A3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011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3E8-6053-1676-22B9-ECED13494D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8F2DA8-67F7-BD57-FCE9-B385351E5CB0}"/>
              </a:ext>
            </a:extLst>
          </p:cNvPr>
          <p:cNvPicPr>
            <a:picLocks noChangeAspect="1"/>
          </p:cNvPicPr>
          <p:nvPr/>
        </p:nvPicPr>
        <p:blipFill>
          <a:blip r:embed="rId3"/>
          <a:srcRect r="11127"/>
          <a:stretch/>
        </p:blipFill>
        <p:spPr>
          <a:xfrm>
            <a:off x="2273832" y="0"/>
            <a:ext cx="6870167" cy="5145715"/>
          </a:xfrm>
          <a:prstGeom prst="rect">
            <a:avLst/>
          </a:prstGeom>
        </p:spPr>
      </p:pic>
      <p:sp>
        <p:nvSpPr>
          <p:cNvPr id="71" name="Tijdelijke aanduiding voor tekst 70">
            <a:extLst>
              <a:ext uri="{FF2B5EF4-FFF2-40B4-BE49-F238E27FC236}">
                <a16:creationId xmlns:a16="http://schemas.microsoft.com/office/drawing/2014/main" id="{E966099A-C7A0-3E1D-427A-9A90AD53B09F}"/>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9B42E84-04D2-76F9-D325-2A8BCDE8C481}"/>
              </a:ext>
            </a:extLst>
          </p:cNvPr>
          <p:cNvSpPr>
            <a:spLocks noGrp="1"/>
          </p:cNvSpPr>
          <p:nvPr>
            <p:ph type="title"/>
          </p:nvPr>
        </p:nvSpPr>
        <p:spPr/>
        <p:txBody>
          <a:bodyPr/>
          <a:lstStyle/>
          <a:p>
            <a:r>
              <a:rPr lang="nl-NL" dirty="0"/>
              <a:t>Rechten</a:t>
            </a:r>
          </a:p>
        </p:txBody>
      </p:sp>
      <p:sp>
        <p:nvSpPr>
          <p:cNvPr id="5" name="Tijdelijke aanduiding voor voettekst 4">
            <a:extLst>
              <a:ext uri="{FF2B5EF4-FFF2-40B4-BE49-F238E27FC236}">
                <a16:creationId xmlns:a16="http://schemas.microsoft.com/office/drawing/2014/main" id="{81530D59-BEBE-611C-9C18-49E2763FAF21}"/>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87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71BD-E2F4-0925-42AB-15E36E89CF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14D830-2254-A598-B1FC-1B2B22713234}"/>
              </a:ext>
            </a:extLst>
          </p:cNvPr>
          <p:cNvPicPr>
            <a:picLocks noChangeAspect="1"/>
          </p:cNvPicPr>
          <p:nvPr/>
        </p:nvPicPr>
        <p:blipFill>
          <a:blip r:embed="rId3"/>
          <a:stretch>
            <a:fillRect/>
          </a:stretch>
        </p:blipFill>
        <p:spPr>
          <a:xfrm>
            <a:off x="1441341" y="-7418"/>
            <a:ext cx="7702658" cy="5150917"/>
          </a:xfrm>
          <a:prstGeom prst="rect">
            <a:avLst/>
          </a:prstGeom>
        </p:spPr>
      </p:pic>
      <p:sp>
        <p:nvSpPr>
          <p:cNvPr id="71" name="Tijdelijke aanduiding voor tekst 70">
            <a:extLst>
              <a:ext uri="{FF2B5EF4-FFF2-40B4-BE49-F238E27FC236}">
                <a16:creationId xmlns:a16="http://schemas.microsoft.com/office/drawing/2014/main" id="{CB3724DA-AF97-3741-D6B6-6EF677F9D709}"/>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ABFCC9E-382E-64FA-B83C-353191CE8D45}"/>
              </a:ext>
            </a:extLst>
          </p:cNvPr>
          <p:cNvSpPr>
            <a:spLocks noGrp="1"/>
          </p:cNvSpPr>
          <p:nvPr>
            <p:ph type="title"/>
          </p:nvPr>
        </p:nvSpPr>
        <p:spPr>
          <a:xfrm>
            <a:off x="401240" y="539353"/>
            <a:ext cx="2357457" cy="531827"/>
          </a:xfrm>
        </p:spPr>
        <p:txBody>
          <a:bodyPr/>
          <a:lstStyle/>
          <a:p>
            <a:r>
              <a:rPr lang="nl-NL" sz="2400" dirty="0">
                <a:latin typeface="Museo Sans 700"/>
                <a:ea typeface="+mj-ea"/>
              </a:rPr>
              <a:t>Sociale- en </a:t>
            </a:r>
            <a:br>
              <a:rPr lang="nl-NL" sz="2400" dirty="0">
                <a:latin typeface="Museo Sans 700"/>
                <a:ea typeface="+mj-ea"/>
              </a:rPr>
            </a:br>
            <a:r>
              <a:rPr lang="nl-NL" sz="2400" dirty="0">
                <a:latin typeface="Museo Sans 700"/>
                <a:ea typeface="+mj-ea"/>
              </a:rPr>
              <a:t>gedrags-</a:t>
            </a:r>
            <a:br>
              <a:rPr lang="nl-NL" sz="2400" dirty="0">
                <a:latin typeface="Museo Sans 700"/>
                <a:ea typeface="+mj-ea"/>
              </a:rPr>
            </a:br>
            <a:r>
              <a:rPr lang="nl-NL" sz="2400" dirty="0">
                <a:latin typeface="Museo Sans 700"/>
                <a:ea typeface="+mj-ea"/>
              </a:rPr>
              <a:t>wetenschappen</a:t>
            </a:r>
            <a:endParaRPr lang="nl-NL" dirty="0"/>
          </a:p>
        </p:txBody>
      </p:sp>
      <p:sp>
        <p:nvSpPr>
          <p:cNvPr id="5" name="Tijdelijke aanduiding voor voettekst 4">
            <a:extLst>
              <a:ext uri="{FF2B5EF4-FFF2-40B4-BE49-F238E27FC236}">
                <a16:creationId xmlns:a16="http://schemas.microsoft.com/office/drawing/2014/main" id="{4723D89D-A246-498C-5403-81CC4C4F19B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29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7327-5856-871C-21E1-63CF191D86A0}"/>
            </a:ext>
          </a:extLst>
        </p:cNvPr>
        <p:cNvGrpSpPr/>
        <p:nvPr/>
      </p:nvGrpSpPr>
      <p:grpSpPr>
        <a:xfrm>
          <a:off x="0" y="0"/>
          <a:ext cx="0" cy="0"/>
          <a:chOff x="0" y="0"/>
          <a:chExt cx="0" cy="0"/>
        </a:xfrm>
      </p:grpSpPr>
      <p:pic>
        <p:nvPicPr>
          <p:cNvPr id="3" name="Content Placeholder 5" descr="Group of students working in library">
            <a:extLst>
              <a:ext uri="{FF2B5EF4-FFF2-40B4-BE49-F238E27FC236}">
                <a16:creationId xmlns:a16="http://schemas.microsoft.com/office/drawing/2014/main" id="{8967DB27-4E15-E0CE-6726-FB4ADBE66282}"/>
              </a:ext>
            </a:extLst>
          </p:cNvPr>
          <p:cNvPicPr>
            <a:picLocks noChangeAspect="1"/>
          </p:cNvPicPr>
          <p:nvPr/>
        </p:nvPicPr>
        <p:blipFill>
          <a:blip r:embed="rId3"/>
          <a:srcRect t="7495"/>
          <a:stretch/>
        </p:blipFill>
        <p:spPr>
          <a:xfrm>
            <a:off x="774915" y="-4321"/>
            <a:ext cx="8369086" cy="5159991"/>
          </a:xfrm>
          <a:prstGeom prst="rect">
            <a:avLst/>
          </a:prstGeom>
        </p:spPr>
      </p:pic>
      <p:sp>
        <p:nvSpPr>
          <p:cNvPr id="71" name="Tijdelijke aanduiding voor tekst 70">
            <a:extLst>
              <a:ext uri="{FF2B5EF4-FFF2-40B4-BE49-F238E27FC236}">
                <a16:creationId xmlns:a16="http://schemas.microsoft.com/office/drawing/2014/main" id="{8F27DC2C-87FB-55A8-F977-B5BA79DB461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756D0433-5CE8-4944-7DFE-C554088B77FB}"/>
              </a:ext>
            </a:extLst>
          </p:cNvPr>
          <p:cNvSpPr>
            <a:spLocks noGrp="1"/>
          </p:cNvSpPr>
          <p:nvPr>
            <p:ph type="title"/>
          </p:nvPr>
        </p:nvSpPr>
        <p:spPr>
          <a:xfrm>
            <a:off x="401240" y="539353"/>
            <a:ext cx="2357457" cy="531827"/>
          </a:xfrm>
        </p:spPr>
        <p:txBody>
          <a:bodyPr/>
          <a:lstStyle/>
          <a:p>
            <a:r>
              <a:rPr lang="nl-NL" sz="2400" dirty="0">
                <a:latin typeface="Museo Sans 700"/>
              </a:rPr>
              <a:t>Filosofie</a:t>
            </a:r>
            <a:endParaRPr lang="nl-NL" dirty="0"/>
          </a:p>
        </p:txBody>
      </p:sp>
      <p:sp>
        <p:nvSpPr>
          <p:cNvPr id="5" name="Tijdelijke aanduiding voor voettekst 4">
            <a:extLst>
              <a:ext uri="{FF2B5EF4-FFF2-40B4-BE49-F238E27FC236}">
                <a16:creationId xmlns:a16="http://schemas.microsoft.com/office/drawing/2014/main" id="{AEA548C5-1F32-64D9-BDC8-182A58E86BC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671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CA39-F035-A9B6-65BB-29057AEABE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34C82-5D72-2E82-35A8-1AED92CA704B}"/>
              </a:ext>
            </a:extLst>
          </p:cNvPr>
          <p:cNvPicPr>
            <a:picLocks noChangeAspect="1"/>
          </p:cNvPicPr>
          <p:nvPr/>
        </p:nvPicPr>
        <p:blipFill>
          <a:blip r:embed="rId3"/>
          <a:srcRect r="14293"/>
          <a:stretch/>
        </p:blipFill>
        <p:spPr>
          <a:xfrm>
            <a:off x="2522352" y="0"/>
            <a:ext cx="6621647" cy="5154516"/>
          </a:xfrm>
          <a:prstGeom prst="rect">
            <a:avLst/>
          </a:prstGeom>
        </p:spPr>
      </p:pic>
      <p:sp>
        <p:nvSpPr>
          <p:cNvPr id="71" name="Tijdelijke aanduiding voor tekst 70">
            <a:extLst>
              <a:ext uri="{FF2B5EF4-FFF2-40B4-BE49-F238E27FC236}">
                <a16:creationId xmlns:a16="http://schemas.microsoft.com/office/drawing/2014/main" id="{49DED50C-8A45-E17D-2F5D-32CF450B20E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A67152E4-D99B-F20D-2CDB-1B821566F7B2}"/>
              </a:ext>
            </a:extLst>
          </p:cNvPr>
          <p:cNvSpPr>
            <a:spLocks noGrp="1"/>
          </p:cNvSpPr>
          <p:nvPr>
            <p:ph type="title"/>
          </p:nvPr>
        </p:nvSpPr>
        <p:spPr>
          <a:xfrm>
            <a:off x="401240" y="539353"/>
            <a:ext cx="2357457" cy="531827"/>
          </a:xfrm>
        </p:spPr>
        <p:txBody>
          <a:bodyPr/>
          <a:lstStyle/>
          <a:p>
            <a:r>
              <a:rPr lang="nl-NL" sz="2400" dirty="0">
                <a:latin typeface="Museo Sans 700"/>
              </a:rPr>
              <a:t>Geneeskunde</a:t>
            </a:r>
            <a:endParaRPr lang="nl-NL" dirty="0"/>
          </a:p>
        </p:txBody>
      </p:sp>
      <p:sp>
        <p:nvSpPr>
          <p:cNvPr id="5" name="Tijdelijke aanduiding voor voettekst 4">
            <a:extLst>
              <a:ext uri="{FF2B5EF4-FFF2-40B4-BE49-F238E27FC236}">
                <a16:creationId xmlns:a16="http://schemas.microsoft.com/office/drawing/2014/main" id="{43848EE9-937F-4750-2845-72E1E9A308E3}"/>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07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FB93-552C-9231-8DF9-98B6B29A66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740510-BF8B-4563-6516-B86C75FCFD95}"/>
              </a:ext>
            </a:extLst>
          </p:cNvPr>
          <p:cNvPicPr>
            <a:picLocks noChangeAspect="1"/>
          </p:cNvPicPr>
          <p:nvPr/>
        </p:nvPicPr>
        <p:blipFill>
          <a:blip r:embed="rId3"/>
          <a:srcRect r="16619"/>
          <a:stretch/>
        </p:blipFill>
        <p:spPr>
          <a:xfrm>
            <a:off x="784920" y="0"/>
            <a:ext cx="8359080" cy="5143500"/>
          </a:xfrm>
          <a:prstGeom prst="rect">
            <a:avLst/>
          </a:prstGeom>
        </p:spPr>
      </p:pic>
      <p:sp>
        <p:nvSpPr>
          <p:cNvPr id="71" name="Tijdelijke aanduiding voor tekst 70">
            <a:extLst>
              <a:ext uri="{FF2B5EF4-FFF2-40B4-BE49-F238E27FC236}">
                <a16:creationId xmlns:a16="http://schemas.microsoft.com/office/drawing/2014/main" id="{529AB59E-7A01-2213-2A78-96D32EDA2781}"/>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81462752-01BD-618E-B613-585DB87ED2F8}"/>
              </a:ext>
            </a:extLst>
          </p:cNvPr>
          <p:cNvSpPr>
            <a:spLocks noGrp="1"/>
          </p:cNvSpPr>
          <p:nvPr>
            <p:ph type="title"/>
          </p:nvPr>
        </p:nvSpPr>
        <p:spPr>
          <a:xfrm>
            <a:off x="401240" y="539353"/>
            <a:ext cx="2357457" cy="531827"/>
          </a:xfrm>
        </p:spPr>
        <p:txBody>
          <a:bodyPr/>
          <a:lstStyle/>
          <a:p>
            <a:r>
              <a:rPr lang="nl-NL" dirty="0"/>
              <a:t>Management</a:t>
            </a:r>
          </a:p>
        </p:txBody>
      </p:sp>
      <p:sp>
        <p:nvSpPr>
          <p:cNvPr id="5" name="Tijdelijke aanduiding voor voettekst 4">
            <a:extLst>
              <a:ext uri="{FF2B5EF4-FFF2-40B4-BE49-F238E27FC236}">
                <a16:creationId xmlns:a16="http://schemas.microsoft.com/office/drawing/2014/main" id="{B2A347D6-2EC8-B531-4E42-029BE366ED2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90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Create a new document." ma:contentTypeScope="" ma:versionID="73b47236a15cf5a619952b8a8beca565">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7af4e33b5493ec7fe70e5b27155e15cd"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40C0E3-E6CA-4DE8-95F1-ACC27C04A4A2}">
  <ds:schemaRefs>
    <ds:schemaRef ds:uri="http://schemas.microsoft.com/office/infopath/2007/PartnerControls"/>
    <ds:schemaRef ds:uri="http://purl.org/dc/dcmitype/"/>
    <ds:schemaRef ds:uri="http://purl.org/dc/terms/"/>
    <ds:schemaRef ds:uri="http://schemas.microsoft.com/office/2006/metadata/properties"/>
    <ds:schemaRef ds:uri="468bb3a0-c30a-4265-aa8c-4c388d7b3d60"/>
    <ds:schemaRef ds:uri="http://www.w3.org/XML/1998/namespace"/>
    <ds:schemaRef ds:uri="http://schemas.microsoft.com/office/2006/documentManagement/types"/>
    <ds:schemaRef ds:uri="http://schemas.openxmlformats.org/package/2006/metadata/core-properties"/>
    <ds:schemaRef ds:uri="5d9a87b2-7e48-4078-941b-fa9a353a6bc6"/>
    <ds:schemaRef ds:uri="http://purl.org/dc/elements/1.1/"/>
  </ds:schemaRefs>
</ds:datastoreItem>
</file>

<file path=customXml/itemProps2.xml><?xml version="1.0" encoding="utf-8"?>
<ds:datastoreItem xmlns:ds="http://schemas.openxmlformats.org/officeDocument/2006/customXml" ds:itemID="{234553C8-3C9D-4E6E-A6D5-26F02BFFD3DB}"/>
</file>

<file path=customXml/itemProps3.xml><?xml version="1.0" encoding="utf-8"?>
<ds:datastoreItem xmlns:ds="http://schemas.openxmlformats.org/officeDocument/2006/customXml" ds:itemID="{49FACC2E-9451-4B48-83FC-6CE9BEB55F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EUR powerpoint_template_16-9</Template>
  <TotalTime>249</TotalTime>
  <Words>1895</Words>
  <Application>Microsoft Office PowerPoint</Application>
  <PresentationFormat>On-screen Show (16:9)</PresentationFormat>
  <Paragraphs>158</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5</vt:lpstr>
      <vt:lpstr>Wat zijn de faculteiten?</vt:lpstr>
      <vt:lpstr>Geschiedenis, cultuur en communicatie</vt:lpstr>
      <vt:lpstr>Economie</vt:lpstr>
      <vt:lpstr>Rechten</vt:lpstr>
      <vt:lpstr>Sociale- en  gedrags- wetenschappen</vt:lpstr>
      <vt:lpstr>Filosofie</vt:lpstr>
      <vt:lpstr>Geneeskunde</vt:lpstr>
      <vt:lpstr>Management</vt:lpstr>
      <vt:lpstr>Gezondheidszorg- management</vt:lpstr>
      <vt:lpstr>Opdracht: on the line</vt:lpstr>
      <vt:lpstr>Stelling 1</vt:lpstr>
      <vt:lpstr>Stelling 2</vt:lpstr>
      <vt:lpstr>Stelling 3</vt:lpstr>
      <vt:lpstr>Stelling 4</vt:lpstr>
      <vt:lpstr>Stelling 5</vt:lpstr>
      <vt:lpstr>Stelling 6</vt:lpstr>
      <vt:lpstr>Vraag de professor</vt:lpstr>
      <vt:lpstr>Hint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3</cp:revision>
  <dcterms:created xsi:type="dcterms:W3CDTF">2025-03-13T08:05:59Z</dcterms:created>
  <dcterms:modified xsi:type="dcterms:W3CDTF">2025-04-15T09:34:12Z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2025-03-13T08:07:24Z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6ea1299a-3a9a-468c-aeb5-1e6dbabb2f87</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