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3" r:id="rId5"/>
  </p:sldMasterIdLst>
  <p:notesMasterIdLst>
    <p:notesMasterId r:id="rId25"/>
  </p:notesMasterIdLst>
  <p:sldIdLst>
    <p:sldId id="256" r:id="rId6"/>
    <p:sldId id="437" r:id="rId7"/>
    <p:sldId id="428" r:id="rId8"/>
    <p:sldId id="429" r:id="rId9"/>
    <p:sldId id="430" r:id="rId10"/>
    <p:sldId id="431" r:id="rId11"/>
    <p:sldId id="432" r:id="rId12"/>
    <p:sldId id="433" r:id="rId13"/>
    <p:sldId id="434" r:id="rId14"/>
    <p:sldId id="435" r:id="rId15"/>
    <p:sldId id="438" r:id="rId16"/>
    <p:sldId id="274" r:id="rId17"/>
    <p:sldId id="275" r:id="rId18"/>
    <p:sldId id="276" r:id="rId19"/>
    <p:sldId id="277" r:id="rId20"/>
    <p:sldId id="278" r:id="rId21"/>
    <p:sldId id="279" r:id="rId22"/>
    <p:sldId id="280" r:id="rId23"/>
    <p:sldId id="281" r:id="rId24"/>
  </p:sldIdLst>
  <p:sldSz cx="9144000" cy="5143500" type="screen16x9"/>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86D3D9-69F7-9794-D567-06960DAD9FA4}" name="Rowan Huijgen" initials="RH" userId="S::53184rhu@eur.nl::e0cabf83-1478-4e2a-909c-f70581844008"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E6B016-BD12-40CA-AC55-2B28A8A902CE}" v="5" dt="2025-04-03T09:01:47.6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2950" autoAdjust="0"/>
  </p:normalViewPr>
  <p:slideViewPr>
    <p:cSldViewPr snapToGrid="0" snapToObjects="1">
      <p:cViewPr varScale="1">
        <p:scale>
          <a:sx n="66" d="100"/>
          <a:sy n="66" d="100"/>
        </p:scale>
        <p:origin x="62" y="72"/>
      </p:cViewPr>
      <p:guideLst>
        <p:guide orient="horz" pos="2160"/>
        <p:guide pos="2880"/>
        <p:guide orient="horz" pos="162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wan Huijgen" userId="e0cabf83-1478-4e2a-909c-f70581844008" providerId="ADAL" clId="{729D12C7-CA82-450B-AC57-8634A280929C}"/>
    <pc:docChg chg="modSld">
      <pc:chgData name="Rowan Huijgen" userId="e0cabf83-1478-4e2a-909c-f70581844008" providerId="ADAL" clId="{729D12C7-CA82-450B-AC57-8634A280929C}" dt="2025-03-28T11:05:02.882" v="9" actId="20577"/>
      <pc:docMkLst>
        <pc:docMk/>
      </pc:docMkLst>
      <pc:sldChg chg="modSp mod">
        <pc:chgData name="Rowan Huijgen" userId="e0cabf83-1478-4e2a-909c-f70581844008" providerId="ADAL" clId="{729D12C7-CA82-450B-AC57-8634A280929C}" dt="2025-03-28T11:04:28.153" v="1" actId="14100"/>
        <pc:sldMkLst>
          <pc:docMk/>
          <pc:sldMk cId="3328527466" sldId="274"/>
        </pc:sldMkLst>
        <pc:spChg chg="mod">
          <ac:chgData name="Rowan Huijgen" userId="e0cabf83-1478-4e2a-909c-f70581844008" providerId="ADAL" clId="{729D12C7-CA82-450B-AC57-8634A280929C}" dt="2025-03-28T11:04:28.153" v="1" actId="14100"/>
          <ac:spMkLst>
            <pc:docMk/>
            <pc:sldMk cId="3328527466" sldId="274"/>
            <ac:spMk id="3" creationId="{C1A38B57-98C2-3E0E-78BA-C9BBA11C4730}"/>
          </ac:spMkLst>
        </pc:spChg>
      </pc:sldChg>
      <pc:sldChg chg="modSp mod">
        <pc:chgData name="Rowan Huijgen" userId="e0cabf83-1478-4e2a-909c-f70581844008" providerId="ADAL" clId="{729D12C7-CA82-450B-AC57-8634A280929C}" dt="2025-03-28T11:04:34.331" v="2" actId="20577"/>
        <pc:sldMkLst>
          <pc:docMk/>
          <pc:sldMk cId="1397186133" sldId="275"/>
        </pc:sldMkLst>
        <pc:spChg chg="mod">
          <ac:chgData name="Rowan Huijgen" userId="e0cabf83-1478-4e2a-909c-f70581844008" providerId="ADAL" clId="{729D12C7-CA82-450B-AC57-8634A280929C}" dt="2025-03-28T11:04:34.331" v="2" actId="20577"/>
          <ac:spMkLst>
            <pc:docMk/>
            <pc:sldMk cId="1397186133" sldId="275"/>
            <ac:spMk id="3" creationId="{D4EE6602-6236-F3DE-2902-1B48914A7E5E}"/>
          </ac:spMkLst>
        </pc:spChg>
      </pc:sldChg>
      <pc:sldChg chg="modSp mod">
        <pc:chgData name="Rowan Huijgen" userId="e0cabf83-1478-4e2a-909c-f70581844008" providerId="ADAL" clId="{729D12C7-CA82-450B-AC57-8634A280929C}" dt="2025-03-28T11:04:42.606" v="4" actId="20577"/>
        <pc:sldMkLst>
          <pc:docMk/>
          <pc:sldMk cId="3057052650" sldId="276"/>
        </pc:sldMkLst>
        <pc:spChg chg="mod">
          <ac:chgData name="Rowan Huijgen" userId="e0cabf83-1478-4e2a-909c-f70581844008" providerId="ADAL" clId="{729D12C7-CA82-450B-AC57-8634A280929C}" dt="2025-03-28T11:04:42.606" v="4" actId="20577"/>
          <ac:spMkLst>
            <pc:docMk/>
            <pc:sldMk cId="3057052650" sldId="276"/>
            <ac:spMk id="3" creationId="{2E60D1DB-E58F-7B00-69EF-F0259DEF2A8F}"/>
          </ac:spMkLst>
        </pc:spChg>
      </pc:sldChg>
      <pc:sldChg chg="modSp mod">
        <pc:chgData name="Rowan Huijgen" userId="e0cabf83-1478-4e2a-909c-f70581844008" providerId="ADAL" clId="{729D12C7-CA82-450B-AC57-8634A280929C}" dt="2025-03-28T11:04:47.379" v="5" actId="20577"/>
        <pc:sldMkLst>
          <pc:docMk/>
          <pc:sldMk cId="2224065548" sldId="277"/>
        </pc:sldMkLst>
        <pc:spChg chg="mod">
          <ac:chgData name="Rowan Huijgen" userId="e0cabf83-1478-4e2a-909c-f70581844008" providerId="ADAL" clId="{729D12C7-CA82-450B-AC57-8634A280929C}" dt="2025-03-28T11:04:47.379" v="5" actId="20577"/>
          <ac:spMkLst>
            <pc:docMk/>
            <pc:sldMk cId="2224065548" sldId="277"/>
            <ac:spMk id="3" creationId="{606B985D-510D-0F67-9E0D-205FDF2E55E7}"/>
          </ac:spMkLst>
        </pc:spChg>
      </pc:sldChg>
      <pc:sldChg chg="modSp mod">
        <pc:chgData name="Rowan Huijgen" userId="e0cabf83-1478-4e2a-909c-f70581844008" providerId="ADAL" clId="{729D12C7-CA82-450B-AC57-8634A280929C}" dt="2025-03-28T11:04:54.182" v="7" actId="20577"/>
        <pc:sldMkLst>
          <pc:docMk/>
          <pc:sldMk cId="3120515783" sldId="278"/>
        </pc:sldMkLst>
        <pc:spChg chg="mod">
          <ac:chgData name="Rowan Huijgen" userId="e0cabf83-1478-4e2a-909c-f70581844008" providerId="ADAL" clId="{729D12C7-CA82-450B-AC57-8634A280929C}" dt="2025-03-28T11:04:54.182" v="7" actId="20577"/>
          <ac:spMkLst>
            <pc:docMk/>
            <pc:sldMk cId="3120515783" sldId="278"/>
            <ac:spMk id="3" creationId="{BF2CE321-644B-AAD8-E480-5A82C9DCD1CE}"/>
          </ac:spMkLst>
        </pc:spChg>
      </pc:sldChg>
      <pc:sldChg chg="modSp mod">
        <pc:chgData name="Rowan Huijgen" userId="e0cabf83-1478-4e2a-909c-f70581844008" providerId="ADAL" clId="{729D12C7-CA82-450B-AC57-8634A280929C}" dt="2025-03-28T11:05:02.882" v="9" actId="20577"/>
        <pc:sldMkLst>
          <pc:docMk/>
          <pc:sldMk cId="3481123812" sldId="279"/>
        </pc:sldMkLst>
        <pc:spChg chg="mod">
          <ac:chgData name="Rowan Huijgen" userId="e0cabf83-1478-4e2a-909c-f70581844008" providerId="ADAL" clId="{729D12C7-CA82-450B-AC57-8634A280929C}" dt="2025-03-28T11:05:02.882" v="9" actId="20577"/>
          <ac:spMkLst>
            <pc:docMk/>
            <pc:sldMk cId="3481123812" sldId="279"/>
            <ac:spMk id="3" creationId="{E9FADE40-3F86-B372-D96D-984F90717468}"/>
          </ac:spMkLst>
        </pc:spChg>
      </pc:sldChg>
    </pc:docChg>
  </pc:docChgLst>
  <pc:docChgLst>
    <pc:chgData name="Myrthe Brouwers" userId="44c89aa1-864a-4988-924c-f3e478a37a5b" providerId="ADAL" clId="{7814E6AB-AE44-4680-A207-F1EEBF693A5B}"/>
    <pc:docChg chg="custSel delSld modSld">
      <pc:chgData name="Myrthe Brouwers" userId="44c89aa1-864a-4988-924c-f3e478a37a5b" providerId="ADAL" clId="{7814E6AB-AE44-4680-A207-F1EEBF693A5B}" dt="2025-03-25T14:07:32.408" v="2239" actId="2696"/>
      <pc:docMkLst>
        <pc:docMk/>
      </pc:docMkLst>
      <pc:sldChg chg="addSp modSp">
        <pc:chgData name="Myrthe Brouwers" userId="44c89aa1-864a-4988-924c-f3e478a37a5b" providerId="ADAL" clId="{7814E6AB-AE44-4680-A207-F1EEBF693A5B}" dt="2025-03-18T09:26:10.718" v="2234"/>
        <pc:sldMkLst>
          <pc:docMk/>
          <pc:sldMk cId="0" sldId="268"/>
        </pc:sldMkLst>
      </pc:sldChg>
      <pc:sldChg chg="del">
        <pc:chgData name="Myrthe Brouwers" userId="44c89aa1-864a-4988-924c-f3e478a37a5b" providerId="ADAL" clId="{7814E6AB-AE44-4680-A207-F1EEBF693A5B}" dt="2025-03-25T08:29:10.820" v="2237" actId="2696"/>
        <pc:sldMkLst>
          <pc:docMk/>
          <pc:sldMk cId="3443514898" sldId="269"/>
        </pc:sldMkLst>
      </pc:sldChg>
      <pc:sldChg chg="del">
        <pc:chgData name="Myrthe Brouwers" userId="44c89aa1-864a-4988-924c-f3e478a37a5b" providerId="ADAL" clId="{7814E6AB-AE44-4680-A207-F1EEBF693A5B}" dt="2025-03-25T08:29:10.820" v="2237" actId="2696"/>
        <pc:sldMkLst>
          <pc:docMk/>
          <pc:sldMk cId="2084953577" sldId="270"/>
        </pc:sldMkLst>
      </pc:sldChg>
      <pc:sldChg chg="del">
        <pc:chgData name="Myrthe Brouwers" userId="44c89aa1-864a-4988-924c-f3e478a37a5b" providerId="ADAL" clId="{7814E6AB-AE44-4680-A207-F1EEBF693A5B}" dt="2025-03-25T08:29:10.820" v="2237" actId="2696"/>
        <pc:sldMkLst>
          <pc:docMk/>
          <pc:sldMk cId="2744019090" sldId="271"/>
        </pc:sldMkLst>
      </pc:sldChg>
      <pc:sldChg chg="del">
        <pc:chgData name="Myrthe Brouwers" userId="44c89aa1-864a-4988-924c-f3e478a37a5b" providerId="ADAL" clId="{7814E6AB-AE44-4680-A207-F1EEBF693A5B}" dt="2025-03-25T08:29:10.820" v="2237" actId="2696"/>
        <pc:sldMkLst>
          <pc:docMk/>
          <pc:sldMk cId="2493003226" sldId="272"/>
        </pc:sldMkLst>
      </pc:sldChg>
      <pc:sldChg chg="addSp modSp del">
        <pc:chgData name="Myrthe Brouwers" userId="44c89aa1-864a-4988-924c-f3e478a37a5b" providerId="ADAL" clId="{7814E6AB-AE44-4680-A207-F1EEBF693A5B}" dt="2025-03-25T08:42:40.670" v="2238" actId="2696"/>
        <pc:sldMkLst>
          <pc:docMk/>
          <pc:sldMk cId="2242397125" sldId="273"/>
        </pc:sldMkLst>
      </pc:sldChg>
      <pc:sldChg chg="modSp mod modNotesTx">
        <pc:chgData name="Myrthe Brouwers" userId="44c89aa1-864a-4988-924c-f3e478a37a5b" providerId="ADAL" clId="{7814E6AB-AE44-4680-A207-F1EEBF693A5B}" dt="2025-03-13T14:05:12.605" v="241" actId="20577"/>
        <pc:sldMkLst>
          <pc:docMk/>
          <pc:sldMk cId="3328527466" sldId="274"/>
        </pc:sldMkLst>
        <pc:spChg chg="mod">
          <ac:chgData name="Myrthe Brouwers" userId="44c89aa1-864a-4988-924c-f3e478a37a5b" providerId="ADAL" clId="{7814E6AB-AE44-4680-A207-F1EEBF693A5B}" dt="2025-03-13T14:04:37.045" v="63" actId="20577"/>
          <ac:spMkLst>
            <pc:docMk/>
            <pc:sldMk cId="3328527466" sldId="274"/>
            <ac:spMk id="3" creationId="{C1A38B57-98C2-3E0E-78BA-C9BBA11C4730}"/>
          </ac:spMkLst>
        </pc:spChg>
      </pc:sldChg>
      <pc:sldChg chg="modSp mod modNotesTx">
        <pc:chgData name="Myrthe Brouwers" userId="44c89aa1-864a-4988-924c-f3e478a37a5b" providerId="ADAL" clId="{7814E6AB-AE44-4680-A207-F1EEBF693A5B}" dt="2025-03-13T14:06:20.967" v="509" actId="20577"/>
        <pc:sldMkLst>
          <pc:docMk/>
          <pc:sldMk cId="1397186133" sldId="275"/>
        </pc:sldMkLst>
        <pc:spChg chg="mod">
          <ac:chgData name="Myrthe Brouwers" userId="44c89aa1-864a-4988-924c-f3e478a37a5b" providerId="ADAL" clId="{7814E6AB-AE44-4680-A207-F1EEBF693A5B}" dt="2025-03-13T14:05:43.454" v="296" actId="20577"/>
          <ac:spMkLst>
            <pc:docMk/>
            <pc:sldMk cId="1397186133" sldId="275"/>
            <ac:spMk id="3" creationId="{D4EE6602-6236-F3DE-2902-1B48914A7E5E}"/>
          </ac:spMkLst>
        </pc:spChg>
      </pc:sldChg>
      <pc:sldChg chg="modSp mod modNotesTx">
        <pc:chgData name="Myrthe Brouwers" userId="44c89aa1-864a-4988-924c-f3e478a37a5b" providerId="ADAL" clId="{7814E6AB-AE44-4680-A207-F1EEBF693A5B}" dt="2025-03-13T14:09:37.164" v="1482" actId="20577"/>
        <pc:sldMkLst>
          <pc:docMk/>
          <pc:sldMk cId="3057052650" sldId="276"/>
        </pc:sldMkLst>
        <pc:spChg chg="mod">
          <ac:chgData name="Myrthe Brouwers" userId="44c89aa1-864a-4988-924c-f3e478a37a5b" providerId="ADAL" clId="{7814E6AB-AE44-4680-A207-F1EEBF693A5B}" dt="2025-03-13T14:06:40.094" v="584" actId="20577"/>
          <ac:spMkLst>
            <pc:docMk/>
            <pc:sldMk cId="3057052650" sldId="276"/>
            <ac:spMk id="3" creationId="{2E60D1DB-E58F-7B00-69EF-F0259DEF2A8F}"/>
          </ac:spMkLst>
        </pc:spChg>
      </pc:sldChg>
      <pc:sldChg chg="modSp mod modNotesTx">
        <pc:chgData name="Myrthe Brouwers" userId="44c89aa1-864a-4988-924c-f3e478a37a5b" providerId="ADAL" clId="{7814E6AB-AE44-4680-A207-F1EEBF693A5B}" dt="2025-03-13T14:08:47.002" v="1247" actId="20577"/>
        <pc:sldMkLst>
          <pc:docMk/>
          <pc:sldMk cId="2224065548" sldId="277"/>
        </pc:sldMkLst>
        <pc:spChg chg="mod">
          <ac:chgData name="Myrthe Brouwers" userId="44c89aa1-864a-4988-924c-f3e478a37a5b" providerId="ADAL" clId="{7814E6AB-AE44-4680-A207-F1EEBF693A5B}" dt="2025-03-13T14:08:01.513" v="1006" actId="20577"/>
          <ac:spMkLst>
            <pc:docMk/>
            <pc:sldMk cId="2224065548" sldId="277"/>
            <ac:spMk id="3" creationId="{606B985D-510D-0F67-9E0D-205FDF2E55E7}"/>
          </ac:spMkLst>
        </pc:spChg>
      </pc:sldChg>
      <pc:sldChg chg="modSp mod modNotesTx">
        <pc:chgData name="Myrthe Brouwers" userId="44c89aa1-864a-4988-924c-f3e478a37a5b" providerId="ADAL" clId="{7814E6AB-AE44-4680-A207-F1EEBF693A5B}" dt="2025-03-13T14:11:37.497" v="1753" actId="20577"/>
        <pc:sldMkLst>
          <pc:docMk/>
          <pc:sldMk cId="3120515783" sldId="278"/>
        </pc:sldMkLst>
        <pc:spChg chg="mod">
          <ac:chgData name="Myrthe Brouwers" userId="44c89aa1-864a-4988-924c-f3e478a37a5b" providerId="ADAL" clId="{7814E6AB-AE44-4680-A207-F1EEBF693A5B}" dt="2025-03-13T14:09:07.824" v="1330" actId="20577"/>
          <ac:spMkLst>
            <pc:docMk/>
            <pc:sldMk cId="3120515783" sldId="278"/>
            <ac:spMk id="3" creationId="{BF2CE321-644B-AAD8-E480-5A82C9DCD1CE}"/>
          </ac:spMkLst>
        </pc:spChg>
      </pc:sldChg>
      <pc:sldChg chg="modSp mod modNotesTx">
        <pc:chgData name="Myrthe Brouwers" userId="44c89aa1-864a-4988-924c-f3e478a37a5b" providerId="ADAL" clId="{7814E6AB-AE44-4680-A207-F1EEBF693A5B}" dt="2025-03-13T14:13:53.050" v="2170" actId="20577"/>
        <pc:sldMkLst>
          <pc:docMk/>
          <pc:sldMk cId="3481123812" sldId="279"/>
        </pc:sldMkLst>
        <pc:spChg chg="mod">
          <ac:chgData name="Myrthe Brouwers" userId="44c89aa1-864a-4988-924c-f3e478a37a5b" providerId="ADAL" clId="{7814E6AB-AE44-4680-A207-F1EEBF693A5B}" dt="2025-03-13T14:12:40.379" v="1936" actId="20577"/>
          <ac:spMkLst>
            <pc:docMk/>
            <pc:sldMk cId="3481123812" sldId="279"/>
            <ac:spMk id="3" creationId="{E9FADE40-3F86-B372-D96D-984F90717468}"/>
          </ac:spMkLst>
        </pc:spChg>
      </pc:sldChg>
      <pc:sldChg chg="addSp delSp modSp mod modNotesTx">
        <pc:chgData name="Myrthe Brouwers" userId="44c89aa1-864a-4988-924c-f3e478a37a5b" providerId="ADAL" clId="{7814E6AB-AE44-4680-A207-F1EEBF693A5B}" dt="2025-03-18T09:33:47.113" v="2236"/>
        <pc:sldMkLst>
          <pc:docMk/>
          <pc:sldMk cId="904162688" sldId="280"/>
        </pc:sldMkLst>
        <pc:spChg chg="mod">
          <ac:chgData name="Myrthe Brouwers" userId="44c89aa1-864a-4988-924c-f3e478a37a5b" providerId="ADAL" clId="{7814E6AB-AE44-4680-A207-F1EEBF693A5B}" dt="2025-03-13T14:15:06.100" v="2212" actId="20577"/>
          <ac:spMkLst>
            <pc:docMk/>
            <pc:sldMk cId="904162688" sldId="280"/>
            <ac:spMk id="4" creationId="{E2B5B787-9CC9-0802-8CBC-2EAC33662A94}"/>
          </ac:spMkLst>
        </pc:spChg>
        <pc:picChg chg="add mod ord modCrop">
          <ac:chgData name="Myrthe Brouwers" userId="44c89aa1-864a-4988-924c-f3e478a37a5b" providerId="ADAL" clId="{7814E6AB-AE44-4680-A207-F1EEBF693A5B}" dt="2025-03-13T14:14:49.014" v="2179" actId="732"/>
          <ac:picMkLst>
            <pc:docMk/>
            <pc:sldMk cId="904162688" sldId="280"/>
            <ac:picMk id="13" creationId="{80EFB369-085D-8EFE-98EF-119D191BBC02}"/>
          </ac:picMkLst>
        </pc:picChg>
      </pc:sldChg>
      <pc:sldChg chg="del">
        <pc:chgData name="Myrthe Brouwers" userId="44c89aa1-864a-4988-924c-f3e478a37a5b" providerId="ADAL" clId="{7814E6AB-AE44-4680-A207-F1EEBF693A5B}" dt="2025-03-25T14:07:32.408" v="2239" actId="2696"/>
        <pc:sldMkLst>
          <pc:docMk/>
          <pc:sldMk cId="3942083891" sldId="428"/>
        </pc:sldMkLst>
      </pc:sldChg>
      <pc:sldChg chg="del">
        <pc:chgData name="Myrthe Brouwers" userId="44c89aa1-864a-4988-924c-f3e478a37a5b" providerId="ADAL" clId="{7814E6AB-AE44-4680-A207-F1EEBF693A5B}" dt="2025-03-25T14:07:32.408" v="2239" actId="2696"/>
        <pc:sldMkLst>
          <pc:docMk/>
          <pc:sldMk cId="1601150916" sldId="429"/>
        </pc:sldMkLst>
      </pc:sldChg>
      <pc:sldChg chg="del">
        <pc:chgData name="Myrthe Brouwers" userId="44c89aa1-864a-4988-924c-f3e478a37a5b" providerId="ADAL" clId="{7814E6AB-AE44-4680-A207-F1EEBF693A5B}" dt="2025-03-25T14:07:32.408" v="2239" actId="2696"/>
        <pc:sldMkLst>
          <pc:docMk/>
          <pc:sldMk cId="3348704419" sldId="430"/>
        </pc:sldMkLst>
      </pc:sldChg>
      <pc:sldChg chg="del">
        <pc:chgData name="Myrthe Brouwers" userId="44c89aa1-864a-4988-924c-f3e478a37a5b" providerId="ADAL" clId="{7814E6AB-AE44-4680-A207-F1EEBF693A5B}" dt="2025-03-25T14:07:32.408" v="2239" actId="2696"/>
        <pc:sldMkLst>
          <pc:docMk/>
          <pc:sldMk cId="2829471886" sldId="431"/>
        </pc:sldMkLst>
      </pc:sldChg>
      <pc:sldChg chg="del">
        <pc:chgData name="Myrthe Brouwers" userId="44c89aa1-864a-4988-924c-f3e478a37a5b" providerId="ADAL" clId="{7814E6AB-AE44-4680-A207-F1EEBF693A5B}" dt="2025-03-25T14:07:32.408" v="2239" actId="2696"/>
        <pc:sldMkLst>
          <pc:docMk/>
          <pc:sldMk cId="1067171668" sldId="432"/>
        </pc:sldMkLst>
      </pc:sldChg>
      <pc:sldChg chg="del">
        <pc:chgData name="Myrthe Brouwers" userId="44c89aa1-864a-4988-924c-f3e478a37a5b" providerId="ADAL" clId="{7814E6AB-AE44-4680-A207-F1EEBF693A5B}" dt="2025-03-25T14:07:32.408" v="2239" actId="2696"/>
        <pc:sldMkLst>
          <pc:docMk/>
          <pc:sldMk cId="3570740357" sldId="433"/>
        </pc:sldMkLst>
      </pc:sldChg>
      <pc:sldChg chg="del">
        <pc:chgData name="Myrthe Brouwers" userId="44c89aa1-864a-4988-924c-f3e478a37a5b" providerId="ADAL" clId="{7814E6AB-AE44-4680-A207-F1EEBF693A5B}" dt="2025-03-25T14:07:32.408" v="2239" actId="2696"/>
        <pc:sldMkLst>
          <pc:docMk/>
          <pc:sldMk cId="979026382" sldId="434"/>
        </pc:sldMkLst>
      </pc:sldChg>
      <pc:sldChg chg="del">
        <pc:chgData name="Myrthe Brouwers" userId="44c89aa1-864a-4988-924c-f3e478a37a5b" providerId="ADAL" clId="{7814E6AB-AE44-4680-A207-F1EEBF693A5B}" dt="2025-03-25T14:07:32.408" v="2239" actId="2696"/>
        <pc:sldMkLst>
          <pc:docMk/>
          <pc:sldMk cId="445514115" sldId="435"/>
        </pc:sldMkLst>
      </pc:sldChg>
    </pc:docChg>
  </pc:docChgLst>
  <pc:docChgLst>
    <pc:chgData name="Myrthe Brouwers" userId="44c89aa1-864a-4988-924c-f3e478a37a5b" providerId="ADAL" clId="{88E6B016-BD12-40CA-AC55-2B28A8A902CE}"/>
    <pc:docChg chg="custSel delSld modSld">
      <pc:chgData name="Myrthe Brouwers" userId="44c89aa1-864a-4988-924c-f3e478a37a5b" providerId="ADAL" clId="{88E6B016-BD12-40CA-AC55-2B28A8A902CE}" dt="2025-04-15T09:35:29.519" v="118" actId="20577"/>
      <pc:docMkLst>
        <pc:docMk/>
      </pc:docMkLst>
      <pc:sldChg chg="modTransition">
        <pc:chgData name="Myrthe Brouwers" userId="44c89aa1-864a-4988-924c-f3e478a37a5b" providerId="ADAL" clId="{88E6B016-BD12-40CA-AC55-2B28A8A902CE}" dt="2025-03-27T08:45:56.259" v="0"/>
        <pc:sldMkLst>
          <pc:docMk/>
          <pc:sldMk cId="0" sldId="256"/>
        </pc:sldMkLst>
      </pc:sldChg>
      <pc:sldChg chg="del modTransition">
        <pc:chgData name="Myrthe Brouwers" userId="44c89aa1-864a-4988-924c-f3e478a37a5b" providerId="ADAL" clId="{88E6B016-BD12-40CA-AC55-2B28A8A902CE}" dt="2025-04-01T06:59:50.585" v="1" actId="2696"/>
        <pc:sldMkLst>
          <pc:docMk/>
          <pc:sldMk cId="0" sldId="268"/>
        </pc:sldMkLst>
      </pc:sldChg>
      <pc:sldChg chg="modTransition modNotesTx">
        <pc:chgData name="Myrthe Brouwers" userId="44c89aa1-864a-4988-924c-f3e478a37a5b" providerId="ADAL" clId="{88E6B016-BD12-40CA-AC55-2B28A8A902CE}" dt="2025-04-01T13:38:16.221" v="8" actId="20577"/>
        <pc:sldMkLst>
          <pc:docMk/>
          <pc:sldMk cId="3328527466" sldId="274"/>
        </pc:sldMkLst>
      </pc:sldChg>
      <pc:sldChg chg="modTransition modNotesTx">
        <pc:chgData name="Myrthe Brouwers" userId="44c89aa1-864a-4988-924c-f3e478a37a5b" providerId="ADAL" clId="{88E6B016-BD12-40CA-AC55-2B28A8A902CE}" dt="2025-04-15T09:34:51.625" v="98" actId="20577"/>
        <pc:sldMkLst>
          <pc:docMk/>
          <pc:sldMk cId="1397186133" sldId="275"/>
        </pc:sldMkLst>
      </pc:sldChg>
      <pc:sldChg chg="modTransition modNotesTx">
        <pc:chgData name="Myrthe Brouwers" userId="44c89aa1-864a-4988-924c-f3e478a37a5b" providerId="ADAL" clId="{88E6B016-BD12-40CA-AC55-2B28A8A902CE}" dt="2025-04-15T09:35:11.975" v="114" actId="20577"/>
        <pc:sldMkLst>
          <pc:docMk/>
          <pc:sldMk cId="3057052650" sldId="276"/>
        </pc:sldMkLst>
      </pc:sldChg>
      <pc:sldChg chg="modTransition modNotesTx">
        <pc:chgData name="Myrthe Brouwers" userId="44c89aa1-864a-4988-924c-f3e478a37a5b" providerId="ADAL" clId="{88E6B016-BD12-40CA-AC55-2B28A8A902CE}" dt="2025-04-01T13:38:37.454" v="18" actId="20577"/>
        <pc:sldMkLst>
          <pc:docMk/>
          <pc:sldMk cId="2224065548" sldId="277"/>
        </pc:sldMkLst>
      </pc:sldChg>
      <pc:sldChg chg="modTransition modNotesTx">
        <pc:chgData name="Myrthe Brouwers" userId="44c89aa1-864a-4988-924c-f3e478a37a5b" providerId="ADAL" clId="{88E6B016-BD12-40CA-AC55-2B28A8A902CE}" dt="2025-04-15T09:35:29.519" v="118" actId="20577"/>
        <pc:sldMkLst>
          <pc:docMk/>
          <pc:sldMk cId="3120515783" sldId="278"/>
        </pc:sldMkLst>
      </pc:sldChg>
      <pc:sldChg chg="modTransition modNotesTx">
        <pc:chgData name="Myrthe Brouwers" userId="44c89aa1-864a-4988-924c-f3e478a37a5b" providerId="ADAL" clId="{88E6B016-BD12-40CA-AC55-2B28A8A902CE}" dt="2025-04-01T13:38:51.173" v="24" actId="20577"/>
        <pc:sldMkLst>
          <pc:docMk/>
          <pc:sldMk cId="3481123812" sldId="279"/>
        </pc:sldMkLst>
      </pc:sldChg>
      <pc:sldChg chg="addSp delSp modSp mod modTransition modNotesTx">
        <pc:chgData name="Myrthe Brouwers" userId="44c89aa1-864a-4988-924c-f3e478a37a5b" providerId="ADAL" clId="{88E6B016-BD12-40CA-AC55-2B28A8A902CE}" dt="2025-04-15T07:51:05.585" v="75" actId="20577"/>
        <pc:sldMkLst>
          <pc:docMk/>
          <pc:sldMk cId="904162688" sldId="280"/>
        </pc:sldMkLst>
        <pc:picChg chg="add mod">
          <ac:chgData name="Myrthe Brouwers" userId="44c89aa1-864a-4988-924c-f3e478a37a5b" providerId="ADAL" clId="{88E6B016-BD12-40CA-AC55-2B28A8A902CE}" dt="2025-04-01T07:00:38.752" v="5" actId="1076"/>
          <ac:picMkLst>
            <pc:docMk/>
            <pc:sldMk cId="904162688" sldId="280"/>
            <ac:picMk id="6" creationId="{2B9219BA-5F2C-B978-EF8C-BD56B4A6D935}"/>
          </ac:picMkLst>
        </pc:picChg>
      </pc:sldChg>
      <pc:sldChg chg="addSp delSp modSp mod modTransition modNotesTx">
        <pc:chgData name="Myrthe Brouwers" userId="44c89aa1-864a-4988-924c-f3e478a37a5b" providerId="ADAL" clId="{88E6B016-BD12-40CA-AC55-2B28A8A902CE}" dt="2025-04-08T09:03:56.121" v="68"/>
        <pc:sldMkLst>
          <pc:docMk/>
          <pc:sldMk cId="2691429142" sldId="281"/>
        </pc:sldMkLst>
        <pc:spChg chg="add mod">
          <ac:chgData name="Myrthe Brouwers" userId="44c89aa1-864a-4988-924c-f3e478a37a5b" providerId="ADAL" clId="{88E6B016-BD12-40CA-AC55-2B28A8A902CE}" dt="2025-04-03T09:01:47.638" v="49"/>
          <ac:spMkLst>
            <pc:docMk/>
            <pc:sldMk cId="2691429142" sldId="281"/>
            <ac:spMk id="6" creationId="{F98E1DB7-77B9-9911-AAA8-460FDC6AC2F8}"/>
          </ac:spMkLst>
        </pc:spChg>
      </pc:sldChg>
      <pc:sldChg chg="del modTransition">
        <pc:chgData name="Myrthe Brouwers" userId="44c89aa1-864a-4988-924c-f3e478a37a5b" providerId="ADAL" clId="{88E6B016-BD12-40CA-AC55-2B28A8A902CE}" dt="2025-04-03T07:38:58.205" v="43" actId="2696"/>
        <pc:sldMkLst>
          <pc:docMk/>
          <pc:sldMk cId="3942083891" sldId="428"/>
        </pc:sldMkLst>
      </pc:sldChg>
      <pc:sldChg chg="del modTransition">
        <pc:chgData name="Myrthe Brouwers" userId="44c89aa1-864a-4988-924c-f3e478a37a5b" providerId="ADAL" clId="{88E6B016-BD12-40CA-AC55-2B28A8A902CE}" dt="2025-04-03T07:38:58.205" v="43" actId="2696"/>
        <pc:sldMkLst>
          <pc:docMk/>
          <pc:sldMk cId="1601150916" sldId="429"/>
        </pc:sldMkLst>
      </pc:sldChg>
      <pc:sldChg chg="del modTransition">
        <pc:chgData name="Myrthe Brouwers" userId="44c89aa1-864a-4988-924c-f3e478a37a5b" providerId="ADAL" clId="{88E6B016-BD12-40CA-AC55-2B28A8A902CE}" dt="2025-04-03T07:38:58.205" v="43" actId="2696"/>
        <pc:sldMkLst>
          <pc:docMk/>
          <pc:sldMk cId="3348704419" sldId="430"/>
        </pc:sldMkLst>
      </pc:sldChg>
      <pc:sldChg chg="del modTransition">
        <pc:chgData name="Myrthe Brouwers" userId="44c89aa1-864a-4988-924c-f3e478a37a5b" providerId="ADAL" clId="{88E6B016-BD12-40CA-AC55-2B28A8A902CE}" dt="2025-04-03T07:38:58.205" v="43" actId="2696"/>
        <pc:sldMkLst>
          <pc:docMk/>
          <pc:sldMk cId="2829471886" sldId="431"/>
        </pc:sldMkLst>
      </pc:sldChg>
      <pc:sldChg chg="del modTransition modNotesTx">
        <pc:chgData name="Myrthe Brouwers" userId="44c89aa1-864a-4988-924c-f3e478a37a5b" providerId="ADAL" clId="{88E6B016-BD12-40CA-AC55-2B28A8A902CE}" dt="2025-04-15T09:34:23.019" v="89" actId="20577"/>
        <pc:sldMkLst>
          <pc:docMk/>
          <pc:sldMk cId="1067171668" sldId="432"/>
        </pc:sldMkLst>
      </pc:sldChg>
      <pc:sldChg chg="del modTransition">
        <pc:chgData name="Myrthe Brouwers" userId="44c89aa1-864a-4988-924c-f3e478a37a5b" providerId="ADAL" clId="{88E6B016-BD12-40CA-AC55-2B28A8A902CE}" dt="2025-04-03T07:38:58.205" v="43" actId="2696"/>
        <pc:sldMkLst>
          <pc:docMk/>
          <pc:sldMk cId="3570740357" sldId="433"/>
        </pc:sldMkLst>
      </pc:sldChg>
      <pc:sldChg chg="del modTransition">
        <pc:chgData name="Myrthe Brouwers" userId="44c89aa1-864a-4988-924c-f3e478a37a5b" providerId="ADAL" clId="{88E6B016-BD12-40CA-AC55-2B28A8A902CE}" dt="2025-04-03T07:38:58.205" v="43" actId="2696"/>
        <pc:sldMkLst>
          <pc:docMk/>
          <pc:sldMk cId="979026382" sldId="434"/>
        </pc:sldMkLst>
      </pc:sldChg>
      <pc:sldChg chg="modSp del mod modTransition">
        <pc:chgData name="Myrthe Brouwers" userId="44c89aa1-864a-4988-924c-f3e478a37a5b" providerId="ADAL" clId="{88E6B016-BD12-40CA-AC55-2B28A8A902CE}" dt="2025-04-15T09:34:33.438" v="92" actId="20577"/>
        <pc:sldMkLst>
          <pc:docMk/>
          <pc:sldMk cId="445514115" sldId="435"/>
        </pc:sldMkLst>
        <pc:spChg chg="mod">
          <ac:chgData name="Myrthe Brouwers" userId="44c89aa1-864a-4988-924c-f3e478a37a5b" providerId="ADAL" clId="{88E6B016-BD12-40CA-AC55-2B28A8A902CE}" dt="2025-04-15T09:34:33.438" v="92" actId="20577"/>
          <ac:spMkLst>
            <pc:docMk/>
            <pc:sldMk cId="445514115" sldId="435"/>
            <ac:spMk id="7" creationId="{E48307F4-69C7-B8A6-7AFC-975BAFF7E04C}"/>
          </ac:spMkLst>
        </pc:spChg>
      </pc:sldChg>
      <pc:sldChg chg="del modTransition">
        <pc:chgData name="Myrthe Brouwers" userId="44c89aa1-864a-4988-924c-f3e478a37a5b" providerId="ADAL" clId="{88E6B016-BD12-40CA-AC55-2B28A8A902CE}" dt="2025-04-01T07:00:10.455" v="2" actId="2696"/>
        <pc:sldMkLst>
          <pc:docMk/>
          <pc:sldMk cId="3208533611" sldId="436"/>
        </pc:sldMkLst>
      </pc:sldChg>
      <pc:sldChg chg="delSp del mod modNotesTx">
        <pc:chgData name="Myrthe Brouwers" userId="44c89aa1-864a-4988-924c-f3e478a37a5b" providerId="ADAL" clId="{88E6B016-BD12-40CA-AC55-2B28A8A902CE}" dt="2025-04-15T09:33:43.867" v="87" actId="20577"/>
        <pc:sldMkLst>
          <pc:docMk/>
          <pc:sldMk cId="0" sldId="437"/>
        </pc:sldMkLst>
      </pc:sldChg>
      <pc:sldChg chg="del modNotesTx">
        <pc:chgData name="Myrthe Brouwers" userId="44c89aa1-864a-4988-924c-f3e478a37a5b" providerId="ADAL" clId="{88E6B016-BD12-40CA-AC55-2B28A8A902CE}" dt="2025-04-08T08:54:18.337" v="66"/>
        <pc:sldMkLst>
          <pc:docMk/>
          <pc:sldMk cId="2484091451" sldId="43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97D59A-AD06-4B81-833C-197655C1D793}"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4F48D5A4-B870-40B2-B876-FFA90D41CC3D}">
      <dgm:prSet/>
      <dgm:spPr/>
      <dgm:t>
        <a:bodyPr/>
        <a:lstStyle/>
        <a:p>
          <a:r>
            <a:rPr lang="nl-NL" b="0" i="0" baseline="0"/>
            <a:t>Zes stellingen vanuit faculteit waar de professor werkt</a:t>
          </a:r>
          <a:endParaRPr lang="en-US" dirty="0"/>
        </a:p>
      </dgm:t>
    </dgm:pt>
    <dgm:pt modelId="{203811BB-2BEB-41D9-BC24-5F49963AE507}" type="parTrans" cxnId="{14D7C127-ED9C-42FB-8075-7E5EF7C3091E}">
      <dgm:prSet/>
      <dgm:spPr/>
      <dgm:t>
        <a:bodyPr/>
        <a:lstStyle/>
        <a:p>
          <a:endParaRPr lang="en-US"/>
        </a:p>
      </dgm:t>
    </dgm:pt>
    <dgm:pt modelId="{AF9E7FBC-4354-442A-A5BF-32219616015F}" type="sibTrans" cxnId="{14D7C127-ED9C-42FB-8075-7E5EF7C3091E}">
      <dgm:prSet/>
      <dgm:spPr/>
      <dgm:t>
        <a:bodyPr/>
        <a:lstStyle/>
        <a:p>
          <a:endParaRPr lang="en-US"/>
        </a:p>
      </dgm:t>
    </dgm:pt>
    <dgm:pt modelId="{5C3042F6-0B8D-4D6A-AE8D-FCB731018CFB}">
      <dgm:prSet/>
      <dgm:spPr/>
      <dgm:t>
        <a:bodyPr/>
        <a:lstStyle/>
        <a:p>
          <a:r>
            <a:rPr lang="en-US" baseline="0" dirty="0"/>
            <a:t>Kies </a:t>
          </a:r>
          <a:r>
            <a:rPr lang="en-US" baseline="0" dirty="0" err="1"/>
            <a:t>een</a:t>
          </a:r>
          <a:r>
            <a:rPr lang="en-US" baseline="0" dirty="0"/>
            <a:t> </a:t>
          </a:r>
          <a:r>
            <a:rPr lang="en-US" baseline="0" dirty="0" err="1"/>
            <a:t>plek</a:t>
          </a:r>
          <a:r>
            <a:rPr lang="en-US" baseline="0" dirty="0"/>
            <a:t> op de </a:t>
          </a:r>
          <a:r>
            <a:rPr lang="en-US" baseline="0" dirty="0" err="1"/>
            <a:t>lijn</a:t>
          </a:r>
          <a:r>
            <a:rPr lang="en-US" baseline="0" dirty="0"/>
            <a:t> die past </a:t>
          </a:r>
          <a:r>
            <a:rPr lang="en-US" baseline="0" dirty="0" err="1"/>
            <a:t>bij</a:t>
          </a:r>
          <a:r>
            <a:rPr lang="en-US" baseline="0" dirty="0"/>
            <a:t> </a:t>
          </a:r>
          <a:r>
            <a:rPr lang="en-US" baseline="0" dirty="0" err="1"/>
            <a:t>jouw</a:t>
          </a:r>
          <a:r>
            <a:rPr lang="en-US" baseline="0" dirty="0"/>
            <a:t> </a:t>
          </a:r>
          <a:r>
            <a:rPr lang="en-US" baseline="0" dirty="0" err="1"/>
            <a:t>antwoord</a:t>
          </a:r>
          <a:endParaRPr lang="en-US" dirty="0"/>
        </a:p>
      </dgm:t>
    </dgm:pt>
    <dgm:pt modelId="{DB8E5011-4CC0-4F53-B921-64A57E7A8CE0}" type="parTrans" cxnId="{88658AA7-63FD-464A-AC1A-C33652BAB5FE}">
      <dgm:prSet/>
      <dgm:spPr/>
      <dgm:t>
        <a:bodyPr/>
        <a:lstStyle/>
        <a:p>
          <a:endParaRPr lang="en-US"/>
        </a:p>
      </dgm:t>
    </dgm:pt>
    <dgm:pt modelId="{C178E1FB-FF97-4496-B2CC-6E920A416B87}" type="sibTrans" cxnId="{88658AA7-63FD-464A-AC1A-C33652BAB5FE}">
      <dgm:prSet/>
      <dgm:spPr/>
      <dgm:t>
        <a:bodyPr/>
        <a:lstStyle/>
        <a:p>
          <a:endParaRPr lang="en-US"/>
        </a:p>
      </dgm:t>
    </dgm:pt>
    <dgm:pt modelId="{1925BA4B-3292-45DC-A62B-8BCDF7CE2928}">
      <dgm:prSet/>
      <dgm:spPr/>
      <dgm:t>
        <a:bodyPr/>
        <a:lstStyle/>
        <a:p>
          <a:r>
            <a:rPr lang="nl-NL" b="0" i="0" baseline="0" dirty="0"/>
            <a:t>Bedenk jouw antwoord: ja, nee of in het midden?</a:t>
          </a:r>
          <a:endParaRPr lang="en-US" dirty="0"/>
        </a:p>
      </dgm:t>
    </dgm:pt>
    <dgm:pt modelId="{DE5E689F-DCCB-4C8B-8DE7-D75DA90839A7}" type="parTrans" cxnId="{CF4818F4-3239-46C1-939B-80097EC5B4BD}">
      <dgm:prSet/>
      <dgm:spPr/>
      <dgm:t>
        <a:bodyPr/>
        <a:lstStyle/>
        <a:p>
          <a:endParaRPr lang="nl-NL"/>
        </a:p>
      </dgm:t>
    </dgm:pt>
    <dgm:pt modelId="{9B07C657-ACEC-40D9-9E7F-8E8B204E0177}" type="sibTrans" cxnId="{CF4818F4-3239-46C1-939B-80097EC5B4BD}">
      <dgm:prSet/>
      <dgm:spPr/>
      <dgm:t>
        <a:bodyPr/>
        <a:lstStyle/>
        <a:p>
          <a:endParaRPr lang="nl-NL"/>
        </a:p>
      </dgm:t>
    </dgm:pt>
    <dgm:pt modelId="{6CA14F99-5E7D-45FE-8838-459E3F5023F4}" type="pres">
      <dgm:prSet presAssocID="{C997D59A-AD06-4B81-833C-197655C1D793}" presName="linear" presStyleCnt="0">
        <dgm:presLayoutVars>
          <dgm:animLvl val="lvl"/>
          <dgm:resizeHandles val="exact"/>
        </dgm:presLayoutVars>
      </dgm:prSet>
      <dgm:spPr/>
    </dgm:pt>
    <dgm:pt modelId="{9DC1B45D-916C-40B7-BF86-70E5970EF44F}" type="pres">
      <dgm:prSet presAssocID="{4F48D5A4-B870-40B2-B876-FFA90D41CC3D}" presName="parentText" presStyleLbl="node1" presStyleIdx="0" presStyleCnt="3">
        <dgm:presLayoutVars>
          <dgm:chMax val="0"/>
          <dgm:bulletEnabled val="1"/>
        </dgm:presLayoutVars>
      </dgm:prSet>
      <dgm:spPr/>
    </dgm:pt>
    <dgm:pt modelId="{D99163A3-376C-4599-8151-4DD734B9A86D}" type="pres">
      <dgm:prSet presAssocID="{AF9E7FBC-4354-442A-A5BF-32219616015F}" presName="spacer" presStyleCnt="0"/>
      <dgm:spPr/>
    </dgm:pt>
    <dgm:pt modelId="{97A98F55-A27C-421F-A503-623809CBBEDF}" type="pres">
      <dgm:prSet presAssocID="{1925BA4B-3292-45DC-A62B-8BCDF7CE2928}" presName="parentText" presStyleLbl="node1" presStyleIdx="1" presStyleCnt="3">
        <dgm:presLayoutVars>
          <dgm:chMax val="0"/>
          <dgm:bulletEnabled val="1"/>
        </dgm:presLayoutVars>
      </dgm:prSet>
      <dgm:spPr/>
    </dgm:pt>
    <dgm:pt modelId="{1538CD33-CCF0-4CBD-9DAC-E314CAEA2229}" type="pres">
      <dgm:prSet presAssocID="{9B07C657-ACEC-40D9-9E7F-8E8B204E0177}" presName="spacer" presStyleCnt="0"/>
      <dgm:spPr/>
    </dgm:pt>
    <dgm:pt modelId="{359D00E5-D578-4CF4-86A2-7626939F8A9A}" type="pres">
      <dgm:prSet presAssocID="{5C3042F6-0B8D-4D6A-AE8D-FCB731018CFB}" presName="parentText" presStyleLbl="node1" presStyleIdx="2" presStyleCnt="3">
        <dgm:presLayoutVars>
          <dgm:chMax val="0"/>
          <dgm:bulletEnabled val="1"/>
        </dgm:presLayoutVars>
      </dgm:prSet>
      <dgm:spPr/>
    </dgm:pt>
  </dgm:ptLst>
  <dgm:cxnLst>
    <dgm:cxn modelId="{A2F31B23-030C-40B0-BB5D-FAEE54B5AFA5}" type="presOf" srcId="{4F48D5A4-B870-40B2-B876-FFA90D41CC3D}" destId="{9DC1B45D-916C-40B7-BF86-70E5970EF44F}" srcOrd="0" destOrd="0" presId="urn:microsoft.com/office/officeart/2005/8/layout/vList2"/>
    <dgm:cxn modelId="{14D7C127-ED9C-42FB-8075-7E5EF7C3091E}" srcId="{C997D59A-AD06-4B81-833C-197655C1D793}" destId="{4F48D5A4-B870-40B2-B876-FFA90D41CC3D}" srcOrd="0" destOrd="0" parTransId="{203811BB-2BEB-41D9-BC24-5F49963AE507}" sibTransId="{AF9E7FBC-4354-442A-A5BF-32219616015F}"/>
    <dgm:cxn modelId="{77B3DC33-BA0D-4C6F-8CD2-B81A762FDEEB}" type="presOf" srcId="{5C3042F6-0B8D-4D6A-AE8D-FCB731018CFB}" destId="{359D00E5-D578-4CF4-86A2-7626939F8A9A}" srcOrd="0" destOrd="0" presId="urn:microsoft.com/office/officeart/2005/8/layout/vList2"/>
    <dgm:cxn modelId="{D04FF68F-C7C6-4513-B980-7A7DF8EB7A78}" type="presOf" srcId="{1925BA4B-3292-45DC-A62B-8BCDF7CE2928}" destId="{97A98F55-A27C-421F-A503-623809CBBEDF}" srcOrd="0" destOrd="0" presId="urn:microsoft.com/office/officeart/2005/8/layout/vList2"/>
    <dgm:cxn modelId="{B8825D90-2AF0-407F-BB7A-476200C73BDC}" type="presOf" srcId="{C997D59A-AD06-4B81-833C-197655C1D793}" destId="{6CA14F99-5E7D-45FE-8838-459E3F5023F4}" srcOrd="0" destOrd="0" presId="urn:microsoft.com/office/officeart/2005/8/layout/vList2"/>
    <dgm:cxn modelId="{88658AA7-63FD-464A-AC1A-C33652BAB5FE}" srcId="{C997D59A-AD06-4B81-833C-197655C1D793}" destId="{5C3042F6-0B8D-4D6A-AE8D-FCB731018CFB}" srcOrd="2" destOrd="0" parTransId="{DB8E5011-4CC0-4F53-B921-64A57E7A8CE0}" sibTransId="{C178E1FB-FF97-4496-B2CC-6E920A416B87}"/>
    <dgm:cxn modelId="{CF4818F4-3239-46C1-939B-80097EC5B4BD}" srcId="{C997D59A-AD06-4B81-833C-197655C1D793}" destId="{1925BA4B-3292-45DC-A62B-8BCDF7CE2928}" srcOrd="1" destOrd="0" parTransId="{DE5E689F-DCCB-4C8B-8DE7-D75DA90839A7}" sibTransId="{9B07C657-ACEC-40D9-9E7F-8E8B204E0177}"/>
    <dgm:cxn modelId="{DA58E65B-1890-4DB5-9778-78EBD8165BD1}" type="presParOf" srcId="{6CA14F99-5E7D-45FE-8838-459E3F5023F4}" destId="{9DC1B45D-916C-40B7-BF86-70E5970EF44F}" srcOrd="0" destOrd="0" presId="urn:microsoft.com/office/officeart/2005/8/layout/vList2"/>
    <dgm:cxn modelId="{D1A8F9CD-5378-4F4A-A096-E644CAF41FF9}" type="presParOf" srcId="{6CA14F99-5E7D-45FE-8838-459E3F5023F4}" destId="{D99163A3-376C-4599-8151-4DD734B9A86D}" srcOrd="1" destOrd="0" presId="urn:microsoft.com/office/officeart/2005/8/layout/vList2"/>
    <dgm:cxn modelId="{24AF3EB9-52E6-44CB-9194-149DD86395A5}" type="presParOf" srcId="{6CA14F99-5E7D-45FE-8838-459E3F5023F4}" destId="{97A98F55-A27C-421F-A503-623809CBBEDF}" srcOrd="2" destOrd="0" presId="urn:microsoft.com/office/officeart/2005/8/layout/vList2"/>
    <dgm:cxn modelId="{FADDB681-FE07-4AE9-9053-E20EFFD9D87F}" type="presParOf" srcId="{6CA14F99-5E7D-45FE-8838-459E3F5023F4}" destId="{1538CD33-CCF0-4CBD-9DAC-E314CAEA2229}" srcOrd="3" destOrd="0" presId="urn:microsoft.com/office/officeart/2005/8/layout/vList2"/>
    <dgm:cxn modelId="{BFD96CD2-33E9-46CB-B1B8-64E3AB6392B1}" type="presParOf" srcId="{6CA14F99-5E7D-45FE-8838-459E3F5023F4}" destId="{359D00E5-D578-4CF4-86A2-7626939F8A9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C1B45D-916C-40B7-BF86-70E5970EF44F}">
      <dsp:nvSpPr>
        <dsp:cNvPr id="0" name=""/>
        <dsp:cNvSpPr/>
      </dsp:nvSpPr>
      <dsp:spPr>
        <a:xfrm>
          <a:off x="0" y="47699"/>
          <a:ext cx="8172000" cy="10342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nl-NL" sz="2600" b="0" i="0" kern="1200" baseline="0"/>
            <a:t>Zes stellingen vanuit faculteit waar de professor werkt</a:t>
          </a:r>
          <a:endParaRPr lang="en-US" sz="2600" kern="1200" dirty="0"/>
        </a:p>
      </dsp:txBody>
      <dsp:txXfrm>
        <a:off x="50489" y="98188"/>
        <a:ext cx="8071022" cy="933302"/>
      </dsp:txXfrm>
    </dsp:sp>
    <dsp:sp modelId="{97A98F55-A27C-421F-A503-623809CBBEDF}">
      <dsp:nvSpPr>
        <dsp:cNvPr id="0" name=""/>
        <dsp:cNvSpPr/>
      </dsp:nvSpPr>
      <dsp:spPr>
        <a:xfrm>
          <a:off x="0" y="1156860"/>
          <a:ext cx="8172000" cy="10342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nl-NL" sz="2600" b="0" i="0" kern="1200" baseline="0" dirty="0"/>
            <a:t>Bedenk jouw antwoord: ja, nee of in het midden?</a:t>
          </a:r>
          <a:endParaRPr lang="en-US" sz="2600" kern="1200" dirty="0"/>
        </a:p>
      </dsp:txBody>
      <dsp:txXfrm>
        <a:off x="50489" y="1207349"/>
        <a:ext cx="8071022" cy="933302"/>
      </dsp:txXfrm>
    </dsp:sp>
    <dsp:sp modelId="{359D00E5-D578-4CF4-86A2-7626939F8A9A}">
      <dsp:nvSpPr>
        <dsp:cNvPr id="0" name=""/>
        <dsp:cNvSpPr/>
      </dsp:nvSpPr>
      <dsp:spPr>
        <a:xfrm>
          <a:off x="0" y="2266020"/>
          <a:ext cx="8172000" cy="10342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baseline="0" dirty="0"/>
            <a:t>Kies </a:t>
          </a:r>
          <a:r>
            <a:rPr lang="en-US" sz="2600" kern="1200" baseline="0" dirty="0" err="1"/>
            <a:t>een</a:t>
          </a:r>
          <a:r>
            <a:rPr lang="en-US" sz="2600" kern="1200" baseline="0" dirty="0"/>
            <a:t> </a:t>
          </a:r>
          <a:r>
            <a:rPr lang="en-US" sz="2600" kern="1200" baseline="0" dirty="0" err="1"/>
            <a:t>plek</a:t>
          </a:r>
          <a:r>
            <a:rPr lang="en-US" sz="2600" kern="1200" baseline="0" dirty="0"/>
            <a:t> op de </a:t>
          </a:r>
          <a:r>
            <a:rPr lang="en-US" sz="2600" kern="1200" baseline="0" dirty="0" err="1"/>
            <a:t>lijn</a:t>
          </a:r>
          <a:r>
            <a:rPr lang="en-US" sz="2600" kern="1200" baseline="0" dirty="0"/>
            <a:t> die past </a:t>
          </a:r>
          <a:r>
            <a:rPr lang="en-US" sz="2600" kern="1200" baseline="0" dirty="0" err="1"/>
            <a:t>bij</a:t>
          </a:r>
          <a:r>
            <a:rPr lang="en-US" sz="2600" kern="1200" baseline="0" dirty="0"/>
            <a:t> </a:t>
          </a:r>
          <a:r>
            <a:rPr lang="en-US" sz="2600" kern="1200" baseline="0" dirty="0" err="1"/>
            <a:t>jouw</a:t>
          </a:r>
          <a:r>
            <a:rPr lang="en-US" sz="2600" kern="1200" baseline="0" dirty="0"/>
            <a:t> </a:t>
          </a:r>
          <a:r>
            <a:rPr lang="en-US" sz="2600" kern="1200" baseline="0" dirty="0" err="1"/>
            <a:t>antwoord</a:t>
          </a:r>
          <a:endParaRPr lang="en-US" sz="2600" kern="1200" dirty="0"/>
        </a:p>
      </dsp:txBody>
      <dsp:txXfrm>
        <a:off x="50489" y="2316509"/>
        <a:ext cx="8071022" cy="93330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E88427-736F-48E5-AB0B-6B2DE6C7E3F9}" type="datetimeFigureOut">
              <a:rPr lang="en-GB" smtClean="0"/>
              <a:pPr/>
              <a:t>15/04/2025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2BB00A-71ED-40C6-A1CF-164C43AE5CE4}" type="slidenum">
              <a:rPr lang="en-GB" smtClean="0"/>
              <a:pPr/>
              <a:t>‹#›</a:t>
            </a:fld>
            <a:endParaRPr lang="en-GB"/>
          </a:p>
        </p:txBody>
      </p:sp>
    </p:spTree>
    <p:extLst>
      <p:ext uri="{BB962C8B-B14F-4D97-AF65-F5344CB8AC3E}">
        <p14:creationId xmlns:p14="http://schemas.microsoft.com/office/powerpoint/2010/main" val="2642473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82BB00A-71ED-40C6-A1CF-164C43AE5CE4}" type="slidenum">
              <a:rPr lang="en-GB" smtClean="0"/>
              <a:pPr/>
              <a:t>1</a:t>
            </a:fld>
            <a:endParaRPr lang="en-GB"/>
          </a:p>
        </p:txBody>
      </p:sp>
    </p:spTree>
    <p:extLst>
      <p:ext uri="{BB962C8B-B14F-4D97-AF65-F5344CB8AC3E}">
        <p14:creationId xmlns:p14="http://schemas.microsoft.com/office/powerpoint/2010/main" val="2010395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D43CB-1C7F-144E-5C2A-44AA180BAB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151DA5-EEDB-E2BA-04EA-8999EE2491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D62BA4-2C6B-6430-2070-9CC0E4CD5084}"/>
              </a:ext>
            </a:extLst>
          </p:cNvPr>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Faculteit van Gezondheidszorgmanagement. Deze faculteit heeft 5 verschillende opleidingen.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Hier leer je hoe je de zorg beter kunt organiseren en beheren. Hier onderzoeken mensen bijvoorbeeld hoe ziekenhuizen efficiënter kunnen werken, hoe je zorg voor iedereen toegankelijk maakt en hoe je de gezondheid van mensen kunt verbeteren. Als je manager in de gezondheidszorg wil worden is dit de plek om te studeren. </a:t>
            </a:r>
            <a:endParaRPr lang="nl-NL" sz="1800" dirty="0">
              <a:effectLst/>
              <a:latin typeface="Arial MT"/>
              <a:ea typeface="Arial MT"/>
              <a:cs typeface="Arial MT"/>
            </a:endParaRPr>
          </a:p>
          <a:p>
            <a:pPr marL="0" indent="0">
              <a:buFont typeface="Arial" panose="020B0604020202020204" pitchFamily="34" charset="0"/>
              <a:buNone/>
            </a:pPr>
            <a:endParaRPr lang="nl-NL" dirty="0"/>
          </a:p>
          <a:p>
            <a:endParaRPr lang="nl-NL" dirty="0"/>
          </a:p>
        </p:txBody>
      </p:sp>
      <p:sp>
        <p:nvSpPr>
          <p:cNvPr id="4" name="Slide Number Placeholder 3">
            <a:extLst>
              <a:ext uri="{FF2B5EF4-FFF2-40B4-BE49-F238E27FC236}">
                <a16:creationId xmlns:a16="http://schemas.microsoft.com/office/drawing/2014/main" id="{2AB3051D-58BD-2335-BB3F-4CF80816290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442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spcBef>
                <a:spcPts val="450"/>
              </a:spcBef>
            </a:pPr>
            <a:r>
              <a:rPr lang="nl-NL" sz="1800" b="1" dirty="0">
                <a:solidFill>
                  <a:srgbClr val="000000"/>
                </a:solidFill>
                <a:effectLst/>
                <a:latin typeface="Museo Sans 100" panose="02000000000000000000" pitchFamily="50" charset="0"/>
                <a:ea typeface="Arial MT"/>
                <a:cs typeface="Arial MT"/>
              </a:rPr>
              <a:t>Werkvorm:</a:t>
            </a:r>
            <a:endParaRPr lang="nl-NL" sz="1800" dirty="0">
              <a:effectLst/>
              <a:latin typeface="Arial MT"/>
              <a:ea typeface="Arial MT"/>
              <a:cs typeface="Arial MT"/>
            </a:endParaRPr>
          </a:p>
          <a:p>
            <a:pPr marL="54610">
              <a:spcBef>
                <a:spcPts val="450"/>
              </a:spcBef>
            </a:pPr>
            <a:r>
              <a:rPr lang="nl-NL" sz="1800" dirty="0">
                <a:solidFill>
                  <a:srgbClr val="000000"/>
                </a:solidFill>
                <a:effectLst/>
                <a:latin typeface="Museo Sans 100" panose="02000000000000000000" pitchFamily="50" charset="0"/>
                <a:ea typeface="Arial MT"/>
                <a:cs typeface="Arial MT"/>
              </a:rPr>
              <a:t>De leerlingen krijgen stellingen die verbonden zijn met de faculteit van de professor die langskomt op hun school. </a:t>
            </a:r>
            <a:r>
              <a:rPr lang="nl-NL" sz="1800" dirty="0">
                <a:solidFill>
                  <a:srgbClr val="000000"/>
                </a:solidFill>
                <a:effectLst/>
                <a:latin typeface="Arial MT"/>
                <a:ea typeface="Arial MT"/>
                <a:cs typeface="Arial MT"/>
              </a:rPr>
              <a:t> </a:t>
            </a:r>
            <a:r>
              <a:rPr lang="nl-NL" sz="1800" dirty="0">
                <a:solidFill>
                  <a:srgbClr val="000000"/>
                </a:solidFill>
                <a:effectLst/>
                <a:latin typeface="Museo Sans 100" panose="02000000000000000000" pitchFamily="50" charset="0"/>
                <a:ea typeface="Arial MT"/>
                <a:cs typeface="Arial MT"/>
              </a:rPr>
              <a:t>In totaal zijn er zes stellingen: twee zijn juist, twee onjuist en twee gaan over een eigen mening. Maak een denkbeeldige lijn in de klas waar de leerlingen op kunnen gaan staan. De ene kant van de lijn betekent 'ja', de andere kant 'nee'. Bij de stellingen over een eigen mening mogen de leerlingen ook ergens in het midden gaan staan – bijvoorbeeld als ze het er een beetje mee eens zijn, of juist een beetje niet. Of een stelling juist/onjuist/eigen mening is staat in de notities van de PowerPoint. </a:t>
            </a:r>
            <a:endParaRPr lang="nl-NL" sz="1800" dirty="0">
              <a:effectLst/>
              <a:latin typeface="Arial MT"/>
              <a:ea typeface="Arial MT"/>
              <a:cs typeface="Arial MT"/>
            </a:endParaRPr>
          </a:p>
          <a:p>
            <a:pPr marL="54610">
              <a:spcBef>
                <a:spcPts val="450"/>
              </a:spcBef>
            </a:pPr>
            <a:endParaRPr lang="nl-NL" sz="1800" b="1" dirty="0">
              <a:solidFill>
                <a:srgbClr val="000000"/>
              </a:solidFill>
              <a:effectLst/>
              <a:latin typeface="Museo Sans 100" panose="02000000000000000000" pitchFamily="50" charset="0"/>
              <a:ea typeface="Arial MT"/>
              <a:cs typeface="Arial MT"/>
            </a:endParaRPr>
          </a:p>
          <a:p>
            <a:pPr marL="54610">
              <a:spcBef>
                <a:spcPts val="450"/>
              </a:spcBef>
            </a:pPr>
            <a:r>
              <a:rPr lang="nl-NL" sz="1800" b="1" dirty="0" err="1">
                <a:solidFill>
                  <a:srgbClr val="000000"/>
                </a:solidFill>
                <a:effectLst/>
                <a:latin typeface="Museo Sans 100" panose="02000000000000000000" pitchFamily="50" charset="0"/>
                <a:ea typeface="Arial MT"/>
                <a:cs typeface="Arial MT"/>
              </a:rPr>
              <a:t>Onderzoeksvaardigheid</a:t>
            </a:r>
            <a:r>
              <a:rPr lang="nl-NL" sz="1800" b="1" dirty="0">
                <a:solidFill>
                  <a:srgbClr val="000000"/>
                </a:solidFill>
                <a:effectLst/>
                <a:latin typeface="Museo Sans 100" panose="02000000000000000000" pitchFamily="50" charset="0"/>
                <a:ea typeface="Arial MT"/>
                <a:cs typeface="Arial MT"/>
              </a:rPr>
              <a:t>: </a:t>
            </a:r>
            <a:endParaRPr lang="nl-NL" sz="1800" dirty="0">
              <a:effectLst/>
              <a:latin typeface="Arial MT"/>
              <a:ea typeface="Arial MT"/>
              <a:cs typeface="Arial MT"/>
            </a:endParaRPr>
          </a:p>
          <a:p>
            <a:pPr marL="342900" lvl="0" indent="-342900">
              <a:spcBef>
                <a:spcPts val="450"/>
              </a:spcBef>
              <a:buFont typeface="Courier New" panose="02070309020205020404" pitchFamily="49" charset="0"/>
              <a:buChar char="o"/>
            </a:pPr>
            <a:r>
              <a:rPr lang="nl-NL" sz="1800" dirty="0">
                <a:solidFill>
                  <a:srgbClr val="000000"/>
                </a:solidFill>
                <a:effectLst/>
                <a:latin typeface="Museo Sans 100" panose="02000000000000000000" pitchFamily="50" charset="0"/>
                <a:ea typeface="Arial MT"/>
                <a:cs typeface="Arial MT"/>
              </a:rPr>
              <a:t>Ontdek de samenhang: leren wat de er op de faculteit van ‘hun’ professor wordt onderzocht. </a:t>
            </a:r>
            <a:endParaRPr lang="nl-NL" sz="1800" dirty="0">
              <a:effectLst/>
              <a:latin typeface="Arial MT"/>
              <a:ea typeface="Arial MT"/>
              <a:cs typeface="Arial MT"/>
            </a:endParaRPr>
          </a:p>
          <a:p>
            <a:pPr marL="54610">
              <a:spcBef>
                <a:spcPts val="450"/>
              </a:spcBef>
            </a:pPr>
            <a:r>
              <a:rPr lang="nl-NL" sz="1800" dirty="0">
                <a:solidFill>
                  <a:srgbClr val="000000"/>
                </a:solidFill>
                <a:effectLst/>
                <a:latin typeface="Museo Sans 100" panose="02000000000000000000" pitchFamily="50" charset="0"/>
                <a:ea typeface="Arial MT"/>
                <a:cs typeface="Arial MT"/>
              </a:rPr>
              <a:t>Benoem aan welke vaardigheid de leerlingen werken.</a:t>
            </a:r>
            <a:endParaRPr lang="nl-NL" sz="1800" dirty="0">
              <a:effectLst/>
              <a:latin typeface="Arial MT"/>
              <a:ea typeface="Arial MT"/>
              <a:cs typeface="Arial MT"/>
            </a:endParaRPr>
          </a:p>
          <a:p>
            <a:pPr marL="54610">
              <a:spcBef>
                <a:spcPts val="450"/>
              </a:spcBef>
            </a:pPr>
            <a:endParaRPr lang="nl-NL" sz="1800" b="1" dirty="0">
              <a:solidFill>
                <a:srgbClr val="000000"/>
              </a:solidFill>
              <a:effectLst/>
              <a:latin typeface="Museo Sans 100" panose="02000000000000000000" pitchFamily="50" charset="0"/>
              <a:ea typeface="Arial MT"/>
              <a:cs typeface="Arial MT"/>
            </a:endParaRPr>
          </a:p>
          <a:p>
            <a:pPr marL="54610">
              <a:spcBef>
                <a:spcPts val="450"/>
              </a:spcBef>
            </a:pPr>
            <a:r>
              <a:rPr lang="nl-NL" sz="1800" b="1" dirty="0">
                <a:solidFill>
                  <a:srgbClr val="000000"/>
                </a:solidFill>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spcBef>
                <a:spcPts val="450"/>
              </a:spcBef>
            </a:pPr>
            <a:r>
              <a:rPr lang="nl-NL" sz="1800" dirty="0">
                <a:solidFill>
                  <a:srgbClr val="000000"/>
                </a:solidFill>
                <a:effectLst/>
                <a:latin typeface="Museo Sans 100" panose="02000000000000000000" pitchFamily="50" charset="0"/>
                <a:ea typeface="Arial MT"/>
                <a:cs typeface="Arial MT"/>
              </a:rPr>
              <a:t>Jullie krijgen zes stellingen over de faculteit waar jullie professor werkt. Er is een lijn in de klas. Wijs aan waar de lijn is. De ene kant van de lijn is ‘ja’ en de andere kant is ‘nee’. Ga staan op de plek waarvan jij denkt dat het goede antwoord is. Je mag ook in het midden gaan staan als je denkt dat het antwoord ergens in het midden ligt. </a:t>
            </a:r>
            <a:endParaRPr lang="nl-NL" sz="1800" dirty="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948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i="1" dirty="0"/>
              <a:t>Laat de leerlingen een plek op de lijn kiezen. </a:t>
            </a:r>
          </a:p>
          <a:p>
            <a:r>
              <a:rPr lang="nl-NL" i="1" dirty="0"/>
              <a:t>Geef één leerling de beurt om diens antwoord toe te lichten. </a:t>
            </a:r>
          </a:p>
          <a:p>
            <a:endParaRPr lang="nl-NL" i="1" dirty="0"/>
          </a:p>
          <a:p>
            <a:r>
              <a:rPr lang="nl-NL" b="1" i="0" dirty="0"/>
              <a:t>Antwoord:</a:t>
            </a:r>
            <a:endParaRPr lang="nl-NL" dirty="0"/>
          </a:p>
          <a:p>
            <a:r>
              <a:rPr lang="nl-NL" dirty="0"/>
              <a:t>Deze stelling is juist. Een probleem is een probleem doordat er geen éénduidige oplossing of antwoord is. Dus er zijn bijna altijd ook meerdere manieren om naar een probleem te kijken. </a:t>
            </a:r>
          </a:p>
        </p:txBody>
      </p:sp>
      <p:sp>
        <p:nvSpPr>
          <p:cNvPr id="4" name="Slide Number Placeholder 3"/>
          <p:cNvSpPr>
            <a:spLocks noGrp="1"/>
          </p:cNvSpPr>
          <p:nvPr>
            <p:ph type="sldNum" sz="quarter" idx="5"/>
          </p:nvPr>
        </p:nvSpPr>
        <p:spPr/>
        <p:txBody>
          <a:bodyPr/>
          <a:lstStyle/>
          <a:p>
            <a:fld id="{482BB00A-71ED-40C6-A1CF-164C43AE5CE4}" type="slidenum">
              <a:rPr lang="en-GB" smtClean="0"/>
              <a:pPr/>
              <a:t>12</a:t>
            </a:fld>
            <a:endParaRPr lang="en-GB"/>
          </a:p>
        </p:txBody>
      </p:sp>
    </p:spTree>
    <p:extLst>
      <p:ext uri="{BB962C8B-B14F-4D97-AF65-F5344CB8AC3E}">
        <p14:creationId xmlns:p14="http://schemas.microsoft.com/office/powerpoint/2010/main" val="2292312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i="1" dirty="0"/>
              <a:t>Laat de leerlingen een plek op de lijn kiezen. </a:t>
            </a:r>
          </a:p>
          <a:p>
            <a:r>
              <a:rPr lang="nl-NL" i="1" dirty="0"/>
              <a:t>Geef één leerling de beurt om diens antwoord toe te lichten. </a:t>
            </a:r>
          </a:p>
          <a:p>
            <a:endParaRPr lang="nl-NL" i="1" dirty="0"/>
          </a:p>
          <a:p>
            <a:r>
              <a:rPr lang="nl-NL" b="1" i="0" dirty="0"/>
              <a:t>Antwoord:</a:t>
            </a:r>
            <a:endParaRPr lang="nl-NL" dirty="0"/>
          </a:p>
          <a:p>
            <a:r>
              <a:rPr lang="nl-NL" dirty="0"/>
              <a:t>Deze stelling is onjuist. Er zijn heel veel dingen die we niet meteen kunnen zien, maar die wel bestaan. Een voorbeeld is de wind. Die bestaat, maar die kun je niet zien. </a:t>
            </a:r>
          </a:p>
        </p:txBody>
      </p:sp>
      <p:sp>
        <p:nvSpPr>
          <p:cNvPr id="4" name="Slide Number Placeholder 3"/>
          <p:cNvSpPr>
            <a:spLocks noGrp="1"/>
          </p:cNvSpPr>
          <p:nvPr>
            <p:ph type="sldNum" sz="quarter" idx="5"/>
          </p:nvPr>
        </p:nvSpPr>
        <p:spPr/>
        <p:txBody>
          <a:bodyPr/>
          <a:lstStyle/>
          <a:p>
            <a:fld id="{482BB00A-71ED-40C6-A1CF-164C43AE5CE4}" type="slidenum">
              <a:rPr lang="en-GB" smtClean="0"/>
              <a:pPr/>
              <a:t>13</a:t>
            </a:fld>
            <a:endParaRPr lang="en-GB"/>
          </a:p>
        </p:txBody>
      </p:sp>
    </p:spTree>
    <p:extLst>
      <p:ext uri="{BB962C8B-B14F-4D97-AF65-F5344CB8AC3E}">
        <p14:creationId xmlns:p14="http://schemas.microsoft.com/office/powerpoint/2010/main" val="1235075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i="1" dirty="0"/>
              <a:t>Laat de leerlingen een plek op de lijn kiezen. </a:t>
            </a:r>
          </a:p>
          <a:p>
            <a:r>
              <a:rPr lang="nl-NL" i="1" dirty="0"/>
              <a:t>Geef één leerling de beurt om diens antwoord toe te lichten. </a:t>
            </a:r>
          </a:p>
          <a:p>
            <a:endParaRPr lang="nl-NL" i="1" dirty="0"/>
          </a:p>
          <a:p>
            <a:r>
              <a:rPr lang="nl-NL" b="1" i="0" dirty="0"/>
              <a:t>Antwoord:</a:t>
            </a:r>
            <a:endParaRPr lang="nl-NL" dirty="0"/>
          </a:p>
          <a:p>
            <a:r>
              <a:rPr lang="nl-NL" dirty="0"/>
              <a:t>Eigen mening. Aan de ene kant is het goed om veel vragen te stellen, want dan kun je dingen gaan onderzoeken en uitvinden. Aan de andere kant is het vinden van antwoorden op gestelde vragen ook heel erg belangrijk, omdat we anders niets nieuws te weten komen.</a:t>
            </a:r>
          </a:p>
        </p:txBody>
      </p:sp>
      <p:sp>
        <p:nvSpPr>
          <p:cNvPr id="4" name="Slide Number Placeholder 3"/>
          <p:cNvSpPr>
            <a:spLocks noGrp="1"/>
          </p:cNvSpPr>
          <p:nvPr>
            <p:ph type="sldNum" sz="quarter" idx="5"/>
          </p:nvPr>
        </p:nvSpPr>
        <p:spPr/>
        <p:txBody>
          <a:bodyPr/>
          <a:lstStyle/>
          <a:p>
            <a:fld id="{482BB00A-71ED-40C6-A1CF-164C43AE5CE4}" type="slidenum">
              <a:rPr lang="en-GB" smtClean="0"/>
              <a:pPr/>
              <a:t>14</a:t>
            </a:fld>
            <a:endParaRPr lang="en-GB"/>
          </a:p>
        </p:txBody>
      </p:sp>
    </p:spTree>
    <p:extLst>
      <p:ext uri="{BB962C8B-B14F-4D97-AF65-F5344CB8AC3E}">
        <p14:creationId xmlns:p14="http://schemas.microsoft.com/office/powerpoint/2010/main" val="2534362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i="1" dirty="0"/>
              <a:t>Laat de leerlingen een plek op de lijn kiezen. </a:t>
            </a:r>
          </a:p>
          <a:p>
            <a:r>
              <a:rPr lang="nl-NL" i="1" dirty="0"/>
              <a:t>Geef één leerling de beurt om diens antwoord toe te lichten. </a:t>
            </a:r>
          </a:p>
          <a:p>
            <a:endParaRPr lang="nl-NL" i="1" dirty="0"/>
          </a:p>
          <a:p>
            <a:r>
              <a:rPr lang="nl-NL" b="1" i="0" dirty="0"/>
              <a:t>Antwoord:</a:t>
            </a:r>
            <a:endParaRPr lang="nl-NL" dirty="0"/>
          </a:p>
          <a:p>
            <a:r>
              <a:rPr lang="nl-NL" dirty="0"/>
              <a:t>Deze stelling is onjuist. Problemen en vragen zijn vaak problemen en vragen omdat ze verschillende oplossingen of juiste beslissingen hebben. Het is daarom vaak zo dat er meer dan één manier is om een goede beslissing te nemen. </a:t>
            </a:r>
          </a:p>
        </p:txBody>
      </p:sp>
      <p:sp>
        <p:nvSpPr>
          <p:cNvPr id="4" name="Slide Number Placeholder 3"/>
          <p:cNvSpPr>
            <a:spLocks noGrp="1"/>
          </p:cNvSpPr>
          <p:nvPr>
            <p:ph type="sldNum" sz="quarter" idx="5"/>
          </p:nvPr>
        </p:nvSpPr>
        <p:spPr/>
        <p:txBody>
          <a:bodyPr/>
          <a:lstStyle/>
          <a:p>
            <a:fld id="{482BB00A-71ED-40C6-A1CF-164C43AE5CE4}" type="slidenum">
              <a:rPr lang="en-GB" smtClean="0"/>
              <a:pPr/>
              <a:t>15</a:t>
            </a:fld>
            <a:endParaRPr lang="en-GB"/>
          </a:p>
        </p:txBody>
      </p:sp>
    </p:spTree>
    <p:extLst>
      <p:ext uri="{BB962C8B-B14F-4D97-AF65-F5344CB8AC3E}">
        <p14:creationId xmlns:p14="http://schemas.microsoft.com/office/powerpoint/2010/main" val="35794861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i="1" dirty="0"/>
              <a:t>Laat de leerlingen een plek op de lijn kiezen. </a:t>
            </a:r>
          </a:p>
          <a:p>
            <a:r>
              <a:rPr lang="nl-NL" i="1" dirty="0"/>
              <a:t>Geef één leerling de beurt om diens antwoord toe te lichten. </a:t>
            </a:r>
          </a:p>
          <a:p>
            <a:endParaRPr lang="nl-NL" i="1" dirty="0"/>
          </a:p>
          <a:p>
            <a:r>
              <a:rPr lang="nl-NL" b="1" i="0" dirty="0"/>
              <a:t>Antwoord:</a:t>
            </a:r>
            <a:endParaRPr lang="nl-NL" dirty="0"/>
          </a:p>
          <a:p>
            <a:r>
              <a:rPr lang="nl-NL" dirty="0"/>
              <a:t>Eigen mening. Aan ene kant denken er al heel veel mensen na over wat er belangrijk is in het leven en in de wereld. Aan de andere kant zouden mensen zelf, op een meer persoonlijk vlak, ook meer kunnen nadenken wat belangrijk voor hen is.</a:t>
            </a:r>
          </a:p>
        </p:txBody>
      </p:sp>
      <p:sp>
        <p:nvSpPr>
          <p:cNvPr id="4" name="Slide Number Placeholder 3"/>
          <p:cNvSpPr>
            <a:spLocks noGrp="1"/>
          </p:cNvSpPr>
          <p:nvPr>
            <p:ph type="sldNum" sz="quarter" idx="5"/>
          </p:nvPr>
        </p:nvSpPr>
        <p:spPr/>
        <p:txBody>
          <a:bodyPr/>
          <a:lstStyle/>
          <a:p>
            <a:fld id="{482BB00A-71ED-40C6-A1CF-164C43AE5CE4}" type="slidenum">
              <a:rPr lang="en-GB" smtClean="0"/>
              <a:pPr/>
              <a:t>16</a:t>
            </a:fld>
            <a:endParaRPr lang="en-GB"/>
          </a:p>
        </p:txBody>
      </p:sp>
    </p:spTree>
    <p:extLst>
      <p:ext uri="{BB962C8B-B14F-4D97-AF65-F5344CB8AC3E}">
        <p14:creationId xmlns:p14="http://schemas.microsoft.com/office/powerpoint/2010/main" val="1937574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i="1" dirty="0"/>
              <a:t>Laat de leerlingen een plek op de lijn kiezen. </a:t>
            </a:r>
          </a:p>
          <a:p>
            <a:r>
              <a:rPr lang="nl-NL" i="1" dirty="0"/>
              <a:t>Geef één leerling de beurt om diens antwoord toe te lichten. </a:t>
            </a:r>
          </a:p>
          <a:p>
            <a:endParaRPr lang="nl-NL" i="1" dirty="0"/>
          </a:p>
          <a:p>
            <a:r>
              <a:rPr lang="nl-NL" b="1" i="0" dirty="0"/>
              <a:t>Antwoord:</a:t>
            </a:r>
            <a:endParaRPr lang="nl-NL" dirty="0"/>
          </a:p>
          <a:p>
            <a:r>
              <a:rPr lang="nl-NL" dirty="0"/>
              <a:t>Deze stelling is juist. Filosofen houden zich bezig met vragen over wat er goed en wat er slecht is, waarom bepaalde dingen gebeuren. Ook denken ze na over wat kennis precies is en hoe we achter de waarheid kunnen komen. </a:t>
            </a:r>
          </a:p>
        </p:txBody>
      </p:sp>
      <p:sp>
        <p:nvSpPr>
          <p:cNvPr id="4" name="Slide Number Placeholder 3"/>
          <p:cNvSpPr>
            <a:spLocks noGrp="1"/>
          </p:cNvSpPr>
          <p:nvPr>
            <p:ph type="sldNum" sz="quarter" idx="5"/>
          </p:nvPr>
        </p:nvSpPr>
        <p:spPr/>
        <p:txBody>
          <a:bodyPr/>
          <a:lstStyle/>
          <a:p>
            <a:fld id="{482BB00A-71ED-40C6-A1CF-164C43AE5CE4}" type="slidenum">
              <a:rPr lang="en-GB" smtClean="0"/>
              <a:pPr/>
              <a:t>17</a:t>
            </a:fld>
            <a:endParaRPr lang="en-GB"/>
          </a:p>
        </p:txBody>
      </p:sp>
    </p:spTree>
    <p:extLst>
      <p:ext uri="{BB962C8B-B14F-4D97-AF65-F5344CB8AC3E}">
        <p14:creationId xmlns:p14="http://schemas.microsoft.com/office/powerpoint/2010/main" val="1995514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Werkvorm: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De leerlingen mogen vragen bedenken die ze graag aan de professor willen stellen. Dit doen ze in tweetallen. Laat ze samen in ongeveer twee minuten vragen voor de professor bedenken. Daarna mogen de leerlingen de vragen die ze bedacht hebben klassikaal vertellen. De docent schrijft de vragen op de poster. Zorg voor variatie in vragen, de vragen kunnen bijvoorbeeld gaan over de faculteit waar de professor werkt, maar ook persoonlijke dingen (bijvoorbeeld favoriete voetbalclub). </a:t>
            </a:r>
            <a:r>
              <a:rPr lang="nl-NL" sz="1800" i="1" dirty="0">
                <a:effectLst/>
                <a:highlight>
                  <a:srgbClr val="FFFF00"/>
                </a:highlight>
                <a:latin typeface="Museo Sans 100" panose="02000000000000000000" pitchFamily="50" charset="0"/>
                <a:ea typeface="Arial MT"/>
                <a:cs typeface="Arial MT"/>
              </a:rPr>
              <a:t>Stuur deze vragen </a:t>
            </a:r>
            <a:r>
              <a:rPr lang="nl-NL" sz="1800" i="1">
                <a:effectLst/>
                <a:highlight>
                  <a:srgbClr val="FFFF00"/>
                </a:highlight>
                <a:latin typeface="Museo Sans 100" panose="02000000000000000000" pitchFamily="50" charset="0"/>
                <a:ea typeface="Arial MT"/>
                <a:cs typeface="Arial MT"/>
              </a:rPr>
              <a:t>uiterlijk 16 </a:t>
            </a:r>
            <a:r>
              <a:rPr lang="nl-NL" sz="1800" i="1" dirty="0">
                <a:effectLst/>
                <a:highlight>
                  <a:srgbClr val="FFFF00"/>
                </a:highlight>
                <a:latin typeface="Museo Sans 100" panose="02000000000000000000" pitchFamily="50" charset="0"/>
                <a:ea typeface="Arial MT"/>
                <a:cs typeface="Arial MT"/>
              </a:rPr>
              <a:t>juni op zodat de professor zich kan voorbereiden.</a:t>
            </a:r>
            <a:r>
              <a:rPr lang="nl-NL" sz="1800" i="1" dirty="0">
                <a:effectLst/>
                <a:latin typeface="Museo Sans 100" panose="02000000000000000000" pitchFamily="50" charset="0"/>
                <a:ea typeface="Arial MT"/>
                <a:cs typeface="Arial MT"/>
              </a:rPr>
              <a:t> </a:t>
            </a:r>
            <a:endParaRPr lang="nl-NL" sz="1800" dirty="0">
              <a:effectLst/>
              <a:latin typeface="Arial MT"/>
              <a:ea typeface="Arial MT"/>
              <a:cs typeface="Arial MT"/>
            </a:endParaRPr>
          </a:p>
          <a:p>
            <a:pPr marL="54610" algn="l">
              <a:spcBef>
                <a:spcPts val="450"/>
              </a:spcBef>
            </a:pPr>
            <a:endParaRPr lang="nl-NL" sz="1800" b="1" dirty="0">
              <a:effectLst/>
              <a:latin typeface="Museo Sans 100" panose="02000000000000000000" pitchFamily="50" charset="0"/>
              <a:ea typeface="Arial MT"/>
              <a:cs typeface="Arial MT"/>
            </a:endParaRPr>
          </a:p>
          <a:p>
            <a:pPr marL="54610" algn="l">
              <a:spcBef>
                <a:spcPts val="450"/>
              </a:spcBef>
            </a:pPr>
            <a:r>
              <a:rPr lang="nl-NL" sz="1800" b="1" dirty="0" err="1">
                <a:effectLst/>
                <a:latin typeface="Museo Sans 100" panose="02000000000000000000" pitchFamily="50" charset="0"/>
                <a:ea typeface="Arial MT"/>
                <a:cs typeface="Arial MT"/>
              </a:rPr>
              <a:t>Onderzoeksvaardigheid</a:t>
            </a:r>
            <a:r>
              <a:rPr lang="nl-NL" sz="1800" b="1" dirty="0">
                <a:effectLst/>
                <a:latin typeface="Museo Sans 100" panose="02000000000000000000" pitchFamily="50" charset="0"/>
                <a:ea typeface="Arial MT"/>
                <a:cs typeface="Arial MT"/>
              </a:rPr>
              <a:t>: </a:t>
            </a:r>
            <a:endParaRPr lang="nl-NL" sz="1800" dirty="0">
              <a:effectLst/>
              <a:latin typeface="Arial MT"/>
              <a:ea typeface="Arial MT"/>
              <a:cs typeface="Arial MT"/>
            </a:endParaRPr>
          </a:p>
          <a:p>
            <a:pPr marL="342900" lvl="0" indent="-342900" algn="l">
              <a:spcBef>
                <a:spcPts val="450"/>
              </a:spcBef>
              <a:buFont typeface="Courier New" panose="02070309020205020404" pitchFamily="49" charset="0"/>
              <a:buChar char="o"/>
            </a:pPr>
            <a:r>
              <a:rPr lang="nl-NL" sz="1800" dirty="0">
                <a:effectLst/>
                <a:latin typeface="Museo Sans 100" panose="02000000000000000000" pitchFamily="50" charset="0"/>
                <a:ea typeface="Arial MT"/>
                <a:cs typeface="Arial MT"/>
              </a:rPr>
              <a:t>Wees nieuwsgierig: leren vragen stellen over de professor en diens faculteit.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Benoem aan welke vaardigheid de leerlingen werken,</a:t>
            </a:r>
            <a:r>
              <a:rPr lang="nl-NL" sz="1800" b="1" dirty="0">
                <a:effectLst/>
                <a:latin typeface="Museo Sans 100" panose="02000000000000000000" pitchFamily="50" charset="0"/>
                <a:ea typeface="Arial MT"/>
                <a:cs typeface="Arial MT"/>
              </a:rPr>
              <a:t> </a:t>
            </a:r>
            <a:endParaRPr lang="nl-NL" sz="1800" dirty="0">
              <a:effectLst/>
              <a:latin typeface="Arial MT"/>
              <a:ea typeface="Arial MT"/>
              <a:cs typeface="Arial MT"/>
            </a:endParaRPr>
          </a:p>
          <a:p>
            <a:pPr marL="54610" algn="l">
              <a:spcBef>
                <a:spcPts val="450"/>
              </a:spcBef>
            </a:pPr>
            <a:br>
              <a:rPr lang="nl-NL" sz="1800" b="1" dirty="0">
                <a:effectLst/>
                <a:latin typeface="Museo Sans 100" panose="02000000000000000000" pitchFamily="50" charset="0"/>
                <a:ea typeface="Arial MT"/>
                <a:cs typeface="Arial MT"/>
              </a:rPr>
            </a:br>
            <a:r>
              <a:rPr lang="nl-NL" sz="1800" b="1"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Jullie mogen in tweetallen vragen gaan bedenken voor de professor. Bedenk in twee minuutjes met je buurman of buurvrouw een aantal vragen voor de professor. Deze mogen gaan over de faculteit waar de professor werkt, waar we vandaag over geleerd hebben. Het mogen ook persoonlijke vragen zijn of vragen over het werk van de professor. Ik (de docent) schrijf een aantal vragen op het antwoordblad. De vragen worden opgestuurd naar de professor, zodat die zich kan voorbereiden. </a:t>
            </a:r>
            <a:endParaRPr lang="nl-NL" sz="1800" dirty="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fld id="{482BB00A-71ED-40C6-A1CF-164C43AE5CE4}" type="slidenum">
              <a:rPr lang="en-GB" smtClean="0"/>
              <a:pPr/>
              <a:t>18</a:t>
            </a:fld>
            <a:endParaRPr lang="en-GB"/>
          </a:p>
        </p:txBody>
      </p:sp>
    </p:spTree>
    <p:extLst>
      <p:ext uri="{BB962C8B-B14F-4D97-AF65-F5344CB8AC3E}">
        <p14:creationId xmlns:p14="http://schemas.microsoft.com/office/powerpoint/2010/main" val="1271506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Werkvorm:</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De hint van de professor wordt voorgelezen.</a:t>
            </a:r>
            <a:r>
              <a:rPr lang="nl-NL" sz="1800" dirty="0">
                <a:effectLst/>
                <a:latin typeface="Arial MT"/>
                <a:ea typeface="Arial MT"/>
                <a:cs typeface="Arial MT"/>
              </a:rPr>
              <a:t> </a:t>
            </a:r>
            <a:r>
              <a:rPr lang="nl-NL" sz="1800" dirty="0">
                <a:effectLst/>
                <a:latin typeface="Museo Sans 100" panose="02000000000000000000" pitchFamily="50" charset="0"/>
                <a:ea typeface="Arial MT"/>
                <a:cs typeface="Arial MT"/>
              </a:rPr>
              <a:t>Voer een kort klassengesprek over of er leerlingen zijn met dezelfde superkracht als de professor. Hang deze hint daarna op de poster. </a:t>
            </a:r>
            <a:endParaRPr lang="nl-NL" sz="1800" b="1" dirty="0">
              <a:effectLst/>
              <a:latin typeface="Museo Sans 100" panose="02000000000000000000" pitchFamily="50" charset="0"/>
              <a:ea typeface="Arial MT"/>
              <a:cs typeface="Arial MT"/>
            </a:endParaRPr>
          </a:p>
          <a:p>
            <a:pPr marL="54610" algn="l">
              <a:spcBef>
                <a:spcPts val="450"/>
              </a:spcBef>
            </a:pPr>
            <a:endParaRPr lang="nl-NL" sz="1800" b="1" dirty="0">
              <a:effectLst/>
              <a:latin typeface="Museo Sans 100" panose="02000000000000000000" pitchFamily="50" charset="0"/>
              <a:ea typeface="Arial MT"/>
              <a:cs typeface="Arial MT"/>
            </a:endParaRPr>
          </a:p>
          <a:p>
            <a:pPr marL="54610" algn="l">
              <a:spcBef>
                <a:spcPts val="450"/>
              </a:spcBef>
            </a:pPr>
            <a:r>
              <a:rPr lang="nl-NL" sz="1800" b="1"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In de hint van deze week vertelt de professor welke superkracht die graag zou willen hebben. </a:t>
            </a:r>
            <a:endParaRPr lang="nl-NL" sz="1800" dirty="0">
              <a:effectLst/>
              <a:latin typeface="Arial MT"/>
              <a:ea typeface="Arial MT"/>
              <a:cs typeface="Arial MT"/>
            </a:endParaRPr>
          </a:p>
          <a:p>
            <a:pPr marL="54610" algn="l">
              <a:spcBef>
                <a:spcPts val="450"/>
              </a:spcBef>
            </a:pPr>
            <a:endParaRPr lang="nl-NL" sz="1800" b="1" dirty="0">
              <a:effectLst/>
              <a:latin typeface="Museo Sans 100" panose="02000000000000000000" pitchFamily="50" charset="0"/>
              <a:ea typeface="Arial MT"/>
              <a:cs typeface="Arial MT"/>
            </a:endParaRPr>
          </a:p>
          <a:p>
            <a:pPr marL="54610" algn="l">
              <a:spcBef>
                <a:spcPts val="450"/>
              </a:spcBef>
            </a:pPr>
            <a:r>
              <a:rPr lang="nl-NL" sz="1800" b="1" dirty="0">
                <a:effectLst/>
                <a:latin typeface="Museo Sans 100" panose="02000000000000000000" pitchFamily="50" charset="0"/>
                <a:ea typeface="Arial MT"/>
                <a:cs typeface="Arial MT"/>
              </a:rPr>
              <a:t>Vraag: </a:t>
            </a:r>
            <a:endParaRPr lang="nl-NL" sz="1800" dirty="0">
              <a:effectLst/>
              <a:latin typeface="Arial MT"/>
              <a:ea typeface="Arial MT"/>
              <a:cs typeface="Arial MT"/>
            </a:endParaRPr>
          </a:p>
          <a:p>
            <a:pPr marL="342900" lvl="0" indent="-342900" algn="l">
              <a:spcBef>
                <a:spcPts val="450"/>
              </a:spcBef>
              <a:buFont typeface="Courier New" panose="02070309020205020404" pitchFamily="49" charset="0"/>
              <a:buChar char="o"/>
            </a:pPr>
            <a:r>
              <a:rPr lang="nl-NL" sz="1800" dirty="0">
                <a:effectLst/>
                <a:latin typeface="Museo Sans 100" panose="02000000000000000000" pitchFamily="50" charset="0"/>
                <a:ea typeface="Arial MT"/>
                <a:cs typeface="Arial MT"/>
              </a:rPr>
              <a:t>Wie zou dezelfde superkracht als de professor willen hebben? </a:t>
            </a:r>
            <a:endParaRPr lang="nl-NL" sz="1800" dirty="0">
              <a:effectLst/>
              <a:latin typeface="Arial MT"/>
              <a:ea typeface="Arial MT"/>
              <a:cs typeface="Arial MT"/>
            </a:endParaRPr>
          </a:p>
          <a:p>
            <a:pPr marL="342900" lvl="0" indent="-342900" algn="l">
              <a:spcBef>
                <a:spcPts val="450"/>
              </a:spcBef>
              <a:buFont typeface="Courier New" panose="02070309020205020404" pitchFamily="49" charset="0"/>
              <a:buChar char="o"/>
            </a:pPr>
            <a:r>
              <a:rPr lang="nl-NL" sz="1800">
                <a:effectLst/>
                <a:latin typeface="Museo Sans 100" panose="02000000000000000000" pitchFamily="50" charset="0"/>
                <a:ea typeface="Arial MT"/>
                <a:cs typeface="Arial MT"/>
              </a:rPr>
              <a:t>Wie zou een andere superkracht willen hebben? </a:t>
            </a:r>
            <a:endParaRPr lang="nl-NL" sz="1800">
              <a:effectLst/>
              <a:latin typeface="Arial MT"/>
              <a:ea typeface="Arial MT"/>
              <a:cs typeface="Arial MT"/>
            </a:endParaRPr>
          </a:p>
          <a:p>
            <a:endParaRPr lang="nl-NL"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19</a:t>
            </a:fld>
            <a:endParaRPr lang="en-GB"/>
          </a:p>
        </p:txBody>
      </p:sp>
    </p:spTree>
    <p:extLst>
      <p:ext uri="{BB962C8B-B14F-4D97-AF65-F5344CB8AC3E}">
        <p14:creationId xmlns:p14="http://schemas.microsoft.com/office/powerpoint/2010/main" val="1905523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Werkvorm: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Korte uitleg over wat een faculteit is en welke faculteiten de Erasmus Universiteit Rotterdam allemaal heeft. Daarna zal worden verteld bij welke faculteit de professor die de klas bezoekt hoort. </a:t>
            </a:r>
            <a:endParaRPr lang="nl-NL" sz="1800" dirty="0">
              <a:effectLst/>
              <a:latin typeface="Arial MT"/>
              <a:ea typeface="Arial MT"/>
              <a:cs typeface="Arial MT"/>
            </a:endParaRPr>
          </a:p>
          <a:p>
            <a:pPr marL="54610" algn="l">
              <a:spcBef>
                <a:spcPts val="450"/>
              </a:spcBef>
            </a:pPr>
            <a:endParaRPr lang="nl-NL" sz="1800" b="1" dirty="0">
              <a:effectLst/>
              <a:latin typeface="Museo Sans 100" panose="02000000000000000000" pitchFamily="50" charset="0"/>
              <a:ea typeface="Arial MT"/>
              <a:cs typeface="Arial MT"/>
            </a:endParaRPr>
          </a:p>
          <a:p>
            <a:pPr marL="54610" algn="l">
              <a:spcBef>
                <a:spcPts val="450"/>
              </a:spcBef>
            </a:pPr>
            <a:r>
              <a:rPr lang="nl-NL" sz="1800" b="1" dirty="0" err="1">
                <a:effectLst/>
                <a:latin typeface="Museo Sans 100" panose="02000000000000000000" pitchFamily="50" charset="0"/>
                <a:ea typeface="Arial MT"/>
                <a:cs typeface="Arial MT"/>
              </a:rPr>
              <a:t>Onderzoeksvaardigheid</a:t>
            </a:r>
            <a:r>
              <a:rPr lang="nl-NL" sz="1800" b="1" dirty="0">
                <a:effectLst/>
                <a:latin typeface="Museo Sans 100" panose="02000000000000000000" pitchFamily="50" charset="0"/>
                <a:ea typeface="Arial MT"/>
                <a:cs typeface="Arial MT"/>
              </a:rPr>
              <a:t>: </a:t>
            </a:r>
            <a:endParaRPr lang="nl-NL" sz="1800" dirty="0">
              <a:effectLst/>
              <a:latin typeface="Arial MT"/>
              <a:ea typeface="Arial MT"/>
              <a:cs typeface="Arial MT"/>
            </a:endParaRPr>
          </a:p>
          <a:p>
            <a:pPr marL="342900" lvl="0" indent="-342900" algn="l">
              <a:spcBef>
                <a:spcPts val="450"/>
              </a:spcBef>
              <a:buFont typeface="Courier New" panose="02070309020205020404" pitchFamily="49" charset="0"/>
              <a:buChar char="o"/>
            </a:pPr>
            <a:r>
              <a:rPr lang="nl-NL" sz="1800" dirty="0">
                <a:effectLst/>
                <a:latin typeface="Museo Sans 100" panose="02000000000000000000" pitchFamily="50" charset="0"/>
                <a:ea typeface="Arial MT"/>
                <a:cs typeface="Arial MT"/>
              </a:rPr>
              <a:t>Hak in stukken: de verschillende faculteiten herkennen.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Benoem aan welke vaardigheid de leerlingen werken.</a:t>
            </a:r>
            <a:endParaRPr lang="nl-NL" sz="1800" dirty="0">
              <a:effectLst/>
              <a:latin typeface="Arial MT"/>
              <a:ea typeface="Arial MT"/>
              <a:cs typeface="Arial MT"/>
            </a:endParaRPr>
          </a:p>
          <a:p>
            <a:pPr marL="54610" algn="l">
              <a:spcBef>
                <a:spcPts val="450"/>
              </a:spcBef>
            </a:pPr>
            <a:endParaRPr lang="nl-NL" sz="1800" b="1" dirty="0">
              <a:effectLst/>
              <a:latin typeface="Museo Sans 100" panose="02000000000000000000" pitchFamily="50" charset="0"/>
              <a:ea typeface="Arial MT"/>
              <a:cs typeface="Arial MT"/>
            </a:endParaRPr>
          </a:p>
          <a:p>
            <a:pPr marL="54610" algn="l">
              <a:spcBef>
                <a:spcPts val="450"/>
              </a:spcBef>
            </a:pPr>
            <a:r>
              <a:rPr lang="nl-NL" sz="1800" b="1"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Een professor, ook diegene bij jullie op bezoek komt, werkt bij een bepaalde faculteit. Een faculteit is een klein onderdeel van de universiteit, waarbij bepaalde soorten van onderzoek en onderwijs die op elkaar lijken bij elkaar gebracht zijn. Dit is om de organisatie van onderzoek doen en het lesgeven gemakkelijker te maken, omdat de universiteit zo groot is. De Erasmus Universiteit heeft acht verschillende faculteiten. Elke faculteit op de Erasmus Universiteit heeft een eigen kleur. </a:t>
            </a:r>
            <a:endParaRPr lang="nl-NL" sz="1800" dirty="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6096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Faculteit van Geschiedenis, cultuur en communicatie. Deze faculteit heeft 18 verschillende opleidingen.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Hier onderzoeken mensen hoe verhalen uit het verleden, kunst en media onze wereld beïnvloeden. Hier leer je bijvoorbeeld hoe historische gebeurtenissen onze samenleving hebben gevormd, hoe muziek en films culturen verbinden en hoe mensen met elkaar communiceren. Als je hier hebt gestudeerd, kun je later journalist, filmmaker, historicus of cultuuronderzoeker worden. </a:t>
            </a:r>
            <a:endParaRPr lang="nl-NL" sz="1800" dirty="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9115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Faculteit van Economie. Deze faculteit heeft 31 verschillende opleidingen.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Hier leer je hoe geld, bedrijven en handel werken in de wereld. Hier onderzoeken mensen bijvoorbeeld waarom dingen duurder worden, hoe bedrijven succes kunnen hebben en hoe landen samenwerken om rijker te worden. Als je hier hebt gestudeerd, kun je later ondernemer, econoom of bankier worden. </a:t>
            </a:r>
            <a:endParaRPr lang="nl-NL" sz="1800" dirty="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7608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59A59-9AA6-3E2E-6DDA-D9D2DC2621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DBDBE5-CCF4-A4C3-6776-81D1E671DC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347DE4-5C39-1A35-AF25-41779C39BD03}"/>
              </a:ext>
            </a:extLst>
          </p:cNvPr>
          <p:cNvSpPr>
            <a:spLocks noGrp="1"/>
          </p:cNvSpPr>
          <p:nvPr>
            <p:ph type="body" idx="1"/>
          </p:nvPr>
        </p:nvSpPr>
        <p:spPr/>
        <p:txBody>
          <a:bodyPr/>
          <a:lstStyle/>
          <a:p>
            <a:pPr marL="54610" algn="l">
              <a:spcBef>
                <a:spcPts val="450"/>
              </a:spcBef>
            </a:pPr>
            <a:r>
              <a:rPr lang="nl-NL" sz="1800" b="1" spc="-10"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Faculteit van Rechten. Deze faculteit heeft 27 verschillende opleidingen.</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Hier kun je leren over wetten en regels die zorgen dat alles eerlijk en goed verloopt in de samenleving. Hier onderzoeken mensen bijvoorbeeld hoe je misdaden kunt bestrijden, hoe je bedrijven helpt met afspraken en hoe je rechten van mensen beschermt. Als je hier hebt gestudeerd, kun je advocaat, rechter of adviseur worden. </a:t>
            </a:r>
            <a:endParaRPr lang="nl-NL" sz="1800" dirty="0">
              <a:effectLst/>
              <a:latin typeface="Arial MT"/>
              <a:ea typeface="Arial MT"/>
              <a:cs typeface="Arial MT"/>
            </a:endParaRPr>
          </a:p>
        </p:txBody>
      </p:sp>
      <p:sp>
        <p:nvSpPr>
          <p:cNvPr id="4" name="Slide Number Placeholder 3">
            <a:extLst>
              <a:ext uri="{FF2B5EF4-FFF2-40B4-BE49-F238E27FC236}">
                <a16:creationId xmlns:a16="http://schemas.microsoft.com/office/drawing/2014/main" id="{A97C813E-2B66-C72D-4035-7C5AAC7609A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0845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7880F1-9BC9-3D09-ED96-2EBECFB3BE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EA72E6-9831-0C93-0FF7-2AE68AD075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16BF36-48CB-B4C0-4AF6-292DEA8E129B}"/>
              </a:ext>
            </a:extLst>
          </p:cNvPr>
          <p:cNvSpPr>
            <a:spLocks noGrp="1"/>
          </p:cNvSpPr>
          <p:nvPr>
            <p:ph type="body" idx="1"/>
          </p:nvPr>
        </p:nvSpPr>
        <p:spPr/>
        <p:txBody>
          <a:bodyPr/>
          <a:lstStyle/>
          <a:p>
            <a:pPr marL="54610">
              <a:spcBef>
                <a:spcPts val="450"/>
              </a:spcBef>
            </a:pPr>
            <a:r>
              <a:rPr lang="nl-NL" sz="1800" b="1" dirty="0">
                <a:solidFill>
                  <a:srgbClr val="000000"/>
                </a:solidFill>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spcBef>
                <a:spcPts val="450"/>
              </a:spcBef>
            </a:pPr>
            <a:r>
              <a:rPr lang="nl-NL" sz="1800" dirty="0">
                <a:solidFill>
                  <a:srgbClr val="000000"/>
                </a:solidFill>
                <a:effectLst/>
                <a:latin typeface="Museo Sans 100" panose="02000000000000000000" pitchFamily="50" charset="0"/>
                <a:ea typeface="Arial MT"/>
                <a:cs typeface="Arial MT"/>
              </a:rPr>
              <a:t>Faculteit van Sociale- en gedragswetenschappen. Deze faculteit heeft 34 verschillende opleidingen. Voorbeelden zijn psychologie (hoe werkt het menselijk brein) en sociologie (hoe werkt de samenleving). </a:t>
            </a:r>
            <a:endParaRPr lang="nl-NL" sz="1800" dirty="0">
              <a:effectLst/>
              <a:latin typeface="Arial MT"/>
              <a:ea typeface="Arial MT"/>
              <a:cs typeface="Arial MT"/>
            </a:endParaRPr>
          </a:p>
          <a:p>
            <a:pPr marL="54610">
              <a:spcBef>
                <a:spcPts val="450"/>
              </a:spcBef>
            </a:pPr>
            <a:r>
              <a:rPr lang="nl-NL" sz="1800" dirty="0">
                <a:solidFill>
                  <a:srgbClr val="000000"/>
                </a:solidFill>
                <a:effectLst/>
                <a:latin typeface="Museo Sans 100" panose="02000000000000000000" pitchFamily="50" charset="0"/>
                <a:ea typeface="Arial MT"/>
                <a:cs typeface="Arial MT"/>
              </a:rPr>
              <a:t>Hier kun je leren hoe mensen denken, voelen en met elkaar omgaan. Hier onderzoeken mensen bijvoorbeeld waarom we bepaalde keuzes maken, hoe groepen samenwerken en hoe je anderen kunt helpen met problemen. Als je later psycholoog, socioloog wil worden, of wil weten hoe je met kinderen kunt werken, dan kun je aan deze faculteit studeren.</a:t>
            </a:r>
            <a:endParaRPr lang="nl-NL" sz="1800" dirty="0">
              <a:effectLst/>
              <a:latin typeface="Arial MT"/>
              <a:ea typeface="Arial MT"/>
              <a:cs typeface="Arial MT"/>
            </a:endParaRPr>
          </a:p>
          <a:p>
            <a:pPr marL="54610">
              <a:spcBef>
                <a:spcPts val="450"/>
              </a:spcBef>
            </a:pPr>
            <a:r>
              <a:rPr lang="nl-NL" sz="1800" dirty="0">
                <a:effectLst/>
                <a:latin typeface="Museo Sans 100" panose="02000000000000000000" pitchFamily="50" charset="0"/>
                <a:ea typeface="Arial MT"/>
                <a:cs typeface="Arial MT"/>
              </a:rPr>
              <a:t> </a:t>
            </a:r>
            <a:endParaRPr lang="nl-NL" sz="1800" dirty="0">
              <a:effectLst/>
              <a:latin typeface="Arial MT"/>
              <a:ea typeface="Arial MT"/>
              <a:cs typeface="Arial MT"/>
            </a:endParaRPr>
          </a:p>
          <a:p>
            <a:endParaRPr lang="nl-NL" dirty="0"/>
          </a:p>
        </p:txBody>
      </p:sp>
      <p:sp>
        <p:nvSpPr>
          <p:cNvPr id="4" name="Slide Number Placeholder 3">
            <a:extLst>
              <a:ext uri="{FF2B5EF4-FFF2-40B4-BE49-F238E27FC236}">
                <a16:creationId xmlns:a16="http://schemas.microsoft.com/office/drawing/2014/main" id="{FE141E93-324E-28DC-7655-A848920CF97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3331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1E007-A3D4-8FC0-8805-65E4EA1AA2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0CCA26-9031-CE99-FEDE-DD0144ADB6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87AD2C-5862-52F9-E71B-6D128EA5CCD7}"/>
              </a:ext>
            </a:extLst>
          </p:cNvPr>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Faculteit van Filosofie. Deze faculteit heeft 7 verschillende opleidingen.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Hier leer je diep nadenken over grote vragen, zoals wat goed en kwaad is, hoe we de wereld begrijpen en wat waarheid betekent. Hier onderzoeken mensen bijvoorbeeld hoe ideeën de samenleving beïnvloeden en hoe we logisch en kritisch kunnen nadenken. Als je later filosoof, denker of een adviseur wil worden, kun je hier studeren.</a:t>
            </a:r>
            <a:endParaRPr lang="nl-NL" sz="1800" dirty="0">
              <a:effectLst/>
              <a:latin typeface="Arial MT"/>
              <a:ea typeface="Arial MT"/>
              <a:cs typeface="Arial MT"/>
            </a:endParaRPr>
          </a:p>
          <a:p>
            <a:pPr marL="54610">
              <a:spcBef>
                <a:spcPts val="450"/>
              </a:spcBef>
            </a:pPr>
            <a:r>
              <a:rPr lang="nl-NL" sz="1800" dirty="0">
                <a:effectLst/>
                <a:latin typeface="Museo Sans 100" panose="02000000000000000000" pitchFamily="50" charset="0"/>
                <a:ea typeface="Arial MT"/>
                <a:cs typeface="Arial MT"/>
              </a:rPr>
              <a:t> </a:t>
            </a:r>
            <a:endParaRPr lang="nl-NL" sz="1800" dirty="0">
              <a:effectLst/>
              <a:latin typeface="Arial MT"/>
              <a:ea typeface="Arial MT"/>
              <a:cs typeface="Arial MT"/>
            </a:endParaRPr>
          </a:p>
        </p:txBody>
      </p:sp>
      <p:sp>
        <p:nvSpPr>
          <p:cNvPr id="4" name="Slide Number Placeholder 3">
            <a:extLst>
              <a:ext uri="{FF2B5EF4-FFF2-40B4-BE49-F238E27FC236}">
                <a16:creationId xmlns:a16="http://schemas.microsoft.com/office/drawing/2014/main" id="{277E6663-1B64-806C-60AC-191372D35D6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407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720B8-B07A-7E9B-6F17-416DA7BB1D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CADE50-CCD0-2DB6-82C5-5D5DE868E4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15E346-EBB2-6B6E-2107-D0AB1D79118D}"/>
              </a:ext>
            </a:extLst>
          </p:cNvPr>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Leg uit:</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Faculteit van Geneeskunde. Geneeskunde heeft 6 verschillende opleidingen.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Hier leer je hoe je mensen kunt helpen gezond te blijven en ziektes te genezen. Hier onderzoeken mensen bijvoorbeeld hoe het lichaam werkt, hoe medicijnen helpen en hoe je als arts het leven van mensen kunt verbeteren. Als je hier studeert, kun je later arts of onderzoeker in de gezondheidszorg worden. </a:t>
            </a:r>
            <a:endParaRPr lang="nl-NL" sz="1800" dirty="0">
              <a:effectLst/>
              <a:latin typeface="Arial MT"/>
              <a:ea typeface="Arial MT"/>
              <a:cs typeface="Arial MT"/>
            </a:endParaRPr>
          </a:p>
        </p:txBody>
      </p:sp>
      <p:sp>
        <p:nvSpPr>
          <p:cNvPr id="4" name="Slide Number Placeholder 3">
            <a:extLst>
              <a:ext uri="{FF2B5EF4-FFF2-40B4-BE49-F238E27FC236}">
                <a16:creationId xmlns:a16="http://schemas.microsoft.com/office/drawing/2014/main" id="{7B4549C0-C39B-B94D-ACF6-D4D71F54A6C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7719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C42F6-EC05-2C3A-2982-A5D524FC04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1CF9ED-A3E0-8BCC-AF40-E6E56CAC3E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C27A3C-7663-8E03-302C-2FE93C068B43}"/>
              </a:ext>
            </a:extLst>
          </p:cNvPr>
          <p:cNvSpPr>
            <a:spLocks noGrp="1"/>
          </p:cNvSpPr>
          <p:nvPr>
            <p:ph type="body" idx="1"/>
          </p:nvPr>
        </p:nvSpPr>
        <p:spPr/>
        <p:txBody>
          <a:bodyPr/>
          <a:lstStyle/>
          <a:p>
            <a:pPr marL="54610">
              <a:spcBef>
                <a:spcPts val="450"/>
              </a:spcBef>
            </a:pPr>
            <a:r>
              <a:rPr lang="nl-NL" sz="1800" b="1" dirty="0">
                <a:solidFill>
                  <a:srgbClr val="000000"/>
                </a:solidFill>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spcBef>
                <a:spcPts val="450"/>
              </a:spcBef>
            </a:pPr>
            <a:r>
              <a:rPr lang="nl-NL" sz="1800" dirty="0">
                <a:solidFill>
                  <a:srgbClr val="000000"/>
                </a:solidFill>
                <a:effectLst/>
                <a:latin typeface="Museo Sans 100" panose="02000000000000000000" pitchFamily="50" charset="0"/>
                <a:ea typeface="Arial MT"/>
                <a:cs typeface="Arial MT"/>
              </a:rPr>
              <a:t>Faculteit van Management. Deze faculteit heeft 21 verschillende opleidingen. </a:t>
            </a:r>
            <a:endParaRPr lang="nl-NL" sz="1800" dirty="0">
              <a:effectLst/>
              <a:latin typeface="Arial MT"/>
              <a:ea typeface="Arial MT"/>
              <a:cs typeface="Arial MT"/>
            </a:endParaRPr>
          </a:p>
          <a:p>
            <a:pPr marL="54610">
              <a:spcBef>
                <a:spcPts val="450"/>
              </a:spcBef>
            </a:pPr>
            <a:r>
              <a:rPr lang="nl-NL" sz="1800" dirty="0">
                <a:solidFill>
                  <a:srgbClr val="000000"/>
                </a:solidFill>
                <a:effectLst/>
                <a:latin typeface="Museo Sans 100" panose="02000000000000000000" pitchFamily="50" charset="0"/>
                <a:ea typeface="Arial MT"/>
                <a:cs typeface="Arial MT"/>
              </a:rPr>
              <a:t>Hier kun je leren hoe je bedrijven kunt leiden, organiseren en succesvol maken. Hier onderzoeken mensen bijvoorbeeld hoe je slimme beslissingen neemt, teams kunt laten samenwerken en bedrijven kunt laten groeien. Als je later manager of ondernemer wil worden, is dit de plek om te studeren. </a:t>
            </a:r>
            <a:endParaRPr lang="nl-NL" sz="1800" dirty="0">
              <a:effectLst/>
              <a:latin typeface="Arial MT"/>
              <a:ea typeface="Arial MT"/>
              <a:cs typeface="Arial MT"/>
            </a:endParaRPr>
          </a:p>
          <a:p>
            <a:pPr marL="54610">
              <a:spcBef>
                <a:spcPts val="450"/>
              </a:spcBef>
            </a:pPr>
            <a:r>
              <a:rPr lang="nl-NL" sz="1800" b="1" dirty="0">
                <a:effectLst/>
                <a:latin typeface="Museo Sans 100" panose="02000000000000000000" pitchFamily="50" charset="0"/>
                <a:ea typeface="Arial MT"/>
                <a:cs typeface="Arial MT"/>
              </a:rPr>
              <a:t> </a:t>
            </a:r>
            <a:endParaRPr lang="nl-NL" sz="1800" dirty="0">
              <a:effectLst/>
              <a:latin typeface="Arial MT"/>
              <a:ea typeface="Arial MT"/>
              <a:cs typeface="Arial MT"/>
            </a:endParaRPr>
          </a:p>
        </p:txBody>
      </p:sp>
      <p:sp>
        <p:nvSpPr>
          <p:cNvPr id="4" name="Slide Number Placeholder 3">
            <a:extLst>
              <a:ext uri="{FF2B5EF4-FFF2-40B4-BE49-F238E27FC236}">
                <a16:creationId xmlns:a16="http://schemas.microsoft.com/office/drawing/2014/main" id="{C4FB6A67-4FDE-EA41-635B-D4FFC38AD77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17274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jpg"/></Relationships>
</file>

<file path=ppt/slideLayouts/_rels/slideLayout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jpg"/><Relationship Id="rId4" Type="http://schemas.microsoft.com/office/2007/relationships/hdphoto" Target="../media/hdphoto1.wdp"/></Relationships>
</file>

<file path=ppt/slideLayouts/_rels/slideLayout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91526" y="396000"/>
            <a:ext cx="5941025" cy="1476000"/>
          </a:xfrm>
        </p:spPr>
        <p:txBody>
          <a:bodyPr/>
          <a:lstStyle>
            <a:lvl1pPr>
              <a:lnSpc>
                <a:spcPts val="5600"/>
              </a:lnSpc>
              <a:defRPr sz="6400" baseline="0">
                <a:solidFill>
                  <a:schemeClr val="bg1"/>
                </a:solidFill>
              </a:defRPr>
            </a:lvl1pPr>
          </a:lstStyle>
          <a:p>
            <a:r>
              <a:rPr lang="nl-NL" dirty="0"/>
              <a:t>Titel </a:t>
            </a:r>
            <a:br>
              <a:rPr lang="nl-NL" dirty="0"/>
            </a:br>
            <a:r>
              <a:rPr lang="nl-NL" dirty="0"/>
              <a:t>bewerken</a:t>
            </a:r>
          </a:p>
        </p:txBody>
      </p:sp>
      <p:sp>
        <p:nvSpPr>
          <p:cNvPr id="3" name="Subtitel 2"/>
          <p:cNvSpPr>
            <a:spLocks noGrp="1"/>
          </p:cNvSpPr>
          <p:nvPr>
            <p:ph type="subTitle" idx="1" hasCustomPrompt="1"/>
          </p:nvPr>
        </p:nvSpPr>
        <p:spPr>
          <a:xfrm>
            <a:off x="491526" y="1872000"/>
            <a:ext cx="5941025" cy="810000"/>
          </a:xfrm>
        </p:spPr>
        <p:txBody>
          <a:bodyPr/>
          <a:lstStyle>
            <a:lvl1pPr marL="0" indent="0" algn="l">
              <a:buNone/>
              <a:defRPr b="0" i="0">
                <a:solidFill>
                  <a:srgbClr val="FFFFFF"/>
                </a:solidFill>
                <a:latin typeface="Museo Sans 100"/>
                <a:cs typeface="Museo Sans 10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Subtitel bewerken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F10973AC-957D-C346-BA56-D82065FA2AEB}" type="datetimeFigureOut">
              <a:rPr lang="nl-NL" smtClean="0"/>
              <a:pPr/>
              <a:t>15-4-2025</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8C6BC05E-DB9A-EB4A-A776-575FA40369A3}" type="slidenum">
              <a:rPr lang="nl-NL" smtClean="0"/>
              <a:pPr/>
              <a:t>‹#›</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fbeelding met bijschrift">
    <p:bg>
      <p:bgRef idx="1001">
        <a:schemeClr val="bg1"/>
      </p:bgRef>
    </p:bg>
    <p:spTree>
      <p:nvGrpSpPr>
        <p:cNvPr id="1" name=""/>
        <p:cNvGrpSpPr/>
        <p:nvPr/>
      </p:nvGrpSpPr>
      <p:grpSpPr>
        <a:xfrm>
          <a:off x="0" y="0"/>
          <a:ext cx="0" cy="0"/>
          <a:chOff x="0" y="0"/>
          <a:chExt cx="0" cy="0"/>
        </a:xfrm>
      </p:grpSpPr>
      <p:sp>
        <p:nvSpPr>
          <p:cNvPr id="3" name="Tijdelijke aanduiding voor afbeelding 2"/>
          <p:cNvSpPr>
            <a:spLocks noGrp="1"/>
          </p:cNvSpPr>
          <p:nvPr>
            <p:ph type="pic" idx="1" hasCustomPrompt="1"/>
          </p:nvPr>
        </p:nvSpPr>
        <p:spPr>
          <a:xfrm>
            <a:off x="491525" y="792000"/>
            <a:ext cx="8172000" cy="3418613"/>
          </a:xfrm>
          <a:solidFill>
            <a:schemeClr val="bg1">
              <a:lumMod val="85000"/>
            </a:schemeClr>
          </a:solidFill>
        </p:spPr>
        <p:txBody>
          <a:bodyPr tIns="180000"/>
          <a:lstStyle>
            <a:lvl1pPr marL="0" indent="0" algn="ctr">
              <a:buNone/>
              <a:defRPr sz="16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icoon om een foto</a:t>
            </a:r>
            <a:br>
              <a:rPr lang="nl-NL" dirty="0"/>
            </a:br>
            <a:r>
              <a:rPr lang="nl-NL" dirty="0"/>
              <a:t>toe te voegen</a:t>
            </a:r>
          </a:p>
        </p:txBody>
      </p:sp>
      <p:sp>
        <p:nvSpPr>
          <p:cNvPr id="2" name="Titel 1"/>
          <p:cNvSpPr>
            <a:spLocks noGrp="1"/>
          </p:cNvSpPr>
          <p:nvPr>
            <p:ph type="title" hasCustomPrompt="1"/>
          </p:nvPr>
        </p:nvSpPr>
        <p:spPr>
          <a:xfrm>
            <a:off x="491525" y="396000"/>
            <a:ext cx="8172000" cy="396000"/>
          </a:xfrm>
        </p:spPr>
        <p:txBody>
          <a:bodyPr anchor="t" anchorCtr="0"/>
          <a:lstStyle>
            <a:lvl1pPr algn="l">
              <a:lnSpc>
                <a:spcPts val="2500"/>
              </a:lnSpc>
              <a:defRPr sz="2000" b="1">
                <a:solidFill>
                  <a:schemeClr val="tx1"/>
                </a:solidFill>
                <a:latin typeface="+mj-lt"/>
              </a:defRPr>
            </a:lvl1pPr>
          </a:lstStyle>
          <a:p>
            <a:r>
              <a:rPr lang="nl-NL" dirty="0"/>
              <a:t>Titel bewerken</a:t>
            </a:r>
          </a:p>
        </p:txBody>
      </p:sp>
      <p:sp>
        <p:nvSpPr>
          <p:cNvPr id="5" name="Tijdelijke aanduiding voor datum 4"/>
          <p:cNvSpPr>
            <a:spLocks noGrp="1"/>
          </p:cNvSpPr>
          <p:nvPr>
            <p:ph type="dt" sz="half" idx="10"/>
          </p:nvPr>
        </p:nvSpPr>
        <p:spPr/>
        <p:txBody>
          <a:bodyPr/>
          <a:lstStyle/>
          <a:p>
            <a:fld id="{F10973AC-957D-C346-BA56-D82065FA2AEB}" type="datetimeFigureOut">
              <a:rPr lang="nl-NL" smtClean="0"/>
              <a:pPr/>
              <a:t>15-4-2025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8C6BC05E-DB9A-EB4A-A776-575FA40369A3}" type="slidenum">
              <a:rPr lang="nl-NL" smtClean="0"/>
              <a:pPr/>
              <a:t>‹#›</a:t>
            </a:fld>
            <a:endParaRPr lang="nl-NL"/>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6399880" y="2175448"/>
            <a:ext cx="579624" cy="579624"/>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6819772" y="2683899"/>
            <a:ext cx="243251" cy="109367"/>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1518558" y="1892406"/>
            <a:ext cx="5804845" cy="1250844"/>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9" name="Minteken 8">
            <a:extLst>
              <a:ext uri="{FF2B5EF4-FFF2-40B4-BE49-F238E27FC236}">
                <a16:creationId xmlns:a16="http://schemas.microsoft.com/office/drawing/2014/main" id="{8EE94659-CFC9-4A50-B384-DC194BBB01CD}"/>
              </a:ext>
            </a:extLst>
          </p:cNvPr>
          <p:cNvSpPr/>
          <p:nvPr userDrawn="1"/>
        </p:nvSpPr>
        <p:spPr>
          <a:xfrm>
            <a:off x="1926530" y="1244200"/>
            <a:ext cx="34289" cy="2547257"/>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1960819" y="2315296"/>
            <a:ext cx="4095163" cy="415498"/>
          </a:xfrm>
          <a:prstGeom prst="rect">
            <a:avLst/>
          </a:prstGeom>
          <a:noFill/>
        </p:spPr>
        <p:txBody>
          <a:bodyPr wrap="square" rtlCol="0">
            <a:spAutoFit/>
          </a:bodyPr>
          <a:lstStyle/>
          <a:p>
            <a:r>
              <a:rPr lang="nl-NL" sz="2100" dirty="0">
                <a:solidFill>
                  <a:schemeClr val="accent2"/>
                </a:solidFill>
              </a:rPr>
              <a:t>Erasmus</a:t>
            </a:r>
            <a:r>
              <a:rPr lang="nl-NL" sz="2100" baseline="0" dirty="0">
                <a:solidFill>
                  <a:schemeClr val="accent2"/>
                </a:solidFill>
              </a:rPr>
              <a:t> University Rotterdam</a:t>
            </a:r>
            <a:endParaRPr lang="nl-NL" sz="2100" dirty="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6402317" y="2175448"/>
            <a:ext cx="579624" cy="579624"/>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13574" y="2289142"/>
            <a:ext cx="352235" cy="352235"/>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2993516" y="3681398"/>
            <a:ext cx="3248025" cy="300082"/>
          </a:xfrm>
          <a:prstGeom prst="rect">
            <a:avLst/>
          </a:prstGeom>
          <a:noFill/>
        </p:spPr>
        <p:txBody>
          <a:bodyPr wrap="square" rtlCol="0">
            <a:spAutoFit/>
          </a:bodyPr>
          <a:lstStyle/>
          <a:p>
            <a:pPr algn="ctr"/>
            <a:r>
              <a:rPr lang="nl-NL" sz="1350" dirty="0">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2947988" y="3681398"/>
            <a:ext cx="3248025" cy="300082"/>
          </a:xfrm>
          <a:prstGeom prst="rect">
            <a:avLst/>
          </a:prstGeom>
          <a:noFill/>
        </p:spPr>
        <p:txBody>
          <a:bodyPr wrap="square" rtlCol="0">
            <a:spAutoFit/>
          </a:bodyPr>
          <a:lstStyle/>
          <a:p>
            <a:pPr algn="ctr"/>
            <a:r>
              <a:rPr lang="nl-NL" sz="1350" dirty="0">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5689718" y="1244200"/>
            <a:ext cx="34289" cy="2547257"/>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38" name="- INFO">
            <a:extLst>
              <a:ext uri="{FF2B5EF4-FFF2-40B4-BE49-F238E27FC236}">
                <a16:creationId xmlns:a16="http://schemas.microsoft.com/office/drawing/2014/main" id="{C85C330A-5512-4764-9D33-EE6C07C430C3}"/>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intro</a:t>
            </a:r>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2381" y="-378852"/>
            <a:ext cx="8335565" cy="265913"/>
          </a:xfrm>
        </p:spPr>
        <p:txBody>
          <a:bodyPr/>
          <a:lstStyle>
            <a:lvl1pPr>
              <a:defRPr sz="1050"/>
            </a:lvl1pPr>
          </a:lstStyle>
          <a:p>
            <a:r>
              <a:rPr lang="nl-NL" dirty="0"/>
              <a:t>INTRO</a:t>
            </a:r>
          </a:p>
        </p:txBody>
      </p:sp>
    </p:spTree>
    <p:extLst>
      <p:ext uri="{BB962C8B-B14F-4D97-AF65-F5344CB8AC3E}">
        <p14:creationId xmlns:p14="http://schemas.microsoft.com/office/powerpoint/2010/main" val="1602142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Intro + </a:t>
            </a:r>
            <a:r>
              <a:rPr lang="nl-NL" sz="1050" b="1" cap="all" spc="0" baseline="0" dirty="0" err="1">
                <a:solidFill>
                  <a:sysClr val="windowText" lastClr="000000"/>
                </a:solidFill>
                <a:latin typeface="+mn-lt"/>
                <a:cs typeface="Calibri" panose="020F0502020204030204" pitchFamily="34" charset="0"/>
              </a:rPr>
              <a:t>outro</a:t>
            </a:r>
            <a:r>
              <a:rPr lang="nl-NL" sz="1050" b="1" cap="all" spc="0" baseline="0" dirty="0">
                <a:solidFill>
                  <a:sysClr val="windowText" lastClr="000000"/>
                </a:solidFill>
                <a:latin typeface="+mn-lt"/>
                <a:cs typeface="Calibri" panose="020F0502020204030204" pitchFamily="34" charset="0"/>
              </a:rPr>
              <a:t>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3270823" y="1530551"/>
            <a:ext cx="1833652" cy="326888"/>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sz="1350" dirty="0"/>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sz="1350" dirty="0"/>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sz="1350" dirty="0"/>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sz="1350" dirty="0"/>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sz="1350" dirty="0"/>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sz="1350" dirty="0"/>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sz="1350" dirty="0"/>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3265713" y="2015780"/>
            <a:ext cx="2275466" cy="413719"/>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sz="1350" dirty="0"/>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sz="1350" dirty="0"/>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sz="1350" dirty="0"/>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sz="1350" dirty="0"/>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sz="1350" dirty="0"/>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sz="1350" dirty="0"/>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sz="1350" dirty="0"/>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sz="1350" dirty="0"/>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sz="1350" dirty="0"/>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sz="1350" dirty="0"/>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3270823" y="2501008"/>
            <a:ext cx="2367404" cy="326891"/>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sz="1350" dirty="0"/>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sz="1350" dirty="0"/>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sz="1350" dirty="0"/>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sz="1350" dirty="0"/>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sz="1350" dirty="0"/>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sz="1350" dirty="0"/>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sz="1350" dirty="0"/>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sz="1350" dirty="0"/>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sz="1350" dirty="0"/>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4719086" y="3654182"/>
            <a:ext cx="269378" cy="15282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sz="1350" dirty="0"/>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4488562" y="3612740"/>
            <a:ext cx="194261" cy="230525"/>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sz="1350" dirty="0"/>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5138694" y="3617921"/>
            <a:ext cx="748802" cy="295115"/>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sz="1350" dirty="0"/>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3832092" y="3260479"/>
            <a:ext cx="760077" cy="880655"/>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sz="1350" dirty="0"/>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3253055" y="3594609"/>
            <a:ext cx="1159329" cy="43514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sz="1350" dirty="0"/>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4900624" y="3500634"/>
            <a:ext cx="328726" cy="417746"/>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sz="1350" dirty="0"/>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5658912" y="3620406"/>
            <a:ext cx="235704" cy="291035"/>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sz="1350" dirty="0"/>
          </a:p>
        </p:txBody>
      </p:sp>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360" y="-378327"/>
            <a:ext cx="8335565" cy="298797"/>
          </a:xfrm>
        </p:spPr>
        <p:txBody>
          <a:bodyPr/>
          <a:lstStyle>
            <a:lvl1pPr>
              <a:defRPr sz="1050">
                <a:solidFill>
                  <a:schemeClr val="tx1"/>
                </a:solidFill>
              </a:defRPr>
            </a:lvl1pPr>
          </a:lstStyle>
          <a:p>
            <a:r>
              <a:rPr lang="nl-NL" dirty="0"/>
              <a:t>INTRO + OUTRO [LOGO ANIMATIE]</a:t>
            </a:r>
          </a:p>
        </p:txBody>
      </p:sp>
    </p:spTree>
    <p:extLst>
      <p:ext uri="{BB962C8B-B14F-4D97-AF65-F5344CB8AC3E}">
        <p14:creationId xmlns:p14="http://schemas.microsoft.com/office/powerpoint/2010/main" val="4092743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Titel slide [VIDEO]</a:t>
            </a:r>
            <a:endParaRPr lang="nl-NL" sz="1050" b="1" cap="all" spc="0" baseline="0" dirty="0">
              <a:solidFill>
                <a:sysClr val="windowText" lastClr="000000"/>
              </a:solidFill>
              <a:latin typeface="+mn-lt"/>
              <a:cs typeface="Calibri" panose="020F0502020204030204" pitchFamily="34" charset="0"/>
            </a:endParaRPr>
          </a:p>
        </p:txBody>
      </p:sp>
      <p:grpSp>
        <p:nvGrpSpPr>
          <p:cNvPr id="4" name="- INSTRUCTIES">
            <a:extLst>
              <a:ext uri="{FF2B5EF4-FFF2-40B4-BE49-F238E27FC236}">
                <a16:creationId xmlns:a16="http://schemas.microsoft.com/office/drawing/2014/main" id="{4AEE2130-D245-4F6D-A245-0A58906AA889}"/>
              </a:ext>
            </a:extLst>
          </p:cNvPr>
          <p:cNvGrpSpPr/>
          <p:nvPr userDrawn="1"/>
        </p:nvGrpSpPr>
        <p:grpSpPr>
          <a:xfrm>
            <a:off x="9283196" y="0"/>
            <a:ext cx="2770040" cy="5140283"/>
            <a:chOff x="12377595" y="-1"/>
            <a:chExt cx="3693386" cy="6853711"/>
          </a:xfrm>
        </p:grpSpPr>
        <p:sp>
          <p:nvSpPr>
            <p:cNvPr id="14" name="Rechthoek 13">
              <a:extLst>
                <a:ext uri="{FF2B5EF4-FFF2-40B4-BE49-F238E27FC236}">
                  <a16:creationId xmlns:a16="http://schemas.microsoft.com/office/drawing/2014/main" id="{C124BBEE-16FF-4173-923D-3D6311F79179}"/>
                </a:ext>
              </a:extLst>
            </p:cNvPr>
            <p:cNvSpPr/>
            <p:nvPr userDrawn="1"/>
          </p:nvSpPr>
          <p:spPr>
            <a:xfrm>
              <a:off x="12377595" y="6025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5" name="Rechthoek 14">
              <a:extLst>
                <a:ext uri="{FF2B5EF4-FFF2-40B4-BE49-F238E27FC236}">
                  <a16:creationId xmlns:a16="http://schemas.microsoft.com/office/drawing/2014/main" id="{6084C54D-C3C5-4117-BB70-5BC4E404C86B}"/>
                </a:ext>
              </a:extLst>
            </p:cNvPr>
            <p:cNvSpPr/>
            <p:nvPr userDrawn="1"/>
          </p:nvSpPr>
          <p:spPr>
            <a:xfrm>
              <a:off x="12377867" y="-1"/>
              <a:ext cx="3593091" cy="601364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6" name="Ovaal 15">
              <a:extLst>
                <a:ext uri="{FF2B5EF4-FFF2-40B4-BE49-F238E27FC236}">
                  <a16:creationId xmlns:a16="http://schemas.microsoft.com/office/drawing/2014/main" id="{B2CA9FEE-4DA5-4567-9DA6-1BFDE5A3B66F}"/>
                </a:ext>
              </a:extLst>
            </p:cNvPr>
            <p:cNvSpPr/>
            <p:nvPr userDrawn="1"/>
          </p:nvSpPr>
          <p:spPr>
            <a:xfrm>
              <a:off x="12560445"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7" name="Rechthoek 16">
              <a:extLst>
                <a:ext uri="{FF2B5EF4-FFF2-40B4-BE49-F238E27FC236}">
                  <a16:creationId xmlns:a16="http://schemas.microsoft.com/office/drawing/2014/main" id="{1A23B7CF-6E8F-416B-A9BB-CD5E864A731A}"/>
                </a:ext>
              </a:extLst>
            </p:cNvPr>
            <p:cNvSpPr/>
            <p:nvPr userDrawn="1"/>
          </p:nvSpPr>
          <p:spPr>
            <a:xfrm>
              <a:off x="12844617" y="465323"/>
              <a:ext cx="2944682" cy="98738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invoegkader van de video door op het lipje (onderaan) te klikken. Wanneer nodig verwijder de bestaande video d.m.v.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8" name="Ovaal 17">
              <a:extLst>
                <a:ext uri="{FF2B5EF4-FFF2-40B4-BE49-F238E27FC236}">
                  <a16:creationId xmlns:a16="http://schemas.microsoft.com/office/drawing/2014/main" id="{F0435485-0BD3-4572-B7DD-49965DB07571}"/>
                </a:ext>
              </a:extLst>
            </p:cNvPr>
            <p:cNvSpPr/>
            <p:nvPr userDrawn="1"/>
          </p:nvSpPr>
          <p:spPr>
            <a:xfrm>
              <a:off x="12560445" y="197945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9" name="Rechthoek 18">
              <a:extLst>
                <a:ext uri="{FF2B5EF4-FFF2-40B4-BE49-F238E27FC236}">
                  <a16:creationId xmlns:a16="http://schemas.microsoft.com/office/drawing/2014/main" id="{74444790-35F2-4920-AC2D-0C6AF568ED36}"/>
                </a:ext>
              </a:extLst>
            </p:cNvPr>
            <p:cNvSpPr/>
            <p:nvPr userDrawn="1"/>
          </p:nvSpPr>
          <p:spPr>
            <a:xfrm>
              <a:off x="12844617" y="1979456"/>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0" name="Groep 19">
              <a:extLst>
                <a:ext uri="{FF2B5EF4-FFF2-40B4-BE49-F238E27FC236}">
                  <a16:creationId xmlns:a16="http://schemas.microsoft.com/office/drawing/2014/main" id="{B1658D9F-0BDB-44F6-91C6-4C48FBE79E36}"/>
                </a:ext>
              </a:extLst>
            </p:cNvPr>
            <p:cNvGrpSpPr/>
            <p:nvPr userDrawn="1"/>
          </p:nvGrpSpPr>
          <p:grpSpPr>
            <a:xfrm>
              <a:off x="12852713" y="2414031"/>
              <a:ext cx="825500" cy="209550"/>
              <a:chOff x="13504624" y="2482850"/>
              <a:chExt cx="825500" cy="209550"/>
            </a:xfrm>
          </p:grpSpPr>
          <p:sp>
            <p:nvSpPr>
              <p:cNvPr id="78" name="Rechthoek 77">
                <a:extLst>
                  <a:ext uri="{FF2B5EF4-FFF2-40B4-BE49-F238E27FC236}">
                    <a16:creationId xmlns:a16="http://schemas.microsoft.com/office/drawing/2014/main" id="{0C23A999-7C26-4BB7-B64B-0A9BAC7CA32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9" name="Rechte verbindingslijn 78">
                <a:extLst>
                  <a:ext uri="{FF2B5EF4-FFF2-40B4-BE49-F238E27FC236}">
                    <a16:creationId xmlns:a16="http://schemas.microsoft.com/office/drawing/2014/main" id="{CD48D5F1-46B0-4EFC-A986-90AF1E6808B4}"/>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80" name="Gelijkbenige driehoek 79">
                <a:extLst>
                  <a:ext uri="{FF2B5EF4-FFF2-40B4-BE49-F238E27FC236}">
                    <a16:creationId xmlns:a16="http://schemas.microsoft.com/office/drawing/2014/main" id="{C1310410-C39E-44E1-9C15-20253ECFB76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21" name="Ovaal 20">
              <a:extLst>
                <a:ext uri="{FF2B5EF4-FFF2-40B4-BE49-F238E27FC236}">
                  <a16:creationId xmlns:a16="http://schemas.microsoft.com/office/drawing/2014/main" id="{641C94A3-07BF-477E-8A68-C43012447F55}"/>
                </a:ext>
              </a:extLst>
            </p:cNvPr>
            <p:cNvSpPr/>
            <p:nvPr userDrawn="1"/>
          </p:nvSpPr>
          <p:spPr>
            <a:xfrm>
              <a:off x="12560445" y="280310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2" name="Rechthoek 21">
              <a:extLst>
                <a:ext uri="{FF2B5EF4-FFF2-40B4-BE49-F238E27FC236}">
                  <a16:creationId xmlns:a16="http://schemas.microsoft.com/office/drawing/2014/main" id="{06AB35A2-3027-4EE9-A074-64214050B75B}"/>
                </a:ext>
              </a:extLst>
            </p:cNvPr>
            <p:cNvSpPr/>
            <p:nvPr userDrawn="1"/>
          </p:nvSpPr>
          <p:spPr>
            <a:xfrm>
              <a:off x="12844617" y="2803106"/>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3" name="ICOON_info">
              <a:extLst>
                <a:ext uri="{FF2B5EF4-FFF2-40B4-BE49-F238E27FC236}">
                  <a16:creationId xmlns:a16="http://schemas.microsoft.com/office/drawing/2014/main" id="{551C74A0-5A0B-4DE4-B273-474DB1A66368}"/>
                </a:ext>
              </a:extLst>
            </p:cNvPr>
            <p:cNvGrpSpPr/>
            <p:nvPr userDrawn="1"/>
          </p:nvGrpSpPr>
          <p:grpSpPr>
            <a:xfrm>
              <a:off x="15787296" y="5887072"/>
              <a:ext cx="283685" cy="283685"/>
              <a:chOff x="-510741" y="5913713"/>
              <a:chExt cx="267555" cy="267555"/>
            </a:xfrm>
          </p:grpSpPr>
          <p:sp>
            <p:nvSpPr>
              <p:cNvPr id="76" name="Ovaal 75">
                <a:extLst>
                  <a:ext uri="{FF2B5EF4-FFF2-40B4-BE49-F238E27FC236}">
                    <a16:creationId xmlns:a16="http://schemas.microsoft.com/office/drawing/2014/main" id="{14FB7C59-ECB8-4194-8D0B-55CA0D5ED0E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7" name="Graphic 163" descr="Informatie">
                <a:extLst>
                  <a:ext uri="{FF2B5EF4-FFF2-40B4-BE49-F238E27FC236}">
                    <a16:creationId xmlns:a16="http://schemas.microsoft.com/office/drawing/2014/main" id="{015DD218-ECE2-45B2-AEE1-23AAC067B03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4" name="Ovaal 23">
              <a:extLst>
                <a:ext uri="{FF2B5EF4-FFF2-40B4-BE49-F238E27FC236}">
                  <a16:creationId xmlns:a16="http://schemas.microsoft.com/office/drawing/2014/main" id="{40C6D5D4-515F-43B0-B298-0E527BA335A5}"/>
                </a:ext>
              </a:extLst>
            </p:cNvPr>
            <p:cNvSpPr/>
            <p:nvPr userDrawn="1"/>
          </p:nvSpPr>
          <p:spPr>
            <a:xfrm>
              <a:off x="12560445" y="43955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5" name="Rechthoek 24">
              <a:extLst>
                <a:ext uri="{FF2B5EF4-FFF2-40B4-BE49-F238E27FC236}">
                  <a16:creationId xmlns:a16="http://schemas.microsoft.com/office/drawing/2014/main" id="{41A0D30D-4EF6-4A47-AF8E-E127FD69E0E4}"/>
                </a:ext>
              </a:extLst>
            </p:cNvPr>
            <p:cNvSpPr/>
            <p:nvPr userDrawn="1"/>
          </p:nvSpPr>
          <p:spPr>
            <a:xfrm>
              <a:off x="12844617" y="4395536"/>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6" name="Groep 25">
              <a:extLst>
                <a:ext uri="{FF2B5EF4-FFF2-40B4-BE49-F238E27FC236}">
                  <a16:creationId xmlns:a16="http://schemas.microsoft.com/office/drawing/2014/main" id="{EC5E1147-5B05-43A4-8677-9220D85C666F}"/>
                </a:ext>
              </a:extLst>
            </p:cNvPr>
            <p:cNvGrpSpPr/>
            <p:nvPr userDrawn="1"/>
          </p:nvGrpSpPr>
          <p:grpSpPr>
            <a:xfrm>
              <a:off x="12755738" y="5305097"/>
              <a:ext cx="622283" cy="612919"/>
              <a:chOff x="12617641" y="3403239"/>
              <a:chExt cx="752963" cy="741634"/>
            </a:xfrm>
          </p:grpSpPr>
          <p:grpSp>
            <p:nvGrpSpPr>
              <p:cNvPr id="60" name="Groep 59">
                <a:extLst>
                  <a:ext uri="{FF2B5EF4-FFF2-40B4-BE49-F238E27FC236}">
                    <a16:creationId xmlns:a16="http://schemas.microsoft.com/office/drawing/2014/main" id="{DA62ECC4-5D38-463A-8E9F-C435469DF934}"/>
                  </a:ext>
                </a:extLst>
              </p:cNvPr>
              <p:cNvGrpSpPr/>
              <p:nvPr userDrawn="1"/>
            </p:nvGrpSpPr>
            <p:grpSpPr>
              <a:xfrm>
                <a:off x="12771550" y="3403239"/>
                <a:ext cx="467156" cy="448491"/>
                <a:chOff x="12782177" y="3403239"/>
                <a:chExt cx="467156" cy="448491"/>
              </a:xfrm>
            </p:grpSpPr>
            <p:grpSp>
              <p:nvGrpSpPr>
                <p:cNvPr id="63" name="Groep 62">
                  <a:extLst>
                    <a:ext uri="{FF2B5EF4-FFF2-40B4-BE49-F238E27FC236}">
                      <a16:creationId xmlns:a16="http://schemas.microsoft.com/office/drawing/2014/main" id="{E868D69A-0DDB-4410-A063-1D698397EBCC}"/>
                    </a:ext>
                  </a:extLst>
                </p:cNvPr>
                <p:cNvGrpSpPr/>
                <p:nvPr userDrawn="1"/>
              </p:nvGrpSpPr>
              <p:grpSpPr>
                <a:xfrm>
                  <a:off x="12782177" y="3403239"/>
                  <a:ext cx="412972" cy="396132"/>
                  <a:chOff x="13554906" y="3320109"/>
                  <a:chExt cx="443912" cy="425811"/>
                </a:xfrm>
              </p:grpSpPr>
              <p:grpSp>
                <p:nvGrpSpPr>
                  <p:cNvPr id="70" name="Groep 69">
                    <a:extLst>
                      <a:ext uri="{FF2B5EF4-FFF2-40B4-BE49-F238E27FC236}">
                        <a16:creationId xmlns:a16="http://schemas.microsoft.com/office/drawing/2014/main" id="{36D04F82-987C-4BEF-A787-E4A77F63792B}"/>
                      </a:ext>
                    </a:extLst>
                  </p:cNvPr>
                  <p:cNvGrpSpPr/>
                  <p:nvPr userDrawn="1"/>
                </p:nvGrpSpPr>
                <p:grpSpPr>
                  <a:xfrm>
                    <a:off x="13554906" y="3320109"/>
                    <a:ext cx="443912" cy="425811"/>
                    <a:chOff x="12909684" y="1276143"/>
                    <a:chExt cx="443912" cy="425811"/>
                  </a:xfrm>
                </p:grpSpPr>
                <p:sp>
                  <p:nvSpPr>
                    <p:cNvPr id="73" name="Rechthoek 72">
                      <a:extLst>
                        <a:ext uri="{FF2B5EF4-FFF2-40B4-BE49-F238E27FC236}">
                          <a16:creationId xmlns:a16="http://schemas.microsoft.com/office/drawing/2014/main" id="{700F1E0E-EA1F-48F2-ABC1-59B351995E5C}"/>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09A20D9E-E960-4540-8BAE-850E87FF990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5" name="Ovaal 74">
                      <a:extLst>
                        <a:ext uri="{FF2B5EF4-FFF2-40B4-BE49-F238E27FC236}">
                          <a16:creationId xmlns:a16="http://schemas.microsoft.com/office/drawing/2014/main" id="{283327F2-0EF8-425A-A1FE-019F3493C50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71" name="Afbeelding 70">
                    <a:extLst>
                      <a:ext uri="{FF2B5EF4-FFF2-40B4-BE49-F238E27FC236}">
                        <a16:creationId xmlns:a16="http://schemas.microsoft.com/office/drawing/2014/main" id="{D5A551C5-7946-493B-8AA9-1222DE6E354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2" name="Afbeelding 71">
                    <a:extLst>
                      <a:ext uri="{FF2B5EF4-FFF2-40B4-BE49-F238E27FC236}">
                        <a16:creationId xmlns:a16="http://schemas.microsoft.com/office/drawing/2014/main" id="{E2198678-6ED0-4341-A5D0-F72BDC01FC2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4" name="Groep 63">
                  <a:extLst>
                    <a:ext uri="{FF2B5EF4-FFF2-40B4-BE49-F238E27FC236}">
                      <a16:creationId xmlns:a16="http://schemas.microsoft.com/office/drawing/2014/main" id="{7E556746-5D4C-4936-83D2-0DCF7A93571A}"/>
                    </a:ext>
                  </a:extLst>
                </p:cNvPr>
                <p:cNvGrpSpPr/>
                <p:nvPr userDrawn="1"/>
              </p:nvGrpSpPr>
              <p:grpSpPr>
                <a:xfrm>
                  <a:off x="13103513" y="3705268"/>
                  <a:ext cx="145820" cy="146462"/>
                  <a:chOff x="13096169" y="3602278"/>
                  <a:chExt cx="145820" cy="146462"/>
                </a:xfrm>
              </p:grpSpPr>
              <p:sp>
                <p:nvSpPr>
                  <p:cNvPr id="68" name="Rechthoek 67">
                    <a:extLst>
                      <a:ext uri="{FF2B5EF4-FFF2-40B4-BE49-F238E27FC236}">
                        <a16:creationId xmlns:a16="http://schemas.microsoft.com/office/drawing/2014/main" id="{489D2FBB-17DC-4AB3-8CC3-37613F38E15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93F9C8F6-96E8-4D9A-B47B-7D5F5DDE580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5" name="Groep 64">
                  <a:extLst>
                    <a:ext uri="{FF2B5EF4-FFF2-40B4-BE49-F238E27FC236}">
                      <a16:creationId xmlns:a16="http://schemas.microsoft.com/office/drawing/2014/main" id="{E645902A-4131-4D82-8B3F-74E11EAB0E35}"/>
                    </a:ext>
                  </a:extLst>
                </p:cNvPr>
                <p:cNvGrpSpPr/>
                <p:nvPr userDrawn="1"/>
              </p:nvGrpSpPr>
              <p:grpSpPr>
                <a:xfrm rot="10800000">
                  <a:off x="13061402" y="3665637"/>
                  <a:ext cx="145820" cy="146462"/>
                  <a:chOff x="13096169" y="3602278"/>
                  <a:chExt cx="145820" cy="146462"/>
                </a:xfrm>
              </p:grpSpPr>
              <p:sp>
                <p:nvSpPr>
                  <p:cNvPr id="66" name="Rechthoek 65">
                    <a:extLst>
                      <a:ext uri="{FF2B5EF4-FFF2-40B4-BE49-F238E27FC236}">
                        <a16:creationId xmlns:a16="http://schemas.microsoft.com/office/drawing/2014/main" id="{2FBE8261-A0EA-4329-9AA7-87ED98B21F6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7" name="Rechthoek 66">
                    <a:extLst>
                      <a:ext uri="{FF2B5EF4-FFF2-40B4-BE49-F238E27FC236}">
                        <a16:creationId xmlns:a16="http://schemas.microsoft.com/office/drawing/2014/main" id="{392A5DD9-7DC9-4466-B3B3-268AA6A9D01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61" name="Rechthoek 60">
                <a:extLst>
                  <a:ext uri="{FF2B5EF4-FFF2-40B4-BE49-F238E27FC236}">
                    <a16:creationId xmlns:a16="http://schemas.microsoft.com/office/drawing/2014/main" id="{43E623C9-132E-4E33-A641-51887BDDFFD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62" name="Gelijkbenige driehoek 61">
                <a:extLst>
                  <a:ext uri="{FF2B5EF4-FFF2-40B4-BE49-F238E27FC236}">
                    <a16:creationId xmlns:a16="http://schemas.microsoft.com/office/drawing/2014/main" id="{08D86462-275F-4C8B-B388-2E2530035DC1}"/>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7" name="Rechthoek 26">
              <a:extLst>
                <a:ext uri="{FF2B5EF4-FFF2-40B4-BE49-F238E27FC236}">
                  <a16:creationId xmlns:a16="http://schemas.microsoft.com/office/drawing/2014/main" id="{44994E25-A5F7-496B-8615-24E1E19BC260}"/>
                </a:ext>
              </a:extLst>
            </p:cNvPr>
            <p:cNvSpPr/>
            <p:nvPr userDrawn="1"/>
          </p:nvSpPr>
          <p:spPr>
            <a:xfrm>
              <a:off x="12847196" y="336943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8" name="Groep 27">
              <a:extLst>
                <a:ext uri="{FF2B5EF4-FFF2-40B4-BE49-F238E27FC236}">
                  <a16:creationId xmlns:a16="http://schemas.microsoft.com/office/drawing/2014/main" id="{4E6A951A-FD6F-4590-95B0-640BEFAB975E}"/>
                </a:ext>
              </a:extLst>
            </p:cNvPr>
            <p:cNvGrpSpPr/>
            <p:nvPr userDrawn="1"/>
          </p:nvGrpSpPr>
          <p:grpSpPr>
            <a:xfrm>
              <a:off x="13678213" y="3648953"/>
              <a:ext cx="1222990" cy="563933"/>
              <a:chOff x="-2485819" y="3399207"/>
              <a:chExt cx="1222990" cy="563933"/>
            </a:xfrm>
          </p:grpSpPr>
          <p:sp>
            <p:nvSpPr>
              <p:cNvPr id="39" name="Rechthoek 38">
                <a:extLst>
                  <a:ext uri="{FF2B5EF4-FFF2-40B4-BE49-F238E27FC236}">
                    <a16:creationId xmlns:a16="http://schemas.microsoft.com/office/drawing/2014/main" id="{D48552D7-0130-435F-B234-3EAD0F6DF5F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0" name="Rechthoek 39">
                <a:extLst>
                  <a:ext uri="{FF2B5EF4-FFF2-40B4-BE49-F238E27FC236}">
                    <a16:creationId xmlns:a16="http://schemas.microsoft.com/office/drawing/2014/main" id="{0DF99FB8-6604-4B17-A520-039893672A1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1" name="Groep 40">
                <a:extLst>
                  <a:ext uri="{FF2B5EF4-FFF2-40B4-BE49-F238E27FC236}">
                    <a16:creationId xmlns:a16="http://schemas.microsoft.com/office/drawing/2014/main" id="{D6755572-5F6E-420D-88CF-1D61951F54B9}"/>
                  </a:ext>
                </a:extLst>
              </p:cNvPr>
              <p:cNvGrpSpPr/>
              <p:nvPr userDrawn="1"/>
            </p:nvGrpSpPr>
            <p:grpSpPr>
              <a:xfrm>
                <a:off x="-2403869" y="3460544"/>
                <a:ext cx="155951" cy="131922"/>
                <a:chOff x="12968836" y="3354170"/>
                <a:chExt cx="404806" cy="342433"/>
              </a:xfrm>
            </p:grpSpPr>
            <p:sp>
              <p:nvSpPr>
                <p:cNvPr id="54" name="Rechthoek: afgeronde hoeken 53">
                  <a:extLst>
                    <a:ext uri="{FF2B5EF4-FFF2-40B4-BE49-F238E27FC236}">
                      <a16:creationId xmlns:a16="http://schemas.microsoft.com/office/drawing/2014/main" id="{311EB075-655E-4F68-8F34-4EFA404C018C}"/>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048A2364-432E-4EC6-A462-5816037A194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10760DBC-1E0E-41BD-B88B-C44468AE0CC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F4057ED3-D1F3-4523-A0B4-977A71BFFC3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69996CEB-E6C6-45A3-8E7F-FF63D198997F}"/>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47F9AA50-B69A-4AD7-8D4C-CB064A81728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2" name="Groep 41">
                <a:extLst>
                  <a:ext uri="{FF2B5EF4-FFF2-40B4-BE49-F238E27FC236}">
                    <a16:creationId xmlns:a16="http://schemas.microsoft.com/office/drawing/2014/main" id="{8591A243-55E6-4A05-BFE3-0EE0CF27C1B2}"/>
                  </a:ext>
                </a:extLst>
              </p:cNvPr>
              <p:cNvGrpSpPr/>
              <p:nvPr userDrawn="1"/>
            </p:nvGrpSpPr>
            <p:grpSpPr>
              <a:xfrm>
                <a:off x="-2423424" y="3690208"/>
                <a:ext cx="166739" cy="218963"/>
                <a:chOff x="12940828" y="3950597"/>
                <a:chExt cx="432813" cy="568367"/>
              </a:xfrm>
            </p:grpSpPr>
            <p:grpSp>
              <p:nvGrpSpPr>
                <p:cNvPr id="46" name="Groep 45">
                  <a:extLst>
                    <a:ext uri="{FF2B5EF4-FFF2-40B4-BE49-F238E27FC236}">
                      <a16:creationId xmlns:a16="http://schemas.microsoft.com/office/drawing/2014/main" id="{ABFCAD62-846D-4CDA-A69E-F27E359C2E22}"/>
                    </a:ext>
                  </a:extLst>
                </p:cNvPr>
                <p:cNvGrpSpPr/>
                <p:nvPr userDrawn="1"/>
              </p:nvGrpSpPr>
              <p:grpSpPr>
                <a:xfrm>
                  <a:off x="13000382" y="4006891"/>
                  <a:ext cx="373259" cy="315747"/>
                  <a:chOff x="12968836" y="3354170"/>
                  <a:chExt cx="404806" cy="342433"/>
                </a:xfrm>
              </p:grpSpPr>
              <p:sp>
                <p:nvSpPr>
                  <p:cNvPr id="48" name="Rechthoek: afgeronde hoeken 47">
                    <a:extLst>
                      <a:ext uri="{FF2B5EF4-FFF2-40B4-BE49-F238E27FC236}">
                        <a16:creationId xmlns:a16="http://schemas.microsoft.com/office/drawing/2014/main" id="{48503B35-A744-4AA4-B1CA-FA517EE3EB9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87298E40-1861-4912-A276-DBAADC5D826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6994552A-CCB0-4DF2-95F7-D21E6E74E17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162BDF6B-B2D8-4169-8E8D-B18B4CB05CFA}"/>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9EA93FB3-5047-4AD2-9354-EF4A38CA5DC5}"/>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EB5ABAB6-BCD0-45EF-91B1-B114D0A5E88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7" name="Boog 46">
                  <a:extLst>
                    <a:ext uri="{FF2B5EF4-FFF2-40B4-BE49-F238E27FC236}">
                      <a16:creationId xmlns:a16="http://schemas.microsoft.com/office/drawing/2014/main" id="{EDDB1E8D-1232-4AAD-BBEA-C13113A98FE4}"/>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3" name="Tekstvak 42">
                <a:extLst>
                  <a:ext uri="{FF2B5EF4-FFF2-40B4-BE49-F238E27FC236}">
                    <a16:creationId xmlns:a16="http://schemas.microsoft.com/office/drawing/2014/main" id="{E3BF4327-E9CC-43EB-81D0-A77EC3CA3466}"/>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4" name="Tekstvak 43">
                <a:extLst>
                  <a:ext uri="{FF2B5EF4-FFF2-40B4-BE49-F238E27FC236}">
                    <a16:creationId xmlns:a16="http://schemas.microsoft.com/office/drawing/2014/main" id="{97C8D28C-6E34-4F0B-BA1D-51CA10DEA5D9}"/>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5" name="Vrije vorm: vorm 44">
                <a:extLst>
                  <a:ext uri="{FF2B5EF4-FFF2-40B4-BE49-F238E27FC236}">
                    <a16:creationId xmlns:a16="http://schemas.microsoft.com/office/drawing/2014/main" id="{14BCE442-D16A-4883-BEB5-1FD68D29D7C0}"/>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5453412C-BB86-41A7-90F9-3F72C6D40B09}"/>
                </a:ext>
              </a:extLst>
            </p:cNvPr>
            <p:cNvGrpSpPr/>
            <p:nvPr userDrawn="1"/>
          </p:nvGrpSpPr>
          <p:grpSpPr>
            <a:xfrm>
              <a:off x="12853251" y="1548333"/>
              <a:ext cx="311450" cy="313414"/>
              <a:chOff x="-3310781" y="1231352"/>
              <a:chExt cx="311450" cy="313414"/>
            </a:xfrm>
          </p:grpSpPr>
          <p:sp>
            <p:nvSpPr>
              <p:cNvPr id="36" name="Rechthoek 35">
                <a:extLst>
                  <a:ext uri="{FF2B5EF4-FFF2-40B4-BE49-F238E27FC236}">
                    <a16:creationId xmlns:a16="http://schemas.microsoft.com/office/drawing/2014/main" id="{B84A9FBF-72C5-4E1D-8A9B-DB55CC91CE07}"/>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7" name="Vrije vorm 112">
                <a:extLst>
                  <a:ext uri="{FF2B5EF4-FFF2-40B4-BE49-F238E27FC236}">
                    <a16:creationId xmlns:a16="http://schemas.microsoft.com/office/drawing/2014/main" id="{8445DF54-F83E-4B27-9CF6-A16F67D6A107}"/>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8" name="Vrije vorm 113">
                <a:extLst>
                  <a:ext uri="{FF2B5EF4-FFF2-40B4-BE49-F238E27FC236}">
                    <a16:creationId xmlns:a16="http://schemas.microsoft.com/office/drawing/2014/main" id="{E7979862-D2A8-40BE-B585-9D346E2FB1F0}"/>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30" name="Groep 29">
              <a:extLst>
                <a:ext uri="{FF2B5EF4-FFF2-40B4-BE49-F238E27FC236}">
                  <a16:creationId xmlns:a16="http://schemas.microsoft.com/office/drawing/2014/main" id="{85752744-A0CA-410D-8DD7-1616EF29DAC1}"/>
                </a:ext>
              </a:extLst>
            </p:cNvPr>
            <p:cNvGrpSpPr/>
            <p:nvPr userDrawn="1"/>
          </p:nvGrpSpPr>
          <p:grpSpPr>
            <a:xfrm>
              <a:off x="15225598" y="6163087"/>
              <a:ext cx="627798" cy="576693"/>
              <a:chOff x="-938434" y="4570310"/>
              <a:chExt cx="627798" cy="576693"/>
            </a:xfrm>
          </p:grpSpPr>
          <p:grpSp>
            <p:nvGrpSpPr>
              <p:cNvPr id="31" name="Inspireren">
                <a:extLst>
                  <a:ext uri="{FF2B5EF4-FFF2-40B4-BE49-F238E27FC236}">
                    <a16:creationId xmlns:a16="http://schemas.microsoft.com/office/drawing/2014/main" id="{47EF365B-B82A-4A90-84BE-63F794AF348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3" name="Freeform 12">
                  <a:extLst>
                    <a:ext uri="{FF2B5EF4-FFF2-40B4-BE49-F238E27FC236}">
                      <a16:creationId xmlns:a16="http://schemas.microsoft.com/office/drawing/2014/main" id="{E7088AA2-C8C8-4711-BCF1-6A8DC975613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4" name="Freeform 13">
                  <a:extLst>
                    <a:ext uri="{FF2B5EF4-FFF2-40B4-BE49-F238E27FC236}">
                      <a16:creationId xmlns:a16="http://schemas.microsoft.com/office/drawing/2014/main" id="{ACAD97EC-C2AB-4868-8D11-689D4677C65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5" name="Freeform 14">
                  <a:extLst>
                    <a:ext uri="{FF2B5EF4-FFF2-40B4-BE49-F238E27FC236}">
                      <a16:creationId xmlns:a16="http://schemas.microsoft.com/office/drawing/2014/main" id="{B2671E62-A05A-4079-8A5D-095E7353C42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2" name="Tekstvak 31">
                <a:extLst>
                  <a:ext uri="{FF2B5EF4-FFF2-40B4-BE49-F238E27FC236}">
                    <a16:creationId xmlns:a16="http://schemas.microsoft.com/office/drawing/2014/main" id="{27437636-2E8F-4674-8542-91A9D6889C2F}"/>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9353550" cy="51434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9144000" cy="51435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4778518" y="1"/>
            <a:ext cx="4365482" cy="3317081"/>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401241" y="2825809"/>
            <a:ext cx="8335565" cy="542330"/>
          </a:xfrm>
        </p:spPr>
        <p:txBody>
          <a:bodyPr tIns="72000"/>
          <a:lstStyle>
            <a:lvl1pPr>
              <a:lnSpc>
                <a:spcPts val="3750"/>
              </a:lnSpc>
              <a:defRPr sz="4500" baseline="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410767" y="3428377"/>
            <a:ext cx="8326040" cy="197112"/>
          </a:xfrm>
        </p:spPr>
        <p:txBody>
          <a:bodyPr/>
          <a:lstStyle>
            <a:lvl1pPr marL="0" indent="0">
              <a:buNone/>
              <a:defRPr sz="1200" b="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7175654" y="4382250"/>
            <a:ext cx="1563717" cy="520728"/>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81" name="Tijdelijke aanduiding voor tekst 143">
            <a:extLst>
              <a:ext uri="{FF2B5EF4-FFF2-40B4-BE49-F238E27FC236}">
                <a16:creationId xmlns:a16="http://schemas.microsoft.com/office/drawing/2014/main" id="{3D231CD5-47B7-408B-8537-2D0E66273B0A}"/>
              </a:ext>
            </a:extLst>
          </p:cNvPr>
          <p:cNvSpPr>
            <a:spLocks noGrp="1"/>
          </p:cNvSpPr>
          <p:nvPr>
            <p:ph type="body" sz="quarter" idx="22" hasCustomPrompt="1"/>
          </p:nvPr>
        </p:nvSpPr>
        <p:spPr>
          <a:xfrm>
            <a:off x="404629" y="4431664"/>
            <a:ext cx="2535998" cy="301037"/>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18943247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el slide [beeld]">
    <p:spTree>
      <p:nvGrpSpPr>
        <p:cNvPr id="1" name=""/>
        <p:cNvGrpSpPr/>
        <p:nvPr/>
      </p:nvGrpSpPr>
      <p:grpSpPr>
        <a:xfrm>
          <a:off x="0" y="0"/>
          <a:ext cx="0" cy="0"/>
          <a:chOff x="0" y="0"/>
          <a:chExt cx="0" cy="0"/>
        </a:xfrm>
      </p:grpSpPr>
      <p:sp>
        <p:nvSpPr>
          <p:cNvPr id="81" name="Tijdelijke aanduiding voor afbeelding 13">
            <a:extLst>
              <a:ext uri="{FF2B5EF4-FFF2-40B4-BE49-F238E27FC236}">
                <a16:creationId xmlns:a16="http://schemas.microsoft.com/office/drawing/2014/main" id="{811072F0-7B98-479E-8EC4-359320F71DF7}"/>
              </a:ext>
            </a:extLst>
          </p:cNvPr>
          <p:cNvSpPr>
            <a:spLocks noGrp="1"/>
          </p:cNvSpPr>
          <p:nvPr>
            <p:ph type="pic" sz="quarter" idx="14" hasCustomPrompt="1"/>
          </p:nvPr>
        </p:nvSpPr>
        <p:spPr>
          <a:xfrm>
            <a:off x="1" y="0"/>
            <a:ext cx="9340453" cy="51435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grpSp>
        <p:nvGrpSpPr>
          <p:cNvPr id="82" name="- INSTRUCTIES">
            <a:extLst>
              <a:ext uri="{FF2B5EF4-FFF2-40B4-BE49-F238E27FC236}">
                <a16:creationId xmlns:a16="http://schemas.microsoft.com/office/drawing/2014/main" id="{F400FEF7-EAB4-4618-9D44-22EF249C79D5}"/>
              </a:ext>
            </a:extLst>
          </p:cNvPr>
          <p:cNvGrpSpPr/>
          <p:nvPr userDrawn="1"/>
        </p:nvGrpSpPr>
        <p:grpSpPr>
          <a:xfrm>
            <a:off x="9283196" y="-1"/>
            <a:ext cx="2770040" cy="5267326"/>
            <a:chOff x="12377595" y="-1"/>
            <a:chExt cx="3693386" cy="7023101"/>
          </a:xfrm>
        </p:grpSpPr>
        <p:sp>
          <p:nvSpPr>
            <p:cNvPr id="83" name="Rechthoek 82">
              <a:extLst>
                <a:ext uri="{FF2B5EF4-FFF2-40B4-BE49-F238E27FC236}">
                  <a16:creationId xmlns:a16="http://schemas.microsoft.com/office/drawing/2014/main" id="{8A0B889E-2847-4FAF-AB92-06B3B1FDB4BD}"/>
                </a:ext>
              </a:extLst>
            </p:cNvPr>
            <p:cNvSpPr/>
            <p:nvPr userDrawn="1"/>
          </p:nvSpPr>
          <p:spPr>
            <a:xfrm>
              <a:off x="12377595" y="-1"/>
              <a:ext cx="3593091" cy="619510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84" name="Ovaal 83">
              <a:extLst>
                <a:ext uri="{FF2B5EF4-FFF2-40B4-BE49-F238E27FC236}">
                  <a16:creationId xmlns:a16="http://schemas.microsoft.com/office/drawing/2014/main" id="{A214358C-1A95-4C77-AF4B-4209EE2A1FCF}"/>
                </a:ext>
              </a:extLst>
            </p:cNvPr>
            <p:cNvSpPr/>
            <p:nvPr userDrawn="1"/>
          </p:nvSpPr>
          <p:spPr>
            <a:xfrm>
              <a:off x="12560173"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787BC5A7-091E-46A3-932B-C0D7C0FA5130}"/>
                </a:ext>
              </a:extLst>
            </p:cNvPr>
            <p:cNvSpPr/>
            <p:nvPr userDrawn="1"/>
          </p:nvSpPr>
          <p:spPr>
            <a:xfrm>
              <a:off x="1284434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invoegkader van de afbeeldingen door op de lipjes (onderaan) te klikken. Wanneer nodig, verwijder de bestaande afbeeldingen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6" name="Ovaal 85">
              <a:extLst>
                <a:ext uri="{FF2B5EF4-FFF2-40B4-BE49-F238E27FC236}">
                  <a16:creationId xmlns:a16="http://schemas.microsoft.com/office/drawing/2014/main" id="{1BD8E85A-ACE1-4D62-8A56-460DDAE36DA9}"/>
                </a:ext>
              </a:extLst>
            </p:cNvPr>
            <p:cNvSpPr/>
            <p:nvPr userDrawn="1"/>
          </p:nvSpPr>
          <p:spPr>
            <a:xfrm>
              <a:off x="12560173" y="296856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7" name="Rechthoek 86">
              <a:extLst>
                <a:ext uri="{FF2B5EF4-FFF2-40B4-BE49-F238E27FC236}">
                  <a16:creationId xmlns:a16="http://schemas.microsoft.com/office/drawing/2014/main" id="{C52B9D86-3AA6-4B23-8703-CE1C89A473CF}"/>
                </a:ext>
              </a:extLst>
            </p:cNvPr>
            <p:cNvSpPr/>
            <p:nvPr userDrawn="1"/>
          </p:nvSpPr>
          <p:spPr>
            <a:xfrm>
              <a:off x="12844344" y="2968562"/>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8" name="Ovaal 87">
              <a:extLst>
                <a:ext uri="{FF2B5EF4-FFF2-40B4-BE49-F238E27FC236}">
                  <a16:creationId xmlns:a16="http://schemas.microsoft.com/office/drawing/2014/main" id="{D6B7096E-B60F-423E-9F6D-5E6919B07CCA}"/>
                </a:ext>
              </a:extLst>
            </p:cNvPr>
            <p:cNvSpPr/>
            <p:nvPr userDrawn="1"/>
          </p:nvSpPr>
          <p:spPr>
            <a:xfrm>
              <a:off x="12560173" y="456099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9" name="Rechthoek 88">
              <a:extLst>
                <a:ext uri="{FF2B5EF4-FFF2-40B4-BE49-F238E27FC236}">
                  <a16:creationId xmlns:a16="http://schemas.microsoft.com/office/drawing/2014/main" id="{3E4CA370-41F6-4516-A971-7D09AA063603}"/>
                </a:ext>
              </a:extLst>
            </p:cNvPr>
            <p:cNvSpPr/>
            <p:nvPr userDrawn="1"/>
          </p:nvSpPr>
          <p:spPr>
            <a:xfrm>
              <a:off x="12844344" y="4560992"/>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90" name="Rechthoek 89">
              <a:extLst>
                <a:ext uri="{FF2B5EF4-FFF2-40B4-BE49-F238E27FC236}">
                  <a16:creationId xmlns:a16="http://schemas.microsoft.com/office/drawing/2014/main" id="{9A7CE19C-540B-4153-9B8B-46D0BA221673}"/>
                </a:ext>
              </a:extLst>
            </p:cNvPr>
            <p:cNvSpPr/>
            <p:nvPr userDrawn="1"/>
          </p:nvSpPr>
          <p:spPr>
            <a:xfrm>
              <a:off x="12846924" y="3534891"/>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91" name="Groep 90">
              <a:extLst>
                <a:ext uri="{FF2B5EF4-FFF2-40B4-BE49-F238E27FC236}">
                  <a16:creationId xmlns:a16="http://schemas.microsoft.com/office/drawing/2014/main" id="{D9A8C9BB-2AB5-435A-B9AA-D0B85EDECB66}"/>
                </a:ext>
              </a:extLst>
            </p:cNvPr>
            <p:cNvGrpSpPr/>
            <p:nvPr userDrawn="1"/>
          </p:nvGrpSpPr>
          <p:grpSpPr>
            <a:xfrm>
              <a:off x="13677941" y="3814409"/>
              <a:ext cx="1222990" cy="563933"/>
              <a:chOff x="-2485819" y="3399207"/>
              <a:chExt cx="1222990" cy="563933"/>
            </a:xfrm>
          </p:grpSpPr>
          <p:sp>
            <p:nvSpPr>
              <p:cNvPr id="133" name="Rechthoek 132">
                <a:extLst>
                  <a:ext uri="{FF2B5EF4-FFF2-40B4-BE49-F238E27FC236}">
                    <a16:creationId xmlns:a16="http://schemas.microsoft.com/office/drawing/2014/main" id="{70CFCA40-3463-4296-B74F-E48A4BBF5C9B}"/>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4" name="Rechthoek 133">
                <a:extLst>
                  <a:ext uri="{FF2B5EF4-FFF2-40B4-BE49-F238E27FC236}">
                    <a16:creationId xmlns:a16="http://schemas.microsoft.com/office/drawing/2014/main" id="{58A37066-3341-466A-A8D7-CDF2321560D3}"/>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35" name="Groep 134">
                <a:extLst>
                  <a:ext uri="{FF2B5EF4-FFF2-40B4-BE49-F238E27FC236}">
                    <a16:creationId xmlns:a16="http://schemas.microsoft.com/office/drawing/2014/main" id="{E57BA542-E1BA-4979-AEBF-D9F1D6562DAE}"/>
                  </a:ext>
                </a:extLst>
              </p:cNvPr>
              <p:cNvGrpSpPr/>
              <p:nvPr userDrawn="1"/>
            </p:nvGrpSpPr>
            <p:grpSpPr>
              <a:xfrm>
                <a:off x="-2403869" y="3460544"/>
                <a:ext cx="155951" cy="131922"/>
                <a:chOff x="12968836" y="3354170"/>
                <a:chExt cx="404806" cy="342433"/>
              </a:xfrm>
            </p:grpSpPr>
            <p:sp>
              <p:nvSpPr>
                <p:cNvPr id="148" name="Rechthoek: afgeronde hoeken 147">
                  <a:extLst>
                    <a:ext uri="{FF2B5EF4-FFF2-40B4-BE49-F238E27FC236}">
                      <a16:creationId xmlns:a16="http://schemas.microsoft.com/office/drawing/2014/main" id="{C6D7485F-6CF6-45CB-902F-69325EB72EDF}"/>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6BF5C84E-97AD-44A9-850B-5CD5B085210C}"/>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7DA611A0-A050-419D-B384-0A9E3E60F135}"/>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123036A8-8504-43E5-9ADC-04528965644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2" name="Rechthoek 151">
                  <a:extLst>
                    <a:ext uri="{FF2B5EF4-FFF2-40B4-BE49-F238E27FC236}">
                      <a16:creationId xmlns:a16="http://schemas.microsoft.com/office/drawing/2014/main" id="{137A3E76-69E8-43EC-AF06-37C9297BFAE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3" name="Rechthoek 152">
                  <a:extLst>
                    <a:ext uri="{FF2B5EF4-FFF2-40B4-BE49-F238E27FC236}">
                      <a16:creationId xmlns:a16="http://schemas.microsoft.com/office/drawing/2014/main" id="{BE357CA8-E4CB-412D-835F-9FF40538880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36" name="Groep 135">
                <a:extLst>
                  <a:ext uri="{FF2B5EF4-FFF2-40B4-BE49-F238E27FC236}">
                    <a16:creationId xmlns:a16="http://schemas.microsoft.com/office/drawing/2014/main" id="{2B47059D-42C3-4E16-AE1E-8CDF0FED4DA1}"/>
                  </a:ext>
                </a:extLst>
              </p:cNvPr>
              <p:cNvGrpSpPr/>
              <p:nvPr userDrawn="1"/>
            </p:nvGrpSpPr>
            <p:grpSpPr>
              <a:xfrm>
                <a:off x="-2423424" y="3690208"/>
                <a:ext cx="166739" cy="218963"/>
                <a:chOff x="12940828" y="3950597"/>
                <a:chExt cx="432813" cy="568367"/>
              </a:xfrm>
            </p:grpSpPr>
            <p:grpSp>
              <p:nvGrpSpPr>
                <p:cNvPr id="140" name="Groep 139">
                  <a:extLst>
                    <a:ext uri="{FF2B5EF4-FFF2-40B4-BE49-F238E27FC236}">
                      <a16:creationId xmlns:a16="http://schemas.microsoft.com/office/drawing/2014/main" id="{05228470-0769-4A1A-B641-4C70B7751426}"/>
                    </a:ext>
                  </a:extLst>
                </p:cNvPr>
                <p:cNvGrpSpPr/>
                <p:nvPr userDrawn="1"/>
              </p:nvGrpSpPr>
              <p:grpSpPr>
                <a:xfrm>
                  <a:off x="13000382" y="4006891"/>
                  <a:ext cx="373259" cy="315747"/>
                  <a:chOff x="12968836" y="3354170"/>
                  <a:chExt cx="404806" cy="342433"/>
                </a:xfrm>
              </p:grpSpPr>
              <p:sp>
                <p:nvSpPr>
                  <p:cNvPr id="142" name="Rechthoek: afgeronde hoeken 141">
                    <a:extLst>
                      <a:ext uri="{FF2B5EF4-FFF2-40B4-BE49-F238E27FC236}">
                        <a16:creationId xmlns:a16="http://schemas.microsoft.com/office/drawing/2014/main" id="{6A61E555-C56E-4BAB-87FC-EF64ABBAFA2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CE4AA3A6-AC37-4AAD-B5EF-C00CCCAC3048}"/>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B474B7A2-4B31-452E-B41D-EDAFB3DF5B5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CE986897-D7D5-4E9E-9A75-308D902931C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C87EB726-98A1-4969-A2EA-4B34D091AA62}"/>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43081A4C-F648-4A0C-A50D-6D21450C0BBF}"/>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41" name="Boog 140">
                  <a:extLst>
                    <a:ext uri="{FF2B5EF4-FFF2-40B4-BE49-F238E27FC236}">
                      <a16:creationId xmlns:a16="http://schemas.microsoft.com/office/drawing/2014/main" id="{5F9266D1-A6EE-407A-BE52-EBD43B488595}"/>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37" name="Tekstvak 136">
                <a:extLst>
                  <a:ext uri="{FF2B5EF4-FFF2-40B4-BE49-F238E27FC236}">
                    <a16:creationId xmlns:a16="http://schemas.microsoft.com/office/drawing/2014/main" id="{AD1EEFC7-6F77-4A98-84F4-AA17AEE0E04C}"/>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38" name="Tekstvak 137">
                <a:extLst>
                  <a:ext uri="{FF2B5EF4-FFF2-40B4-BE49-F238E27FC236}">
                    <a16:creationId xmlns:a16="http://schemas.microsoft.com/office/drawing/2014/main" id="{97B26CB7-C812-480D-A5CE-7353F204FE32}"/>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39" name="Vrije vorm: vorm 138">
                <a:extLst>
                  <a:ext uri="{FF2B5EF4-FFF2-40B4-BE49-F238E27FC236}">
                    <a16:creationId xmlns:a16="http://schemas.microsoft.com/office/drawing/2014/main" id="{030254EF-8436-4BD8-9C07-76AB40B7FF63}"/>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92" name="Groep 91">
              <a:extLst>
                <a:ext uri="{FF2B5EF4-FFF2-40B4-BE49-F238E27FC236}">
                  <a16:creationId xmlns:a16="http://schemas.microsoft.com/office/drawing/2014/main" id="{FBC86987-F84B-4A49-A4F3-EFE4AA58F11A}"/>
                </a:ext>
              </a:extLst>
            </p:cNvPr>
            <p:cNvGrpSpPr/>
            <p:nvPr userDrawn="1"/>
          </p:nvGrpSpPr>
          <p:grpSpPr>
            <a:xfrm>
              <a:off x="12377595" y="6063404"/>
              <a:ext cx="3693386" cy="959696"/>
              <a:chOff x="-3786437" y="6163468"/>
              <a:chExt cx="3693386" cy="959696"/>
            </a:xfrm>
          </p:grpSpPr>
          <p:sp>
            <p:nvSpPr>
              <p:cNvPr id="122" name="Rechthoek 121">
                <a:extLst>
                  <a:ext uri="{FF2B5EF4-FFF2-40B4-BE49-F238E27FC236}">
                    <a16:creationId xmlns:a16="http://schemas.microsoft.com/office/drawing/2014/main" id="{C35F7865-1516-431E-9C31-EF547F129950}"/>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24" name="ICOON_info">
                <a:extLst>
                  <a:ext uri="{FF2B5EF4-FFF2-40B4-BE49-F238E27FC236}">
                    <a16:creationId xmlns:a16="http://schemas.microsoft.com/office/drawing/2014/main" id="{475B41EF-8E1F-4421-8888-63356AD3E7AD}"/>
                  </a:ext>
                </a:extLst>
              </p:cNvPr>
              <p:cNvGrpSpPr/>
              <p:nvPr userDrawn="1"/>
            </p:nvGrpSpPr>
            <p:grpSpPr>
              <a:xfrm>
                <a:off x="-376736" y="6163468"/>
                <a:ext cx="283685" cy="283685"/>
                <a:chOff x="-510741" y="5913713"/>
                <a:chExt cx="267555" cy="267555"/>
              </a:xfrm>
            </p:grpSpPr>
            <p:sp>
              <p:nvSpPr>
                <p:cNvPr id="131" name="Ovaal 130">
                  <a:extLst>
                    <a:ext uri="{FF2B5EF4-FFF2-40B4-BE49-F238E27FC236}">
                      <a16:creationId xmlns:a16="http://schemas.microsoft.com/office/drawing/2014/main" id="{4A3B338D-0A35-4C0E-9FD3-FC79860CC6C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32" name="Graphic 163" descr="Informatie">
                  <a:extLst>
                    <a:ext uri="{FF2B5EF4-FFF2-40B4-BE49-F238E27FC236}">
                      <a16:creationId xmlns:a16="http://schemas.microsoft.com/office/drawing/2014/main" id="{43F489F1-0E1B-477F-A987-EE76672E283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25" name="Groep 124">
                <a:extLst>
                  <a:ext uri="{FF2B5EF4-FFF2-40B4-BE49-F238E27FC236}">
                    <a16:creationId xmlns:a16="http://schemas.microsoft.com/office/drawing/2014/main" id="{323366F7-AC29-496E-A5EB-5670EC44F7BF}"/>
                  </a:ext>
                </a:extLst>
              </p:cNvPr>
              <p:cNvGrpSpPr/>
              <p:nvPr userDrawn="1"/>
            </p:nvGrpSpPr>
            <p:grpSpPr>
              <a:xfrm>
                <a:off x="-938434" y="6420818"/>
                <a:ext cx="627798" cy="576693"/>
                <a:chOff x="-938434" y="4570310"/>
                <a:chExt cx="627798" cy="576693"/>
              </a:xfrm>
            </p:grpSpPr>
            <p:grpSp>
              <p:nvGrpSpPr>
                <p:cNvPr id="126" name="Inspireren">
                  <a:extLst>
                    <a:ext uri="{FF2B5EF4-FFF2-40B4-BE49-F238E27FC236}">
                      <a16:creationId xmlns:a16="http://schemas.microsoft.com/office/drawing/2014/main" id="{419EF3B6-7624-4D20-BBA9-622D42603233}"/>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8" name="Freeform 12">
                    <a:extLst>
                      <a:ext uri="{FF2B5EF4-FFF2-40B4-BE49-F238E27FC236}">
                        <a16:creationId xmlns:a16="http://schemas.microsoft.com/office/drawing/2014/main" id="{AE3F6429-256D-404A-9414-0B0356183C4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29" name="Freeform 13">
                    <a:extLst>
                      <a:ext uri="{FF2B5EF4-FFF2-40B4-BE49-F238E27FC236}">
                        <a16:creationId xmlns:a16="http://schemas.microsoft.com/office/drawing/2014/main" id="{0358B66B-1029-4D0A-AC09-557AC275ADAD}"/>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30" name="Freeform 14">
                    <a:extLst>
                      <a:ext uri="{FF2B5EF4-FFF2-40B4-BE49-F238E27FC236}">
                        <a16:creationId xmlns:a16="http://schemas.microsoft.com/office/drawing/2014/main" id="{23A701D5-D999-4C12-B12A-805E4D70A58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27" name="Tekstvak 126">
                  <a:extLst>
                    <a:ext uri="{FF2B5EF4-FFF2-40B4-BE49-F238E27FC236}">
                      <a16:creationId xmlns:a16="http://schemas.microsoft.com/office/drawing/2014/main" id="{983D616E-F906-4BCA-AF3C-BBAC1863FF17}"/>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93" name="Groep 92">
              <a:extLst>
                <a:ext uri="{FF2B5EF4-FFF2-40B4-BE49-F238E27FC236}">
                  <a16:creationId xmlns:a16="http://schemas.microsoft.com/office/drawing/2014/main" id="{E282F6AC-ADD4-4948-8774-29958D43E253}"/>
                </a:ext>
              </a:extLst>
            </p:cNvPr>
            <p:cNvGrpSpPr/>
            <p:nvPr userDrawn="1"/>
          </p:nvGrpSpPr>
          <p:grpSpPr>
            <a:xfrm>
              <a:off x="12796313" y="1561608"/>
              <a:ext cx="791775" cy="406485"/>
              <a:chOff x="-3565087" y="1409294"/>
              <a:chExt cx="627469" cy="322133"/>
            </a:xfrm>
          </p:grpSpPr>
          <p:grpSp>
            <p:nvGrpSpPr>
              <p:cNvPr id="116" name="Groep 115">
                <a:extLst>
                  <a:ext uri="{FF2B5EF4-FFF2-40B4-BE49-F238E27FC236}">
                    <a16:creationId xmlns:a16="http://schemas.microsoft.com/office/drawing/2014/main" id="{71699FB1-38F1-48DD-9607-A5590A3C17E2}"/>
                  </a:ext>
                </a:extLst>
              </p:cNvPr>
              <p:cNvGrpSpPr/>
              <p:nvPr userDrawn="1"/>
            </p:nvGrpSpPr>
            <p:grpSpPr>
              <a:xfrm>
                <a:off x="-3364916" y="1409294"/>
                <a:ext cx="225195" cy="195499"/>
                <a:chOff x="10307162" y="1361199"/>
                <a:chExt cx="2200275" cy="1914525"/>
              </a:xfrm>
            </p:grpSpPr>
            <p:sp>
              <p:nvSpPr>
                <p:cNvPr id="118" name="Vrije vorm: vorm 117">
                  <a:extLst>
                    <a:ext uri="{FF2B5EF4-FFF2-40B4-BE49-F238E27FC236}">
                      <a16:creationId xmlns:a16="http://schemas.microsoft.com/office/drawing/2014/main" id="{CC856AB3-C930-4436-B9F3-899BEA0D61F8}"/>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119" name="Groep 118">
                  <a:extLst>
                    <a:ext uri="{FF2B5EF4-FFF2-40B4-BE49-F238E27FC236}">
                      <a16:creationId xmlns:a16="http://schemas.microsoft.com/office/drawing/2014/main" id="{80CF1D9D-D77C-4128-8D32-AEB32F388D6A}"/>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20" name="Vrije vorm: vorm 119">
                    <a:extLst>
                      <a:ext uri="{FF2B5EF4-FFF2-40B4-BE49-F238E27FC236}">
                        <a16:creationId xmlns:a16="http://schemas.microsoft.com/office/drawing/2014/main" id="{0C7328D1-DFA1-4E99-BC9E-CDE173DF17DA}"/>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121" name="Vrije vorm: vorm 120">
                    <a:extLst>
                      <a:ext uri="{FF2B5EF4-FFF2-40B4-BE49-F238E27FC236}">
                        <a16:creationId xmlns:a16="http://schemas.microsoft.com/office/drawing/2014/main" id="{D1B8E06F-A3A6-4298-81D9-3868F5FEE663}"/>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117" name="Tekstvak 116">
                <a:extLst>
                  <a:ext uri="{FF2B5EF4-FFF2-40B4-BE49-F238E27FC236}">
                    <a16:creationId xmlns:a16="http://schemas.microsoft.com/office/drawing/2014/main" id="{9D834F12-80BF-4FD9-B539-B782121030A3}"/>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94" name="Groep 93">
              <a:extLst>
                <a:ext uri="{FF2B5EF4-FFF2-40B4-BE49-F238E27FC236}">
                  <a16:creationId xmlns:a16="http://schemas.microsoft.com/office/drawing/2014/main" id="{72EE266C-1BA9-48B1-905F-29010486E554}"/>
                </a:ext>
              </a:extLst>
            </p:cNvPr>
            <p:cNvGrpSpPr/>
            <p:nvPr userDrawn="1"/>
          </p:nvGrpSpPr>
          <p:grpSpPr>
            <a:xfrm>
              <a:off x="12809465" y="5500987"/>
              <a:ext cx="514284" cy="506545"/>
              <a:chOff x="12617641" y="3403239"/>
              <a:chExt cx="752963" cy="741634"/>
            </a:xfrm>
          </p:grpSpPr>
          <p:grpSp>
            <p:nvGrpSpPr>
              <p:cNvPr id="100" name="Groep 99">
                <a:extLst>
                  <a:ext uri="{FF2B5EF4-FFF2-40B4-BE49-F238E27FC236}">
                    <a16:creationId xmlns:a16="http://schemas.microsoft.com/office/drawing/2014/main" id="{5C2E24D8-915A-48E6-B3DB-2B5E23BEA826}"/>
                  </a:ext>
                </a:extLst>
              </p:cNvPr>
              <p:cNvGrpSpPr/>
              <p:nvPr userDrawn="1"/>
            </p:nvGrpSpPr>
            <p:grpSpPr>
              <a:xfrm>
                <a:off x="12771530" y="3403239"/>
                <a:ext cx="467176" cy="448491"/>
                <a:chOff x="12782157" y="3403239"/>
                <a:chExt cx="467176" cy="448491"/>
              </a:xfrm>
            </p:grpSpPr>
            <p:grpSp>
              <p:nvGrpSpPr>
                <p:cNvPr id="103" name="Groep 102">
                  <a:extLst>
                    <a:ext uri="{FF2B5EF4-FFF2-40B4-BE49-F238E27FC236}">
                      <a16:creationId xmlns:a16="http://schemas.microsoft.com/office/drawing/2014/main" id="{5C7FD659-1AF2-411E-ABB6-35DD92B0D681}"/>
                    </a:ext>
                  </a:extLst>
                </p:cNvPr>
                <p:cNvGrpSpPr/>
                <p:nvPr userDrawn="1"/>
              </p:nvGrpSpPr>
              <p:grpSpPr>
                <a:xfrm>
                  <a:off x="12782157" y="3403239"/>
                  <a:ext cx="412976" cy="396132"/>
                  <a:chOff x="13554906" y="3320109"/>
                  <a:chExt cx="443917" cy="425811"/>
                </a:xfrm>
              </p:grpSpPr>
              <p:grpSp>
                <p:nvGrpSpPr>
                  <p:cNvPr id="110" name="Groep 109">
                    <a:extLst>
                      <a:ext uri="{FF2B5EF4-FFF2-40B4-BE49-F238E27FC236}">
                        <a16:creationId xmlns:a16="http://schemas.microsoft.com/office/drawing/2014/main" id="{30BD6C21-22EA-4A2B-8213-453DC2D56840}"/>
                      </a:ext>
                    </a:extLst>
                  </p:cNvPr>
                  <p:cNvGrpSpPr/>
                  <p:nvPr userDrawn="1"/>
                </p:nvGrpSpPr>
                <p:grpSpPr>
                  <a:xfrm>
                    <a:off x="13554906" y="3320109"/>
                    <a:ext cx="443917" cy="425811"/>
                    <a:chOff x="12909684" y="1276143"/>
                    <a:chExt cx="443917" cy="425811"/>
                  </a:xfrm>
                </p:grpSpPr>
                <p:sp>
                  <p:nvSpPr>
                    <p:cNvPr id="113" name="Rechthoek 112">
                      <a:extLst>
                        <a:ext uri="{FF2B5EF4-FFF2-40B4-BE49-F238E27FC236}">
                          <a16:creationId xmlns:a16="http://schemas.microsoft.com/office/drawing/2014/main" id="{CFBEC17F-3F10-44A2-A4B1-F24E67690AEE}"/>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4" name="Rechthoek 113">
                      <a:extLst>
                        <a:ext uri="{FF2B5EF4-FFF2-40B4-BE49-F238E27FC236}">
                          <a16:creationId xmlns:a16="http://schemas.microsoft.com/office/drawing/2014/main" id="{55A7705D-3FE3-45FE-890D-28577BCD1A07}"/>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5" name="Ovaal 114">
                      <a:extLst>
                        <a:ext uri="{FF2B5EF4-FFF2-40B4-BE49-F238E27FC236}">
                          <a16:creationId xmlns:a16="http://schemas.microsoft.com/office/drawing/2014/main" id="{3EFDB1A3-0034-4BE8-AB45-A36A7C16A9E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11" name="Afbeelding 110">
                    <a:extLst>
                      <a:ext uri="{FF2B5EF4-FFF2-40B4-BE49-F238E27FC236}">
                        <a16:creationId xmlns:a16="http://schemas.microsoft.com/office/drawing/2014/main" id="{BC09C6FC-9E4F-42CD-8B5C-5A34448891F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2" name="Afbeelding 111">
                    <a:extLst>
                      <a:ext uri="{FF2B5EF4-FFF2-40B4-BE49-F238E27FC236}">
                        <a16:creationId xmlns:a16="http://schemas.microsoft.com/office/drawing/2014/main" id="{08E30F7F-E0F4-4484-97C8-FB6979446B98}"/>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4" name="Groep 103">
                  <a:extLst>
                    <a:ext uri="{FF2B5EF4-FFF2-40B4-BE49-F238E27FC236}">
                      <a16:creationId xmlns:a16="http://schemas.microsoft.com/office/drawing/2014/main" id="{E2333214-6026-4966-85B4-9635A1ED0C10}"/>
                    </a:ext>
                  </a:extLst>
                </p:cNvPr>
                <p:cNvGrpSpPr/>
                <p:nvPr userDrawn="1"/>
              </p:nvGrpSpPr>
              <p:grpSpPr>
                <a:xfrm>
                  <a:off x="13103513" y="3705268"/>
                  <a:ext cx="145820" cy="146462"/>
                  <a:chOff x="13096169" y="3602278"/>
                  <a:chExt cx="145820" cy="146462"/>
                </a:xfrm>
              </p:grpSpPr>
              <p:sp>
                <p:nvSpPr>
                  <p:cNvPr id="108" name="Rechthoek 107">
                    <a:extLst>
                      <a:ext uri="{FF2B5EF4-FFF2-40B4-BE49-F238E27FC236}">
                        <a16:creationId xmlns:a16="http://schemas.microsoft.com/office/drawing/2014/main" id="{DBD2E305-62DB-4F15-91FE-CE2BB3CF310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9" name="Rechthoek 108">
                    <a:extLst>
                      <a:ext uri="{FF2B5EF4-FFF2-40B4-BE49-F238E27FC236}">
                        <a16:creationId xmlns:a16="http://schemas.microsoft.com/office/drawing/2014/main" id="{2798FBDF-6CB8-42DB-B32F-A3733C54739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05" name="Groep 104">
                  <a:extLst>
                    <a:ext uri="{FF2B5EF4-FFF2-40B4-BE49-F238E27FC236}">
                      <a16:creationId xmlns:a16="http://schemas.microsoft.com/office/drawing/2014/main" id="{630BCE70-AF5F-41E6-AAA8-7700FA21FA1B}"/>
                    </a:ext>
                  </a:extLst>
                </p:cNvPr>
                <p:cNvGrpSpPr/>
                <p:nvPr userDrawn="1"/>
              </p:nvGrpSpPr>
              <p:grpSpPr>
                <a:xfrm rot="10800000">
                  <a:off x="13061402" y="3665637"/>
                  <a:ext cx="145820" cy="146462"/>
                  <a:chOff x="13096169" y="3602278"/>
                  <a:chExt cx="145820" cy="146462"/>
                </a:xfrm>
              </p:grpSpPr>
              <p:sp>
                <p:nvSpPr>
                  <p:cNvPr id="106" name="Rechthoek 105">
                    <a:extLst>
                      <a:ext uri="{FF2B5EF4-FFF2-40B4-BE49-F238E27FC236}">
                        <a16:creationId xmlns:a16="http://schemas.microsoft.com/office/drawing/2014/main" id="{5907BE95-AA85-441D-9685-30FCC261ABF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7" name="Rechthoek 106">
                    <a:extLst>
                      <a:ext uri="{FF2B5EF4-FFF2-40B4-BE49-F238E27FC236}">
                        <a16:creationId xmlns:a16="http://schemas.microsoft.com/office/drawing/2014/main" id="{0D5782CB-9B9F-4376-B93E-5D5FF8D3B11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01" name="Rechthoek 100">
                <a:extLst>
                  <a:ext uri="{FF2B5EF4-FFF2-40B4-BE49-F238E27FC236}">
                    <a16:creationId xmlns:a16="http://schemas.microsoft.com/office/drawing/2014/main" id="{DD620272-9B60-4FB5-B9FE-479767647D6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02" name="Gelijkbenige driehoek 101">
                <a:extLst>
                  <a:ext uri="{FF2B5EF4-FFF2-40B4-BE49-F238E27FC236}">
                    <a16:creationId xmlns:a16="http://schemas.microsoft.com/office/drawing/2014/main" id="{5C2671D6-A3E3-48B7-800C-6CF9F0997836}"/>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97" name="Ovaal 96">
              <a:extLst>
                <a:ext uri="{FF2B5EF4-FFF2-40B4-BE49-F238E27FC236}">
                  <a16:creationId xmlns:a16="http://schemas.microsoft.com/office/drawing/2014/main" id="{F456F268-B6EB-4DDD-950C-63172FB81808}"/>
                </a:ext>
              </a:extLst>
            </p:cNvPr>
            <p:cNvSpPr/>
            <p:nvPr userDrawn="1"/>
          </p:nvSpPr>
          <p:spPr>
            <a:xfrm>
              <a:off x="12560173" y="214581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8" name="Rechthoek 97">
              <a:extLst>
                <a:ext uri="{FF2B5EF4-FFF2-40B4-BE49-F238E27FC236}">
                  <a16:creationId xmlns:a16="http://schemas.microsoft.com/office/drawing/2014/main" id="{D18F20F3-B5A1-4303-8F22-4FC12604D194}"/>
                </a:ext>
              </a:extLst>
            </p:cNvPr>
            <p:cNvSpPr/>
            <p:nvPr userDrawn="1"/>
          </p:nvSpPr>
          <p:spPr>
            <a:xfrm>
              <a:off x="12844345" y="2145811"/>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9" name="Rechthoek 98">
              <a:extLst>
                <a:ext uri="{FF2B5EF4-FFF2-40B4-BE49-F238E27FC236}">
                  <a16:creationId xmlns:a16="http://schemas.microsoft.com/office/drawing/2014/main" id="{65005AF4-8EDB-4B7C-AB83-0D4F72489A66}"/>
                </a:ext>
              </a:extLst>
            </p:cNvPr>
            <p:cNvSpPr/>
            <p:nvPr userDrawn="1"/>
          </p:nvSpPr>
          <p:spPr>
            <a:xfrm>
              <a:off x="12844345" y="2580386"/>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6" name="- INFO">
            <a:extLst>
              <a:ext uri="{FF2B5EF4-FFF2-40B4-BE49-F238E27FC236}">
                <a16:creationId xmlns:a16="http://schemas.microsoft.com/office/drawing/2014/main" id="{B10543DB-D9D8-47C4-865B-BE11B7029992}"/>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Titel slide [beeld]</a:t>
            </a:r>
            <a:endParaRPr lang="nl-NL" sz="1050" b="1" cap="all" spc="0" baseline="0" dirty="0">
              <a:solidFill>
                <a:sysClr val="windowText" lastClr="000000"/>
              </a:solidFill>
              <a:latin typeface="+mn-lt"/>
              <a:cs typeface="Calibri" panose="020F0502020204030204" pitchFamily="34" charset="0"/>
            </a:endParaRP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9144000" cy="51435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4778518" y="1"/>
            <a:ext cx="4365482" cy="3317081"/>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401241" y="2825809"/>
            <a:ext cx="8335565" cy="542330"/>
          </a:xfrm>
        </p:spPr>
        <p:txBody>
          <a:bodyPr tIns="72000"/>
          <a:lstStyle>
            <a:lvl1pPr>
              <a:lnSpc>
                <a:spcPts val="3750"/>
              </a:lnSpc>
              <a:defRPr sz="450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410767" y="3428377"/>
            <a:ext cx="8326040" cy="197112"/>
          </a:xfrm>
        </p:spPr>
        <p:txBody>
          <a:bodyPr/>
          <a:lstStyle>
            <a:lvl1pPr marL="0" indent="0">
              <a:buNone/>
              <a:defRPr sz="1200" b="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7175654" y="4382250"/>
            <a:ext cx="1563717" cy="520728"/>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79" name="Tijdelijke aanduiding voor tekst 143">
            <a:extLst>
              <a:ext uri="{FF2B5EF4-FFF2-40B4-BE49-F238E27FC236}">
                <a16:creationId xmlns:a16="http://schemas.microsoft.com/office/drawing/2014/main" id="{AB165DCF-DDAC-4030-B78B-639D8FB793DD}"/>
              </a:ext>
            </a:extLst>
          </p:cNvPr>
          <p:cNvSpPr>
            <a:spLocks noGrp="1"/>
          </p:cNvSpPr>
          <p:nvPr>
            <p:ph type="body" sz="quarter" idx="22" hasCustomPrompt="1"/>
          </p:nvPr>
        </p:nvSpPr>
        <p:spPr>
          <a:xfrm>
            <a:off x="404629" y="4431664"/>
            <a:ext cx="2535998" cy="301037"/>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26237986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par>
                          <p:cTn id="21" fill="hold">
                            <p:stCondLst>
                              <p:cond delay="1300"/>
                            </p:stCondLst>
                            <p:childTnLst>
                              <p:par>
                                <p:cTn id="22" presetID="10" presetClass="exit" presetSubtype="0" fill="hold" grpId="0" nodeType="afterEffect">
                                  <p:stCondLst>
                                    <p:cond delay="3000"/>
                                  </p:stCondLst>
                                  <p:childTnLst>
                                    <p:animEffect transition="out" filter="fade">
                                      <p:cBhvr>
                                        <p:cTn id="23" dur="1000"/>
                                        <p:tgtEl>
                                          <p:spTgt spid="81"/>
                                        </p:tgtEl>
                                      </p:cBhvr>
                                    </p:animEffect>
                                    <p:set>
                                      <p:cBhvr>
                                        <p:cTn id="24" dur="1" fill="hold">
                                          <p:stCondLst>
                                            <p:cond delay="999"/>
                                          </p:stCondLst>
                                        </p:cTn>
                                        <p:tgtEl>
                                          <p:spTgt spid="81"/>
                                        </p:tgtEl>
                                        <p:attrNameLst>
                                          <p:attrName>style.visibility</p:attrName>
                                        </p:attrNameLst>
                                      </p:cBhvr>
                                      <p:to>
                                        <p:strVal val="hidden"/>
                                      </p:to>
                                    </p:set>
                                  </p:childTnLst>
                                </p:cTn>
                              </p:par>
                              <p:par>
                                <p:cTn id="25" presetID="10" presetClass="entr" presetSubtype="0" fill="hold" grpId="1" nodeType="withEffect">
                                  <p:stCondLst>
                                    <p:cond delay="1100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grpSp>
        <p:nvGrpSpPr>
          <p:cNvPr id="15" name="- INSTRUCTIE">
            <a:extLst>
              <a:ext uri="{FF2B5EF4-FFF2-40B4-BE49-F238E27FC236}">
                <a16:creationId xmlns:a16="http://schemas.microsoft.com/office/drawing/2014/main" id="{A20A370F-BF84-4DF6-93F2-378DFEEFA6CE}"/>
              </a:ext>
            </a:extLst>
          </p:cNvPr>
          <p:cNvGrpSpPr/>
          <p:nvPr userDrawn="1"/>
        </p:nvGrpSpPr>
        <p:grpSpPr>
          <a:xfrm>
            <a:off x="9283196" y="0"/>
            <a:ext cx="2770040" cy="4905534"/>
            <a:chOff x="-3786437" y="0"/>
            <a:chExt cx="3693386" cy="6540712"/>
          </a:xfrm>
        </p:grpSpPr>
        <p:sp>
          <p:nvSpPr>
            <p:cNvPr id="16" name="Rechthoek 15">
              <a:extLst>
                <a:ext uri="{FF2B5EF4-FFF2-40B4-BE49-F238E27FC236}">
                  <a16:creationId xmlns:a16="http://schemas.microsoft.com/office/drawing/2014/main" id="{9E34248B-A6D0-44F8-BADA-CDC5126C7B38}"/>
                </a:ext>
              </a:extLst>
            </p:cNvPr>
            <p:cNvSpPr/>
            <p:nvPr userDrawn="1"/>
          </p:nvSpPr>
          <p:spPr>
            <a:xfrm>
              <a:off x="-3786165" y="0"/>
              <a:ext cx="3593091" cy="626301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Hyperlink aanmaken/Bewerken</a:t>
              </a:r>
            </a:p>
          </p:txBody>
        </p:sp>
        <p:sp>
          <p:nvSpPr>
            <p:cNvPr id="18" name="Ovaal 17">
              <a:extLst>
                <a:ext uri="{FF2B5EF4-FFF2-40B4-BE49-F238E27FC236}">
                  <a16:creationId xmlns:a16="http://schemas.microsoft.com/office/drawing/2014/main" id="{4A589C5E-4257-4CC4-B0C1-B9ADB34AE8D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FA153119-5D3D-4EF3-BF2B-5C38F9723EAB}"/>
                </a:ext>
              </a:extLst>
            </p:cNvPr>
            <p:cNvSpPr/>
            <p:nvPr userDrawn="1"/>
          </p:nvSpPr>
          <p:spPr>
            <a:xfrm>
              <a:off x="-3319415" y="465324"/>
              <a:ext cx="3031548" cy="4681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Kies de vorm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‘Rechthoek’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met de muis over de dia om een vorm te maken.</a:t>
              </a:r>
            </a:p>
          </p:txBody>
        </p:sp>
        <p:sp>
          <p:nvSpPr>
            <p:cNvPr id="20" name="Ovaal 19">
              <a:extLst>
                <a:ext uri="{FF2B5EF4-FFF2-40B4-BE49-F238E27FC236}">
                  <a16:creationId xmlns:a16="http://schemas.microsoft.com/office/drawing/2014/main" id="{83D3DBAD-867B-4AB3-B28A-30710A16F71A}"/>
                </a:ext>
              </a:extLst>
            </p:cNvPr>
            <p:cNvSpPr/>
            <p:nvPr userDrawn="1"/>
          </p:nvSpPr>
          <p:spPr>
            <a:xfrm>
              <a:off x="-3603587" y="17392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1" name="Rechthoek 20">
              <a:extLst>
                <a:ext uri="{FF2B5EF4-FFF2-40B4-BE49-F238E27FC236}">
                  <a16:creationId xmlns:a16="http://schemas.microsoft.com/office/drawing/2014/main" id="{46FAEC63-5789-40DF-99C5-CC046192332E}"/>
                </a:ext>
              </a:extLst>
            </p:cNvPr>
            <p:cNvSpPr/>
            <p:nvPr userDrawn="1"/>
          </p:nvSpPr>
          <p:spPr>
            <a:xfrm>
              <a:off x="-3319415" y="1739234"/>
              <a:ext cx="2944682" cy="65274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de vorm over de menuknop heen en schaal deze even groot als de menuknop. Klik met de rechter muisknop op de vorm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 opmaken’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BCBA801B-73C6-43ED-AA90-169ADE5C96A6}"/>
                </a:ext>
              </a:extLst>
            </p:cNvPr>
            <p:cNvSpPr/>
            <p:nvPr userDrawn="1"/>
          </p:nvSpPr>
          <p:spPr>
            <a:xfrm>
              <a:off x="-3603859" y="307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 name="Rechthoek 22">
              <a:extLst>
                <a:ext uri="{FF2B5EF4-FFF2-40B4-BE49-F238E27FC236}">
                  <a16:creationId xmlns:a16="http://schemas.microsoft.com/office/drawing/2014/main" id="{28FF9104-EA78-413C-909A-9D292281AE36}"/>
                </a:ext>
              </a:extLst>
            </p:cNvPr>
            <p:cNvSpPr/>
            <p:nvPr userDrawn="1"/>
          </p:nvSpPr>
          <p:spPr>
            <a:xfrm>
              <a:off x="-3319687" y="3075790"/>
              <a:ext cx="2944682" cy="480331"/>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verfemmer,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‘Opvulling’</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bij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‘Doorzichtigheid’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teller naar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100%</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Nu is de vorm volledig transparant.</a:t>
              </a:r>
            </a:p>
          </p:txBody>
        </p:sp>
        <p:grpSp>
          <p:nvGrpSpPr>
            <p:cNvPr id="24" name="Groep 23">
              <a:extLst>
                <a:ext uri="{FF2B5EF4-FFF2-40B4-BE49-F238E27FC236}">
                  <a16:creationId xmlns:a16="http://schemas.microsoft.com/office/drawing/2014/main" id="{5766A72B-3731-4A6E-8979-1B530953E46E}"/>
                </a:ext>
              </a:extLst>
            </p:cNvPr>
            <p:cNvGrpSpPr/>
            <p:nvPr userDrawn="1"/>
          </p:nvGrpSpPr>
          <p:grpSpPr>
            <a:xfrm>
              <a:off x="-3319415" y="1050229"/>
              <a:ext cx="394772" cy="511953"/>
              <a:chOff x="12926733" y="1159941"/>
              <a:chExt cx="394772" cy="511953"/>
            </a:xfrm>
          </p:grpSpPr>
          <p:grpSp>
            <p:nvGrpSpPr>
              <p:cNvPr id="67" name="Groep 66">
                <a:extLst>
                  <a:ext uri="{FF2B5EF4-FFF2-40B4-BE49-F238E27FC236}">
                    <a16:creationId xmlns:a16="http://schemas.microsoft.com/office/drawing/2014/main" id="{1095EA56-3C94-4391-B630-A98B957ED68F}"/>
                  </a:ext>
                </a:extLst>
              </p:cNvPr>
              <p:cNvGrpSpPr/>
              <p:nvPr userDrawn="1"/>
            </p:nvGrpSpPr>
            <p:grpSpPr>
              <a:xfrm>
                <a:off x="12986056" y="1159941"/>
                <a:ext cx="276126" cy="284085"/>
                <a:chOff x="806580" y="907261"/>
                <a:chExt cx="421725" cy="433881"/>
              </a:xfrm>
            </p:grpSpPr>
            <p:sp>
              <p:nvSpPr>
                <p:cNvPr id="70" name="Ovaal 69">
                  <a:extLst>
                    <a:ext uri="{FF2B5EF4-FFF2-40B4-BE49-F238E27FC236}">
                      <a16:creationId xmlns:a16="http://schemas.microsoft.com/office/drawing/2014/main" id="{958F4D19-B141-4172-AEE9-645047DBC250}"/>
                    </a:ext>
                  </a:extLst>
                </p:cNvPr>
                <p:cNvSpPr/>
                <p:nvPr userDrawn="1"/>
              </p:nvSpPr>
              <p:spPr>
                <a:xfrm>
                  <a:off x="961059" y="907261"/>
                  <a:ext cx="267246" cy="267246"/>
                </a:xfrm>
                <a:prstGeom prst="ellipse">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675"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4D20F4DA-8EF0-4533-A480-5D72E82D7972}"/>
                    </a:ext>
                  </a:extLst>
                </p:cNvPr>
                <p:cNvSpPr/>
                <p:nvPr userDrawn="1"/>
              </p:nvSpPr>
              <p:spPr>
                <a:xfrm>
                  <a:off x="806580" y="968645"/>
                  <a:ext cx="247157" cy="241846"/>
                </a:xfrm>
                <a:prstGeom prst="rect">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sp>
              <p:nvSpPr>
                <p:cNvPr id="72" name="Ruit 71">
                  <a:extLst>
                    <a:ext uri="{FF2B5EF4-FFF2-40B4-BE49-F238E27FC236}">
                      <a16:creationId xmlns:a16="http://schemas.microsoft.com/office/drawing/2014/main" id="{5558E495-DE8D-40DE-9032-E70B5C27427A}"/>
                    </a:ext>
                  </a:extLst>
                </p:cNvPr>
                <p:cNvSpPr/>
                <p:nvPr userDrawn="1"/>
              </p:nvSpPr>
              <p:spPr>
                <a:xfrm>
                  <a:off x="888274" y="1060969"/>
                  <a:ext cx="280173" cy="280173"/>
                </a:xfrm>
                <a:prstGeom prst="diamond">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68" name="Rechthoek 67">
                <a:extLst>
                  <a:ext uri="{FF2B5EF4-FFF2-40B4-BE49-F238E27FC236}">
                    <a16:creationId xmlns:a16="http://schemas.microsoft.com/office/drawing/2014/main" id="{34E5F5B6-06C2-4CB5-A2CF-1C110C4A9C98}"/>
                  </a:ext>
                </a:extLst>
              </p:cNvPr>
              <p:cNvSpPr/>
              <p:nvPr userDrawn="1"/>
            </p:nvSpPr>
            <p:spPr>
              <a:xfrm>
                <a:off x="12926733" y="1454984"/>
                <a:ext cx="394772"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Vormen</a:t>
                </a:r>
              </a:p>
            </p:txBody>
          </p:sp>
          <p:sp>
            <p:nvSpPr>
              <p:cNvPr id="69" name="Gelijkbenige driehoek 68">
                <a:extLst>
                  <a:ext uri="{FF2B5EF4-FFF2-40B4-BE49-F238E27FC236}">
                    <a16:creationId xmlns:a16="http://schemas.microsoft.com/office/drawing/2014/main" id="{D37481E3-39AC-4206-9773-F5C78E7B0665}"/>
                  </a:ext>
                </a:extLst>
              </p:cNvPr>
              <p:cNvSpPr/>
              <p:nvPr userDrawn="1"/>
            </p:nvSpPr>
            <p:spPr>
              <a:xfrm rot="10800000">
                <a:off x="13080686" y="1620747"/>
                <a:ext cx="86866" cy="51147"/>
              </a:xfrm>
              <a:prstGeom prst="triangle">
                <a:avLst/>
              </a:pr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grpSp>
          <p:nvGrpSpPr>
            <p:cNvPr id="25" name="Groep 24">
              <a:extLst>
                <a:ext uri="{FF2B5EF4-FFF2-40B4-BE49-F238E27FC236}">
                  <a16:creationId xmlns:a16="http://schemas.microsoft.com/office/drawing/2014/main" id="{55B6DD19-639F-449C-812B-D00C9A7663B9}"/>
                </a:ext>
              </a:extLst>
            </p:cNvPr>
            <p:cNvGrpSpPr/>
            <p:nvPr userDrawn="1"/>
          </p:nvGrpSpPr>
          <p:grpSpPr>
            <a:xfrm>
              <a:off x="-3314820" y="2447750"/>
              <a:ext cx="1503599" cy="563933"/>
              <a:chOff x="-3314820" y="1384649"/>
              <a:chExt cx="1503599" cy="563933"/>
            </a:xfrm>
          </p:grpSpPr>
          <p:sp>
            <p:nvSpPr>
              <p:cNvPr id="48" name="Rechthoek 47">
                <a:extLst>
                  <a:ext uri="{FF2B5EF4-FFF2-40B4-BE49-F238E27FC236}">
                    <a16:creationId xmlns:a16="http://schemas.microsoft.com/office/drawing/2014/main" id="{C4BD42C0-E2A4-48EE-BFF2-E34F19423387}"/>
                  </a:ext>
                </a:extLst>
              </p:cNvPr>
              <p:cNvSpPr/>
              <p:nvPr userDrawn="1"/>
            </p:nvSpPr>
            <p:spPr>
              <a:xfrm>
                <a:off x="-3314820" y="1384649"/>
                <a:ext cx="1454798"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BD75BDB0-3186-4265-A607-F35697DA3035}"/>
                  </a:ext>
                </a:extLst>
              </p:cNvPr>
              <p:cNvSpPr/>
              <p:nvPr userDrawn="1"/>
            </p:nvSpPr>
            <p:spPr>
              <a:xfrm>
                <a:off x="-3304718" y="1638374"/>
                <a:ext cx="1438234"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Tekstvak 49">
                <a:extLst>
                  <a:ext uri="{FF2B5EF4-FFF2-40B4-BE49-F238E27FC236}">
                    <a16:creationId xmlns:a16="http://schemas.microsoft.com/office/drawing/2014/main" id="{8E216162-75CF-4455-AA52-F77743B893A2}"/>
                  </a:ext>
                </a:extLst>
              </p:cNvPr>
              <p:cNvSpPr txBox="1"/>
              <p:nvPr userDrawn="1"/>
            </p:nvSpPr>
            <p:spPr>
              <a:xfrm>
                <a:off x="-3090391" y="1441807"/>
                <a:ext cx="1150080"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Grootte en positie…</a:t>
                </a:r>
              </a:p>
            </p:txBody>
          </p:sp>
          <p:sp>
            <p:nvSpPr>
              <p:cNvPr id="51" name="Tekstvak 50">
                <a:extLst>
                  <a:ext uri="{FF2B5EF4-FFF2-40B4-BE49-F238E27FC236}">
                    <a16:creationId xmlns:a16="http://schemas.microsoft.com/office/drawing/2014/main" id="{49B75A49-946A-49A0-9ECC-40F3F0AADBF5}"/>
                  </a:ext>
                </a:extLst>
              </p:cNvPr>
              <p:cNvSpPr txBox="1"/>
              <p:nvPr userDrawn="1"/>
            </p:nvSpPr>
            <p:spPr>
              <a:xfrm>
                <a:off x="-3090391" y="1703359"/>
                <a:ext cx="1150079"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 opmaken…</a:t>
                </a:r>
              </a:p>
            </p:txBody>
          </p:sp>
          <p:sp>
            <p:nvSpPr>
              <p:cNvPr id="52" name="Vrije vorm: vorm 51">
                <a:extLst>
                  <a:ext uri="{FF2B5EF4-FFF2-40B4-BE49-F238E27FC236}">
                    <a16:creationId xmlns:a16="http://schemas.microsoft.com/office/drawing/2014/main" id="{4FDBFCBF-5FD5-401B-B73F-BAAFA12BEB20}"/>
                  </a:ext>
                </a:extLst>
              </p:cNvPr>
              <p:cNvSpPr/>
              <p:nvPr userDrawn="1"/>
            </p:nvSpPr>
            <p:spPr>
              <a:xfrm>
                <a:off x="-1908783" y="176858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3" name="Rechthoek: afgeronde hoeken 52">
                <a:extLst>
                  <a:ext uri="{FF2B5EF4-FFF2-40B4-BE49-F238E27FC236}">
                    <a16:creationId xmlns:a16="http://schemas.microsoft.com/office/drawing/2014/main" id="{4BDEC6B2-901B-4D49-ACDC-A852F15613B0}"/>
                  </a:ext>
                </a:extLst>
              </p:cNvPr>
              <p:cNvSpPr/>
              <p:nvPr userDrawn="1"/>
            </p:nvSpPr>
            <p:spPr>
              <a:xfrm>
                <a:off x="-3142832" y="1431436"/>
                <a:ext cx="46013" cy="155567"/>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afgeronde hoeken 53">
                <a:extLst>
                  <a:ext uri="{FF2B5EF4-FFF2-40B4-BE49-F238E27FC236}">
                    <a16:creationId xmlns:a16="http://schemas.microsoft.com/office/drawing/2014/main" id="{77A1EBC1-CA56-488D-A9FE-9B956798C156}"/>
                  </a:ext>
                </a:extLst>
              </p:cNvPr>
              <p:cNvSpPr/>
              <p:nvPr userDrawn="1"/>
            </p:nvSpPr>
            <p:spPr>
              <a:xfrm>
                <a:off x="-3244585" y="1493351"/>
                <a:ext cx="34272" cy="34272"/>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1950857C-0BA9-4119-8037-6A737F870114}"/>
                  </a:ext>
                </a:extLst>
              </p:cNvPr>
              <p:cNvSpPr/>
              <p:nvPr userDrawn="1"/>
            </p:nvSpPr>
            <p:spPr>
              <a:xfrm>
                <a:off x="-3234192" y="1435895"/>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6" name="Pijl: punthaak 55">
                <a:extLst>
                  <a:ext uri="{FF2B5EF4-FFF2-40B4-BE49-F238E27FC236}">
                    <a16:creationId xmlns:a16="http://schemas.microsoft.com/office/drawing/2014/main" id="{F2D73B8C-5EEB-4DB9-AB9B-FFD2DF250A50}"/>
                  </a:ext>
                </a:extLst>
              </p:cNvPr>
              <p:cNvSpPr/>
              <p:nvPr userDrawn="1"/>
            </p:nvSpPr>
            <p:spPr>
              <a:xfrm rot="16200000">
                <a:off x="-3244286" y="1420769"/>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6A341E5A-91B2-4FE1-AECC-29BD17AB9397}"/>
                  </a:ext>
                </a:extLst>
              </p:cNvPr>
              <p:cNvSpPr/>
              <p:nvPr userDrawn="1"/>
            </p:nvSpPr>
            <p:spPr>
              <a:xfrm flipV="1">
                <a:off x="-3234192" y="1543744"/>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8" name="Pijl: punthaak 57">
                <a:extLst>
                  <a:ext uri="{FF2B5EF4-FFF2-40B4-BE49-F238E27FC236}">
                    <a16:creationId xmlns:a16="http://schemas.microsoft.com/office/drawing/2014/main" id="{D23406D7-D1C6-4414-8557-885A5A6C17BA}"/>
                  </a:ext>
                </a:extLst>
              </p:cNvPr>
              <p:cNvSpPr/>
              <p:nvPr userDrawn="1"/>
            </p:nvSpPr>
            <p:spPr>
              <a:xfrm rot="5400000" flipV="1">
                <a:off x="-3244286" y="1539955"/>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cxnSp>
            <p:nvCxnSpPr>
              <p:cNvPr id="59" name="Rechte verbindingslijn 58">
                <a:extLst>
                  <a:ext uri="{FF2B5EF4-FFF2-40B4-BE49-F238E27FC236}">
                    <a16:creationId xmlns:a16="http://schemas.microsoft.com/office/drawing/2014/main" id="{B7B924B6-76E4-41C0-9670-6EC264B99CA7}"/>
                  </a:ext>
                </a:extLst>
              </p:cNvPr>
              <p:cNvCxnSpPr>
                <a:cxnSpLocks/>
              </p:cNvCxnSpPr>
              <p:nvPr userDrawn="1"/>
            </p:nvCxnSpPr>
            <p:spPr>
              <a:xfrm>
                <a:off x="-3202653" y="1432300"/>
                <a:ext cx="66956" cy="0"/>
              </a:xfrm>
              <a:prstGeom prst="line">
                <a:avLst/>
              </a:prstGeom>
              <a:noFill/>
              <a:ln w="12700" cap="rnd" cmpd="sng" algn="ctr">
                <a:solidFill>
                  <a:srgbClr val="818181"/>
                </a:solidFill>
                <a:prstDash val="sysDot"/>
              </a:ln>
              <a:effectLst/>
            </p:spPr>
          </p:cxnSp>
          <p:cxnSp>
            <p:nvCxnSpPr>
              <p:cNvPr id="60" name="Rechte verbindingslijn 59">
                <a:extLst>
                  <a:ext uri="{FF2B5EF4-FFF2-40B4-BE49-F238E27FC236}">
                    <a16:creationId xmlns:a16="http://schemas.microsoft.com/office/drawing/2014/main" id="{E133628D-2820-4998-8D4E-7231EAA1C140}"/>
                  </a:ext>
                </a:extLst>
              </p:cNvPr>
              <p:cNvCxnSpPr>
                <a:cxnSpLocks/>
              </p:cNvCxnSpPr>
              <p:nvPr userDrawn="1"/>
            </p:nvCxnSpPr>
            <p:spPr>
              <a:xfrm>
                <a:off x="-3202653" y="1585650"/>
                <a:ext cx="66956" cy="0"/>
              </a:xfrm>
              <a:prstGeom prst="line">
                <a:avLst/>
              </a:prstGeom>
              <a:noFill/>
              <a:ln w="12700" cap="rnd" cmpd="sng" algn="ctr">
                <a:solidFill>
                  <a:srgbClr val="818181"/>
                </a:solidFill>
                <a:prstDash val="sysDot"/>
              </a:ln>
              <a:effectLst/>
            </p:spPr>
          </p:cxnSp>
          <p:sp>
            <p:nvSpPr>
              <p:cNvPr id="61" name="Vrije vorm: vorm 60">
                <a:extLst>
                  <a:ext uri="{FF2B5EF4-FFF2-40B4-BE49-F238E27FC236}">
                    <a16:creationId xmlns:a16="http://schemas.microsoft.com/office/drawing/2014/main" id="{8011B337-7A08-4AC7-AD51-D34867A0D16E}"/>
                  </a:ext>
                </a:extLst>
              </p:cNvPr>
              <p:cNvSpPr/>
              <p:nvPr userDrawn="1"/>
            </p:nvSpPr>
            <p:spPr>
              <a:xfrm>
                <a:off x="-3175561" y="1707315"/>
                <a:ext cx="42279" cy="61833"/>
              </a:xfrm>
              <a:custGeom>
                <a:avLst/>
                <a:gdLst>
                  <a:gd name="connsiteX0" fmla="*/ 50006 w 111919"/>
                  <a:gd name="connsiteY0" fmla="*/ 64294 h 145256"/>
                  <a:gd name="connsiteX1" fmla="*/ 47625 w 111919"/>
                  <a:gd name="connsiteY1" fmla="*/ 145256 h 145256"/>
                  <a:gd name="connsiteX2" fmla="*/ 111919 w 111919"/>
                  <a:gd name="connsiteY2" fmla="*/ 92869 h 145256"/>
                  <a:gd name="connsiteX3" fmla="*/ 111919 w 111919"/>
                  <a:gd name="connsiteY3" fmla="*/ 28575 h 145256"/>
                  <a:gd name="connsiteX4" fmla="*/ 52387 w 111919"/>
                  <a:gd name="connsiteY4" fmla="*/ 0 h 145256"/>
                  <a:gd name="connsiteX5" fmla="*/ 4762 w 111919"/>
                  <a:gd name="connsiteY5" fmla="*/ 11906 h 145256"/>
                  <a:gd name="connsiteX6" fmla="*/ 0 w 111919"/>
                  <a:gd name="connsiteY6" fmla="*/ 45244 h 145256"/>
                  <a:gd name="connsiteX7" fmla="*/ 50006 w 111919"/>
                  <a:gd name="connsiteY7" fmla="*/ 64294 h 145256"/>
                  <a:gd name="connsiteX0" fmla="*/ 50006 w 124049"/>
                  <a:gd name="connsiteY0" fmla="*/ 64294 h 145256"/>
                  <a:gd name="connsiteX1" fmla="*/ 47625 w 124049"/>
                  <a:gd name="connsiteY1" fmla="*/ 145256 h 145256"/>
                  <a:gd name="connsiteX2" fmla="*/ 111919 w 124049"/>
                  <a:gd name="connsiteY2" fmla="*/ 92869 h 145256"/>
                  <a:gd name="connsiteX3" fmla="*/ 111919 w 124049"/>
                  <a:gd name="connsiteY3" fmla="*/ 28575 h 145256"/>
                  <a:gd name="connsiteX4" fmla="*/ 52387 w 124049"/>
                  <a:gd name="connsiteY4" fmla="*/ 0 h 145256"/>
                  <a:gd name="connsiteX5" fmla="*/ 4762 w 124049"/>
                  <a:gd name="connsiteY5" fmla="*/ 11906 h 145256"/>
                  <a:gd name="connsiteX6" fmla="*/ 0 w 124049"/>
                  <a:gd name="connsiteY6" fmla="*/ 45244 h 145256"/>
                  <a:gd name="connsiteX7" fmla="*/ 50006 w 124049"/>
                  <a:gd name="connsiteY7" fmla="*/ 64294 h 145256"/>
                  <a:gd name="connsiteX0" fmla="*/ 50006 w 123624"/>
                  <a:gd name="connsiteY0" fmla="*/ 64294 h 145256"/>
                  <a:gd name="connsiteX1" fmla="*/ 47625 w 123624"/>
                  <a:gd name="connsiteY1" fmla="*/ 145256 h 145256"/>
                  <a:gd name="connsiteX2" fmla="*/ 111919 w 123624"/>
                  <a:gd name="connsiteY2" fmla="*/ 92869 h 145256"/>
                  <a:gd name="connsiteX3" fmla="*/ 111919 w 123624"/>
                  <a:gd name="connsiteY3" fmla="*/ 28575 h 145256"/>
                  <a:gd name="connsiteX4" fmla="*/ 52387 w 123624"/>
                  <a:gd name="connsiteY4" fmla="*/ 0 h 145256"/>
                  <a:gd name="connsiteX5" fmla="*/ 4762 w 123624"/>
                  <a:gd name="connsiteY5" fmla="*/ 11906 h 145256"/>
                  <a:gd name="connsiteX6" fmla="*/ 0 w 123624"/>
                  <a:gd name="connsiteY6" fmla="*/ 45244 h 145256"/>
                  <a:gd name="connsiteX7" fmla="*/ 50006 w 123624"/>
                  <a:gd name="connsiteY7" fmla="*/ 64294 h 145256"/>
                  <a:gd name="connsiteX0" fmla="*/ 50006 w 123624"/>
                  <a:gd name="connsiteY0" fmla="*/ 67517 h 148479"/>
                  <a:gd name="connsiteX1" fmla="*/ 47625 w 123624"/>
                  <a:gd name="connsiteY1" fmla="*/ 148479 h 148479"/>
                  <a:gd name="connsiteX2" fmla="*/ 111919 w 123624"/>
                  <a:gd name="connsiteY2" fmla="*/ 96092 h 148479"/>
                  <a:gd name="connsiteX3" fmla="*/ 111919 w 123624"/>
                  <a:gd name="connsiteY3" fmla="*/ 31798 h 148479"/>
                  <a:gd name="connsiteX4" fmla="*/ 52387 w 123624"/>
                  <a:gd name="connsiteY4" fmla="*/ 3223 h 148479"/>
                  <a:gd name="connsiteX5" fmla="*/ 4762 w 123624"/>
                  <a:gd name="connsiteY5" fmla="*/ 15129 h 148479"/>
                  <a:gd name="connsiteX6" fmla="*/ 0 w 123624"/>
                  <a:gd name="connsiteY6" fmla="*/ 48467 h 148479"/>
                  <a:gd name="connsiteX7" fmla="*/ 50006 w 123624"/>
                  <a:gd name="connsiteY7" fmla="*/ 67517 h 148479"/>
                  <a:gd name="connsiteX0" fmla="*/ 50006 w 118952"/>
                  <a:gd name="connsiteY0" fmla="*/ 73868 h 154830"/>
                  <a:gd name="connsiteX1" fmla="*/ 47625 w 118952"/>
                  <a:gd name="connsiteY1" fmla="*/ 154830 h 154830"/>
                  <a:gd name="connsiteX2" fmla="*/ 111919 w 118952"/>
                  <a:gd name="connsiteY2" fmla="*/ 102443 h 154830"/>
                  <a:gd name="connsiteX3" fmla="*/ 111919 w 118952"/>
                  <a:gd name="connsiteY3" fmla="*/ 38149 h 154830"/>
                  <a:gd name="connsiteX4" fmla="*/ 64294 w 118952"/>
                  <a:gd name="connsiteY4" fmla="*/ 2430 h 154830"/>
                  <a:gd name="connsiteX5" fmla="*/ 4762 w 118952"/>
                  <a:gd name="connsiteY5" fmla="*/ 21480 h 154830"/>
                  <a:gd name="connsiteX6" fmla="*/ 0 w 118952"/>
                  <a:gd name="connsiteY6" fmla="*/ 54818 h 154830"/>
                  <a:gd name="connsiteX7" fmla="*/ 50006 w 118952"/>
                  <a:gd name="connsiteY7" fmla="*/ 73868 h 154830"/>
                  <a:gd name="connsiteX0" fmla="*/ 50006 w 118952"/>
                  <a:gd name="connsiteY0" fmla="*/ 71438 h 152400"/>
                  <a:gd name="connsiteX1" fmla="*/ 47625 w 118952"/>
                  <a:gd name="connsiteY1" fmla="*/ 152400 h 152400"/>
                  <a:gd name="connsiteX2" fmla="*/ 111919 w 118952"/>
                  <a:gd name="connsiteY2" fmla="*/ 100013 h 152400"/>
                  <a:gd name="connsiteX3" fmla="*/ 111919 w 118952"/>
                  <a:gd name="connsiteY3" fmla="*/ 35719 h 152400"/>
                  <a:gd name="connsiteX4" fmla="*/ 64294 w 118952"/>
                  <a:gd name="connsiteY4" fmla="*/ 0 h 152400"/>
                  <a:gd name="connsiteX5" fmla="*/ 0 w 118952"/>
                  <a:gd name="connsiteY5" fmla="*/ 52388 h 152400"/>
                  <a:gd name="connsiteX6" fmla="*/ 50006 w 118952"/>
                  <a:gd name="connsiteY6" fmla="*/ 71438 h 152400"/>
                  <a:gd name="connsiteX0" fmla="*/ 50006 w 118952"/>
                  <a:gd name="connsiteY0" fmla="*/ 71735 h 152697"/>
                  <a:gd name="connsiteX1" fmla="*/ 47625 w 118952"/>
                  <a:gd name="connsiteY1" fmla="*/ 152697 h 152697"/>
                  <a:gd name="connsiteX2" fmla="*/ 111919 w 118952"/>
                  <a:gd name="connsiteY2" fmla="*/ 100310 h 152697"/>
                  <a:gd name="connsiteX3" fmla="*/ 111919 w 118952"/>
                  <a:gd name="connsiteY3" fmla="*/ 36016 h 152697"/>
                  <a:gd name="connsiteX4" fmla="*/ 64294 w 118952"/>
                  <a:gd name="connsiteY4" fmla="*/ 297 h 152697"/>
                  <a:gd name="connsiteX5" fmla="*/ 0 w 118952"/>
                  <a:gd name="connsiteY5" fmla="*/ 52685 h 152697"/>
                  <a:gd name="connsiteX6" fmla="*/ 50006 w 118952"/>
                  <a:gd name="connsiteY6" fmla="*/ 71735 h 152697"/>
                  <a:gd name="connsiteX0" fmla="*/ 50006 w 118952"/>
                  <a:gd name="connsiteY0" fmla="*/ 71961 h 152923"/>
                  <a:gd name="connsiteX1" fmla="*/ 47625 w 118952"/>
                  <a:gd name="connsiteY1" fmla="*/ 152923 h 152923"/>
                  <a:gd name="connsiteX2" fmla="*/ 111919 w 118952"/>
                  <a:gd name="connsiteY2" fmla="*/ 100536 h 152923"/>
                  <a:gd name="connsiteX3" fmla="*/ 111919 w 118952"/>
                  <a:gd name="connsiteY3" fmla="*/ 36242 h 152923"/>
                  <a:gd name="connsiteX4" fmla="*/ 64294 w 118952"/>
                  <a:gd name="connsiteY4" fmla="*/ 523 h 152923"/>
                  <a:gd name="connsiteX5" fmla="*/ 0 w 118952"/>
                  <a:gd name="connsiteY5" fmla="*/ 52911 h 152923"/>
                  <a:gd name="connsiteX6" fmla="*/ 50006 w 118952"/>
                  <a:gd name="connsiteY6" fmla="*/ 71961 h 152923"/>
                  <a:gd name="connsiteX0" fmla="*/ 50006 w 118480"/>
                  <a:gd name="connsiteY0" fmla="*/ 71961 h 152923"/>
                  <a:gd name="connsiteX1" fmla="*/ 47625 w 118480"/>
                  <a:gd name="connsiteY1" fmla="*/ 152923 h 152923"/>
                  <a:gd name="connsiteX2" fmla="*/ 111919 w 118480"/>
                  <a:gd name="connsiteY2" fmla="*/ 100536 h 152923"/>
                  <a:gd name="connsiteX3" fmla="*/ 111919 w 118480"/>
                  <a:gd name="connsiteY3" fmla="*/ 36242 h 152923"/>
                  <a:gd name="connsiteX4" fmla="*/ 64294 w 118480"/>
                  <a:gd name="connsiteY4" fmla="*/ 523 h 152923"/>
                  <a:gd name="connsiteX5" fmla="*/ 0 w 118480"/>
                  <a:gd name="connsiteY5" fmla="*/ 52911 h 152923"/>
                  <a:gd name="connsiteX6" fmla="*/ 50006 w 118480"/>
                  <a:gd name="connsiteY6" fmla="*/ 71961 h 15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80" h="152923">
                    <a:moveTo>
                      <a:pt x="50006" y="71961"/>
                    </a:moveTo>
                    <a:cubicBezTo>
                      <a:pt x="49212" y="98948"/>
                      <a:pt x="48419" y="125936"/>
                      <a:pt x="47625" y="152923"/>
                    </a:cubicBezTo>
                    <a:cubicBezTo>
                      <a:pt x="69056" y="135461"/>
                      <a:pt x="102395" y="122761"/>
                      <a:pt x="111919" y="100536"/>
                    </a:cubicBezTo>
                    <a:cubicBezTo>
                      <a:pt x="121443" y="78311"/>
                      <a:pt x="119856" y="52911"/>
                      <a:pt x="111919" y="36242"/>
                    </a:cubicBezTo>
                    <a:cubicBezTo>
                      <a:pt x="103982" y="19573"/>
                      <a:pt x="94853" y="4888"/>
                      <a:pt x="64294" y="523"/>
                    </a:cubicBezTo>
                    <a:cubicBezTo>
                      <a:pt x="33735" y="-3842"/>
                      <a:pt x="0" y="19574"/>
                      <a:pt x="0" y="52911"/>
                    </a:cubicBezTo>
                    <a:lnTo>
                      <a:pt x="50006" y="71961"/>
                    </a:ln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2" name="Rechthoek: afgeronde hoeken 61">
                <a:extLst>
                  <a:ext uri="{FF2B5EF4-FFF2-40B4-BE49-F238E27FC236}">
                    <a16:creationId xmlns:a16="http://schemas.microsoft.com/office/drawing/2014/main" id="{4DD083CA-76DE-4967-9987-F77B2BB648BE}"/>
                  </a:ext>
                </a:extLst>
              </p:cNvPr>
              <p:cNvSpPr/>
              <p:nvPr userDrawn="1"/>
            </p:nvSpPr>
            <p:spPr>
              <a:xfrm rot="2770829">
                <a:off x="-3234197" y="1703273"/>
                <a:ext cx="57923" cy="72481"/>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3" name="Vrije vorm: vorm 62">
                <a:extLst>
                  <a:ext uri="{FF2B5EF4-FFF2-40B4-BE49-F238E27FC236}">
                    <a16:creationId xmlns:a16="http://schemas.microsoft.com/office/drawing/2014/main" id="{D1B71E68-3978-440A-A744-963161AFDF66}"/>
                  </a:ext>
                </a:extLst>
              </p:cNvPr>
              <p:cNvSpPr/>
              <p:nvPr userDrawn="1"/>
            </p:nvSpPr>
            <p:spPr>
              <a:xfrm>
                <a:off x="-3237180" y="1677339"/>
                <a:ext cx="42279" cy="55298"/>
              </a:xfrm>
              <a:custGeom>
                <a:avLst/>
                <a:gdLst>
                  <a:gd name="connsiteX0" fmla="*/ 76475 w 79906"/>
                  <a:gd name="connsiteY0" fmla="*/ 104510 h 104510"/>
                  <a:gd name="connsiteX1" fmla="*/ 71712 w 79906"/>
                  <a:gd name="connsiteY1" fmla="*/ 6879 h 104510"/>
                  <a:gd name="connsiteX2" fmla="*/ 5037 w 79906"/>
                  <a:gd name="connsiteY2" fmla="*/ 16404 h 104510"/>
                  <a:gd name="connsiteX3" fmla="*/ 9800 w 79906"/>
                  <a:gd name="connsiteY3" fmla="*/ 83079 h 104510"/>
                </a:gdLst>
                <a:ahLst/>
                <a:cxnLst>
                  <a:cxn ang="0">
                    <a:pos x="connsiteX0" y="connsiteY0"/>
                  </a:cxn>
                  <a:cxn ang="0">
                    <a:pos x="connsiteX1" y="connsiteY1"/>
                  </a:cxn>
                  <a:cxn ang="0">
                    <a:pos x="connsiteX2" y="connsiteY2"/>
                  </a:cxn>
                  <a:cxn ang="0">
                    <a:pos x="connsiteX3" y="connsiteY3"/>
                  </a:cxn>
                </a:cxnLst>
                <a:rect l="l" t="t" r="r" b="b"/>
                <a:pathLst>
                  <a:path w="79906" h="104510">
                    <a:moveTo>
                      <a:pt x="76475" y="104510"/>
                    </a:moveTo>
                    <a:cubicBezTo>
                      <a:pt x="80046" y="63036"/>
                      <a:pt x="83618" y="21563"/>
                      <a:pt x="71712" y="6879"/>
                    </a:cubicBezTo>
                    <a:cubicBezTo>
                      <a:pt x="59806" y="-7805"/>
                      <a:pt x="15356" y="3704"/>
                      <a:pt x="5037" y="16404"/>
                    </a:cubicBezTo>
                    <a:cubicBezTo>
                      <a:pt x="-5282" y="29104"/>
                      <a:pt x="2259" y="56091"/>
                      <a:pt x="9800" y="83079"/>
                    </a:cubicBezTo>
                  </a:path>
                </a:pathLst>
              </a:custGeom>
              <a:no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600" noProof="0" dirty="0">
                  <a:solidFill>
                    <a:srgbClr val="211F26"/>
                  </a:solidFill>
                  <a:latin typeface="Calibri" panose="020F0502020204030204" pitchFamily="34" charset="0"/>
                  <a:cs typeface="Calibri" panose="020F0502020204030204" pitchFamily="34" charset="0"/>
                </a:endParaRPr>
              </a:p>
            </p:txBody>
          </p:sp>
          <p:sp>
            <p:nvSpPr>
              <p:cNvPr id="64" name="Vrije vorm: vorm 63">
                <a:extLst>
                  <a:ext uri="{FF2B5EF4-FFF2-40B4-BE49-F238E27FC236}">
                    <a16:creationId xmlns:a16="http://schemas.microsoft.com/office/drawing/2014/main" id="{D05BC4D2-4A2C-4741-A4B7-5F79993ED5F1}"/>
                  </a:ext>
                </a:extLst>
              </p:cNvPr>
              <p:cNvSpPr/>
              <p:nvPr userDrawn="1"/>
            </p:nvSpPr>
            <p:spPr>
              <a:xfrm>
                <a:off x="-3147647" y="1714096"/>
                <a:ext cx="57254" cy="77074"/>
              </a:xfrm>
              <a:custGeom>
                <a:avLst/>
                <a:gdLst>
                  <a:gd name="connsiteX0" fmla="*/ 0 w 61912"/>
                  <a:gd name="connsiteY0" fmla="*/ 80963 h 80963"/>
                  <a:gd name="connsiteX1" fmla="*/ 57150 w 61912"/>
                  <a:gd name="connsiteY1" fmla="*/ 0 h 80963"/>
                  <a:gd name="connsiteX2" fmla="*/ 61912 w 61912"/>
                  <a:gd name="connsiteY2" fmla="*/ 50006 h 80963"/>
                  <a:gd name="connsiteX3" fmla="*/ 0 w 61912"/>
                  <a:gd name="connsiteY3" fmla="*/ 80963 h 80963"/>
                  <a:gd name="connsiteX0" fmla="*/ 0 w 61912"/>
                  <a:gd name="connsiteY0" fmla="*/ 80963 h 83344"/>
                  <a:gd name="connsiteX1" fmla="*/ 57150 w 61912"/>
                  <a:gd name="connsiteY1" fmla="*/ 0 h 83344"/>
                  <a:gd name="connsiteX2" fmla="*/ 61912 w 61912"/>
                  <a:gd name="connsiteY2" fmla="*/ 50006 h 83344"/>
                  <a:gd name="connsiteX3" fmla="*/ 19050 w 61912"/>
                  <a:gd name="connsiteY3" fmla="*/ 83344 h 83344"/>
                  <a:gd name="connsiteX4" fmla="*/ 0 w 61912"/>
                  <a:gd name="connsiteY4" fmla="*/ 80963 h 8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 h="83344">
                    <a:moveTo>
                      <a:pt x="0" y="80963"/>
                    </a:moveTo>
                    <a:lnTo>
                      <a:pt x="57150" y="0"/>
                    </a:lnTo>
                    <a:lnTo>
                      <a:pt x="61912" y="50006"/>
                    </a:lnTo>
                    <a:cubicBezTo>
                      <a:pt x="48418" y="56356"/>
                      <a:pt x="32544" y="76994"/>
                      <a:pt x="19050" y="83344"/>
                    </a:cubicBezTo>
                    <a:lnTo>
                      <a:pt x="0" y="80963"/>
                    </a:lnTo>
                    <a:close/>
                  </a:path>
                </a:pathLst>
              </a:cu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5" name="Ovaal 64">
                <a:extLst>
                  <a:ext uri="{FF2B5EF4-FFF2-40B4-BE49-F238E27FC236}">
                    <a16:creationId xmlns:a16="http://schemas.microsoft.com/office/drawing/2014/main" id="{F2C1390E-20B1-45FF-ACBC-FF1197735AF7}"/>
                  </a:ext>
                </a:extLst>
              </p:cNvPr>
              <p:cNvSpPr/>
              <p:nvPr userDrawn="1"/>
            </p:nvSpPr>
            <p:spPr>
              <a:xfrm rot="12332780">
                <a:off x="-3185085" y="1782358"/>
                <a:ext cx="50650" cy="57255"/>
              </a:xfrm>
              <a:prstGeom prst="ellipse">
                <a:avLst/>
              </a:prstGeom>
              <a:solidFill>
                <a:schemeClr val="bg1"/>
              </a:solidFill>
              <a:ln w="9525">
                <a:solidFill>
                  <a:srgbClr val="4D82B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6" name="Gelijkbenige driehoek 34">
                <a:extLst>
                  <a:ext uri="{FF2B5EF4-FFF2-40B4-BE49-F238E27FC236}">
                    <a16:creationId xmlns:a16="http://schemas.microsoft.com/office/drawing/2014/main" id="{1051AB62-0A6B-4701-8FA8-C3397C4F7AC5}"/>
                  </a:ext>
                </a:extLst>
              </p:cNvPr>
              <p:cNvSpPr/>
              <p:nvPr userDrawn="1"/>
            </p:nvSpPr>
            <p:spPr>
              <a:xfrm rot="14772351">
                <a:off x="-3215597" y="1797313"/>
                <a:ext cx="52327" cy="57916"/>
              </a:xfrm>
              <a:custGeom>
                <a:avLst/>
                <a:gdLst>
                  <a:gd name="connsiteX0" fmla="*/ 0 w 56584"/>
                  <a:gd name="connsiteY0" fmla="*/ 55534 h 55534"/>
                  <a:gd name="connsiteX1" fmla="*/ 28292 w 56584"/>
                  <a:gd name="connsiteY1" fmla="*/ 0 h 55534"/>
                  <a:gd name="connsiteX2" fmla="*/ 56584 w 56584"/>
                  <a:gd name="connsiteY2" fmla="*/ 55534 h 55534"/>
                  <a:gd name="connsiteX3" fmla="*/ 0 w 56584"/>
                  <a:gd name="connsiteY3" fmla="*/ 55534 h 55534"/>
                  <a:gd name="connsiteX0" fmla="*/ 0 w 56584"/>
                  <a:gd name="connsiteY0" fmla="*/ 55534 h 60261"/>
                  <a:gd name="connsiteX1" fmla="*/ 28292 w 56584"/>
                  <a:gd name="connsiteY1" fmla="*/ 0 h 60261"/>
                  <a:gd name="connsiteX2" fmla="*/ 56584 w 56584"/>
                  <a:gd name="connsiteY2" fmla="*/ 55534 h 60261"/>
                  <a:gd name="connsiteX3" fmla="*/ 0 w 56584"/>
                  <a:gd name="connsiteY3" fmla="*/ 55534 h 60261"/>
                  <a:gd name="connsiteX0" fmla="*/ 0 w 56584"/>
                  <a:gd name="connsiteY0" fmla="*/ 55534 h 62627"/>
                  <a:gd name="connsiteX1" fmla="*/ 28292 w 56584"/>
                  <a:gd name="connsiteY1" fmla="*/ 0 h 62627"/>
                  <a:gd name="connsiteX2" fmla="*/ 56584 w 56584"/>
                  <a:gd name="connsiteY2" fmla="*/ 55534 h 62627"/>
                  <a:gd name="connsiteX3" fmla="*/ 0 w 56584"/>
                  <a:gd name="connsiteY3" fmla="*/ 55534 h 62627"/>
                </a:gdLst>
                <a:ahLst/>
                <a:cxnLst>
                  <a:cxn ang="0">
                    <a:pos x="connsiteX0" y="connsiteY0"/>
                  </a:cxn>
                  <a:cxn ang="0">
                    <a:pos x="connsiteX1" y="connsiteY1"/>
                  </a:cxn>
                  <a:cxn ang="0">
                    <a:pos x="connsiteX2" y="connsiteY2"/>
                  </a:cxn>
                  <a:cxn ang="0">
                    <a:pos x="connsiteX3" y="connsiteY3"/>
                  </a:cxn>
                </a:cxnLst>
                <a:rect l="l" t="t" r="r" b="b"/>
                <a:pathLst>
                  <a:path w="56584" h="62627">
                    <a:moveTo>
                      <a:pt x="0" y="55534"/>
                    </a:moveTo>
                    <a:lnTo>
                      <a:pt x="28292" y="0"/>
                    </a:lnTo>
                    <a:lnTo>
                      <a:pt x="56584" y="55534"/>
                    </a:lnTo>
                    <a:cubicBezTo>
                      <a:pt x="44518" y="63735"/>
                      <a:pt x="19376" y="66171"/>
                      <a:pt x="0" y="55534"/>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grpSp>
        <p:grpSp>
          <p:nvGrpSpPr>
            <p:cNvPr id="26" name="Groep 25">
              <a:extLst>
                <a:ext uri="{FF2B5EF4-FFF2-40B4-BE49-F238E27FC236}">
                  <a16:creationId xmlns:a16="http://schemas.microsoft.com/office/drawing/2014/main" id="{44342EFD-0C4F-42D9-9629-9E3EAC82C4BE}"/>
                </a:ext>
              </a:extLst>
            </p:cNvPr>
            <p:cNvGrpSpPr/>
            <p:nvPr userDrawn="1"/>
          </p:nvGrpSpPr>
          <p:grpSpPr>
            <a:xfrm>
              <a:off x="-3323231" y="3670018"/>
              <a:ext cx="2734765" cy="284435"/>
              <a:chOff x="5114260" y="1193211"/>
              <a:chExt cx="2516594" cy="261745"/>
            </a:xfrm>
          </p:grpSpPr>
          <p:sp>
            <p:nvSpPr>
              <p:cNvPr id="41" name="Rechthoek 40">
                <a:extLst>
                  <a:ext uri="{FF2B5EF4-FFF2-40B4-BE49-F238E27FC236}">
                    <a16:creationId xmlns:a16="http://schemas.microsoft.com/office/drawing/2014/main" id="{2DCA625F-DD4E-4A49-B6FE-051EB811E117}"/>
                  </a:ext>
                </a:extLst>
              </p:cNvPr>
              <p:cNvSpPr/>
              <p:nvPr userDrawn="1"/>
            </p:nvSpPr>
            <p:spPr>
              <a:xfrm>
                <a:off x="5114260" y="1193211"/>
                <a:ext cx="2516594" cy="241682"/>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2" name="Tekstvak 41">
                <a:extLst>
                  <a:ext uri="{FF2B5EF4-FFF2-40B4-BE49-F238E27FC236}">
                    <a16:creationId xmlns:a16="http://schemas.microsoft.com/office/drawing/2014/main" id="{C872506F-DE02-49D8-8F6D-33B52D52CE42}"/>
                  </a:ext>
                </a:extLst>
              </p:cNvPr>
              <p:cNvSpPr txBox="1"/>
              <p:nvPr userDrawn="1"/>
            </p:nvSpPr>
            <p:spPr>
              <a:xfrm>
                <a:off x="5121010" y="1214215"/>
                <a:ext cx="1156604" cy="240741"/>
              </a:xfrm>
              <a:prstGeom prst="rect">
                <a:avLst/>
              </a:prstGeom>
              <a:noFill/>
            </p:spPr>
            <p:txBody>
              <a:bodyPr wrap="square" rtlCol="0">
                <a:spAutoFit/>
              </a:bodyPr>
              <a:lstStyle/>
              <a:p>
                <a:pPr marL="0" algn="l" defTabSz="913134" rtl="0" eaLnBrk="1" latinLnBrk="0" hangingPunct="1">
                  <a:lnSpc>
                    <a:spcPct val="100000"/>
                  </a:lnSpc>
                  <a:spcBef>
                    <a:spcPts val="450"/>
                  </a:spcBef>
                  <a:spcAft>
                    <a:spcPts val="450"/>
                  </a:spcAft>
                </a:pPr>
                <a:r>
                  <a:rPr lang="nl-NL" sz="675" b="0" u="none" kern="1200" noProof="0" dirty="0">
                    <a:solidFill>
                      <a:srgbClr val="211F26"/>
                    </a:solidFill>
                    <a:latin typeface="Calibri" panose="020F0502020204030204" pitchFamily="34" charset="0"/>
                    <a:ea typeface="+mn-ea"/>
                    <a:cs typeface="Calibri" panose="020F0502020204030204" pitchFamily="34" charset="0"/>
                  </a:rPr>
                  <a:t>Door</a:t>
                </a:r>
                <a:r>
                  <a:rPr lang="nl-NL" sz="675" b="0" u="sng" kern="1200" noProof="0" dirty="0">
                    <a:solidFill>
                      <a:srgbClr val="211F26"/>
                    </a:solidFill>
                    <a:latin typeface="Calibri" panose="020F0502020204030204" pitchFamily="34" charset="0"/>
                    <a:ea typeface="+mn-ea"/>
                    <a:cs typeface="Calibri" panose="020F0502020204030204" pitchFamily="34" charset="0"/>
                  </a:rPr>
                  <a:t>z</a:t>
                </a:r>
                <a:r>
                  <a:rPr lang="nl-NL" sz="675" b="0" u="none" kern="1200" noProof="0" dirty="0">
                    <a:solidFill>
                      <a:srgbClr val="211F26"/>
                    </a:solidFill>
                    <a:latin typeface="Calibri" panose="020F0502020204030204" pitchFamily="34" charset="0"/>
                    <a:ea typeface="+mn-ea"/>
                    <a:cs typeface="Calibri" panose="020F0502020204030204" pitchFamily="34" charset="0"/>
                  </a:rPr>
                  <a:t>ichtigheid</a:t>
                </a:r>
              </a:p>
            </p:txBody>
          </p:sp>
          <p:cxnSp>
            <p:nvCxnSpPr>
              <p:cNvPr id="43" name="Rechte verbindingslijn 42">
                <a:extLst>
                  <a:ext uri="{FF2B5EF4-FFF2-40B4-BE49-F238E27FC236}">
                    <a16:creationId xmlns:a16="http://schemas.microsoft.com/office/drawing/2014/main" id="{813E2CB2-A87D-4F1E-9B33-EBE9DF15CAA9}"/>
                  </a:ext>
                </a:extLst>
              </p:cNvPr>
              <p:cNvCxnSpPr>
                <a:cxnSpLocks/>
                <a:endCxn id="47" idx="1"/>
              </p:cNvCxnSpPr>
              <p:nvPr userDrawn="1"/>
            </p:nvCxnSpPr>
            <p:spPr>
              <a:xfrm>
                <a:off x="5949074" y="1317963"/>
                <a:ext cx="958480" cy="0"/>
              </a:xfrm>
              <a:prstGeom prst="line">
                <a:avLst/>
              </a:prstGeom>
              <a:noFill/>
              <a:ln w="12700" cap="flat" cmpd="sng" algn="ctr">
                <a:solidFill>
                  <a:srgbClr val="9D9FA1"/>
                </a:solidFill>
                <a:prstDash val="solid"/>
              </a:ln>
              <a:effectLst/>
            </p:spPr>
          </p:cxnSp>
          <p:sp>
            <p:nvSpPr>
              <p:cNvPr id="44" name="Rechthoek 43">
                <a:extLst>
                  <a:ext uri="{FF2B5EF4-FFF2-40B4-BE49-F238E27FC236}">
                    <a16:creationId xmlns:a16="http://schemas.microsoft.com/office/drawing/2014/main" id="{3682378F-D8A6-4222-B16F-81BAD42591DC}"/>
                  </a:ext>
                </a:extLst>
              </p:cNvPr>
              <p:cNvSpPr/>
              <p:nvPr userDrawn="1"/>
            </p:nvSpPr>
            <p:spPr>
              <a:xfrm>
                <a:off x="7020991" y="1230251"/>
                <a:ext cx="570656" cy="159490"/>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p>
                <a:pPr lvl="0" algn="l">
                  <a:lnSpc>
                    <a:spcPct val="10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100%</a:t>
                </a:r>
              </a:p>
            </p:txBody>
          </p:sp>
          <p:sp>
            <p:nvSpPr>
              <p:cNvPr id="45" name="Gelijkbenige driehoek 44">
                <a:extLst>
                  <a:ext uri="{FF2B5EF4-FFF2-40B4-BE49-F238E27FC236}">
                    <a16:creationId xmlns:a16="http://schemas.microsoft.com/office/drawing/2014/main" id="{86D2738A-7F51-47E4-BBB2-055423D76786}"/>
                  </a:ext>
                </a:extLst>
              </p:cNvPr>
              <p:cNvSpPr/>
              <p:nvPr userDrawn="1"/>
            </p:nvSpPr>
            <p:spPr>
              <a:xfrm>
                <a:off x="7508703" y="1255045"/>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6" name="Gelijkbenige driehoek 45">
                <a:extLst>
                  <a:ext uri="{FF2B5EF4-FFF2-40B4-BE49-F238E27FC236}">
                    <a16:creationId xmlns:a16="http://schemas.microsoft.com/office/drawing/2014/main" id="{5012D99F-9A41-44B3-A72A-03BA41778BC8}"/>
                  </a:ext>
                </a:extLst>
              </p:cNvPr>
              <p:cNvSpPr/>
              <p:nvPr userDrawn="1"/>
            </p:nvSpPr>
            <p:spPr>
              <a:xfrm flipV="1">
                <a:off x="7508703" y="1332327"/>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BEC905AB-3589-4238-81E2-1E2D00F5030C}"/>
                  </a:ext>
                </a:extLst>
              </p:cNvPr>
              <p:cNvSpPr/>
              <p:nvPr userDrawn="1"/>
            </p:nvSpPr>
            <p:spPr>
              <a:xfrm>
                <a:off x="6907553" y="1274066"/>
                <a:ext cx="28792" cy="8779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7" name="Ovaal 26">
              <a:extLst>
                <a:ext uri="{FF2B5EF4-FFF2-40B4-BE49-F238E27FC236}">
                  <a16:creationId xmlns:a16="http://schemas.microsoft.com/office/drawing/2014/main" id="{8E3F92DA-48A2-4ECD-886E-FE691AE8FD7E}"/>
                </a:ext>
              </a:extLst>
            </p:cNvPr>
            <p:cNvSpPr/>
            <p:nvPr userDrawn="1"/>
          </p:nvSpPr>
          <p:spPr>
            <a:xfrm>
              <a:off x="-3603859" y="4105053"/>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8" name="Rechthoek 27">
              <a:extLst>
                <a:ext uri="{FF2B5EF4-FFF2-40B4-BE49-F238E27FC236}">
                  <a16:creationId xmlns:a16="http://schemas.microsoft.com/office/drawing/2014/main" id="{A117A461-212C-4356-BAD1-1B1D140261C7}"/>
                </a:ext>
              </a:extLst>
            </p:cNvPr>
            <p:cNvSpPr/>
            <p:nvPr userDrawn="1"/>
          </p:nvSpPr>
          <p:spPr>
            <a:xfrm>
              <a:off x="-3319687" y="4105054"/>
              <a:ext cx="2944682" cy="106361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doorzichtige vorm en gebruik de sneltoets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Ctrl + 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hyperlink toe te voegen. Klik aan de linker kant van het venster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‘Plaats in dit document’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in de lijst de juiste dia aan. Klik vervolgens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br>
                <a:rPr kumimoji="0" lang="nl-NL" sz="4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9" name="Ovaal 28">
              <a:extLst>
                <a:ext uri="{FF2B5EF4-FFF2-40B4-BE49-F238E27FC236}">
                  <a16:creationId xmlns:a16="http://schemas.microsoft.com/office/drawing/2014/main" id="{255AA282-F30B-44C6-8809-0BCF4BF46A1B}"/>
                </a:ext>
              </a:extLst>
            </p:cNvPr>
            <p:cNvSpPr/>
            <p:nvPr userDrawn="1"/>
          </p:nvSpPr>
          <p:spPr>
            <a:xfrm>
              <a:off x="-3603859" y="510625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0" name="Rechthoek 29">
              <a:extLst>
                <a:ext uri="{FF2B5EF4-FFF2-40B4-BE49-F238E27FC236}">
                  <a16:creationId xmlns:a16="http://schemas.microsoft.com/office/drawing/2014/main" id="{5E3F6C92-409B-411D-B63D-8C8B4BB53786}"/>
                </a:ext>
              </a:extLst>
            </p:cNvPr>
            <p:cNvSpPr/>
            <p:nvPr userDrawn="1"/>
          </p:nvSpPr>
          <p:spPr>
            <a:xfrm>
              <a:off x="-3319687" y="5106258"/>
              <a:ext cx="2944682" cy="30721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Kopieer de doorzichtige vorm en herhaal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stap 4</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Doe dit voor elke menu knop.</a:t>
              </a:r>
            </a:p>
          </p:txBody>
        </p:sp>
        <p:sp>
          <p:nvSpPr>
            <p:cNvPr id="31" name="Rechthoek 30">
              <a:extLst>
                <a:ext uri="{FF2B5EF4-FFF2-40B4-BE49-F238E27FC236}">
                  <a16:creationId xmlns:a16="http://schemas.microsoft.com/office/drawing/2014/main" id="{A5B85A88-DA17-4232-899E-8BC310560BF3}"/>
                </a:ext>
              </a:extLst>
            </p:cNvPr>
            <p:cNvSpPr/>
            <p:nvPr userDrawn="1"/>
          </p:nvSpPr>
          <p:spPr>
            <a:xfrm>
              <a:off x="-3786437" y="571271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2" name="ICOON_info">
              <a:extLst>
                <a:ext uri="{FF2B5EF4-FFF2-40B4-BE49-F238E27FC236}">
                  <a16:creationId xmlns:a16="http://schemas.microsoft.com/office/drawing/2014/main" id="{B4C9A412-A7F5-4627-A7E6-665A0F7575D1}"/>
                </a:ext>
              </a:extLst>
            </p:cNvPr>
            <p:cNvGrpSpPr/>
            <p:nvPr userDrawn="1"/>
          </p:nvGrpSpPr>
          <p:grpSpPr>
            <a:xfrm>
              <a:off x="-376736" y="5589737"/>
              <a:ext cx="283685" cy="283685"/>
              <a:chOff x="-510741" y="5913713"/>
              <a:chExt cx="267555" cy="267555"/>
            </a:xfrm>
          </p:grpSpPr>
          <p:sp>
            <p:nvSpPr>
              <p:cNvPr id="39" name="Ovaal 38">
                <a:extLst>
                  <a:ext uri="{FF2B5EF4-FFF2-40B4-BE49-F238E27FC236}">
                    <a16:creationId xmlns:a16="http://schemas.microsoft.com/office/drawing/2014/main" id="{63CB7E5A-4BF3-4C62-AF1C-3F893F88224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40" name="Graphic 163" descr="Informatie">
                <a:extLst>
                  <a:ext uri="{FF2B5EF4-FFF2-40B4-BE49-F238E27FC236}">
                    <a16:creationId xmlns:a16="http://schemas.microsoft.com/office/drawing/2014/main" id="{2B1D4039-4439-47E5-B007-41412BAC7F3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238DB9BC-A1D4-419D-8D90-0E83DBCA76F0}"/>
                </a:ext>
              </a:extLst>
            </p:cNvPr>
            <p:cNvGrpSpPr/>
            <p:nvPr userDrawn="1"/>
          </p:nvGrpSpPr>
          <p:grpSpPr>
            <a:xfrm>
              <a:off x="-938434" y="5838366"/>
              <a:ext cx="627798" cy="576693"/>
              <a:chOff x="-938434" y="4570310"/>
              <a:chExt cx="627798" cy="576693"/>
            </a:xfrm>
          </p:grpSpPr>
          <p:grpSp>
            <p:nvGrpSpPr>
              <p:cNvPr id="34" name="Inspireren">
                <a:extLst>
                  <a:ext uri="{FF2B5EF4-FFF2-40B4-BE49-F238E27FC236}">
                    <a16:creationId xmlns:a16="http://schemas.microsoft.com/office/drawing/2014/main" id="{3673B97E-4765-44E6-9848-EA4ACABA393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6" name="Freeform 12">
                  <a:extLst>
                    <a:ext uri="{FF2B5EF4-FFF2-40B4-BE49-F238E27FC236}">
                      <a16:creationId xmlns:a16="http://schemas.microsoft.com/office/drawing/2014/main" id="{DFAE10D8-BE97-4848-BD61-AFA7564F016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7" name="Freeform 13">
                  <a:extLst>
                    <a:ext uri="{FF2B5EF4-FFF2-40B4-BE49-F238E27FC236}">
                      <a16:creationId xmlns:a16="http://schemas.microsoft.com/office/drawing/2014/main" id="{0A1C0FFD-5AEF-4DF9-A35D-2A8A20B8CC7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8" name="Freeform 14">
                  <a:extLst>
                    <a:ext uri="{FF2B5EF4-FFF2-40B4-BE49-F238E27FC236}">
                      <a16:creationId xmlns:a16="http://schemas.microsoft.com/office/drawing/2014/main" id="{4F75F73A-F8D2-4137-9DC1-91B9411E975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5" name="Tekstvak 34">
                <a:extLst>
                  <a:ext uri="{FF2B5EF4-FFF2-40B4-BE49-F238E27FC236}">
                    <a16:creationId xmlns:a16="http://schemas.microsoft.com/office/drawing/2014/main" id="{DDE1FE3D-6316-4F29-A1B8-8551FD148AFD}"/>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6" name="- INFO">
            <a:extLst>
              <a:ext uri="{FF2B5EF4-FFF2-40B4-BE49-F238E27FC236}">
                <a16:creationId xmlns:a16="http://schemas.microsoft.com/office/drawing/2014/main" id="{B10543DB-D9D8-47C4-865B-BE11B7029992}"/>
              </a:ext>
            </a:extLst>
          </p:cNvPr>
          <p:cNvSpPr txBox="1"/>
          <p:nvPr userDrawn="1"/>
        </p:nvSpPr>
        <p:spPr>
          <a:xfrm>
            <a:off x="-5489" y="-273569"/>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5579" y="0"/>
            <a:ext cx="9164789" cy="51435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sz="1350"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407902" y="541926"/>
            <a:ext cx="8335565" cy="531827"/>
          </a:xfrm>
        </p:spPr>
        <p:txBody>
          <a:bodyPr/>
          <a:lstStyle>
            <a:lvl1pPr>
              <a:defRPr/>
            </a:lvl1pPr>
          </a:lstStyle>
          <a:p>
            <a:r>
              <a:rPr lang="nl-NL" dirty="0"/>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6083967" y="1482148"/>
            <a:ext cx="2659500"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3242558" y="1482148"/>
            <a:ext cx="2659500"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401161" y="1482148"/>
            <a:ext cx="2659488"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6083967" y="3181665"/>
            <a:ext cx="2659500"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3242558" y="3181665"/>
            <a:ext cx="2659500"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401161" y="3181665"/>
            <a:ext cx="2659488"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5375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grpSp>
        <p:nvGrpSpPr>
          <p:cNvPr id="15" name="- INSTRUCTIE">
            <a:extLst>
              <a:ext uri="{FF2B5EF4-FFF2-40B4-BE49-F238E27FC236}">
                <a16:creationId xmlns:a16="http://schemas.microsoft.com/office/drawing/2014/main" id="{A20A370F-BF84-4DF6-93F2-378DFEEFA6CE}"/>
              </a:ext>
            </a:extLst>
          </p:cNvPr>
          <p:cNvGrpSpPr/>
          <p:nvPr userDrawn="1"/>
        </p:nvGrpSpPr>
        <p:grpSpPr>
          <a:xfrm>
            <a:off x="9283196" y="0"/>
            <a:ext cx="2770040" cy="4905534"/>
            <a:chOff x="-3786437" y="0"/>
            <a:chExt cx="3693386" cy="6540712"/>
          </a:xfrm>
        </p:grpSpPr>
        <p:sp>
          <p:nvSpPr>
            <p:cNvPr id="16" name="Rechthoek 15">
              <a:extLst>
                <a:ext uri="{FF2B5EF4-FFF2-40B4-BE49-F238E27FC236}">
                  <a16:creationId xmlns:a16="http://schemas.microsoft.com/office/drawing/2014/main" id="{9E34248B-A6D0-44F8-BADA-CDC5126C7B38}"/>
                </a:ext>
              </a:extLst>
            </p:cNvPr>
            <p:cNvSpPr/>
            <p:nvPr userDrawn="1"/>
          </p:nvSpPr>
          <p:spPr>
            <a:xfrm>
              <a:off x="-3786165" y="0"/>
              <a:ext cx="3593091" cy="626301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Hyperlink aanmaken/Bewerken</a:t>
              </a:r>
            </a:p>
          </p:txBody>
        </p:sp>
        <p:sp>
          <p:nvSpPr>
            <p:cNvPr id="18" name="Ovaal 17">
              <a:extLst>
                <a:ext uri="{FF2B5EF4-FFF2-40B4-BE49-F238E27FC236}">
                  <a16:creationId xmlns:a16="http://schemas.microsoft.com/office/drawing/2014/main" id="{4A589C5E-4257-4CC4-B0C1-B9ADB34AE8D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FA153119-5D3D-4EF3-BF2B-5C38F9723EAB}"/>
                </a:ext>
              </a:extLst>
            </p:cNvPr>
            <p:cNvSpPr/>
            <p:nvPr userDrawn="1"/>
          </p:nvSpPr>
          <p:spPr>
            <a:xfrm>
              <a:off x="-3319415" y="465324"/>
              <a:ext cx="3031548" cy="4681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Kies de vorm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‘Rechthoek’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met de muis over de dia om een vorm te maken.</a:t>
              </a:r>
            </a:p>
          </p:txBody>
        </p:sp>
        <p:sp>
          <p:nvSpPr>
            <p:cNvPr id="20" name="Ovaal 19">
              <a:extLst>
                <a:ext uri="{FF2B5EF4-FFF2-40B4-BE49-F238E27FC236}">
                  <a16:creationId xmlns:a16="http://schemas.microsoft.com/office/drawing/2014/main" id="{83D3DBAD-867B-4AB3-B28A-30710A16F71A}"/>
                </a:ext>
              </a:extLst>
            </p:cNvPr>
            <p:cNvSpPr/>
            <p:nvPr userDrawn="1"/>
          </p:nvSpPr>
          <p:spPr>
            <a:xfrm>
              <a:off x="-3603587" y="17392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1" name="Rechthoek 20">
              <a:extLst>
                <a:ext uri="{FF2B5EF4-FFF2-40B4-BE49-F238E27FC236}">
                  <a16:creationId xmlns:a16="http://schemas.microsoft.com/office/drawing/2014/main" id="{46FAEC63-5789-40DF-99C5-CC046192332E}"/>
                </a:ext>
              </a:extLst>
            </p:cNvPr>
            <p:cNvSpPr/>
            <p:nvPr userDrawn="1"/>
          </p:nvSpPr>
          <p:spPr>
            <a:xfrm>
              <a:off x="-3319415" y="1739234"/>
              <a:ext cx="2944682" cy="65274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de vorm over de menuknop heen en schaal deze even groot als de menuknop. Klik met de rechter muisknop op de vorm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 opmaken’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BCBA801B-73C6-43ED-AA90-169ADE5C96A6}"/>
                </a:ext>
              </a:extLst>
            </p:cNvPr>
            <p:cNvSpPr/>
            <p:nvPr userDrawn="1"/>
          </p:nvSpPr>
          <p:spPr>
            <a:xfrm>
              <a:off x="-3603859" y="307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 name="Rechthoek 22">
              <a:extLst>
                <a:ext uri="{FF2B5EF4-FFF2-40B4-BE49-F238E27FC236}">
                  <a16:creationId xmlns:a16="http://schemas.microsoft.com/office/drawing/2014/main" id="{28FF9104-EA78-413C-909A-9D292281AE36}"/>
                </a:ext>
              </a:extLst>
            </p:cNvPr>
            <p:cNvSpPr/>
            <p:nvPr userDrawn="1"/>
          </p:nvSpPr>
          <p:spPr>
            <a:xfrm>
              <a:off x="-3319687" y="3075790"/>
              <a:ext cx="2944682" cy="480331"/>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verfemmer,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‘Opvulling’</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bij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‘Doorzichtigheid’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teller naar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100%</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Nu is de vorm volledig transparant.</a:t>
              </a:r>
            </a:p>
          </p:txBody>
        </p:sp>
        <p:grpSp>
          <p:nvGrpSpPr>
            <p:cNvPr id="24" name="Groep 23">
              <a:extLst>
                <a:ext uri="{FF2B5EF4-FFF2-40B4-BE49-F238E27FC236}">
                  <a16:creationId xmlns:a16="http://schemas.microsoft.com/office/drawing/2014/main" id="{5766A72B-3731-4A6E-8979-1B530953E46E}"/>
                </a:ext>
              </a:extLst>
            </p:cNvPr>
            <p:cNvGrpSpPr/>
            <p:nvPr userDrawn="1"/>
          </p:nvGrpSpPr>
          <p:grpSpPr>
            <a:xfrm>
              <a:off x="-3319415" y="1050229"/>
              <a:ext cx="394772" cy="511953"/>
              <a:chOff x="12926733" y="1159941"/>
              <a:chExt cx="394772" cy="511953"/>
            </a:xfrm>
          </p:grpSpPr>
          <p:grpSp>
            <p:nvGrpSpPr>
              <p:cNvPr id="67" name="Groep 66">
                <a:extLst>
                  <a:ext uri="{FF2B5EF4-FFF2-40B4-BE49-F238E27FC236}">
                    <a16:creationId xmlns:a16="http://schemas.microsoft.com/office/drawing/2014/main" id="{1095EA56-3C94-4391-B630-A98B957ED68F}"/>
                  </a:ext>
                </a:extLst>
              </p:cNvPr>
              <p:cNvGrpSpPr/>
              <p:nvPr userDrawn="1"/>
            </p:nvGrpSpPr>
            <p:grpSpPr>
              <a:xfrm>
                <a:off x="12986056" y="1159941"/>
                <a:ext cx="276126" cy="284085"/>
                <a:chOff x="806580" y="907261"/>
                <a:chExt cx="421725" cy="433881"/>
              </a:xfrm>
            </p:grpSpPr>
            <p:sp>
              <p:nvSpPr>
                <p:cNvPr id="70" name="Ovaal 69">
                  <a:extLst>
                    <a:ext uri="{FF2B5EF4-FFF2-40B4-BE49-F238E27FC236}">
                      <a16:creationId xmlns:a16="http://schemas.microsoft.com/office/drawing/2014/main" id="{958F4D19-B141-4172-AEE9-645047DBC250}"/>
                    </a:ext>
                  </a:extLst>
                </p:cNvPr>
                <p:cNvSpPr/>
                <p:nvPr userDrawn="1"/>
              </p:nvSpPr>
              <p:spPr>
                <a:xfrm>
                  <a:off x="961059" y="907261"/>
                  <a:ext cx="267246" cy="267246"/>
                </a:xfrm>
                <a:prstGeom prst="ellipse">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675"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4D20F4DA-8EF0-4533-A480-5D72E82D7972}"/>
                    </a:ext>
                  </a:extLst>
                </p:cNvPr>
                <p:cNvSpPr/>
                <p:nvPr userDrawn="1"/>
              </p:nvSpPr>
              <p:spPr>
                <a:xfrm>
                  <a:off x="806580" y="968645"/>
                  <a:ext cx="247157" cy="241846"/>
                </a:xfrm>
                <a:prstGeom prst="rect">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sp>
              <p:nvSpPr>
                <p:cNvPr id="72" name="Ruit 71">
                  <a:extLst>
                    <a:ext uri="{FF2B5EF4-FFF2-40B4-BE49-F238E27FC236}">
                      <a16:creationId xmlns:a16="http://schemas.microsoft.com/office/drawing/2014/main" id="{5558E495-DE8D-40DE-9032-E70B5C27427A}"/>
                    </a:ext>
                  </a:extLst>
                </p:cNvPr>
                <p:cNvSpPr/>
                <p:nvPr userDrawn="1"/>
              </p:nvSpPr>
              <p:spPr>
                <a:xfrm>
                  <a:off x="888274" y="1060969"/>
                  <a:ext cx="280173" cy="280173"/>
                </a:xfrm>
                <a:prstGeom prst="diamond">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68" name="Rechthoek 67">
                <a:extLst>
                  <a:ext uri="{FF2B5EF4-FFF2-40B4-BE49-F238E27FC236}">
                    <a16:creationId xmlns:a16="http://schemas.microsoft.com/office/drawing/2014/main" id="{34E5F5B6-06C2-4CB5-A2CF-1C110C4A9C98}"/>
                  </a:ext>
                </a:extLst>
              </p:cNvPr>
              <p:cNvSpPr/>
              <p:nvPr userDrawn="1"/>
            </p:nvSpPr>
            <p:spPr>
              <a:xfrm>
                <a:off x="12926733" y="1454984"/>
                <a:ext cx="394772"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Vormen</a:t>
                </a:r>
              </a:p>
            </p:txBody>
          </p:sp>
          <p:sp>
            <p:nvSpPr>
              <p:cNvPr id="69" name="Gelijkbenige driehoek 68">
                <a:extLst>
                  <a:ext uri="{FF2B5EF4-FFF2-40B4-BE49-F238E27FC236}">
                    <a16:creationId xmlns:a16="http://schemas.microsoft.com/office/drawing/2014/main" id="{D37481E3-39AC-4206-9773-F5C78E7B0665}"/>
                  </a:ext>
                </a:extLst>
              </p:cNvPr>
              <p:cNvSpPr/>
              <p:nvPr userDrawn="1"/>
            </p:nvSpPr>
            <p:spPr>
              <a:xfrm rot="10800000">
                <a:off x="13080686" y="1620747"/>
                <a:ext cx="86866" cy="51147"/>
              </a:xfrm>
              <a:prstGeom prst="triangle">
                <a:avLst/>
              </a:pr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grpSp>
          <p:nvGrpSpPr>
            <p:cNvPr id="25" name="Groep 24">
              <a:extLst>
                <a:ext uri="{FF2B5EF4-FFF2-40B4-BE49-F238E27FC236}">
                  <a16:creationId xmlns:a16="http://schemas.microsoft.com/office/drawing/2014/main" id="{55B6DD19-639F-449C-812B-D00C9A7663B9}"/>
                </a:ext>
              </a:extLst>
            </p:cNvPr>
            <p:cNvGrpSpPr/>
            <p:nvPr userDrawn="1"/>
          </p:nvGrpSpPr>
          <p:grpSpPr>
            <a:xfrm>
              <a:off x="-3314820" y="2447750"/>
              <a:ext cx="1503599" cy="563933"/>
              <a:chOff x="-3314820" y="1384649"/>
              <a:chExt cx="1503599" cy="563933"/>
            </a:xfrm>
          </p:grpSpPr>
          <p:sp>
            <p:nvSpPr>
              <p:cNvPr id="48" name="Rechthoek 47">
                <a:extLst>
                  <a:ext uri="{FF2B5EF4-FFF2-40B4-BE49-F238E27FC236}">
                    <a16:creationId xmlns:a16="http://schemas.microsoft.com/office/drawing/2014/main" id="{C4BD42C0-E2A4-48EE-BFF2-E34F19423387}"/>
                  </a:ext>
                </a:extLst>
              </p:cNvPr>
              <p:cNvSpPr/>
              <p:nvPr userDrawn="1"/>
            </p:nvSpPr>
            <p:spPr>
              <a:xfrm>
                <a:off x="-3314820" y="1384649"/>
                <a:ext cx="1454798"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BD75BDB0-3186-4265-A607-F35697DA3035}"/>
                  </a:ext>
                </a:extLst>
              </p:cNvPr>
              <p:cNvSpPr/>
              <p:nvPr userDrawn="1"/>
            </p:nvSpPr>
            <p:spPr>
              <a:xfrm>
                <a:off x="-3304718" y="1638374"/>
                <a:ext cx="1438234"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Tekstvak 49">
                <a:extLst>
                  <a:ext uri="{FF2B5EF4-FFF2-40B4-BE49-F238E27FC236}">
                    <a16:creationId xmlns:a16="http://schemas.microsoft.com/office/drawing/2014/main" id="{8E216162-75CF-4455-AA52-F77743B893A2}"/>
                  </a:ext>
                </a:extLst>
              </p:cNvPr>
              <p:cNvSpPr txBox="1"/>
              <p:nvPr userDrawn="1"/>
            </p:nvSpPr>
            <p:spPr>
              <a:xfrm>
                <a:off x="-3090391" y="1441807"/>
                <a:ext cx="1150080"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Grootte en positie…</a:t>
                </a:r>
              </a:p>
            </p:txBody>
          </p:sp>
          <p:sp>
            <p:nvSpPr>
              <p:cNvPr id="51" name="Tekstvak 50">
                <a:extLst>
                  <a:ext uri="{FF2B5EF4-FFF2-40B4-BE49-F238E27FC236}">
                    <a16:creationId xmlns:a16="http://schemas.microsoft.com/office/drawing/2014/main" id="{49B75A49-946A-49A0-9ECC-40F3F0AADBF5}"/>
                  </a:ext>
                </a:extLst>
              </p:cNvPr>
              <p:cNvSpPr txBox="1"/>
              <p:nvPr userDrawn="1"/>
            </p:nvSpPr>
            <p:spPr>
              <a:xfrm>
                <a:off x="-3090391" y="1703359"/>
                <a:ext cx="1150079"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 opmaken…</a:t>
                </a:r>
              </a:p>
            </p:txBody>
          </p:sp>
          <p:sp>
            <p:nvSpPr>
              <p:cNvPr id="52" name="Vrije vorm: vorm 51">
                <a:extLst>
                  <a:ext uri="{FF2B5EF4-FFF2-40B4-BE49-F238E27FC236}">
                    <a16:creationId xmlns:a16="http://schemas.microsoft.com/office/drawing/2014/main" id="{4FDBFCBF-5FD5-401B-B73F-BAAFA12BEB20}"/>
                  </a:ext>
                </a:extLst>
              </p:cNvPr>
              <p:cNvSpPr/>
              <p:nvPr userDrawn="1"/>
            </p:nvSpPr>
            <p:spPr>
              <a:xfrm>
                <a:off x="-1908783" y="176858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3" name="Rechthoek: afgeronde hoeken 52">
                <a:extLst>
                  <a:ext uri="{FF2B5EF4-FFF2-40B4-BE49-F238E27FC236}">
                    <a16:creationId xmlns:a16="http://schemas.microsoft.com/office/drawing/2014/main" id="{4BDEC6B2-901B-4D49-ACDC-A852F15613B0}"/>
                  </a:ext>
                </a:extLst>
              </p:cNvPr>
              <p:cNvSpPr/>
              <p:nvPr userDrawn="1"/>
            </p:nvSpPr>
            <p:spPr>
              <a:xfrm>
                <a:off x="-3142832" y="1431436"/>
                <a:ext cx="46013" cy="155567"/>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afgeronde hoeken 53">
                <a:extLst>
                  <a:ext uri="{FF2B5EF4-FFF2-40B4-BE49-F238E27FC236}">
                    <a16:creationId xmlns:a16="http://schemas.microsoft.com/office/drawing/2014/main" id="{77A1EBC1-CA56-488D-A9FE-9B956798C156}"/>
                  </a:ext>
                </a:extLst>
              </p:cNvPr>
              <p:cNvSpPr/>
              <p:nvPr userDrawn="1"/>
            </p:nvSpPr>
            <p:spPr>
              <a:xfrm>
                <a:off x="-3244585" y="1493351"/>
                <a:ext cx="34272" cy="34272"/>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1950857C-0BA9-4119-8037-6A737F870114}"/>
                  </a:ext>
                </a:extLst>
              </p:cNvPr>
              <p:cNvSpPr/>
              <p:nvPr userDrawn="1"/>
            </p:nvSpPr>
            <p:spPr>
              <a:xfrm>
                <a:off x="-3234192" y="1435895"/>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6" name="Pijl: punthaak 55">
                <a:extLst>
                  <a:ext uri="{FF2B5EF4-FFF2-40B4-BE49-F238E27FC236}">
                    <a16:creationId xmlns:a16="http://schemas.microsoft.com/office/drawing/2014/main" id="{F2D73B8C-5EEB-4DB9-AB9B-FFD2DF250A50}"/>
                  </a:ext>
                </a:extLst>
              </p:cNvPr>
              <p:cNvSpPr/>
              <p:nvPr userDrawn="1"/>
            </p:nvSpPr>
            <p:spPr>
              <a:xfrm rot="16200000">
                <a:off x="-3244286" y="1420769"/>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6A341E5A-91B2-4FE1-AECC-29BD17AB9397}"/>
                  </a:ext>
                </a:extLst>
              </p:cNvPr>
              <p:cNvSpPr/>
              <p:nvPr userDrawn="1"/>
            </p:nvSpPr>
            <p:spPr>
              <a:xfrm flipV="1">
                <a:off x="-3234192" y="1543744"/>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8" name="Pijl: punthaak 57">
                <a:extLst>
                  <a:ext uri="{FF2B5EF4-FFF2-40B4-BE49-F238E27FC236}">
                    <a16:creationId xmlns:a16="http://schemas.microsoft.com/office/drawing/2014/main" id="{D23406D7-D1C6-4414-8557-885A5A6C17BA}"/>
                  </a:ext>
                </a:extLst>
              </p:cNvPr>
              <p:cNvSpPr/>
              <p:nvPr userDrawn="1"/>
            </p:nvSpPr>
            <p:spPr>
              <a:xfrm rot="5400000" flipV="1">
                <a:off x="-3244286" y="1539955"/>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cxnSp>
            <p:nvCxnSpPr>
              <p:cNvPr id="59" name="Rechte verbindingslijn 58">
                <a:extLst>
                  <a:ext uri="{FF2B5EF4-FFF2-40B4-BE49-F238E27FC236}">
                    <a16:creationId xmlns:a16="http://schemas.microsoft.com/office/drawing/2014/main" id="{B7B924B6-76E4-41C0-9670-6EC264B99CA7}"/>
                  </a:ext>
                </a:extLst>
              </p:cNvPr>
              <p:cNvCxnSpPr>
                <a:cxnSpLocks/>
              </p:cNvCxnSpPr>
              <p:nvPr userDrawn="1"/>
            </p:nvCxnSpPr>
            <p:spPr>
              <a:xfrm>
                <a:off x="-3202653" y="1432300"/>
                <a:ext cx="66956" cy="0"/>
              </a:xfrm>
              <a:prstGeom prst="line">
                <a:avLst/>
              </a:prstGeom>
              <a:noFill/>
              <a:ln w="12700" cap="rnd" cmpd="sng" algn="ctr">
                <a:solidFill>
                  <a:srgbClr val="818181"/>
                </a:solidFill>
                <a:prstDash val="sysDot"/>
              </a:ln>
              <a:effectLst/>
            </p:spPr>
          </p:cxnSp>
          <p:cxnSp>
            <p:nvCxnSpPr>
              <p:cNvPr id="60" name="Rechte verbindingslijn 59">
                <a:extLst>
                  <a:ext uri="{FF2B5EF4-FFF2-40B4-BE49-F238E27FC236}">
                    <a16:creationId xmlns:a16="http://schemas.microsoft.com/office/drawing/2014/main" id="{E133628D-2820-4998-8D4E-7231EAA1C140}"/>
                  </a:ext>
                </a:extLst>
              </p:cNvPr>
              <p:cNvCxnSpPr>
                <a:cxnSpLocks/>
              </p:cNvCxnSpPr>
              <p:nvPr userDrawn="1"/>
            </p:nvCxnSpPr>
            <p:spPr>
              <a:xfrm>
                <a:off x="-3202653" y="1585650"/>
                <a:ext cx="66956" cy="0"/>
              </a:xfrm>
              <a:prstGeom prst="line">
                <a:avLst/>
              </a:prstGeom>
              <a:noFill/>
              <a:ln w="12700" cap="rnd" cmpd="sng" algn="ctr">
                <a:solidFill>
                  <a:srgbClr val="818181"/>
                </a:solidFill>
                <a:prstDash val="sysDot"/>
              </a:ln>
              <a:effectLst/>
            </p:spPr>
          </p:cxnSp>
          <p:sp>
            <p:nvSpPr>
              <p:cNvPr id="61" name="Vrije vorm: vorm 60">
                <a:extLst>
                  <a:ext uri="{FF2B5EF4-FFF2-40B4-BE49-F238E27FC236}">
                    <a16:creationId xmlns:a16="http://schemas.microsoft.com/office/drawing/2014/main" id="{8011B337-7A08-4AC7-AD51-D34867A0D16E}"/>
                  </a:ext>
                </a:extLst>
              </p:cNvPr>
              <p:cNvSpPr/>
              <p:nvPr userDrawn="1"/>
            </p:nvSpPr>
            <p:spPr>
              <a:xfrm>
                <a:off x="-3175561" y="1707315"/>
                <a:ext cx="42279" cy="61833"/>
              </a:xfrm>
              <a:custGeom>
                <a:avLst/>
                <a:gdLst>
                  <a:gd name="connsiteX0" fmla="*/ 50006 w 111919"/>
                  <a:gd name="connsiteY0" fmla="*/ 64294 h 145256"/>
                  <a:gd name="connsiteX1" fmla="*/ 47625 w 111919"/>
                  <a:gd name="connsiteY1" fmla="*/ 145256 h 145256"/>
                  <a:gd name="connsiteX2" fmla="*/ 111919 w 111919"/>
                  <a:gd name="connsiteY2" fmla="*/ 92869 h 145256"/>
                  <a:gd name="connsiteX3" fmla="*/ 111919 w 111919"/>
                  <a:gd name="connsiteY3" fmla="*/ 28575 h 145256"/>
                  <a:gd name="connsiteX4" fmla="*/ 52387 w 111919"/>
                  <a:gd name="connsiteY4" fmla="*/ 0 h 145256"/>
                  <a:gd name="connsiteX5" fmla="*/ 4762 w 111919"/>
                  <a:gd name="connsiteY5" fmla="*/ 11906 h 145256"/>
                  <a:gd name="connsiteX6" fmla="*/ 0 w 111919"/>
                  <a:gd name="connsiteY6" fmla="*/ 45244 h 145256"/>
                  <a:gd name="connsiteX7" fmla="*/ 50006 w 111919"/>
                  <a:gd name="connsiteY7" fmla="*/ 64294 h 145256"/>
                  <a:gd name="connsiteX0" fmla="*/ 50006 w 124049"/>
                  <a:gd name="connsiteY0" fmla="*/ 64294 h 145256"/>
                  <a:gd name="connsiteX1" fmla="*/ 47625 w 124049"/>
                  <a:gd name="connsiteY1" fmla="*/ 145256 h 145256"/>
                  <a:gd name="connsiteX2" fmla="*/ 111919 w 124049"/>
                  <a:gd name="connsiteY2" fmla="*/ 92869 h 145256"/>
                  <a:gd name="connsiteX3" fmla="*/ 111919 w 124049"/>
                  <a:gd name="connsiteY3" fmla="*/ 28575 h 145256"/>
                  <a:gd name="connsiteX4" fmla="*/ 52387 w 124049"/>
                  <a:gd name="connsiteY4" fmla="*/ 0 h 145256"/>
                  <a:gd name="connsiteX5" fmla="*/ 4762 w 124049"/>
                  <a:gd name="connsiteY5" fmla="*/ 11906 h 145256"/>
                  <a:gd name="connsiteX6" fmla="*/ 0 w 124049"/>
                  <a:gd name="connsiteY6" fmla="*/ 45244 h 145256"/>
                  <a:gd name="connsiteX7" fmla="*/ 50006 w 124049"/>
                  <a:gd name="connsiteY7" fmla="*/ 64294 h 145256"/>
                  <a:gd name="connsiteX0" fmla="*/ 50006 w 123624"/>
                  <a:gd name="connsiteY0" fmla="*/ 64294 h 145256"/>
                  <a:gd name="connsiteX1" fmla="*/ 47625 w 123624"/>
                  <a:gd name="connsiteY1" fmla="*/ 145256 h 145256"/>
                  <a:gd name="connsiteX2" fmla="*/ 111919 w 123624"/>
                  <a:gd name="connsiteY2" fmla="*/ 92869 h 145256"/>
                  <a:gd name="connsiteX3" fmla="*/ 111919 w 123624"/>
                  <a:gd name="connsiteY3" fmla="*/ 28575 h 145256"/>
                  <a:gd name="connsiteX4" fmla="*/ 52387 w 123624"/>
                  <a:gd name="connsiteY4" fmla="*/ 0 h 145256"/>
                  <a:gd name="connsiteX5" fmla="*/ 4762 w 123624"/>
                  <a:gd name="connsiteY5" fmla="*/ 11906 h 145256"/>
                  <a:gd name="connsiteX6" fmla="*/ 0 w 123624"/>
                  <a:gd name="connsiteY6" fmla="*/ 45244 h 145256"/>
                  <a:gd name="connsiteX7" fmla="*/ 50006 w 123624"/>
                  <a:gd name="connsiteY7" fmla="*/ 64294 h 145256"/>
                  <a:gd name="connsiteX0" fmla="*/ 50006 w 123624"/>
                  <a:gd name="connsiteY0" fmla="*/ 67517 h 148479"/>
                  <a:gd name="connsiteX1" fmla="*/ 47625 w 123624"/>
                  <a:gd name="connsiteY1" fmla="*/ 148479 h 148479"/>
                  <a:gd name="connsiteX2" fmla="*/ 111919 w 123624"/>
                  <a:gd name="connsiteY2" fmla="*/ 96092 h 148479"/>
                  <a:gd name="connsiteX3" fmla="*/ 111919 w 123624"/>
                  <a:gd name="connsiteY3" fmla="*/ 31798 h 148479"/>
                  <a:gd name="connsiteX4" fmla="*/ 52387 w 123624"/>
                  <a:gd name="connsiteY4" fmla="*/ 3223 h 148479"/>
                  <a:gd name="connsiteX5" fmla="*/ 4762 w 123624"/>
                  <a:gd name="connsiteY5" fmla="*/ 15129 h 148479"/>
                  <a:gd name="connsiteX6" fmla="*/ 0 w 123624"/>
                  <a:gd name="connsiteY6" fmla="*/ 48467 h 148479"/>
                  <a:gd name="connsiteX7" fmla="*/ 50006 w 123624"/>
                  <a:gd name="connsiteY7" fmla="*/ 67517 h 148479"/>
                  <a:gd name="connsiteX0" fmla="*/ 50006 w 118952"/>
                  <a:gd name="connsiteY0" fmla="*/ 73868 h 154830"/>
                  <a:gd name="connsiteX1" fmla="*/ 47625 w 118952"/>
                  <a:gd name="connsiteY1" fmla="*/ 154830 h 154830"/>
                  <a:gd name="connsiteX2" fmla="*/ 111919 w 118952"/>
                  <a:gd name="connsiteY2" fmla="*/ 102443 h 154830"/>
                  <a:gd name="connsiteX3" fmla="*/ 111919 w 118952"/>
                  <a:gd name="connsiteY3" fmla="*/ 38149 h 154830"/>
                  <a:gd name="connsiteX4" fmla="*/ 64294 w 118952"/>
                  <a:gd name="connsiteY4" fmla="*/ 2430 h 154830"/>
                  <a:gd name="connsiteX5" fmla="*/ 4762 w 118952"/>
                  <a:gd name="connsiteY5" fmla="*/ 21480 h 154830"/>
                  <a:gd name="connsiteX6" fmla="*/ 0 w 118952"/>
                  <a:gd name="connsiteY6" fmla="*/ 54818 h 154830"/>
                  <a:gd name="connsiteX7" fmla="*/ 50006 w 118952"/>
                  <a:gd name="connsiteY7" fmla="*/ 73868 h 154830"/>
                  <a:gd name="connsiteX0" fmla="*/ 50006 w 118952"/>
                  <a:gd name="connsiteY0" fmla="*/ 71438 h 152400"/>
                  <a:gd name="connsiteX1" fmla="*/ 47625 w 118952"/>
                  <a:gd name="connsiteY1" fmla="*/ 152400 h 152400"/>
                  <a:gd name="connsiteX2" fmla="*/ 111919 w 118952"/>
                  <a:gd name="connsiteY2" fmla="*/ 100013 h 152400"/>
                  <a:gd name="connsiteX3" fmla="*/ 111919 w 118952"/>
                  <a:gd name="connsiteY3" fmla="*/ 35719 h 152400"/>
                  <a:gd name="connsiteX4" fmla="*/ 64294 w 118952"/>
                  <a:gd name="connsiteY4" fmla="*/ 0 h 152400"/>
                  <a:gd name="connsiteX5" fmla="*/ 0 w 118952"/>
                  <a:gd name="connsiteY5" fmla="*/ 52388 h 152400"/>
                  <a:gd name="connsiteX6" fmla="*/ 50006 w 118952"/>
                  <a:gd name="connsiteY6" fmla="*/ 71438 h 152400"/>
                  <a:gd name="connsiteX0" fmla="*/ 50006 w 118952"/>
                  <a:gd name="connsiteY0" fmla="*/ 71735 h 152697"/>
                  <a:gd name="connsiteX1" fmla="*/ 47625 w 118952"/>
                  <a:gd name="connsiteY1" fmla="*/ 152697 h 152697"/>
                  <a:gd name="connsiteX2" fmla="*/ 111919 w 118952"/>
                  <a:gd name="connsiteY2" fmla="*/ 100310 h 152697"/>
                  <a:gd name="connsiteX3" fmla="*/ 111919 w 118952"/>
                  <a:gd name="connsiteY3" fmla="*/ 36016 h 152697"/>
                  <a:gd name="connsiteX4" fmla="*/ 64294 w 118952"/>
                  <a:gd name="connsiteY4" fmla="*/ 297 h 152697"/>
                  <a:gd name="connsiteX5" fmla="*/ 0 w 118952"/>
                  <a:gd name="connsiteY5" fmla="*/ 52685 h 152697"/>
                  <a:gd name="connsiteX6" fmla="*/ 50006 w 118952"/>
                  <a:gd name="connsiteY6" fmla="*/ 71735 h 152697"/>
                  <a:gd name="connsiteX0" fmla="*/ 50006 w 118952"/>
                  <a:gd name="connsiteY0" fmla="*/ 71961 h 152923"/>
                  <a:gd name="connsiteX1" fmla="*/ 47625 w 118952"/>
                  <a:gd name="connsiteY1" fmla="*/ 152923 h 152923"/>
                  <a:gd name="connsiteX2" fmla="*/ 111919 w 118952"/>
                  <a:gd name="connsiteY2" fmla="*/ 100536 h 152923"/>
                  <a:gd name="connsiteX3" fmla="*/ 111919 w 118952"/>
                  <a:gd name="connsiteY3" fmla="*/ 36242 h 152923"/>
                  <a:gd name="connsiteX4" fmla="*/ 64294 w 118952"/>
                  <a:gd name="connsiteY4" fmla="*/ 523 h 152923"/>
                  <a:gd name="connsiteX5" fmla="*/ 0 w 118952"/>
                  <a:gd name="connsiteY5" fmla="*/ 52911 h 152923"/>
                  <a:gd name="connsiteX6" fmla="*/ 50006 w 118952"/>
                  <a:gd name="connsiteY6" fmla="*/ 71961 h 152923"/>
                  <a:gd name="connsiteX0" fmla="*/ 50006 w 118480"/>
                  <a:gd name="connsiteY0" fmla="*/ 71961 h 152923"/>
                  <a:gd name="connsiteX1" fmla="*/ 47625 w 118480"/>
                  <a:gd name="connsiteY1" fmla="*/ 152923 h 152923"/>
                  <a:gd name="connsiteX2" fmla="*/ 111919 w 118480"/>
                  <a:gd name="connsiteY2" fmla="*/ 100536 h 152923"/>
                  <a:gd name="connsiteX3" fmla="*/ 111919 w 118480"/>
                  <a:gd name="connsiteY3" fmla="*/ 36242 h 152923"/>
                  <a:gd name="connsiteX4" fmla="*/ 64294 w 118480"/>
                  <a:gd name="connsiteY4" fmla="*/ 523 h 152923"/>
                  <a:gd name="connsiteX5" fmla="*/ 0 w 118480"/>
                  <a:gd name="connsiteY5" fmla="*/ 52911 h 152923"/>
                  <a:gd name="connsiteX6" fmla="*/ 50006 w 118480"/>
                  <a:gd name="connsiteY6" fmla="*/ 71961 h 15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80" h="152923">
                    <a:moveTo>
                      <a:pt x="50006" y="71961"/>
                    </a:moveTo>
                    <a:cubicBezTo>
                      <a:pt x="49212" y="98948"/>
                      <a:pt x="48419" y="125936"/>
                      <a:pt x="47625" y="152923"/>
                    </a:cubicBezTo>
                    <a:cubicBezTo>
                      <a:pt x="69056" y="135461"/>
                      <a:pt x="102395" y="122761"/>
                      <a:pt x="111919" y="100536"/>
                    </a:cubicBezTo>
                    <a:cubicBezTo>
                      <a:pt x="121443" y="78311"/>
                      <a:pt x="119856" y="52911"/>
                      <a:pt x="111919" y="36242"/>
                    </a:cubicBezTo>
                    <a:cubicBezTo>
                      <a:pt x="103982" y="19573"/>
                      <a:pt x="94853" y="4888"/>
                      <a:pt x="64294" y="523"/>
                    </a:cubicBezTo>
                    <a:cubicBezTo>
                      <a:pt x="33735" y="-3842"/>
                      <a:pt x="0" y="19574"/>
                      <a:pt x="0" y="52911"/>
                    </a:cubicBezTo>
                    <a:lnTo>
                      <a:pt x="50006" y="71961"/>
                    </a:ln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2" name="Rechthoek: afgeronde hoeken 61">
                <a:extLst>
                  <a:ext uri="{FF2B5EF4-FFF2-40B4-BE49-F238E27FC236}">
                    <a16:creationId xmlns:a16="http://schemas.microsoft.com/office/drawing/2014/main" id="{4DD083CA-76DE-4967-9987-F77B2BB648BE}"/>
                  </a:ext>
                </a:extLst>
              </p:cNvPr>
              <p:cNvSpPr/>
              <p:nvPr userDrawn="1"/>
            </p:nvSpPr>
            <p:spPr>
              <a:xfrm rot="2770829">
                <a:off x="-3234197" y="1703273"/>
                <a:ext cx="57923" cy="72481"/>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3" name="Vrije vorm: vorm 62">
                <a:extLst>
                  <a:ext uri="{FF2B5EF4-FFF2-40B4-BE49-F238E27FC236}">
                    <a16:creationId xmlns:a16="http://schemas.microsoft.com/office/drawing/2014/main" id="{D1B71E68-3978-440A-A744-963161AFDF66}"/>
                  </a:ext>
                </a:extLst>
              </p:cNvPr>
              <p:cNvSpPr/>
              <p:nvPr userDrawn="1"/>
            </p:nvSpPr>
            <p:spPr>
              <a:xfrm>
                <a:off x="-3237180" y="1677339"/>
                <a:ext cx="42279" cy="55298"/>
              </a:xfrm>
              <a:custGeom>
                <a:avLst/>
                <a:gdLst>
                  <a:gd name="connsiteX0" fmla="*/ 76475 w 79906"/>
                  <a:gd name="connsiteY0" fmla="*/ 104510 h 104510"/>
                  <a:gd name="connsiteX1" fmla="*/ 71712 w 79906"/>
                  <a:gd name="connsiteY1" fmla="*/ 6879 h 104510"/>
                  <a:gd name="connsiteX2" fmla="*/ 5037 w 79906"/>
                  <a:gd name="connsiteY2" fmla="*/ 16404 h 104510"/>
                  <a:gd name="connsiteX3" fmla="*/ 9800 w 79906"/>
                  <a:gd name="connsiteY3" fmla="*/ 83079 h 104510"/>
                </a:gdLst>
                <a:ahLst/>
                <a:cxnLst>
                  <a:cxn ang="0">
                    <a:pos x="connsiteX0" y="connsiteY0"/>
                  </a:cxn>
                  <a:cxn ang="0">
                    <a:pos x="connsiteX1" y="connsiteY1"/>
                  </a:cxn>
                  <a:cxn ang="0">
                    <a:pos x="connsiteX2" y="connsiteY2"/>
                  </a:cxn>
                  <a:cxn ang="0">
                    <a:pos x="connsiteX3" y="connsiteY3"/>
                  </a:cxn>
                </a:cxnLst>
                <a:rect l="l" t="t" r="r" b="b"/>
                <a:pathLst>
                  <a:path w="79906" h="104510">
                    <a:moveTo>
                      <a:pt x="76475" y="104510"/>
                    </a:moveTo>
                    <a:cubicBezTo>
                      <a:pt x="80046" y="63036"/>
                      <a:pt x="83618" y="21563"/>
                      <a:pt x="71712" y="6879"/>
                    </a:cubicBezTo>
                    <a:cubicBezTo>
                      <a:pt x="59806" y="-7805"/>
                      <a:pt x="15356" y="3704"/>
                      <a:pt x="5037" y="16404"/>
                    </a:cubicBezTo>
                    <a:cubicBezTo>
                      <a:pt x="-5282" y="29104"/>
                      <a:pt x="2259" y="56091"/>
                      <a:pt x="9800" y="83079"/>
                    </a:cubicBezTo>
                  </a:path>
                </a:pathLst>
              </a:custGeom>
              <a:no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600" noProof="0" dirty="0">
                  <a:solidFill>
                    <a:srgbClr val="211F26"/>
                  </a:solidFill>
                  <a:latin typeface="Calibri" panose="020F0502020204030204" pitchFamily="34" charset="0"/>
                  <a:cs typeface="Calibri" panose="020F0502020204030204" pitchFamily="34" charset="0"/>
                </a:endParaRPr>
              </a:p>
            </p:txBody>
          </p:sp>
          <p:sp>
            <p:nvSpPr>
              <p:cNvPr id="64" name="Vrije vorm: vorm 63">
                <a:extLst>
                  <a:ext uri="{FF2B5EF4-FFF2-40B4-BE49-F238E27FC236}">
                    <a16:creationId xmlns:a16="http://schemas.microsoft.com/office/drawing/2014/main" id="{D05BC4D2-4A2C-4741-A4B7-5F79993ED5F1}"/>
                  </a:ext>
                </a:extLst>
              </p:cNvPr>
              <p:cNvSpPr/>
              <p:nvPr userDrawn="1"/>
            </p:nvSpPr>
            <p:spPr>
              <a:xfrm>
                <a:off x="-3147647" y="1714096"/>
                <a:ext cx="57254" cy="77074"/>
              </a:xfrm>
              <a:custGeom>
                <a:avLst/>
                <a:gdLst>
                  <a:gd name="connsiteX0" fmla="*/ 0 w 61912"/>
                  <a:gd name="connsiteY0" fmla="*/ 80963 h 80963"/>
                  <a:gd name="connsiteX1" fmla="*/ 57150 w 61912"/>
                  <a:gd name="connsiteY1" fmla="*/ 0 h 80963"/>
                  <a:gd name="connsiteX2" fmla="*/ 61912 w 61912"/>
                  <a:gd name="connsiteY2" fmla="*/ 50006 h 80963"/>
                  <a:gd name="connsiteX3" fmla="*/ 0 w 61912"/>
                  <a:gd name="connsiteY3" fmla="*/ 80963 h 80963"/>
                  <a:gd name="connsiteX0" fmla="*/ 0 w 61912"/>
                  <a:gd name="connsiteY0" fmla="*/ 80963 h 83344"/>
                  <a:gd name="connsiteX1" fmla="*/ 57150 w 61912"/>
                  <a:gd name="connsiteY1" fmla="*/ 0 h 83344"/>
                  <a:gd name="connsiteX2" fmla="*/ 61912 w 61912"/>
                  <a:gd name="connsiteY2" fmla="*/ 50006 h 83344"/>
                  <a:gd name="connsiteX3" fmla="*/ 19050 w 61912"/>
                  <a:gd name="connsiteY3" fmla="*/ 83344 h 83344"/>
                  <a:gd name="connsiteX4" fmla="*/ 0 w 61912"/>
                  <a:gd name="connsiteY4" fmla="*/ 80963 h 8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 h="83344">
                    <a:moveTo>
                      <a:pt x="0" y="80963"/>
                    </a:moveTo>
                    <a:lnTo>
                      <a:pt x="57150" y="0"/>
                    </a:lnTo>
                    <a:lnTo>
                      <a:pt x="61912" y="50006"/>
                    </a:lnTo>
                    <a:cubicBezTo>
                      <a:pt x="48418" y="56356"/>
                      <a:pt x="32544" y="76994"/>
                      <a:pt x="19050" y="83344"/>
                    </a:cubicBezTo>
                    <a:lnTo>
                      <a:pt x="0" y="80963"/>
                    </a:lnTo>
                    <a:close/>
                  </a:path>
                </a:pathLst>
              </a:cu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5" name="Ovaal 64">
                <a:extLst>
                  <a:ext uri="{FF2B5EF4-FFF2-40B4-BE49-F238E27FC236}">
                    <a16:creationId xmlns:a16="http://schemas.microsoft.com/office/drawing/2014/main" id="{F2C1390E-20B1-45FF-ACBC-FF1197735AF7}"/>
                  </a:ext>
                </a:extLst>
              </p:cNvPr>
              <p:cNvSpPr/>
              <p:nvPr userDrawn="1"/>
            </p:nvSpPr>
            <p:spPr>
              <a:xfrm rot="12332780">
                <a:off x="-3185085" y="1782358"/>
                <a:ext cx="50650" cy="57255"/>
              </a:xfrm>
              <a:prstGeom prst="ellipse">
                <a:avLst/>
              </a:prstGeom>
              <a:solidFill>
                <a:schemeClr val="bg1"/>
              </a:solidFill>
              <a:ln w="9525">
                <a:solidFill>
                  <a:srgbClr val="4D82B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6" name="Gelijkbenige driehoek 34">
                <a:extLst>
                  <a:ext uri="{FF2B5EF4-FFF2-40B4-BE49-F238E27FC236}">
                    <a16:creationId xmlns:a16="http://schemas.microsoft.com/office/drawing/2014/main" id="{1051AB62-0A6B-4701-8FA8-C3397C4F7AC5}"/>
                  </a:ext>
                </a:extLst>
              </p:cNvPr>
              <p:cNvSpPr/>
              <p:nvPr userDrawn="1"/>
            </p:nvSpPr>
            <p:spPr>
              <a:xfrm rot="14772351">
                <a:off x="-3215597" y="1797313"/>
                <a:ext cx="52327" cy="57916"/>
              </a:xfrm>
              <a:custGeom>
                <a:avLst/>
                <a:gdLst>
                  <a:gd name="connsiteX0" fmla="*/ 0 w 56584"/>
                  <a:gd name="connsiteY0" fmla="*/ 55534 h 55534"/>
                  <a:gd name="connsiteX1" fmla="*/ 28292 w 56584"/>
                  <a:gd name="connsiteY1" fmla="*/ 0 h 55534"/>
                  <a:gd name="connsiteX2" fmla="*/ 56584 w 56584"/>
                  <a:gd name="connsiteY2" fmla="*/ 55534 h 55534"/>
                  <a:gd name="connsiteX3" fmla="*/ 0 w 56584"/>
                  <a:gd name="connsiteY3" fmla="*/ 55534 h 55534"/>
                  <a:gd name="connsiteX0" fmla="*/ 0 w 56584"/>
                  <a:gd name="connsiteY0" fmla="*/ 55534 h 60261"/>
                  <a:gd name="connsiteX1" fmla="*/ 28292 w 56584"/>
                  <a:gd name="connsiteY1" fmla="*/ 0 h 60261"/>
                  <a:gd name="connsiteX2" fmla="*/ 56584 w 56584"/>
                  <a:gd name="connsiteY2" fmla="*/ 55534 h 60261"/>
                  <a:gd name="connsiteX3" fmla="*/ 0 w 56584"/>
                  <a:gd name="connsiteY3" fmla="*/ 55534 h 60261"/>
                  <a:gd name="connsiteX0" fmla="*/ 0 w 56584"/>
                  <a:gd name="connsiteY0" fmla="*/ 55534 h 62627"/>
                  <a:gd name="connsiteX1" fmla="*/ 28292 w 56584"/>
                  <a:gd name="connsiteY1" fmla="*/ 0 h 62627"/>
                  <a:gd name="connsiteX2" fmla="*/ 56584 w 56584"/>
                  <a:gd name="connsiteY2" fmla="*/ 55534 h 62627"/>
                  <a:gd name="connsiteX3" fmla="*/ 0 w 56584"/>
                  <a:gd name="connsiteY3" fmla="*/ 55534 h 62627"/>
                </a:gdLst>
                <a:ahLst/>
                <a:cxnLst>
                  <a:cxn ang="0">
                    <a:pos x="connsiteX0" y="connsiteY0"/>
                  </a:cxn>
                  <a:cxn ang="0">
                    <a:pos x="connsiteX1" y="connsiteY1"/>
                  </a:cxn>
                  <a:cxn ang="0">
                    <a:pos x="connsiteX2" y="connsiteY2"/>
                  </a:cxn>
                  <a:cxn ang="0">
                    <a:pos x="connsiteX3" y="connsiteY3"/>
                  </a:cxn>
                </a:cxnLst>
                <a:rect l="l" t="t" r="r" b="b"/>
                <a:pathLst>
                  <a:path w="56584" h="62627">
                    <a:moveTo>
                      <a:pt x="0" y="55534"/>
                    </a:moveTo>
                    <a:lnTo>
                      <a:pt x="28292" y="0"/>
                    </a:lnTo>
                    <a:lnTo>
                      <a:pt x="56584" y="55534"/>
                    </a:lnTo>
                    <a:cubicBezTo>
                      <a:pt x="44518" y="63735"/>
                      <a:pt x="19376" y="66171"/>
                      <a:pt x="0" y="55534"/>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grpSp>
        <p:grpSp>
          <p:nvGrpSpPr>
            <p:cNvPr id="26" name="Groep 25">
              <a:extLst>
                <a:ext uri="{FF2B5EF4-FFF2-40B4-BE49-F238E27FC236}">
                  <a16:creationId xmlns:a16="http://schemas.microsoft.com/office/drawing/2014/main" id="{44342EFD-0C4F-42D9-9629-9E3EAC82C4BE}"/>
                </a:ext>
              </a:extLst>
            </p:cNvPr>
            <p:cNvGrpSpPr/>
            <p:nvPr userDrawn="1"/>
          </p:nvGrpSpPr>
          <p:grpSpPr>
            <a:xfrm>
              <a:off x="-3323231" y="3670018"/>
              <a:ext cx="2734765" cy="284435"/>
              <a:chOff x="5114260" y="1193211"/>
              <a:chExt cx="2516594" cy="261745"/>
            </a:xfrm>
          </p:grpSpPr>
          <p:sp>
            <p:nvSpPr>
              <p:cNvPr id="41" name="Rechthoek 40">
                <a:extLst>
                  <a:ext uri="{FF2B5EF4-FFF2-40B4-BE49-F238E27FC236}">
                    <a16:creationId xmlns:a16="http://schemas.microsoft.com/office/drawing/2014/main" id="{2DCA625F-DD4E-4A49-B6FE-051EB811E117}"/>
                  </a:ext>
                </a:extLst>
              </p:cNvPr>
              <p:cNvSpPr/>
              <p:nvPr userDrawn="1"/>
            </p:nvSpPr>
            <p:spPr>
              <a:xfrm>
                <a:off x="5114260" y="1193211"/>
                <a:ext cx="2516594" cy="241682"/>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2" name="Tekstvak 41">
                <a:extLst>
                  <a:ext uri="{FF2B5EF4-FFF2-40B4-BE49-F238E27FC236}">
                    <a16:creationId xmlns:a16="http://schemas.microsoft.com/office/drawing/2014/main" id="{C872506F-DE02-49D8-8F6D-33B52D52CE42}"/>
                  </a:ext>
                </a:extLst>
              </p:cNvPr>
              <p:cNvSpPr txBox="1"/>
              <p:nvPr userDrawn="1"/>
            </p:nvSpPr>
            <p:spPr>
              <a:xfrm>
                <a:off x="5121010" y="1214215"/>
                <a:ext cx="1156604" cy="240741"/>
              </a:xfrm>
              <a:prstGeom prst="rect">
                <a:avLst/>
              </a:prstGeom>
              <a:noFill/>
            </p:spPr>
            <p:txBody>
              <a:bodyPr wrap="square" rtlCol="0">
                <a:spAutoFit/>
              </a:bodyPr>
              <a:lstStyle/>
              <a:p>
                <a:pPr marL="0" algn="l" defTabSz="913134" rtl="0" eaLnBrk="1" latinLnBrk="0" hangingPunct="1">
                  <a:lnSpc>
                    <a:spcPct val="100000"/>
                  </a:lnSpc>
                  <a:spcBef>
                    <a:spcPts val="450"/>
                  </a:spcBef>
                  <a:spcAft>
                    <a:spcPts val="450"/>
                  </a:spcAft>
                </a:pPr>
                <a:r>
                  <a:rPr lang="nl-NL" sz="675" b="0" u="none" kern="1200" noProof="0" dirty="0">
                    <a:solidFill>
                      <a:srgbClr val="211F26"/>
                    </a:solidFill>
                    <a:latin typeface="Calibri" panose="020F0502020204030204" pitchFamily="34" charset="0"/>
                    <a:ea typeface="+mn-ea"/>
                    <a:cs typeface="Calibri" panose="020F0502020204030204" pitchFamily="34" charset="0"/>
                  </a:rPr>
                  <a:t>Door</a:t>
                </a:r>
                <a:r>
                  <a:rPr lang="nl-NL" sz="675" b="0" u="sng" kern="1200" noProof="0" dirty="0">
                    <a:solidFill>
                      <a:srgbClr val="211F26"/>
                    </a:solidFill>
                    <a:latin typeface="Calibri" panose="020F0502020204030204" pitchFamily="34" charset="0"/>
                    <a:ea typeface="+mn-ea"/>
                    <a:cs typeface="Calibri" panose="020F0502020204030204" pitchFamily="34" charset="0"/>
                  </a:rPr>
                  <a:t>z</a:t>
                </a:r>
                <a:r>
                  <a:rPr lang="nl-NL" sz="675" b="0" u="none" kern="1200" noProof="0" dirty="0">
                    <a:solidFill>
                      <a:srgbClr val="211F26"/>
                    </a:solidFill>
                    <a:latin typeface="Calibri" panose="020F0502020204030204" pitchFamily="34" charset="0"/>
                    <a:ea typeface="+mn-ea"/>
                    <a:cs typeface="Calibri" panose="020F0502020204030204" pitchFamily="34" charset="0"/>
                  </a:rPr>
                  <a:t>ichtigheid</a:t>
                </a:r>
              </a:p>
            </p:txBody>
          </p:sp>
          <p:cxnSp>
            <p:nvCxnSpPr>
              <p:cNvPr id="43" name="Rechte verbindingslijn 42">
                <a:extLst>
                  <a:ext uri="{FF2B5EF4-FFF2-40B4-BE49-F238E27FC236}">
                    <a16:creationId xmlns:a16="http://schemas.microsoft.com/office/drawing/2014/main" id="{813E2CB2-A87D-4F1E-9B33-EBE9DF15CAA9}"/>
                  </a:ext>
                </a:extLst>
              </p:cNvPr>
              <p:cNvCxnSpPr>
                <a:cxnSpLocks/>
                <a:endCxn id="47" idx="1"/>
              </p:cNvCxnSpPr>
              <p:nvPr userDrawn="1"/>
            </p:nvCxnSpPr>
            <p:spPr>
              <a:xfrm>
                <a:off x="5949074" y="1317963"/>
                <a:ext cx="958480" cy="0"/>
              </a:xfrm>
              <a:prstGeom prst="line">
                <a:avLst/>
              </a:prstGeom>
              <a:noFill/>
              <a:ln w="12700" cap="flat" cmpd="sng" algn="ctr">
                <a:solidFill>
                  <a:srgbClr val="9D9FA1"/>
                </a:solidFill>
                <a:prstDash val="solid"/>
              </a:ln>
              <a:effectLst/>
            </p:spPr>
          </p:cxnSp>
          <p:sp>
            <p:nvSpPr>
              <p:cNvPr id="44" name="Rechthoek 43">
                <a:extLst>
                  <a:ext uri="{FF2B5EF4-FFF2-40B4-BE49-F238E27FC236}">
                    <a16:creationId xmlns:a16="http://schemas.microsoft.com/office/drawing/2014/main" id="{3682378F-D8A6-4222-B16F-81BAD42591DC}"/>
                  </a:ext>
                </a:extLst>
              </p:cNvPr>
              <p:cNvSpPr/>
              <p:nvPr userDrawn="1"/>
            </p:nvSpPr>
            <p:spPr>
              <a:xfrm>
                <a:off x="7020991" y="1230251"/>
                <a:ext cx="570656" cy="159490"/>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p>
                <a:pPr lvl="0" algn="l">
                  <a:lnSpc>
                    <a:spcPct val="10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100%</a:t>
                </a:r>
              </a:p>
            </p:txBody>
          </p:sp>
          <p:sp>
            <p:nvSpPr>
              <p:cNvPr id="45" name="Gelijkbenige driehoek 44">
                <a:extLst>
                  <a:ext uri="{FF2B5EF4-FFF2-40B4-BE49-F238E27FC236}">
                    <a16:creationId xmlns:a16="http://schemas.microsoft.com/office/drawing/2014/main" id="{86D2738A-7F51-47E4-BBB2-055423D76786}"/>
                  </a:ext>
                </a:extLst>
              </p:cNvPr>
              <p:cNvSpPr/>
              <p:nvPr userDrawn="1"/>
            </p:nvSpPr>
            <p:spPr>
              <a:xfrm>
                <a:off x="7508703" y="1255045"/>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6" name="Gelijkbenige driehoek 45">
                <a:extLst>
                  <a:ext uri="{FF2B5EF4-FFF2-40B4-BE49-F238E27FC236}">
                    <a16:creationId xmlns:a16="http://schemas.microsoft.com/office/drawing/2014/main" id="{5012D99F-9A41-44B3-A72A-03BA41778BC8}"/>
                  </a:ext>
                </a:extLst>
              </p:cNvPr>
              <p:cNvSpPr/>
              <p:nvPr userDrawn="1"/>
            </p:nvSpPr>
            <p:spPr>
              <a:xfrm flipV="1">
                <a:off x="7508703" y="1332327"/>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BEC905AB-3589-4238-81E2-1E2D00F5030C}"/>
                  </a:ext>
                </a:extLst>
              </p:cNvPr>
              <p:cNvSpPr/>
              <p:nvPr userDrawn="1"/>
            </p:nvSpPr>
            <p:spPr>
              <a:xfrm>
                <a:off x="6907553" y="1274066"/>
                <a:ext cx="28792" cy="8779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7" name="Ovaal 26">
              <a:extLst>
                <a:ext uri="{FF2B5EF4-FFF2-40B4-BE49-F238E27FC236}">
                  <a16:creationId xmlns:a16="http://schemas.microsoft.com/office/drawing/2014/main" id="{8E3F92DA-48A2-4ECD-886E-FE691AE8FD7E}"/>
                </a:ext>
              </a:extLst>
            </p:cNvPr>
            <p:cNvSpPr/>
            <p:nvPr userDrawn="1"/>
          </p:nvSpPr>
          <p:spPr>
            <a:xfrm>
              <a:off x="-3603859" y="4105053"/>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8" name="Rechthoek 27">
              <a:extLst>
                <a:ext uri="{FF2B5EF4-FFF2-40B4-BE49-F238E27FC236}">
                  <a16:creationId xmlns:a16="http://schemas.microsoft.com/office/drawing/2014/main" id="{A117A461-212C-4356-BAD1-1B1D140261C7}"/>
                </a:ext>
              </a:extLst>
            </p:cNvPr>
            <p:cNvSpPr/>
            <p:nvPr userDrawn="1"/>
          </p:nvSpPr>
          <p:spPr>
            <a:xfrm>
              <a:off x="-3319687" y="4105054"/>
              <a:ext cx="2944682" cy="106361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doorzichtige vorm en gebruik de sneltoets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Ctrl + 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hyperlink toe te voegen. Klik aan de linker kant van het venster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‘Plaats in dit document’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in de lijst de juiste dia aan. Klik vervolgens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br>
                <a:rPr kumimoji="0" lang="nl-NL" sz="4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9" name="Ovaal 28">
              <a:extLst>
                <a:ext uri="{FF2B5EF4-FFF2-40B4-BE49-F238E27FC236}">
                  <a16:creationId xmlns:a16="http://schemas.microsoft.com/office/drawing/2014/main" id="{255AA282-F30B-44C6-8809-0BCF4BF46A1B}"/>
                </a:ext>
              </a:extLst>
            </p:cNvPr>
            <p:cNvSpPr/>
            <p:nvPr userDrawn="1"/>
          </p:nvSpPr>
          <p:spPr>
            <a:xfrm>
              <a:off x="-3603859" y="510625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0" name="Rechthoek 29">
              <a:extLst>
                <a:ext uri="{FF2B5EF4-FFF2-40B4-BE49-F238E27FC236}">
                  <a16:creationId xmlns:a16="http://schemas.microsoft.com/office/drawing/2014/main" id="{5E3F6C92-409B-411D-B63D-8C8B4BB53786}"/>
                </a:ext>
              </a:extLst>
            </p:cNvPr>
            <p:cNvSpPr/>
            <p:nvPr userDrawn="1"/>
          </p:nvSpPr>
          <p:spPr>
            <a:xfrm>
              <a:off x="-3319687" y="5106258"/>
              <a:ext cx="2944682" cy="30721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Kopieer de doorzichtige vorm en herhaal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stap 4</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Doe dit voor elke menu knop.</a:t>
              </a:r>
            </a:p>
          </p:txBody>
        </p:sp>
        <p:sp>
          <p:nvSpPr>
            <p:cNvPr id="31" name="Rechthoek 30">
              <a:extLst>
                <a:ext uri="{FF2B5EF4-FFF2-40B4-BE49-F238E27FC236}">
                  <a16:creationId xmlns:a16="http://schemas.microsoft.com/office/drawing/2014/main" id="{A5B85A88-DA17-4232-899E-8BC310560BF3}"/>
                </a:ext>
              </a:extLst>
            </p:cNvPr>
            <p:cNvSpPr/>
            <p:nvPr userDrawn="1"/>
          </p:nvSpPr>
          <p:spPr>
            <a:xfrm>
              <a:off x="-3786437" y="571271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2" name="ICOON_info">
              <a:extLst>
                <a:ext uri="{FF2B5EF4-FFF2-40B4-BE49-F238E27FC236}">
                  <a16:creationId xmlns:a16="http://schemas.microsoft.com/office/drawing/2014/main" id="{B4C9A412-A7F5-4627-A7E6-665A0F7575D1}"/>
                </a:ext>
              </a:extLst>
            </p:cNvPr>
            <p:cNvGrpSpPr/>
            <p:nvPr userDrawn="1"/>
          </p:nvGrpSpPr>
          <p:grpSpPr>
            <a:xfrm>
              <a:off x="-376736" y="5589737"/>
              <a:ext cx="283685" cy="283685"/>
              <a:chOff x="-510741" y="5913713"/>
              <a:chExt cx="267555" cy="267555"/>
            </a:xfrm>
          </p:grpSpPr>
          <p:sp>
            <p:nvSpPr>
              <p:cNvPr id="39" name="Ovaal 38">
                <a:extLst>
                  <a:ext uri="{FF2B5EF4-FFF2-40B4-BE49-F238E27FC236}">
                    <a16:creationId xmlns:a16="http://schemas.microsoft.com/office/drawing/2014/main" id="{63CB7E5A-4BF3-4C62-AF1C-3F893F88224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40" name="Graphic 163" descr="Informatie">
                <a:extLst>
                  <a:ext uri="{FF2B5EF4-FFF2-40B4-BE49-F238E27FC236}">
                    <a16:creationId xmlns:a16="http://schemas.microsoft.com/office/drawing/2014/main" id="{2B1D4039-4439-47E5-B007-41412BAC7F3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238DB9BC-A1D4-419D-8D90-0E83DBCA76F0}"/>
                </a:ext>
              </a:extLst>
            </p:cNvPr>
            <p:cNvGrpSpPr/>
            <p:nvPr userDrawn="1"/>
          </p:nvGrpSpPr>
          <p:grpSpPr>
            <a:xfrm>
              <a:off x="-938434" y="5838366"/>
              <a:ext cx="627798" cy="576693"/>
              <a:chOff x="-938434" y="4570310"/>
              <a:chExt cx="627798" cy="576693"/>
            </a:xfrm>
          </p:grpSpPr>
          <p:grpSp>
            <p:nvGrpSpPr>
              <p:cNvPr id="34" name="Inspireren">
                <a:extLst>
                  <a:ext uri="{FF2B5EF4-FFF2-40B4-BE49-F238E27FC236}">
                    <a16:creationId xmlns:a16="http://schemas.microsoft.com/office/drawing/2014/main" id="{3673B97E-4765-44E6-9848-EA4ACABA393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6" name="Freeform 12">
                  <a:extLst>
                    <a:ext uri="{FF2B5EF4-FFF2-40B4-BE49-F238E27FC236}">
                      <a16:creationId xmlns:a16="http://schemas.microsoft.com/office/drawing/2014/main" id="{DFAE10D8-BE97-4848-BD61-AFA7564F016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7" name="Freeform 13">
                  <a:extLst>
                    <a:ext uri="{FF2B5EF4-FFF2-40B4-BE49-F238E27FC236}">
                      <a16:creationId xmlns:a16="http://schemas.microsoft.com/office/drawing/2014/main" id="{0A1C0FFD-5AEF-4DF9-A35D-2A8A20B8CC7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8" name="Freeform 14">
                  <a:extLst>
                    <a:ext uri="{FF2B5EF4-FFF2-40B4-BE49-F238E27FC236}">
                      <a16:creationId xmlns:a16="http://schemas.microsoft.com/office/drawing/2014/main" id="{4F75F73A-F8D2-4137-9DC1-91B9411E975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5" name="Tekstvak 34">
                <a:extLst>
                  <a:ext uri="{FF2B5EF4-FFF2-40B4-BE49-F238E27FC236}">
                    <a16:creationId xmlns:a16="http://schemas.microsoft.com/office/drawing/2014/main" id="{DDE1FE3D-6316-4F29-A1B8-8551FD148AFD}"/>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6" name="- INFO">
            <a:extLst>
              <a:ext uri="{FF2B5EF4-FFF2-40B4-BE49-F238E27FC236}">
                <a16:creationId xmlns:a16="http://schemas.microsoft.com/office/drawing/2014/main" id="{B10543DB-D9D8-47C4-865B-BE11B7029992}"/>
              </a:ext>
            </a:extLst>
          </p:cNvPr>
          <p:cNvSpPr txBox="1"/>
          <p:nvPr userDrawn="1"/>
        </p:nvSpPr>
        <p:spPr>
          <a:xfrm>
            <a:off x="-5489" y="-273569"/>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Menu [10x]</a:t>
            </a:r>
            <a:endParaRPr lang="nl-NL" sz="1050" b="1" cap="all" spc="0" baseline="0" dirty="0">
              <a:solidFill>
                <a:sysClr val="windowText" lastClr="000000"/>
              </a:solidFill>
              <a:latin typeface="+mn-lt"/>
              <a:cs typeface="Calibri" panose="020F0502020204030204" pitchFamily="34" charset="0"/>
            </a:endParaRP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5579" y="0"/>
            <a:ext cx="9164789" cy="51435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sz="1350"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dirty="0"/>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7195555" y="1482148"/>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5496956" y="1482148"/>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3798358" y="1482148"/>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099759" y="1482148"/>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401161" y="1482148"/>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7195555"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5496956"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3798358"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099759"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401161"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71087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grpSp>
        <p:nvGrpSpPr>
          <p:cNvPr id="73" name="- INSTRUCTIE">
            <a:extLst>
              <a:ext uri="{FF2B5EF4-FFF2-40B4-BE49-F238E27FC236}">
                <a16:creationId xmlns:a16="http://schemas.microsoft.com/office/drawing/2014/main" id="{CE2319CB-A2DE-476A-B096-15CBFBC50955}"/>
              </a:ext>
            </a:extLst>
          </p:cNvPr>
          <p:cNvGrpSpPr/>
          <p:nvPr userDrawn="1"/>
        </p:nvGrpSpPr>
        <p:grpSpPr>
          <a:xfrm>
            <a:off x="-2839623" y="0"/>
            <a:ext cx="2769835" cy="4657283"/>
            <a:chOff x="-3786164" y="0"/>
            <a:chExt cx="3693113" cy="6209710"/>
          </a:xfrm>
        </p:grpSpPr>
        <p:sp>
          <p:nvSpPr>
            <p:cNvPr id="74" name="Rechthoek 73">
              <a:extLst>
                <a:ext uri="{FF2B5EF4-FFF2-40B4-BE49-F238E27FC236}">
                  <a16:creationId xmlns:a16="http://schemas.microsoft.com/office/drawing/2014/main" id="{C82D36B3-E39A-422B-B52B-D6EA11A68388}"/>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ICOON invoegen/opmaken</a:t>
              </a:r>
            </a:p>
          </p:txBody>
        </p:sp>
        <p:sp>
          <p:nvSpPr>
            <p:cNvPr id="75" name="Rechthoek 74">
              <a:extLst>
                <a:ext uri="{FF2B5EF4-FFF2-40B4-BE49-F238E27FC236}">
                  <a16:creationId xmlns:a16="http://schemas.microsoft.com/office/drawing/2014/main" id="{B8A94611-C34A-477A-8A69-B946F015A785}"/>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76" name="Ovaal 75">
              <a:extLst>
                <a:ext uri="{FF2B5EF4-FFF2-40B4-BE49-F238E27FC236}">
                  <a16:creationId xmlns:a16="http://schemas.microsoft.com/office/drawing/2014/main" id="{3E494A83-DD59-46A4-95B1-0073D5FE02D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7" name="Rechthoek 76">
              <a:extLst>
                <a:ext uri="{FF2B5EF4-FFF2-40B4-BE49-F238E27FC236}">
                  <a16:creationId xmlns:a16="http://schemas.microsoft.com/office/drawing/2014/main" id="{C74DCE33-C66E-4AF9-9140-2C4E34548E43}"/>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het bestaande</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icoon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‘Iconen’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78" name="Ovaal 77">
              <a:extLst>
                <a:ext uri="{FF2B5EF4-FFF2-40B4-BE49-F238E27FC236}">
                  <a16:creationId xmlns:a16="http://schemas.microsoft.com/office/drawing/2014/main" id="{D494CAD8-7606-4143-8609-BD19BEA686C0}"/>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9" name="Rechthoek 78">
              <a:extLst>
                <a:ext uri="{FF2B5EF4-FFF2-40B4-BE49-F238E27FC236}">
                  <a16:creationId xmlns:a16="http://schemas.microsoft.com/office/drawing/2014/main" id="{B84C760C-57BE-425A-89A4-134E20EB984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het icoon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0" name="Rechthoek 79">
              <a:extLst>
                <a:ext uri="{FF2B5EF4-FFF2-40B4-BE49-F238E27FC236}">
                  <a16:creationId xmlns:a16="http://schemas.microsoft.com/office/drawing/2014/main" id="{1ECC907E-CE84-493B-B83C-1A050A3D9B9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sp>
          <p:nvSpPr>
            <p:cNvPr id="81" name="Ovaal 80">
              <a:extLst>
                <a:ext uri="{FF2B5EF4-FFF2-40B4-BE49-F238E27FC236}">
                  <a16:creationId xmlns:a16="http://schemas.microsoft.com/office/drawing/2014/main" id="{99AACB58-81EB-4965-8C94-DE7A202C7F2E}"/>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2" name="Rechthoek 81">
              <a:extLst>
                <a:ext uri="{FF2B5EF4-FFF2-40B4-BE49-F238E27FC236}">
                  <a16:creationId xmlns:a16="http://schemas.microsoft.com/office/drawing/2014/main" id="{0E14C71E-01C4-4C1C-B924-4504966B8665}"/>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het icoon op de gewenste positie op de slide. Om het icoon een andere kleur te geven,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tekenen’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‘Opmaak’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‘Vormopvulling’</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3" name="ICOON_info">
              <a:extLst>
                <a:ext uri="{FF2B5EF4-FFF2-40B4-BE49-F238E27FC236}">
                  <a16:creationId xmlns:a16="http://schemas.microsoft.com/office/drawing/2014/main" id="{56F9126A-FCCD-40E5-9792-C0D821413445}"/>
                </a:ext>
              </a:extLst>
            </p:cNvPr>
            <p:cNvGrpSpPr/>
            <p:nvPr userDrawn="1"/>
          </p:nvGrpSpPr>
          <p:grpSpPr>
            <a:xfrm>
              <a:off x="-376736" y="5210661"/>
              <a:ext cx="283685" cy="283685"/>
              <a:chOff x="-510741" y="5913713"/>
              <a:chExt cx="267555" cy="267555"/>
            </a:xfrm>
          </p:grpSpPr>
          <p:sp>
            <p:nvSpPr>
              <p:cNvPr id="142" name="Ovaal 141">
                <a:extLst>
                  <a:ext uri="{FF2B5EF4-FFF2-40B4-BE49-F238E27FC236}">
                    <a16:creationId xmlns:a16="http://schemas.microsoft.com/office/drawing/2014/main" id="{D4B2730A-17BC-48D1-AD98-8C2C3283C21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43" name="Graphic 163" descr="Informatie">
                <a:extLst>
                  <a:ext uri="{FF2B5EF4-FFF2-40B4-BE49-F238E27FC236}">
                    <a16:creationId xmlns:a16="http://schemas.microsoft.com/office/drawing/2014/main" id="{38C8B7EE-966E-4973-B032-549A9887035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84" name="Groep 83">
              <a:extLst>
                <a:ext uri="{FF2B5EF4-FFF2-40B4-BE49-F238E27FC236}">
                  <a16:creationId xmlns:a16="http://schemas.microsoft.com/office/drawing/2014/main" id="{105C6647-4AE2-4722-961F-29E580C49A80}"/>
                </a:ext>
              </a:extLst>
            </p:cNvPr>
            <p:cNvGrpSpPr/>
            <p:nvPr userDrawn="1"/>
          </p:nvGrpSpPr>
          <p:grpSpPr>
            <a:xfrm>
              <a:off x="-938434" y="5519087"/>
              <a:ext cx="627798" cy="576693"/>
              <a:chOff x="-938434" y="4570310"/>
              <a:chExt cx="627798" cy="576693"/>
            </a:xfrm>
          </p:grpSpPr>
          <p:grpSp>
            <p:nvGrpSpPr>
              <p:cNvPr id="137" name="Inspireren">
                <a:extLst>
                  <a:ext uri="{FF2B5EF4-FFF2-40B4-BE49-F238E27FC236}">
                    <a16:creationId xmlns:a16="http://schemas.microsoft.com/office/drawing/2014/main" id="{D45EE1CD-27E5-49E0-9744-28FF565C7CB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39" name="Freeform 12">
                  <a:extLst>
                    <a:ext uri="{FF2B5EF4-FFF2-40B4-BE49-F238E27FC236}">
                      <a16:creationId xmlns:a16="http://schemas.microsoft.com/office/drawing/2014/main" id="{37E05231-716A-4719-BBEE-9C1E61A9C94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40" name="Freeform 13">
                  <a:extLst>
                    <a:ext uri="{FF2B5EF4-FFF2-40B4-BE49-F238E27FC236}">
                      <a16:creationId xmlns:a16="http://schemas.microsoft.com/office/drawing/2014/main" id="{2F3BEE13-BB11-40CE-AFBE-107384649A1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41" name="Freeform 14">
                  <a:extLst>
                    <a:ext uri="{FF2B5EF4-FFF2-40B4-BE49-F238E27FC236}">
                      <a16:creationId xmlns:a16="http://schemas.microsoft.com/office/drawing/2014/main" id="{56FDF09B-D045-437C-9A24-FD710EBA395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38" name="Tekstvak 137">
                <a:extLst>
                  <a:ext uri="{FF2B5EF4-FFF2-40B4-BE49-F238E27FC236}">
                    <a16:creationId xmlns:a16="http://schemas.microsoft.com/office/drawing/2014/main" id="{AE0A56D5-F329-4FFC-B89A-E6DB4F08C55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nvGrpSpPr>
            <p:cNvPr id="85" name="Groep 84">
              <a:extLst>
                <a:ext uri="{FF2B5EF4-FFF2-40B4-BE49-F238E27FC236}">
                  <a16:creationId xmlns:a16="http://schemas.microsoft.com/office/drawing/2014/main" id="{CE5FDA32-0F51-4DBB-8048-3A60F0E17995}"/>
                </a:ext>
              </a:extLst>
            </p:cNvPr>
            <p:cNvGrpSpPr/>
            <p:nvPr userDrawn="1"/>
          </p:nvGrpSpPr>
          <p:grpSpPr>
            <a:xfrm>
              <a:off x="-3398401" y="1222628"/>
              <a:ext cx="491631" cy="410839"/>
              <a:chOff x="-3241990" y="1222628"/>
              <a:chExt cx="491631" cy="410839"/>
            </a:xfrm>
          </p:grpSpPr>
          <p:sp>
            <p:nvSpPr>
              <p:cNvPr id="124" name="Tekstvak 123">
                <a:extLst>
                  <a:ext uri="{FF2B5EF4-FFF2-40B4-BE49-F238E27FC236}">
                    <a16:creationId xmlns:a16="http://schemas.microsoft.com/office/drawing/2014/main" id="{3C26E216-CB62-48D4-B50D-D7AD20FA1675}"/>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Iconen</a:t>
                </a:r>
              </a:p>
            </p:txBody>
          </p:sp>
          <p:grpSp>
            <p:nvGrpSpPr>
              <p:cNvPr id="125" name="Groep 124">
                <a:extLst>
                  <a:ext uri="{FF2B5EF4-FFF2-40B4-BE49-F238E27FC236}">
                    <a16:creationId xmlns:a16="http://schemas.microsoft.com/office/drawing/2014/main" id="{D097510B-5CBB-493F-8592-96A154698279}"/>
                  </a:ext>
                </a:extLst>
              </p:cNvPr>
              <p:cNvGrpSpPr/>
              <p:nvPr userDrawn="1"/>
            </p:nvGrpSpPr>
            <p:grpSpPr>
              <a:xfrm>
                <a:off x="-3119153" y="1222628"/>
                <a:ext cx="245956" cy="246691"/>
                <a:chOff x="1314120" y="4794393"/>
                <a:chExt cx="1787447" cy="1792785"/>
              </a:xfrm>
            </p:grpSpPr>
            <p:grpSp>
              <p:nvGrpSpPr>
                <p:cNvPr id="126" name="Groep 125">
                  <a:extLst>
                    <a:ext uri="{FF2B5EF4-FFF2-40B4-BE49-F238E27FC236}">
                      <a16:creationId xmlns:a16="http://schemas.microsoft.com/office/drawing/2014/main" id="{98130B1B-E836-4EBE-A457-B5EF342D45D6}"/>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128" name="Groep 127">
                    <a:extLst>
                      <a:ext uri="{FF2B5EF4-FFF2-40B4-BE49-F238E27FC236}">
                        <a16:creationId xmlns:a16="http://schemas.microsoft.com/office/drawing/2014/main" id="{313BF22C-CBCB-4BF2-B653-383C05F43B0D}"/>
                      </a:ext>
                    </a:extLst>
                  </p:cNvPr>
                  <p:cNvGrpSpPr/>
                  <p:nvPr/>
                </p:nvGrpSpPr>
                <p:grpSpPr>
                  <a:xfrm>
                    <a:off x="1314120" y="4794393"/>
                    <a:ext cx="1787447" cy="1792785"/>
                    <a:chOff x="1314120" y="4794393"/>
                    <a:chExt cx="1787447" cy="1792785"/>
                  </a:xfrm>
                  <a:grpFill/>
                </p:grpSpPr>
                <p:sp>
                  <p:nvSpPr>
                    <p:cNvPr id="133" name="Vrije vorm: vorm 132">
                      <a:extLst>
                        <a:ext uri="{FF2B5EF4-FFF2-40B4-BE49-F238E27FC236}">
                          <a16:creationId xmlns:a16="http://schemas.microsoft.com/office/drawing/2014/main" id="{B0D49F48-B47C-4C2A-A477-2689A94A1B8D}"/>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134" name="Vrije vorm: vorm 133">
                      <a:extLst>
                        <a:ext uri="{FF2B5EF4-FFF2-40B4-BE49-F238E27FC236}">
                          <a16:creationId xmlns:a16="http://schemas.microsoft.com/office/drawing/2014/main" id="{6CBF1B1A-AB69-4207-9819-C16A7E6BB88D}"/>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135" name="Vrije vorm: vorm 134">
                      <a:extLst>
                        <a:ext uri="{FF2B5EF4-FFF2-40B4-BE49-F238E27FC236}">
                          <a16:creationId xmlns:a16="http://schemas.microsoft.com/office/drawing/2014/main" id="{29F87627-02EB-4E4B-B673-08F5153F0E7B}"/>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136" name="Vrije vorm: vorm 135">
                      <a:extLst>
                        <a:ext uri="{FF2B5EF4-FFF2-40B4-BE49-F238E27FC236}">
                          <a16:creationId xmlns:a16="http://schemas.microsoft.com/office/drawing/2014/main" id="{5464FA17-CE0D-40DD-8E51-73BE1843463E}"/>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grpSp>
              <p:grpSp>
                <p:nvGrpSpPr>
                  <p:cNvPr id="129" name="Groep 128">
                    <a:extLst>
                      <a:ext uri="{FF2B5EF4-FFF2-40B4-BE49-F238E27FC236}">
                        <a16:creationId xmlns:a16="http://schemas.microsoft.com/office/drawing/2014/main" id="{03D6E4DE-97A6-485E-AC99-EC8DD3403AD1}"/>
                      </a:ext>
                    </a:extLst>
                  </p:cNvPr>
                  <p:cNvGrpSpPr/>
                  <p:nvPr/>
                </p:nvGrpSpPr>
                <p:grpSpPr>
                  <a:xfrm>
                    <a:off x="1544558" y="5023941"/>
                    <a:ext cx="1270519" cy="1329241"/>
                    <a:chOff x="1544558" y="5023941"/>
                    <a:chExt cx="1270519" cy="1329241"/>
                  </a:xfrm>
                  <a:grpFill/>
                </p:grpSpPr>
                <p:sp>
                  <p:nvSpPr>
                    <p:cNvPr id="130" name="Vrije vorm: vorm 129">
                      <a:extLst>
                        <a:ext uri="{FF2B5EF4-FFF2-40B4-BE49-F238E27FC236}">
                          <a16:creationId xmlns:a16="http://schemas.microsoft.com/office/drawing/2014/main" id="{58F1F3CA-4035-4926-86E2-4B2B7380544B}"/>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131" name="Vrije vorm: vorm 130">
                      <a:extLst>
                        <a:ext uri="{FF2B5EF4-FFF2-40B4-BE49-F238E27FC236}">
                          <a16:creationId xmlns:a16="http://schemas.microsoft.com/office/drawing/2014/main" id="{3E43659E-57AB-4AA5-80CE-E9EFA43FF5B1}"/>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132" name="Vrije vorm: vorm 131">
                      <a:extLst>
                        <a:ext uri="{FF2B5EF4-FFF2-40B4-BE49-F238E27FC236}">
                          <a16:creationId xmlns:a16="http://schemas.microsoft.com/office/drawing/2014/main" id="{DE2EFE58-D82C-40D2-9A49-857FA7042486}"/>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grpSp>
            </p:grpSp>
            <p:sp>
              <p:nvSpPr>
                <p:cNvPr id="127" name="Vrije vorm: vorm 126">
                  <a:extLst>
                    <a:ext uri="{FF2B5EF4-FFF2-40B4-BE49-F238E27FC236}">
                      <a16:creationId xmlns:a16="http://schemas.microsoft.com/office/drawing/2014/main" id="{8780C616-5D4D-4455-A734-30F5CDB0EAF7}"/>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746602"/>
                  <a:endParaRPr lang="nl-NL" sz="6081" dirty="0">
                    <a:solidFill>
                      <a:srgbClr val="211F26"/>
                    </a:solidFill>
                    <a:latin typeface="Segoe UI Light"/>
                  </a:endParaRPr>
                </a:p>
              </p:txBody>
            </p:sp>
          </p:grpSp>
        </p:grpSp>
        <p:grpSp>
          <p:nvGrpSpPr>
            <p:cNvPr id="86" name="Groep 85">
              <a:extLst>
                <a:ext uri="{FF2B5EF4-FFF2-40B4-BE49-F238E27FC236}">
                  <a16:creationId xmlns:a16="http://schemas.microsoft.com/office/drawing/2014/main" id="{70D5797E-8FB8-4B4B-93AB-267B26E1FCF8}"/>
                </a:ext>
              </a:extLst>
            </p:cNvPr>
            <p:cNvGrpSpPr/>
            <p:nvPr userDrawn="1"/>
          </p:nvGrpSpPr>
          <p:grpSpPr>
            <a:xfrm>
              <a:off x="-3314820" y="3391746"/>
              <a:ext cx="1381246" cy="331361"/>
              <a:chOff x="-3314820" y="3391746"/>
              <a:chExt cx="1381246" cy="331361"/>
            </a:xfrm>
          </p:grpSpPr>
          <p:sp>
            <p:nvSpPr>
              <p:cNvPr id="115" name="Rechthoek 114">
                <a:extLst>
                  <a:ext uri="{FF2B5EF4-FFF2-40B4-BE49-F238E27FC236}">
                    <a16:creationId xmlns:a16="http://schemas.microsoft.com/office/drawing/2014/main" id="{BD3F3D1E-970D-40E2-9858-550FCEAAA1EC}"/>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AD43DA09-AE1D-42CC-BEC0-98CB9DBB010B}"/>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17" name="Tekstvak 116">
                <a:extLst>
                  <a:ext uri="{FF2B5EF4-FFF2-40B4-BE49-F238E27FC236}">
                    <a16:creationId xmlns:a16="http://schemas.microsoft.com/office/drawing/2014/main" id="{7D6DB409-FC01-4E12-8346-E56CD5C7372F}"/>
                  </a:ext>
                </a:extLst>
              </p:cNvPr>
              <p:cNvSpPr txBox="1"/>
              <p:nvPr userDrawn="1"/>
            </p:nvSpPr>
            <p:spPr>
              <a:xfrm>
                <a:off x="-3069820" y="3472995"/>
                <a:ext cx="109851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118" name="Vrije vorm: vorm 117">
                <a:extLst>
                  <a:ext uri="{FF2B5EF4-FFF2-40B4-BE49-F238E27FC236}">
                    <a16:creationId xmlns:a16="http://schemas.microsoft.com/office/drawing/2014/main" id="{26E1ED8E-7674-4CD4-B6FF-0FBED816CBA7}"/>
                  </a:ext>
                </a:extLst>
              </p:cNvPr>
              <p:cNvSpPr/>
              <p:nvPr userDrawn="1"/>
            </p:nvSpPr>
            <p:spPr>
              <a:xfrm>
                <a:off x="-2241774"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119" name="Groep 118">
                <a:extLst>
                  <a:ext uri="{FF2B5EF4-FFF2-40B4-BE49-F238E27FC236}">
                    <a16:creationId xmlns:a16="http://schemas.microsoft.com/office/drawing/2014/main" id="{54B86CA0-178F-463F-B2B0-E9042B1FD10A}"/>
                  </a:ext>
                </a:extLst>
              </p:cNvPr>
              <p:cNvGrpSpPr/>
              <p:nvPr userDrawn="1"/>
            </p:nvGrpSpPr>
            <p:grpSpPr>
              <a:xfrm>
                <a:off x="-3243855" y="3446665"/>
                <a:ext cx="157453" cy="147831"/>
                <a:chOff x="-899320" y="3037554"/>
                <a:chExt cx="175977" cy="165227"/>
              </a:xfrm>
            </p:grpSpPr>
            <p:sp>
              <p:nvSpPr>
                <p:cNvPr id="121" name="Vrije vorm: vorm 120">
                  <a:extLst>
                    <a:ext uri="{FF2B5EF4-FFF2-40B4-BE49-F238E27FC236}">
                      <a16:creationId xmlns:a16="http://schemas.microsoft.com/office/drawing/2014/main" id="{EE21E5EF-6BF8-4A10-9DBE-ED826F92DD3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nl-NL" sz="675"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122" name="Rechthoek: afgeronde hoeken 121">
                  <a:extLst>
                    <a:ext uri="{FF2B5EF4-FFF2-40B4-BE49-F238E27FC236}">
                      <a16:creationId xmlns:a16="http://schemas.microsoft.com/office/drawing/2014/main" id="{85E6C5D4-2E7F-4313-9A79-E33666BE15CA}"/>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 name="Vrije vorm: vorm 122">
                  <a:extLst>
                    <a:ext uri="{FF2B5EF4-FFF2-40B4-BE49-F238E27FC236}">
                      <a16:creationId xmlns:a16="http://schemas.microsoft.com/office/drawing/2014/main" id="{25F354DE-91F3-4682-AB56-BC8F776F1B8B}"/>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20" name="Gelijkbenige driehoek 119">
                <a:extLst>
                  <a:ext uri="{FF2B5EF4-FFF2-40B4-BE49-F238E27FC236}">
                    <a16:creationId xmlns:a16="http://schemas.microsoft.com/office/drawing/2014/main" id="{0C299716-9274-4694-A9C0-70A8506318FA}"/>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sp>
          <p:nvSpPr>
            <p:cNvPr id="87" name="Ovaal 86">
              <a:extLst>
                <a:ext uri="{FF2B5EF4-FFF2-40B4-BE49-F238E27FC236}">
                  <a16:creationId xmlns:a16="http://schemas.microsoft.com/office/drawing/2014/main" id="{27514B32-A45B-433F-9525-1737825D8529}"/>
                </a:ext>
              </a:extLst>
            </p:cNvPr>
            <p:cNvSpPr/>
            <p:nvPr userDrawn="1"/>
          </p:nvSpPr>
          <p:spPr>
            <a:xfrm>
              <a:off x="-3603587" y="391614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8" name="Rechthoek 87">
              <a:extLst>
                <a:ext uri="{FF2B5EF4-FFF2-40B4-BE49-F238E27FC236}">
                  <a16:creationId xmlns:a16="http://schemas.microsoft.com/office/drawing/2014/main" id="{646AC149-B53A-4ACB-AA15-A0864E3DB663}"/>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één van de themakleuren uit het ingestelde kleurenpallet.</a:t>
              </a:r>
            </a:p>
          </p:txBody>
        </p:sp>
        <p:grpSp>
          <p:nvGrpSpPr>
            <p:cNvPr id="89" name="Groep 88">
              <a:extLst>
                <a:ext uri="{FF2B5EF4-FFF2-40B4-BE49-F238E27FC236}">
                  <a16:creationId xmlns:a16="http://schemas.microsoft.com/office/drawing/2014/main" id="{A03CC92D-9511-4F02-AC6C-17AB2F2A5E62}"/>
                </a:ext>
              </a:extLst>
            </p:cNvPr>
            <p:cNvGrpSpPr/>
            <p:nvPr userDrawn="1"/>
          </p:nvGrpSpPr>
          <p:grpSpPr>
            <a:xfrm>
              <a:off x="-3333646" y="4635104"/>
              <a:ext cx="2012897" cy="490702"/>
              <a:chOff x="12731803" y="3562552"/>
              <a:chExt cx="2012897" cy="490702"/>
            </a:xfrm>
          </p:grpSpPr>
          <p:sp>
            <p:nvSpPr>
              <p:cNvPr id="100" name="Rechthoek 99">
                <a:extLst>
                  <a:ext uri="{FF2B5EF4-FFF2-40B4-BE49-F238E27FC236}">
                    <a16:creationId xmlns:a16="http://schemas.microsoft.com/office/drawing/2014/main" id="{F1671A61-FBB1-40DE-9C8F-E7EA566B715D}"/>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45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 name="Rechthoek 100">
                <a:extLst>
                  <a:ext uri="{FF2B5EF4-FFF2-40B4-BE49-F238E27FC236}">
                    <a16:creationId xmlns:a16="http://schemas.microsoft.com/office/drawing/2014/main" id="{54CAB525-11BA-412F-BD49-07CD1CFFF4C3}"/>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2" name="Tekstvak 101">
                <a:extLst>
                  <a:ext uri="{FF2B5EF4-FFF2-40B4-BE49-F238E27FC236}">
                    <a16:creationId xmlns:a16="http://schemas.microsoft.com/office/drawing/2014/main" id="{EFB9E378-AD84-4368-8975-B062C29B2E22}"/>
                  </a:ext>
                </a:extLst>
              </p:cNvPr>
              <p:cNvSpPr txBox="1"/>
              <p:nvPr userDrawn="1"/>
            </p:nvSpPr>
            <p:spPr>
              <a:xfrm>
                <a:off x="12731803" y="3591461"/>
                <a:ext cx="1052978" cy="247760"/>
              </a:xfrm>
              <a:prstGeom prst="rect">
                <a:avLst/>
              </a:prstGeom>
              <a:noFill/>
            </p:spPr>
            <p:txBody>
              <a:bodyPr wrap="square" rtlCol="0">
                <a:spAutoFit/>
              </a:bodyPr>
              <a:lstStyle/>
              <a:p>
                <a:pPr marL="0" marR="0" lvl="0" indent="0" algn="l" defTabSz="913134" rtl="0" eaLnBrk="1" fontAlgn="auto" latinLnBrk="0" hangingPunct="1">
                  <a:lnSpc>
                    <a:spcPct val="90000"/>
                  </a:lnSpc>
                  <a:spcBef>
                    <a:spcPts val="450"/>
                  </a:spcBef>
                  <a:spcAft>
                    <a:spcPts val="450"/>
                  </a:spcAft>
                  <a:buClrTx/>
                  <a:buSzTx/>
                  <a:buFontTx/>
                  <a:buNone/>
                  <a:tabLst/>
                  <a:defRPr/>
                </a:pPr>
                <a:r>
                  <a:rPr lang="nl-NL" sz="675" b="1" kern="1200" noProof="0" dirty="0">
                    <a:solidFill>
                      <a:srgbClr val="211F26"/>
                    </a:solidFill>
                    <a:latin typeface="Calibri" panose="020F0502020204030204" pitchFamily="34" charset="0"/>
                    <a:ea typeface="+mn-ea"/>
                    <a:cs typeface="Calibri" panose="020F0502020204030204" pitchFamily="34" charset="0"/>
                  </a:rPr>
                  <a:t>Themakleuren</a:t>
                </a:r>
              </a:p>
            </p:txBody>
          </p:sp>
          <p:sp>
            <p:nvSpPr>
              <p:cNvPr id="103" name="Rechthoek 102">
                <a:extLst>
                  <a:ext uri="{FF2B5EF4-FFF2-40B4-BE49-F238E27FC236}">
                    <a16:creationId xmlns:a16="http://schemas.microsoft.com/office/drawing/2014/main" id="{436565E3-0757-4D7A-A12A-DA5C346E8278}"/>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4" name="Rechthoek 103">
                <a:extLst>
                  <a:ext uri="{FF2B5EF4-FFF2-40B4-BE49-F238E27FC236}">
                    <a16:creationId xmlns:a16="http://schemas.microsoft.com/office/drawing/2014/main" id="{6BD894DA-994E-4300-AE93-4291055462D8}"/>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5" name="Rechthoek 104">
                <a:extLst>
                  <a:ext uri="{FF2B5EF4-FFF2-40B4-BE49-F238E27FC236}">
                    <a16:creationId xmlns:a16="http://schemas.microsoft.com/office/drawing/2014/main" id="{853142CE-BECE-494C-B334-CB627438040B}"/>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6" name="Rechthoek 105">
                <a:extLst>
                  <a:ext uri="{FF2B5EF4-FFF2-40B4-BE49-F238E27FC236}">
                    <a16:creationId xmlns:a16="http://schemas.microsoft.com/office/drawing/2014/main" id="{7F1A459C-035E-48E7-ABD4-24B81B15ACE3}"/>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7" name="Rechthoek 106">
                <a:extLst>
                  <a:ext uri="{FF2B5EF4-FFF2-40B4-BE49-F238E27FC236}">
                    <a16:creationId xmlns:a16="http://schemas.microsoft.com/office/drawing/2014/main" id="{2D3BDE10-2D26-4B5D-BA3E-336CFBCBA1C5}"/>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8" name="Rechthoek 107">
                <a:extLst>
                  <a:ext uri="{FF2B5EF4-FFF2-40B4-BE49-F238E27FC236}">
                    <a16:creationId xmlns:a16="http://schemas.microsoft.com/office/drawing/2014/main" id="{0EFF684A-6317-4B8C-98BA-29FBC56DCB9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9" name="Rechthoek 108">
                <a:extLst>
                  <a:ext uri="{FF2B5EF4-FFF2-40B4-BE49-F238E27FC236}">
                    <a16:creationId xmlns:a16="http://schemas.microsoft.com/office/drawing/2014/main" id="{0B3C5972-F627-4FC1-B885-A820085F8080}"/>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0" name="Rechthoek 109">
                <a:extLst>
                  <a:ext uri="{FF2B5EF4-FFF2-40B4-BE49-F238E27FC236}">
                    <a16:creationId xmlns:a16="http://schemas.microsoft.com/office/drawing/2014/main" id="{0E0DD940-85C6-454C-B0FC-E152FCF1736A}"/>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1" name="Rechthoek 110">
                <a:extLst>
                  <a:ext uri="{FF2B5EF4-FFF2-40B4-BE49-F238E27FC236}">
                    <a16:creationId xmlns:a16="http://schemas.microsoft.com/office/drawing/2014/main" id="{0E4D904A-062E-4219-9A85-C56469379E22}"/>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nvGrpSpPr>
              <p:cNvPr id="112" name="Groep 111">
                <a:extLst>
                  <a:ext uri="{FF2B5EF4-FFF2-40B4-BE49-F238E27FC236}">
                    <a16:creationId xmlns:a16="http://schemas.microsoft.com/office/drawing/2014/main" id="{BB21FCB4-54A0-4C74-B6F6-B1C8FFE02BFD}"/>
                  </a:ext>
                </a:extLst>
              </p:cNvPr>
              <p:cNvGrpSpPr/>
              <p:nvPr userDrawn="1"/>
            </p:nvGrpSpPr>
            <p:grpSpPr>
              <a:xfrm>
                <a:off x="13580316" y="3865836"/>
                <a:ext cx="151508" cy="147961"/>
                <a:chOff x="13580316" y="3865836"/>
                <a:chExt cx="151508" cy="147961"/>
              </a:xfrm>
            </p:grpSpPr>
            <p:sp>
              <p:nvSpPr>
                <p:cNvPr id="113" name="Rechthoek 112">
                  <a:extLst>
                    <a:ext uri="{FF2B5EF4-FFF2-40B4-BE49-F238E27FC236}">
                      <a16:creationId xmlns:a16="http://schemas.microsoft.com/office/drawing/2014/main" id="{8B5975A9-C57C-49F2-8DB4-FD103DD90BE1}"/>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4" name="Rechthoek 113">
                  <a:extLst>
                    <a:ext uri="{FF2B5EF4-FFF2-40B4-BE49-F238E27FC236}">
                      <a16:creationId xmlns:a16="http://schemas.microsoft.com/office/drawing/2014/main" id="{BE146A73-2106-482E-B046-5C5545BC9467}"/>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grpSp>
        <p:grpSp>
          <p:nvGrpSpPr>
            <p:cNvPr id="90" name="Groep 89">
              <a:extLst>
                <a:ext uri="{FF2B5EF4-FFF2-40B4-BE49-F238E27FC236}">
                  <a16:creationId xmlns:a16="http://schemas.microsoft.com/office/drawing/2014/main" id="{C321ED08-86EF-4592-B897-D1410337B567}"/>
                </a:ext>
              </a:extLst>
            </p:cNvPr>
            <p:cNvGrpSpPr/>
            <p:nvPr userDrawn="1"/>
          </p:nvGrpSpPr>
          <p:grpSpPr>
            <a:xfrm>
              <a:off x="-3314820" y="4363463"/>
              <a:ext cx="1381246" cy="835929"/>
              <a:chOff x="-3314820" y="3391746"/>
              <a:chExt cx="1381246" cy="835929"/>
            </a:xfrm>
          </p:grpSpPr>
          <p:sp>
            <p:nvSpPr>
              <p:cNvPr id="91" name="Rechthoek 90">
                <a:extLst>
                  <a:ext uri="{FF2B5EF4-FFF2-40B4-BE49-F238E27FC236}">
                    <a16:creationId xmlns:a16="http://schemas.microsoft.com/office/drawing/2014/main" id="{D971F2EE-B807-4DCF-B707-DE714686AC5D}"/>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92" name="Rechthoek 91">
                <a:extLst>
                  <a:ext uri="{FF2B5EF4-FFF2-40B4-BE49-F238E27FC236}">
                    <a16:creationId xmlns:a16="http://schemas.microsoft.com/office/drawing/2014/main" id="{54AECB3F-2F00-4FB1-9762-5C78810F9B43}"/>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3" name="Tekstvak 92">
                <a:extLst>
                  <a:ext uri="{FF2B5EF4-FFF2-40B4-BE49-F238E27FC236}">
                    <a16:creationId xmlns:a16="http://schemas.microsoft.com/office/drawing/2014/main" id="{C7D4D58A-0CA3-4F04-B06D-429C68D9A7C7}"/>
                  </a:ext>
                </a:extLst>
              </p:cNvPr>
              <p:cNvSpPr txBox="1"/>
              <p:nvPr userDrawn="1"/>
            </p:nvSpPr>
            <p:spPr>
              <a:xfrm>
                <a:off x="-3069820" y="3472995"/>
                <a:ext cx="109851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94" name="Vrije vorm: vorm 93">
                <a:extLst>
                  <a:ext uri="{FF2B5EF4-FFF2-40B4-BE49-F238E27FC236}">
                    <a16:creationId xmlns:a16="http://schemas.microsoft.com/office/drawing/2014/main" id="{C41EE67E-07D8-48C0-91A6-E7E257B87A0B}"/>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95" name="Groep 94">
                <a:extLst>
                  <a:ext uri="{FF2B5EF4-FFF2-40B4-BE49-F238E27FC236}">
                    <a16:creationId xmlns:a16="http://schemas.microsoft.com/office/drawing/2014/main" id="{F7DA6E6D-EFE4-409F-828F-27074707088D}"/>
                  </a:ext>
                </a:extLst>
              </p:cNvPr>
              <p:cNvGrpSpPr/>
              <p:nvPr userDrawn="1"/>
            </p:nvGrpSpPr>
            <p:grpSpPr>
              <a:xfrm>
                <a:off x="-3243855" y="3446665"/>
                <a:ext cx="157453" cy="147831"/>
                <a:chOff x="-899320" y="3037554"/>
                <a:chExt cx="175977" cy="165227"/>
              </a:xfrm>
            </p:grpSpPr>
            <p:sp>
              <p:nvSpPr>
                <p:cNvPr id="97" name="Vrije vorm: vorm 96">
                  <a:extLst>
                    <a:ext uri="{FF2B5EF4-FFF2-40B4-BE49-F238E27FC236}">
                      <a16:creationId xmlns:a16="http://schemas.microsoft.com/office/drawing/2014/main" id="{524E7F9B-FBDA-486A-A963-A9AF2DF6545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nl-NL" sz="675"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98" name="Rechthoek: afgeronde hoeken 97">
                  <a:extLst>
                    <a:ext uri="{FF2B5EF4-FFF2-40B4-BE49-F238E27FC236}">
                      <a16:creationId xmlns:a16="http://schemas.microsoft.com/office/drawing/2014/main" id="{C589884A-EF97-4803-AE82-763B4BE50E9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9" name="Vrije vorm: vorm 98">
                  <a:extLst>
                    <a:ext uri="{FF2B5EF4-FFF2-40B4-BE49-F238E27FC236}">
                      <a16:creationId xmlns:a16="http://schemas.microsoft.com/office/drawing/2014/main" id="{DB0797BB-F197-4011-AB80-B24666FF45E4}"/>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6" name="Gelijkbenige driehoek 95">
                <a:extLst>
                  <a:ext uri="{FF2B5EF4-FFF2-40B4-BE49-F238E27FC236}">
                    <a16:creationId xmlns:a16="http://schemas.microsoft.com/office/drawing/2014/main" id="{1C86D5F1-C758-4145-A9E0-BBB4723AF023}"/>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grpSp>
      <p:grpSp>
        <p:nvGrpSpPr>
          <p:cNvPr id="16" name="- INSTRUCTIE">
            <a:extLst>
              <a:ext uri="{FF2B5EF4-FFF2-40B4-BE49-F238E27FC236}">
                <a16:creationId xmlns:a16="http://schemas.microsoft.com/office/drawing/2014/main" id="{319FE864-51DE-4697-BE22-D05F755866A2}"/>
              </a:ext>
            </a:extLst>
          </p:cNvPr>
          <p:cNvGrpSpPr/>
          <p:nvPr userDrawn="1"/>
        </p:nvGrpSpPr>
        <p:grpSpPr>
          <a:xfrm>
            <a:off x="9283196" y="0"/>
            <a:ext cx="2770040" cy="4905534"/>
            <a:chOff x="-3786437" y="0"/>
            <a:chExt cx="3693386" cy="6540712"/>
          </a:xfrm>
        </p:grpSpPr>
        <p:sp>
          <p:nvSpPr>
            <p:cNvPr id="17" name="Rechthoek 16">
              <a:extLst>
                <a:ext uri="{FF2B5EF4-FFF2-40B4-BE49-F238E27FC236}">
                  <a16:creationId xmlns:a16="http://schemas.microsoft.com/office/drawing/2014/main" id="{A584E333-C68F-41C8-B6C3-99347FCB5C51}"/>
                </a:ext>
              </a:extLst>
            </p:cNvPr>
            <p:cNvSpPr/>
            <p:nvPr userDrawn="1"/>
          </p:nvSpPr>
          <p:spPr>
            <a:xfrm>
              <a:off x="-3786165" y="0"/>
              <a:ext cx="3593091" cy="626301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Hyperlink aanmaken/Bewerken</a:t>
              </a:r>
            </a:p>
          </p:txBody>
        </p:sp>
        <p:sp>
          <p:nvSpPr>
            <p:cNvPr id="18" name="Ovaal 17">
              <a:extLst>
                <a:ext uri="{FF2B5EF4-FFF2-40B4-BE49-F238E27FC236}">
                  <a16:creationId xmlns:a16="http://schemas.microsoft.com/office/drawing/2014/main" id="{9672B747-48AD-4ED5-8AC9-D60595A04A6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BBF7807A-EBA0-4780-8D41-01006CE2F4FD}"/>
                </a:ext>
              </a:extLst>
            </p:cNvPr>
            <p:cNvSpPr/>
            <p:nvPr userDrawn="1"/>
          </p:nvSpPr>
          <p:spPr>
            <a:xfrm>
              <a:off x="-3319415" y="465324"/>
              <a:ext cx="3031548" cy="4681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Kies de vorm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‘Rechthoek’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met de muis over de dia om een vorm te maken.</a:t>
              </a:r>
            </a:p>
          </p:txBody>
        </p:sp>
        <p:sp>
          <p:nvSpPr>
            <p:cNvPr id="20" name="Ovaal 19">
              <a:extLst>
                <a:ext uri="{FF2B5EF4-FFF2-40B4-BE49-F238E27FC236}">
                  <a16:creationId xmlns:a16="http://schemas.microsoft.com/office/drawing/2014/main" id="{BDA356E6-1170-4A75-BD47-0EFC0F0382D5}"/>
                </a:ext>
              </a:extLst>
            </p:cNvPr>
            <p:cNvSpPr/>
            <p:nvPr userDrawn="1"/>
          </p:nvSpPr>
          <p:spPr>
            <a:xfrm>
              <a:off x="-3603587" y="17392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1" name="Rechthoek 20">
              <a:extLst>
                <a:ext uri="{FF2B5EF4-FFF2-40B4-BE49-F238E27FC236}">
                  <a16:creationId xmlns:a16="http://schemas.microsoft.com/office/drawing/2014/main" id="{FD3B08F0-AF6C-44B9-8EF0-9490F3B583D1}"/>
                </a:ext>
              </a:extLst>
            </p:cNvPr>
            <p:cNvSpPr/>
            <p:nvPr userDrawn="1"/>
          </p:nvSpPr>
          <p:spPr>
            <a:xfrm>
              <a:off x="-3319415" y="1739234"/>
              <a:ext cx="2944682" cy="65274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de vorm over de menuknop heen en schaal deze even groot als de menuknop. Klik met de rechter muisknop op de vorm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 opmaken’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F52F48C3-4DFF-450F-AB66-7A5B7A7BC0F7}"/>
                </a:ext>
              </a:extLst>
            </p:cNvPr>
            <p:cNvSpPr/>
            <p:nvPr userDrawn="1"/>
          </p:nvSpPr>
          <p:spPr>
            <a:xfrm>
              <a:off x="-3603859" y="307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 name="Rechthoek 22">
              <a:extLst>
                <a:ext uri="{FF2B5EF4-FFF2-40B4-BE49-F238E27FC236}">
                  <a16:creationId xmlns:a16="http://schemas.microsoft.com/office/drawing/2014/main" id="{F114A661-BCE1-4205-9DEC-DBD9D2EE87F2}"/>
                </a:ext>
              </a:extLst>
            </p:cNvPr>
            <p:cNvSpPr/>
            <p:nvPr userDrawn="1"/>
          </p:nvSpPr>
          <p:spPr>
            <a:xfrm>
              <a:off x="-3319687" y="3075790"/>
              <a:ext cx="2944682" cy="480331"/>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verfemmer,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‘Opvulling’</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bij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‘Doorzichtigheid’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teller naar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100%</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Nu is de vorm volledig transparant.</a:t>
              </a:r>
            </a:p>
          </p:txBody>
        </p:sp>
        <p:grpSp>
          <p:nvGrpSpPr>
            <p:cNvPr id="24" name="Groep 23">
              <a:extLst>
                <a:ext uri="{FF2B5EF4-FFF2-40B4-BE49-F238E27FC236}">
                  <a16:creationId xmlns:a16="http://schemas.microsoft.com/office/drawing/2014/main" id="{BEEF44C8-26FA-4B5C-8AA7-0921C65D7238}"/>
                </a:ext>
              </a:extLst>
            </p:cNvPr>
            <p:cNvGrpSpPr/>
            <p:nvPr userDrawn="1"/>
          </p:nvGrpSpPr>
          <p:grpSpPr>
            <a:xfrm>
              <a:off x="-3319415" y="1050229"/>
              <a:ext cx="394772" cy="511953"/>
              <a:chOff x="12926733" y="1159941"/>
              <a:chExt cx="394772" cy="511953"/>
            </a:xfrm>
          </p:grpSpPr>
          <p:grpSp>
            <p:nvGrpSpPr>
              <p:cNvPr id="67" name="Groep 66">
                <a:extLst>
                  <a:ext uri="{FF2B5EF4-FFF2-40B4-BE49-F238E27FC236}">
                    <a16:creationId xmlns:a16="http://schemas.microsoft.com/office/drawing/2014/main" id="{11B1334E-BE9F-40A4-A35C-5A54EE314431}"/>
                  </a:ext>
                </a:extLst>
              </p:cNvPr>
              <p:cNvGrpSpPr/>
              <p:nvPr userDrawn="1"/>
            </p:nvGrpSpPr>
            <p:grpSpPr>
              <a:xfrm>
                <a:off x="12986056" y="1159941"/>
                <a:ext cx="276126" cy="284085"/>
                <a:chOff x="806580" y="907261"/>
                <a:chExt cx="421725" cy="433881"/>
              </a:xfrm>
            </p:grpSpPr>
            <p:sp>
              <p:nvSpPr>
                <p:cNvPr id="70" name="Ovaal 69">
                  <a:extLst>
                    <a:ext uri="{FF2B5EF4-FFF2-40B4-BE49-F238E27FC236}">
                      <a16:creationId xmlns:a16="http://schemas.microsoft.com/office/drawing/2014/main" id="{C8D6401E-1BC4-40E3-9E14-07E3E796E96C}"/>
                    </a:ext>
                  </a:extLst>
                </p:cNvPr>
                <p:cNvSpPr/>
                <p:nvPr userDrawn="1"/>
              </p:nvSpPr>
              <p:spPr>
                <a:xfrm>
                  <a:off x="961059" y="907261"/>
                  <a:ext cx="267246" cy="267246"/>
                </a:xfrm>
                <a:prstGeom prst="ellipse">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675"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48836590-53EB-4829-B502-0EEABE32ED76}"/>
                    </a:ext>
                  </a:extLst>
                </p:cNvPr>
                <p:cNvSpPr/>
                <p:nvPr userDrawn="1"/>
              </p:nvSpPr>
              <p:spPr>
                <a:xfrm>
                  <a:off x="806580" y="968645"/>
                  <a:ext cx="247157" cy="241846"/>
                </a:xfrm>
                <a:prstGeom prst="rect">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sp>
              <p:nvSpPr>
                <p:cNvPr id="72" name="Ruit 71">
                  <a:extLst>
                    <a:ext uri="{FF2B5EF4-FFF2-40B4-BE49-F238E27FC236}">
                      <a16:creationId xmlns:a16="http://schemas.microsoft.com/office/drawing/2014/main" id="{0EDAEC51-859A-442D-9B45-85CE1C339C3C}"/>
                    </a:ext>
                  </a:extLst>
                </p:cNvPr>
                <p:cNvSpPr/>
                <p:nvPr userDrawn="1"/>
              </p:nvSpPr>
              <p:spPr>
                <a:xfrm>
                  <a:off x="888274" y="1060969"/>
                  <a:ext cx="280173" cy="280173"/>
                </a:xfrm>
                <a:prstGeom prst="diamond">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68" name="Rechthoek 67">
                <a:extLst>
                  <a:ext uri="{FF2B5EF4-FFF2-40B4-BE49-F238E27FC236}">
                    <a16:creationId xmlns:a16="http://schemas.microsoft.com/office/drawing/2014/main" id="{4962A4F6-F9F6-432D-97FC-AED30EF62D35}"/>
                  </a:ext>
                </a:extLst>
              </p:cNvPr>
              <p:cNvSpPr/>
              <p:nvPr userDrawn="1"/>
            </p:nvSpPr>
            <p:spPr>
              <a:xfrm>
                <a:off x="12926733" y="1454984"/>
                <a:ext cx="394772"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Vormen</a:t>
                </a:r>
              </a:p>
            </p:txBody>
          </p:sp>
          <p:sp>
            <p:nvSpPr>
              <p:cNvPr id="69" name="Gelijkbenige driehoek 68">
                <a:extLst>
                  <a:ext uri="{FF2B5EF4-FFF2-40B4-BE49-F238E27FC236}">
                    <a16:creationId xmlns:a16="http://schemas.microsoft.com/office/drawing/2014/main" id="{BBC73FC2-236C-42EB-941A-3BF1B241987E}"/>
                  </a:ext>
                </a:extLst>
              </p:cNvPr>
              <p:cNvSpPr/>
              <p:nvPr userDrawn="1"/>
            </p:nvSpPr>
            <p:spPr>
              <a:xfrm rot="10800000">
                <a:off x="13080686" y="1620747"/>
                <a:ext cx="86866" cy="51147"/>
              </a:xfrm>
              <a:prstGeom prst="triangle">
                <a:avLst/>
              </a:pr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grpSp>
          <p:nvGrpSpPr>
            <p:cNvPr id="25" name="Groep 24">
              <a:extLst>
                <a:ext uri="{FF2B5EF4-FFF2-40B4-BE49-F238E27FC236}">
                  <a16:creationId xmlns:a16="http://schemas.microsoft.com/office/drawing/2014/main" id="{621BE7BD-B243-4A59-8778-A8015B12FBD0}"/>
                </a:ext>
              </a:extLst>
            </p:cNvPr>
            <p:cNvGrpSpPr/>
            <p:nvPr userDrawn="1"/>
          </p:nvGrpSpPr>
          <p:grpSpPr>
            <a:xfrm>
              <a:off x="-3314820" y="2447750"/>
              <a:ext cx="1503599" cy="563933"/>
              <a:chOff x="-3314820" y="1384649"/>
              <a:chExt cx="1503599" cy="563933"/>
            </a:xfrm>
          </p:grpSpPr>
          <p:sp>
            <p:nvSpPr>
              <p:cNvPr id="48" name="Rechthoek 47">
                <a:extLst>
                  <a:ext uri="{FF2B5EF4-FFF2-40B4-BE49-F238E27FC236}">
                    <a16:creationId xmlns:a16="http://schemas.microsoft.com/office/drawing/2014/main" id="{A04368D7-045C-477D-AB4F-7CC226FBFC28}"/>
                  </a:ext>
                </a:extLst>
              </p:cNvPr>
              <p:cNvSpPr/>
              <p:nvPr userDrawn="1"/>
            </p:nvSpPr>
            <p:spPr>
              <a:xfrm>
                <a:off x="-3314820" y="1384649"/>
                <a:ext cx="1454798"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D21653A2-C26E-4060-84C6-EB8E44FA0049}"/>
                  </a:ext>
                </a:extLst>
              </p:cNvPr>
              <p:cNvSpPr/>
              <p:nvPr userDrawn="1"/>
            </p:nvSpPr>
            <p:spPr>
              <a:xfrm>
                <a:off x="-3304718" y="1638374"/>
                <a:ext cx="1438234"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Tekstvak 49">
                <a:extLst>
                  <a:ext uri="{FF2B5EF4-FFF2-40B4-BE49-F238E27FC236}">
                    <a16:creationId xmlns:a16="http://schemas.microsoft.com/office/drawing/2014/main" id="{293A02F8-B78F-465D-B432-F1C4564D8DD4}"/>
                  </a:ext>
                </a:extLst>
              </p:cNvPr>
              <p:cNvSpPr txBox="1"/>
              <p:nvPr userDrawn="1"/>
            </p:nvSpPr>
            <p:spPr>
              <a:xfrm>
                <a:off x="-3090391" y="1441807"/>
                <a:ext cx="1150080"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Grootte en positie…</a:t>
                </a:r>
              </a:p>
            </p:txBody>
          </p:sp>
          <p:sp>
            <p:nvSpPr>
              <p:cNvPr id="51" name="Tekstvak 50">
                <a:extLst>
                  <a:ext uri="{FF2B5EF4-FFF2-40B4-BE49-F238E27FC236}">
                    <a16:creationId xmlns:a16="http://schemas.microsoft.com/office/drawing/2014/main" id="{634DD95B-A8D4-4F5D-B76F-383CFA5CA5AD}"/>
                  </a:ext>
                </a:extLst>
              </p:cNvPr>
              <p:cNvSpPr txBox="1"/>
              <p:nvPr userDrawn="1"/>
            </p:nvSpPr>
            <p:spPr>
              <a:xfrm>
                <a:off x="-3090391" y="1703359"/>
                <a:ext cx="1150079"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 opmaken…</a:t>
                </a:r>
              </a:p>
            </p:txBody>
          </p:sp>
          <p:sp>
            <p:nvSpPr>
              <p:cNvPr id="52" name="Vrije vorm: vorm 51">
                <a:extLst>
                  <a:ext uri="{FF2B5EF4-FFF2-40B4-BE49-F238E27FC236}">
                    <a16:creationId xmlns:a16="http://schemas.microsoft.com/office/drawing/2014/main" id="{A7906AA0-FC0F-4BA0-BE54-08AD06757E4A}"/>
                  </a:ext>
                </a:extLst>
              </p:cNvPr>
              <p:cNvSpPr/>
              <p:nvPr userDrawn="1"/>
            </p:nvSpPr>
            <p:spPr>
              <a:xfrm>
                <a:off x="-1908783" y="176858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3" name="Rechthoek: afgeronde hoeken 52">
                <a:extLst>
                  <a:ext uri="{FF2B5EF4-FFF2-40B4-BE49-F238E27FC236}">
                    <a16:creationId xmlns:a16="http://schemas.microsoft.com/office/drawing/2014/main" id="{29FE8868-FB70-421E-AA57-397E67DFF8A6}"/>
                  </a:ext>
                </a:extLst>
              </p:cNvPr>
              <p:cNvSpPr/>
              <p:nvPr userDrawn="1"/>
            </p:nvSpPr>
            <p:spPr>
              <a:xfrm>
                <a:off x="-3142832" y="1431436"/>
                <a:ext cx="46013" cy="155567"/>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afgeronde hoeken 53">
                <a:extLst>
                  <a:ext uri="{FF2B5EF4-FFF2-40B4-BE49-F238E27FC236}">
                    <a16:creationId xmlns:a16="http://schemas.microsoft.com/office/drawing/2014/main" id="{A23D4074-0400-4C02-95AF-BB0102A3364F}"/>
                  </a:ext>
                </a:extLst>
              </p:cNvPr>
              <p:cNvSpPr/>
              <p:nvPr userDrawn="1"/>
            </p:nvSpPr>
            <p:spPr>
              <a:xfrm>
                <a:off x="-3244585" y="1493351"/>
                <a:ext cx="34272" cy="34272"/>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339F8EC-DEE9-48E6-A5B6-E22958F6F97D}"/>
                  </a:ext>
                </a:extLst>
              </p:cNvPr>
              <p:cNvSpPr/>
              <p:nvPr userDrawn="1"/>
            </p:nvSpPr>
            <p:spPr>
              <a:xfrm>
                <a:off x="-3234192" y="1435895"/>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6" name="Pijl: punthaak 55">
                <a:extLst>
                  <a:ext uri="{FF2B5EF4-FFF2-40B4-BE49-F238E27FC236}">
                    <a16:creationId xmlns:a16="http://schemas.microsoft.com/office/drawing/2014/main" id="{DA4530E0-3EE2-4696-830A-948E26A86549}"/>
                  </a:ext>
                </a:extLst>
              </p:cNvPr>
              <p:cNvSpPr/>
              <p:nvPr userDrawn="1"/>
            </p:nvSpPr>
            <p:spPr>
              <a:xfrm rot="16200000">
                <a:off x="-3244286" y="1420769"/>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18BB4A0A-9B67-47EA-B7E9-477401D1B2EC}"/>
                  </a:ext>
                </a:extLst>
              </p:cNvPr>
              <p:cNvSpPr/>
              <p:nvPr userDrawn="1"/>
            </p:nvSpPr>
            <p:spPr>
              <a:xfrm flipV="1">
                <a:off x="-3234192" y="1543744"/>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8" name="Pijl: punthaak 57">
                <a:extLst>
                  <a:ext uri="{FF2B5EF4-FFF2-40B4-BE49-F238E27FC236}">
                    <a16:creationId xmlns:a16="http://schemas.microsoft.com/office/drawing/2014/main" id="{231130DD-9D06-4197-B8EE-150F580F3AD9}"/>
                  </a:ext>
                </a:extLst>
              </p:cNvPr>
              <p:cNvSpPr/>
              <p:nvPr userDrawn="1"/>
            </p:nvSpPr>
            <p:spPr>
              <a:xfrm rot="5400000" flipV="1">
                <a:off x="-3244286" y="1539955"/>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cxnSp>
            <p:nvCxnSpPr>
              <p:cNvPr id="59" name="Rechte verbindingslijn 58">
                <a:extLst>
                  <a:ext uri="{FF2B5EF4-FFF2-40B4-BE49-F238E27FC236}">
                    <a16:creationId xmlns:a16="http://schemas.microsoft.com/office/drawing/2014/main" id="{41BDF60A-2D8E-4F67-8AED-DE4727B48236}"/>
                  </a:ext>
                </a:extLst>
              </p:cNvPr>
              <p:cNvCxnSpPr>
                <a:cxnSpLocks/>
              </p:cNvCxnSpPr>
              <p:nvPr userDrawn="1"/>
            </p:nvCxnSpPr>
            <p:spPr>
              <a:xfrm>
                <a:off x="-3202653" y="1432300"/>
                <a:ext cx="66956" cy="0"/>
              </a:xfrm>
              <a:prstGeom prst="line">
                <a:avLst/>
              </a:prstGeom>
              <a:noFill/>
              <a:ln w="12700" cap="rnd" cmpd="sng" algn="ctr">
                <a:solidFill>
                  <a:srgbClr val="818181"/>
                </a:solidFill>
                <a:prstDash val="sysDot"/>
              </a:ln>
              <a:effectLst/>
            </p:spPr>
          </p:cxnSp>
          <p:cxnSp>
            <p:nvCxnSpPr>
              <p:cNvPr id="60" name="Rechte verbindingslijn 59">
                <a:extLst>
                  <a:ext uri="{FF2B5EF4-FFF2-40B4-BE49-F238E27FC236}">
                    <a16:creationId xmlns:a16="http://schemas.microsoft.com/office/drawing/2014/main" id="{38F98125-1861-4086-83F7-7E9B6610230C}"/>
                  </a:ext>
                </a:extLst>
              </p:cNvPr>
              <p:cNvCxnSpPr>
                <a:cxnSpLocks/>
              </p:cNvCxnSpPr>
              <p:nvPr userDrawn="1"/>
            </p:nvCxnSpPr>
            <p:spPr>
              <a:xfrm>
                <a:off x="-3202653" y="1585650"/>
                <a:ext cx="66956" cy="0"/>
              </a:xfrm>
              <a:prstGeom prst="line">
                <a:avLst/>
              </a:prstGeom>
              <a:noFill/>
              <a:ln w="12700" cap="rnd" cmpd="sng" algn="ctr">
                <a:solidFill>
                  <a:srgbClr val="818181"/>
                </a:solidFill>
                <a:prstDash val="sysDot"/>
              </a:ln>
              <a:effectLst/>
            </p:spPr>
          </p:cxnSp>
          <p:sp>
            <p:nvSpPr>
              <p:cNvPr id="61" name="Vrije vorm: vorm 60">
                <a:extLst>
                  <a:ext uri="{FF2B5EF4-FFF2-40B4-BE49-F238E27FC236}">
                    <a16:creationId xmlns:a16="http://schemas.microsoft.com/office/drawing/2014/main" id="{ACE83B2D-A7E9-43E8-B0AF-D79BF0298DAA}"/>
                  </a:ext>
                </a:extLst>
              </p:cNvPr>
              <p:cNvSpPr/>
              <p:nvPr userDrawn="1"/>
            </p:nvSpPr>
            <p:spPr>
              <a:xfrm>
                <a:off x="-3175561" y="1707315"/>
                <a:ext cx="42279" cy="61833"/>
              </a:xfrm>
              <a:custGeom>
                <a:avLst/>
                <a:gdLst>
                  <a:gd name="connsiteX0" fmla="*/ 50006 w 111919"/>
                  <a:gd name="connsiteY0" fmla="*/ 64294 h 145256"/>
                  <a:gd name="connsiteX1" fmla="*/ 47625 w 111919"/>
                  <a:gd name="connsiteY1" fmla="*/ 145256 h 145256"/>
                  <a:gd name="connsiteX2" fmla="*/ 111919 w 111919"/>
                  <a:gd name="connsiteY2" fmla="*/ 92869 h 145256"/>
                  <a:gd name="connsiteX3" fmla="*/ 111919 w 111919"/>
                  <a:gd name="connsiteY3" fmla="*/ 28575 h 145256"/>
                  <a:gd name="connsiteX4" fmla="*/ 52387 w 111919"/>
                  <a:gd name="connsiteY4" fmla="*/ 0 h 145256"/>
                  <a:gd name="connsiteX5" fmla="*/ 4762 w 111919"/>
                  <a:gd name="connsiteY5" fmla="*/ 11906 h 145256"/>
                  <a:gd name="connsiteX6" fmla="*/ 0 w 111919"/>
                  <a:gd name="connsiteY6" fmla="*/ 45244 h 145256"/>
                  <a:gd name="connsiteX7" fmla="*/ 50006 w 111919"/>
                  <a:gd name="connsiteY7" fmla="*/ 64294 h 145256"/>
                  <a:gd name="connsiteX0" fmla="*/ 50006 w 124049"/>
                  <a:gd name="connsiteY0" fmla="*/ 64294 h 145256"/>
                  <a:gd name="connsiteX1" fmla="*/ 47625 w 124049"/>
                  <a:gd name="connsiteY1" fmla="*/ 145256 h 145256"/>
                  <a:gd name="connsiteX2" fmla="*/ 111919 w 124049"/>
                  <a:gd name="connsiteY2" fmla="*/ 92869 h 145256"/>
                  <a:gd name="connsiteX3" fmla="*/ 111919 w 124049"/>
                  <a:gd name="connsiteY3" fmla="*/ 28575 h 145256"/>
                  <a:gd name="connsiteX4" fmla="*/ 52387 w 124049"/>
                  <a:gd name="connsiteY4" fmla="*/ 0 h 145256"/>
                  <a:gd name="connsiteX5" fmla="*/ 4762 w 124049"/>
                  <a:gd name="connsiteY5" fmla="*/ 11906 h 145256"/>
                  <a:gd name="connsiteX6" fmla="*/ 0 w 124049"/>
                  <a:gd name="connsiteY6" fmla="*/ 45244 h 145256"/>
                  <a:gd name="connsiteX7" fmla="*/ 50006 w 124049"/>
                  <a:gd name="connsiteY7" fmla="*/ 64294 h 145256"/>
                  <a:gd name="connsiteX0" fmla="*/ 50006 w 123624"/>
                  <a:gd name="connsiteY0" fmla="*/ 64294 h 145256"/>
                  <a:gd name="connsiteX1" fmla="*/ 47625 w 123624"/>
                  <a:gd name="connsiteY1" fmla="*/ 145256 h 145256"/>
                  <a:gd name="connsiteX2" fmla="*/ 111919 w 123624"/>
                  <a:gd name="connsiteY2" fmla="*/ 92869 h 145256"/>
                  <a:gd name="connsiteX3" fmla="*/ 111919 w 123624"/>
                  <a:gd name="connsiteY3" fmla="*/ 28575 h 145256"/>
                  <a:gd name="connsiteX4" fmla="*/ 52387 w 123624"/>
                  <a:gd name="connsiteY4" fmla="*/ 0 h 145256"/>
                  <a:gd name="connsiteX5" fmla="*/ 4762 w 123624"/>
                  <a:gd name="connsiteY5" fmla="*/ 11906 h 145256"/>
                  <a:gd name="connsiteX6" fmla="*/ 0 w 123624"/>
                  <a:gd name="connsiteY6" fmla="*/ 45244 h 145256"/>
                  <a:gd name="connsiteX7" fmla="*/ 50006 w 123624"/>
                  <a:gd name="connsiteY7" fmla="*/ 64294 h 145256"/>
                  <a:gd name="connsiteX0" fmla="*/ 50006 w 123624"/>
                  <a:gd name="connsiteY0" fmla="*/ 67517 h 148479"/>
                  <a:gd name="connsiteX1" fmla="*/ 47625 w 123624"/>
                  <a:gd name="connsiteY1" fmla="*/ 148479 h 148479"/>
                  <a:gd name="connsiteX2" fmla="*/ 111919 w 123624"/>
                  <a:gd name="connsiteY2" fmla="*/ 96092 h 148479"/>
                  <a:gd name="connsiteX3" fmla="*/ 111919 w 123624"/>
                  <a:gd name="connsiteY3" fmla="*/ 31798 h 148479"/>
                  <a:gd name="connsiteX4" fmla="*/ 52387 w 123624"/>
                  <a:gd name="connsiteY4" fmla="*/ 3223 h 148479"/>
                  <a:gd name="connsiteX5" fmla="*/ 4762 w 123624"/>
                  <a:gd name="connsiteY5" fmla="*/ 15129 h 148479"/>
                  <a:gd name="connsiteX6" fmla="*/ 0 w 123624"/>
                  <a:gd name="connsiteY6" fmla="*/ 48467 h 148479"/>
                  <a:gd name="connsiteX7" fmla="*/ 50006 w 123624"/>
                  <a:gd name="connsiteY7" fmla="*/ 67517 h 148479"/>
                  <a:gd name="connsiteX0" fmla="*/ 50006 w 118952"/>
                  <a:gd name="connsiteY0" fmla="*/ 73868 h 154830"/>
                  <a:gd name="connsiteX1" fmla="*/ 47625 w 118952"/>
                  <a:gd name="connsiteY1" fmla="*/ 154830 h 154830"/>
                  <a:gd name="connsiteX2" fmla="*/ 111919 w 118952"/>
                  <a:gd name="connsiteY2" fmla="*/ 102443 h 154830"/>
                  <a:gd name="connsiteX3" fmla="*/ 111919 w 118952"/>
                  <a:gd name="connsiteY3" fmla="*/ 38149 h 154830"/>
                  <a:gd name="connsiteX4" fmla="*/ 64294 w 118952"/>
                  <a:gd name="connsiteY4" fmla="*/ 2430 h 154830"/>
                  <a:gd name="connsiteX5" fmla="*/ 4762 w 118952"/>
                  <a:gd name="connsiteY5" fmla="*/ 21480 h 154830"/>
                  <a:gd name="connsiteX6" fmla="*/ 0 w 118952"/>
                  <a:gd name="connsiteY6" fmla="*/ 54818 h 154830"/>
                  <a:gd name="connsiteX7" fmla="*/ 50006 w 118952"/>
                  <a:gd name="connsiteY7" fmla="*/ 73868 h 154830"/>
                  <a:gd name="connsiteX0" fmla="*/ 50006 w 118952"/>
                  <a:gd name="connsiteY0" fmla="*/ 71438 h 152400"/>
                  <a:gd name="connsiteX1" fmla="*/ 47625 w 118952"/>
                  <a:gd name="connsiteY1" fmla="*/ 152400 h 152400"/>
                  <a:gd name="connsiteX2" fmla="*/ 111919 w 118952"/>
                  <a:gd name="connsiteY2" fmla="*/ 100013 h 152400"/>
                  <a:gd name="connsiteX3" fmla="*/ 111919 w 118952"/>
                  <a:gd name="connsiteY3" fmla="*/ 35719 h 152400"/>
                  <a:gd name="connsiteX4" fmla="*/ 64294 w 118952"/>
                  <a:gd name="connsiteY4" fmla="*/ 0 h 152400"/>
                  <a:gd name="connsiteX5" fmla="*/ 0 w 118952"/>
                  <a:gd name="connsiteY5" fmla="*/ 52388 h 152400"/>
                  <a:gd name="connsiteX6" fmla="*/ 50006 w 118952"/>
                  <a:gd name="connsiteY6" fmla="*/ 71438 h 152400"/>
                  <a:gd name="connsiteX0" fmla="*/ 50006 w 118952"/>
                  <a:gd name="connsiteY0" fmla="*/ 71735 h 152697"/>
                  <a:gd name="connsiteX1" fmla="*/ 47625 w 118952"/>
                  <a:gd name="connsiteY1" fmla="*/ 152697 h 152697"/>
                  <a:gd name="connsiteX2" fmla="*/ 111919 w 118952"/>
                  <a:gd name="connsiteY2" fmla="*/ 100310 h 152697"/>
                  <a:gd name="connsiteX3" fmla="*/ 111919 w 118952"/>
                  <a:gd name="connsiteY3" fmla="*/ 36016 h 152697"/>
                  <a:gd name="connsiteX4" fmla="*/ 64294 w 118952"/>
                  <a:gd name="connsiteY4" fmla="*/ 297 h 152697"/>
                  <a:gd name="connsiteX5" fmla="*/ 0 w 118952"/>
                  <a:gd name="connsiteY5" fmla="*/ 52685 h 152697"/>
                  <a:gd name="connsiteX6" fmla="*/ 50006 w 118952"/>
                  <a:gd name="connsiteY6" fmla="*/ 71735 h 152697"/>
                  <a:gd name="connsiteX0" fmla="*/ 50006 w 118952"/>
                  <a:gd name="connsiteY0" fmla="*/ 71961 h 152923"/>
                  <a:gd name="connsiteX1" fmla="*/ 47625 w 118952"/>
                  <a:gd name="connsiteY1" fmla="*/ 152923 h 152923"/>
                  <a:gd name="connsiteX2" fmla="*/ 111919 w 118952"/>
                  <a:gd name="connsiteY2" fmla="*/ 100536 h 152923"/>
                  <a:gd name="connsiteX3" fmla="*/ 111919 w 118952"/>
                  <a:gd name="connsiteY3" fmla="*/ 36242 h 152923"/>
                  <a:gd name="connsiteX4" fmla="*/ 64294 w 118952"/>
                  <a:gd name="connsiteY4" fmla="*/ 523 h 152923"/>
                  <a:gd name="connsiteX5" fmla="*/ 0 w 118952"/>
                  <a:gd name="connsiteY5" fmla="*/ 52911 h 152923"/>
                  <a:gd name="connsiteX6" fmla="*/ 50006 w 118952"/>
                  <a:gd name="connsiteY6" fmla="*/ 71961 h 152923"/>
                  <a:gd name="connsiteX0" fmla="*/ 50006 w 118480"/>
                  <a:gd name="connsiteY0" fmla="*/ 71961 h 152923"/>
                  <a:gd name="connsiteX1" fmla="*/ 47625 w 118480"/>
                  <a:gd name="connsiteY1" fmla="*/ 152923 h 152923"/>
                  <a:gd name="connsiteX2" fmla="*/ 111919 w 118480"/>
                  <a:gd name="connsiteY2" fmla="*/ 100536 h 152923"/>
                  <a:gd name="connsiteX3" fmla="*/ 111919 w 118480"/>
                  <a:gd name="connsiteY3" fmla="*/ 36242 h 152923"/>
                  <a:gd name="connsiteX4" fmla="*/ 64294 w 118480"/>
                  <a:gd name="connsiteY4" fmla="*/ 523 h 152923"/>
                  <a:gd name="connsiteX5" fmla="*/ 0 w 118480"/>
                  <a:gd name="connsiteY5" fmla="*/ 52911 h 152923"/>
                  <a:gd name="connsiteX6" fmla="*/ 50006 w 118480"/>
                  <a:gd name="connsiteY6" fmla="*/ 71961 h 15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80" h="152923">
                    <a:moveTo>
                      <a:pt x="50006" y="71961"/>
                    </a:moveTo>
                    <a:cubicBezTo>
                      <a:pt x="49212" y="98948"/>
                      <a:pt x="48419" y="125936"/>
                      <a:pt x="47625" y="152923"/>
                    </a:cubicBezTo>
                    <a:cubicBezTo>
                      <a:pt x="69056" y="135461"/>
                      <a:pt x="102395" y="122761"/>
                      <a:pt x="111919" y="100536"/>
                    </a:cubicBezTo>
                    <a:cubicBezTo>
                      <a:pt x="121443" y="78311"/>
                      <a:pt x="119856" y="52911"/>
                      <a:pt x="111919" y="36242"/>
                    </a:cubicBezTo>
                    <a:cubicBezTo>
                      <a:pt x="103982" y="19573"/>
                      <a:pt x="94853" y="4888"/>
                      <a:pt x="64294" y="523"/>
                    </a:cubicBezTo>
                    <a:cubicBezTo>
                      <a:pt x="33735" y="-3842"/>
                      <a:pt x="0" y="19574"/>
                      <a:pt x="0" y="52911"/>
                    </a:cubicBezTo>
                    <a:lnTo>
                      <a:pt x="50006" y="71961"/>
                    </a:ln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2" name="Rechthoek: afgeronde hoeken 61">
                <a:extLst>
                  <a:ext uri="{FF2B5EF4-FFF2-40B4-BE49-F238E27FC236}">
                    <a16:creationId xmlns:a16="http://schemas.microsoft.com/office/drawing/2014/main" id="{91027DB2-DB1A-4647-B4ED-58CF327CEC91}"/>
                  </a:ext>
                </a:extLst>
              </p:cNvPr>
              <p:cNvSpPr/>
              <p:nvPr userDrawn="1"/>
            </p:nvSpPr>
            <p:spPr>
              <a:xfrm rot="2770829">
                <a:off x="-3234197" y="1703273"/>
                <a:ext cx="57923" cy="72481"/>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3" name="Vrije vorm: vorm 62">
                <a:extLst>
                  <a:ext uri="{FF2B5EF4-FFF2-40B4-BE49-F238E27FC236}">
                    <a16:creationId xmlns:a16="http://schemas.microsoft.com/office/drawing/2014/main" id="{109F8614-B307-4A21-BEA8-D933C71206C6}"/>
                  </a:ext>
                </a:extLst>
              </p:cNvPr>
              <p:cNvSpPr/>
              <p:nvPr userDrawn="1"/>
            </p:nvSpPr>
            <p:spPr>
              <a:xfrm>
                <a:off x="-3237180" y="1677339"/>
                <a:ext cx="42279" cy="55298"/>
              </a:xfrm>
              <a:custGeom>
                <a:avLst/>
                <a:gdLst>
                  <a:gd name="connsiteX0" fmla="*/ 76475 w 79906"/>
                  <a:gd name="connsiteY0" fmla="*/ 104510 h 104510"/>
                  <a:gd name="connsiteX1" fmla="*/ 71712 w 79906"/>
                  <a:gd name="connsiteY1" fmla="*/ 6879 h 104510"/>
                  <a:gd name="connsiteX2" fmla="*/ 5037 w 79906"/>
                  <a:gd name="connsiteY2" fmla="*/ 16404 h 104510"/>
                  <a:gd name="connsiteX3" fmla="*/ 9800 w 79906"/>
                  <a:gd name="connsiteY3" fmla="*/ 83079 h 104510"/>
                </a:gdLst>
                <a:ahLst/>
                <a:cxnLst>
                  <a:cxn ang="0">
                    <a:pos x="connsiteX0" y="connsiteY0"/>
                  </a:cxn>
                  <a:cxn ang="0">
                    <a:pos x="connsiteX1" y="connsiteY1"/>
                  </a:cxn>
                  <a:cxn ang="0">
                    <a:pos x="connsiteX2" y="connsiteY2"/>
                  </a:cxn>
                  <a:cxn ang="0">
                    <a:pos x="connsiteX3" y="connsiteY3"/>
                  </a:cxn>
                </a:cxnLst>
                <a:rect l="l" t="t" r="r" b="b"/>
                <a:pathLst>
                  <a:path w="79906" h="104510">
                    <a:moveTo>
                      <a:pt x="76475" y="104510"/>
                    </a:moveTo>
                    <a:cubicBezTo>
                      <a:pt x="80046" y="63036"/>
                      <a:pt x="83618" y="21563"/>
                      <a:pt x="71712" y="6879"/>
                    </a:cubicBezTo>
                    <a:cubicBezTo>
                      <a:pt x="59806" y="-7805"/>
                      <a:pt x="15356" y="3704"/>
                      <a:pt x="5037" y="16404"/>
                    </a:cubicBezTo>
                    <a:cubicBezTo>
                      <a:pt x="-5282" y="29104"/>
                      <a:pt x="2259" y="56091"/>
                      <a:pt x="9800" y="83079"/>
                    </a:cubicBezTo>
                  </a:path>
                </a:pathLst>
              </a:custGeom>
              <a:no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600" noProof="0" dirty="0">
                  <a:solidFill>
                    <a:srgbClr val="211F26"/>
                  </a:solidFill>
                  <a:latin typeface="Calibri" panose="020F0502020204030204" pitchFamily="34" charset="0"/>
                  <a:cs typeface="Calibri" panose="020F0502020204030204" pitchFamily="34" charset="0"/>
                </a:endParaRPr>
              </a:p>
            </p:txBody>
          </p:sp>
          <p:sp>
            <p:nvSpPr>
              <p:cNvPr id="64" name="Vrije vorm: vorm 63">
                <a:extLst>
                  <a:ext uri="{FF2B5EF4-FFF2-40B4-BE49-F238E27FC236}">
                    <a16:creationId xmlns:a16="http://schemas.microsoft.com/office/drawing/2014/main" id="{B8914335-A8F5-4B28-AA4D-76C3764BB131}"/>
                  </a:ext>
                </a:extLst>
              </p:cNvPr>
              <p:cNvSpPr/>
              <p:nvPr userDrawn="1"/>
            </p:nvSpPr>
            <p:spPr>
              <a:xfrm>
                <a:off x="-3147647" y="1714096"/>
                <a:ext cx="57254" cy="77074"/>
              </a:xfrm>
              <a:custGeom>
                <a:avLst/>
                <a:gdLst>
                  <a:gd name="connsiteX0" fmla="*/ 0 w 61912"/>
                  <a:gd name="connsiteY0" fmla="*/ 80963 h 80963"/>
                  <a:gd name="connsiteX1" fmla="*/ 57150 w 61912"/>
                  <a:gd name="connsiteY1" fmla="*/ 0 h 80963"/>
                  <a:gd name="connsiteX2" fmla="*/ 61912 w 61912"/>
                  <a:gd name="connsiteY2" fmla="*/ 50006 h 80963"/>
                  <a:gd name="connsiteX3" fmla="*/ 0 w 61912"/>
                  <a:gd name="connsiteY3" fmla="*/ 80963 h 80963"/>
                  <a:gd name="connsiteX0" fmla="*/ 0 w 61912"/>
                  <a:gd name="connsiteY0" fmla="*/ 80963 h 83344"/>
                  <a:gd name="connsiteX1" fmla="*/ 57150 w 61912"/>
                  <a:gd name="connsiteY1" fmla="*/ 0 h 83344"/>
                  <a:gd name="connsiteX2" fmla="*/ 61912 w 61912"/>
                  <a:gd name="connsiteY2" fmla="*/ 50006 h 83344"/>
                  <a:gd name="connsiteX3" fmla="*/ 19050 w 61912"/>
                  <a:gd name="connsiteY3" fmla="*/ 83344 h 83344"/>
                  <a:gd name="connsiteX4" fmla="*/ 0 w 61912"/>
                  <a:gd name="connsiteY4" fmla="*/ 80963 h 8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 h="83344">
                    <a:moveTo>
                      <a:pt x="0" y="80963"/>
                    </a:moveTo>
                    <a:lnTo>
                      <a:pt x="57150" y="0"/>
                    </a:lnTo>
                    <a:lnTo>
                      <a:pt x="61912" y="50006"/>
                    </a:lnTo>
                    <a:cubicBezTo>
                      <a:pt x="48418" y="56356"/>
                      <a:pt x="32544" y="76994"/>
                      <a:pt x="19050" y="83344"/>
                    </a:cubicBezTo>
                    <a:lnTo>
                      <a:pt x="0" y="80963"/>
                    </a:lnTo>
                    <a:close/>
                  </a:path>
                </a:pathLst>
              </a:cu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5" name="Ovaal 64">
                <a:extLst>
                  <a:ext uri="{FF2B5EF4-FFF2-40B4-BE49-F238E27FC236}">
                    <a16:creationId xmlns:a16="http://schemas.microsoft.com/office/drawing/2014/main" id="{552D6625-42D8-4B84-8B39-B44889654B20}"/>
                  </a:ext>
                </a:extLst>
              </p:cNvPr>
              <p:cNvSpPr/>
              <p:nvPr userDrawn="1"/>
            </p:nvSpPr>
            <p:spPr>
              <a:xfrm rot="12332780">
                <a:off x="-3185085" y="1782358"/>
                <a:ext cx="50650" cy="57255"/>
              </a:xfrm>
              <a:prstGeom prst="ellipse">
                <a:avLst/>
              </a:prstGeom>
              <a:solidFill>
                <a:schemeClr val="bg1"/>
              </a:solidFill>
              <a:ln w="9525">
                <a:solidFill>
                  <a:srgbClr val="4D82B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6" name="Gelijkbenige driehoek 34">
                <a:extLst>
                  <a:ext uri="{FF2B5EF4-FFF2-40B4-BE49-F238E27FC236}">
                    <a16:creationId xmlns:a16="http://schemas.microsoft.com/office/drawing/2014/main" id="{B37AA06E-222A-4EB7-93F6-9AD2E91A7691}"/>
                  </a:ext>
                </a:extLst>
              </p:cNvPr>
              <p:cNvSpPr/>
              <p:nvPr userDrawn="1"/>
            </p:nvSpPr>
            <p:spPr>
              <a:xfrm rot="14772351">
                <a:off x="-3215597" y="1797313"/>
                <a:ext cx="52327" cy="57916"/>
              </a:xfrm>
              <a:custGeom>
                <a:avLst/>
                <a:gdLst>
                  <a:gd name="connsiteX0" fmla="*/ 0 w 56584"/>
                  <a:gd name="connsiteY0" fmla="*/ 55534 h 55534"/>
                  <a:gd name="connsiteX1" fmla="*/ 28292 w 56584"/>
                  <a:gd name="connsiteY1" fmla="*/ 0 h 55534"/>
                  <a:gd name="connsiteX2" fmla="*/ 56584 w 56584"/>
                  <a:gd name="connsiteY2" fmla="*/ 55534 h 55534"/>
                  <a:gd name="connsiteX3" fmla="*/ 0 w 56584"/>
                  <a:gd name="connsiteY3" fmla="*/ 55534 h 55534"/>
                  <a:gd name="connsiteX0" fmla="*/ 0 w 56584"/>
                  <a:gd name="connsiteY0" fmla="*/ 55534 h 60261"/>
                  <a:gd name="connsiteX1" fmla="*/ 28292 w 56584"/>
                  <a:gd name="connsiteY1" fmla="*/ 0 h 60261"/>
                  <a:gd name="connsiteX2" fmla="*/ 56584 w 56584"/>
                  <a:gd name="connsiteY2" fmla="*/ 55534 h 60261"/>
                  <a:gd name="connsiteX3" fmla="*/ 0 w 56584"/>
                  <a:gd name="connsiteY3" fmla="*/ 55534 h 60261"/>
                  <a:gd name="connsiteX0" fmla="*/ 0 w 56584"/>
                  <a:gd name="connsiteY0" fmla="*/ 55534 h 62627"/>
                  <a:gd name="connsiteX1" fmla="*/ 28292 w 56584"/>
                  <a:gd name="connsiteY1" fmla="*/ 0 h 62627"/>
                  <a:gd name="connsiteX2" fmla="*/ 56584 w 56584"/>
                  <a:gd name="connsiteY2" fmla="*/ 55534 h 62627"/>
                  <a:gd name="connsiteX3" fmla="*/ 0 w 56584"/>
                  <a:gd name="connsiteY3" fmla="*/ 55534 h 62627"/>
                </a:gdLst>
                <a:ahLst/>
                <a:cxnLst>
                  <a:cxn ang="0">
                    <a:pos x="connsiteX0" y="connsiteY0"/>
                  </a:cxn>
                  <a:cxn ang="0">
                    <a:pos x="connsiteX1" y="connsiteY1"/>
                  </a:cxn>
                  <a:cxn ang="0">
                    <a:pos x="connsiteX2" y="connsiteY2"/>
                  </a:cxn>
                  <a:cxn ang="0">
                    <a:pos x="connsiteX3" y="connsiteY3"/>
                  </a:cxn>
                </a:cxnLst>
                <a:rect l="l" t="t" r="r" b="b"/>
                <a:pathLst>
                  <a:path w="56584" h="62627">
                    <a:moveTo>
                      <a:pt x="0" y="55534"/>
                    </a:moveTo>
                    <a:lnTo>
                      <a:pt x="28292" y="0"/>
                    </a:lnTo>
                    <a:lnTo>
                      <a:pt x="56584" y="55534"/>
                    </a:lnTo>
                    <a:cubicBezTo>
                      <a:pt x="44518" y="63735"/>
                      <a:pt x="19376" y="66171"/>
                      <a:pt x="0" y="55534"/>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grpSp>
        <p:grpSp>
          <p:nvGrpSpPr>
            <p:cNvPr id="26" name="Groep 25">
              <a:extLst>
                <a:ext uri="{FF2B5EF4-FFF2-40B4-BE49-F238E27FC236}">
                  <a16:creationId xmlns:a16="http://schemas.microsoft.com/office/drawing/2014/main" id="{DCC77138-FAE4-45CF-93E2-DE3826FC83DB}"/>
                </a:ext>
              </a:extLst>
            </p:cNvPr>
            <p:cNvGrpSpPr/>
            <p:nvPr userDrawn="1"/>
          </p:nvGrpSpPr>
          <p:grpSpPr>
            <a:xfrm>
              <a:off x="-3323231" y="3670018"/>
              <a:ext cx="2734765" cy="284435"/>
              <a:chOff x="5114260" y="1193211"/>
              <a:chExt cx="2516594" cy="261745"/>
            </a:xfrm>
          </p:grpSpPr>
          <p:sp>
            <p:nvSpPr>
              <p:cNvPr id="41" name="Rechthoek 40">
                <a:extLst>
                  <a:ext uri="{FF2B5EF4-FFF2-40B4-BE49-F238E27FC236}">
                    <a16:creationId xmlns:a16="http://schemas.microsoft.com/office/drawing/2014/main" id="{4DD9AEB7-3298-4E3E-9C0A-AA743209E9A7}"/>
                  </a:ext>
                </a:extLst>
              </p:cNvPr>
              <p:cNvSpPr/>
              <p:nvPr userDrawn="1"/>
            </p:nvSpPr>
            <p:spPr>
              <a:xfrm>
                <a:off x="5114260" y="1193211"/>
                <a:ext cx="2516594" cy="241682"/>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2" name="Tekstvak 41">
                <a:extLst>
                  <a:ext uri="{FF2B5EF4-FFF2-40B4-BE49-F238E27FC236}">
                    <a16:creationId xmlns:a16="http://schemas.microsoft.com/office/drawing/2014/main" id="{78839DF9-175C-4D4F-9C1E-8180F059B05E}"/>
                  </a:ext>
                </a:extLst>
              </p:cNvPr>
              <p:cNvSpPr txBox="1"/>
              <p:nvPr userDrawn="1"/>
            </p:nvSpPr>
            <p:spPr>
              <a:xfrm>
                <a:off x="5121010" y="1214215"/>
                <a:ext cx="1156604" cy="240741"/>
              </a:xfrm>
              <a:prstGeom prst="rect">
                <a:avLst/>
              </a:prstGeom>
              <a:noFill/>
            </p:spPr>
            <p:txBody>
              <a:bodyPr wrap="square" rtlCol="0">
                <a:spAutoFit/>
              </a:bodyPr>
              <a:lstStyle/>
              <a:p>
                <a:pPr marL="0" algn="l" defTabSz="913134" rtl="0" eaLnBrk="1" latinLnBrk="0" hangingPunct="1">
                  <a:lnSpc>
                    <a:spcPct val="100000"/>
                  </a:lnSpc>
                  <a:spcBef>
                    <a:spcPts val="450"/>
                  </a:spcBef>
                  <a:spcAft>
                    <a:spcPts val="450"/>
                  </a:spcAft>
                </a:pPr>
                <a:r>
                  <a:rPr lang="nl-NL" sz="675" b="0" u="none" kern="1200" noProof="0" dirty="0">
                    <a:solidFill>
                      <a:srgbClr val="211F26"/>
                    </a:solidFill>
                    <a:latin typeface="Calibri" panose="020F0502020204030204" pitchFamily="34" charset="0"/>
                    <a:ea typeface="+mn-ea"/>
                    <a:cs typeface="Calibri" panose="020F0502020204030204" pitchFamily="34" charset="0"/>
                  </a:rPr>
                  <a:t>Door</a:t>
                </a:r>
                <a:r>
                  <a:rPr lang="nl-NL" sz="675" b="0" u="sng" kern="1200" noProof="0" dirty="0">
                    <a:solidFill>
                      <a:srgbClr val="211F26"/>
                    </a:solidFill>
                    <a:latin typeface="Calibri" panose="020F0502020204030204" pitchFamily="34" charset="0"/>
                    <a:ea typeface="+mn-ea"/>
                    <a:cs typeface="Calibri" panose="020F0502020204030204" pitchFamily="34" charset="0"/>
                  </a:rPr>
                  <a:t>z</a:t>
                </a:r>
                <a:r>
                  <a:rPr lang="nl-NL" sz="675" b="0" u="none" kern="1200" noProof="0" dirty="0">
                    <a:solidFill>
                      <a:srgbClr val="211F26"/>
                    </a:solidFill>
                    <a:latin typeface="Calibri" panose="020F0502020204030204" pitchFamily="34" charset="0"/>
                    <a:ea typeface="+mn-ea"/>
                    <a:cs typeface="Calibri" panose="020F0502020204030204" pitchFamily="34" charset="0"/>
                  </a:rPr>
                  <a:t>ichtigheid</a:t>
                </a:r>
              </a:p>
            </p:txBody>
          </p:sp>
          <p:cxnSp>
            <p:nvCxnSpPr>
              <p:cNvPr id="43" name="Rechte verbindingslijn 42">
                <a:extLst>
                  <a:ext uri="{FF2B5EF4-FFF2-40B4-BE49-F238E27FC236}">
                    <a16:creationId xmlns:a16="http://schemas.microsoft.com/office/drawing/2014/main" id="{C37E12B1-D442-4C6B-8A82-E78BD8D72F4A}"/>
                  </a:ext>
                </a:extLst>
              </p:cNvPr>
              <p:cNvCxnSpPr>
                <a:cxnSpLocks/>
                <a:endCxn id="47" idx="1"/>
              </p:cNvCxnSpPr>
              <p:nvPr userDrawn="1"/>
            </p:nvCxnSpPr>
            <p:spPr>
              <a:xfrm>
                <a:off x="5949074" y="1317963"/>
                <a:ext cx="958480" cy="0"/>
              </a:xfrm>
              <a:prstGeom prst="line">
                <a:avLst/>
              </a:prstGeom>
              <a:noFill/>
              <a:ln w="12700" cap="flat" cmpd="sng" algn="ctr">
                <a:solidFill>
                  <a:srgbClr val="9D9FA1"/>
                </a:solidFill>
                <a:prstDash val="solid"/>
              </a:ln>
              <a:effectLst/>
            </p:spPr>
          </p:cxnSp>
          <p:sp>
            <p:nvSpPr>
              <p:cNvPr id="44" name="Rechthoek 43">
                <a:extLst>
                  <a:ext uri="{FF2B5EF4-FFF2-40B4-BE49-F238E27FC236}">
                    <a16:creationId xmlns:a16="http://schemas.microsoft.com/office/drawing/2014/main" id="{80020299-7DD8-4A29-B6EA-E02CE5E50F94}"/>
                  </a:ext>
                </a:extLst>
              </p:cNvPr>
              <p:cNvSpPr/>
              <p:nvPr userDrawn="1"/>
            </p:nvSpPr>
            <p:spPr>
              <a:xfrm>
                <a:off x="7020991" y="1230251"/>
                <a:ext cx="570656" cy="159490"/>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p>
                <a:pPr lvl="0" algn="l">
                  <a:lnSpc>
                    <a:spcPct val="10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100%</a:t>
                </a:r>
              </a:p>
            </p:txBody>
          </p:sp>
          <p:sp>
            <p:nvSpPr>
              <p:cNvPr id="45" name="Gelijkbenige driehoek 44">
                <a:extLst>
                  <a:ext uri="{FF2B5EF4-FFF2-40B4-BE49-F238E27FC236}">
                    <a16:creationId xmlns:a16="http://schemas.microsoft.com/office/drawing/2014/main" id="{A481E4F3-59E8-4158-B389-FB969424EBAF}"/>
                  </a:ext>
                </a:extLst>
              </p:cNvPr>
              <p:cNvSpPr/>
              <p:nvPr userDrawn="1"/>
            </p:nvSpPr>
            <p:spPr>
              <a:xfrm>
                <a:off x="7508703" y="1255045"/>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6" name="Gelijkbenige driehoek 45">
                <a:extLst>
                  <a:ext uri="{FF2B5EF4-FFF2-40B4-BE49-F238E27FC236}">
                    <a16:creationId xmlns:a16="http://schemas.microsoft.com/office/drawing/2014/main" id="{A9F8C2E2-E2B5-41CC-ACCC-805AFD725C61}"/>
                  </a:ext>
                </a:extLst>
              </p:cNvPr>
              <p:cNvSpPr/>
              <p:nvPr userDrawn="1"/>
            </p:nvSpPr>
            <p:spPr>
              <a:xfrm flipV="1">
                <a:off x="7508703" y="1332327"/>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0CF980E8-B03E-4BCD-9381-13F1D871238A}"/>
                  </a:ext>
                </a:extLst>
              </p:cNvPr>
              <p:cNvSpPr/>
              <p:nvPr userDrawn="1"/>
            </p:nvSpPr>
            <p:spPr>
              <a:xfrm>
                <a:off x="6907553" y="1274066"/>
                <a:ext cx="28792" cy="8779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7" name="Ovaal 26">
              <a:extLst>
                <a:ext uri="{FF2B5EF4-FFF2-40B4-BE49-F238E27FC236}">
                  <a16:creationId xmlns:a16="http://schemas.microsoft.com/office/drawing/2014/main" id="{C41845A0-912D-443B-B62D-95033846C796}"/>
                </a:ext>
              </a:extLst>
            </p:cNvPr>
            <p:cNvSpPr/>
            <p:nvPr userDrawn="1"/>
          </p:nvSpPr>
          <p:spPr>
            <a:xfrm>
              <a:off x="-3603859" y="4105053"/>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8" name="Rechthoek 27">
              <a:extLst>
                <a:ext uri="{FF2B5EF4-FFF2-40B4-BE49-F238E27FC236}">
                  <a16:creationId xmlns:a16="http://schemas.microsoft.com/office/drawing/2014/main" id="{69A60A01-A49D-4D03-93E8-0E4D05F5621F}"/>
                </a:ext>
              </a:extLst>
            </p:cNvPr>
            <p:cNvSpPr/>
            <p:nvPr userDrawn="1"/>
          </p:nvSpPr>
          <p:spPr>
            <a:xfrm>
              <a:off x="-3319687" y="4105054"/>
              <a:ext cx="2944682" cy="106361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doorzichtige vorm en gebruik de sneltoets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Ctrl + 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hyperlink toe te voegen. Klik aan de linker kant van het venster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‘Plaats in dit document’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in de lijst de juiste dia aan. Klik vervolgens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br>
                <a:rPr kumimoji="0" lang="nl-NL" sz="4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9" name="Ovaal 28">
              <a:extLst>
                <a:ext uri="{FF2B5EF4-FFF2-40B4-BE49-F238E27FC236}">
                  <a16:creationId xmlns:a16="http://schemas.microsoft.com/office/drawing/2014/main" id="{2985F589-E0E8-4A7B-A247-9557E8966B76}"/>
                </a:ext>
              </a:extLst>
            </p:cNvPr>
            <p:cNvSpPr/>
            <p:nvPr userDrawn="1"/>
          </p:nvSpPr>
          <p:spPr>
            <a:xfrm>
              <a:off x="-3603859" y="510625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0" name="Rechthoek 29">
              <a:extLst>
                <a:ext uri="{FF2B5EF4-FFF2-40B4-BE49-F238E27FC236}">
                  <a16:creationId xmlns:a16="http://schemas.microsoft.com/office/drawing/2014/main" id="{A76BA92F-93EE-4CB5-B486-9106EA75DD9F}"/>
                </a:ext>
              </a:extLst>
            </p:cNvPr>
            <p:cNvSpPr/>
            <p:nvPr userDrawn="1"/>
          </p:nvSpPr>
          <p:spPr>
            <a:xfrm>
              <a:off x="-3319687" y="5106258"/>
              <a:ext cx="2944682" cy="30721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Kopieer de doorzichtige vorm en herhaal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stap 4</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Doe dit voor elke menu knop.</a:t>
              </a:r>
            </a:p>
          </p:txBody>
        </p:sp>
        <p:sp>
          <p:nvSpPr>
            <p:cNvPr id="31" name="Rechthoek 30">
              <a:extLst>
                <a:ext uri="{FF2B5EF4-FFF2-40B4-BE49-F238E27FC236}">
                  <a16:creationId xmlns:a16="http://schemas.microsoft.com/office/drawing/2014/main" id="{BE055877-E1B5-4B40-B257-D889B9F41EA6}"/>
                </a:ext>
              </a:extLst>
            </p:cNvPr>
            <p:cNvSpPr/>
            <p:nvPr userDrawn="1"/>
          </p:nvSpPr>
          <p:spPr>
            <a:xfrm>
              <a:off x="-3786437" y="571271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2" name="ICOON_info">
              <a:extLst>
                <a:ext uri="{FF2B5EF4-FFF2-40B4-BE49-F238E27FC236}">
                  <a16:creationId xmlns:a16="http://schemas.microsoft.com/office/drawing/2014/main" id="{B4D117AD-5154-4856-9C25-111024D967BB}"/>
                </a:ext>
              </a:extLst>
            </p:cNvPr>
            <p:cNvGrpSpPr/>
            <p:nvPr userDrawn="1"/>
          </p:nvGrpSpPr>
          <p:grpSpPr>
            <a:xfrm>
              <a:off x="-376736" y="5589737"/>
              <a:ext cx="283685" cy="283685"/>
              <a:chOff x="-510741" y="5913713"/>
              <a:chExt cx="267555" cy="267555"/>
            </a:xfrm>
          </p:grpSpPr>
          <p:sp>
            <p:nvSpPr>
              <p:cNvPr id="39" name="Ovaal 38">
                <a:extLst>
                  <a:ext uri="{FF2B5EF4-FFF2-40B4-BE49-F238E27FC236}">
                    <a16:creationId xmlns:a16="http://schemas.microsoft.com/office/drawing/2014/main" id="{F48A0B8C-9753-45DD-901A-D6D0179B726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40" name="Graphic 163" descr="Informatie">
                <a:extLst>
                  <a:ext uri="{FF2B5EF4-FFF2-40B4-BE49-F238E27FC236}">
                    <a16:creationId xmlns:a16="http://schemas.microsoft.com/office/drawing/2014/main" id="{FA13B7AF-0AE9-4BAC-B17F-B480BEF3C74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234715BD-6289-4E3C-836C-43E2EE9A6A42}"/>
                </a:ext>
              </a:extLst>
            </p:cNvPr>
            <p:cNvGrpSpPr/>
            <p:nvPr userDrawn="1"/>
          </p:nvGrpSpPr>
          <p:grpSpPr>
            <a:xfrm>
              <a:off x="-938434" y="5838366"/>
              <a:ext cx="627798" cy="576693"/>
              <a:chOff x="-938434" y="4570310"/>
              <a:chExt cx="627798" cy="576693"/>
            </a:xfrm>
          </p:grpSpPr>
          <p:grpSp>
            <p:nvGrpSpPr>
              <p:cNvPr id="34" name="Inspireren">
                <a:extLst>
                  <a:ext uri="{FF2B5EF4-FFF2-40B4-BE49-F238E27FC236}">
                    <a16:creationId xmlns:a16="http://schemas.microsoft.com/office/drawing/2014/main" id="{CDD7479E-D53A-41CA-B02A-4E4E73A3389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6" name="Freeform 12">
                  <a:extLst>
                    <a:ext uri="{FF2B5EF4-FFF2-40B4-BE49-F238E27FC236}">
                      <a16:creationId xmlns:a16="http://schemas.microsoft.com/office/drawing/2014/main" id="{E93A51E9-FFE5-4294-A66C-237661CA392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7" name="Freeform 13">
                  <a:extLst>
                    <a:ext uri="{FF2B5EF4-FFF2-40B4-BE49-F238E27FC236}">
                      <a16:creationId xmlns:a16="http://schemas.microsoft.com/office/drawing/2014/main" id="{05764682-9BF3-4593-9FD6-FEA9997B4A6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8" name="Freeform 14">
                  <a:extLst>
                    <a:ext uri="{FF2B5EF4-FFF2-40B4-BE49-F238E27FC236}">
                      <a16:creationId xmlns:a16="http://schemas.microsoft.com/office/drawing/2014/main" id="{E0B8E663-9A61-4322-8D02-E0ECB3BA406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5" name="Tekstvak 34">
                <a:extLst>
                  <a:ext uri="{FF2B5EF4-FFF2-40B4-BE49-F238E27FC236}">
                    <a16:creationId xmlns:a16="http://schemas.microsoft.com/office/drawing/2014/main" id="{4C71E5F4-883A-4543-B54C-186EA09B4269}"/>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9525" y="-25905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Submenu [5x]</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1" y="1854743"/>
            <a:ext cx="8335565" cy="1084400"/>
          </a:xfrm>
        </p:spPr>
        <p:txBody>
          <a:bodyPr tIns="0" anchor="b" anchorCtr="0"/>
          <a:lstStyle>
            <a:lvl1pPr>
              <a:lnSpc>
                <a:spcPts val="4125"/>
              </a:lnSpc>
              <a:defRPr sz="45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3282043" y="0"/>
            <a:ext cx="5861958" cy="1597795"/>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7195555"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Titel </a:t>
            </a:r>
            <a:br>
              <a:rPr lang="nl-NL" dirty="0"/>
            </a:br>
            <a:r>
              <a:rPr lang="nl-NL" dirty="0"/>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5496956"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Titel </a:t>
            </a:r>
            <a:br>
              <a:rPr lang="nl-NL" dirty="0"/>
            </a:br>
            <a:r>
              <a:rPr lang="nl-NL" dirty="0"/>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3798358"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Titel </a:t>
            </a:r>
            <a:br>
              <a:rPr lang="nl-NL" dirty="0"/>
            </a:br>
            <a:r>
              <a:rPr lang="nl-NL" dirty="0"/>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099759"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Titel </a:t>
            </a:r>
            <a:br>
              <a:rPr lang="nl-NL" dirty="0"/>
            </a:br>
            <a:r>
              <a:rPr lang="nl-NL" dirty="0"/>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401161"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4068859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grpSp>
        <p:nvGrpSpPr>
          <p:cNvPr id="21" name="- INSTRUCTIE">
            <a:extLst>
              <a:ext uri="{FF2B5EF4-FFF2-40B4-BE49-F238E27FC236}">
                <a16:creationId xmlns:a16="http://schemas.microsoft.com/office/drawing/2014/main" id="{E4B63C0F-8AF1-43E5-B11C-F5BF5577B006}"/>
              </a:ext>
            </a:extLst>
          </p:cNvPr>
          <p:cNvGrpSpPr/>
          <p:nvPr userDrawn="1"/>
        </p:nvGrpSpPr>
        <p:grpSpPr>
          <a:xfrm>
            <a:off x="-2839623" y="0"/>
            <a:ext cx="2769835" cy="4657283"/>
            <a:chOff x="-3786164" y="0"/>
            <a:chExt cx="3693113" cy="6209710"/>
          </a:xfrm>
        </p:grpSpPr>
        <p:sp>
          <p:nvSpPr>
            <p:cNvPr id="22" name="Rechthoek 21">
              <a:extLst>
                <a:ext uri="{FF2B5EF4-FFF2-40B4-BE49-F238E27FC236}">
                  <a16:creationId xmlns:a16="http://schemas.microsoft.com/office/drawing/2014/main" id="{84238EC5-E57A-46F2-99B9-5F4EB0F2ABFF}"/>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ICOON invoegen/opmaken</a:t>
              </a:r>
            </a:p>
          </p:txBody>
        </p:sp>
        <p:sp>
          <p:nvSpPr>
            <p:cNvPr id="23" name="Rechthoek 22">
              <a:extLst>
                <a:ext uri="{FF2B5EF4-FFF2-40B4-BE49-F238E27FC236}">
                  <a16:creationId xmlns:a16="http://schemas.microsoft.com/office/drawing/2014/main" id="{3360436A-8002-4D9A-8379-FF8807906834}"/>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24" name="Ovaal 23">
              <a:extLst>
                <a:ext uri="{FF2B5EF4-FFF2-40B4-BE49-F238E27FC236}">
                  <a16:creationId xmlns:a16="http://schemas.microsoft.com/office/drawing/2014/main" id="{318C70AA-F47E-4D9E-B331-5CE0F51D73BB}"/>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5" name="Rechthoek 24">
              <a:extLst>
                <a:ext uri="{FF2B5EF4-FFF2-40B4-BE49-F238E27FC236}">
                  <a16:creationId xmlns:a16="http://schemas.microsoft.com/office/drawing/2014/main" id="{AE13DC31-C347-4C43-B950-BBE947649096}"/>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het bestaande</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icoon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‘Iconen’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6" name="Ovaal 25">
              <a:extLst>
                <a:ext uri="{FF2B5EF4-FFF2-40B4-BE49-F238E27FC236}">
                  <a16:creationId xmlns:a16="http://schemas.microsoft.com/office/drawing/2014/main" id="{DEF8FF20-3167-48E7-BCC1-E8C36FC3A538}"/>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7" name="Rechthoek 26">
              <a:extLst>
                <a:ext uri="{FF2B5EF4-FFF2-40B4-BE49-F238E27FC236}">
                  <a16:creationId xmlns:a16="http://schemas.microsoft.com/office/drawing/2014/main" id="{CE700C54-D5F2-4B1D-9152-D702D07D516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het icoon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8" name="Rechthoek 27">
              <a:extLst>
                <a:ext uri="{FF2B5EF4-FFF2-40B4-BE49-F238E27FC236}">
                  <a16:creationId xmlns:a16="http://schemas.microsoft.com/office/drawing/2014/main" id="{E5C8C37E-2E95-4F6B-92EF-9908E4C13CD1}"/>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sp>
          <p:nvSpPr>
            <p:cNvPr id="29" name="Ovaal 28">
              <a:extLst>
                <a:ext uri="{FF2B5EF4-FFF2-40B4-BE49-F238E27FC236}">
                  <a16:creationId xmlns:a16="http://schemas.microsoft.com/office/drawing/2014/main" id="{91ECEEE3-948A-43A4-A42D-EF5FCA5D152D}"/>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0" name="Rechthoek 29">
              <a:extLst>
                <a:ext uri="{FF2B5EF4-FFF2-40B4-BE49-F238E27FC236}">
                  <a16:creationId xmlns:a16="http://schemas.microsoft.com/office/drawing/2014/main" id="{F641000F-6E93-474B-8353-F25521C9A75C}"/>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het icoon op de gewenste positie op de slide. Om het icoon een andere kleur te geven,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tekenen’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‘Opmaak’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‘Vormopvulling’</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1" name="ICOON_info">
              <a:extLst>
                <a:ext uri="{FF2B5EF4-FFF2-40B4-BE49-F238E27FC236}">
                  <a16:creationId xmlns:a16="http://schemas.microsoft.com/office/drawing/2014/main" id="{3BD489FC-205C-402B-A64E-E8BF4DE88EFA}"/>
                </a:ext>
              </a:extLst>
            </p:cNvPr>
            <p:cNvGrpSpPr/>
            <p:nvPr userDrawn="1"/>
          </p:nvGrpSpPr>
          <p:grpSpPr>
            <a:xfrm>
              <a:off x="-376736" y="5210661"/>
              <a:ext cx="283685" cy="283685"/>
              <a:chOff x="-510741" y="5913713"/>
              <a:chExt cx="267555" cy="267555"/>
            </a:xfrm>
          </p:grpSpPr>
          <p:sp>
            <p:nvSpPr>
              <p:cNvPr id="90" name="Ovaal 89">
                <a:extLst>
                  <a:ext uri="{FF2B5EF4-FFF2-40B4-BE49-F238E27FC236}">
                    <a16:creationId xmlns:a16="http://schemas.microsoft.com/office/drawing/2014/main" id="{7F2CA3D9-BF85-4465-96E1-32D34534655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91" name="Graphic 163" descr="Informatie">
                <a:extLst>
                  <a:ext uri="{FF2B5EF4-FFF2-40B4-BE49-F238E27FC236}">
                    <a16:creationId xmlns:a16="http://schemas.microsoft.com/office/drawing/2014/main" id="{81ACC369-6EC0-4A9D-8D65-902213671CC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2" name="Groep 31">
              <a:extLst>
                <a:ext uri="{FF2B5EF4-FFF2-40B4-BE49-F238E27FC236}">
                  <a16:creationId xmlns:a16="http://schemas.microsoft.com/office/drawing/2014/main" id="{680EA0E9-A9D6-4379-8B62-560AFD48DA47}"/>
                </a:ext>
              </a:extLst>
            </p:cNvPr>
            <p:cNvGrpSpPr/>
            <p:nvPr userDrawn="1"/>
          </p:nvGrpSpPr>
          <p:grpSpPr>
            <a:xfrm>
              <a:off x="-938434" y="5519087"/>
              <a:ext cx="627798" cy="576693"/>
              <a:chOff x="-938434" y="4570310"/>
              <a:chExt cx="627798" cy="576693"/>
            </a:xfrm>
          </p:grpSpPr>
          <p:grpSp>
            <p:nvGrpSpPr>
              <p:cNvPr id="85" name="Inspireren">
                <a:extLst>
                  <a:ext uri="{FF2B5EF4-FFF2-40B4-BE49-F238E27FC236}">
                    <a16:creationId xmlns:a16="http://schemas.microsoft.com/office/drawing/2014/main" id="{72C84754-E304-4DAE-B950-D1EA1D88D34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87" name="Freeform 12">
                  <a:extLst>
                    <a:ext uri="{FF2B5EF4-FFF2-40B4-BE49-F238E27FC236}">
                      <a16:creationId xmlns:a16="http://schemas.microsoft.com/office/drawing/2014/main" id="{71A6D8A3-4434-485A-AAE9-981B35BE443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88" name="Freeform 13">
                  <a:extLst>
                    <a:ext uri="{FF2B5EF4-FFF2-40B4-BE49-F238E27FC236}">
                      <a16:creationId xmlns:a16="http://schemas.microsoft.com/office/drawing/2014/main" id="{5E98369E-3F6C-4AAB-8F33-835B640DAB5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89" name="Freeform 14">
                  <a:extLst>
                    <a:ext uri="{FF2B5EF4-FFF2-40B4-BE49-F238E27FC236}">
                      <a16:creationId xmlns:a16="http://schemas.microsoft.com/office/drawing/2014/main" id="{4E202723-F789-4B11-B441-FA81AA661C8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86" name="Tekstvak 85">
                <a:extLst>
                  <a:ext uri="{FF2B5EF4-FFF2-40B4-BE49-F238E27FC236}">
                    <a16:creationId xmlns:a16="http://schemas.microsoft.com/office/drawing/2014/main" id="{1EF2E0BC-D508-45BD-8D71-1588DCAA55A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nvGrpSpPr>
            <p:cNvPr id="33" name="Groep 32">
              <a:extLst>
                <a:ext uri="{FF2B5EF4-FFF2-40B4-BE49-F238E27FC236}">
                  <a16:creationId xmlns:a16="http://schemas.microsoft.com/office/drawing/2014/main" id="{BA27547B-E37E-492C-8F12-B494D8CF6B45}"/>
                </a:ext>
              </a:extLst>
            </p:cNvPr>
            <p:cNvGrpSpPr/>
            <p:nvPr userDrawn="1"/>
          </p:nvGrpSpPr>
          <p:grpSpPr>
            <a:xfrm>
              <a:off x="-3398401" y="1222628"/>
              <a:ext cx="491631" cy="410839"/>
              <a:chOff x="-3241990" y="1222628"/>
              <a:chExt cx="491631" cy="410839"/>
            </a:xfrm>
          </p:grpSpPr>
          <p:sp>
            <p:nvSpPr>
              <p:cNvPr id="72" name="Tekstvak 71">
                <a:extLst>
                  <a:ext uri="{FF2B5EF4-FFF2-40B4-BE49-F238E27FC236}">
                    <a16:creationId xmlns:a16="http://schemas.microsoft.com/office/drawing/2014/main" id="{9B1DF76F-B2FD-4697-AF82-D7FB6F657906}"/>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Iconen</a:t>
                </a:r>
              </a:p>
            </p:txBody>
          </p:sp>
          <p:grpSp>
            <p:nvGrpSpPr>
              <p:cNvPr id="73" name="Groep 72">
                <a:extLst>
                  <a:ext uri="{FF2B5EF4-FFF2-40B4-BE49-F238E27FC236}">
                    <a16:creationId xmlns:a16="http://schemas.microsoft.com/office/drawing/2014/main" id="{E3F1B5DA-DBDA-420A-BC10-88B28BD720CD}"/>
                  </a:ext>
                </a:extLst>
              </p:cNvPr>
              <p:cNvGrpSpPr/>
              <p:nvPr userDrawn="1"/>
            </p:nvGrpSpPr>
            <p:grpSpPr>
              <a:xfrm>
                <a:off x="-3119153" y="1222628"/>
                <a:ext cx="245956" cy="246691"/>
                <a:chOff x="1314120" y="4794393"/>
                <a:chExt cx="1787447" cy="1792785"/>
              </a:xfrm>
            </p:grpSpPr>
            <p:grpSp>
              <p:nvGrpSpPr>
                <p:cNvPr id="74" name="Groep 73">
                  <a:extLst>
                    <a:ext uri="{FF2B5EF4-FFF2-40B4-BE49-F238E27FC236}">
                      <a16:creationId xmlns:a16="http://schemas.microsoft.com/office/drawing/2014/main" id="{F58FF47E-1273-4D82-815C-90092C71EF25}"/>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76" name="Groep 75">
                    <a:extLst>
                      <a:ext uri="{FF2B5EF4-FFF2-40B4-BE49-F238E27FC236}">
                        <a16:creationId xmlns:a16="http://schemas.microsoft.com/office/drawing/2014/main" id="{ADED62F9-D428-4CA8-9FBD-04AA8C72E20A}"/>
                      </a:ext>
                    </a:extLst>
                  </p:cNvPr>
                  <p:cNvGrpSpPr/>
                  <p:nvPr/>
                </p:nvGrpSpPr>
                <p:grpSpPr>
                  <a:xfrm>
                    <a:off x="1314120" y="4794393"/>
                    <a:ext cx="1787447" cy="1792785"/>
                    <a:chOff x="1314120" y="4794393"/>
                    <a:chExt cx="1787447" cy="1792785"/>
                  </a:xfrm>
                  <a:grpFill/>
                </p:grpSpPr>
                <p:sp>
                  <p:nvSpPr>
                    <p:cNvPr id="81" name="Vrije vorm: vorm 80">
                      <a:extLst>
                        <a:ext uri="{FF2B5EF4-FFF2-40B4-BE49-F238E27FC236}">
                          <a16:creationId xmlns:a16="http://schemas.microsoft.com/office/drawing/2014/main" id="{E608BF21-EFE5-4555-988C-539D647F7527}"/>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82" name="Vrije vorm: vorm 81">
                      <a:extLst>
                        <a:ext uri="{FF2B5EF4-FFF2-40B4-BE49-F238E27FC236}">
                          <a16:creationId xmlns:a16="http://schemas.microsoft.com/office/drawing/2014/main" id="{6407C40C-B6C8-49D4-897E-8237731727D9}"/>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83" name="Vrije vorm: vorm 82">
                      <a:extLst>
                        <a:ext uri="{FF2B5EF4-FFF2-40B4-BE49-F238E27FC236}">
                          <a16:creationId xmlns:a16="http://schemas.microsoft.com/office/drawing/2014/main" id="{B1D71C51-FA1F-471E-A709-D6051C5B677E}"/>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84" name="Vrije vorm: vorm 83">
                      <a:extLst>
                        <a:ext uri="{FF2B5EF4-FFF2-40B4-BE49-F238E27FC236}">
                          <a16:creationId xmlns:a16="http://schemas.microsoft.com/office/drawing/2014/main" id="{2768F1B9-AB08-43A4-8F55-40B1C7BA68D5}"/>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grpSp>
              <p:grpSp>
                <p:nvGrpSpPr>
                  <p:cNvPr id="77" name="Groep 76">
                    <a:extLst>
                      <a:ext uri="{FF2B5EF4-FFF2-40B4-BE49-F238E27FC236}">
                        <a16:creationId xmlns:a16="http://schemas.microsoft.com/office/drawing/2014/main" id="{FF6564BB-6F36-4C61-A881-B5DDC0EFB5D4}"/>
                      </a:ext>
                    </a:extLst>
                  </p:cNvPr>
                  <p:cNvGrpSpPr/>
                  <p:nvPr/>
                </p:nvGrpSpPr>
                <p:grpSpPr>
                  <a:xfrm>
                    <a:off x="1544558" y="5023941"/>
                    <a:ext cx="1270519" cy="1329241"/>
                    <a:chOff x="1544558" y="5023941"/>
                    <a:chExt cx="1270519" cy="1329241"/>
                  </a:xfrm>
                  <a:grpFill/>
                </p:grpSpPr>
                <p:sp>
                  <p:nvSpPr>
                    <p:cNvPr id="78" name="Vrije vorm: vorm 77">
                      <a:extLst>
                        <a:ext uri="{FF2B5EF4-FFF2-40B4-BE49-F238E27FC236}">
                          <a16:creationId xmlns:a16="http://schemas.microsoft.com/office/drawing/2014/main" id="{9469CA43-26AE-43A3-855E-DF271BC215EA}"/>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79" name="Vrije vorm: vorm 78">
                      <a:extLst>
                        <a:ext uri="{FF2B5EF4-FFF2-40B4-BE49-F238E27FC236}">
                          <a16:creationId xmlns:a16="http://schemas.microsoft.com/office/drawing/2014/main" id="{45C87146-0D50-408A-B4C9-4CFF224EA40E}"/>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80" name="Vrije vorm: vorm 79">
                      <a:extLst>
                        <a:ext uri="{FF2B5EF4-FFF2-40B4-BE49-F238E27FC236}">
                          <a16:creationId xmlns:a16="http://schemas.microsoft.com/office/drawing/2014/main" id="{9776A68B-0919-46F5-9AEC-E80E35873008}"/>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grpSp>
            </p:grpSp>
            <p:sp>
              <p:nvSpPr>
                <p:cNvPr id="75" name="Vrije vorm: vorm 74">
                  <a:extLst>
                    <a:ext uri="{FF2B5EF4-FFF2-40B4-BE49-F238E27FC236}">
                      <a16:creationId xmlns:a16="http://schemas.microsoft.com/office/drawing/2014/main" id="{C1A2602A-4856-4632-8D60-45AC78B067DC}"/>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746602"/>
                  <a:endParaRPr lang="nl-NL" sz="6081" dirty="0">
                    <a:solidFill>
                      <a:srgbClr val="211F26"/>
                    </a:solidFill>
                    <a:latin typeface="Segoe UI Light"/>
                  </a:endParaRPr>
                </a:p>
              </p:txBody>
            </p:sp>
          </p:grpSp>
        </p:grpSp>
        <p:grpSp>
          <p:nvGrpSpPr>
            <p:cNvPr id="34" name="Groep 33">
              <a:extLst>
                <a:ext uri="{FF2B5EF4-FFF2-40B4-BE49-F238E27FC236}">
                  <a16:creationId xmlns:a16="http://schemas.microsoft.com/office/drawing/2014/main" id="{8225B08A-DCEE-48F7-9DEE-A2908B4940B9}"/>
                </a:ext>
              </a:extLst>
            </p:cNvPr>
            <p:cNvGrpSpPr/>
            <p:nvPr userDrawn="1"/>
          </p:nvGrpSpPr>
          <p:grpSpPr>
            <a:xfrm>
              <a:off x="-3314820" y="3391746"/>
              <a:ext cx="1381246" cy="331361"/>
              <a:chOff x="-3314820" y="3391746"/>
              <a:chExt cx="1381246" cy="331361"/>
            </a:xfrm>
          </p:grpSpPr>
          <p:sp>
            <p:nvSpPr>
              <p:cNvPr id="63" name="Rechthoek 62">
                <a:extLst>
                  <a:ext uri="{FF2B5EF4-FFF2-40B4-BE49-F238E27FC236}">
                    <a16:creationId xmlns:a16="http://schemas.microsoft.com/office/drawing/2014/main" id="{88BD6900-DC02-4D32-B53C-F24BD19DFFE5}"/>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87FA791E-F8AF-4DF9-9D63-A95B6E5E2779}"/>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5" name="Tekstvak 64">
                <a:extLst>
                  <a:ext uri="{FF2B5EF4-FFF2-40B4-BE49-F238E27FC236}">
                    <a16:creationId xmlns:a16="http://schemas.microsoft.com/office/drawing/2014/main" id="{4A301A15-2C4F-4B63-BE54-9D7E1067EC00}"/>
                  </a:ext>
                </a:extLst>
              </p:cNvPr>
              <p:cNvSpPr txBox="1"/>
              <p:nvPr userDrawn="1"/>
            </p:nvSpPr>
            <p:spPr>
              <a:xfrm>
                <a:off x="-3069820" y="3472995"/>
                <a:ext cx="109851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66" name="Vrije vorm: vorm 65">
                <a:extLst>
                  <a:ext uri="{FF2B5EF4-FFF2-40B4-BE49-F238E27FC236}">
                    <a16:creationId xmlns:a16="http://schemas.microsoft.com/office/drawing/2014/main" id="{61831D3A-5B4F-4522-90B8-28D3C480117A}"/>
                  </a:ext>
                </a:extLst>
              </p:cNvPr>
              <p:cNvSpPr/>
              <p:nvPr userDrawn="1"/>
            </p:nvSpPr>
            <p:spPr>
              <a:xfrm>
                <a:off x="-2241774"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67" name="Groep 66">
                <a:extLst>
                  <a:ext uri="{FF2B5EF4-FFF2-40B4-BE49-F238E27FC236}">
                    <a16:creationId xmlns:a16="http://schemas.microsoft.com/office/drawing/2014/main" id="{F1C61E42-A53A-44B8-A6BA-0103BAA8589B}"/>
                  </a:ext>
                </a:extLst>
              </p:cNvPr>
              <p:cNvGrpSpPr/>
              <p:nvPr userDrawn="1"/>
            </p:nvGrpSpPr>
            <p:grpSpPr>
              <a:xfrm>
                <a:off x="-3243855" y="3446665"/>
                <a:ext cx="157453" cy="147831"/>
                <a:chOff x="-899320" y="3037554"/>
                <a:chExt cx="175977" cy="165227"/>
              </a:xfrm>
            </p:grpSpPr>
            <p:sp>
              <p:nvSpPr>
                <p:cNvPr id="69" name="Vrije vorm: vorm 68">
                  <a:extLst>
                    <a:ext uri="{FF2B5EF4-FFF2-40B4-BE49-F238E27FC236}">
                      <a16:creationId xmlns:a16="http://schemas.microsoft.com/office/drawing/2014/main" id="{BC4DEF5A-34E9-4D7C-BE73-E714BA0B2096}"/>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nl-NL" sz="675"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70" name="Rechthoek: afgeronde hoeken 69">
                  <a:extLst>
                    <a:ext uri="{FF2B5EF4-FFF2-40B4-BE49-F238E27FC236}">
                      <a16:creationId xmlns:a16="http://schemas.microsoft.com/office/drawing/2014/main" id="{A12095A3-512C-4469-A553-5FAC9FA7B85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1" name="Vrije vorm: vorm 70">
                  <a:extLst>
                    <a:ext uri="{FF2B5EF4-FFF2-40B4-BE49-F238E27FC236}">
                      <a16:creationId xmlns:a16="http://schemas.microsoft.com/office/drawing/2014/main" id="{752BED45-8C6B-4379-A81E-3568540C2953}"/>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68" name="Gelijkbenige driehoek 67">
                <a:extLst>
                  <a:ext uri="{FF2B5EF4-FFF2-40B4-BE49-F238E27FC236}">
                    <a16:creationId xmlns:a16="http://schemas.microsoft.com/office/drawing/2014/main" id="{309172D1-D8FC-4573-89C7-3B4E41042DF8}"/>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sp>
          <p:nvSpPr>
            <p:cNvPr id="35" name="Ovaal 34">
              <a:extLst>
                <a:ext uri="{FF2B5EF4-FFF2-40B4-BE49-F238E27FC236}">
                  <a16:creationId xmlns:a16="http://schemas.microsoft.com/office/drawing/2014/main" id="{7C8A3721-EB00-489A-B601-4184DB1C9558}"/>
                </a:ext>
              </a:extLst>
            </p:cNvPr>
            <p:cNvSpPr/>
            <p:nvPr userDrawn="1"/>
          </p:nvSpPr>
          <p:spPr>
            <a:xfrm>
              <a:off x="-3603587" y="391614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6" name="Rechthoek 35">
              <a:extLst>
                <a:ext uri="{FF2B5EF4-FFF2-40B4-BE49-F238E27FC236}">
                  <a16:creationId xmlns:a16="http://schemas.microsoft.com/office/drawing/2014/main" id="{12635582-A156-41DC-AB33-BC332C73FA0D}"/>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één van de themakleuren uit het ingestelde kleurenpallet.</a:t>
              </a:r>
            </a:p>
          </p:txBody>
        </p:sp>
        <p:grpSp>
          <p:nvGrpSpPr>
            <p:cNvPr id="37" name="Groep 36">
              <a:extLst>
                <a:ext uri="{FF2B5EF4-FFF2-40B4-BE49-F238E27FC236}">
                  <a16:creationId xmlns:a16="http://schemas.microsoft.com/office/drawing/2014/main" id="{9E8EF9E6-5CB4-496B-8C7B-A312BB77368C}"/>
                </a:ext>
              </a:extLst>
            </p:cNvPr>
            <p:cNvGrpSpPr/>
            <p:nvPr userDrawn="1"/>
          </p:nvGrpSpPr>
          <p:grpSpPr>
            <a:xfrm>
              <a:off x="-3333646" y="4635104"/>
              <a:ext cx="2012897" cy="490702"/>
              <a:chOff x="12731803" y="3562552"/>
              <a:chExt cx="2012897" cy="490702"/>
            </a:xfrm>
          </p:grpSpPr>
          <p:sp>
            <p:nvSpPr>
              <p:cNvPr id="48" name="Rechthoek 47">
                <a:extLst>
                  <a:ext uri="{FF2B5EF4-FFF2-40B4-BE49-F238E27FC236}">
                    <a16:creationId xmlns:a16="http://schemas.microsoft.com/office/drawing/2014/main" id="{60453EB1-7BA4-40AB-8286-A106C5977280}"/>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45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 name="Rechthoek 48">
                <a:extLst>
                  <a:ext uri="{FF2B5EF4-FFF2-40B4-BE49-F238E27FC236}">
                    <a16:creationId xmlns:a16="http://schemas.microsoft.com/office/drawing/2014/main" id="{24399686-48FA-4DCA-9946-8554551E1B18}"/>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0" name="Tekstvak 49">
                <a:extLst>
                  <a:ext uri="{FF2B5EF4-FFF2-40B4-BE49-F238E27FC236}">
                    <a16:creationId xmlns:a16="http://schemas.microsoft.com/office/drawing/2014/main" id="{C7E20C6D-0139-44FA-BAAB-5812D3E922EC}"/>
                  </a:ext>
                </a:extLst>
              </p:cNvPr>
              <p:cNvSpPr txBox="1"/>
              <p:nvPr userDrawn="1"/>
            </p:nvSpPr>
            <p:spPr>
              <a:xfrm>
                <a:off x="12731803" y="3591461"/>
                <a:ext cx="1052978" cy="247760"/>
              </a:xfrm>
              <a:prstGeom prst="rect">
                <a:avLst/>
              </a:prstGeom>
              <a:noFill/>
            </p:spPr>
            <p:txBody>
              <a:bodyPr wrap="square" rtlCol="0">
                <a:spAutoFit/>
              </a:bodyPr>
              <a:lstStyle/>
              <a:p>
                <a:pPr marL="0" marR="0" lvl="0" indent="0" algn="l" defTabSz="913134" rtl="0" eaLnBrk="1" fontAlgn="auto" latinLnBrk="0" hangingPunct="1">
                  <a:lnSpc>
                    <a:spcPct val="90000"/>
                  </a:lnSpc>
                  <a:spcBef>
                    <a:spcPts val="450"/>
                  </a:spcBef>
                  <a:spcAft>
                    <a:spcPts val="450"/>
                  </a:spcAft>
                  <a:buClrTx/>
                  <a:buSzTx/>
                  <a:buFontTx/>
                  <a:buNone/>
                  <a:tabLst/>
                  <a:defRPr/>
                </a:pPr>
                <a:r>
                  <a:rPr lang="nl-NL" sz="675" b="1" kern="1200" noProof="0" dirty="0">
                    <a:solidFill>
                      <a:srgbClr val="211F26"/>
                    </a:solidFill>
                    <a:latin typeface="Calibri" panose="020F0502020204030204" pitchFamily="34" charset="0"/>
                    <a:ea typeface="+mn-ea"/>
                    <a:cs typeface="Calibri" panose="020F0502020204030204" pitchFamily="34" charset="0"/>
                  </a:rPr>
                  <a:t>Themakleuren</a:t>
                </a:r>
              </a:p>
            </p:txBody>
          </p:sp>
          <p:sp>
            <p:nvSpPr>
              <p:cNvPr id="51" name="Rechthoek 50">
                <a:extLst>
                  <a:ext uri="{FF2B5EF4-FFF2-40B4-BE49-F238E27FC236}">
                    <a16:creationId xmlns:a16="http://schemas.microsoft.com/office/drawing/2014/main" id="{071F6CDC-F513-444A-AF2D-788DBFC5F1A3}"/>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2" name="Rechthoek 51">
                <a:extLst>
                  <a:ext uri="{FF2B5EF4-FFF2-40B4-BE49-F238E27FC236}">
                    <a16:creationId xmlns:a16="http://schemas.microsoft.com/office/drawing/2014/main" id="{9F80BC51-53BA-40AA-814A-2766D22879B6}"/>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3" name="Rechthoek 52">
                <a:extLst>
                  <a:ext uri="{FF2B5EF4-FFF2-40B4-BE49-F238E27FC236}">
                    <a16:creationId xmlns:a16="http://schemas.microsoft.com/office/drawing/2014/main" id="{928E3765-AB4A-4362-BBBB-F3ED1822300D}"/>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4" name="Rechthoek 53">
                <a:extLst>
                  <a:ext uri="{FF2B5EF4-FFF2-40B4-BE49-F238E27FC236}">
                    <a16:creationId xmlns:a16="http://schemas.microsoft.com/office/drawing/2014/main" id="{2D4CE330-31E8-4B10-B25C-699C049B7F28}"/>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5" name="Rechthoek 54">
                <a:extLst>
                  <a:ext uri="{FF2B5EF4-FFF2-40B4-BE49-F238E27FC236}">
                    <a16:creationId xmlns:a16="http://schemas.microsoft.com/office/drawing/2014/main" id="{9C6FA41F-4BF5-4BE0-A0E7-D56525C723B9}"/>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6" name="Rechthoek 55">
                <a:extLst>
                  <a:ext uri="{FF2B5EF4-FFF2-40B4-BE49-F238E27FC236}">
                    <a16:creationId xmlns:a16="http://schemas.microsoft.com/office/drawing/2014/main" id="{CB37DD5B-DE35-431A-A81E-96F56D5EB4C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7" name="Rechthoek 56">
                <a:extLst>
                  <a:ext uri="{FF2B5EF4-FFF2-40B4-BE49-F238E27FC236}">
                    <a16:creationId xmlns:a16="http://schemas.microsoft.com/office/drawing/2014/main" id="{8E7546F0-C83E-42E9-92C3-C3FDDF713667}"/>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8" name="Rechthoek 57">
                <a:extLst>
                  <a:ext uri="{FF2B5EF4-FFF2-40B4-BE49-F238E27FC236}">
                    <a16:creationId xmlns:a16="http://schemas.microsoft.com/office/drawing/2014/main" id="{06D52478-66D1-439B-B115-3A42C75D2618}"/>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9" name="Rechthoek 58">
                <a:extLst>
                  <a:ext uri="{FF2B5EF4-FFF2-40B4-BE49-F238E27FC236}">
                    <a16:creationId xmlns:a16="http://schemas.microsoft.com/office/drawing/2014/main" id="{68F0870E-ADE8-49FD-AD55-C805B0C9F957}"/>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nvGrpSpPr>
              <p:cNvPr id="60" name="Groep 59">
                <a:extLst>
                  <a:ext uri="{FF2B5EF4-FFF2-40B4-BE49-F238E27FC236}">
                    <a16:creationId xmlns:a16="http://schemas.microsoft.com/office/drawing/2014/main" id="{86FB97F9-3AA6-467A-ACBD-D88A170C760B}"/>
                  </a:ext>
                </a:extLst>
              </p:cNvPr>
              <p:cNvGrpSpPr/>
              <p:nvPr userDrawn="1"/>
            </p:nvGrpSpPr>
            <p:grpSpPr>
              <a:xfrm>
                <a:off x="13580316" y="3865836"/>
                <a:ext cx="151508" cy="147961"/>
                <a:chOff x="13580316" y="3865836"/>
                <a:chExt cx="151508" cy="147961"/>
              </a:xfrm>
            </p:grpSpPr>
            <p:sp>
              <p:nvSpPr>
                <p:cNvPr id="61" name="Rechthoek 60">
                  <a:extLst>
                    <a:ext uri="{FF2B5EF4-FFF2-40B4-BE49-F238E27FC236}">
                      <a16:creationId xmlns:a16="http://schemas.microsoft.com/office/drawing/2014/main" id="{04FED92D-8867-4BE3-AA84-8455BD47650D}"/>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62" name="Rechthoek 61">
                  <a:extLst>
                    <a:ext uri="{FF2B5EF4-FFF2-40B4-BE49-F238E27FC236}">
                      <a16:creationId xmlns:a16="http://schemas.microsoft.com/office/drawing/2014/main" id="{8AD60293-18B1-453D-8F1C-F4B755353B9F}"/>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grpSp>
        <p:grpSp>
          <p:nvGrpSpPr>
            <p:cNvPr id="38" name="Groep 37">
              <a:extLst>
                <a:ext uri="{FF2B5EF4-FFF2-40B4-BE49-F238E27FC236}">
                  <a16:creationId xmlns:a16="http://schemas.microsoft.com/office/drawing/2014/main" id="{5714E822-23F8-41AD-829B-39FDCEBFE8B9}"/>
                </a:ext>
              </a:extLst>
            </p:cNvPr>
            <p:cNvGrpSpPr/>
            <p:nvPr userDrawn="1"/>
          </p:nvGrpSpPr>
          <p:grpSpPr>
            <a:xfrm>
              <a:off x="-3314820" y="4363463"/>
              <a:ext cx="1381246" cy="835929"/>
              <a:chOff x="-3314820" y="3391746"/>
              <a:chExt cx="1381246" cy="835929"/>
            </a:xfrm>
          </p:grpSpPr>
          <p:sp>
            <p:nvSpPr>
              <p:cNvPr id="39" name="Rechthoek 38">
                <a:extLst>
                  <a:ext uri="{FF2B5EF4-FFF2-40B4-BE49-F238E27FC236}">
                    <a16:creationId xmlns:a16="http://schemas.microsoft.com/office/drawing/2014/main" id="{93CDAB63-B20A-4B3E-802E-D15D3E7B3B43}"/>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0" name="Rechthoek 39">
                <a:extLst>
                  <a:ext uri="{FF2B5EF4-FFF2-40B4-BE49-F238E27FC236}">
                    <a16:creationId xmlns:a16="http://schemas.microsoft.com/office/drawing/2014/main" id="{1D5EA9F7-4803-4512-92AC-CDB4623CDFB0}"/>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1" name="Tekstvak 40">
                <a:extLst>
                  <a:ext uri="{FF2B5EF4-FFF2-40B4-BE49-F238E27FC236}">
                    <a16:creationId xmlns:a16="http://schemas.microsoft.com/office/drawing/2014/main" id="{C3B24AC8-CEB7-4A9C-BD4D-89A044B78B06}"/>
                  </a:ext>
                </a:extLst>
              </p:cNvPr>
              <p:cNvSpPr txBox="1"/>
              <p:nvPr userDrawn="1"/>
            </p:nvSpPr>
            <p:spPr>
              <a:xfrm>
                <a:off x="-3069820" y="3472995"/>
                <a:ext cx="109851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42" name="Vrije vorm: vorm 41">
                <a:extLst>
                  <a:ext uri="{FF2B5EF4-FFF2-40B4-BE49-F238E27FC236}">
                    <a16:creationId xmlns:a16="http://schemas.microsoft.com/office/drawing/2014/main" id="{06634AF5-AD4F-4549-B538-C4D5C06C5A31}"/>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6A86DE0B-905F-490A-A663-3BCB46D769D3}"/>
                  </a:ext>
                </a:extLst>
              </p:cNvPr>
              <p:cNvGrpSpPr/>
              <p:nvPr userDrawn="1"/>
            </p:nvGrpSpPr>
            <p:grpSpPr>
              <a:xfrm>
                <a:off x="-3243855" y="3446665"/>
                <a:ext cx="157453" cy="147831"/>
                <a:chOff x="-899320" y="3037554"/>
                <a:chExt cx="175977" cy="165227"/>
              </a:xfrm>
            </p:grpSpPr>
            <p:sp>
              <p:nvSpPr>
                <p:cNvPr id="45" name="Vrije vorm: vorm 44">
                  <a:extLst>
                    <a:ext uri="{FF2B5EF4-FFF2-40B4-BE49-F238E27FC236}">
                      <a16:creationId xmlns:a16="http://schemas.microsoft.com/office/drawing/2014/main" id="{11CC7C7D-0DEB-4813-A1C6-B0E7C2163BF3}"/>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nl-NL" sz="675"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46" name="Rechthoek: afgeronde hoeken 45">
                  <a:extLst>
                    <a:ext uri="{FF2B5EF4-FFF2-40B4-BE49-F238E27FC236}">
                      <a16:creationId xmlns:a16="http://schemas.microsoft.com/office/drawing/2014/main" id="{DB4BF630-ED14-4D39-A79E-47CC241E7FCC}"/>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 name="Vrije vorm: vorm 46">
                  <a:extLst>
                    <a:ext uri="{FF2B5EF4-FFF2-40B4-BE49-F238E27FC236}">
                      <a16:creationId xmlns:a16="http://schemas.microsoft.com/office/drawing/2014/main" id="{78CD76A7-1590-4C56-9DDF-DA16737169DA}"/>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44" name="Gelijkbenige driehoek 43">
                <a:extLst>
                  <a:ext uri="{FF2B5EF4-FFF2-40B4-BE49-F238E27FC236}">
                    <a16:creationId xmlns:a16="http://schemas.microsoft.com/office/drawing/2014/main" id="{CB39E84D-ADE3-40FE-B4FB-ACA7B69D65B2}"/>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9525" y="-25905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Submenu – beeld [5x]</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1" y="1854743"/>
            <a:ext cx="8335565" cy="1084400"/>
          </a:xfrm>
        </p:spPr>
        <p:txBody>
          <a:bodyPr tIns="0" anchor="b" anchorCtr="0"/>
          <a:lstStyle>
            <a:lvl1pPr>
              <a:lnSpc>
                <a:spcPts val="4125"/>
              </a:lnSpc>
              <a:defRPr sz="45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3282043" y="0"/>
            <a:ext cx="5861958" cy="1597795"/>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7195555"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5496956"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3798358"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099759"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401161"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596415" y="3446233"/>
            <a:ext cx="1150744" cy="1020743"/>
          </a:xfrm>
          <a:prstGeom prst="rect">
            <a:avLst/>
          </a:prstGeom>
          <a:noFill/>
        </p:spPr>
        <p:txBody>
          <a:bodyPr wrap="square" bIns="0" anchor="ctr" anchorCtr="0">
            <a:noAutofit/>
          </a:bodyPr>
          <a:lstStyle>
            <a:lvl1pPr marL="0" indent="0" algn="ctr">
              <a:lnSpc>
                <a:spcPct val="100000"/>
              </a:lnSpc>
              <a:spcBef>
                <a:spcPts val="0"/>
              </a:spcBef>
              <a:buNone/>
              <a:defRPr sz="825">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2295013" y="3446233"/>
            <a:ext cx="1150744" cy="1020743"/>
          </a:xfrm>
          <a:prstGeom prst="rect">
            <a:avLst/>
          </a:prstGeom>
          <a:noFill/>
        </p:spPr>
        <p:txBody>
          <a:bodyPr wrap="square" bIns="0" anchor="ctr" anchorCtr="0">
            <a:noAutofit/>
          </a:bodyPr>
          <a:lstStyle>
            <a:lvl1pPr marL="0" indent="0" algn="ctr">
              <a:lnSpc>
                <a:spcPct val="100000"/>
              </a:lnSpc>
              <a:spcBef>
                <a:spcPts val="0"/>
              </a:spcBef>
              <a:buNone/>
              <a:defRPr sz="825">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3993612" y="3446233"/>
            <a:ext cx="1150744" cy="1020743"/>
          </a:xfrm>
          <a:prstGeom prst="rect">
            <a:avLst/>
          </a:prstGeom>
          <a:noFill/>
        </p:spPr>
        <p:txBody>
          <a:bodyPr wrap="square" bIns="0" anchor="ctr" anchorCtr="0">
            <a:noAutofit/>
          </a:bodyPr>
          <a:lstStyle>
            <a:lvl1pPr marL="0" indent="0" algn="ctr">
              <a:lnSpc>
                <a:spcPct val="100000"/>
              </a:lnSpc>
              <a:spcBef>
                <a:spcPts val="0"/>
              </a:spcBef>
              <a:buNone/>
              <a:defRPr sz="825">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5692210" y="3446233"/>
            <a:ext cx="1150744" cy="1020743"/>
          </a:xfrm>
          <a:prstGeom prst="rect">
            <a:avLst/>
          </a:prstGeom>
          <a:noFill/>
        </p:spPr>
        <p:txBody>
          <a:bodyPr wrap="square" bIns="0" anchor="ctr" anchorCtr="0">
            <a:noAutofit/>
          </a:bodyPr>
          <a:lstStyle>
            <a:lvl1pPr marL="0" marR="0" indent="0" algn="ctr" defTabSz="6858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825">
                <a:solidFill>
                  <a:schemeClr val="bg1">
                    <a:lumMod val="50000"/>
                  </a:schemeClr>
                </a:solidFill>
              </a:defRPr>
            </a:lvl1pPr>
          </a:lstStyle>
          <a:p>
            <a:pPr marL="0" marR="0" lvl="0" indent="0" algn="ctr" defTabSz="6858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dirty="0"/>
              <a:t>Klik 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a:p>
            <a:endParaRPr lang="nl-NL" dirty="0"/>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7390809" y="3446233"/>
            <a:ext cx="1150744" cy="1020743"/>
          </a:xfrm>
          <a:prstGeom prst="rect">
            <a:avLst/>
          </a:prstGeom>
          <a:noFill/>
        </p:spPr>
        <p:txBody>
          <a:bodyPr wrap="square" bIns="0" anchor="ctr" anchorCtr="0">
            <a:noAutofit/>
          </a:bodyPr>
          <a:lstStyle>
            <a:lvl1pPr marL="0" indent="0" algn="ctr">
              <a:lnSpc>
                <a:spcPct val="100000"/>
              </a:lnSpc>
              <a:spcBef>
                <a:spcPts val="0"/>
              </a:spcBef>
              <a:buNone/>
              <a:defRPr sz="825">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20788408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p:bg>
      <p:bgRef idx="1001">
        <a:schemeClr val="bg1"/>
      </p:bgRef>
    </p:bg>
    <p:spTree>
      <p:nvGrpSpPr>
        <p:cNvPr id="1" name=""/>
        <p:cNvGrpSpPr/>
        <p:nvPr/>
      </p:nvGrpSpPr>
      <p:grpSpPr>
        <a:xfrm>
          <a:off x="0" y="0"/>
          <a:ext cx="0" cy="0"/>
          <a:chOff x="0" y="0"/>
          <a:chExt cx="0" cy="0"/>
        </a:xfrm>
      </p:grpSpPr>
      <p:sp>
        <p:nvSpPr>
          <p:cNvPr id="4" name="Tijdelijke aanduiding voor tekst 2">
            <a:extLst>
              <a:ext uri="{FF2B5EF4-FFF2-40B4-BE49-F238E27FC236}">
                <a16:creationId xmlns:a16="http://schemas.microsoft.com/office/drawing/2014/main" id="{C9FC708F-D49C-484C-B7DE-166D5B6CC9E0}"/>
              </a:ext>
            </a:extLst>
          </p:cNvPr>
          <p:cNvSpPr>
            <a:spLocks noGrp="1"/>
          </p:cNvSpPr>
          <p:nvPr>
            <p:ph type="body" idx="10" hasCustomPrompt="1"/>
          </p:nvPr>
        </p:nvSpPr>
        <p:spPr>
          <a:xfrm>
            <a:off x="0" y="0"/>
            <a:ext cx="8640000" cy="4932000"/>
          </a:xfrm>
          <a:blipFill>
            <a:blip r:embed="rId2"/>
            <a:stretch>
              <a:fillRect/>
            </a:stretch>
          </a:blipFill>
        </p:spPr>
        <p:txBody>
          <a:bodyPr anchor="t" anchorCtr="0"/>
          <a:lstStyle>
            <a:lvl1pPr marL="0" indent="0">
              <a:buNone/>
              <a:defRPr sz="1800" b="0" i="0">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 </a:t>
            </a:r>
          </a:p>
        </p:txBody>
      </p:sp>
      <p:sp>
        <p:nvSpPr>
          <p:cNvPr id="2" name="Titel 1"/>
          <p:cNvSpPr>
            <a:spLocks noGrp="1"/>
          </p:cNvSpPr>
          <p:nvPr>
            <p:ph type="ctrTitle" hasCustomPrompt="1"/>
          </p:nvPr>
        </p:nvSpPr>
        <p:spPr>
          <a:xfrm>
            <a:off x="491526" y="396000"/>
            <a:ext cx="4874225" cy="1476000"/>
          </a:xfrm>
        </p:spPr>
        <p:txBody>
          <a:bodyPr/>
          <a:lstStyle>
            <a:lvl1pPr>
              <a:lnSpc>
                <a:spcPts val="5600"/>
              </a:lnSpc>
              <a:defRPr sz="6400" baseline="0">
                <a:solidFill>
                  <a:schemeClr val="bg1"/>
                </a:solidFill>
              </a:defRPr>
            </a:lvl1pPr>
          </a:lstStyle>
          <a:p>
            <a:r>
              <a:rPr lang="nl-NL" dirty="0"/>
              <a:t>Titel  bewerken</a:t>
            </a:r>
          </a:p>
        </p:txBody>
      </p:sp>
      <p:sp>
        <p:nvSpPr>
          <p:cNvPr id="3" name="Subtitel 2"/>
          <p:cNvSpPr>
            <a:spLocks noGrp="1"/>
          </p:cNvSpPr>
          <p:nvPr>
            <p:ph type="subTitle" idx="1" hasCustomPrompt="1"/>
          </p:nvPr>
        </p:nvSpPr>
        <p:spPr>
          <a:xfrm>
            <a:off x="491526" y="1872000"/>
            <a:ext cx="4874225" cy="1080000"/>
          </a:xfrm>
        </p:spPr>
        <p:txBody>
          <a:bodyPr/>
          <a:lstStyle>
            <a:lvl1pPr marL="0" indent="0" algn="l">
              <a:buNone/>
              <a:defRPr b="0" i="0">
                <a:solidFill>
                  <a:srgbClr val="FFFFFF"/>
                </a:solidFill>
                <a:latin typeface="Museo Sans 100"/>
                <a:cs typeface="Museo Sans 10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Plaats een foto en zet die op de achtergrond met rechtermuisknop</a:t>
            </a:r>
            <a:br>
              <a:rPr lang="nl-NL" dirty="0"/>
            </a:br>
            <a:r>
              <a:rPr lang="nl-NL" dirty="0"/>
              <a:t> &gt; </a:t>
            </a:r>
            <a:r>
              <a:rPr lang="nl-NL" dirty="0" err="1"/>
              <a:t>send</a:t>
            </a:r>
            <a:r>
              <a:rPr lang="nl-NL" dirty="0"/>
              <a:t> to back</a:t>
            </a:r>
          </a:p>
        </p:txBody>
      </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9525" y="-25905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hoofdstuk</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1" y="1854743"/>
            <a:ext cx="8335565" cy="1084400"/>
          </a:xfrm>
        </p:spPr>
        <p:txBody>
          <a:bodyPr tIns="0" anchor="b" anchorCtr="0"/>
          <a:lstStyle>
            <a:lvl1pPr>
              <a:lnSpc>
                <a:spcPts val="4125"/>
              </a:lnSpc>
              <a:defRPr sz="4500">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410767" y="2939143"/>
            <a:ext cx="8326040" cy="1784782"/>
          </a:xfrm>
        </p:spPr>
        <p:txBody>
          <a:bodyPr/>
          <a:lstStyle>
            <a:lvl1pPr marL="0" indent="0">
              <a:buNone/>
              <a:defRPr sz="1500" b="0">
                <a:solidFill>
                  <a:schemeClr val="bg1"/>
                </a:solidFill>
              </a:defRPr>
            </a:lvl1pPr>
            <a:lvl2pPr marL="0" indent="0">
              <a:buNone/>
              <a:defRPr sz="1500">
                <a:solidFill>
                  <a:schemeClr val="bg1"/>
                </a:solidFill>
              </a:defRPr>
            </a:lvl2pPr>
            <a:lvl3pPr>
              <a:defRPr sz="1500">
                <a:solidFill>
                  <a:schemeClr val="bg1"/>
                </a:solidFill>
              </a:defRPr>
            </a:lvl3pPr>
            <a:lvl4pPr>
              <a:defRPr sz="1500">
                <a:solidFill>
                  <a:schemeClr val="bg1"/>
                </a:solidFill>
              </a:defRPr>
            </a:lvl4pPr>
            <a:lvl5pPr>
              <a:defRPr sz="1500" b="0">
                <a:solidFill>
                  <a:schemeClr val="bg1"/>
                </a:solidFill>
              </a:defRPr>
            </a:lvl5pPr>
            <a:lvl6pPr>
              <a:defRPr sz="1500">
                <a:solidFill>
                  <a:schemeClr val="bg1"/>
                </a:solidFill>
              </a:defRPr>
            </a:lvl6pPr>
            <a:lvl7pPr>
              <a:defRPr sz="1500">
                <a:solidFill>
                  <a:schemeClr val="bg1"/>
                </a:solidFill>
              </a:defRPr>
            </a:lvl7pPr>
            <a:lvl8pPr>
              <a:defRPr sz="1500">
                <a:solidFill>
                  <a:schemeClr val="bg1"/>
                </a:solidFill>
              </a:defRPr>
            </a:lvl8pPr>
            <a:lvl9pPr>
              <a:defRPr sz="1500">
                <a:solidFill>
                  <a:schemeClr val="bg1"/>
                </a:solidFill>
              </a:defRPr>
            </a:lvl9pPr>
          </a:lstStyle>
          <a:p>
            <a:pPr lvl="0"/>
            <a:r>
              <a:rPr lang="nl-NL"/>
              <a:t>Subtitel</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3282043" y="0"/>
            <a:ext cx="5861958" cy="1597795"/>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Tree>
    <p:extLst>
      <p:ext uri="{BB962C8B-B14F-4D97-AF65-F5344CB8AC3E}">
        <p14:creationId xmlns:p14="http://schemas.microsoft.com/office/powerpoint/2010/main" val="1022011686"/>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grpSp>
        <p:nvGrpSpPr>
          <p:cNvPr id="2" name="- INSTRUCTIES">
            <a:extLst>
              <a:ext uri="{FF2B5EF4-FFF2-40B4-BE49-F238E27FC236}">
                <a16:creationId xmlns:a16="http://schemas.microsoft.com/office/drawing/2014/main" id="{BFDA1175-34E1-459E-ACF2-4E348A09A13E}"/>
              </a:ext>
            </a:extLst>
          </p:cNvPr>
          <p:cNvGrpSpPr/>
          <p:nvPr userDrawn="1"/>
        </p:nvGrpSpPr>
        <p:grpSpPr>
          <a:xfrm>
            <a:off x="9443923" y="-1"/>
            <a:ext cx="2770040" cy="5267326"/>
            <a:chOff x="12377595" y="-1"/>
            <a:chExt cx="3693386" cy="7023101"/>
          </a:xfrm>
        </p:grpSpPr>
        <p:sp>
          <p:nvSpPr>
            <p:cNvPr id="15" name="Rechthoek 14">
              <a:extLst>
                <a:ext uri="{FF2B5EF4-FFF2-40B4-BE49-F238E27FC236}">
                  <a16:creationId xmlns:a16="http://schemas.microsoft.com/office/drawing/2014/main" id="{927C2A30-6D5F-4F96-96B1-C31EF2380377}"/>
                </a:ext>
              </a:extLst>
            </p:cNvPr>
            <p:cNvSpPr/>
            <p:nvPr userDrawn="1"/>
          </p:nvSpPr>
          <p:spPr>
            <a:xfrm>
              <a:off x="12377595" y="-1"/>
              <a:ext cx="3593091" cy="619510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7" name="Ovaal 16">
              <a:extLst>
                <a:ext uri="{FF2B5EF4-FFF2-40B4-BE49-F238E27FC236}">
                  <a16:creationId xmlns:a16="http://schemas.microsoft.com/office/drawing/2014/main" id="{51C3B253-9054-4525-8751-80DF49D65FCE}"/>
                </a:ext>
              </a:extLst>
            </p:cNvPr>
            <p:cNvSpPr/>
            <p:nvPr userDrawn="1"/>
          </p:nvSpPr>
          <p:spPr>
            <a:xfrm>
              <a:off x="12560173"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8" name="Rechthoek 17">
              <a:extLst>
                <a:ext uri="{FF2B5EF4-FFF2-40B4-BE49-F238E27FC236}">
                  <a16:creationId xmlns:a16="http://schemas.microsoft.com/office/drawing/2014/main" id="{DA8AA08D-F60F-44F9-92B8-223369205B34}"/>
                </a:ext>
              </a:extLst>
            </p:cNvPr>
            <p:cNvSpPr/>
            <p:nvPr userDrawn="1"/>
          </p:nvSpPr>
          <p:spPr>
            <a:xfrm>
              <a:off x="1284434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invoegkader van de afbeeldingen door op de lipjes (onderaan) te klikken. Wanneer nodig, verwijder de bestaande afbeeldingen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9" name="Ovaal 18">
              <a:extLst>
                <a:ext uri="{FF2B5EF4-FFF2-40B4-BE49-F238E27FC236}">
                  <a16:creationId xmlns:a16="http://schemas.microsoft.com/office/drawing/2014/main" id="{32FA3AFA-F07D-4F1E-8438-85725D8C52FF}"/>
                </a:ext>
              </a:extLst>
            </p:cNvPr>
            <p:cNvSpPr/>
            <p:nvPr userDrawn="1"/>
          </p:nvSpPr>
          <p:spPr>
            <a:xfrm>
              <a:off x="12560173" y="296856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BB4E153F-0976-477B-89B8-6B37CB5A4ED6}"/>
                </a:ext>
              </a:extLst>
            </p:cNvPr>
            <p:cNvSpPr/>
            <p:nvPr userDrawn="1"/>
          </p:nvSpPr>
          <p:spPr>
            <a:xfrm>
              <a:off x="12844344" y="2968562"/>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1" name="Ovaal 20">
              <a:extLst>
                <a:ext uri="{FF2B5EF4-FFF2-40B4-BE49-F238E27FC236}">
                  <a16:creationId xmlns:a16="http://schemas.microsoft.com/office/drawing/2014/main" id="{2F2FC2B7-6BAE-46FA-8205-F997D8B5B957}"/>
                </a:ext>
              </a:extLst>
            </p:cNvPr>
            <p:cNvSpPr/>
            <p:nvPr userDrawn="1"/>
          </p:nvSpPr>
          <p:spPr>
            <a:xfrm>
              <a:off x="12560173" y="456099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8D5A65B6-D9AF-43F5-8BF3-28FE4CB82C2E}"/>
                </a:ext>
              </a:extLst>
            </p:cNvPr>
            <p:cNvSpPr/>
            <p:nvPr userDrawn="1"/>
          </p:nvSpPr>
          <p:spPr>
            <a:xfrm>
              <a:off x="12844344" y="4560992"/>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23" name="Rechthoek 22">
              <a:extLst>
                <a:ext uri="{FF2B5EF4-FFF2-40B4-BE49-F238E27FC236}">
                  <a16:creationId xmlns:a16="http://schemas.microsoft.com/office/drawing/2014/main" id="{6F5D8BCD-2D3E-48FA-8EF8-3BB3B19D2B8E}"/>
                </a:ext>
              </a:extLst>
            </p:cNvPr>
            <p:cNvSpPr/>
            <p:nvPr userDrawn="1"/>
          </p:nvSpPr>
          <p:spPr>
            <a:xfrm>
              <a:off x="12846924" y="3534891"/>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5" name="Groep 24">
              <a:extLst>
                <a:ext uri="{FF2B5EF4-FFF2-40B4-BE49-F238E27FC236}">
                  <a16:creationId xmlns:a16="http://schemas.microsoft.com/office/drawing/2014/main" id="{7A415A90-BA06-4844-A2DE-FAAC2D77913B}"/>
                </a:ext>
              </a:extLst>
            </p:cNvPr>
            <p:cNvGrpSpPr/>
            <p:nvPr userDrawn="1"/>
          </p:nvGrpSpPr>
          <p:grpSpPr>
            <a:xfrm>
              <a:off x="13677941" y="3814409"/>
              <a:ext cx="1222990" cy="563933"/>
              <a:chOff x="-2485819" y="3399207"/>
              <a:chExt cx="1222990" cy="563933"/>
            </a:xfrm>
          </p:grpSpPr>
          <p:sp>
            <p:nvSpPr>
              <p:cNvPr id="66" name="Rechthoek 65">
                <a:extLst>
                  <a:ext uri="{FF2B5EF4-FFF2-40B4-BE49-F238E27FC236}">
                    <a16:creationId xmlns:a16="http://schemas.microsoft.com/office/drawing/2014/main" id="{DD0C04FC-AD89-48C7-B443-317C89046E36}"/>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7" name="Rechthoek 66">
                <a:extLst>
                  <a:ext uri="{FF2B5EF4-FFF2-40B4-BE49-F238E27FC236}">
                    <a16:creationId xmlns:a16="http://schemas.microsoft.com/office/drawing/2014/main" id="{48A5A4C1-E5E4-4D3E-BEA5-ECF9A959F8F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68" name="Groep 67">
                <a:extLst>
                  <a:ext uri="{FF2B5EF4-FFF2-40B4-BE49-F238E27FC236}">
                    <a16:creationId xmlns:a16="http://schemas.microsoft.com/office/drawing/2014/main" id="{DDDB638F-ED5E-414D-9DC7-FC91D580199F}"/>
                  </a:ext>
                </a:extLst>
              </p:cNvPr>
              <p:cNvGrpSpPr/>
              <p:nvPr userDrawn="1"/>
            </p:nvGrpSpPr>
            <p:grpSpPr>
              <a:xfrm>
                <a:off x="-2403869" y="3460544"/>
                <a:ext cx="155951" cy="131922"/>
                <a:chOff x="12968836" y="3354170"/>
                <a:chExt cx="404806" cy="342433"/>
              </a:xfrm>
            </p:grpSpPr>
            <p:sp>
              <p:nvSpPr>
                <p:cNvPr id="81" name="Rechthoek: afgeronde hoeken 80">
                  <a:extLst>
                    <a:ext uri="{FF2B5EF4-FFF2-40B4-BE49-F238E27FC236}">
                      <a16:creationId xmlns:a16="http://schemas.microsoft.com/office/drawing/2014/main" id="{A193FD75-14A7-41EE-AC50-420A5DD5683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82" name="Rechthoek 81">
                  <a:extLst>
                    <a:ext uri="{FF2B5EF4-FFF2-40B4-BE49-F238E27FC236}">
                      <a16:creationId xmlns:a16="http://schemas.microsoft.com/office/drawing/2014/main" id="{9EE7C2BD-9176-4EBC-A9AF-9B8CC41C2E1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3" name="Rechthoek 82">
                  <a:extLst>
                    <a:ext uri="{FF2B5EF4-FFF2-40B4-BE49-F238E27FC236}">
                      <a16:creationId xmlns:a16="http://schemas.microsoft.com/office/drawing/2014/main" id="{40CD900D-5506-4B06-95DF-54C9F590F0A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4" name="Rechthoek 83">
                  <a:extLst>
                    <a:ext uri="{FF2B5EF4-FFF2-40B4-BE49-F238E27FC236}">
                      <a16:creationId xmlns:a16="http://schemas.microsoft.com/office/drawing/2014/main" id="{3E6F399A-6BE1-4557-94D1-29D3456F3294}"/>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5" name="Rechthoek 84">
                  <a:extLst>
                    <a:ext uri="{FF2B5EF4-FFF2-40B4-BE49-F238E27FC236}">
                      <a16:creationId xmlns:a16="http://schemas.microsoft.com/office/drawing/2014/main" id="{57D64309-7C23-4092-87C7-91FAEBE0092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6" name="Rechthoek 85">
                  <a:extLst>
                    <a:ext uri="{FF2B5EF4-FFF2-40B4-BE49-F238E27FC236}">
                      <a16:creationId xmlns:a16="http://schemas.microsoft.com/office/drawing/2014/main" id="{E7079475-FA54-4C96-88CF-6AC69EA14D3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9" name="Groep 68">
                <a:extLst>
                  <a:ext uri="{FF2B5EF4-FFF2-40B4-BE49-F238E27FC236}">
                    <a16:creationId xmlns:a16="http://schemas.microsoft.com/office/drawing/2014/main" id="{FDE58D03-C38E-4CC2-8E95-85A773F0D7EB}"/>
                  </a:ext>
                </a:extLst>
              </p:cNvPr>
              <p:cNvGrpSpPr/>
              <p:nvPr userDrawn="1"/>
            </p:nvGrpSpPr>
            <p:grpSpPr>
              <a:xfrm>
                <a:off x="-2423424" y="3690208"/>
                <a:ext cx="166739" cy="218963"/>
                <a:chOff x="12940828" y="3950597"/>
                <a:chExt cx="432813" cy="568367"/>
              </a:xfrm>
            </p:grpSpPr>
            <p:grpSp>
              <p:nvGrpSpPr>
                <p:cNvPr id="73" name="Groep 72">
                  <a:extLst>
                    <a:ext uri="{FF2B5EF4-FFF2-40B4-BE49-F238E27FC236}">
                      <a16:creationId xmlns:a16="http://schemas.microsoft.com/office/drawing/2014/main" id="{52F381B0-3840-4E8B-8D25-1E7A7AB06461}"/>
                    </a:ext>
                  </a:extLst>
                </p:cNvPr>
                <p:cNvGrpSpPr/>
                <p:nvPr userDrawn="1"/>
              </p:nvGrpSpPr>
              <p:grpSpPr>
                <a:xfrm>
                  <a:off x="13000382" y="4006891"/>
                  <a:ext cx="373259" cy="315747"/>
                  <a:chOff x="12968836" y="3354170"/>
                  <a:chExt cx="404806" cy="342433"/>
                </a:xfrm>
              </p:grpSpPr>
              <p:sp>
                <p:nvSpPr>
                  <p:cNvPr id="75" name="Rechthoek: afgeronde hoeken 74">
                    <a:extLst>
                      <a:ext uri="{FF2B5EF4-FFF2-40B4-BE49-F238E27FC236}">
                        <a16:creationId xmlns:a16="http://schemas.microsoft.com/office/drawing/2014/main" id="{728859C0-9B8F-44AF-8FD7-BFC9ACE7255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4B8BE133-B33A-4969-A040-9CD2DAA2A664}"/>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606D30F9-F49C-44C6-B71E-1A9CC88123D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E4089193-B95B-4BC3-804B-BD758249377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59655C51-9C42-4522-9A2B-B5B0CC0D56E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2E101CDF-F740-485D-9A06-F59E17A1E11E}"/>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74" name="Boog 73">
                  <a:extLst>
                    <a:ext uri="{FF2B5EF4-FFF2-40B4-BE49-F238E27FC236}">
                      <a16:creationId xmlns:a16="http://schemas.microsoft.com/office/drawing/2014/main" id="{52977D05-283A-487B-A3F9-DE678B4005B4}"/>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70" name="Tekstvak 69">
                <a:extLst>
                  <a:ext uri="{FF2B5EF4-FFF2-40B4-BE49-F238E27FC236}">
                    <a16:creationId xmlns:a16="http://schemas.microsoft.com/office/drawing/2014/main" id="{7A06B4A2-8F66-439A-A799-CAAB5EE9F2D9}"/>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71" name="Tekstvak 70">
                <a:extLst>
                  <a:ext uri="{FF2B5EF4-FFF2-40B4-BE49-F238E27FC236}">
                    <a16:creationId xmlns:a16="http://schemas.microsoft.com/office/drawing/2014/main" id="{A4A83FEE-9BA9-40B3-992C-10559C3599C4}"/>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72" name="Vrije vorm: vorm 71">
                <a:extLst>
                  <a:ext uri="{FF2B5EF4-FFF2-40B4-BE49-F238E27FC236}">
                    <a16:creationId xmlns:a16="http://schemas.microsoft.com/office/drawing/2014/main" id="{0B070651-D882-4855-B7EE-FE06D3EB840A}"/>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7" name="Groep 26">
              <a:extLst>
                <a:ext uri="{FF2B5EF4-FFF2-40B4-BE49-F238E27FC236}">
                  <a16:creationId xmlns:a16="http://schemas.microsoft.com/office/drawing/2014/main" id="{3CFC3BEB-6D04-4B64-B207-B81AC905ADC6}"/>
                </a:ext>
              </a:extLst>
            </p:cNvPr>
            <p:cNvGrpSpPr/>
            <p:nvPr userDrawn="1"/>
          </p:nvGrpSpPr>
          <p:grpSpPr>
            <a:xfrm>
              <a:off x="12377595" y="6063404"/>
              <a:ext cx="3693386" cy="959696"/>
              <a:chOff x="-3786437" y="6163468"/>
              <a:chExt cx="3693386" cy="959696"/>
            </a:xfrm>
          </p:grpSpPr>
          <p:sp>
            <p:nvSpPr>
              <p:cNvPr id="56" name="Rechthoek 55">
                <a:extLst>
                  <a:ext uri="{FF2B5EF4-FFF2-40B4-BE49-F238E27FC236}">
                    <a16:creationId xmlns:a16="http://schemas.microsoft.com/office/drawing/2014/main" id="{D363FFDB-54DD-4EF1-B3D0-B6F2614DF33D}"/>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7" name="ICOON_info">
                <a:extLst>
                  <a:ext uri="{FF2B5EF4-FFF2-40B4-BE49-F238E27FC236}">
                    <a16:creationId xmlns:a16="http://schemas.microsoft.com/office/drawing/2014/main" id="{7DD842D1-96A3-4EAD-BE75-60C8E6E16706}"/>
                  </a:ext>
                </a:extLst>
              </p:cNvPr>
              <p:cNvGrpSpPr/>
              <p:nvPr userDrawn="1"/>
            </p:nvGrpSpPr>
            <p:grpSpPr>
              <a:xfrm>
                <a:off x="-376736" y="6163468"/>
                <a:ext cx="283685" cy="283685"/>
                <a:chOff x="-510741" y="5913713"/>
                <a:chExt cx="267555" cy="267555"/>
              </a:xfrm>
            </p:grpSpPr>
            <p:sp>
              <p:nvSpPr>
                <p:cNvPr id="64" name="Ovaal 63">
                  <a:extLst>
                    <a:ext uri="{FF2B5EF4-FFF2-40B4-BE49-F238E27FC236}">
                      <a16:creationId xmlns:a16="http://schemas.microsoft.com/office/drawing/2014/main" id="{B7B72369-1EDD-4A2E-A248-4B4A8AB5215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65" name="Graphic 163" descr="Informatie">
                  <a:extLst>
                    <a:ext uri="{FF2B5EF4-FFF2-40B4-BE49-F238E27FC236}">
                      <a16:creationId xmlns:a16="http://schemas.microsoft.com/office/drawing/2014/main" id="{436327FA-5F1C-408D-BDCF-A576CB9A140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58" name="Groep 57">
                <a:extLst>
                  <a:ext uri="{FF2B5EF4-FFF2-40B4-BE49-F238E27FC236}">
                    <a16:creationId xmlns:a16="http://schemas.microsoft.com/office/drawing/2014/main" id="{6D45D604-3F57-484D-B6DB-7F30BFDEF5F5}"/>
                  </a:ext>
                </a:extLst>
              </p:cNvPr>
              <p:cNvGrpSpPr/>
              <p:nvPr userDrawn="1"/>
            </p:nvGrpSpPr>
            <p:grpSpPr>
              <a:xfrm>
                <a:off x="-938434" y="6420818"/>
                <a:ext cx="627798" cy="576693"/>
                <a:chOff x="-938434" y="4570310"/>
                <a:chExt cx="627798" cy="576693"/>
              </a:xfrm>
            </p:grpSpPr>
            <p:grpSp>
              <p:nvGrpSpPr>
                <p:cNvPr id="59" name="Inspireren">
                  <a:extLst>
                    <a:ext uri="{FF2B5EF4-FFF2-40B4-BE49-F238E27FC236}">
                      <a16:creationId xmlns:a16="http://schemas.microsoft.com/office/drawing/2014/main" id="{11297951-CE3F-4784-90D1-75848C6D2B0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61" name="Freeform 12">
                    <a:extLst>
                      <a:ext uri="{FF2B5EF4-FFF2-40B4-BE49-F238E27FC236}">
                        <a16:creationId xmlns:a16="http://schemas.microsoft.com/office/drawing/2014/main" id="{D890CFF5-5FB3-475D-B38F-177A9AAE7D73}"/>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62" name="Freeform 13">
                    <a:extLst>
                      <a:ext uri="{FF2B5EF4-FFF2-40B4-BE49-F238E27FC236}">
                        <a16:creationId xmlns:a16="http://schemas.microsoft.com/office/drawing/2014/main" id="{8D073D70-3194-4319-9303-8941E183C746}"/>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63" name="Freeform 14">
                    <a:extLst>
                      <a:ext uri="{FF2B5EF4-FFF2-40B4-BE49-F238E27FC236}">
                        <a16:creationId xmlns:a16="http://schemas.microsoft.com/office/drawing/2014/main" id="{CC79F592-0400-47AB-9409-7E5B67024582}"/>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60" name="Tekstvak 59">
                  <a:extLst>
                    <a:ext uri="{FF2B5EF4-FFF2-40B4-BE49-F238E27FC236}">
                      <a16:creationId xmlns:a16="http://schemas.microsoft.com/office/drawing/2014/main" id="{E333CC64-89BA-4A7D-85D4-7B84317B090F}"/>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9" name="Groep 28">
              <a:extLst>
                <a:ext uri="{FF2B5EF4-FFF2-40B4-BE49-F238E27FC236}">
                  <a16:creationId xmlns:a16="http://schemas.microsoft.com/office/drawing/2014/main" id="{8A2EB3BD-B342-49D4-A6B8-A71E0166B050}"/>
                </a:ext>
              </a:extLst>
            </p:cNvPr>
            <p:cNvGrpSpPr/>
            <p:nvPr userDrawn="1"/>
          </p:nvGrpSpPr>
          <p:grpSpPr>
            <a:xfrm>
              <a:off x="12796313" y="1561608"/>
              <a:ext cx="791775" cy="406485"/>
              <a:chOff x="-3565087" y="1409294"/>
              <a:chExt cx="627469" cy="322133"/>
            </a:xfrm>
          </p:grpSpPr>
          <p:grpSp>
            <p:nvGrpSpPr>
              <p:cNvPr id="50" name="Groep 49">
                <a:extLst>
                  <a:ext uri="{FF2B5EF4-FFF2-40B4-BE49-F238E27FC236}">
                    <a16:creationId xmlns:a16="http://schemas.microsoft.com/office/drawing/2014/main" id="{EB163A03-D0FB-4ED3-8AE2-E5D29C184201}"/>
                  </a:ext>
                </a:extLst>
              </p:cNvPr>
              <p:cNvGrpSpPr/>
              <p:nvPr userDrawn="1"/>
            </p:nvGrpSpPr>
            <p:grpSpPr>
              <a:xfrm>
                <a:off x="-3364916" y="1409294"/>
                <a:ext cx="225195" cy="195499"/>
                <a:chOff x="10307162" y="1361199"/>
                <a:chExt cx="2200275" cy="1914525"/>
              </a:xfrm>
            </p:grpSpPr>
            <p:sp>
              <p:nvSpPr>
                <p:cNvPr id="52" name="Vrije vorm: vorm 51">
                  <a:extLst>
                    <a:ext uri="{FF2B5EF4-FFF2-40B4-BE49-F238E27FC236}">
                      <a16:creationId xmlns:a16="http://schemas.microsoft.com/office/drawing/2014/main" id="{47540457-3819-469D-BB28-D97AF4EA94F7}"/>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53" name="Groep 52">
                  <a:extLst>
                    <a:ext uri="{FF2B5EF4-FFF2-40B4-BE49-F238E27FC236}">
                      <a16:creationId xmlns:a16="http://schemas.microsoft.com/office/drawing/2014/main" id="{36131598-E9A3-4B7F-8C40-935D72B68186}"/>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54" name="Vrije vorm: vorm 53">
                    <a:extLst>
                      <a:ext uri="{FF2B5EF4-FFF2-40B4-BE49-F238E27FC236}">
                        <a16:creationId xmlns:a16="http://schemas.microsoft.com/office/drawing/2014/main" id="{58EB82B6-A028-4063-90CD-5DD437C61152}"/>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55" name="Vrije vorm: vorm 54">
                    <a:extLst>
                      <a:ext uri="{FF2B5EF4-FFF2-40B4-BE49-F238E27FC236}">
                        <a16:creationId xmlns:a16="http://schemas.microsoft.com/office/drawing/2014/main" id="{95947176-829B-4380-9ACD-81C010D9C209}"/>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51" name="Tekstvak 50">
                <a:extLst>
                  <a:ext uri="{FF2B5EF4-FFF2-40B4-BE49-F238E27FC236}">
                    <a16:creationId xmlns:a16="http://schemas.microsoft.com/office/drawing/2014/main" id="{99BFCA7D-7B10-43AB-BD8D-3026E0645879}"/>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30" name="Groep 29">
              <a:extLst>
                <a:ext uri="{FF2B5EF4-FFF2-40B4-BE49-F238E27FC236}">
                  <a16:creationId xmlns:a16="http://schemas.microsoft.com/office/drawing/2014/main" id="{26C2B5C7-AA30-4E72-9F70-91C6E48ADD0A}"/>
                </a:ext>
              </a:extLst>
            </p:cNvPr>
            <p:cNvGrpSpPr/>
            <p:nvPr userDrawn="1"/>
          </p:nvGrpSpPr>
          <p:grpSpPr>
            <a:xfrm>
              <a:off x="12809465" y="5500987"/>
              <a:ext cx="514284" cy="506545"/>
              <a:chOff x="12617641" y="3403239"/>
              <a:chExt cx="752963" cy="741634"/>
            </a:xfrm>
          </p:grpSpPr>
          <p:grpSp>
            <p:nvGrpSpPr>
              <p:cNvPr id="34" name="Groep 33">
                <a:extLst>
                  <a:ext uri="{FF2B5EF4-FFF2-40B4-BE49-F238E27FC236}">
                    <a16:creationId xmlns:a16="http://schemas.microsoft.com/office/drawing/2014/main" id="{D1FBDF0B-E840-455B-8641-F6B5B44FF97F}"/>
                  </a:ext>
                </a:extLst>
              </p:cNvPr>
              <p:cNvGrpSpPr/>
              <p:nvPr userDrawn="1"/>
            </p:nvGrpSpPr>
            <p:grpSpPr>
              <a:xfrm>
                <a:off x="12771530" y="3403239"/>
                <a:ext cx="467176" cy="448491"/>
                <a:chOff x="12782157" y="3403239"/>
                <a:chExt cx="467176" cy="448491"/>
              </a:xfrm>
            </p:grpSpPr>
            <p:grpSp>
              <p:nvGrpSpPr>
                <p:cNvPr id="37" name="Groep 36">
                  <a:extLst>
                    <a:ext uri="{FF2B5EF4-FFF2-40B4-BE49-F238E27FC236}">
                      <a16:creationId xmlns:a16="http://schemas.microsoft.com/office/drawing/2014/main" id="{46A41803-9F3D-4084-8DB5-772C5A152E01}"/>
                    </a:ext>
                  </a:extLst>
                </p:cNvPr>
                <p:cNvGrpSpPr/>
                <p:nvPr userDrawn="1"/>
              </p:nvGrpSpPr>
              <p:grpSpPr>
                <a:xfrm>
                  <a:off x="12782157" y="3403239"/>
                  <a:ext cx="412976" cy="396132"/>
                  <a:chOff x="13554906" y="3320109"/>
                  <a:chExt cx="443917" cy="425811"/>
                </a:xfrm>
              </p:grpSpPr>
              <p:grpSp>
                <p:nvGrpSpPr>
                  <p:cNvPr id="44" name="Groep 43">
                    <a:extLst>
                      <a:ext uri="{FF2B5EF4-FFF2-40B4-BE49-F238E27FC236}">
                        <a16:creationId xmlns:a16="http://schemas.microsoft.com/office/drawing/2014/main" id="{FE0119CD-03A2-4CA2-8EEA-60E57A370B20}"/>
                      </a:ext>
                    </a:extLst>
                  </p:cNvPr>
                  <p:cNvGrpSpPr/>
                  <p:nvPr userDrawn="1"/>
                </p:nvGrpSpPr>
                <p:grpSpPr>
                  <a:xfrm>
                    <a:off x="13554906" y="3320109"/>
                    <a:ext cx="443917" cy="425811"/>
                    <a:chOff x="12909684" y="1276143"/>
                    <a:chExt cx="443917" cy="425811"/>
                  </a:xfrm>
                </p:grpSpPr>
                <p:sp>
                  <p:nvSpPr>
                    <p:cNvPr id="47" name="Rechthoek 46">
                      <a:extLst>
                        <a:ext uri="{FF2B5EF4-FFF2-40B4-BE49-F238E27FC236}">
                          <a16:creationId xmlns:a16="http://schemas.microsoft.com/office/drawing/2014/main" id="{5142CBC3-64DF-4469-8A95-289996528906}"/>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84F92E13-F337-4027-B7D0-5D0F9FC1259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9" name="Ovaal 48">
                      <a:extLst>
                        <a:ext uri="{FF2B5EF4-FFF2-40B4-BE49-F238E27FC236}">
                          <a16:creationId xmlns:a16="http://schemas.microsoft.com/office/drawing/2014/main" id="{5F5349F7-823A-4E10-9066-890E93E99263}"/>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45" name="Afbeelding 44">
                    <a:extLst>
                      <a:ext uri="{FF2B5EF4-FFF2-40B4-BE49-F238E27FC236}">
                        <a16:creationId xmlns:a16="http://schemas.microsoft.com/office/drawing/2014/main" id="{71D62BD8-0557-4BBC-9749-3272218B7D9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6" name="Afbeelding 45">
                    <a:extLst>
                      <a:ext uri="{FF2B5EF4-FFF2-40B4-BE49-F238E27FC236}">
                        <a16:creationId xmlns:a16="http://schemas.microsoft.com/office/drawing/2014/main" id="{D8F73AD1-B1F6-4A8C-BE0E-7707F06F20C4}"/>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8" name="Groep 37">
                  <a:extLst>
                    <a:ext uri="{FF2B5EF4-FFF2-40B4-BE49-F238E27FC236}">
                      <a16:creationId xmlns:a16="http://schemas.microsoft.com/office/drawing/2014/main" id="{85F49093-6A79-467C-A13E-1136E52B0EC4}"/>
                    </a:ext>
                  </a:extLst>
                </p:cNvPr>
                <p:cNvGrpSpPr/>
                <p:nvPr userDrawn="1"/>
              </p:nvGrpSpPr>
              <p:grpSpPr>
                <a:xfrm>
                  <a:off x="13103513" y="3705268"/>
                  <a:ext cx="145820" cy="146462"/>
                  <a:chOff x="13096169" y="3602278"/>
                  <a:chExt cx="145820" cy="146462"/>
                </a:xfrm>
              </p:grpSpPr>
              <p:sp>
                <p:nvSpPr>
                  <p:cNvPr id="42" name="Rechthoek 41">
                    <a:extLst>
                      <a:ext uri="{FF2B5EF4-FFF2-40B4-BE49-F238E27FC236}">
                        <a16:creationId xmlns:a16="http://schemas.microsoft.com/office/drawing/2014/main" id="{CCF7BA97-686C-4DD3-8E90-63E7A561422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ABE62B7D-F1A9-407E-BA16-5EDEABFF904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CB83E94B-201F-4043-A7BD-482868583753}"/>
                    </a:ext>
                  </a:extLst>
                </p:cNvPr>
                <p:cNvGrpSpPr/>
                <p:nvPr userDrawn="1"/>
              </p:nvGrpSpPr>
              <p:grpSpPr>
                <a:xfrm rot="10800000">
                  <a:off x="13061402" y="3665637"/>
                  <a:ext cx="145820" cy="146462"/>
                  <a:chOff x="13096169" y="3602278"/>
                  <a:chExt cx="145820" cy="146462"/>
                </a:xfrm>
              </p:grpSpPr>
              <p:sp>
                <p:nvSpPr>
                  <p:cNvPr id="40" name="Rechthoek 39">
                    <a:extLst>
                      <a:ext uri="{FF2B5EF4-FFF2-40B4-BE49-F238E27FC236}">
                        <a16:creationId xmlns:a16="http://schemas.microsoft.com/office/drawing/2014/main" id="{4414539C-0736-4C6D-A98D-B50A8E0D878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25FF9816-F97C-4ACE-B12A-9DB4B892D02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35" name="Rechthoek 34">
                <a:extLst>
                  <a:ext uri="{FF2B5EF4-FFF2-40B4-BE49-F238E27FC236}">
                    <a16:creationId xmlns:a16="http://schemas.microsoft.com/office/drawing/2014/main" id="{9A496F86-2FD4-48DD-BC2D-169CC5AD6C3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6" name="Gelijkbenige driehoek 35">
                <a:extLst>
                  <a:ext uri="{FF2B5EF4-FFF2-40B4-BE49-F238E27FC236}">
                    <a16:creationId xmlns:a16="http://schemas.microsoft.com/office/drawing/2014/main" id="{0BEB06AA-C983-4B3E-83D4-9B489C655738}"/>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31" name="Ovaal 30">
              <a:extLst>
                <a:ext uri="{FF2B5EF4-FFF2-40B4-BE49-F238E27FC236}">
                  <a16:creationId xmlns:a16="http://schemas.microsoft.com/office/drawing/2014/main" id="{005A0146-90D2-46E2-A840-6EF6984D1084}"/>
                </a:ext>
              </a:extLst>
            </p:cNvPr>
            <p:cNvSpPr/>
            <p:nvPr userDrawn="1"/>
          </p:nvSpPr>
          <p:spPr>
            <a:xfrm>
              <a:off x="12560173" y="214581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2" name="Rechthoek 31">
              <a:extLst>
                <a:ext uri="{FF2B5EF4-FFF2-40B4-BE49-F238E27FC236}">
                  <a16:creationId xmlns:a16="http://schemas.microsoft.com/office/drawing/2014/main" id="{92E4104A-236E-40EF-AB87-D3B6BA34C71E}"/>
                </a:ext>
              </a:extLst>
            </p:cNvPr>
            <p:cNvSpPr/>
            <p:nvPr userDrawn="1"/>
          </p:nvSpPr>
          <p:spPr>
            <a:xfrm>
              <a:off x="12844345" y="2145811"/>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33" name="Rechthoek 32">
              <a:extLst>
                <a:ext uri="{FF2B5EF4-FFF2-40B4-BE49-F238E27FC236}">
                  <a16:creationId xmlns:a16="http://schemas.microsoft.com/office/drawing/2014/main" id="{4A951F93-F0E6-4312-AB93-27D3D82CB540}"/>
                </a:ext>
              </a:extLst>
            </p:cNvPr>
            <p:cNvSpPr/>
            <p:nvPr userDrawn="1"/>
          </p:nvSpPr>
          <p:spPr>
            <a:xfrm>
              <a:off x="12844345" y="2580386"/>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9767736" cy="51435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Klik op onderstaand icon</a:t>
            </a:r>
            <a:br>
              <a:rPr lang="nl-NL"/>
            </a:br>
            <a:r>
              <a:rPr lang="nl-NL"/>
              <a:t>om een afbeelding in te voegen</a:t>
            </a:r>
            <a:endParaRPr lang="nl-NL" dirty="0"/>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9564139" cy="51435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Klik op onderstaand icon</a:t>
            </a:r>
            <a:br>
              <a:rPr lang="nl-NL" dirty="0"/>
            </a:br>
            <a:r>
              <a:rPr lang="nl-NL" dirty="0"/>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9340453" cy="51435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05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4670227" cy="51435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39353"/>
            <a:ext cx="2327630" cy="531827"/>
          </a:xfrm>
        </p:spPr>
        <p:txBody>
          <a:bodyPr/>
          <a:lstStyle>
            <a:lvl1pPr>
              <a:defRPr>
                <a:solidFill>
                  <a:schemeClr val="bg1"/>
                </a:solidFill>
              </a:defRPr>
            </a:lvl1pPr>
          </a:lstStyle>
          <a:p>
            <a:r>
              <a:rPr lang="nl-NL"/>
              <a:t>Naam </a:t>
            </a:r>
            <a:br>
              <a:rPr lang="nl-NL"/>
            </a:br>
            <a:r>
              <a:rPr lang="nl-NL"/>
              <a:t>+ achternaam</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410767" y="1195006"/>
            <a:ext cx="2324969" cy="418100"/>
          </a:xfrm>
        </p:spPr>
        <p:txBody>
          <a:bodyPr/>
          <a:lstStyle>
            <a:lvl1pPr marL="0" indent="0">
              <a:lnSpc>
                <a:spcPct val="100000"/>
              </a:lnSpc>
              <a:spcBef>
                <a:spcPts val="0"/>
              </a:spcBef>
              <a:buNone/>
              <a:defRPr sz="1500">
                <a:solidFill>
                  <a:schemeClr val="bg1"/>
                </a:solidFill>
              </a:defRPr>
            </a:lvl1pPr>
            <a:lvl2pPr marL="0" indent="0">
              <a:buNone/>
              <a:defRPr sz="1200" b="0" i="0">
                <a:solidFill>
                  <a:schemeClr val="bg1"/>
                </a:solidFill>
              </a:defRPr>
            </a:lvl2pPr>
            <a:lvl3pPr marL="0" indent="0">
              <a:buFont typeface="Arial" panose="020B0604020202020204" pitchFamily="34" charset="0"/>
              <a:buNone/>
              <a:defRPr sz="1200" b="0" i="0">
                <a:solidFill>
                  <a:schemeClr val="bg1"/>
                </a:solidFill>
              </a:defRPr>
            </a:lvl3pPr>
            <a:lvl4pPr marL="0" indent="0">
              <a:buFont typeface="Arial" panose="020B0604020202020204" pitchFamily="34" charset="0"/>
              <a:buNone/>
              <a:defRPr sz="1200" b="0" i="0">
                <a:solidFill>
                  <a:schemeClr val="bg1"/>
                </a:solidFill>
              </a:defRPr>
            </a:lvl4pPr>
            <a:lvl5pPr marL="0" indent="0">
              <a:buFont typeface="Arial" panose="020B0604020202020204" pitchFamily="34" charset="0"/>
              <a:buNone/>
              <a:defRPr sz="1200" b="0" i="0">
                <a:solidFill>
                  <a:schemeClr val="bg1"/>
                </a:solidFill>
              </a:defRPr>
            </a:lvl5pPr>
            <a:lvl6pPr marL="0" indent="0">
              <a:buFont typeface="Arial" panose="020B0604020202020204" pitchFamily="34" charset="0"/>
              <a:buNone/>
              <a:defRPr sz="1200" b="0" i="0">
                <a:solidFill>
                  <a:schemeClr val="bg1"/>
                </a:solidFill>
              </a:defRPr>
            </a:lvl6pPr>
            <a:lvl7pPr marL="0" indent="0">
              <a:buFont typeface="Arial" panose="020B0604020202020204" pitchFamily="34" charset="0"/>
              <a:buNone/>
              <a:defRPr sz="1200" b="0" i="0">
                <a:solidFill>
                  <a:schemeClr val="bg1"/>
                </a:solidFill>
              </a:defRPr>
            </a:lvl7pPr>
            <a:lvl8pPr marL="0" indent="0">
              <a:buFont typeface="Arial" panose="020B0604020202020204" pitchFamily="34" charset="0"/>
              <a:buNone/>
              <a:defRPr sz="1200" b="0" i="0">
                <a:solidFill>
                  <a:schemeClr val="bg1"/>
                </a:solidFill>
              </a:defRPr>
            </a:lvl8pPr>
            <a:lvl9pPr marL="0" indent="0">
              <a:buFont typeface="Arial" panose="020B0604020202020204" pitchFamily="34" charset="0"/>
              <a:buNone/>
              <a:defRPr sz="1200" b="0" i="0">
                <a:solidFill>
                  <a:schemeClr val="bg1"/>
                </a:solidFill>
              </a:defRPr>
            </a:lvl9pPr>
          </a:lstStyle>
          <a:p>
            <a:pPr lvl="0"/>
            <a:r>
              <a:rPr lang="nl-NL"/>
              <a:t>Functie</a:t>
            </a:r>
            <a:br>
              <a:rPr lang="nl-NL"/>
            </a:br>
            <a:r>
              <a:rPr lang="nl-NL"/>
              <a:t>(max. 2lines)</a:t>
            </a:r>
            <a:endParaRPr lang="nl-NL" dirty="0"/>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410768" y="1943100"/>
            <a:ext cx="2318103" cy="2788444"/>
          </a:xfrm>
        </p:spPr>
        <p:txBody>
          <a:bodyPr anchor="b" anchorCtr="0"/>
          <a:lstStyle>
            <a:lvl1pPr marL="0" indent="0">
              <a:buNone/>
              <a:defRPr sz="1350" b="0" i="1">
                <a:solidFill>
                  <a:schemeClr val="bg1"/>
                </a:solidFill>
              </a:defRPr>
            </a:lvl1pPr>
            <a:lvl2pPr marL="0" indent="0">
              <a:buNone/>
              <a:defRPr sz="1350" b="1" i="1">
                <a:solidFill>
                  <a:schemeClr val="bg1"/>
                </a:solidFill>
              </a:defRPr>
            </a:lvl2pPr>
            <a:lvl3pPr marL="0" indent="0">
              <a:buFont typeface="Arial" panose="020B0604020202020204" pitchFamily="34" charset="0"/>
              <a:buNone/>
              <a:defRPr sz="1350" b="1" i="1">
                <a:solidFill>
                  <a:schemeClr val="bg1"/>
                </a:solidFill>
              </a:defRPr>
            </a:lvl3pPr>
            <a:lvl4pPr marL="0" indent="0">
              <a:buFont typeface="Arial" panose="020B0604020202020204" pitchFamily="34" charset="0"/>
              <a:buNone/>
              <a:defRPr sz="1350" b="1" i="1">
                <a:solidFill>
                  <a:schemeClr val="bg1"/>
                </a:solidFill>
              </a:defRPr>
            </a:lvl4pPr>
            <a:lvl5pPr marL="0" indent="0">
              <a:buFont typeface="Arial" panose="020B0604020202020204" pitchFamily="34" charset="0"/>
              <a:buNone/>
              <a:defRPr sz="1350" b="1" i="1">
                <a:solidFill>
                  <a:schemeClr val="bg1"/>
                </a:solidFill>
              </a:defRPr>
            </a:lvl5pPr>
            <a:lvl6pPr marL="0" indent="0">
              <a:buFont typeface="Arial" panose="020B0604020202020204" pitchFamily="34" charset="0"/>
              <a:buNone/>
              <a:defRPr sz="1350" b="1" i="1">
                <a:solidFill>
                  <a:schemeClr val="bg1"/>
                </a:solidFill>
              </a:defRPr>
            </a:lvl6pPr>
            <a:lvl7pPr marL="0" indent="0">
              <a:buFont typeface="Arial" panose="020B0604020202020204" pitchFamily="34" charset="0"/>
              <a:buNone/>
              <a:defRPr sz="1350" b="1" i="1">
                <a:solidFill>
                  <a:schemeClr val="bg1"/>
                </a:solidFill>
              </a:defRPr>
            </a:lvl7pPr>
            <a:lvl8pPr marL="0" indent="0">
              <a:buFont typeface="Arial" panose="020B0604020202020204" pitchFamily="34" charset="0"/>
              <a:buNone/>
              <a:defRPr sz="1350" b="1" i="1">
                <a:solidFill>
                  <a:schemeClr val="bg1"/>
                </a:solidFill>
              </a:defRPr>
            </a:lvl8pPr>
            <a:lvl9pPr marL="0" indent="0">
              <a:buFont typeface="Arial" panose="020B0604020202020204" pitchFamily="34" charset="0"/>
              <a:buNone/>
              <a:defRPr sz="1350" b="1" i="1">
                <a:solidFill>
                  <a:schemeClr val="bg1"/>
                </a:solidFill>
              </a:defRPr>
            </a:lvl9pPr>
          </a:lstStyle>
          <a:p>
            <a:pPr lvl="0"/>
            <a:r>
              <a:rPr lang="nl-NL" dirty="0"/>
              <a:t>“Plaats hier een quote van Erasmus die bij je </a:t>
            </a:r>
            <a:r>
              <a:rPr lang="nl-NL"/>
              <a:t>past”</a:t>
            </a:r>
            <a:endParaRPr lang="nl-NL" dirty="0"/>
          </a:p>
        </p:txBody>
      </p:sp>
    </p:spTree>
    <p:extLst>
      <p:ext uri="{BB962C8B-B14F-4D97-AF65-F5344CB8AC3E}">
        <p14:creationId xmlns:p14="http://schemas.microsoft.com/office/powerpoint/2010/main" val="3296314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401160" y="1683022"/>
            <a:ext cx="1965901" cy="291855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553726" y="1841233"/>
            <a:ext cx="1660769" cy="2033118"/>
          </a:xfrm>
          <a:solidFill>
            <a:schemeClr val="bg1">
              <a:lumMod val="75000"/>
            </a:schemeClr>
          </a:solidFill>
        </p:spPr>
        <p:txBody>
          <a:bodyPr bIns="1620000" anchor="ctr" anchorCtr="0">
            <a:normAutofit/>
          </a:bodyPr>
          <a:lstStyle>
            <a:lvl1pPr marL="0" indent="0" algn="ctr">
              <a:lnSpc>
                <a:spcPct val="100000"/>
              </a:lnSpc>
              <a:spcBef>
                <a:spcPts val="0"/>
              </a:spcBef>
              <a:buNone/>
              <a:defRPr sz="9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553726" y="3991835"/>
            <a:ext cx="1660769" cy="193024"/>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553726" y="4184858"/>
            <a:ext cx="1660769" cy="158211"/>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2523269" y="1683022"/>
            <a:ext cx="1965901" cy="291855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2675834" y="1841233"/>
            <a:ext cx="1660769" cy="2033118"/>
          </a:xfrm>
          <a:solidFill>
            <a:schemeClr val="bg1">
              <a:lumMod val="75000"/>
            </a:schemeClr>
          </a:solidFill>
        </p:spPr>
        <p:txBody>
          <a:bodyPr bIns="1620000" anchor="ctr" anchorCtr="0">
            <a:normAutofit/>
          </a:bodyPr>
          <a:lstStyle>
            <a:lvl1pPr marL="0" indent="0" algn="ctr">
              <a:lnSpc>
                <a:spcPct val="100000"/>
              </a:lnSpc>
              <a:spcBef>
                <a:spcPts val="0"/>
              </a:spcBef>
              <a:buNone/>
              <a:defRPr sz="9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2675834" y="3991835"/>
            <a:ext cx="1660769" cy="193024"/>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2675834" y="4184858"/>
            <a:ext cx="1660769" cy="158211"/>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4645377" y="1683022"/>
            <a:ext cx="1965901" cy="291855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4797943" y="1841233"/>
            <a:ext cx="1660769" cy="2033118"/>
          </a:xfrm>
          <a:solidFill>
            <a:schemeClr val="bg1">
              <a:lumMod val="75000"/>
            </a:schemeClr>
          </a:solidFill>
        </p:spPr>
        <p:txBody>
          <a:bodyPr bIns="1620000" anchor="ctr" anchorCtr="0">
            <a:normAutofit/>
          </a:bodyPr>
          <a:lstStyle>
            <a:lvl1pPr marL="0" indent="0" algn="ctr">
              <a:lnSpc>
                <a:spcPct val="100000"/>
              </a:lnSpc>
              <a:spcBef>
                <a:spcPts val="0"/>
              </a:spcBef>
              <a:buNone/>
              <a:defRPr sz="9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4797943" y="3991835"/>
            <a:ext cx="1660769" cy="193024"/>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4797943" y="4184858"/>
            <a:ext cx="1660769" cy="158211"/>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6767487" y="1683022"/>
            <a:ext cx="1965901" cy="291855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6920052" y="1841233"/>
            <a:ext cx="1660769" cy="2033118"/>
          </a:xfrm>
          <a:solidFill>
            <a:schemeClr val="bg1">
              <a:lumMod val="75000"/>
            </a:schemeClr>
          </a:solidFill>
        </p:spPr>
        <p:txBody>
          <a:bodyPr bIns="1620000" anchor="ctr" anchorCtr="0">
            <a:normAutofit/>
          </a:bodyPr>
          <a:lstStyle>
            <a:lvl1pPr marL="0" indent="0" algn="ctr">
              <a:lnSpc>
                <a:spcPct val="100000"/>
              </a:lnSpc>
              <a:spcBef>
                <a:spcPts val="0"/>
              </a:spcBef>
              <a:buNone/>
              <a:defRPr sz="9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6920052" y="3991835"/>
            <a:ext cx="1660769" cy="193024"/>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6920052" y="4184858"/>
            <a:ext cx="1660769" cy="158211"/>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grpSp>
        <p:nvGrpSpPr>
          <p:cNvPr id="36" name="- INSTRUCTIES">
            <a:extLst>
              <a:ext uri="{FF2B5EF4-FFF2-40B4-BE49-F238E27FC236}">
                <a16:creationId xmlns:a16="http://schemas.microsoft.com/office/drawing/2014/main" id="{1CC01303-0E9D-4AA8-B389-990EF37F82C3}"/>
              </a:ext>
            </a:extLst>
          </p:cNvPr>
          <p:cNvGrpSpPr/>
          <p:nvPr userDrawn="1"/>
        </p:nvGrpSpPr>
        <p:grpSpPr>
          <a:xfrm>
            <a:off x="9283196" y="0"/>
            <a:ext cx="2770040" cy="5016356"/>
            <a:chOff x="-3786165" y="-1"/>
            <a:chExt cx="3693386" cy="6688475"/>
          </a:xfrm>
        </p:grpSpPr>
        <p:sp>
          <p:nvSpPr>
            <p:cNvPr id="37" name="Rechthoek 36">
              <a:extLst>
                <a:ext uri="{FF2B5EF4-FFF2-40B4-BE49-F238E27FC236}">
                  <a16:creationId xmlns:a16="http://schemas.microsoft.com/office/drawing/2014/main" id="{832E674D-0A14-4CF3-8255-A7D5EEE16ADE}"/>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38" name="Ovaal 37">
              <a:extLst>
                <a:ext uri="{FF2B5EF4-FFF2-40B4-BE49-F238E27FC236}">
                  <a16:creationId xmlns:a16="http://schemas.microsoft.com/office/drawing/2014/main" id="{89A38DD3-6EC5-490C-A35A-C650B814821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9" name="Rechthoek 38">
              <a:extLst>
                <a:ext uri="{FF2B5EF4-FFF2-40B4-BE49-F238E27FC236}">
                  <a16:creationId xmlns:a16="http://schemas.microsoft.com/office/drawing/2014/main" id="{AC5ACE23-88C5-4260-9BF0-5339425F0BB6}"/>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40" name="Ovaal 39">
              <a:extLst>
                <a:ext uri="{FF2B5EF4-FFF2-40B4-BE49-F238E27FC236}">
                  <a16:creationId xmlns:a16="http://schemas.microsoft.com/office/drawing/2014/main" id="{4A67F769-94B5-4051-887F-C22357711E97}"/>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41" name="Rechthoek 40">
              <a:extLst>
                <a:ext uri="{FF2B5EF4-FFF2-40B4-BE49-F238E27FC236}">
                  <a16:creationId xmlns:a16="http://schemas.microsoft.com/office/drawing/2014/main" id="{DD1C89D6-AE96-4BA6-BC68-329F7C811C41}"/>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42" name="Ovaal 41">
              <a:extLst>
                <a:ext uri="{FF2B5EF4-FFF2-40B4-BE49-F238E27FC236}">
                  <a16:creationId xmlns:a16="http://schemas.microsoft.com/office/drawing/2014/main" id="{D5680BAB-B5FC-400E-BCD5-B81AC41F630D}"/>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43" name="Rechthoek 42">
              <a:extLst>
                <a:ext uri="{FF2B5EF4-FFF2-40B4-BE49-F238E27FC236}">
                  <a16:creationId xmlns:a16="http://schemas.microsoft.com/office/drawing/2014/main" id="{60FB0563-89C1-4691-8834-E836077893C5}"/>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44" name="Rechthoek 43">
              <a:extLst>
                <a:ext uri="{FF2B5EF4-FFF2-40B4-BE49-F238E27FC236}">
                  <a16:creationId xmlns:a16="http://schemas.microsoft.com/office/drawing/2014/main" id="{ABCEF6BC-38CE-4C23-9CDE-C3EB9E5FD238}"/>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45" name="Groep 44">
              <a:extLst>
                <a:ext uri="{FF2B5EF4-FFF2-40B4-BE49-F238E27FC236}">
                  <a16:creationId xmlns:a16="http://schemas.microsoft.com/office/drawing/2014/main" id="{EB7DB111-C018-45FF-AE9F-6D7A5BC010A4}"/>
                </a:ext>
              </a:extLst>
            </p:cNvPr>
            <p:cNvGrpSpPr/>
            <p:nvPr userDrawn="1"/>
          </p:nvGrpSpPr>
          <p:grpSpPr>
            <a:xfrm>
              <a:off x="-2485819" y="3479783"/>
              <a:ext cx="1222990" cy="563933"/>
              <a:chOff x="-2485819" y="3399207"/>
              <a:chExt cx="1222990" cy="563933"/>
            </a:xfrm>
          </p:grpSpPr>
          <p:sp>
            <p:nvSpPr>
              <p:cNvPr id="84" name="Rechthoek 83">
                <a:extLst>
                  <a:ext uri="{FF2B5EF4-FFF2-40B4-BE49-F238E27FC236}">
                    <a16:creationId xmlns:a16="http://schemas.microsoft.com/office/drawing/2014/main" id="{B1ADC5A8-C19E-44AB-BED6-4A0D1AE5C683}"/>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85" name="Rechthoek 84">
                <a:extLst>
                  <a:ext uri="{FF2B5EF4-FFF2-40B4-BE49-F238E27FC236}">
                    <a16:creationId xmlns:a16="http://schemas.microsoft.com/office/drawing/2014/main" id="{6343D60C-016C-43F7-A1B3-9BD3CA9F6A99}"/>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86" name="Groep 85">
                <a:extLst>
                  <a:ext uri="{FF2B5EF4-FFF2-40B4-BE49-F238E27FC236}">
                    <a16:creationId xmlns:a16="http://schemas.microsoft.com/office/drawing/2014/main" id="{34F2DB64-EF78-4FD5-B060-E4E7394407FC}"/>
                  </a:ext>
                </a:extLst>
              </p:cNvPr>
              <p:cNvGrpSpPr/>
              <p:nvPr userDrawn="1"/>
            </p:nvGrpSpPr>
            <p:grpSpPr>
              <a:xfrm>
                <a:off x="-2403869" y="3460544"/>
                <a:ext cx="155951" cy="131922"/>
                <a:chOff x="12968836" y="3354170"/>
                <a:chExt cx="404806" cy="342433"/>
              </a:xfrm>
            </p:grpSpPr>
            <p:sp>
              <p:nvSpPr>
                <p:cNvPr id="99" name="Rechthoek: afgeronde hoeken 98">
                  <a:extLst>
                    <a:ext uri="{FF2B5EF4-FFF2-40B4-BE49-F238E27FC236}">
                      <a16:creationId xmlns:a16="http://schemas.microsoft.com/office/drawing/2014/main" id="{F4FA6E2F-C123-49EA-97B2-D6752889555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00" name="Rechthoek 99">
                  <a:extLst>
                    <a:ext uri="{FF2B5EF4-FFF2-40B4-BE49-F238E27FC236}">
                      <a16:creationId xmlns:a16="http://schemas.microsoft.com/office/drawing/2014/main" id="{361ADFD5-B6AA-4869-A014-D4A96793C3B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1" name="Rechthoek 100">
                  <a:extLst>
                    <a:ext uri="{FF2B5EF4-FFF2-40B4-BE49-F238E27FC236}">
                      <a16:creationId xmlns:a16="http://schemas.microsoft.com/office/drawing/2014/main" id="{493089E3-8BA8-4DF6-AAA9-3BEC446FAB1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2" name="Rechthoek 101">
                  <a:extLst>
                    <a:ext uri="{FF2B5EF4-FFF2-40B4-BE49-F238E27FC236}">
                      <a16:creationId xmlns:a16="http://schemas.microsoft.com/office/drawing/2014/main" id="{C15FCC47-734E-40B4-BBDB-9F5E422109F7}"/>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3" name="Rechthoek 102">
                  <a:extLst>
                    <a:ext uri="{FF2B5EF4-FFF2-40B4-BE49-F238E27FC236}">
                      <a16:creationId xmlns:a16="http://schemas.microsoft.com/office/drawing/2014/main" id="{A0CCD4D8-1743-4C1C-A5AC-9274E99F1A5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B0EFECE4-4759-4FAC-AC87-2EC5074773E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87" name="Groep 86">
                <a:extLst>
                  <a:ext uri="{FF2B5EF4-FFF2-40B4-BE49-F238E27FC236}">
                    <a16:creationId xmlns:a16="http://schemas.microsoft.com/office/drawing/2014/main" id="{566EEA08-D619-4C64-B05B-1CF866AF034F}"/>
                  </a:ext>
                </a:extLst>
              </p:cNvPr>
              <p:cNvGrpSpPr/>
              <p:nvPr userDrawn="1"/>
            </p:nvGrpSpPr>
            <p:grpSpPr>
              <a:xfrm>
                <a:off x="-2423424" y="3690208"/>
                <a:ext cx="166739" cy="218963"/>
                <a:chOff x="12940828" y="3950597"/>
                <a:chExt cx="432813" cy="568367"/>
              </a:xfrm>
            </p:grpSpPr>
            <p:grpSp>
              <p:nvGrpSpPr>
                <p:cNvPr id="91" name="Groep 90">
                  <a:extLst>
                    <a:ext uri="{FF2B5EF4-FFF2-40B4-BE49-F238E27FC236}">
                      <a16:creationId xmlns:a16="http://schemas.microsoft.com/office/drawing/2014/main" id="{41ADD014-823E-463C-B471-7365BA659B82}"/>
                    </a:ext>
                  </a:extLst>
                </p:cNvPr>
                <p:cNvGrpSpPr/>
                <p:nvPr userDrawn="1"/>
              </p:nvGrpSpPr>
              <p:grpSpPr>
                <a:xfrm>
                  <a:off x="13000382" y="4006891"/>
                  <a:ext cx="373259" cy="315747"/>
                  <a:chOff x="12968836" y="3354170"/>
                  <a:chExt cx="404806" cy="342433"/>
                </a:xfrm>
              </p:grpSpPr>
              <p:sp>
                <p:nvSpPr>
                  <p:cNvPr id="93" name="Rechthoek: afgeronde hoeken 92">
                    <a:extLst>
                      <a:ext uri="{FF2B5EF4-FFF2-40B4-BE49-F238E27FC236}">
                        <a16:creationId xmlns:a16="http://schemas.microsoft.com/office/drawing/2014/main" id="{62EF232B-30D2-4326-BC16-BE41D45EDA1E}"/>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94" name="Rechthoek 93">
                    <a:extLst>
                      <a:ext uri="{FF2B5EF4-FFF2-40B4-BE49-F238E27FC236}">
                        <a16:creationId xmlns:a16="http://schemas.microsoft.com/office/drawing/2014/main" id="{8B1EE702-9EA0-4669-A5F9-ADE98FE198B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5" name="Rechthoek 94">
                    <a:extLst>
                      <a:ext uri="{FF2B5EF4-FFF2-40B4-BE49-F238E27FC236}">
                        <a16:creationId xmlns:a16="http://schemas.microsoft.com/office/drawing/2014/main" id="{4055B352-D223-40CD-8B79-4BC6BDACFE1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6" name="Rechthoek 95">
                    <a:extLst>
                      <a:ext uri="{FF2B5EF4-FFF2-40B4-BE49-F238E27FC236}">
                        <a16:creationId xmlns:a16="http://schemas.microsoft.com/office/drawing/2014/main" id="{EDADC25D-4FF8-446B-8DD1-AE5EB30AEFB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7" name="Rechthoek 96">
                    <a:extLst>
                      <a:ext uri="{FF2B5EF4-FFF2-40B4-BE49-F238E27FC236}">
                        <a16:creationId xmlns:a16="http://schemas.microsoft.com/office/drawing/2014/main" id="{5DF150DA-C3F7-4E8A-A497-7D3198F6D19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8" name="Rechthoek 97">
                    <a:extLst>
                      <a:ext uri="{FF2B5EF4-FFF2-40B4-BE49-F238E27FC236}">
                        <a16:creationId xmlns:a16="http://schemas.microsoft.com/office/drawing/2014/main" id="{4C9B8892-0289-4B83-A300-1D4C493B44EA}"/>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92" name="Boog 91">
                  <a:extLst>
                    <a:ext uri="{FF2B5EF4-FFF2-40B4-BE49-F238E27FC236}">
                      <a16:creationId xmlns:a16="http://schemas.microsoft.com/office/drawing/2014/main" id="{B0DB0F8C-96C9-4D01-ABA8-2DF6509705ED}"/>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88" name="Tekstvak 87">
                <a:extLst>
                  <a:ext uri="{FF2B5EF4-FFF2-40B4-BE49-F238E27FC236}">
                    <a16:creationId xmlns:a16="http://schemas.microsoft.com/office/drawing/2014/main" id="{21D9CBAF-716F-4B30-8DC8-2558C112E8D6}"/>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89" name="Tekstvak 88">
                <a:extLst>
                  <a:ext uri="{FF2B5EF4-FFF2-40B4-BE49-F238E27FC236}">
                    <a16:creationId xmlns:a16="http://schemas.microsoft.com/office/drawing/2014/main" id="{42ED5F1B-B09E-4BAE-AD5D-170B1F8BAA2F}"/>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90" name="Vrije vorm: vorm 89">
                <a:extLst>
                  <a:ext uri="{FF2B5EF4-FFF2-40B4-BE49-F238E27FC236}">
                    <a16:creationId xmlns:a16="http://schemas.microsoft.com/office/drawing/2014/main" id="{3BD3F317-599D-4105-89CA-A36DBAB6BD7E}"/>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46" name="Groep 45">
              <a:extLst>
                <a:ext uri="{FF2B5EF4-FFF2-40B4-BE49-F238E27FC236}">
                  <a16:creationId xmlns:a16="http://schemas.microsoft.com/office/drawing/2014/main" id="{C1A472FE-D2D6-450A-840C-651E498FFFE5}"/>
                </a:ext>
              </a:extLst>
            </p:cNvPr>
            <p:cNvGrpSpPr/>
            <p:nvPr userDrawn="1"/>
          </p:nvGrpSpPr>
          <p:grpSpPr>
            <a:xfrm>
              <a:off x="-3786165" y="5728778"/>
              <a:ext cx="3693386" cy="959696"/>
              <a:chOff x="-3786437" y="6163468"/>
              <a:chExt cx="3693386" cy="959696"/>
            </a:xfrm>
          </p:grpSpPr>
          <p:sp>
            <p:nvSpPr>
              <p:cNvPr id="74" name="Rechthoek 73">
                <a:extLst>
                  <a:ext uri="{FF2B5EF4-FFF2-40B4-BE49-F238E27FC236}">
                    <a16:creationId xmlns:a16="http://schemas.microsoft.com/office/drawing/2014/main" id="{172C39D2-82F6-4F63-9CFE-111C6C63E8BB}"/>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75" name="ICOON_info">
                <a:extLst>
                  <a:ext uri="{FF2B5EF4-FFF2-40B4-BE49-F238E27FC236}">
                    <a16:creationId xmlns:a16="http://schemas.microsoft.com/office/drawing/2014/main" id="{4D87BEAF-38A3-4156-BD9A-3AA4715FA307}"/>
                  </a:ext>
                </a:extLst>
              </p:cNvPr>
              <p:cNvGrpSpPr/>
              <p:nvPr userDrawn="1"/>
            </p:nvGrpSpPr>
            <p:grpSpPr>
              <a:xfrm>
                <a:off x="-376736" y="6163468"/>
                <a:ext cx="283685" cy="283685"/>
                <a:chOff x="-510741" y="5913713"/>
                <a:chExt cx="267555" cy="267555"/>
              </a:xfrm>
            </p:grpSpPr>
            <p:sp>
              <p:nvSpPr>
                <p:cNvPr id="82" name="Ovaal 81">
                  <a:extLst>
                    <a:ext uri="{FF2B5EF4-FFF2-40B4-BE49-F238E27FC236}">
                      <a16:creationId xmlns:a16="http://schemas.microsoft.com/office/drawing/2014/main" id="{38B4AE54-B0CD-46A4-8533-9B92BA7B9F1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3" name="Graphic 163" descr="Informatie">
                  <a:extLst>
                    <a:ext uri="{FF2B5EF4-FFF2-40B4-BE49-F238E27FC236}">
                      <a16:creationId xmlns:a16="http://schemas.microsoft.com/office/drawing/2014/main" id="{348F3C8B-B67F-473A-8259-2BFBBB2EF78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76" name="Groep 75">
                <a:extLst>
                  <a:ext uri="{FF2B5EF4-FFF2-40B4-BE49-F238E27FC236}">
                    <a16:creationId xmlns:a16="http://schemas.microsoft.com/office/drawing/2014/main" id="{28830F1C-710A-42AE-A69A-03FC1BBF9359}"/>
                  </a:ext>
                </a:extLst>
              </p:cNvPr>
              <p:cNvGrpSpPr/>
              <p:nvPr userDrawn="1"/>
            </p:nvGrpSpPr>
            <p:grpSpPr>
              <a:xfrm>
                <a:off x="-938434" y="6420818"/>
                <a:ext cx="627798" cy="576693"/>
                <a:chOff x="-938434" y="4570310"/>
                <a:chExt cx="627798" cy="576693"/>
              </a:xfrm>
            </p:grpSpPr>
            <p:grpSp>
              <p:nvGrpSpPr>
                <p:cNvPr id="77" name="Inspireren">
                  <a:extLst>
                    <a:ext uri="{FF2B5EF4-FFF2-40B4-BE49-F238E27FC236}">
                      <a16:creationId xmlns:a16="http://schemas.microsoft.com/office/drawing/2014/main" id="{7FDCB99F-4C45-4B7F-99C4-8DE1DD34C21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79" name="Freeform 12">
                    <a:extLst>
                      <a:ext uri="{FF2B5EF4-FFF2-40B4-BE49-F238E27FC236}">
                        <a16:creationId xmlns:a16="http://schemas.microsoft.com/office/drawing/2014/main" id="{87D8F7FE-1C06-4FA6-97C3-D2066E377AE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80" name="Freeform 13">
                    <a:extLst>
                      <a:ext uri="{FF2B5EF4-FFF2-40B4-BE49-F238E27FC236}">
                        <a16:creationId xmlns:a16="http://schemas.microsoft.com/office/drawing/2014/main" id="{E72DE39B-F259-4687-865B-C9BBD616134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81" name="Freeform 14">
                    <a:extLst>
                      <a:ext uri="{FF2B5EF4-FFF2-40B4-BE49-F238E27FC236}">
                        <a16:creationId xmlns:a16="http://schemas.microsoft.com/office/drawing/2014/main" id="{820AB768-713A-475A-9AA2-39D66AEF13F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78" name="Tekstvak 77">
                  <a:extLst>
                    <a:ext uri="{FF2B5EF4-FFF2-40B4-BE49-F238E27FC236}">
                      <a16:creationId xmlns:a16="http://schemas.microsoft.com/office/drawing/2014/main" id="{E900DE46-BE66-4F4A-A817-1C1980AFD359}"/>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47" name="Groep 46">
              <a:extLst>
                <a:ext uri="{FF2B5EF4-FFF2-40B4-BE49-F238E27FC236}">
                  <a16:creationId xmlns:a16="http://schemas.microsoft.com/office/drawing/2014/main" id="{F3C60FF1-9260-4FB9-ACDD-7AD150BAED5A}"/>
                </a:ext>
              </a:extLst>
            </p:cNvPr>
            <p:cNvGrpSpPr/>
            <p:nvPr userDrawn="1"/>
          </p:nvGrpSpPr>
          <p:grpSpPr>
            <a:xfrm>
              <a:off x="-3367447" y="1226982"/>
              <a:ext cx="791775" cy="406485"/>
              <a:chOff x="-3565087" y="1409294"/>
              <a:chExt cx="627469" cy="322133"/>
            </a:xfrm>
          </p:grpSpPr>
          <p:grpSp>
            <p:nvGrpSpPr>
              <p:cNvPr id="68" name="Groep 67">
                <a:extLst>
                  <a:ext uri="{FF2B5EF4-FFF2-40B4-BE49-F238E27FC236}">
                    <a16:creationId xmlns:a16="http://schemas.microsoft.com/office/drawing/2014/main" id="{6D196676-564F-4D26-B483-BFC186CDC2EC}"/>
                  </a:ext>
                </a:extLst>
              </p:cNvPr>
              <p:cNvGrpSpPr/>
              <p:nvPr userDrawn="1"/>
            </p:nvGrpSpPr>
            <p:grpSpPr>
              <a:xfrm>
                <a:off x="-3364916" y="1409294"/>
                <a:ext cx="225195" cy="195499"/>
                <a:chOff x="10307162" y="1361199"/>
                <a:chExt cx="2200275" cy="1914525"/>
              </a:xfrm>
            </p:grpSpPr>
            <p:sp>
              <p:nvSpPr>
                <p:cNvPr id="70" name="Vrije vorm: vorm 69">
                  <a:extLst>
                    <a:ext uri="{FF2B5EF4-FFF2-40B4-BE49-F238E27FC236}">
                      <a16:creationId xmlns:a16="http://schemas.microsoft.com/office/drawing/2014/main" id="{2B74920F-3768-4630-B859-47CF46B29772}"/>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71" name="Groep 70">
                  <a:extLst>
                    <a:ext uri="{FF2B5EF4-FFF2-40B4-BE49-F238E27FC236}">
                      <a16:creationId xmlns:a16="http://schemas.microsoft.com/office/drawing/2014/main" id="{7A203C43-51EC-4A38-A255-845BC3D9073D}"/>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72" name="Vrije vorm: vorm 71">
                    <a:extLst>
                      <a:ext uri="{FF2B5EF4-FFF2-40B4-BE49-F238E27FC236}">
                        <a16:creationId xmlns:a16="http://schemas.microsoft.com/office/drawing/2014/main" id="{3CEBC97B-B127-43D6-8AA0-516493C61566}"/>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73" name="Vrije vorm: vorm 72">
                    <a:extLst>
                      <a:ext uri="{FF2B5EF4-FFF2-40B4-BE49-F238E27FC236}">
                        <a16:creationId xmlns:a16="http://schemas.microsoft.com/office/drawing/2014/main" id="{5F4421AF-92DA-441C-851F-6102872553E8}"/>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69" name="Tekstvak 68">
                <a:extLst>
                  <a:ext uri="{FF2B5EF4-FFF2-40B4-BE49-F238E27FC236}">
                    <a16:creationId xmlns:a16="http://schemas.microsoft.com/office/drawing/2014/main" id="{0C68C644-75C3-4161-97EB-3A6EDDB62D44}"/>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48" name="Groep 47">
              <a:extLst>
                <a:ext uri="{FF2B5EF4-FFF2-40B4-BE49-F238E27FC236}">
                  <a16:creationId xmlns:a16="http://schemas.microsoft.com/office/drawing/2014/main" id="{872FA935-2FA8-4B4D-8593-80504CC512D3}"/>
                </a:ext>
              </a:extLst>
            </p:cNvPr>
            <p:cNvGrpSpPr/>
            <p:nvPr userDrawn="1"/>
          </p:nvGrpSpPr>
          <p:grpSpPr>
            <a:xfrm>
              <a:off x="-3354295" y="5166361"/>
              <a:ext cx="514284" cy="506545"/>
              <a:chOff x="12617641" y="3403239"/>
              <a:chExt cx="752963" cy="741634"/>
            </a:xfrm>
          </p:grpSpPr>
          <p:grpSp>
            <p:nvGrpSpPr>
              <p:cNvPr id="52" name="Groep 51">
                <a:extLst>
                  <a:ext uri="{FF2B5EF4-FFF2-40B4-BE49-F238E27FC236}">
                    <a16:creationId xmlns:a16="http://schemas.microsoft.com/office/drawing/2014/main" id="{BA6FA441-CD48-431C-A71B-7A973EEF96B5}"/>
                  </a:ext>
                </a:extLst>
              </p:cNvPr>
              <p:cNvGrpSpPr/>
              <p:nvPr userDrawn="1"/>
            </p:nvGrpSpPr>
            <p:grpSpPr>
              <a:xfrm>
                <a:off x="12771530" y="3403239"/>
                <a:ext cx="467176" cy="448491"/>
                <a:chOff x="12782157" y="3403239"/>
                <a:chExt cx="467176" cy="448491"/>
              </a:xfrm>
            </p:grpSpPr>
            <p:grpSp>
              <p:nvGrpSpPr>
                <p:cNvPr id="55" name="Groep 54">
                  <a:extLst>
                    <a:ext uri="{FF2B5EF4-FFF2-40B4-BE49-F238E27FC236}">
                      <a16:creationId xmlns:a16="http://schemas.microsoft.com/office/drawing/2014/main" id="{7D75281F-4175-4F4F-ABCF-6AE797914766}"/>
                    </a:ext>
                  </a:extLst>
                </p:cNvPr>
                <p:cNvGrpSpPr/>
                <p:nvPr userDrawn="1"/>
              </p:nvGrpSpPr>
              <p:grpSpPr>
                <a:xfrm>
                  <a:off x="12782157" y="3403239"/>
                  <a:ext cx="412976" cy="396132"/>
                  <a:chOff x="13554906" y="3320109"/>
                  <a:chExt cx="443917" cy="425811"/>
                </a:xfrm>
              </p:grpSpPr>
              <p:grpSp>
                <p:nvGrpSpPr>
                  <p:cNvPr id="62" name="Groep 61">
                    <a:extLst>
                      <a:ext uri="{FF2B5EF4-FFF2-40B4-BE49-F238E27FC236}">
                        <a16:creationId xmlns:a16="http://schemas.microsoft.com/office/drawing/2014/main" id="{4289DE57-FD69-46B0-A71D-FEE5815DC570}"/>
                      </a:ext>
                    </a:extLst>
                  </p:cNvPr>
                  <p:cNvGrpSpPr/>
                  <p:nvPr userDrawn="1"/>
                </p:nvGrpSpPr>
                <p:grpSpPr>
                  <a:xfrm>
                    <a:off x="13554906" y="3320109"/>
                    <a:ext cx="443917" cy="425811"/>
                    <a:chOff x="12909684" y="1276143"/>
                    <a:chExt cx="443917" cy="425811"/>
                  </a:xfrm>
                </p:grpSpPr>
                <p:sp>
                  <p:nvSpPr>
                    <p:cNvPr id="65" name="Rechthoek 64">
                      <a:extLst>
                        <a:ext uri="{FF2B5EF4-FFF2-40B4-BE49-F238E27FC236}">
                          <a16:creationId xmlns:a16="http://schemas.microsoft.com/office/drawing/2014/main" id="{6B15141C-333E-4CF8-9AA7-2AA838A81C7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EAFC1B3B-7C7D-4D42-AFE2-2332646CAA96}"/>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7" name="Ovaal 66">
                      <a:extLst>
                        <a:ext uri="{FF2B5EF4-FFF2-40B4-BE49-F238E27FC236}">
                          <a16:creationId xmlns:a16="http://schemas.microsoft.com/office/drawing/2014/main" id="{06DDEEBC-06A7-4262-B555-DB2BF5358D1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63" name="Afbeelding 62">
                    <a:extLst>
                      <a:ext uri="{FF2B5EF4-FFF2-40B4-BE49-F238E27FC236}">
                        <a16:creationId xmlns:a16="http://schemas.microsoft.com/office/drawing/2014/main" id="{19707223-4DB6-45ED-A0CB-5C72E31C563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64" name="Afbeelding 63">
                    <a:extLst>
                      <a:ext uri="{FF2B5EF4-FFF2-40B4-BE49-F238E27FC236}">
                        <a16:creationId xmlns:a16="http://schemas.microsoft.com/office/drawing/2014/main" id="{413B5763-E2FE-44F7-AB33-17BF1D118CF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6" name="Groep 55">
                  <a:extLst>
                    <a:ext uri="{FF2B5EF4-FFF2-40B4-BE49-F238E27FC236}">
                      <a16:creationId xmlns:a16="http://schemas.microsoft.com/office/drawing/2014/main" id="{32D647BF-9C02-414B-A011-79CA3D1934F3}"/>
                    </a:ext>
                  </a:extLst>
                </p:cNvPr>
                <p:cNvGrpSpPr/>
                <p:nvPr userDrawn="1"/>
              </p:nvGrpSpPr>
              <p:grpSpPr>
                <a:xfrm>
                  <a:off x="13103513" y="3705268"/>
                  <a:ext cx="145820" cy="146462"/>
                  <a:chOff x="13096169" y="3602278"/>
                  <a:chExt cx="145820" cy="146462"/>
                </a:xfrm>
              </p:grpSpPr>
              <p:sp>
                <p:nvSpPr>
                  <p:cNvPr id="60" name="Rechthoek 59">
                    <a:extLst>
                      <a:ext uri="{FF2B5EF4-FFF2-40B4-BE49-F238E27FC236}">
                        <a16:creationId xmlns:a16="http://schemas.microsoft.com/office/drawing/2014/main" id="{B8FB3CEC-6E28-4EC1-BA3B-C223871B16D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7FD5E694-C209-4F87-90D5-FF77B2E09FF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7" name="Groep 56">
                  <a:extLst>
                    <a:ext uri="{FF2B5EF4-FFF2-40B4-BE49-F238E27FC236}">
                      <a16:creationId xmlns:a16="http://schemas.microsoft.com/office/drawing/2014/main" id="{BA1D5F69-C2D4-4376-A1AE-5E9A140EBF44}"/>
                    </a:ext>
                  </a:extLst>
                </p:cNvPr>
                <p:cNvGrpSpPr/>
                <p:nvPr userDrawn="1"/>
              </p:nvGrpSpPr>
              <p:grpSpPr>
                <a:xfrm rot="10800000">
                  <a:off x="13061402" y="3665637"/>
                  <a:ext cx="145820" cy="146462"/>
                  <a:chOff x="13096169" y="3602278"/>
                  <a:chExt cx="145820" cy="146462"/>
                </a:xfrm>
              </p:grpSpPr>
              <p:sp>
                <p:nvSpPr>
                  <p:cNvPr id="58" name="Rechthoek 57">
                    <a:extLst>
                      <a:ext uri="{FF2B5EF4-FFF2-40B4-BE49-F238E27FC236}">
                        <a16:creationId xmlns:a16="http://schemas.microsoft.com/office/drawing/2014/main" id="{A0273E88-A727-4CA9-A39B-83764236328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0CFB9883-D8A3-4CD5-AF96-E1C3152EF01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53" name="Rechthoek 52">
                <a:extLst>
                  <a:ext uri="{FF2B5EF4-FFF2-40B4-BE49-F238E27FC236}">
                    <a16:creationId xmlns:a16="http://schemas.microsoft.com/office/drawing/2014/main" id="{932E25F3-C595-4817-9FB2-61785CC7F036}"/>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54" name="Gelijkbenige driehoek 53">
                <a:extLst>
                  <a:ext uri="{FF2B5EF4-FFF2-40B4-BE49-F238E27FC236}">
                    <a16:creationId xmlns:a16="http://schemas.microsoft.com/office/drawing/2014/main" id="{C10F4A31-B1FB-4738-A870-43C53F5CC441}"/>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9" name="Ovaal 48">
              <a:extLst>
                <a:ext uri="{FF2B5EF4-FFF2-40B4-BE49-F238E27FC236}">
                  <a16:creationId xmlns:a16="http://schemas.microsoft.com/office/drawing/2014/main" id="{C436F469-D5C4-43F0-B69A-0AA148FE6A80}"/>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50" name="Rechthoek 49">
              <a:extLst>
                <a:ext uri="{FF2B5EF4-FFF2-40B4-BE49-F238E27FC236}">
                  <a16:creationId xmlns:a16="http://schemas.microsoft.com/office/drawing/2014/main" id="{F22607F7-D4DC-4C24-B780-FA0B3E54EF24}"/>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51" name="Rechthoek 50">
              <a:extLst>
                <a:ext uri="{FF2B5EF4-FFF2-40B4-BE49-F238E27FC236}">
                  <a16:creationId xmlns:a16="http://schemas.microsoft.com/office/drawing/2014/main" id="{20BD3D6B-5C80-4BCE-BD27-51A6A67FC276}"/>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Tree>
    <p:extLst>
      <p:ext uri="{BB962C8B-B14F-4D97-AF65-F5344CB8AC3E}">
        <p14:creationId xmlns:p14="http://schemas.microsoft.com/office/powerpoint/2010/main" val="291304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Titel [donker groen]</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401161" y="1834833"/>
            <a:ext cx="1542794" cy="229041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520891" y="1946757"/>
            <a:ext cx="1303334" cy="1595544"/>
          </a:xfrm>
          <a:solidFill>
            <a:schemeClr val="bg1">
              <a:lumMod val="75000"/>
            </a:schemeClr>
          </a:solidFill>
        </p:spPr>
        <p:txBody>
          <a:bodyPr bIns="1260000" anchor="ctr" anchorCtr="0">
            <a:noAutofit/>
          </a:bodyPr>
          <a:lstStyle>
            <a:lvl1pPr marL="0" indent="0" algn="ctr">
              <a:lnSpc>
                <a:spcPct val="100000"/>
              </a:lnSpc>
              <a:spcBef>
                <a:spcPts val="0"/>
              </a:spcBef>
              <a:buNone/>
              <a:defRPr sz="788">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520891" y="3624055"/>
            <a:ext cx="1303333" cy="151481"/>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520891" y="3809586"/>
            <a:ext cx="1303333" cy="124160"/>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100882" y="1834833"/>
            <a:ext cx="1542794" cy="229041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220612" y="1946757"/>
            <a:ext cx="1303334" cy="1595544"/>
          </a:xfrm>
          <a:solidFill>
            <a:schemeClr val="bg1">
              <a:lumMod val="75000"/>
            </a:schemeClr>
          </a:solidFill>
        </p:spPr>
        <p:txBody>
          <a:bodyPr bIns="1260000" anchor="ctr" anchorCtr="0">
            <a:noAutofit/>
          </a:bodyPr>
          <a:lstStyle>
            <a:lvl1pPr marL="0" indent="0" algn="ctr">
              <a:lnSpc>
                <a:spcPct val="100000"/>
              </a:lnSpc>
              <a:spcBef>
                <a:spcPts val="0"/>
              </a:spcBef>
              <a:buNone/>
              <a:defRPr sz="788">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220612" y="3624055"/>
            <a:ext cx="1303333" cy="151481"/>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220612" y="3809586"/>
            <a:ext cx="1303333" cy="124160"/>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3800603" y="1834833"/>
            <a:ext cx="1542794" cy="229041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3920333" y="1946757"/>
            <a:ext cx="1303334" cy="1595544"/>
          </a:xfrm>
          <a:solidFill>
            <a:schemeClr val="bg1">
              <a:lumMod val="75000"/>
            </a:schemeClr>
          </a:solidFill>
        </p:spPr>
        <p:txBody>
          <a:bodyPr bIns="1260000" anchor="ctr" anchorCtr="0">
            <a:noAutofit/>
          </a:bodyPr>
          <a:lstStyle>
            <a:lvl1pPr marL="0" indent="0" algn="ctr">
              <a:lnSpc>
                <a:spcPct val="100000"/>
              </a:lnSpc>
              <a:spcBef>
                <a:spcPts val="0"/>
              </a:spcBef>
              <a:buNone/>
              <a:defRPr sz="788">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3920334" y="3624055"/>
            <a:ext cx="1303333" cy="151481"/>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3920334" y="3809586"/>
            <a:ext cx="1303333" cy="124160"/>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5500324" y="1834833"/>
            <a:ext cx="1542794" cy="229041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5620054" y="1946757"/>
            <a:ext cx="1303334" cy="1595544"/>
          </a:xfrm>
          <a:solidFill>
            <a:schemeClr val="bg1">
              <a:lumMod val="75000"/>
            </a:schemeClr>
          </a:solidFill>
        </p:spPr>
        <p:txBody>
          <a:bodyPr bIns="1260000" anchor="ctr" anchorCtr="0">
            <a:noAutofit/>
          </a:bodyPr>
          <a:lstStyle>
            <a:lvl1pPr marL="0" indent="0" algn="ctr">
              <a:lnSpc>
                <a:spcPct val="100000"/>
              </a:lnSpc>
              <a:spcBef>
                <a:spcPts val="0"/>
              </a:spcBef>
              <a:buNone/>
              <a:defRPr sz="788">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5620055" y="3624055"/>
            <a:ext cx="1303333" cy="151481"/>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5620055" y="3809586"/>
            <a:ext cx="1303333" cy="124160"/>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7200046" y="1834833"/>
            <a:ext cx="1542794" cy="229041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7319776" y="1946757"/>
            <a:ext cx="1303334" cy="1595544"/>
          </a:xfrm>
          <a:solidFill>
            <a:schemeClr val="bg1">
              <a:lumMod val="75000"/>
            </a:schemeClr>
          </a:solidFill>
        </p:spPr>
        <p:txBody>
          <a:bodyPr bIns="1260000" anchor="ctr" anchorCtr="0">
            <a:noAutofit/>
          </a:bodyPr>
          <a:lstStyle>
            <a:lvl1pPr marL="0" indent="0" algn="ctr">
              <a:lnSpc>
                <a:spcPct val="100000"/>
              </a:lnSpc>
              <a:spcBef>
                <a:spcPts val="0"/>
              </a:spcBef>
              <a:buNone/>
              <a:defRPr sz="788">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7319776" y="3624055"/>
            <a:ext cx="1303333" cy="151481"/>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7319776" y="3809586"/>
            <a:ext cx="1303333" cy="124160"/>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grpSp>
        <p:nvGrpSpPr>
          <p:cNvPr id="39" name="- INSTRUCTIES">
            <a:extLst>
              <a:ext uri="{FF2B5EF4-FFF2-40B4-BE49-F238E27FC236}">
                <a16:creationId xmlns:a16="http://schemas.microsoft.com/office/drawing/2014/main" id="{ACE7047B-B8C2-4134-B61A-C5F6D5CD40BB}"/>
              </a:ext>
            </a:extLst>
          </p:cNvPr>
          <p:cNvGrpSpPr/>
          <p:nvPr userDrawn="1"/>
        </p:nvGrpSpPr>
        <p:grpSpPr>
          <a:xfrm>
            <a:off x="9283196" y="0"/>
            <a:ext cx="2770040" cy="5016356"/>
            <a:chOff x="-3786165" y="-1"/>
            <a:chExt cx="3693386" cy="6688475"/>
          </a:xfrm>
        </p:grpSpPr>
        <p:sp>
          <p:nvSpPr>
            <p:cNvPr id="40" name="Rechthoek 39">
              <a:extLst>
                <a:ext uri="{FF2B5EF4-FFF2-40B4-BE49-F238E27FC236}">
                  <a16:creationId xmlns:a16="http://schemas.microsoft.com/office/drawing/2014/main" id="{0937CC3C-4502-4F1E-A885-99760AD3D4B3}"/>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41" name="Ovaal 40">
              <a:extLst>
                <a:ext uri="{FF2B5EF4-FFF2-40B4-BE49-F238E27FC236}">
                  <a16:creationId xmlns:a16="http://schemas.microsoft.com/office/drawing/2014/main" id="{FF68667E-6C4E-40C6-944E-947C749CCEED}"/>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42" name="Rechthoek 41">
              <a:extLst>
                <a:ext uri="{FF2B5EF4-FFF2-40B4-BE49-F238E27FC236}">
                  <a16:creationId xmlns:a16="http://schemas.microsoft.com/office/drawing/2014/main" id="{3ED92EA3-26C1-4305-8A14-E00CE0D3865B}"/>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E695ED50-ABCF-43DA-ADDA-027D5C2D4742}"/>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44" name="Rechthoek 43">
              <a:extLst>
                <a:ext uri="{FF2B5EF4-FFF2-40B4-BE49-F238E27FC236}">
                  <a16:creationId xmlns:a16="http://schemas.microsoft.com/office/drawing/2014/main" id="{C89043F0-6986-4959-8113-08987341801F}"/>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45" name="Ovaal 44">
              <a:extLst>
                <a:ext uri="{FF2B5EF4-FFF2-40B4-BE49-F238E27FC236}">
                  <a16:creationId xmlns:a16="http://schemas.microsoft.com/office/drawing/2014/main" id="{1C4D500C-5D80-48ED-91E5-3BD8F1455DAA}"/>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46" name="Rechthoek 45">
              <a:extLst>
                <a:ext uri="{FF2B5EF4-FFF2-40B4-BE49-F238E27FC236}">
                  <a16:creationId xmlns:a16="http://schemas.microsoft.com/office/drawing/2014/main" id="{F51C3F87-502D-4931-A138-FBD4709550D7}"/>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47" name="Rechthoek 46">
              <a:extLst>
                <a:ext uri="{FF2B5EF4-FFF2-40B4-BE49-F238E27FC236}">
                  <a16:creationId xmlns:a16="http://schemas.microsoft.com/office/drawing/2014/main" id="{050EE438-671B-4AEF-8518-3EF023C25A54}"/>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48" name="Groep 47">
              <a:extLst>
                <a:ext uri="{FF2B5EF4-FFF2-40B4-BE49-F238E27FC236}">
                  <a16:creationId xmlns:a16="http://schemas.microsoft.com/office/drawing/2014/main" id="{5B38C1C3-0498-4EAC-B687-F706AC2E0DB7}"/>
                </a:ext>
              </a:extLst>
            </p:cNvPr>
            <p:cNvGrpSpPr/>
            <p:nvPr userDrawn="1"/>
          </p:nvGrpSpPr>
          <p:grpSpPr>
            <a:xfrm>
              <a:off x="-2485819" y="3479783"/>
              <a:ext cx="1222990" cy="563933"/>
              <a:chOff x="-2485819" y="3399207"/>
              <a:chExt cx="1222990" cy="563933"/>
            </a:xfrm>
          </p:grpSpPr>
          <p:sp>
            <p:nvSpPr>
              <p:cNvPr id="87" name="Rechthoek 86">
                <a:extLst>
                  <a:ext uri="{FF2B5EF4-FFF2-40B4-BE49-F238E27FC236}">
                    <a16:creationId xmlns:a16="http://schemas.microsoft.com/office/drawing/2014/main" id="{5CCF5A78-9C37-4312-A008-93BAA49ED81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88" name="Rechthoek 87">
                <a:extLst>
                  <a:ext uri="{FF2B5EF4-FFF2-40B4-BE49-F238E27FC236}">
                    <a16:creationId xmlns:a16="http://schemas.microsoft.com/office/drawing/2014/main" id="{38D30581-758C-4177-BBA7-09759A3E406C}"/>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89" name="Groep 88">
                <a:extLst>
                  <a:ext uri="{FF2B5EF4-FFF2-40B4-BE49-F238E27FC236}">
                    <a16:creationId xmlns:a16="http://schemas.microsoft.com/office/drawing/2014/main" id="{4423C8F4-6025-4F1B-B9F6-06009A62C8A5}"/>
                  </a:ext>
                </a:extLst>
              </p:cNvPr>
              <p:cNvGrpSpPr/>
              <p:nvPr userDrawn="1"/>
            </p:nvGrpSpPr>
            <p:grpSpPr>
              <a:xfrm>
                <a:off x="-2403869" y="3460544"/>
                <a:ext cx="155951" cy="131922"/>
                <a:chOff x="12968836" y="3354170"/>
                <a:chExt cx="404806" cy="342433"/>
              </a:xfrm>
            </p:grpSpPr>
            <p:sp>
              <p:nvSpPr>
                <p:cNvPr id="102" name="Rechthoek: afgeronde hoeken 101">
                  <a:extLst>
                    <a:ext uri="{FF2B5EF4-FFF2-40B4-BE49-F238E27FC236}">
                      <a16:creationId xmlns:a16="http://schemas.microsoft.com/office/drawing/2014/main" id="{0D3FCE3E-000D-4225-85B0-DCF78E70BE8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03" name="Rechthoek 102">
                  <a:extLst>
                    <a:ext uri="{FF2B5EF4-FFF2-40B4-BE49-F238E27FC236}">
                      <a16:creationId xmlns:a16="http://schemas.microsoft.com/office/drawing/2014/main" id="{D7CB4A98-4720-4F18-85F8-CB95E6BEF0A8}"/>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E4897F12-3102-4489-8977-C755C3256FD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5" name="Rechthoek 104">
                  <a:extLst>
                    <a:ext uri="{FF2B5EF4-FFF2-40B4-BE49-F238E27FC236}">
                      <a16:creationId xmlns:a16="http://schemas.microsoft.com/office/drawing/2014/main" id="{35B845D6-44B8-49B5-847A-9BC64385B364}"/>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6" name="Rechthoek 105">
                  <a:extLst>
                    <a:ext uri="{FF2B5EF4-FFF2-40B4-BE49-F238E27FC236}">
                      <a16:creationId xmlns:a16="http://schemas.microsoft.com/office/drawing/2014/main" id="{5C9F5145-25D6-4D3A-8E1D-1E1570F8C891}"/>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7" name="Rechthoek 106">
                  <a:extLst>
                    <a:ext uri="{FF2B5EF4-FFF2-40B4-BE49-F238E27FC236}">
                      <a16:creationId xmlns:a16="http://schemas.microsoft.com/office/drawing/2014/main" id="{E2B8FC7C-A772-4738-AEC8-3B4B8D8D38C0}"/>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90" name="Groep 89">
                <a:extLst>
                  <a:ext uri="{FF2B5EF4-FFF2-40B4-BE49-F238E27FC236}">
                    <a16:creationId xmlns:a16="http://schemas.microsoft.com/office/drawing/2014/main" id="{6DAD5474-BDE3-4586-9207-FE8B3D271F7D}"/>
                  </a:ext>
                </a:extLst>
              </p:cNvPr>
              <p:cNvGrpSpPr/>
              <p:nvPr userDrawn="1"/>
            </p:nvGrpSpPr>
            <p:grpSpPr>
              <a:xfrm>
                <a:off x="-2423424" y="3690208"/>
                <a:ext cx="166739" cy="218963"/>
                <a:chOff x="12940828" y="3950597"/>
                <a:chExt cx="432813" cy="568367"/>
              </a:xfrm>
            </p:grpSpPr>
            <p:grpSp>
              <p:nvGrpSpPr>
                <p:cNvPr id="94" name="Groep 93">
                  <a:extLst>
                    <a:ext uri="{FF2B5EF4-FFF2-40B4-BE49-F238E27FC236}">
                      <a16:creationId xmlns:a16="http://schemas.microsoft.com/office/drawing/2014/main" id="{6026F0FD-00A7-40EF-9941-922D130EB146}"/>
                    </a:ext>
                  </a:extLst>
                </p:cNvPr>
                <p:cNvGrpSpPr/>
                <p:nvPr userDrawn="1"/>
              </p:nvGrpSpPr>
              <p:grpSpPr>
                <a:xfrm>
                  <a:off x="13000382" y="4006891"/>
                  <a:ext cx="373259" cy="315747"/>
                  <a:chOff x="12968836" y="3354170"/>
                  <a:chExt cx="404806" cy="342433"/>
                </a:xfrm>
              </p:grpSpPr>
              <p:sp>
                <p:nvSpPr>
                  <p:cNvPr id="96" name="Rechthoek: afgeronde hoeken 95">
                    <a:extLst>
                      <a:ext uri="{FF2B5EF4-FFF2-40B4-BE49-F238E27FC236}">
                        <a16:creationId xmlns:a16="http://schemas.microsoft.com/office/drawing/2014/main" id="{1BB5B233-025E-4019-80A6-D3B9203BFCD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97" name="Rechthoek 96">
                    <a:extLst>
                      <a:ext uri="{FF2B5EF4-FFF2-40B4-BE49-F238E27FC236}">
                        <a16:creationId xmlns:a16="http://schemas.microsoft.com/office/drawing/2014/main" id="{592479AA-8B11-4DA5-BC96-09648FD37F3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8" name="Rechthoek 97">
                    <a:extLst>
                      <a:ext uri="{FF2B5EF4-FFF2-40B4-BE49-F238E27FC236}">
                        <a16:creationId xmlns:a16="http://schemas.microsoft.com/office/drawing/2014/main" id="{6A43B1B2-2ACF-42DF-85F6-A949779C125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9" name="Rechthoek 98">
                    <a:extLst>
                      <a:ext uri="{FF2B5EF4-FFF2-40B4-BE49-F238E27FC236}">
                        <a16:creationId xmlns:a16="http://schemas.microsoft.com/office/drawing/2014/main" id="{40464825-615C-44A0-B912-13819B8C4BB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0" name="Rechthoek 99">
                    <a:extLst>
                      <a:ext uri="{FF2B5EF4-FFF2-40B4-BE49-F238E27FC236}">
                        <a16:creationId xmlns:a16="http://schemas.microsoft.com/office/drawing/2014/main" id="{25896045-CE9C-49D3-ACBE-E16AA31682A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1" name="Rechthoek 100">
                    <a:extLst>
                      <a:ext uri="{FF2B5EF4-FFF2-40B4-BE49-F238E27FC236}">
                        <a16:creationId xmlns:a16="http://schemas.microsoft.com/office/drawing/2014/main" id="{719EA40E-BF0B-4052-A85B-49C6E410D46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95" name="Boog 94">
                  <a:extLst>
                    <a:ext uri="{FF2B5EF4-FFF2-40B4-BE49-F238E27FC236}">
                      <a16:creationId xmlns:a16="http://schemas.microsoft.com/office/drawing/2014/main" id="{5A8F1987-AEF2-498D-88E4-A092C3DA36A9}"/>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91" name="Tekstvak 90">
                <a:extLst>
                  <a:ext uri="{FF2B5EF4-FFF2-40B4-BE49-F238E27FC236}">
                    <a16:creationId xmlns:a16="http://schemas.microsoft.com/office/drawing/2014/main" id="{BB6FAF77-647B-495D-B5A2-941D35277A31}"/>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92" name="Tekstvak 91">
                <a:extLst>
                  <a:ext uri="{FF2B5EF4-FFF2-40B4-BE49-F238E27FC236}">
                    <a16:creationId xmlns:a16="http://schemas.microsoft.com/office/drawing/2014/main" id="{84C46497-1C69-4F99-86E9-69554A7FF62A}"/>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93" name="Vrije vorm: vorm 92">
                <a:extLst>
                  <a:ext uri="{FF2B5EF4-FFF2-40B4-BE49-F238E27FC236}">
                    <a16:creationId xmlns:a16="http://schemas.microsoft.com/office/drawing/2014/main" id="{02E92041-4302-47B0-B7A1-95A880740FCB}"/>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49" name="Groep 48">
              <a:extLst>
                <a:ext uri="{FF2B5EF4-FFF2-40B4-BE49-F238E27FC236}">
                  <a16:creationId xmlns:a16="http://schemas.microsoft.com/office/drawing/2014/main" id="{F94BC15D-A587-4597-85EC-95A67565714C}"/>
                </a:ext>
              </a:extLst>
            </p:cNvPr>
            <p:cNvGrpSpPr/>
            <p:nvPr userDrawn="1"/>
          </p:nvGrpSpPr>
          <p:grpSpPr>
            <a:xfrm>
              <a:off x="-3786165" y="5728778"/>
              <a:ext cx="3693386" cy="959696"/>
              <a:chOff x="-3786437" y="6163468"/>
              <a:chExt cx="3693386" cy="959696"/>
            </a:xfrm>
          </p:grpSpPr>
          <p:sp>
            <p:nvSpPr>
              <p:cNvPr id="77" name="Rechthoek 76">
                <a:extLst>
                  <a:ext uri="{FF2B5EF4-FFF2-40B4-BE49-F238E27FC236}">
                    <a16:creationId xmlns:a16="http://schemas.microsoft.com/office/drawing/2014/main" id="{EE1E9BD1-4D02-41D4-B060-FBFBD73DDF7D}"/>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78" name="ICOON_info">
                <a:extLst>
                  <a:ext uri="{FF2B5EF4-FFF2-40B4-BE49-F238E27FC236}">
                    <a16:creationId xmlns:a16="http://schemas.microsoft.com/office/drawing/2014/main" id="{7C72548D-900C-467E-8A26-8D92F6B63315}"/>
                  </a:ext>
                </a:extLst>
              </p:cNvPr>
              <p:cNvGrpSpPr/>
              <p:nvPr userDrawn="1"/>
            </p:nvGrpSpPr>
            <p:grpSpPr>
              <a:xfrm>
                <a:off x="-376736" y="6163468"/>
                <a:ext cx="283685" cy="283685"/>
                <a:chOff x="-510741" y="5913713"/>
                <a:chExt cx="267555" cy="267555"/>
              </a:xfrm>
            </p:grpSpPr>
            <p:sp>
              <p:nvSpPr>
                <p:cNvPr id="85" name="Ovaal 84">
                  <a:extLst>
                    <a:ext uri="{FF2B5EF4-FFF2-40B4-BE49-F238E27FC236}">
                      <a16:creationId xmlns:a16="http://schemas.microsoft.com/office/drawing/2014/main" id="{8A9B534C-6E70-4424-8491-9B9B790A729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6" name="Graphic 163" descr="Informatie">
                  <a:extLst>
                    <a:ext uri="{FF2B5EF4-FFF2-40B4-BE49-F238E27FC236}">
                      <a16:creationId xmlns:a16="http://schemas.microsoft.com/office/drawing/2014/main" id="{38085F58-B7FF-4156-AC8D-88F65C5F955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79" name="Groep 78">
                <a:extLst>
                  <a:ext uri="{FF2B5EF4-FFF2-40B4-BE49-F238E27FC236}">
                    <a16:creationId xmlns:a16="http://schemas.microsoft.com/office/drawing/2014/main" id="{252908AC-C3FD-4513-B0F8-05EAF494EB9B}"/>
                  </a:ext>
                </a:extLst>
              </p:cNvPr>
              <p:cNvGrpSpPr/>
              <p:nvPr userDrawn="1"/>
            </p:nvGrpSpPr>
            <p:grpSpPr>
              <a:xfrm>
                <a:off x="-938434" y="6420818"/>
                <a:ext cx="627798" cy="576693"/>
                <a:chOff x="-938434" y="4570310"/>
                <a:chExt cx="627798" cy="576693"/>
              </a:xfrm>
            </p:grpSpPr>
            <p:grpSp>
              <p:nvGrpSpPr>
                <p:cNvPr id="80" name="Inspireren">
                  <a:extLst>
                    <a:ext uri="{FF2B5EF4-FFF2-40B4-BE49-F238E27FC236}">
                      <a16:creationId xmlns:a16="http://schemas.microsoft.com/office/drawing/2014/main" id="{F60C2BF0-645C-43E0-926A-DEC8E4ED176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82" name="Freeform 12">
                    <a:extLst>
                      <a:ext uri="{FF2B5EF4-FFF2-40B4-BE49-F238E27FC236}">
                        <a16:creationId xmlns:a16="http://schemas.microsoft.com/office/drawing/2014/main" id="{E71B0FD6-66BC-4FEF-9889-7322F856CE2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83" name="Freeform 13">
                    <a:extLst>
                      <a:ext uri="{FF2B5EF4-FFF2-40B4-BE49-F238E27FC236}">
                        <a16:creationId xmlns:a16="http://schemas.microsoft.com/office/drawing/2014/main" id="{1683826F-33A7-4D07-8040-593DF5FD915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84" name="Freeform 14">
                    <a:extLst>
                      <a:ext uri="{FF2B5EF4-FFF2-40B4-BE49-F238E27FC236}">
                        <a16:creationId xmlns:a16="http://schemas.microsoft.com/office/drawing/2014/main" id="{9A0D7995-6EBE-4A50-8463-FAF83909025E}"/>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81" name="Tekstvak 80">
                  <a:extLst>
                    <a:ext uri="{FF2B5EF4-FFF2-40B4-BE49-F238E27FC236}">
                      <a16:creationId xmlns:a16="http://schemas.microsoft.com/office/drawing/2014/main" id="{C613CCBB-C9EC-4E75-A74D-008F2431FFE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50" name="Groep 49">
              <a:extLst>
                <a:ext uri="{FF2B5EF4-FFF2-40B4-BE49-F238E27FC236}">
                  <a16:creationId xmlns:a16="http://schemas.microsoft.com/office/drawing/2014/main" id="{D7F06653-B1DE-4361-A1D6-37964E0A0A56}"/>
                </a:ext>
              </a:extLst>
            </p:cNvPr>
            <p:cNvGrpSpPr/>
            <p:nvPr userDrawn="1"/>
          </p:nvGrpSpPr>
          <p:grpSpPr>
            <a:xfrm>
              <a:off x="-3367447" y="1226982"/>
              <a:ext cx="791775" cy="406485"/>
              <a:chOff x="-3565087" y="1409294"/>
              <a:chExt cx="627469" cy="322133"/>
            </a:xfrm>
          </p:grpSpPr>
          <p:grpSp>
            <p:nvGrpSpPr>
              <p:cNvPr id="71" name="Groep 70">
                <a:extLst>
                  <a:ext uri="{FF2B5EF4-FFF2-40B4-BE49-F238E27FC236}">
                    <a16:creationId xmlns:a16="http://schemas.microsoft.com/office/drawing/2014/main" id="{32422239-7B0E-40C8-A592-14FF733A9FD1}"/>
                  </a:ext>
                </a:extLst>
              </p:cNvPr>
              <p:cNvGrpSpPr/>
              <p:nvPr userDrawn="1"/>
            </p:nvGrpSpPr>
            <p:grpSpPr>
              <a:xfrm>
                <a:off x="-3364916" y="1409294"/>
                <a:ext cx="225195" cy="195499"/>
                <a:chOff x="10307162" y="1361199"/>
                <a:chExt cx="2200275" cy="1914525"/>
              </a:xfrm>
            </p:grpSpPr>
            <p:sp>
              <p:nvSpPr>
                <p:cNvPr id="73" name="Vrije vorm: vorm 72">
                  <a:extLst>
                    <a:ext uri="{FF2B5EF4-FFF2-40B4-BE49-F238E27FC236}">
                      <a16:creationId xmlns:a16="http://schemas.microsoft.com/office/drawing/2014/main" id="{AB512A42-7D5F-46BE-91D9-546E19974DFC}"/>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74" name="Groep 73">
                  <a:extLst>
                    <a:ext uri="{FF2B5EF4-FFF2-40B4-BE49-F238E27FC236}">
                      <a16:creationId xmlns:a16="http://schemas.microsoft.com/office/drawing/2014/main" id="{F7F7F6C8-B391-433D-924F-BE8C5BEA17E3}"/>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75" name="Vrije vorm: vorm 74">
                    <a:extLst>
                      <a:ext uri="{FF2B5EF4-FFF2-40B4-BE49-F238E27FC236}">
                        <a16:creationId xmlns:a16="http://schemas.microsoft.com/office/drawing/2014/main" id="{82E476F7-AE8F-4DDD-BF0B-81BA668C0200}"/>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76" name="Vrije vorm: vorm 75">
                    <a:extLst>
                      <a:ext uri="{FF2B5EF4-FFF2-40B4-BE49-F238E27FC236}">
                        <a16:creationId xmlns:a16="http://schemas.microsoft.com/office/drawing/2014/main" id="{5DC284B6-9A21-4213-BA1B-84ECA760F076}"/>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72" name="Tekstvak 71">
                <a:extLst>
                  <a:ext uri="{FF2B5EF4-FFF2-40B4-BE49-F238E27FC236}">
                    <a16:creationId xmlns:a16="http://schemas.microsoft.com/office/drawing/2014/main" id="{BC4BD3A6-E2B4-49C0-BBAE-1FBB60B96BBF}"/>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51" name="Groep 50">
              <a:extLst>
                <a:ext uri="{FF2B5EF4-FFF2-40B4-BE49-F238E27FC236}">
                  <a16:creationId xmlns:a16="http://schemas.microsoft.com/office/drawing/2014/main" id="{B5FE5E83-8D95-4FC3-960F-4D1603C2E4B6}"/>
                </a:ext>
              </a:extLst>
            </p:cNvPr>
            <p:cNvGrpSpPr/>
            <p:nvPr userDrawn="1"/>
          </p:nvGrpSpPr>
          <p:grpSpPr>
            <a:xfrm>
              <a:off x="-3354295" y="5166361"/>
              <a:ext cx="514284" cy="506545"/>
              <a:chOff x="12617641" y="3403239"/>
              <a:chExt cx="752963" cy="741634"/>
            </a:xfrm>
          </p:grpSpPr>
          <p:grpSp>
            <p:nvGrpSpPr>
              <p:cNvPr id="55" name="Groep 54">
                <a:extLst>
                  <a:ext uri="{FF2B5EF4-FFF2-40B4-BE49-F238E27FC236}">
                    <a16:creationId xmlns:a16="http://schemas.microsoft.com/office/drawing/2014/main" id="{B91246C4-74B9-4B6C-B1D9-B1E3DA0B7469}"/>
                  </a:ext>
                </a:extLst>
              </p:cNvPr>
              <p:cNvGrpSpPr/>
              <p:nvPr userDrawn="1"/>
            </p:nvGrpSpPr>
            <p:grpSpPr>
              <a:xfrm>
                <a:off x="12771530" y="3403239"/>
                <a:ext cx="467176" cy="448491"/>
                <a:chOff x="12782157" y="3403239"/>
                <a:chExt cx="467176" cy="448491"/>
              </a:xfrm>
            </p:grpSpPr>
            <p:grpSp>
              <p:nvGrpSpPr>
                <p:cNvPr id="58" name="Groep 57">
                  <a:extLst>
                    <a:ext uri="{FF2B5EF4-FFF2-40B4-BE49-F238E27FC236}">
                      <a16:creationId xmlns:a16="http://schemas.microsoft.com/office/drawing/2014/main" id="{673898D7-B679-4058-8299-8BD5AD93E1B9}"/>
                    </a:ext>
                  </a:extLst>
                </p:cNvPr>
                <p:cNvGrpSpPr/>
                <p:nvPr userDrawn="1"/>
              </p:nvGrpSpPr>
              <p:grpSpPr>
                <a:xfrm>
                  <a:off x="12782157" y="3403239"/>
                  <a:ext cx="412976" cy="396132"/>
                  <a:chOff x="13554906" y="3320109"/>
                  <a:chExt cx="443917" cy="425811"/>
                </a:xfrm>
              </p:grpSpPr>
              <p:grpSp>
                <p:nvGrpSpPr>
                  <p:cNvPr id="65" name="Groep 64">
                    <a:extLst>
                      <a:ext uri="{FF2B5EF4-FFF2-40B4-BE49-F238E27FC236}">
                        <a16:creationId xmlns:a16="http://schemas.microsoft.com/office/drawing/2014/main" id="{2613EA6F-237C-4945-B2B8-C4066DFA6A5A}"/>
                      </a:ext>
                    </a:extLst>
                  </p:cNvPr>
                  <p:cNvGrpSpPr/>
                  <p:nvPr userDrawn="1"/>
                </p:nvGrpSpPr>
                <p:grpSpPr>
                  <a:xfrm>
                    <a:off x="13554906" y="3320109"/>
                    <a:ext cx="443917" cy="425811"/>
                    <a:chOff x="12909684" y="1276143"/>
                    <a:chExt cx="443917" cy="425811"/>
                  </a:xfrm>
                </p:grpSpPr>
                <p:sp>
                  <p:nvSpPr>
                    <p:cNvPr id="68" name="Rechthoek 67">
                      <a:extLst>
                        <a:ext uri="{FF2B5EF4-FFF2-40B4-BE49-F238E27FC236}">
                          <a16:creationId xmlns:a16="http://schemas.microsoft.com/office/drawing/2014/main" id="{E680D231-0F93-43B9-9929-5324E1A4A184}"/>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240BCAB1-6783-4D2C-95A5-F4FBF8A28F70}"/>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0" name="Ovaal 69">
                      <a:extLst>
                        <a:ext uri="{FF2B5EF4-FFF2-40B4-BE49-F238E27FC236}">
                          <a16:creationId xmlns:a16="http://schemas.microsoft.com/office/drawing/2014/main" id="{57B42094-69AC-4847-9E65-2D6A7ED2A7C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66" name="Afbeelding 65">
                    <a:extLst>
                      <a:ext uri="{FF2B5EF4-FFF2-40B4-BE49-F238E27FC236}">
                        <a16:creationId xmlns:a16="http://schemas.microsoft.com/office/drawing/2014/main" id="{53C0DCFF-BB85-4E6A-A093-75B219150F9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67" name="Afbeelding 66">
                    <a:extLst>
                      <a:ext uri="{FF2B5EF4-FFF2-40B4-BE49-F238E27FC236}">
                        <a16:creationId xmlns:a16="http://schemas.microsoft.com/office/drawing/2014/main" id="{AAD29866-394B-474F-93E6-D15D6C58CD5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9" name="Groep 58">
                  <a:extLst>
                    <a:ext uri="{FF2B5EF4-FFF2-40B4-BE49-F238E27FC236}">
                      <a16:creationId xmlns:a16="http://schemas.microsoft.com/office/drawing/2014/main" id="{3B7D8D26-36ED-4959-97FD-E0FD69B477F8}"/>
                    </a:ext>
                  </a:extLst>
                </p:cNvPr>
                <p:cNvGrpSpPr/>
                <p:nvPr userDrawn="1"/>
              </p:nvGrpSpPr>
              <p:grpSpPr>
                <a:xfrm>
                  <a:off x="13103513" y="3705268"/>
                  <a:ext cx="145820" cy="146462"/>
                  <a:chOff x="13096169" y="3602278"/>
                  <a:chExt cx="145820" cy="146462"/>
                </a:xfrm>
              </p:grpSpPr>
              <p:sp>
                <p:nvSpPr>
                  <p:cNvPr id="63" name="Rechthoek 62">
                    <a:extLst>
                      <a:ext uri="{FF2B5EF4-FFF2-40B4-BE49-F238E27FC236}">
                        <a16:creationId xmlns:a16="http://schemas.microsoft.com/office/drawing/2014/main" id="{64387A0F-34A7-40BC-87CE-DF9BFBA02CE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CC5106CA-B829-4B58-BD36-E5D30136AC6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0" name="Groep 59">
                  <a:extLst>
                    <a:ext uri="{FF2B5EF4-FFF2-40B4-BE49-F238E27FC236}">
                      <a16:creationId xmlns:a16="http://schemas.microsoft.com/office/drawing/2014/main" id="{00C933A4-15C4-44EE-9564-A0C3DE9279FC}"/>
                    </a:ext>
                  </a:extLst>
                </p:cNvPr>
                <p:cNvGrpSpPr/>
                <p:nvPr userDrawn="1"/>
              </p:nvGrpSpPr>
              <p:grpSpPr>
                <a:xfrm rot="10800000">
                  <a:off x="13061402" y="3665637"/>
                  <a:ext cx="145820" cy="146462"/>
                  <a:chOff x="13096169" y="3602278"/>
                  <a:chExt cx="145820" cy="146462"/>
                </a:xfrm>
              </p:grpSpPr>
              <p:sp>
                <p:nvSpPr>
                  <p:cNvPr id="61" name="Rechthoek 60">
                    <a:extLst>
                      <a:ext uri="{FF2B5EF4-FFF2-40B4-BE49-F238E27FC236}">
                        <a16:creationId xmlns:a16="http://schemas.microsoft.com/office/drawing/2014/main" id="{AAEC37B4-427B-405C-BABF-D78BA7194AD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2" name="Rechthoek 61">
                    <a:extLst>
                      <a:ext uri="{FF2B5EF4-FFF2-40B4-BE49-F238E27FC236}">
                        <a16:creationId xmlns:a16="http://schemas.microsoft.com/office/drawing/2014/main" id="{F1312550-4E05-4C30-82A8-9F58CDF4EA0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56" name="Rechthoek 55">
                <a:extLst>
                  <a:ext uri="{FF2B5EF4-FFF2-40B4-BE49-F238E27FC236}">
                    <a16:creationId xmlns:a16="http://schemas.microsoft.com/office/drawing/2014/main" id="{69682000-9846-4FD9-B968-AEBF2A768E8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57" name="Gelijkbenige driehoek 56">
                <a:extLst>
                  <a:ext uri="{FF2B5EF4-FFF2-40B4-BE49-F238E27FC236}">
                    <a16:creationId xmlns:a16="http://schemas.microsoft.com/office/drawing/2014/main" id="{C2141672-2B37-47E4-BC56-6AB0FCCE2057}"/>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52" name="Ovaal 51">
              <a:extLst>
                <a:ext uri="{FF2B5EF4-FFF2-40B4-BE49-F238E27FC236}">
                  <a16:creationId xmlns:a16="http://schemas.microsoft.com/office/drawing/2014/main" id="{C2F3330E-5D62-4473-8670-67F4023ABEAA}"/>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53" name="Rechthoek 52">
              <a:extLst>
                <a:ext uri="{FF2B5EF4-FFF2-40B4-BE49-F238E27FC236}">
                  <a16:creationId xmlns:a16="http://schemas.microsoft.com/office/drawing/2014/main" id="{0F7CD3F5-0838-49E2-B59B-7E20BE318B29}"/>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54" name="Rechthoek 53">
              <a:extLst>
                <a:ext uri="{FF2B5EF4-FFF2-40B4-BE49-F238E27FC236}">
                  <a16:creationId xmlns:a16="http://schemas.microsoft.com/office/drawing/2014/main" id="{C0AB41F5-DE2A-46BC-A889-E0254FDF5556}"/>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Tree>
    <p:extLst>
      <p:ext uri="{BB962C8B-B14F-4D97-AF65-F5344CB8AC3E}">
        <p14:creationId xmlns:p14="http://schemas.microsoft.com/office/powerpoint/2010/main" val="1523377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Titel [wit]</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3302080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Titel [groen]</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1949926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Titel [donker groen]</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1433207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grpSp>
        <p:nvGrpSpPr>
          <p:cNvPr id="2" name="- INSTRUCTIES">
            <a:extLst>
              <a:ext uri="{FF2B5EF4-FFF2-40B4-BE49-F238E27FC236}">
                <a16:creationId xmlns:a16="http://schemas.microsoft.com/office/drawing/2014/main" id="{7B967CD0-544F-42F7-B37E-9F2EDFA19810}"/>
              </a:ext>
            </a:extLst>
          </p:cNvPr>
          <p:cNvGrpSpPr/>
          <p:nvPr userDrawn="1"/>
        </p:nvGrpSpPr>
        <p:grpSpPr>
          <a:xfrm>
            <a:off x="-2839828" y="-1"/>
            <a:ext cx="2770040" cy="4464099"/>
            <a:chOff x="-3786437" y="-1"/>
            <a:chExt cx="3693386" cy="5952132"/>
          </a:xfrm>
        </p:grpSpPr>
        <p:sp>
          <p:nvSpPr>
            <p:cNvPr id="12" name="Rechthoek 11">
              <a:extLst>
                <a:ext uri="{FF2B5EF4-FFF2-40B4-BE49-F238E27FC236}">
                  <a16:creationId xmlns:a16="http://schemas.microsoft.com/office/drawing/2014/main" id="{B569C771-716D-4E75-9E4E-FE39646B3038}"/>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54E91B45-8445-41C0-B4F4-CE7866A12DB8}"/>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49D08B2B-BF76-4ADF-AF59-2C0CB82A1DA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CCB24357-12C6-4714-B64F-67880F92AB9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15CE8C97-E12E-4BF2-BC82-9D44B4CDE50B}"/>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F3B4A898-ECEE-4CE2-96A0-38519C971BFB}"/>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0911617A-1A1C-4AA3-9470-5F89AE74EB7C}"/>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DA28E3AE-134C-4B83-AF2D-DCCD32347396}"/>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8B52F392-7515-4833-AD80-63F3A1CC494E}"/>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BEEC061D-CD2C-4A6C-A098-4DE71971BFA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6C522BC2-752D-4AC6-A77B-D5B54D8D3018}"/>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DE93408A-4931-425D-9E66-EB6C97C84B7B}"/>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E8A78682-F240-4E78-B32A-FAE4967B8BB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DCD394AA-46B2-48DB-9A1D-B8596B915E0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B20497E6-E9F1-4B2A-A4E0-7507B4C720D4}"/>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278D6447-4119-4F72-B6D6-91C6C61EA6D7}"/>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D2B4672F-5032-4760-A162-E85EC1D5EE3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59E1FB6B-9FC4-4924-92D3-65CB9B3E7AF7}"/>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F7E7A903-BF2C-4C9C-960F-5EC84F3B9C86}"/>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034E6083-B8B5-42FA-81C8-51216500338F}"/>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F705DB8C-E0DF-497B-AA17-2C60369FB2F9}"/>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A72EC2CE-8825-4626-841D-5187EAEEC369}"/>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57C4E110-92F2-47A7-8C88-463B2D266AB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223CB911-AEDE-4A5F-A1B8-2DA4B427F34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2A0A9D93-4110-4C1B-9E8D-34074F3B265C}"/>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CB079CA6-F978-4E37-8CA1-79BCF561B944}"/>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9B8ED071-7B9C-47AB-9DAA-ADAAF5501E5B}"/>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FC63D21F-F062-4DB2-9DD8-DC912A314E11}"/>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1A8A7B96-E367-4415-AF76-D77D87F48A13}"/>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63BDA46D-E1AA-4E06-8624-D4B8E123C3B0}"/>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CEECE04E-20DE-4608-A6FC-8D95E433236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C7794F26-D7B1-49B3-B4C5-AE722AFD6AE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B6F83E47-639A-4B9F-BE03-A9A64B84218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2A6F01D2-85E9-4801-8FAD-0BD51F8F960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1D922528-8D94-419F-9FFC-E12712BA1DF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7BBC1D5D-D75E-4728-AD7A-B69E1A729614}"/>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E17DCEA3-1C8E-4CD3-BDA8-E176B6FFA834}"/>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D1ED8FE8-7FC9-499D-9D23-E78C6275252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1525EBC7-F2B5-45D6-9527-AC6A5EA09B5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CA3466B6-4A29-42A5-AB9C-504A62C158D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C2590E67-F10A-4375-BB8C-EE44628C324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DADA61B3-63E1-416B-BFC6-EE36925143A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88DC0DC7-C205-4C25-93B1-43126C180B7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B6BEB1E8-6071-43CE-B2C9-3E91943DC3A6}"/>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4F2974E8-A7E5-4FB5-A137-83F2E25DE43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5CD92724-DC5F-40E3-AAC8-C17F33749AE8}"/>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FA542F71-7BD9-455D-BE9F-8D50FEC6CD3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E84DFD97-9981-4A37-9868-AC066B29AD29}"/>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BE222AE8-BDC0-425B-A2B2-BD22DA818316}"/>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554705E3-C226-49EC-823F-8E876F5D0178}"/>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C6098847-B718-4548-BA18-1EF853838A5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1D564623-7325-4375-BBBB-553BC6D8940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5D791D37-67EA-4CFE-9CCF-4172669012A3}"/>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1773A57B-4264-4DA3-9058-9A7D30512CB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1C7D342E-F5B1-4A0C-BA11-2C69C7C8A71D}"/>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87641D02-E905-4F67-90AA-44937B42B5A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06042C77-C14B-4E6E-896D-2CF0B70B1EAF}"/>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718B9BEB-89E4-49D9-86A9-8A37C1FBA50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065EFB3C-B6F2-40DA-BC88-51A9B7103322}"/>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E06D465B-4CAE-4BF9-AB11-693EF2CBFA1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B7FB8DA6-1387-4554-B7D9-A99A321295F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98A1E14E-245C-4131-9F4B-D1D70D5828F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28D837E3-0ADF-4411-AA80-AF932D2C310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60673442-6E28-47B9-BC4E-FDA58E22904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5D7F4CF4-977E-442B-A167-8284C8A96B0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42E20C1D-DA22-4E0F-B55E-741AFE70FE69}"/>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5FBA4F59-1A09-4270-9C47-1741AF855247}"/>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67F52047-3AAE-499D-9650-FD62F69EA5C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644B8D5E-4E65-4597-AB39-1EFE559D906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EE8B07BD-F6BB-4EC0-978F-A046CE38E0A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40579348-F8D6-484E-9D78-B158A62D12EB}"/>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[wit]</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410767" y="1472804"/>
            <a:ext cx="8326040" cy="3258740"/>
          </a:xfrm>
        </p:spPr>
        <p:txBody>
          <a:bodyPr/>
          <a:lstStyle>
            <a:lvl5pPr>
              <a:defRPr/>
            </a:lvl5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2227594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2C4145AB-C68B-4DA9-9AB4-72BE6E6C157E}"/>
              </a:ext>
            </a:extLst>
          </p:cNvPr>
          <p:cNvGrpSpPr/>
          <p:nvPr userDrawn="1"/>
        </p:nvGrpSpPr>
        <p:grpSpPr>
          <a:xfrm>
            <a:off x="-2839828" y="-1"/>
            <a:ext cx="2770040" cy="4464099"/>
            <a:chOff x="-3786437" y="-1"/>
            <a:chExt cx="3693386" cy="5952132"/>
          </a:xfrm>
        </p:grpSpPr>
        <p:sp>
          <p:nvSpPr>
            <p:cNvPr id="12" name="Rechthoek 11">
              <a:extLst>
                <a:ext uri="{FF2B5EF4-FFF2-40B4-BE49-F238E27FC236}">
                  <a16:creationId xmlns:a16="http://schemas.microsoft.com/office/drawing/2014/main" id="{38D287E4-716B-4F5C-8545-06DAE0E0383C}"/>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2AAA9895-2317-4B37-B980-3C4D91CB1FCB}"/>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188E3510-79C5-4401-BD2F-919384D29A6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382E675A-EC2E-407A-84ED-B1AE29119AA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E5722446-BB3E-45D5-8E8F-312501C6743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2A07BF1D-A006-42A4-9244-31BEAD5356C7}"/>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F1D2B743-E950-4AB2-93F9-0BC02B5E7959}"/>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15196F0F-CCBA-4506-A958-BFEABD70DB0D}"/>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307C1B8C-F18C-436B-B5D6-66D5474F470B}"/>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620987F2-81A5-4F0A-94B5-CC5585C45AAF}"/>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C1A47905-D5C0-4E7D-B12C-E17D5E4BB08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E20D6185-9310-4161-8522-AAC1FDDD34D0}"/>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6C58D7D0-F64B-4043-8385-F257CDF0D060}"/>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A02561C9-FBE4-4D42-B875-24481B5F68AE}"/>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rabi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7E06D10A-AF25-429D-8091-4DCB124441E2}"/>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DD97A39B-8FA3-4B18-A8E2-921102724E40}"/>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lphaL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278FF15D-542A-4876-9C83-29C5624AD7F9}"/>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4D75DB3C-9AF2-4B00-8E54-5706971355F2}"/>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6CA64225-4EDA-4EE9-A2E1-9E76C539A78A}"/>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93A463E4-AA13-4740-9180-24E642D3FD11}"/>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2BEACD8B-F1D2-4E43-A718-4046D801F19D}"/>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739B8263-4A70-4DA4-B159-E8848858AC8D}"/>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AA4A1C09-C31B-40F1-99E0-B23919DAFDE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194B44FD-E780-47AF-BBC7-86EF15FFA9C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C2D9A0F1-87ED-4FB4-B62A-86B9CB38DBF1}"/>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F76A3736-47AB-4074-A195-8CA47797194C}"/>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F37BDEF5-65B6-444F-8022-D9C647B01BA7}"/>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938FFB5C-A170-4B54-BB9E-DD038AE283C3}"/>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A79CFEBC-C313-444A-8EC7-73C4EC0B0145}"/>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9E1263CE-2F62-4F50-A63E-AC25938A9F1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7DC3B8B5-45C8-4198-A49F-FE0ADD48069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BFF66457-4223-49F0-9EE6-12803E6C091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401084BB-88EF-43AD-A763-78DB8181CF8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C1CD9FF8-EBA4-40E2-B45F-61C157203B6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EC69D1E2-3517-4FB9-B32A-0052EBAAC01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C67CDD5F-B761-46B1-A9C4-1A94FFD7BA2A}"/>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78B6C259-0AE7-4202-9807-BD834E7EB3D6}"/>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A21E12EC-DB2B-408C-AB30-5708D997AA2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07CF87D5-13EB-44A4-94C3-D7A2C0E2E89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2FBF5CFF-5EF5-45B0-9F0C-AD274268440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B5A69E24-9ACB-49DE-8046-2ABF1ECE1F7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567C9DAE-B56B-4E92-B9A8-C8F5178A762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00F1D9D0-92BD-4130-B649-34316C5B09D6}"/>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B7F0E6F9-ED5D-4E36-861E-9698E6E89089}"/>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95DF9D3D-3D2A-4B5B-AB0D-AF4B4482D198}"/>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B980B410-FED0-41E8-9F17-E1DD748F2E8A}"/>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0523DBAC-8EB0-4001-9BC1-FB53E87D911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0C750190-B966-4F79-8CC1-CD8DE15E9994}"/>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1F6750EC-12C3-453C-B2C6-803F4850DE71}"/>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5EA7FA4C-6F0B-4BC7-919B-C651D05F4D0C}"/>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C16E8A62-80C6-4D8A-914D-D164E460591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5CE78915-B1E4-434F-BAAA-8B885BA4A27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AD9D208A-E4B1-4A90-95D6-7487778576B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86F3F340-7FB8-4455-8E82-BEA786DD98A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675C3A82-4042-4752-B816-14E8684A6CD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B7681BC0-4AFB-4629-A414-61080317518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F365C0FD-C8C6-4F5A-B111-450572AC209E}"/>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9C0EC8F6-C7BC-4A8E-B8D9-211CEF4FD775}"/>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A8BD8E96-32FB-453E-9F67-EBD7B3AC0412}"/>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7A750310-4731-4D8C-B587-05375BC752C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64CC141B-3534-49A2-BD0F-E2271840E4F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5E31D3BA-8BDC-4E52-A488-34AB263CEA1D}"/>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08742252-BE4F-4F20-BB47-B5D205320F8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04A8DB8D-4B66-4C3C-83D3-B27580A6F09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14FE28AB-A886-48FC-9226-D30BD93A214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D0751198-EA9C-49D0-8E5E-3CF28F85287B}"/>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C2C18EC4-08B0-4464-93D8-70BDB1CEE858}"/>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2D80E94F-518C-474A-A42C-14C0B237EA3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B9105706-1EE4-46D1-B124-5C32A4AE230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4D8DF5B1-6C0C-4ECF-A181-E0A70D58F2D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6CC4F002-3E46-4EC4-8220-BBB9A6E70C47}"/>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[groen]</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410767" y="1472804"/>
            <a:ext cx="8326040" cy="3258740"/>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1083695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59F298C5-1B8B-4D0E-B0B7-0B20240DDE7A}"/>
              </a:ext>
            </a:extLst>
          </p:cNvPr>
          <p:cNvGrpSpPr/>
          <p:nvPr userDrawn="1"/>
        </p:nvGrpSpPr>
        <p:grpSpPr>
          <a:xfrm>
            <a:off x="-2839828" y="-1"/>
            <a:ext cx="2770040" cy="4464099"/>
            <a:chOff x="-3786437" y="-1"/>
            <a:chExt cx="3693386" cy="5952132"/>
          </a:xfrm>
        </p:grpSpPr>
        <p:sp>
          <p:nvSpPr>
            <p:cNvPr id="12" name="Rechthoek 11">
              <a:extLst>
                <a:ext uri="{FF2B5EF4-FFF2-40B4-BE49-F238E27FC236}">
                  <a16:creationId xmlns:a16="http://schemas.microsoft.com/office/drawing/2014/main" id="{A4A33F4E-A9CB-493C-94DD-3C0ABF29BF36}"/>
                </a:ext>
              </a:extLst>
            </p:cNvPr>
            <p:cNvSpPr/>
            <p:nvPr userDrawn="1"/>
          </p:nvSpPr>
          <p:spPr>
            <a:xfrm>
              <a:off x="-3786165" y="-1"/>
              <a:ext cx="3593091" cy="5124131"/>
            </a:xfrm>
            <a:prstGeom prst="rect">
              <a:avLst/>
            </a:prstGeom>
            <a:solidFill>
              <a:schemeClr val="tx2"/>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B0BAF353-19A8-477B-AABE-1ABA5B62E200}"/>
                </a:ext>
              </a:extLst>
            </p:cNvPr>
            <p:cNvSpPr/>
            <p:nvPr userDrawn="1"/>
          </p:nvSpPr>
          <p:spPr>
            <a:xfrm>
              <a:off x="-3604183" y="1837484"/>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BFADF52A-B400-49BC-8CF8-C1F17CB4F462}"/>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9716852D-F40F-4AAC-9254-0F7E6852925D}"/>
                </a:ext>
              </a:extLst>
            </p:cNvPr>
            <p:cNvSpPr/>
            <p:nvPr userDrawn="1"/>
          </p:nvSpPr>
          <p:spPr>
            <a:xfrm>
              <a:off x="-3604183" y="2196829"/>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C4CDC373-55BD-4E24-9BD3-BE84E3B7DE52}"/>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21CE638D-339D-474B-A8E5-5E94A1685DCC}"/>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2E6418EF-A9A1-49F1-A3A9-12FF429B6F03}"/>
                </a:ext>
              </a:extLst>
            </p:cNvPr>
            <p:cNvSpPr/>
            <p:nvPr userDrawn="1"/>
          </p:nvSpPr>
          <p:spPr>
            <a:xfrm>
              <a:off x="-3604183" y="2556174"/>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2E0081ED-A64A-4E22-9615-D489DB13EE8D}"/>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26175CED-7A4A-4A9F-8CFF-2D987DF0A43D}"/>
                </a:ext>
              </a:extLst>
            </p:cNvPr>
            <p:cNvSpPr/>
            <p:nvPr userDrawn="1"/>
          </p:nvSpPr>
          <p:spPr>
            <a:xfrm>
              <a:off x="-3604183" y="2915519"/>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7A8D6CA5-F69A-49BA-A1E8-DC1FE1E859A4}"/>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62277D0B-463B-4C83-AFE5-DE83842D3EC0}"/>
                </a:ext>
              </a:extLst>
            </p:cNvPr>
            <p:cNvSpPr/>
            <p:nvPr userDrawn="1"/>
          </p:nvSpPr>
          <p:spPr>
            <a:xfrm>
              <a:off x="-3604183" y="3274864"/>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F1FD9EA7-AE21-4776-9E46-CB84BC82D4AE}"/>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BF114144-5B73-4061-A5E5-49E90FE6DF70}"/>
                </a:ext>
              </a:extLst>
            </p:cNvPr>
            <p:cNvSpPr/>
            <p:nvPr userDrawn="1"/>
          </p:nvSpPr>
          <p:spPr>
            <a:xfrm>
              <a:off x="-3604183" y="3634209"/>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4201FF50-1B85-42A2-9EDB-3989C9BC817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rabi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26CE5409-1393-4BF7-B5DA-207A7577E7F0}"/>
                </a:ext>
              </a:extLst>
            </p:cNvPr>
            <p:cNvSpPr/>
            <p:nvPr userDrawn="1"/>
          </p:nvSpPr>
          <p:spPr>
            <a:xfrm>
              <a:off x="-3604183" y="3993554"/>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0CA95CD5-1B0B-476B-8D7B-A3AE7EB67CC0}"/>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lphaL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79076BB6-948B-4CE4-A7F4-E3575D243731}"/>
                </a:ext>
              </a:extLst>
            </p:cNvPr>
            <p:cNvSpPr/>
            <p:nvPr userDrawn="1"/>
          </p:nvSpPr>
          <p:spPr>
            <a:xfrm>
              <a:off x="-3604183" y="4352899"/>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3430F9B2-4866-4516-AFE0-021B72E0844C}"/>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FE046934-FFFA-4DD8-BEA2-BA429DB89B2B}"/>
                </a:ext>
              </a:extLst>
            </p:cNvPr>
            <p:cNvSpPr/>
            <p:nvPr userDrawn="1"/>
          </p:nvSpPr>
          <p:spPr>
            <a:xfrm>
              <a:off x="-3604183" y="4712245"/>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A401CA29-C703-4140-B915-4AB6DE0CE532}"/>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9B7850F2-8CDC-49C0-9511-8FB928EECE84}"/>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1BD53164-7A93-4D9D-9684-51C8FAB0CFAD}"/>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57A6865A-078D-4A74-8867-F4592C669CC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923E7B42-FD34-47C8-BA5B-8601FD14D4F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9695A7C1-3400-4D41-9966-3F87EB719656}"/>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9713DB6B-67EA-4B13-9758-F06924AF9772}"/>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5768FDDE-B64E-42CD-86DE-E297128EF2AB}"/>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979D853F-72E7-41E8-B50F-DACB10B2BB38}"/>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B8E937E3-0536-4735-B70D-C2349B165914}"/>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D8C5280C-DFB9-4BBF-832B-A1853C76C84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86D1ECF7-65A9-4CA2-9BEE-1AF44EDB0D8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FCA66897-33B2-498E-A8BC-7955DC6D3149}"/>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D2A5B9C5-6B68-4487-9E0B-1606CF8DCDFD}"/>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15C79B62-47F3-44A5-B9BB-7DB91EF3930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EC7DC958-3379-4965-B12B-358536F2C5A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750CB2D7-6830-4FDE-9D38-C8C7053E3F72}"/>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3DCFE30A-082B-443B-AB81-C78EBDFAD0D3}"/>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4DB07196-9933-4B32-BF5E-2416F4738AE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A3576F07-AE86-4B18-B919-D20365BC073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7942CE50-7BA8-41EE-ABDD-8117093147C6}"/>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86409610-4FF9-4150-B211-7160EBAB397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F16DDC05-6CA4-4871-BE01-12E2019C726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E9B3BBD2-80F3-426A-BC14-72A9E0EAF64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3C0534D9-123B-4298-82F0-B9B39931DCD7}"/>
                  </a:ext>
                </a:extLst>
              </p:cNvPr>
              <p:cNvCxnSpPr>
                <a:cxnSpLocks/>
              </p:cNvCxnSpPr>
              <p:nvPr userDrawn="1"/>
            </p:nvCxnSpPr>
            <p:spPr>
              <a:xfrm flipV="1">
                <a:off x="-3459956" y="588169"/>
                <a:ext cx="547687" cy="219076"/>
              </a:xfrm>
              <a:prstGeom prst="line">
                <a:avLst/>
              </a:prstGeom>
              <a:noFill/>
              <a:ln w="19050" cap="rnd" cmpd="sng" algn="ctr">
                <a:solidFill>
                  <a:schemeClr val="accent2"/>
                </a:solidFill>
                <a:prstDash val="solid"/>
                <a:headEnd type="oval"/>
              </a:ln>
              <a:effectLst/>
            </p:spPr>
          </p:cxnSp>
          <p:cxnSp>
            <p:nvCxnSpPr>
              <p:cNvPr id="46" name="Rechte verbindingslijn 45">
                <a:extLst>
                  <a:ext uri="{FF2B5EF4-FFF2-40B4-BE49-F238E27FC236}">
                    <a16:creationId xmlns:a16="http://schemas.microsoft.com/office/drawing/2014/main" id="{047F6347-9FA6-4CA3-9546-3421D40ABFAC}"/>
                  </a:ext>
                </a:extLst>
              </p:cNvPr>
              <p:cNvCxnSpPr>
                <a:cxnSpLocks/>
              </p:cNvCxnSpPr>
              <p:nvPr userDrawn="1"/>
            </p:nvCxnSpPr>
            <p:spPr>
              <a:xfrm>
                <a:off x="-3224213" y="828675"/>
                <a:ext cx="319088" cy="0"/>
              </a:xfrm>
              <a:prstGeom prst="line">
                <a:avLst/>
              </a:prstGeom>
              <a:noFill/>
              <a:ln w="19050" cap="rnd" cmpd="sng" algn="ctr">
                <a:solidFill>
                  <a:schemeClr val="accent2"/>
                </a:solidFill>
                <a:prstDash val="solid"/>
                <a:headEnd type="oval"/>
              </a:ln>
              <a:effectLst/>
            </p:spPr>
          </p:cxnSp>
          <p:sp>
            <p:nvSpPr>
              <p:cNvPr id="47" name="Rechthoek 46">
                <a:extLst>
                  <a:ext uri="{FF2B5EF4-FFF2-40B4-BE49-F238E27FC236}">
                    <a16:creationId xmlns:a16="http://schemas.microsoft.com/office/drawing/2014/main" id="{F4DCF116-AA6A-4CFA-8BF1-A8FDDE14174F}"/>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716BDFE4-BD02-4C59-B07A-FA3E43768671}"/>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BE5D1E6D-F40B-4B5D-BC29-EA269A229171}"/>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2483CB31-FB01-4A21-BF6A-7C65F6BD1693}"/>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ADC4F898-F0AD-484C-8893-816C9010124B}"/>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04C0A6B5-45AB-4870-B7F9-D02F34165FC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A18A9B84-9B7B-4A08-BBFE-BB6294C891DA}"/>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5051AB24-4E66-400C-9FA2-EC62FB3FA01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9125F9A5-ACE9-4C9A-ADB0-B40E7462B85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F3237ACB-CAFC-4410-901D-299E570F89B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3BBBEEAC-DBAC-4FCA-AECD-AEC0325E3CDE}"/>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6BE221B8-7B36-4706-B4F1-B17250464A90}"/>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0FC5063B-F178-457D-8D61-04AC9ECA220C}"/>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829EBA37-8026-4E0F-AD98-B7449F3BD7DA}"/>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9DC1FF12-8C6E-4129-981C-47F4E42D070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EB77BB6D-BCC7-4772-BCA4-21AEE610F9C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0EF0A520-C793-49F6-8763-3019E2F86C46}"/>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AFE5B98E-5E7E-41CE-9C83-AF3E440D326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392CD823-4FC7-454E-9F18-8827FAC433D4}"/>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B50C01AA-7621-4E5E-AE18-CA25EE80E84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FC1683DF-A1B4-4796-92A9-720128C2D51F}"/>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32002FAE-BEB6-464E-B8FF-37CB344CF8E7}"/>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674373A6-7561-41E8-83C5-4CF50861A76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5BB232DC-86CF-421C-AB9B-FF0147FA313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10F406B3-CF28-475A-B4B5-DF9B798318F4}"/>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DB708FB0-9806-4BB8-8B2B-7E1AA726FF88}"/>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[donker groen]</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410767" y="1472804"/>
            <a:ext cx="8326040" cy="3258740"/>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3053070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525" y="396000"/>
            <a:ext cx="8172000" cy="576000"/>
          </a:xfrm>
        </p:spPr>
        <p:txBody>
          <a:bodyPr/>
          <a:lstStyle/>
          <a:p>
            <a:r>
              <a:rPr lang="nl-NL" dirty="0"/>
              <a:t>Titel bewerken</a:t>
            </a:r>
            <a:br>
              <a:rPr lang="nl-NL" dirty="0"/>
            </a:br>
            <a:endParaRPr lang="nl-NL" dirty="0"/>
          </a:p>
        </p:txBody>
      </p:sp>
      <p:sp>
        <p:nvSpPr>
          <p:cNvPr id="3" name="Tijdelijke aanduiding voor inhoud 2"/>
          <p:cNvSpPr>
            <a:spLocks noGrp="1"/>
          </p:cNvSpPr>
          <p:nvPr>
            <p:ph idx="1" hasCustomPrompt="1"/>
          </p:nvPr>
        </p:nvSpPr>
        <p:spPr/>
        <p:txBody>
          <a:bodyPr/>
          <a:lstStyle>
            <a:lvl1pPr>
              <a:defRPr baseline="0"/>
            </a:lvl1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4" name="Tijdelijke aanduiding voor datum 3"/>
          <p:cNvSpPr>
            <a:spLocks noGrp="1"/>
          </p:cNvSpPr>
          <p:nvPr>
            <p:ph type="dt" sz="half" idx="10"/>
          </p:nvPr>
        </p:nvSpPr>
        <p:spPr/>
        <p:txBody>
          <a:bodyPr/>
          <a:lstStyle/>
          <a:p>
            <a:fld id="{F10973AC-957D-C346-BA56-D82065FA2AEB}" type="datetimeFigureOut">
              <a:rPr lang="nl-NL" smtClean="0"/>
              <a:pPr/>
              <a:t>15-4-2025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C6BC05E-DB9A-EB4A-A776-575FA40369A3}" type="slidenum">
              <a:rPr lang="nl-NL" smtClean="0"/>
              <a:pPr/>
              <a:t>‹#›</a:t>
            </a:fld>
            <a:endParaRPr lang="nl-NL"/>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grpSp>
        <p:nvGrpSpPr>
          <p:cNvPr id="86" name="- INSTRUCTIES">
            <a:extLst>
              <a:ext uri="{FF2B5EF4-FFF2-40B4-BE49-F238E27FC236}">
                <a16:creationId xmlns:a16="http://schemas.microsoft.com/office/drawing/2014/main" id="{C9172FE5-A887-45E1-BCA2-E89113CD4A2C}"/>
              </a:ext>
            </a:extLst>
          </p:cNvPr>
          <p:cNvGrpSpPr/>
          <p:nvPr userDrawn="1"/>
        </p:nvGrpSpPr>
        <p:grpSpPr>
          <a:xfrm>
            <a:off x="9283196" y="0"/>
            <a:ext cx="2770040" cy="5016356"/>
            <a:chOff x="-3786165" y="-1"/>
            <a:chExt cx="3693386" cy="6688475"/>
          </a:xfrm>
        </p:grpSpPr>
        <p:sp>
          <p:nvSpPr>
            <p:cNvPr id="87" name="Rechthoek 86">
              <a:extLst>
                <a:ext uri="{FF2B5EF4-FFF2-40B4-BE49-F238E27FC236}">
                  <a16:creationId xmlns:a16="http://schemas.microsoft.com/office/drawing/2014/main" id="{FA6C3361-DAD4-4C99-A8DF-C7F8FC903F97}"/>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88" name="Ovaal 87">
              <a:extLst>
                <a:ext uri="{FF2B5EF4-FFF2-40B4-BE49-F238E27FC236}">
                  <a16:creationId xmlns:a16="http://schemas.microsoft.com/office/drawing/2014/main" id="{9ED013B7-585F-4DDB-81CB-835755D7D41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9" name="Rechthoek 88">
              <a:extLst>
                <a:ext uri="{FF2B5EF4-FFF2-40B4-BE49-F238E27FC236}">
                  <a16:creationId xmlns:a16="http://schemas.microsoft.com/office/drawing/2014/main" id="{C84FC922-4F0D-48B1-B98B-9A04D562458C}"/>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90" name="Ovaal 89">
              <a:extLst>
                <a:ext uri="{FF2B5EF4-FFF2-40B4-BE49-F238E27FC236}">
                  <a16:creationId xmlns:a16="http://schemas.microsoft.com/office/drawing/2014/main" id="{2C8783DD-9C83-46D1-9ACE-0C62FA7B6659}"/>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1" name="Rechthoek 90">
              <a:extLst>
                <a:ext uri="{FF2B5EF4-FFF2-40B4-BE49-F238E27FC236}">
                  <a16:creationId xmlns:a16="http://schemas.microsoft.com/office/drawing/2014/main" id="{DE03DD9B-4A60-4EA5-8326-4128C3E4CB3A}"/>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2" name="Ovaal 91">
              <a:extLst>
                <a:ext uri="{FF2B5EF4-FFF2-40B4-BE49-F238E27FC236}">
                  <a16:creationId xmlns:a16="http://schemas.microsoft.com/office/drawing/2014/main" id="{7566DFF6-F7BF-48D5-9810-A4E2990B3197}"/>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3" name="Rechthoek 92">
              <a:extLst>
                <a:ext uri="{FF2B5EF4-FFF2-40B4-BE49-F238E27FC236}">
                  <a16:creationId xmlns:a16="http://schemas.microsoft.com/office/drawing/2014/main" id="{C959DA77-0FA0-4A66-8C13-8E28B34384DB}"/>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94" name="Rechthoek 93">
              <a:extLst>
                <a:ext uri="{FF2B5EF4-FFF2-40B4-BE49-F238E27FC236}">
                  <a16:creationId xmlns:a16="http://schemas.microsoft.com/office/drawing/2014/main" id="{98341AD1-1250-4C35-A37C-E01B9E0F8CB1}"/>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95" name="Groep 94">
              <a:extLst>
                <a:ext uri="{FF2B5EF4-FFF2-40B4-BE49-F238E27FC236}">
                  <a16:creationId xmlns:a16="http://schemas.microsoft.com/office/drawing/2014/main" id="{6316AB4D-36B4-410A-BE0C-4A3E2D9DF31E}"/>
                </a:ext>
              </a:extLst>
            </p:cNvPr>
            <p:cNvGrpSpPr/>
            <p:nvPr userDrawn="1"/>
          </p:nvGrpSpPr>
          <p:grpSpPr>
            <a:xfrm>
              <a:off x="-2485819" y="3479783"/>
              <a:ext cx="1222990" cy="563933"/>
              <a:chOff x="-2485819" y="3399207"/>
              <a:chExt cx="1222990" cy="563933"/>
            </a:xfrm>
          </p:grpSpPr>
          <p:sp>
            <p:nvSpPr>
              <p:cNvPr id="134" name="Rechthoek 133">
                <a:extLst>
                  <a:ext uri="{FF2B5EF4-FFF2-40B4-BE49-F238E27FC236}">
                    <a16:creationId xmlns:a16="http://schemas.microsoft.com/office/drawing/2014/main" id="{90B808A0-A3FF-4080-8170-A1E31F64FE20}"/>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5" name="Rechthoek 134">
                <a:extLst>
                  <a:ext uri="{FF2B5EF4-FFF2-40B4-BE49-F238E27FC236}">
                    <a16:creationId xmlns:a16="http://schemas.microsoft.com/office/drawing/2014/main" id="{D884DC45-224B-4C2E-B506-6181A22F49BB}"/>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36" name="Groep 135">
                <a:extLst>
                  <a:ext uri="{FF2B5EF4-FFF2-40B4-BE49-F238E27FC236}">
                    <a16:creationId xmlns:a16="http://schemas.microsoft.com/office/drawing/2014/main" id="{ED11A6B6-A14B-447E-8B4B-AF1204977A0B}"/>
                  </a:ext>
                </a:extLst>
              </p:cNvPr>
              <p:cNvGrpSpPr/>
              <p:nvPr userDrawn="1"/>
            </p:nvGrpSpPr>
            <p:grpSpPr>
              <a:xfrm>
                <a:off x="-2403869" y="3460544"/>
                <a:ext cx="155951" cy="131922"/>
                <a:chOff x="12968836" y="3354170"/>
                <a:chExt cx="404806" cy="342433"/>
              </a:xfrm>
            </p:grpSpPr>
            <p:sp>
              <p:nvSpPr>
                <p:cNvPr id="149" name="Rechthoek: afgeronde hoeken 148">
                  <a:extLst>
                    <a:ext uri="{FF2B5EF4-FFF2-40B4-BE49-F238E27FC236}">
                      <a16:creationId xmlns:a16="http://schemas.microsoft.com/office/drawing/2014/main" id="{781320F9-4C53-44E9-ABDC-8AB6C2D0D09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AE403212-18BB-43C6-9D7D-E00F52ECD69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96C27219-63A1-4574-841D-DF068DCE4D34}"/>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2" name="Rechthoek 151">
                  <a:extLst>
                    <a:ext uri="{FF2B5EF4-FFF2-40B4-BE49-F238E27FC236}">
                      <a16:creationId xmlns:a16="http://schemas.microsoft.com/office/drawing/2014/main" id="{A50C0A94-1B06-4F98-81CB-0BC190ECD3C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3" name="Rechthoek 152">
                  <a:extLst>
                    <a:ext uri="{FF2B5EF4-FFF2-40B4-BE49-F238E27FC236}">
                      <a16:creationId xmlns:a16="http://schemas.microsoft.com/office/drawing/2014/main" id="{634C73D5-183E-4E8C-93B9-15D01437016E}"/>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4" name="Rechthoek 153">
                  <a:extLst>
                    <a:ext uri="{FF2B5EF4-FFF2-40B4-BE49-F238E27FC236}">
                      <a16:creationId xmlns:a16="http://schemas.microsoft.com/office/drawing/2014/main" id="{93577090-D387-495C-B77E-D7A7C5B390A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37" name="Groep 136">
                <a:extLst>
                  <a:ext uri="{FF2B5EF4-FFF2-40B4-BE49-F238E27FC236}">
                    <a16:creationId xmlns:a16="http://schemas.microsoft.com/office/drawing/2014/main" id="{EDC26E51-5822-42E5-8B7D-1B2FAFE040A7}"/>
                  </a:ext>
                </a:extLst>
              </p:cNvPr>
              <p:cNvGrpSpPr/>
              <p:nvPr userDrawn="1"/>
            </p:nvGrpSpPr>
            <p:grpSpPr>
              <a:xfrm>
                <a:off x="-2423424" y="3690208"/>
                <a:ext cx="166739" cy="218963"/>
                <a:chOff x="12940828" y="3950597"/>
                <a:chExt cx="432813" cy="568367"/>
              </a:xfrm>
            </p:grpSpPr>
            <p:grpSp>
              <p:nvGrpSpPr>
                <p:cNvPr id="141" name="Groep 140">
                  <a:extLst>
                    <a:ext uri="{FF2B5EF4-FFF2-40B4-BE49-F238E27FC236}">
                      <a16:creationId xmlns:a16="http://schemas.microsoft.com/office/drawing/2014/main" id="{8A7211ED-5D2B-495D-A867-AFE25706D8D3}"/>
                    </a:ext>
                  </a:extLst>
                </p:cNvPr>
                <p:cNvGrpSpPr/>
                <p:nvPr userDrawn="1"/>
              </p:nvGrpSpPr>
              <p:grpSpPr>
                <a:xfrm>
                  <a:off x="13000382" y="4006891"/>
                  <a:ext cx="373259" cy="315747"/>
                  <a:chOff x="12968836" y="3354170"/>
                  <a:chExt cx="404806" cy="342433"/>
                </a:xfrm>
              </p:grpSpPr>
              <p:sp>
                <p:nvSpPr>
                  <p:cNvPr id="143" name="Rechthoek: afgeronde hoeken 142">
                    <a:extLst>
                      <a:ext uri="{FF2B5EF4-FFF2-40B4-BE49-F238E27FC236}">
                        <a16:creationId xmlns:a16="http://schemas.microsoft.com/office/drawing/2014/main" id="{EF9B4CB8-A5AD-4B3B-B078-58D6B052699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0487E074-C521-4379-9E2B-747206D229F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A8664B34-0CD5-446D-AEFA-894231D8ACC9}"/>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3EF94B15-C22A-49C6-A1DF-F791A693CBF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9F2944E7-A640-43C3-A306-AB00CC22F9C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5AD888AC-60A6-489B-B0B1-71C838B69BB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42" name="Boog 141">
                  <a:extLst>
                    <a:ext uri="{FF2B5EF4-FFF2-40B4-BE49-F238E27FC236}">
                      <a16:creationId xmlns:a16="http://schemas.microsoft.com/office/drawing/2014/main" id="{7F57E615-C1F1-420D-B206-55C9301D7A8D}"/>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38" name="Tekstvak 137">
                <a:extLst>
                  <a:ext uri="{FF2B5EF4-FFF2-40B4-BE49-F238E27FC236}">
                    <a16:creationId xmlns:a16="http://schemas.microsoft.com/office/drawing/2014/main" id="{E8C451C2-A3E5-4826-96F9-ABD8E12C0A35}"/>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39" name="Tekstvak 138">
                <a:extLst>
                  <a:ext uri="{FF2B5EF4-FFF2-40B4-BE49-F238E27FC236}">
                    <a16:creationId xmlns:a16="http://schemas.microsoft.com/office/drawing/2014/main" id="{1D8BEFFA-7791-4261-A8EF-F9CC73D39437}"/>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40" name="Vrije vorm: vorm 139">
                <a:extLst>
                  <a:ext uri="{FF2B5EF4-FFF2-40B4-BE49-F238E27FC236}">
                    <a16:creationId xmlns:a16="http://schemas.microsoft.com/office/drawing/2014/main" id="{5CF4A8F0-AC56-4DDA-8C52-3AB630ADA620}"/>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96" name="Groep 95">
              <a:extLst>
                <a:ext uri="{FF2B5EF4-FFF2-40B4-BE49-F238E27FC236}">
                  <a16:creationId xmlns:a16="http://schemas.microsoft.com/office/drawing/2014/main" id="{D2436176-8BFD-4D90-BAD0-4F2FB9F7EB37}"/>
                </a:ext>
              </a:extLst>
            </p:cNvPr>
            <p:cNvGrpSpPr/>
            <p:nvPr userDrawn="1"/>
          </p:nvGrpSpPr>
          <p:grpSpPr>
            <a:xfrm>
              <a:off x="-3786165" y="5728778"/>
              <a:ext cx="3693386" cy="959696"/>
              <a:chOff x="-3786437" y="6163468"/>
              <a:chExt cx="3693386" cy="959696"/>
            </a:xfrm>
          </p:grpSpPr>
          <p:sp>
            <p:nvSpPr>
              <p:cNvPr id="124" name="Rechthoek 123">
                <a:extLst>
                  <a:ext uri="{FF2B5EF4-FFF2-40B4-BE49-F238E27FC236}">
                    <a16:creationId xmlns:a16="http://schemas.microsoft.com/office/drawing/2014/main" id="{0592E427-FE47-49BD-8558-8622B74F0FC5}"/>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25" name="ICOON_info">
                <a:extLst>
                  <a:ext uri="{FF2B5EF4-FFF2-40B4-BE49-F238E27FC236}">
                    <a16:creationId xmlns:a16="http://schemas.microsoft.com/office/drawing/2014/main" id="{ECDCA7A0-69DB-4016-9A2D-2FA67E30288B}"/>
                  </a:ext>
                </a:extLst>
              </p:cNvPr>
              <p:cNvGrpSpPr/>
              <p:nvPr userDrawn="1"/>
            </p:nvGrpSpPr>
            <p:grpSpPr>
              <a:xfrm>
                <a:off x="-376736" y="6163468"/>
                <a:ext cx="283685" cy="283685"/>
                <a:chOff x="-510741" y="5913713"/>
                <a:chExt cx="267555" cy="267555"/>
              </a:xfrm>
            </p:grpSpPr>
            <p:sp>
              <p:nvSpPr>
                <p:cNvPr id="132" name="Ovaal 131">
                  <a:extLst>
                    <a:ext uri="{FF2B5EF4-FFF2-40B4-BE49-F238E27FC236}">
                      <a16:creationId xmlns:a16="http://schemas.microsoft.com/office/drawing/2014/main" id="{DF3A5F0F-63FA-4C7A-BD06-A8C71E12844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33" name="Graphic 163" descr="Informatie">
                  <a:extLst>
                    <a:ext uri="{FF2B5EF4-FFF2-40B4-BE49-F238E27FC236}">
                      <a16:creationId xmlns:a16="http://schemas.microsoft.com/office/drawing/2014/main" id="{D2A583C1-3BAB-47C5-B6AF-B6DED1014FE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26" name="Groep 125">
                <a:extLst>
                  <a:ext uri="{FF2B5EF4-FFF2-40B4-BE49-F238E27FC236}">
                    <a16:creationId xmlns:a16="http://schemas.microsoft.com/office/drawing/2014/main" id="{1BA069FF-107A-4BCA-BFDB-15EC02829AC6}"/>
                  </a:ext>
                </a:extLst>
              </p:cNvPr>
              <p:cNvGrpSpPr/>
              <p:nvPr userDrawn="1"/>
            </p:nvGrpSpPr>
            <p:grpSpPr>
              <a:xfrm>
                <a:off x="-938434" y="6420818"/>
                <a:ext cx="627798" cy="576693"/>
                <a:chOff x="-938434" y="4570310"/>
                <a:chExt cx="627798" cy="576693"/>
              </a:xfrm>
            </p:grpSpPr>
            <p:grpSp>
              <p:nvGrpSpPr>
                <p:cNvPr id="127" name="Inspireren">
                  <a:extLst>
                    <a:ext uri="{FF2B5EF4-FFF2-40B4-BE49-F238E27FC236}">
                      <a16:creationId xmlns:a16="http://schemas.microsoft.com/office/drawing/2014/main" id="{15E44B7C-D74B-4F68-8956-6A686E2AC8C3}"/>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9" name="Freeform 12">
                    <a:extLst>
                      <a:ext uri="{FF2B5EF4-FFF2-40B4-BE49-F238E27FC236}">
                        <a16:creationId xmlns:a16="http://schemas.microsoft.com/office/drawing/2014/main" id="{F37F3935-759F-4E1A-B24E-FDF11495A28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30" name="Freeform 13">
                    <a:extLst>
                      <a:ext uri="{FF2B5EF4-FFF2-40B4-BE49-F238E27FC236}">
                        <a16:creationId xmlns:a16="http://schemas.microsoft.com/office/drawing/2014/main" id="{1C9B7467-CB6A-418E-A4AA-D15729B73DE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31" name="Freeform 14">
                    <a:extLst>
                      <a:ext uri="{FF2B5EF4-FFF2-40B4-BE49-F238E27FC236}">
                        <a16:creationId xmlns:a16="http://schemas.microsoft.com/office/drawing/2014/main" id="{A40C0807-86AF-4F06-AF58-DC2C4B1508E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28" name="Tekstvak 127">
                  <a:extLst>
                    <a:ext uri="{FF2B5EF4-FFF2-40B4-BE49-F238E27FC236}">
                      <a16:creationId xmlns:a16="http://schemas.microsoft.com/office/drawing/2014/main" id="{FC65D880-2988-4A99-AE62-BA1E5EC763B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97" name="Groep 96">
              <a:extLst>
                <a:ext uri="{FF2B5EF4-FFF2-40B4-BE49-F238E27FC236}">
                  <a16:creationId xmlns:a16="http://schemas.microsoft.com/office/drawing/2014/main" id="{291EF89F-667D-4783-95FA-176932C73018}"/>
                </a:ext>
              </a:extLst>
            </p:cNvPr>
            <p:cNvGrpSpPr/>
            <p:nvPr userDrawn="1"/>
          </p:nvGrpSpPr>
          <p:grpSpPr>
            <a:xfrm>
              <a:off x="-3367447" y="1226982"/>
              <a:ext cx="791775" cy="406485"/>
              <a:chOff x="-3565087" y="1409294"/>
              <a:chExt cx="627469" cy="322133"/>
            </a:xfrm>
          </p:grpSpPr>
          <p:grpSp>
            <p:nvGrpSpPr>
              <p:cNvPr id="118" name="Groep 117">
                <a:extLst>
                  <a:ext uri="{FF2B5EF4-FFF2-40B4-BE49-F238E27FC236}">
                    <a16:creationId xmlns:a16="http://schemas.microsoft.com/office/drawing/2014/main" id="{6A0F3ADB-AC9A-43DA-A7AB-26D977293852}"/>
                  </a:ext>
                </a:extLst>
              </p:cNvPr>
              <p:cNvGrpSpPr/>
              <p:nvPr userDrawn="1"/>
            </p:nvGrpSpPr>
            <p:grpSpPr>
              <a:xfrm>
                <a:off x="-3364916" y="1409294"/>
                <a:ext cx="225195" cy="195499"/>
                <a:chOff x="10307162" y="1361199"/>
                <a:chExt cx="2200275" cy="1914525"/>
              </a:xfrm>
            </p:grpSpPr>
            <p:sp>
              <p:nvSpPr>
                <p:cNvPr id="120" name="Vrije vorm: vorm 119">
                  <a:extLst>
                    <a:ext uri="{FF2B5EF4-FFF2-40B4-BE49-F238E27FC236}">
                      <a16:creationId xmlns:a16="http://schemas.microsoft.com/office/drawing/2014/main" id="{4EEA3799-5797-4A40-ACC6-E01A5C2A8CEC}"/>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121" name="Groep 120">
                  <a:extLst>
                    <a:ext uri="{FF2B5EF4-FFF2-40B4-BE49-F238E27FC236}">
                      <a16:creationId xmlns:a16="http://schemas.microsoft.com/office/drawing/2014/main" id="{817194D4-97AE-4406-B576-974BA0FF104D}"/>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22" name="Vrije vorm: vorm 121">
                    <a:extLst>
                      <a:ext uri="{FF2B5EF4-FFF2-40B4-BE49-F238E27FC236}">
                        <a16:creationId xmlns:a16="http://schemas.microsoft.com/office/drawing/2014/main" id="{37795CE8-7396-45D1-99AC-D83336D0C1A1}"/>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123" name="Vrije vorm: vorm 122">
                    <a:extLst>
                      <a:ext uri="{FF2B5EF4-FFF2-40B4-BE49-F238E27FC236}">
                        <a16:creationId xmlns:a16="http://schemas.microsoft.com/office/drawing/2014/main" id="{85D072E7-C765-4099-8114-42F0FF893BBE}"/>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119" name="Tekstvak 118">
                <a:extLst>
                  <a:ext uri="{FF2B5EF4-FFF2-40B4-BE49-F238E27FC236}">
                    <a16:creationId xmlns:a16="http://schemas.microsoft.com/office/drawing/2014/main" id="{42A51255-936C-4859-A779-1F4C634DBB65}"/>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98" name="Groep 97">
              <a:extLst>
                <a:ext uri="{FF2B5EF4-FFF2-40B4-BE49-F238E27FC236}">
                  <a16:creationId xmlns:a16="http://schemas.microsoft.com/office/drawing/2014/main" id="{2C8F5DC1-228E-493E-AADD-27E8FF6940F4}"/>
                </a:ext>
              </a:extLst>
            </p:cNvPr>
            <p:cNvGrpSpPr/>
            <p:nvPr userDrawn="1"/>
          </p:nvGrpSpPr>
          <p:grpSpPr>
            <a:xfrm>
              <a:off x="-3354295" y="5166361"/>
              <a:ext cx="514284" cy="506545"/>
              <a:chOff x="12617641" y="3403239"/>
              <a:chExt cx="752963" cy="741634"/>
            </a:xfrm>
          </p:grpSpPr>
          <p:grpSp>
            <p:nvGrpSpPr>
              <p:cNvPr id="102" name="Groep 101">
                <a:extLst>
                  <a:ext uri="{FF2B5EF4-FFF2-40B4-BE49-F238E27FC236}">
                    <a16:creationId xmlns:a16="http://schemas.microsoft.com/office/drawing/2014/main" id="{AC710C14-6073-49DE-AA62-61B290CF2832}"/>
                  </a:ext>
                </a:extLst>
              </p:cNvPr>
              <p:cNvGrpSpPr/>
              <p:nvPr userDrawn="1"/>
            </p:nvGrpSpPr>
            <p:grpSpPr>
              <a:xfrm>
                <a:off x="12771530" y="3403239"/>
                <a:ext cx="467176" cy="448491"/>
                <a:chOff x="12782157" y="3403239"/>
                <a:chExt cx="467176" cy="448491"/>
              </a:xfrm>
            </p:grpSpPr>
            <p:grpSp>
              <p:nvGrpSpPr>
                <p:cNvPr id="105" name="Groep 104">
                  <a:extLst>
                    <a:ext uri="{FF2B5EF4-FFF2-40B4-BE49-F238E27FC236}">
                      <a16:creationId xmlns:a16="http://schemas.microsoft.com/office/drawing/2014/main" id="{5259831E-868E-4725-928E-E37A0E065A26}"/>
                    </a:ext>
                  </a:extLst>
                </p:cNvPr>
                <p:cNvGrpSpPr/>
                <p:nvPr userDrawn="1"/>
              </p:nvGrpSpPr>
              <p:grpSpPr>
                <a:xfrm>
                  <a:off x="12782157" y="3403239"/>
                  <a:ext cx="412976" cy="396132"/>
                  <a:chOff x="13554906" y="3320109"/>
                  <a:chExt cx="443917" cy="425811"/>
                </a:xfrm>
              </p:grpSpPr>
              <p:grpSp>
                <p:nvGrpSpPr>
                  <p:cNvPr id="112" name="Groep 111">
                    <a:extLst>
                      <a:ext uri="{FF2B5EF4-FFF2-40B4-BE49-F238E27FC236}">
                        <a16:creationId xmlns:a16="http://schemas.microsoft.com/office/drawing/2014/main" id="{17BB5FBC-B29F-47DC-8171-080A4B3C88CD}"/>
                      </a:ext>
                    </a:extLst>
                  </p:cNvPr>
                  <p:cNvGrpSpPr/>
                  <p:nvPr userDrawn="1"/>
                </p:nvGrpSpPr>
                <p:grpSpPr>
                  <a:xfrm>
                    <a:off x="13554906" y="3320109"/>
                    <a:ext cx="443917" cy="425811"/>
                    <a:chOff x="12909684" y="1276143"/>
                    <a:chExt cx="443917" cy="425811"/>
                  </a:xfrm>
                </p:grpSpPr>
                <p:sp>
                  <p:nvSpPr>
                    <p:cNvPr id="115" name="Rechthoek 114">
                      <a:extLst>
                        <a:ext uri="{FF2B5EF4-FFF2-40B4-BE49-F238E27FC236}">
                          <a16:creationId xmlns:a16="http://schemas.microsoft.com/office/drawing/2014/main" id="{BA824B43-5161-409A-9D28-5B516FBC03F6}"/>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762864B2-A984-42EC-8EE9-EDEC5E969D7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7" name="Ovaal 116">
                      <a:extLst>
                        <a:ext uri="{FF2B5EF4-FFF2-40B4-BE49-F238E27FC236}">
                          <a16:creationId xmlns:a16="http://schemas.microsoft.com/office/drawing/2014/main" id="{AD605DEC-208D-447D-8667-59FD4F0089C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13" name="Afbeelding 112">
                    <a:extLst>
                      <a:ext uri="{FF2B5EF4-FFF2-40B4-BE49-F238E27FC236}">
                        <a16:creationId xmlns:a16="http://schemas.microsoft.com/office/drawing/2014/main" id="{9DC48E6D-006B-4103-8FA3-EAFBB2308E6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4" name="Afbeelding 113">
                    <a:extLst>
                      <a:ext uri="{FF2B5EF4-FFF2-40B4-BE49-F238E27FC236}">
                        <a16:creationId xmlns:a16="http://schemas.microsoft.com/office/drawing/2014/main" id="{4C3FB74A-9218-462F-AF0B-6BA0E0C6E81C}"/>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6" name="Groep 105">
                  <a:extLst>
                    <a:ext uri="{FF2B5EF4-FFF2-40B4-BE49-F238E27FC236}">
                      <a16:creationId xmlns:a16="http://schemas.microsoft.com/office/drawing/2014/main" id="{BC2E25DF-5E13-47E1-A51E-000406911803}"/>
                    </a:ext>
                  </a:extLst>
                </p:cNvPr>
                <p:cNvGrpSpPr/>
                <p:nvPr userDrawn="1"/>
              </p:nvGrpSpPr>
              <p:grpSpPr>
                <a:xfrm>
                  <a:off x="13103513" y="3705268"/>
                  <a:ext cx="145820" cy="146462"/>
                  <a:chOff x="13096169" y="3602278"/>
                  <a:chExt cx="145820" cy="146462"/>
                </a:xfrm>
              </p:grpSpPr>
              <p:sp>
                <p:nvSpPr>
                  <p:cNvPr id="110" name="Rechthoek 109">
                    <a:extLst>
                      <a:ext uri="{FF2B5EF4-FFF2-40B4-BE49-F238E27FC236}">
                        <a16:creationId xmlns:a16="http://schemas.microsoft.com/office/drawing/2014/main" id="{EE5DBD09-FA45-49EC-9F2A-CAB5A838992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EFA24DDE-609B-4C00-8A2B-1006D464330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07" name="Groep 106">
                  <a:extLst>
                    <a:ext uri="{FF2B5EF4-FFF2-40B4-BE49-F238E27FC236}">
                      <a16:creationId xmlns:a16="http://schemas.microsoft.com/office/drawing/2014/main" id="{DA53CBF7-8526-4722-930B-BE7EE4309E00}"/>
                    </a:ext>
                  </a:extLst>
                </p:cNvPr>
                <p:cNvGrpSpPr/>
                <p:nvPr userDrawn="1"/>
              </p:nvGrpSpPr>
              <p:grpSpPr>
                <a:xfrm rot="10800000">
                  <a:off x="13061402" y="3665637"/>
                  <a:ext cx="145820" cy="146462"/>
                  <a:chOff x="13096169" y="3602278"/>
                  <a:chExt cx="145820" cy="146462"/>
                </a:xfrm>
              </p:grpSpPr>
              <p:sp>
                <p:nvSpPr>
                  <p:cNvPr id="108" name="Rechthoek 107">
                    <a:extLst>
                      <a:ext uri="{FF2B5EF4-FFF2-40B4-BE49-F238E27FC236}">
                        <a16:creationId xmlns:a16="http://schemas.microsoft.com/office/drawing/2014/main" id="{CB73406D-A6C1-429A-B70C-D95942FAACD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9" name="Rechthoek 108">
                    <a:extLst>
                      <a:ext uri="{FF2B5EF4-FFF2-40B4-BE49-F238E27FC236}">
                        <a16:creationId xmlns:a16="http://schemas.microsoft.com/office/drawing/2014/main" id="{521EB681-A9ED-4CAC-8448-AC1B5DE3239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03" name="Rechthoek 102">
                <a:extLst>
                  <a:ext uri="{FF2B5EF4-FFF2-40B4-BE49-F238E27FC236}">
                    <a16:creationId xmlns:a16="http://schemas.microsoft.com/office/drawing/2014/main" id="{2B5909DC-AEE5-4C58-A55A-F8B01E50141E}"/>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04" name="Gelijkbenige driehoek 103">
                <a:extLst>
                  <a:ext uri="{FF2B5EF4-FFF2-40B4-BE49-F238E27FC236}">
                    <a16:creationId xmlns:a16="http://schemas.microsoft.com/office/drawing/2014/main" id="{6E949A49-7D67-49B8-849C-C020038ECF69}"/>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99" name="Ovaal 98">
              <a:extLst>
                <a:ext uri="{FF2B5EF4-FFF2-40B4-BE49-F238E27FC236}">
                  <a16:creationId xmlns:a16="http://schemas.microsoft.com/office/drawing/2014/main" id="{6F603970-D435-42E6-9FF0-12ACB9F068D1}"/>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00" name="Rechthoek 99">
              <a:extLst>
                <a:ext uri="{FF2B5EF4-FFF2-40B4-BE49-F238E27FC236}">
                  <a16:creationId xmlns:a16="http://schemas.microsoft.com/office/drawing/2014/main" id="{8E048DE7-7146-4F7C-9E71-1B66B358E2BC}"/>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1" name="Rechthoek 100">
              <a:extLst>
                <a:ext uri="{FF2B5EF4-FFF2-40B4-BE49-F238E27FC236}">
                  <a16:creationId xmlns:a16="http://schemas.microsoft.com/office/drawing/2014/main" id="{D96103FC-6BE8-4880-8561-46A5183F909C}"/>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grpSp>
        <p:nvGrpSpPr>
          <p:cNvPr id="11" name="- INSTRUCTIES">
            <a:extLst>
              <a:ext uri="{FF2B5EF4-FFF2-40B4-BE49-F238E27FC236}">
                <a16:creationId xmlns:a16="http://schemas.microsoft.com/office/drawing/2014/main" id="{57044F66-F274-48D6-B3C4-904EC8153255}"/>
              </a:ext>
            </a:extLst>
          </p:cNvPr>
          <p:cNvGrpSpPr/>
          <p:nvPr userDrawn="1"/>
        </p:nvGrpSpPr>
        <p:grpSpPr>
          <a:xfrm>
            <a:off x="-2839828" y="-1"/>
            <a:ext cx="2770040" cy="4464099"/>
            <a:chOff x="-3786437" y="-1"/>
            <a:chExt cx="3693386" cy="5952132"/>
          </a:xfrm>
        </p:grpSpPr>
        <p:sp>
          <p:nvSpPr>
            <p:cNvPr id="13" name="Rechthoek 12">
              <a:extLst>
                <a:ext uri="{FF2B5EF4-FFF2-40B4-BE49-F238E27FC236}">
                  <a16:creationId xmlns:a16="http://schemas.microsoft.com/office/drawing/2014/main" id="{469CB95F-B5FA-4C47-A60A-5CFBFE8B4198}"/>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14" name="Ovaal 13">
              <a:extLst>
                <a:ext uri="{FF2B5EF4-FFF2-40B4-BE49-F238E27FC236}">
                  <a16:creationId xmlns:a16="http://schemas.microsoft.com/office/drawing/2014/main" id="{38E0773E-BEB2-4B3D-85D9-1C436B40B1D8}"/>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22FF6642-5175-4E75-B5A7-7D83DDEAABDB}"/>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6" name="Ovaal 15">
              <a:extLst>
                <a:ext uri="{FF2B5EF4-FFF2-40B4-BE49-F238E27FC236}">
                  <a16:creationId xmlns:a16="http://schemas.microsoft.com/office/drawing/2014/main" id="{9137C3A5-1EC4-4A47-B009-F1E10323AB12}"/>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46FA6EA7-7E2C-4CAF-A1DD-B09FFC50356A}"/>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8" name="Rechthoek 17">
              <a:extLst>
                <a:ext uri="{FF2B5EF4-FFF2-40B4-BE49-F238E27FC236}">
                  <a16:creationId xmlns:a16="http://schemas.microsoft.com/office/drawing/2014/main" id="{9AF0AB15-258F-4F34-809D-60B79BDC821C}"/>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9" name="Ovaal 18">
              <a:extLst>
                <a:ext uri="{FF2B5EF4-FFF2-40B4-BE49-F238E27FC236}">
                  <a16:creationId xmlns:a16="http://schemas.microsoft.com/office/drawing/2014/main" id="{96194D72-5E97-496E-89D5-7A55DF0B6FB2}"/>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198AA7D9-3034-4A58-982F-B5D51B8E39E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21" name="Ovaal 20">
              <a:extLst>
                <a:ext uri="{FF2B5EF4-FFF2-40B4-BE49-F238E27FC236}">
                  <a16:creationId xmlns:a16="http://schemas.microsoft.com/office/drawing/2014/main" id="{C7678E7B-58F4-4836-89F1-671F76472799}"/>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76F341C7-287C-4B5C-90A9-2390F97A2E2A}"/>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23" name="Ovaal 22">
              <a:extLst>
                <a:ext uri="{FF2B5EF4-FFF2-40B4-BE49-F238E27FC236}">
                  <a16:creationId xmlns:a16="http://schemas.microsoft.com/office/drawing/2014/main" id="{DAD6F919-E475-495F-B954-137BBB2091F0}"/>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4" name="Rechthoek 23">
              <a:extLst>
                <a:ext uri="{FF2B5EF4-FFF2-40B4-BE49-F238E27FC236}">
                  <a16:creationId xmlns:a16="http://schemas.microsoft.com/office/drawing/2014/main" id="{32904E3D-7B23-441D-AA2F-96A46C82B93F}"/>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25" name="Ovaal 24">
              <a:extLst>
                <a:ext uri="{FF2B5EF4-FFF2-40B4-BE49-F238E27FC236}">
                  <a16:creationId xmlns:a16="http://schemas.microsoft.com/office/drawing/2014/main" id="{E81FFF51-C777-43A5-9E9C-075B9922D176}"/>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6" name="Rechthoek 25">
              <a:extLst>
                <a:ext uri="{FF2B5EF4-FFF2-40B4-BE49-F238E27FC236}">
                  <a16:creationId xmlns:a16="http://schemas.microsoft.com/office/drawing/2014/main" id="{9F67C51B-A6F2-4BFE-84EA-3A0F561EB39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7" name="Ovaal 26">
              <a:extLst>
                <a:ext uri="{FF2B5EF4-FFF2-40B4-BE49-F238E27FC236}">
                  <a16:creationId xmlns:a16="http://schemas.microsoft.com/office/drawing/2014/main" id="{09C6D58A-224E-483E-A2FB-F6E25E8C8772}"/>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8" name="Rechthoek 27">
              <a:extLst>
                <a:ext uri="{FF2B5EF4-FFF2-40B4-BE49-F238E27FC236}">
                  <a16:creationId xmlns:a16="http://schemas.microsoft.com/office/drawing/2014/main" id="{138AA394-1B4E-4648-8D3A-46EBC9C928E7}"/>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30" name="Ovaal 29">
              <a:extLst>
                <a:ext uri="{FF2B5EF4-FFF2-40B4-BE49-F238E27FC236}">
                  <a16:creationId xmlns:a16="http://schemas.microsoft.com/office/drawing/2014/main" id="{9B275F4B-2776-4286-84D8-AEBCAD8DAA48}"/>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2" name="Rechthoek 31">
              <a:extLst>
                <a:ext uri="{FF2B5EF4-FFF2-40B4-BE49-F238E27FC236}">
                  <a16:creationId xmlns:a16="http://schemas.microsoft.com/office/drawing/2014/main" id="{C8B4F1B0-4FA8-4242-A997-5450BF840290}"/>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33" name="Ovaal 32">
              <a:extLst>
                <a:ext uri="{FF2B5EF4-FFF2-40B4-BE49-F238E27FC236}">
                  <a16:creationId xmlns:a16="http://schemas.microsoft.com/office/drawing/2014/main" id="{721A5928-26F0-4E22-976C-D671BB51D4AB}"/>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4" name="Rechthoek 33">
              <a:extLst>
                <a:ext uri="{FF2B5EF4-FFF2-40B4-BE49-F238E27FC236}">
                  <a16:creationId xmlns:a16="http://schemas.microsoft.com/office/drawing/2014/main" id="{5F05B61D-A1D7-4371-905A-97B37561020D}"/>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35" name="Rechthoek 34">
              <a:extLst>
                <a:ext uri="{FF2B5EF4-FFF2-40B4-BE49-F238E27FC236}">
                  <a16:creationId xmlns:a16="http://schemas.microsoft.com/office/drawing/2014/main" id="{B8ECB89C-5612-4BBD-9AE8-19AFFBB239B5}"/>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6" name="ICOON_info">
              <a:extLst>
                <a:ext uri="{FF2B5EF4-FFF2-40B4-BE49-F238E27FC236}">
                  <a16:creationId xmlns:a16="http://schemas.microsoft.com/office/drawing/2014/main" id="{6FC3D556-19C8-42AE-869B-D741AFC6F6ED}"/>
                </a:ext>
              </a:extLst>
            </p:cNvPr>
            <p:cNvGrpSpPr/>
            <p:nvPr userDrawn="1"/>
          </p:nvGrpSpPr>
          <p:grpSpPr>
            <a:xfrm>
              <a:off x="-376736" y="5063968"/>
              <a:ext cx="283685" cy="283685"/>
              <a:chOff x="-510741" y="5913713"/>
              <a:chExt cx="267555" cy="267555"/>
            </a:xfrm>
          </p:grpSpPr>
          <p:sp>
            <p:nvSpPr>
              <p:cNvPr id="84" name="Ovaal 83">
                <a:extLst>
                  <a:ext uri="{FF2B5EF4-FFF2-40B4-BE49-F238E27FC236}">
                    <a16:creationId xmlns:a16="http://schemas.microsoft.com/office/drawing/2014/main" id="{9B61F180-7912-4048-9E9D-1BF773444B4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5" name="Graphic 163" descr="Informatie">
                <a:extLst>
                  <a:ext uri="{FF2B5EF4-FFF2-40B4-BE49-F238E27FC236}">
                    <a16:creationId xmlns:a16="http://schemas.microsoft.com/office/drawing/2014/main" id="{0A20AA8D-A564-4172-A670-F205F8021F2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7" name="VOORBEELD">
              <a:extLst>
                <a:ext uri="{FF2B5EF4-FFF2-40B4-BE49-F238E27FC236}">
                  <a16:creationId xmlns:a16="http://schemas.microsoft.com/office/drawing/2014/main" id="{FF647CA1-C83B-41AD-9669-F51CD31B056B}"/>
                </a:ext>
              </a:extLst>
            </p:cNvPr>
            <p:cNvGrpSpPr/>
            <p:nvPr userDrawn="1"/>
          </p:nvGrpSpPr>
          <p:grpSpPr>
            <a:xfrm>
              <a:off x="-3605171" y="458674"/>
              <a:ext cx="3234311" cy="558875"/>
              <a:chOff x="-3605171" y="458674"/>
              <a:chExt cx="3234311" cy="558875"/>
            </a:xfrm>
          </p:grpSpPr>
          <p:sp>
            <p:nvSpPr>
              <p:cNvPr id="44" name="Rechthoek 43">
                <a:extLst>
                  <a:ext uri="{FF2B5EF4-FFF2-40B4-BE49-F238E27FC236}">
                    <a16:creationId xmlns:a16="http://schemas.microsoft.com/office/drawing/2014/main" id="{EA3BC905-D980-4B5A-80FD-AD342A22BFA1}"/>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5" name="Rechthoek 44">
                <a:extLst>
                  <a:ext uri="{FF2B5EF4-FFF2-40B4-BE49-F238E27FC236}">
                    <a16:creationId xmlns:a16="http://schemas.microsoft.com/office/drawing/2014/main" id="{E6F218D5-04C8-4B61-AD11-B7BBDDAB5271}"/>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6" name="Groep 45">
                <a:extLst>
                  <a:ext uri="{FF2B5EF4-FFF2-40B4-BE49-F238E27FC236}">
                    <a16:creationId xmlns:a16="http://schemas.microsoft.com/office/drawing/2014/main" id="{155E4EA7-83C1-4FA7-A60E-76BAAB9CB823}"/>
                  </a:ext>
                </a:extLst>
              </p:cNvPr>
              <p:cNvGrpSpPr/>
              <p:nvPr userDrawn="1"/>
            </p:nvGrpSpPr>
            <p:grpSpPr>
              <a:xfrm>
                <a:off x="-3386247" y="830871"/>
                <a:ext cx="139423" cy="109566"/>
                <a:chOff x="-2866744" y="827071"/>
                <a:chExt cx="168701" cy="132575"/>
              </a:xfrm>
            </p:grpSpPr>
            <p:grpSp>
              <p:nvGrpSpPr>
                <p:cNvPr id="77" name="Groep 76">
                  <a:extLst>
                    <a:ext uri="{FF2B5EF4-FFF2-40B4-BE49-F238E27FC236}">
                      <a16:creationId xmlns:a16="http://schemas.microsoft.com/office/drawing/2014/main" id="{0BC04AE1-60C7-47DA-9028-108B6E11895A}"/>
                    </a:ext>
                  </a:extLst>
                </p:cNvPr>
                <p:cNvGrpSpPr/>
                <p:nvPr userDrawn="1"/>
              </p:nvGrpSpPr>
              <p:grpSpPr>
                <a:xfrm>
                  <a:off x="-2866744" y="827071"/>
                  <a:ext cx="168701" cy="132575"/>
                  <a:chOff x="-2866744" y="827071"/>
                  <a:chExt cx="168701" cy="132575"/>
                </a:xfrm>
              </p:grpSpPr>
              <p:cxnSp>
                <p:nvCxnSpPr>
                  <p:cNvPr id="79" name="Rechte verbindingslijn 78">
                    <a:extLst>
                      <a:ext uri="{FF2B5EF4-FFF2-40B4-BE49-F238E27FC236}">
                        <a16:creationId xmlns:a16="http://schemas.microsoft.com/office/drawing/2014/main" id="{65DC7405-2D19-4D6C-8393-FD6B861FA3D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BE183B04-6F98-4896-B140-0407B05A4C4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309BAC7F-014C-44FC-8AE7-4281C51BE8F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2" name="Rechte verbindingslijn 81">
                    <a:extLst>
                      <a:ext uri="{FF2B5EF4-FFF2-40B4-BE49-F238E27FC236}">
                        <a16:creationId xmlns:a16="http://schemas.microsoft.com/office/drawing/2014/main" id="{DE1E643D-7D5E-4144-9476-577178077DA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3" name="Rechte verbindingslijn 82">
                    <a:extLst>
                      <a:ext uri="{FF2B5EF4-FFF2-40B4-BE49-F238E27FC236}">
                        <a16:creationId xmlns:a16="http://schemas.microsoft.com/office/drawing/2014/main" id="{87AD2F35-6536-4602-A60A-5C9C10F9DEF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8" name="Pijl: rechts 77">
                  <a:extLst>
                    <a:ext uri="{FF2B5EF4-FFF2-40B4-BE49-F238E27FC236}">
                      <a16:creationId xmlns:a16="http://schemas.microsoft.com/office/drawing/2014/main" id="{F339DC3B-D034-488C-B05C-7104A05FED38}"/>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7" name="Groep 46">
                <a:extLst>
                  <a:ext uri="{FF2B5EF4-FFF2-40B4-BE49-F238E27FC236}">
                    <a16:creationId xmlns:a16="http://schemas.microsoft.com/office/drawing/2014/main" id="{F8B67031-93F0-4022-A52C-5AE5F6F67FA0}"/>
                  </a:ext>
                </a:extLst>
              </p:cNvPr>
              <p:cNvGrpSpPr/>
              <p:nvPr userDrawn="1"/>
            </p:nvGrpSpPr>
            <p:grpSpPr>
              <a:xfrm>
                <a:off x="-3605171" y="830871"/>
                <a:ext cx="139423" cy="109566"/>
                <a:chOff x="-2866744" y="518074"/>
                <a:chExt cx="168701" cy="132575"/>
              </a:xfrm>
            </p:grpSpPr>
            <p:grpSp>
              <p:nvGrpSpPr>
                <p:cNvPr id="70" name="Groep 69">
                  <a:extLst>
                    <a:ext uri="{FF2B5EF4-FFF2-40B4-BE49-F238E27FC236}">
                      <a16:creationId xmlns:a16="http://schemas.microsoft.com/office/drawing/2014/main" id="{46C9F044-2D90-49A2-8FBE-EAB42B3A8968}"/>
                    </a:ext>
                  </a:extLst>
                </p:cNvPr>
                <p:cNvGrpSpPr/>
                <p:nvPr userDrawn="1"/>
              </p:nvGrpSpPr>
              <p:grpSpPr>
                <a:xfrm>
                  <a:off x="-2866744" y="518074"/>
                  <a:ext cx="168701" cy="132575"/>
                  <a:chOff x="-2866744" y="518074"/>
                  <a:chExt cx="168701" cy="132575"/>
                </a:xfrm>
              </p:grpSpPr>
              <p:cxnSp>
                <p:nvCxnSpPr>
                  <p:cNvPr id="72" name="Rechte verbindingslijn 71">
                    <a:extLst>
                      <a:ext uri="{FF2B5EF4-FFF2-40B4-BE49-F238E27FC236}">
                        <a16:creationId xmlns:a16="http://schemas.microsoft.com/office/drawing/2014/main" id="{837DF4E0-D1F0-4B01-83D3-6D618F9A987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4805CC82-8C33-4C11-B81E-690982CBE18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C744B344-CE6E-4D11-9811-792404A77BA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48235E3D-26AD-4071-ACE3-7B662554D3B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F99DE1B2-C5F8-4558-BF03-A3BCC0E75CB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71" name="Pijl: rechts 70">
                  <a:extLst>
                    <a:ext uri="{FF2B5EF4-FFF2-40B4-BE49-F238E27FC236}">
                      <a16:creationId xmlns:a16="http://schemas.microsoft.com/office/drawing/2014/main" id="{9F01A012-BB42-4129-9FC4-02D4FFC9F30D}"/>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8" name="Rechte verbindingslijn 47">
                <a:extLst>
                  <a:ext uri="{FF2B5EF4-FFF2-40B4-BE49-F238E27FC236}">
                    <a16:creationId xmlns:a16="http://schemas.microsoft.com/office/drawing/2014/main" id="{DBD901C3-E4BF-4E7A-8BA2-B054A1E9E12D}"/>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9" name="Rechte verbindingslijn 48">
                <a:extLst>
                  <a:ext uri="{FF2B5EF4-FFF2-40B4-BE49-F238E27FC236}">
                    <a16:creationId xmlns:a16="http://schemas.microsoft.com/office/drawing/2014/main" id="{A3C07F8C-A2DD-4AB7-8351-8794ED2E6F18}"/>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50" name="Rechthoek 49">
                <a:extLst>
                  <a:ext uri="{FF2B5EF4-FFF2-40B4-BE49-F238E27FC236}">
                    <a16:creationId xmlns:a16="http://schemas.microsoft.com/office/drawing/2014/main" id="{B7E6FFDA-D510-46DB-ACCF-40678A087BB9}"/>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51" name="Rechthoek 50">
                <a:extLst>
                  <a:ext uri="{FF2B5EF4-FFF2-40B4-BE49-F238E27FC236}">
                    <a16:creationId xmlns:a16="http://schemas.microsoft.com/office/drawing/2014/main" id="{674C729E-924F-4246-816F-E713F4D2421D}"/>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52" name="Groep 51">
                <a:extLst>
                  <a:ext uri="{FF2B5EF4-FFF2-40B4-BE49-F238E27FC236}">
                    <a16:creationId xmlns:a16="http://schemas.microsoft.com/office/drawing/2014/main" id="{E5B108E1-6D07-4221-9E58-14264B25D115}"/>
                  </a:ext>
                </a:extLst>
              </p:cNvPr>
              <p:cNvGrpSpPr/>
              <p:nvPr userDrawn="1"/>
            </p:nvGrpSpPr>
            <p:grpSpPr>
              <a:xfrm>
                <a:off x="-2916763" y="769168"/>
                <a:ext cx="268738" cy="248381"/>
                <a:chOff x="-2916763" y="769168"/>
                <a:chExt cx="268738" cy="248381"/>
              </a:xfrm>
            </p:grpSpPr>
            <p:sp>
              <p:nvSpPr>
                <p:cNvPr id="62" name="Rechthoek 61">
                  <a:extLst>
                    <a:ext uri="{FF2B5EF4-FFF2-40B4-BE49-F238E27FC236}">
                      <a16:creationId xmlns:a16="http://schemas.microsoft.com/office/drawing/2014/main" id="{76EEB683-4282-4D32-B1B1-05D99FCBBE43}"/>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3" name="Groep 62">
                  <a:extLst>
                    <a:ext uri="{FF2B5EF4-FFF2-40B4-BE49-F238E27FC236}">
                      <a16:creationId xmlns:a16="http://schemas.microsoft.com/office/drawing/2014/main" id="{6D3CE232-A95E-4A61-9351-7C0054FAEEE6}"/>
                    </a:ext>
                  </a:extLst>
                </p:cNvPr>
                <p:cNvGrpSpPr/>
                <p:nvPr userDrawn="1"/>
              </p:nvGrpSpPr>
              <p:grpSpPr>
                <a:xfrm>
                  <a:off x="-2866744" y="827071"/>
                  <a:ext cx="168701" cy="132575"/>
                  <a:chOff x="-2866744" y="827071"/>
                  <a:chExt cx="168701" cy="132575"/>
                </a:xfrm>
              </p:grpSpPr>
              <p:cxnSp>
                <p:nvCxnSpPr>
                  <p:cNvPr id="65" name="Rechte verbindingslijn 64">
                    <a:extLst>
                      <a:ext uri="{FF2B5EF4-FFF2-40B4-BE49-F238E27FC236}">
                        <a16:creationId xmlns:a16="http://schemas.microsoft.com/office/drawing/2014/main" id="{7780735C-1510-4071-BD54-DEBDA0F5C8D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E704CD47-111B-45D5-8397-F0CA1A0497E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C743B5F6-5E69-41B5-ABE1-A7F0CAF6E12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108A17FE-3A48-4AC6-BD33-CF39C924968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DE93FB0C-EF40-411F-9012-563F2840BB8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4" name="Pijl: rechts 63">
                  <a:extLst>
                    <a:ext uri="{FF2B5EF4-FFF2-40B4-BE49-F238E27FC236}">
                      <a16:creationId xmlns:a16="http://schemas.microsoft.com/office/drawing/2014/main" id="{B06BB2FF-E682-4637-8248-9322FC4A57A0}"/>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3" name="Groep 52">
                <a:extLst>
                  <a:ext uri="{FF2B5EF4-FFF2-40B4-BE49-F238E27FC236}">
                    <a16:creationId xmlns:a16="http://schemas.microsoft.com/office/drawing/2014/main" id="{762F9F87-14D4-46B6-92D7-3A54BD5DECD6}"/>
                  </a:ext>
                </a:extLst>
              </p:cNvPr>
              <p:cNvGrpSpPr/>
              <p:nvPr userDrawn="1"/>
            </p:nvGrpSpPr>
            <p:grpSpPr>
              <a:xfrm>
                <a:off x="-2916763" y="460171"/>
                <a:ext cx="268738" cy="248381"/>
                <a:chOff x="-2916763" y="460171"/>
                <a:chExt cx="268738" cy="248381"/>
              </a:xfrm>
            </p:grpSpPr>
            <p:sp>
              <p:nvSpPr>
                <p:cNvPr id="54" name="Rechthoek 53">
                  <a:extLst>
                    <a:ext uri="{FF2B5EF4-FFF2-40B4-BE49-F238E27FC236}">
                      <a16:creationId xmlns:a16="http://schemas.microsoft.com/office/drawing/2014/main" id="{9BD1F8E6-87DC-4B75-AD31-F8243E6AF775}"/>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5" name="Groep 54">
                  <a:extLst>
                    <a:ext uri="{FF2B5EF4-FFF2-40B4-BE49-F238E27FC236}">
                      <a16:creationId xmlns:a16="http://schemas.microsoft.com/office/drawing/2014/main" id="{C33D638A-62D4-408A-8FFC-CBAC9E2344F3}"/>
                    </a:ext>
                  </a:extLst>
                </p:cNvPr>
                <p:cNvGrpSpPr/>
                <p:nvPr userDrawn="1"/>
              </p:nvGrpSpPr>
              <p:grpSpPr>
                <a:xfrm>
                  <a:off x="-2866744" y="518074"/>
                  <a:ext cx="168701" cy="132575"/>
                  <a:chOff x="-2866744" y="518074"/>
                  <a:chExt cx="168701" cy="132575"/>
                </a:xfrm>
              </p:grpSpPr>
              <p:cxnSp>
                <p:nvCxnSpPr>
                  <p:cNvPr id="57" name="Rechte verbindingslijn 56">
                    <a:extLst>
                      <a:ext uri="{FF2B5EF4-FFF2-40B4-BE49-F238E27FC236}">
                        <a16:creationId xmlns:a16="http://schemas.microsoft.com/office/drawing/2014/main" id="{FA91B139-BA75-45FC-887F-6D33C286BCE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7E1A3F07-28E6-4651-94E0-2CC183F3887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04F7A947-3B70-44A8-85A0-5F965C82F15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0E1D93EB-3435-4550-8A6F-4EB33CE1E7A7}"/>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2DB4B2BB-ADA8-493E-B844-06890109EEC4}"/>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6" name="Pijl: rechts 55">
                  <a:extLst>
                    <a:ext uri="{FF2B5EF4-FFF2-40B4-BE49-F238E27FC236}">
                      <a16:creationId xmlns:a16="http://schemas.microsoft.com/office/drawing/2014/main" id="{2C73C87A-F3CC-4B65-970F-803C341247B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8" name="Groep 37">
              <a:extLst>
                <a:ext uri="{FF2B5EF4-FFF2-40B4-BE49-F238E27FC236}">
                  <a16:creationId xmlns:a16="http://schemas.microsoft.com/office/drawing/2014/main" id="{C4BA866B-FC6D-4DF9-97DE-C014657DA400}"/>
                </a:ext>
              </a:extLst>
            </p:cNvPr>
            <p:cNvGrpSpPr/>
            <p:nvPr userDrawn="1"/>
          </p:nvGrpSpPr>
          <p:grpSpPr>
            <a:xfrm>
              <a:off x="-938434" y="5326819"/>
              <a:ext cx="627798" cy="576693"/>
              <a:chOff x="-1753862" y="6112775"/>
              <a:chExt cx="759635" cy="697798"/>
            </a:xfrm>
          </p:grpSpPr>
          <p:grpSp>
            <p:nvGrpSpPr>
              <p:cNvPr id="39" name="Inspireren">
                <a:extLst>
                  <a:ext uri="{FF2B5EF4-FFF2-40B4-BE49-F238E27FC236}">
                    <a16:creationId xmlns:a16="http://schemas.microsoft.com/office/drawing/2014/main" id="{CA5440DA-B705-4CBE-AAAD-CBA2B56E8BF9}"/>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41" name="Freeform 12">
                  <a:extLst>
                    <a:ext uri="{FF2B5EF4-FFF2-40B4-BE49-F238E27FC236}">
                      <a16:creationId xmlns:a16="http://schemas.microsoft.com/office/drawing/2014/main" id="{077BE01F-206D-459C-B006-CD89AE883CFD}"/>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2" name="Freeform 13">
                  <a:extLst>
                    <a:ext uri="{FF2B5EF4-FFF2-40B4-BE49-F238E27FC236}">
                      <a16:creationId xmlns:a16="http://schemas.microsoft.com/office/drawing/2014/main" id="{842A522E-196E-43F3-A679-ACD143FC7E4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3" name="Freeform 14">
                  <a:extLst>
                    <a:ext uri="{FF2B5EF4-FFF2-40B4-BE49-F238E27FC236}">
                      <a16:creationId xmlns:a16="http://schemas.microsoft.com/office/drawing/2014/main" id="{5B115A60-C2AC-4CA1-BC44-636D1A61A6C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40" name="Tekstvak 39">
                <a:extLst>
                  <a:ext uri="{FF2B5EF4-FFF2-40B4-BE49-F238E27FC236}">
                    <a16:creationId xmlns:a16="http://schemas.microsoft.com/office/drawing/2014/main" id="{6CD53097-0D0D-4859-A184-9A49CCAE8073}"/>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beeld s - 2 kolommen</a:t>
            </a:r>
            <a:endParaRPr lang="nl-NL" sz="1050" b="1" cap="all" spc="0" baseline="0" dirty="0">
              <a:solidFill>
                <a:sysClr val="windowText" lastClr="000000"/>
              </a:solidFill>
              <a:latin typeface="+mn-lt"/>
              <a:cs typeface="Calibri" panose="020F0502020204030204" pitchFamily="34" charset="0"/>
            </a:endParaRP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3289417" y="1"/>
            <a:ext cx="5854583" cy="2151053"/>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0" anchor="t" anchorCtr="0">
            <a:noAutofit/>
          </a:bodyPr>
          <a:lstStyle>
            <a:lvl1pPr marL="0" indent="0" algn="r">
              <a:lnSpc>
                <a:spcPct val="100000"/>
              </a:lnSpc>
              <a:spcBef>
                <a:spcPts val="0"/>
              </a:spcBef>
              <a:buNone/>
              <a:defRPr sz="105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2" y="541926"/>
            <a:ext cx="3204404" cy="531827"/>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410767" y="1472804"/>
            <a:ext cx="3194879" cy="3258740"/>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endParaRPr lang="nl-NL" dirty="0">
              <a:solidFill>
                <a:schemeClr val="tx2"/>
              </a:solidFill>
            </a:endParaRP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4200689" y="2701637"/>
            <a:ext cx="4231403" cy="202990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p:txBody>
      </p:sp>
    </p:spTree>
    <p:extLst>
      <p:ext uri="{BB962C8B-B14F-4D97-AF65-F5344CB8AC3E}">
        <p14:creationId xmlns:p14="http://schemas.microsoft.com/office/powerpoint/2010/main" val="192502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EE9527F1-B0AC-4BA9-A1DA-291F6D0A9553}"/>
              </a:ext>
            </a:extLst>
          </p:cNvPr>
          <p:cNvGrpSpPr/>
          <p:nvPr userDrawn="1"/>
        </p:nvGrpSpPr>
        <p:grpSpPr>
          <a:xfrm>
            <a:off x="9283196" y="0"/>
            <a:ext cx="2770040" cy="5016356"/>
            <a:chOff x="-3786165" y="-1"/>
            <a:chExt cx="3693386" cy="6688475"/>
          </a:xfrm>
        </p:grpSpPr>
        <p:sp>
          <p:nvSpPr>
            <p:cNvPr id="10" name="Rechthoek 9">
              <a:extLst>
                <a:ext uri="{FF2B5EF4-FFF2-40B4-BE49-F238E27FC236}">
                  <a16:creationId xmlns:a16="http://schemas.microsoft.com/office/drawing/2014/main" id="{9A90E5B5-65A3-4F03-8EF3-2A9F3D346B48}"/>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1" name="Ovaal 10">
              <a:extLst>
                <a:ext uri="{FF2B5EF4-FFF2-40B4-BE49-F238E27FC236}">
                  <a16:creationId xmlns:a16="http://schemas.microsoft.com/office/drawing/2014/main" id="{537E3D66-3EBB-4F0B-9D45-140F21968A6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 name="Rechthoek 12">
              <a:extLst>
                <a:ext uri="{FF2B5EF4-FFF2-40B4-BE49-F238E27FC236}">
                  <a16:creationId xmlns:a16="http://schemas.microsoft.com/office/drawing/2014/main" id="{F5C6161F-5182-4C4B-B4AE-BDC769A2D470}"/>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Ovaal 14">
              <a:extLst>
                <a:ext uri="{FF2B5EF4-FFF2-40B4-BE49-F238E27FC236}">
                  <a16:creationId xmlns:a16="http://schemas.microsoft.com/office/drawing/2014/main" id="{23099CDE-7812-4056-B09C-C596AC946896}"/>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F705F398-A08A-4BF5-9018-591F5940E77C}"/>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Ovaal 16">
              <a:extLst>
                <a:ext uri="{FF2B5EF4-FFF2-40B4-BE49-F238E27FC236}">
                  <a16:creationId xmlns:a16="http://schemas.microsoft.com/office/drawing/2014/main" id="{F1B6976E-0E31-498D-8393-F9AFA1D13890}"/>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9" name="Rechthoek 18">
              <a:extLst>
                <a:ext uri="{FF2B5EF4-FFF2-40B4-BE49-F238E27FC236}">
                  <a16:creationId xmlns:a16="http://schemas.microsoft.com/office/drawing/2014/main" id="{5D4F61DA-3CBC-4540-8658-D0F97608CE5A}"/>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20" name="Rechthoek 19">
              <a:extLst>
                <a:ext uri="{FF2B5EF4-FFF2-40B4-BE49-F238E27FC236}">
                  <a16:creationId xmlns:a16="http://schemas.microsoft.com/office/drawing/2014/main" id="{DC127C16-E312-41CB-BCE4-169DD61EAB7B}"/>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1" name="Groep 20">
              <a:extLst>
                <a:ext uri="{FF2B5EF4-FFF2-40B4-BE49-F238E27FC236}">
                  <a16:creationId xmlns:a16="http://schemas.microsoft.com/office/drawing/2014/main" id="{8B16F12A-08B1-4A6F-830F-FB3F8CEB6CE9}"/>
                </a:ext>
              </a:extLst>
            </p:cNvPr>
            <p:cNvGrpSpPr/>
            <p:nvPr userDrawn="1"/>
          </p:nvGrpSpPr>
          <p:grpSpPr>
            <a:xfrm>
              <a:off x="-2485819" y="3479783"/>
              <a:ext cx="1222990" cy="563933"/>
              <a:chOff x="-2485819" y="3399207"/>
              <a:chExt cx="1222990" cy="563933"/>
            </a:xfrm>
          </p:grpSpPr>
          <p:sp>
            <p:nvSpPr>
              <p:cNvPr id="60" name="Rechthoek 59">
                <a:extLst>
                  <a:ext uri="{FF2B5EF4-FFF2-40B4-BE49-F238E27FC236}">
                    <a16:creationId xmlns:a16="http://schemas.microsoft.com/office/drawing/2014/main" id="{98529E6E-CE63-4A61-99F4-79D52D370197}"/>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305A6833-5C22-4397-AAD5-0A9C7708D2A7}"/>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62" name="Groep 61">
                <a:extLst>
                  <a:ext uri="{FF2B5EF4-FFF2-40B4-BE49-F238E27FC236}">
                    <a16:creationId xmlns:a16="http://schemas.microsoft.com/office/drawing/2014/main" id="{02826859-CFCC-402C-9F76-A617E88F9C32}"/>
                  </a:ext>
                </a:extLst>
              </p:cNvPr>
              <p:cNvGrpSpPr/>
              <p:nvPr userDrawn="1"/>
            </p:nvGrpSpPr>
            <p:grpSpPr>
              <a:xfrm>
                <a:off x="-2403869" y="3460544"/>
                <a:ext cx="155951" cy="131922"/>
                <a:chOff x="12968836" y="3354170"/>
                <a:chExt cx="404806" cy="342433"/>
              </a:xfrm>
            </p:grpSpPr>
            <p:sp>
              <p:nvSpPr>
                <p:cNvPr id="75" name="Rechthoek: afgeronde hoeken 74">
                  <a:extLst>
                    <a:ext uri="{FF2B5EF4-FFF2-40B4-BE49-F238E27FC236}">
                      <a16:creationId xmlns:a16="http://schemas.microsoft.com/office/drawing/2014/main" id="{4EDCCF80-E7B2-4063-842A-0E99DADC82D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695AAE94-63D9-4A5B-8D3D-C5805C6EEAF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9548073D-78A9-4664-A425-C182050AEDF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E05B3118-5105-4731-912A-1010DD4AD4C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0F979FFB-5833-4FC2-887A-1EB7B0F0C23C}"/>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A77AAF69-33EC-4D3E-8D95-706FBF2C136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3" name="Groep 62">
                <a:extLst>
                  <a:ext uri="{FF2B5EF4-FFF2-40B4-BE49-F238E27FC236}">
                    <a16:creationId xmlns:a16="http://schemas.microsoft.com/office/drawing/2014/main" id="{9123C8AC-8B11-4ECC-806E-67313F93B664}"/>
                  </a:ext>
                </a:extLst>
              </p:cNvPr>
              <p:cNvGrpSpPr/>
              <p:nvPr userDrawn="1"/>
            </p:nvGrpSpPr>
            <p:grpSpPr>
              <a:xfrm>
                <a:off x="-2423424" y="3690208"/>
                <a:ext cx="166739" cy="218963"/>
                <a:chOff x="12940828" y="3950597"/>
                <a:chExt cx="432813" cy="568367"/>
              </a:xfrm>
            </p:grpSpPr>
            <p:grpSp>
              <p:nvGrpSpPr>
                <p:cNvPr id="67" name="Groep 66">
                  <a:extLst>
                    <a:ext uri="{FF2B5EF4-FFF2-40B4-BE49-F238E27FC236}">
                      <a16:creationId xmlns:a16="http://schemas.microsoft.com/office/drawing/2014/main" id="{0A04D055-C07B-47D7-B0F8-0FD54477AA0C}"/>
                    </a:ext>
                  </a:extLst>
                </p:cNvPr>
                <p:cNvGrpSpPr/>
                <p:nvPr userDrawn="1"/>
              </p:nvGrpSpPr>
              <p:grpSpPr>
                <a:xfrm>
                  <a:off x="13000382" y="4006891"/>
                  <a:ext cx="373259" cy="315747"/>
                  <a:chOff x="12968836" y="3354170"/>
                  <a:chExt cx="404806" cy="342433"/>
                </a:xfrm>
              </p:grpSpPr>
              <p:sp>
                <p:nvSpPr>
                  <p:cNvPr id="69" name="Rechthoek: afgeronde hoeken 68">
                    <a:extLst>
                      <a:ext uri="{FF2B5EF4-FFF2-40B4-BE49-F238E27FC236}">
                        <a16:creationId xmlns:a16="http://schemas.microsoft.com/office/drawing/2014/main" id="{4C0843B7-D96C-4E16-A2F0-1F97AA04B15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8F3A6685-5E1C-45EB-9251-E2E1F7862EF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909AAE0B-30B7-4228-A0F0-257E4883F67E}"/>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F4A4E398-1DD3-4E8B-80C8-A68D7343C42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D9A12567-1D6D-437A-8EC5-720A08328F31}"/>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63307155-4502-4B02-BFE8-E24D1A35FD6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68" name="Boog 67">
                  <a:extLst>
                    <a:ext uri="{FF2B5EF4-FFF2-40B4-BE49-F238E27FC236}">
                      <a16:creationId xmlns:a16="http://schemas.microsoft.com/office/drawing/2014/main" id="{91D42E6F-5348-40F2-BC98-D8E3CE94F39C}"/>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64" name="Tekstvak 63">
                <a:extLst>
                  <a:ext uri="{FF2B5EF4-FFF2-40B4-BE49-F238E27FC236}">
                    <a16:creationId xmlns:a16="http://schemas.microsoft.com/office/drawing/2014/main" id="{E186878B-23B8-4D8A-B6AA-8B56A4F59D4F}"/>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65" name="Tekstvak 64">
                <a:extLst>
                  <a:ext uri="{FF2B5EF4-FFF2-40B4-BE49-F238E27FC236}">
                    <a16:creationId xmlns:a16="http://schemas.microsoft.com/office/drawing/2014/main" id="{25D867FC-E41F-43DA-BF4A-49BED822F9BD}"/>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66" name="Vrije vorm: vorm 65">
                <a:extLst>
                  <a:ext uri="{FF2B5EF4-FFF2-40B4-BE49-F238E27FC236}">
                    <a16:creationId xmlns:a16="http://schemas.microsoft.com/office/drawing/2014/main" id="{DB2066D8-E7BE-47CD-8584-4AC08862228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2" name="Groep 21">
              <a:extLst>
                <a:ext uri="{FF2B5EF4-FFF2-40B4-BE49-F238E27FC236}">
                  <a16:creationId xmlns:a16="http://schemas.microsoft.com/office/drawing/2014/main" id="{CD2F928A-DE15-4586-95DC-CBC683E025B9}"/>
                </a:ext>
              </a:extLst>
            </p:cNvPr>
            <p:cNvGrpSpPr/>
            <p:nvPr userDrawn="1"/>
          </p:nvGrpSpPr>
          <p:grpSpPr>
            <a:xfrm>
              <a:off x="-3786165" y="5728778"/>
              <a:ext cx="3693386" cy="959696"/>
              <a:chOff x="-3786437" y="6163468"/>
              <a:chExt cx="3693386" cy="959696"/>
            </a:xfrm>
          </p:grpSpPr>
          <p:sp>
            <p:nvSpPr>
              <p:cNvPr id="50" name="Rechthoek 49">
                <a:extLst>
                  <a:ext uri="{FF2B5EF4-FFF2-40B4-BE49-F238E27FC236}">
                    <a16:creationId xmlns:a16="http://schemas.microsoft.com/office/drawing/2014/main" id="{7958230F-1F1A-4B72-9D26-FB85F402FC26}"/>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1" name="ICOON_info">
                <a:extLst>
                  <a:ext uri="{FF2B5EF4-FFF2-40B4-BE49-F238E27FC236}">
                    <a16:creationId xmlns:a16="http://schemas.microsoft.com/office/drawing/2014/main" id="{C0168866-CF92-4F84-8FEE-1CB48058E42C}"/>
                  </a:ext>
                </a:extLst>
              </p:cNvPr>
              <p:cNvGrpSpPr/>
              <p:nvPr userDrawn="1"/>
            </p:nvGrpSpPr>
            <p:grpSpPr>
              <a:xfrm>
                <a:off x="-376736" y="6163468"/>
                <a:ext cx="283685" cy="283685"/>
                <a:chOff x="-510741" y="5913713"/>
                <a:chExt cx="267555" cy="267555"/>
              </a:xfrm>
            </p:grpSpPr>
            <p:sp>
              <p:nvSpPr>
                <p:cNvPr id="58" name="Ovaal 57">
                  <a:extLst>
                    <a:ext uri="{FF2B5EF4-FFF2-40B4-BE49-F238E27FC236}">
                      <a16:creationId xmlns:a16="http://schemas.microsoft.com/office/drawing/2014/main" id="{67F1E803-1787-4C19-B399-8997814AB73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9" name="Graphic 163" descr="Informatie">
                  <a:extLst>
                    <a:ext uri="{FF2B5EF4-FFF2-40B4-BE49-F238E27FC236}">
                      <a16:creationId xmlns:a16="http://schemas.microsoft.com/office/drawing/2014/main" id="{F8F9E788-8BA7-47F2-AC37-B6CB91A39B95}"/>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A103BB56-672F-4398-95CB-33672D676FBB}"/>
                  </a:ext>
                </a:extLst>
              </p:cNvPr>
              <p:cNvGrpSpPr/>
              <p:nvPr userDrawn="1"/>
            </p:nvGrpSpPr>
            <p:grpSpPr>
              <a:xfrm>
                <a:off x="-938434" y="6420818"/>
                <a:ext cx="627798" cy="576693"/>
                <a:chOff x="-938434" y="4570310"/>
                <a:chExt cx="627798" cy="576693"/>
              </a:xfrm>
            </p:grpSpPr>
            <p:grpSp>
              <p:nvGrpSpPr>
                <p:cNvPr id="53" name="Inspireren">
                  <a:extLst>
                    <a:ext uri="{FF2B5EF4-FFF2-40B4-BE49-F238E27FC236}">
                      <a16:creationId xmlns:a16="http://schemas.microsoft.com/office/drawing/2014/main" id="{445CA1AA-C9BA-449D-A19D-EB0D5FF7973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5" name="Freeform 12">
                    <a:extLst>
                      <a:ext uri="{FF2B5EF4-FFF2-40B4-BE49-F238E27FC236}">
                        <a16:creationId xmlns:a16="http://schemas.microsoft.com/office/drawing/2014/main" id="{1CF5741B-DF21-4E9F-929C-D44EB1B140FD}"/>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6" name="Freeform 13">
                    <a:extLst>
                      <a:ext uri="{FF2B5EF4-FFF2-40B4-BE49-F238E27FC236}">
                        <a16:creationId xmlns:a16="http://schemas.microsoft.com/office/drawing/2014/main" id="{BDB6B377-7F85-46C1-8D84-98E346CC013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7" name="Freeform 14">
                    <a:extLst>
                      <a:ext uri="{FF2B5EF4-FFF2-40B4-BE49-F238E27FC236}">
                        <a16:creationId xmlns:a16="http://schemas.microsoft.com/office/drawing/2014/main" id="{94F9B3D5-AAB6-459E-8DEC-57AB88D61FC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54" name="Tekstvak 53">
                  <a:extLst>
                    <a:ext uri="{FF2B5EF4-FFF2-40B4-BE49-F238E27FC236}">
                      <a16:creationId xmlns:a16="http://schemas.microsoft.com/office/drawing/2014/main" id="{B548E407-9C69-4E40-AB22-FA56C839C71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3" name="Groep 22">
              <a:extLst>
                <a:ext uri="{FF2B5EF4-FFF2-40B4-BE49-F238E27FC236}">
                  <a16:creationId xmlns:a16="http://schemas.microsoft.com/office/drawing/2014/main" id="{F091F690-718D-4C81-8A02-80ED6C8FD6B5}"/>
                </a:ext>
              </a:extLst>
            </p:cNvPr>
            <p:cNvGrpSpPr/>
            <p:nvPr userDrawn="1"/>
          </p:nvGrpSpPr>
          <p:grpSpPr>
            <a:xfrm>
              <a:off x="-3367447" y="1226982"/>
              <a:ext cx="791775" cy="406485"/>
              <a:chOff x="-3565087" y="1409294"/>
              <a:chExt cx="627469" cy="322133"/>
            </a:xfrm>
          </p:grpSpPr>
          <p:grpSp>
            <p:nvGrpSpPr>
              <p:cNvPr id="44" name="Groep 43">
                <a:extLst>
                  <a:ext uri="{FF2B5EF4-FFF2-40B4-BE49-F238E27FC236}">
                    <a16:creationId xmlns:a16="http://schemas.microsoft.com/office/drawing/2014/main" id="{5DB9E6B9-E571-420D-B317-D16E7576D375}"/>
                  </a:ext>
                </a:extLst>
              </p:cNvPr>
              <p:cNvGrpSpPr/>
              <p:nvPr userDrawn="1"/>
            </p:nvGrpSpPr>
            <p:grpSpPr>
              <a:xfrm>
                <a:off x="-3364916" y="1409294"/>
                <a:ext cx="225195" cy="195499"/>
                <a:chOff x="10307162" y="1361199"/>
                <a:chExt cx="2200275" cy="1914525"/>
              </a:xfrm>
            </p:grpSpPr>
            <p:sp>
              <p:nvSpPr>
                <p:cNvPr id="46" name="Vrije vorm: vorm 45">
                  <a:extLst>
                    <a:ext uri="{FF2B5EF4-FFF2-40B4-BE49-F238E27FC236}">
                      <a16:creationId xmlns:a16="http://schemas.microsoft.com/office/drawing/2014/main" id="{08F2BF66-BF1A-46CE-A66B-B55D15B07132}"/>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47" name="Groep 46">
                  <a:extLst>
                    <a:ext uri="{FF2B5EF4-FFF2-40B4-BE49-F238E27FC236}">
                      <a16:creationId xmlns:a16="http://schemas.microsoft.com/office/drawing/2014/main" id="{7D9201A3-BB02-4A44-B9DF-0A76214EA61E}"/>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48" name="Vrije vorm: vorm 47">
                    <a:extLst>
                      <a:ext uri="{FF2B5EF4-FFF2-40B4-BE49-F238E27FC236}">
                        <a16:creationId xmlns:a16="http://schemas.microsoft.com/office/drawing/2014/main" id="{49EFCF8A-7E58-41C7-8299-422564E8D2B2}"/>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49" name="Vrije vorm: vorm 48">
                    <a:extLst>
                      <a:ext uri="{FF2B5EF4-FFF2-40B4-BE49-F238E27FC236}">
                        <a16:creationId xmlns:a16="http://schemas.microsoft.com/office/drawing/2014/main" id="{2570A8EE-C351-446C-A6DD-937A7F1FF1A1}"/>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45" name="Tekstvak 44">
                <a:extLst>
                  <a:ext uri="{FF2B5EF4-FFF2-40B4-BE49-F238E27FC236}">
                    <a16:creationId xmlns:a16="http://schemas.microsoft.com/office/drawing/2014/main" id="{73003F9E-86CD-496C-B94B-05AD0E9FF541}"/>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24" name="Groep 23">
              <a:extLst>
                <a:ext uri="{FF2B5EF4-FFF2-40B4-BE49-F238E27FC236}">
                  <a16:creationId xmlns:a16="http://schemas.microsoft.com/office/drawing/2014/main" id="{5FF96AD2-C5EF-4E3A-8EEA-BC08A4488387}"/>
                </a:ext>
              </a:extLst>
            </p:cNvPr>
            <p:cNvGrpSpPr/>
            <p:nvPr userDrawn="1"/>
          </p:nvGrpSpPr>
          <p:grpSpPr>
            <a:xfrm>
              <a:off x="-3354295" y="5166361"/>
              <a:ext cx="514284" cy="506545"/>
              <a:chOff x="12617641" y="3403239"/>
              <a:chExt cx="752963" cy="741634"/>
            </a:xfrm>
          </p:grpSpPr>
          <p:grpSp>
            <p:nvGrpSpPr>
              <p:cNvPr id="28" name="Groep 27">
                <a:extLst>
                  <a:ext uri="{FF2B5EF4-FFF2-40B4-BE49-F238E27FC236}">
                    <a16:creationId xmlns:a16="http://schemas.microsoft.com/office/drawing/2014/main" id="{9FE73AA5-6E08-4F6E-9551-EDBFED224444}"/>
                  </a:ext>
                </a:extLst>
              </p:cNvPr>
              <p:cNvGrpSpPr/>
              <p:nvPr userDrawn="1"/>
            </p:nvGrpSpPr>
            <p:grpSpPr>
              <a:xfrm>
                <a:off x="12771530" y="3403239"/>
                <a:ext cx="467176" cy="448491"/>
                <a:chOff x="12782157" y="3403239"/>
                <a:chExt cx="467176" cy="448491"/>
              </a:xfrm>
            </p:grpSpPr>
            <p:grpSp>
              <p:nvGrpSpPr>
                <p:cNvPr id="31" name="Groep 30">
                  <a:extLst>
                    <a:ext uri="{FF2B5EF4-FFF2-40B4-BE49-F238E27FC236}">
                      <a16:creationId xmlns:a16="http://schemas.microsoft.com/office/drawing/2014/main" id="{E91E94B2-0526-43F1-808B-B2195D2B1491}"/>
                    </a:ext>
                  </a:extLst>
                </p:cNvPr>
                <p:cNvGrpSpPr/>
                <p:nvPr userDrawn="1"/>
              </p:nvGrpSpPr>
              <p:grpSpPr>
                <a:xfrm>
                  <a:off x="12782157" y="3403239"/>
                  <a:ext cx="412976" cy="396132"/>
                  <a:chOff x="13554906" y="3320109"/>
                  <a:chExt cx="443917" cy="425811"/>
                </a:xfrm>
              </p:grpSpPr>
              <p:grpSp>
                <p:nvGrpSpPr>
                  <p:cNvPr id="38" name="Groep 37">
                    <a:extLst>
                      <a:ext uri="{FF2B5EF4-FFF2-40B4-BE49-F238E27FC236}">
                        <a16:creationId xmlns:a16="http://schemas.microsoft.com/office/drawing/2014/main" id="{8A218E41-7396-490F-B64C-6B06B7F49898}"/>
                      </a:ext>
                    </a:extLst>
                  </p:cNvPr>
                  <p:cNvGrpSpPr/>
                  <p:nvPr userDrawn="1"/>
                </p:nvGrpSpPr>
                <p:grpSpPr>
                  <a:xfrm>
                    <a:off x="13554906" y="3320109"/>
                    <a:ext cx="443917" cy="425811"/>
                    <a:chOff x="12909684" y="1276143"/>
                    <a:chExt cx="443917" cy="425811"/>
                  </a:xfrm>
                </p:grpSpPr>
                <p:sp>
                  <p:nvSpPr>
                    <p:cNvPr id="41" name="Rechthoek 40">
                      <a:extLst>
                        <a:ext uri="{FF2B5EF4-FFF2-40B4-BE49-F238E27FC236}">
                          <a16:creationId xmlns:a16="http://schemas.microsoft.com/office/drawing/2014/main" id="{EE539437-018C-4ED6-8496-F426ECC38218}"/>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F0CC9EDA-BB72-45C2-94C4-874D005F7A15}"/>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ACCCF9C3-AD93-4FB4-A320-083B116ECCE3}"/>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39" name="Afbeelding 38">
                    <a:extLst>
                      <a:ext uri="{FF2B5EF4-FFF2-40B4-BE49-F238E27FC236}">
                        <a16:creationId xmlns:a16="http://schemas.microsoft.com/office/drawing/2014/main" id="{DC150851-5605-4CAB-BFD7-A63191E2146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0" name="Afbeelding 39">
                    <a:extLst>
                      <a:ext uri="{FF2B5EF4-FFF2-40B4-BE49-F238E27FC236}">
                        <a16:creationId xmlns:a16="http://schemas.microsoft.com/office/drawing/2014/main" id="{413361AD-A742-4E6B-A402-5C4D3FDD5C1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2" name="Groep 31">
                  <a:extLst>
                    <a:ext uri="{FF2B5EF4-FFF2-40B4-BE49-F238E27FC236}">
                      <a16:creationId xmlns:a16="http://schemas.microsoft.com/office/drawing/2014/main" id="{0C66B448-FCAA-4ED6-894F-B6E094445F63}"/>
                    </a:ext>
                  </a:extLst>
                </p:cNvPr>
                <p:cNvGrpSpPr/>
                <p:nvPr userDrawn="1"/>
              </p:nvGrpSpPr>
              <p:grpSpPr>
                <a:xfrm>
                  <a:off x="13103513" y="3705268"/>
                  <a:ext cx="145820" cy="146462"/>
                  <a:chOff x="13096169" y="3602278"/>
                  <a:chExt cx="145820" cy="146462"/>
                </a:xfrm>
              </p:grpSpPr>
              <p:sp>
                <p:nvSpPr>
                  <p:cNvPr id="36" name="Rechthoek 35">
                    <a:extLst>
                      <a:ext uri="{FF2B5EF4-FFF2-40B4-BE49-F238E27FC236}">
                        <a16:creationId xmlns:a16="http://schemas.microsoft.com/office/drawing/2014/main" id="{4B50EC1A-5908-47A5-BE61-EA8A5B85E3D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91C26857-9F74-4EAE-B076-E6BFB5BE727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52C4AF9E-8A61-4E11-9B27-9EDB1225F2F0}"/>
                    </a:ext>
                  </a:extLst>
                </p:cNvPr>
                <p:cNvGrpSpPr/>
                <p:nvPr userDrawn="1"/>
              </p:nvGrpSpPr>
              <p:grpSpPr>
                <a:xfrm rot="10800000">
                  <a:off x="13061402" y="3665637"/>
                  <a:ext cx="145820" cy="146462"/>
                  <a:chOff x="13096169" y="3602278"/>
                  <a:chExt cx="145820" cy="146462"/>
                </a:xfrm>
              </p:grpSpPr>
              <p:sp>
                <p:nvSpPr>
                  <p:cNvPr id="34" name="Rechthoek 33">
                    <a:extLst>
                      <a:ext uri="{FF2B5EF4-FFF2-40B4-BE49-F238E27FC236}">
                        <a16:creationId xmlns:a16="http://schemas.microsoft.com/office/drawing/2014/main" id="{28F8D54A-AE00-40F6-A54C-C6649730824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5" name="Rechthoek 34">
                    <a:extLst>
                      <a:ext uri="{FF2B5EF4-FFF2-40B4-BE49-F238E27FC236}">
                        <a16:creationId xmlns:a16="http://schemas.microsoft.com/office/drawing/2014/main" id="{A031D4F4-1DE1-4698-BC0F-9685334164C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29" name="Rechthoek 28">
                <a:extLst>
                  <a:ext uri="{FF2B5EF4-FFF2-40B4-BE49-F238E27FC236}">
                    <a16:creationId xmlns:a16="http://schemas.microsoft.com/office/drawing/2014/main" id="{9FAB1E17-BFC4-4A7E-9733-7445BA3C0F93}"/>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0" name="Gelijkbenige driehoek 29">
                <a:extLst>
                  <a:ext uri="{FF2B5EF4-FFF2-40B4-BE49-F238E27FC236}">
                    <a16:creationId xmlns:a16="http://schemas.microsoft.com/office/drawing/2014/main" id="{44DCBC25-7DEB-4D2B-B84B-A608F2E52DD6}"/>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Ovaal 24">
              <a:extLst>
                <a:ext uri="{FF2B5EF4-FFF2-40B4-BE49-F238E27FC236}">
                  <a16:creationId xmlns:a16="http://schemas.microsoft.com/office/drawing/2014/main" id="{511960DE-BD2E-4AFE-8789-A3A09A7B35A8}"/>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310B149D-2E5D-4BE2-8AE8-70DA2CFE843C}"/>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2FC18E2E-558C-4527-BC54-C9A8538BB892}"/>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grpSp>
        <p:nvGrpSpPr>
          <p:cNvPr id="81" name="- INSTRUCTIES">
            <a:extLst>
              <a:ext uri="{FF2B5EF4-FFF2-40B4-BE49-F238E27FC236}">
                <a16:creationId xmlns:a16="http://schemas.microsoft.com/office/drawing/2014/main" id="{612DFB08-6929-42AD-97A2-2C1E5E8C66D3}"/>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4E6530ED-0FCB-4E3B-9896-24071A333EEF}"/>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C1414464-D4EB-47B1-8C22-D4CDDD24DC47}"/>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81252B27-E3BD-4D66-A126-0A6192A10FE3}"/>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679DBC54-1C73-438A-913D-CA37214543E7}"/>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F6A6C9FA-B3CA-4A62-B13B-5BB684B2828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EA355282-884C-4F94-8D79-443AC5DF89E5}"/>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D311076-30AB-4058-B444-0C8B89F935E0}"/>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47849E90-0953-4572-B149-8F4B8FE2CF0E}"/>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888C9F06-B298-444F-A468-8D12B0596EF3}"/>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033361B3-DE82-4AC1-ADF4-AAC4EE638629}"/>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10C0F1F7-4A90-4974-A5E4-9DF80BF7BB88}"/>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8BDD8A7B-3B92-4047-80F6-775E118DC61C}"/>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A9BC7C23-CCBB-4321-9C25-1AB4EBF03E8B}"/>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645BD7BE-D3F9-40BA-B85F-BFC6CDC4CA1F}"/>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C0054836-D030-4930-B2CD-206960F9BC56}"/>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DE9DCDA6-5AA2-4EBB-B13B-4F5128695BF3}"/>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084D9323-7473-4C55-91CC-3DD28301C287}"/>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C32AB920-950E-4F68-969D-0D97E824E4D2}"/>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C3B2BAAA-ABBB-479F-B10F-982A341A4B8F}"/>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A214F258-A86D-4A78-A46D-697C986E170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0C133D5B-E6D3-44B6-A4D2-14858AB06735}"/>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6C22E0F-6A66-4033-B86B-CDBACB4C601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C1EF9792-73A7-41FF-B5B5-F8E7610C47C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8F76C5A6-7654-4CB3-B257-59EACD1ECC9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C2A5E8CB-2A36-42ED-A240-65E780AC8A2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13427365-DF01-4C1B-826D-9053FC0F309F}"/>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B10D4D7A-8404-4884-85B9-CD8168480940}"/>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C2F0614A-C516-47FE-A518-7297082AFF7A}"/>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1F1F10FB-C1B4-46A9-A89B-14F1972FE14F}"/>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4843023D-6829-4A00-9F56-E89F9ACF7DC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2682F71F-1B85-4A09-B46A-E15A3BF3F62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77C3843F-1A0B-47AA-9F31-A5CD787302A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D77C5954-C4D1-4E44-9F99-5633A1ADE3D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4DA2C594-9006-4A00-AA2A-D068B2C3F90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9947DB28-42A2-45B2-94DB-4AB85699D55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B6B2F3C9-928F-47C5-8D0E-C78E325E8BCA}"/>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A54BA71-057A-4862-8B17-1772EC67EF69}"/>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779BCD1D-32F8-4333-9292-AFCFE88F40D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2849E9A7-625F-4879-8088-D10A985F99BD}"/>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C454264B-D843-4D36-AFDA-0F61234A9A6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BE499C7-2376-489F-A987-16BBD40293D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53851CF7-D99D-4879-83C2-F3B0B7E839E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1A6195AD-41A2-48C3-A0E2-910D5BEF0131}"/>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6FE413F-1931-4004-9DEB-91AC8B3FD506}"/>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797E969D-1F6E-4B96-8C69-F9DBC7A619ED}"/>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C3C9AAAE-8141-4984-B86F-26889D0EEE35}"/>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E7647F20-C25F-4E2E-B0DC-D4B2F1179FCA}"/>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3C089EFA-0612-418F-84BF-C67E2869EA8D}"/>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87FBC6B4-B7C4-414F-B522-A3461FDE1DEA}"/>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9D375E2D-23BE-4D94-8445-87976F3854CE}"/>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9D526A1D-452D-4E87-9055-183D4A99E9A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20C517C2-257A-494D-94D6-AD0F20B83E4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D3C4AA0F-957A-4597-911E-7483999BB936}"/>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65168E0B-56C7-4C2D-9F0E-95F5557BF0B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7A0F409F-1E37-4FAC-B218-56A6656D517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80CA940D-4C7D-4664-93B5-F2F60DFBC6E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5DB9FB43-7556-48B4-A274-689C63A29EA1}"/>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1D485AD6-34D8-477B-8579-C920318EE739}"/>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63EA2895-B489-42EF-A8BC-B542DB2885AD}"/>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0A94453F-9B2B-4FD2-8E57-C6EBE4A7A1F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A6631D2B-81E1-4646-B531-44291D0A9FC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EA9F96ED-F264-4EFE-AAF3-649266A7555E}"/>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2E0555E0-BBD4-424E-86E9-89A658B9EC21}"/>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B041BD1E-D87E-441C-958D-A03939B6089E}"/>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78A3A7AB-FE9E-4065-8387-5D3C364F180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83B00474-8F7D-4EA4-95E1-5F78DA9E55C4}"/>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261CC040-2740-487D-BEC1-E499C046006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F6CC39E4-ACDB-4F35-88C7-D96109783FB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189C0A1A-1683-4462-B3BC-C6DDBADB6FA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780AB870-1D14-40BB-8BAA-600B4D28843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D765B7A5-8E2A-4797-8145-D939090B3A82}"/>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8" name="Tijdelijke aanduiding voor afbeelding 17">
            <a:extLst>
              <a:ext uri="{FF2B5EF4-FFF2-40B4-BE49-F238E27FC236}">
                <a16:creationId xmlns:a16="http://schemas.microsoft.com/office/drawing/2014/main" id="{5DACD8D6-5EAE-4075-BB58-BD5B79D75F28}"/>
              </a:ext>
            </a:extLst>
          </p:cNvPr>
          <p:cNvSpPr>
            <a:spLocks noGrp="1"/>
          </p:cNvSpPr>
          <p:nvPr>
            <p:ph type="pic" sz="quarter" idx="14" hasCustomPrompt="1"/>
          </p:nvPr>
        </p:nvSpPr>
        <p:spPr>
          <a:xfrm>
            <a:off x="3514507" y="0"/>
            <a:ext cx="5629494" cy="4277532"/>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bg1">
              <a:lumMod val="75000"/>
            </a:schemeClr>
          </a:solidFill>
        </p:spPr>
        <p:txBody>
          <a:bodyPr wrap="square" tIns="720000" rIns="540000" bIns="0" anchor="t" anchorCtr="0">
            <a:noAutofit/>
          </a:bodyPr>
          <a:lstStyle>
            <a:lvl1pPr marL="0" indent="0" algn="r">
              <a:lnSpc>
                <a:spcPct val="100000"/>
              </a:lnSpc>
              <a:spcBef>
                <a:spcPts val="0"/>
              </a:spcBef>
              <a:buNone/>
              <a:defRPr sz="105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beeld S</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2" y="541926"/>
            <a:ext cx="3763076" cy="531827"/>
          </a:xfrm>
        </p:spPr>
        <p:txBody>
          <a:bodyPr/>
          <a:lstStyle/>
          <a:p>
            <a:r>
              <a:rPr lang="nl-NL"/>
              <a:t>Titel</a:t>
            </a:r>
            <a:br>
              <a:rPr lang="nl-NL"/>
            </a:br>
            <a:r>
              <a:rPr lang="nl-NL"/>
              <a:t>max. 2 regels</a:t>
            </a:r>
            <a:endParaRPr lang="nl-NL" dirty="0"/>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410767" y="1472804"/>
            <a:ext cx="7409850" cy="3258740"/>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2651910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E2D761A1-3E3D-4318-8C84-1C0B13F364EB}"/>
              </a:ext>
            </a:extLst>
          </p:cNvPr>
          <p:cNvGrpSpPr/>
          <p:nvPr userDrawn="1"/>
        </p:nvGrpSpPr>
        <p:grpSpPr>
          <a:xfrm>
            <a:off x="9283196" y="0"/>
            <a:ext cx="2770040" cy="5016356"/>
            <a:chOff x="-3786165" y="-1"/>
            <a:chExt cx="3693386" cy="6688475"/>
          </a:xfrm>
        </p:grpSpPr>
        <p:sp>
          <p:nvSpPr>
            <p:cNvPr id="13" name="Rechthoek 12">
              <a:extLst>
                <a:ext uri="{FF2B5EF4-FFF2-40B4-BE49-F238E27FC236}">
                  <a16:creationId xmlns:a16="http://schemas.microsoft.com/office/drawing/2014/main" id="{0D7C74B3-7821-4283-A1FD-142D72E1A9B7}"/>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4" name="Ovaal 13">
              <a:extLst>
                <a:ext uri="{FF2B5EF4-FFF2-40B4-BE49-F238E27FC236}">
                  <a16:creationId xmlns:a16="http://schemas.microsoft.com/office/drawing/2014/main" id="{1913380C-78DC-4A82-B163-BAA1F96D3133}"/>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67823A1-BA8C-49C4-A01E-FA1A74715095}"/>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6" name="Ovaal 15">
              <a:extLst>
                <a:ext uri="{FF2B5EF4-FFF2-40B4-BE49-F238E27FC236}">
                  <a16:creationId xmlns:a16="http://schemas.microsoft.com/office/drawing/2014/main" id="{4D9C68C0-2031-4924-86B5-EA309EC7BAF4}"/>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789E2C99-DAE9-488B-9ED2-2CADD22818A8}"/>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8" name="Ovaal 17">
              <a:extLst>
                <a:ext uri="{FF2B5EF4-FFF2-40B4-BE49-F238E27FC236}">
                  <a16:creationId xmlns:a16="http://schemas.microsoft.com/office/drawing/2014/main" id="{9501E5DB-0D28-411E-A8F4-336BB0ADECD1}"/>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9" name="Rechthoek 18">
              <a:extLst>
                <a:ext uri="{FF2B5EF4-FFF2-40B4-BE49-F238E27FC236}">
                  <a16:creationId xmlns:a16="http://schemas.microsoft.com/office/drawing/2014/main" id="{417B3E92-3501-4C6C-81C1-7BF45EA8B7DB}"/>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20" name="Rechthoek 19">
              <a:extLst>
                <a:ext uri="{FF2B5EF4-FFF2-40B4-BE49-F238E27FC236}">
                  <a16:creationId xmlns:a16="http://schemas.microsoft.com/office/drawing/2014/main" id="{263D8C07-F846-4238-A4E6-7934088C830B}"/>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1" name="Groep 20">
              <a:extLst>
                <a:ext uri="{FF2B5EF4-FFF2-40B4-BE49-F238E27FC236}">
                  <a16:creationId xmlns:a16="http://schemas.microsoft.com/office/drawing/2014/main" id="{E074457F-2E48-48C4-8829-4232E9618C5A}"/>
                </a:ext>
              </a:extLst>
            </p:cNvPr>
            <p:cNvGrpSpPr/>
            <p:nvPr userDrawn="1"/>
          </p:nvGrpSpPr>
          <p:grpSpPr>
            <a:xfrm>
              <a:off x="-2485819" y="3479783"/>
              <a:ext cx="1222990" cy="563933"/>
              <a:chOff x="-2485819" y="3399207"/>
              <a:chExt cx="1222990" cy="563933"/>
            </a:xfrm>
          </p:grpSpPr>
          <p:sp>
            <p:nvSpPr>
              <p:cNvPr id="60" name="Rechthoek 59">
                <a:extLst>
                  <a:ext uri="{FF2B5EF4-FFF2-40B4-BE49-F238E27FC236}">
                    <a16:creationId xmlns:a16="http://schemas.microsoft.com/office/drawing/2014/main" id="{79820697-0DD3-431B-A373-6D00AEB59F16}"/>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CBB8591E-3979-4561-ABDE-B69B2568A446}"/>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62" name="Groep 61">
                <a:extLst>
                  <a:ext uri="{FF2B5EF4-FFF2-40B4-BE49-F238E27FC236}">
                    <a16:creationId xmlns:a16="http://schemas.microsoft.com/office/drawing/2014/main" id="{09D1FF29-4231-4B16-B330-F0C2EBA91384}"/>
                  </a:ext>
                </a:extLst>
              </p:cNvPr>
              <p:cNvGrpSpPr/>
              <p:nvPr userDrawn="1"/>
            </p:nvGrpSpPr>
            <p:grpSpPr>
              <a:xfrm>
                <a:off x="-2403869" y="3460544"/>
                <a:ext cx="155951" cy="131922"/>
                <a:chOff x="12968836" y="3354170"/>
                <a:chExt cx="404806" cy="342433"/>
              </a:xfrm>
            </p:grpSpPr>
            <p:sp>
              <p:nvSpPr>
                <p:cNvPr id="75" name="Rechthoek: afgeronde hoeken 74">
                  <a:extLst>
                    <a:ext uri="{FF2B5EF4-FFF2-40B4-BE49-F238E27FC236}">
                      <a16:creationId xmlns:a16="http://schemas.microsoft.com/office/drawing/2014/main" id="{900088CA-F49A-4200-A332-3D264CF8D3A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E8F7BAC5-5367-40D3-95E1-28D7ED9E2A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D54AA7B1-CFFE-4809-80EC-EA3FF2F2916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7887E856-B74A-49FA-B1E8-3DC1663B968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60F148B9-DF4D-4597-A42A-FF82E85DC54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564D8E59-2388-464A-A06A-654A79E1258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3" name="Groep 62">
                <a:extLst>
                  <a:ext uri="{FF2B5EF4-FFF2-40B4-BE49-F238E27FC236}">
                    <a16:creationId xmlns:a16="http://schemas.microsoft.com/office/drawing/2014/main" id="{9241CB7D-8B43-4C48-B0A0-09B2A3EBDA7F}"/>
                  </a:ext>
                </a:extLst>
              </p:cNvPr>
              <p:cNvGrpSpPr/>
              <p:nvPr userDrawn="1"/>
            </p:nvGrpSpPr>
            <p:grpSpPr>
              <a:xfrm>
                <a:off x="-2423424" y="3690208"/>
                <a:ext cx="166739" cy="218963"/>
                <a:chOff x="12940828" y="3950597"/>
                <a:chExt cx="432813" cy="568367"/>
              </a:xfrm>
            </p:grpSpPr>
            <p:grpSp>
              <p:nvGrpSpPr>
                <p:cNvPr id="67" name="Groep 66">
                  <a:extLst>
                    <a:ext uri="{FF2B5EF4-FFF2-40B4-BE49-F238E27FC236}">
                      <a16:creationId xmlns:a16="http://schemas.microsoft.com/office/drawing/2014/main" id="{6883D421-98CC-4F2B-871B-7A5EF6BAB79E}"/>
                    </a:ext>
                  </a:extLst>
                </p:cNvPr>
                <p:cNvGrpSpPr/>
                <p:nvPr userDrawn="1"/>
              </p:nvGrpSpPr>
              <p:grpSpPr>
                <a:xfrm>
                  <a:off x="13000382" y="4006891"/>
                  <a:ext cx="373259" cy="315747"/>
                  <a:chOff x="12968836" y="3354170"/>
                  <a:chExt cx="404806" cy="342433"/>
                </a:xfrm>
              </p:grpSpPr>
              <p:sp>
                <p:nvSpPr>
                  <p:cNvPr id="69" name="Rechthoek: afgeronde hoeken 68">
                    <a:extLst>
                      <a:ext uri="{FF2B5EF4-FFF2-40B4-BE49-F238E27FC236}">
                        <a16:creationId xmlns:a16="http://schemas.microsoft.com/office/drawing/2014/main" id="{03A3DBCD-8585-4BCA-8FA6-861B7FA035D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ACB1DA54-8A23-41C3-B1E5-08746D9F0ABD}"/>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4DE50FFC-EC65-459F-B946-33FC6749A926}"/>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45D1D64F-C062-4216-A1AA-8B81A3A0BAB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33AE0417-806A-45A1-9A7F-D0E02C4B94D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88EE83AF-0694-4C8B-B448-391BB6DC220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68" name="Boog 67">
                  <a:extLst>
                    <a:ext uri="{FF2B5EF4-FFF2-40B4-BE49-F238E27FC236}">
                      <a16:creationId xmlns:a16="http://schemas.microsoft.com/office/drawing/2014/main" id="{7359C984-07BC-48E7-A638-FEBA1BF7623E}"/>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64" name="Tekstvak 63">
                <a:extLst>
                  <a:ext uri="{FF2B5EF4-FFF2-40B4-BE49-F238E27FC236}">
                    <a16:creationId xmlns:a16="http://schemas.microsoft.com/office/drawing/2014/main" id="{2A6A851E-7E5E-4A9F-93BE-7E62FA85E640}"/>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65" name="Tekstvak 64">
                <a:extLst>
                  <a:ext uri="{FF2B5EF4-FFF2-40B4-BE49-F238E27FC236}">
                    <a16:creationId xmlns:a16="http://schemas.microsoft.com/office/drawing/2014/main" id="{9EF7839F-F757-46BB-9A12-31AA6E0198E3}"/>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66" name="Vrije vorm: vorm 65">
                <a:extLst>
                  <a:ext uri="{FF2B5EF4-FFF2-40B4-BE49-F238E27FC236}">
                    <a16:creationId xmlns:a16="http://schemas.microsoft.com/office/drawing/2014/main" id="{D9F11B8E-5F85-4635-9E61-54E0685CA992}"/>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2" name="Groep 21">
              <a:extLst>
                <a:ext uri="{FF2B5EF4-FFF2-40B4-BE49-F238E27FC236}">
                  <a16:creationId xmlns:a16="http://schemas.microsoft.com/office/drawing/2014/main" id="{7AE7C66F-69D2-4E5E-9BB3-96B739314B07}"/>
                </a:ext>
              </a:extLst>
            </p:cNvPr>
            <p:cNvGrpSpPr/>
            <p:nvPr userDrawn="1"/>
          </p:nvGrpSpPr>
          <p:grpSpPr>
            <a:xfrm>
              <a:off x="-3786165" y="5728778"/>
              <a:ext cx="3693386" cy="959696"/>
              <a:chOff x="-3786437" y="6163468"/>
              <a:chExt cx="3693386" cy="959696"/>
            </a:xfrm>
          </p:grpSpPr>
          <p:sp>
            <p:nvSpPr>
              <p:cNvPr id="50" name="Rechthoek 49">
                <a:extLst>
                  <a:ext uri="{FF2B5EF4-FFF2-40B4-BE49-F238E27FC236}">
                    <a16:creationId xmlns:a16="http://schemas.microsoft.com/office/drawing/2014/main" id="{EC6833B8-2769-473F-B633-B07FA5F49C4C}"/>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1" name="ICOON_info">
                <a:extLst>
                  <a:ext uri="{FF2B5EF4-FFF2-40B4-BE49-F238E27FC236}">
                    <a16:creationId xmlns:a16="http://schemas.microsoft.com/office/drawing/2014/main" id="{5220A144-00EC-42B8-962C-F820E32CC893}"/>
                  </a:ext>
                </a:extLst>
              </p:cNvPr>
              <p:cNvGrpSpPr/>
              <p:nvPr userDrawn="1"/>
            </p:nvGrpSpPr>
            <p:grpSpPr>
              <a:xfrm>
                <a:off x="-376736" y="6163468"/>
                <a:ext cx="283685" cy="283685"/>
                <a:chOff x="-510741" y="5913713"/>
                <a:chExt cx="267555" cy="267555"/>
              </a:xfrm>
            </p:grpSpPr>
            <p:sp>
              <p:nvSpPr>
                <p:cNvPr id="58" name="Ovaal 57">
                  <a:extLst>
                    <a:ext uri="{FF2B5EF4-FFF2-40B4-BE49-F238E27FC236}">
                      <a16:creationId xmlns:a16="http://schemas.microsoft.com/office/drawing/2014/main" id="{383AF98E-2B06-4A82-AF17-56C5CE33A31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9" name="Graphic 163" descr="Informatie">
                  <a:extLst>
                    <a:ext uri="{FF2B5EF4-FFF2-40B4-BE49-F238E27FC236}">
                      <a16:creationId xmlns:a16="http://schemas.microsoft.com/office/drawing/2014/main" id="{33F54CB7-A3C8-4C45-8E14-296C4F0E17C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4882D6CA-4146-4669-8DEC-24E097264308}"/>
                  </a:ext>
                </a:extLst>
              </p:cNvPr>
              <p:cNvGrpSpPr/>
              <p:nvPr userDrawn="1"/>
            </p:nvGrpSpPr>
            <p:grpSpPr>
              <a:xfrm>
                <a:off x="-938434" y="6420818"/>
                <a:ext cx="627798" cy="576693"/>
                <a:chOff x="-938434" y="4570310"/>
                <a:chExt cx="627798" cy="576693"/>
              </a:xfrm>
            </p:grpSpPr>
            <p:grpSp>
              <p:nvGrpSpPr>
                <p:cNvPr id="53" name="Inspireren">
                  <a:extLst>
                    <a:ext uri="{FF2B5EF4-FFF2-40B4-BE49-F238E27FC236}">
                      <a16:creationId xmlns:a16="http://schemas.microsoft.com/office/drawing/2014/main" id="{74FCF131-1E96-4A13-8BAF-216D08AFA51F}"/>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5" name="Freeform 12">
                    <a:extLst>
                      <a:ext uri="{FF2B5EF4-FFF2-40B4-BE49-F238E27FC236}">
                        <a16:creationId xmlns:a16="http://schemas.microsoft.com/office/drawing/2014/main" id="{BA996AB9-ACCF-4ED7-A274-51AD391190E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6" name="Freeform 13">
                    <a:extLst>
                      <a:ext uri="{FF2B5EF4-FFF2-40B4-BE49-F238E27FC236}">
                        <a16:creationId xmlns:a16="http://schemas.microsoft.com/office/drawing/2014/main" id="{F370019C-E0A0-461E-BA2A-B5937712D36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7" name="Freeform 14">
                    <a:extLst>
                      <a:ext uri="{FF2B5EF4-FFF2-40B4-BE49-F238E27FC236}">
                        <a16:creationId xmlns:a16="http://schemas.microsoft.com/office/drawing/2014/main" id="{81C568FB-3744-4D84-B987-8E79A4586A12}"/>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54" name="Tekstvak 53">
                  <a:extLst>
                    <a:ext uri="{FF2B5EF4-FFF2-40B4-BE49-F238E27FC236}">
                      <a16:creationId xmlns:a16="http://schemas.microsoft.com/office/drawing/2014/main" id="{D4A761E7-5F3E-4886-9613-7F84AA90635D}"/>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3" name="Groep 22">
              <a:extLst>
                <a:ext uri="{FF2B5EF4-FFF2-40B4-BE49-F238E27FC236}">
                  <a16:creationId xmlns:a16="http://schemas.microsoft.com/office/drawing/2014/main" id="{3C01EE3C-D4E7-4AFE-926C-A64DA99172F1}"/>
                </a:ext>
              </a:extLst>
            </p:cNvPr>
            <p:cNvGrpSpPr/>
            <p:nvPr userDrawn="1"/>
          </p:nvGrpSpPr>
          <p:grpSpPr>
            <a:xfrm>
              <a:off x="-3367447" y="1226982"/>
              <a:ext cx="791775" cy="406485"/>
              <a:chOff x="-3565087" y="1409294"/>
              <a:chExt cx="627469" cy="322133"/>
            </a:xfrm>
          </p:grpSpPr>
          <p:grpSp>
            <p:nvGrpSpPr>
              <p:cNvPr id="44" name="Groep 43">
                <a:extLst>
                  <a:ext uri="{FF2B5EF4-FFF2-40B4-BE49-F238E27FC236}">
                    <a16:creationId xmlns:a16="http://schemas.microsoft.com/office/drawing/2014/main" id="{3C740B81-B8FA-4F8B-A8E8-073D1A8AE0EE}"/>
                  </a:ext>
                </a:extLst>
              </p:cNvPr>
              <p:cNvGrpSpPr/>
              <p:nvPr userDrawn="1"/>
            </p:nvGrpSpPr>
            <p:grpSpPr>
              <a:xfrm>
                <a:off x="-3364916" y="1409294"/>
                <a:ext cx="225195" cy="195499"/>
                <a:chOff x="10307162" y="1361199"/>
                <a:chExt cx="2200275" cy="1914525"/>
              </a:xfrm>
            </p:grpSpPr>
            <p:sp>
              <p:nvSpPr>
                <p:cNvPr id="46" name="Vrije vorm: vorm 45">
                  <a:extLst>
                    <a:ext uri="{FF2B5EF4-FFF2-40B4-BE49-F238E27FC236}">
                      <a16:creationId xmlns:a16="http://schemas.microsoft.com/office/drawing/2014/main" id="{C0916C84-B0ED-424E-85DB-0C1E6AF4A1A8}"/>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47" name="Groep 46">
                  <a:extLst>
                    <a:ext uri="{FF2B5EF4-FFF2-40B4-BE49-F238E27FC236}">
                      <a16:creationId xmlns:a16="http://schemas.microsoft.com/office/drawing/2014/main" id="{797F6FC5-2E00-43EC-861F-C5A9BF08A94C}"/>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48" name="Vrije vorm: vorm 47">
                    <a:extLst>
                      <a:ext uri="{FF2B5EF4-FFF2-40B4-BE49-F238E27FC236}">
                        <a16:creationId xmlns:a16="http://schemas.microsoft.com/office/drawing/2014/main" id="{879AD9E2-0DE6-431A-9D30-8EF2BBF13611}"/>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49" name="Vrije vorm: vorm 48">
                    <a:extLst>
                      <a:ext uri="{FF2B5EF4-FFF2-40B4-BE49-F238E27FC236}">
                        <a16:creationId xmlns:a16="http://schemas.microsoft.com/office/drawing/2014/main" id="{1823E4E0-F241-43AE-ACA3-7F5999161D63}"/>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45" name="Tekstvak 44">
                <a:extLst>
                  <a:ext uri="{FF2B5EF4-FFF2-40B4-BE49-F238E27FC236}">
                    <a16:creationId xmlns:a16="http://schemas.microsoft.com/office/drawing/2014/main" id="{B3FFC878-740F-4349-A329-DAF3BD78CBAA}"/>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24" name="Groep 23">
              <a:extLst>
                <a:ext uri="{FF2B5EF4-FFF2-40B4-BE49-F238E27FC236}">
                  <a16:creationId xmlns:a16="http://schemas.microsoft.com/office/drawing/2014/main" id="{66FBCA6B-D77E-4EDB-81B8-E9F4F5685051}"/>
                </a:ext>
              </a:extLst>
            </p:cNvPr>
            <p:cNvGrpSpPr/>
            <p:nvPr userDrawn="1"/>
          </p:nvGrpSpPr>
          <p:grpSpPr>
            <a:xfrm>
              <a:off x="-3354295" y="5166361"/>
              <a:ext cx="514284" cy="506545"/>
              <a:chOff x="12617641" y="3403239"/>
              <a:chExt cx="752963" cy="741634"/>
            </a:xfrm>
          </p:grpSpPr>
          <p:grpSp>
            <p:nvGrpSpPr>
              <p:cNvPr id="28" name="Groep 27">
                <a:extLst>
                  <a:ext uri="{FF2B5EF4-FFF2-40B4-BE49-F238E27FC236}">
                    <a16:creationId xmlns:a16="http://schemas.microsoft.com/office/drawing/2014/main" id="{582F9A75-5FAA-4631-8B52-33C475D7F6C6}"/>
                  </a:ext>
                </a:extLst>
              </p:cNvPr>
              <p:cNvGrpSpPr/>
              <p:nvPr userDrawn="1"/>
            </p:nvGrpSpPr>
            <p:grpSpPr>
              <a:xfrm>
                <a:off x="12771530" y="3403239"/>
                <a:ext cx="467176" cy="448491"/>
                <a:chOff x="12782157" y="3403239"/>
                <a:chExt cx="467176" cy="448491"/>
              </a:xfrm>
            </p:grpSpPr>
            <p:grpSp>
              <p:nvGrpSpPr>
                <p:cNvPr id="31" name="Groep 30">
                  <a:extLst>
                    <a:ext uri="{FF2B5EF4-FFF2-40B4-BE49-F238E27FC236}">
                      <a16:creationId xmlns:a16="http://schemas.microsoft.com/office/drawing/2014/main" id="{A312EA9B-327F-4048-B83A-A8BE264913D2}"/>
                    </a:ext>
                  </a:extLst>
                </p:cNvPr>
                <p:cNvGrpSpPr/>
                <p:nvPr userDrawn="1"/>
              </p:nvGrpSpPr>
              <p:grpSpPr>
                <a:xfrm>
                  <a:off x="12782157" y="3403239"/>
                  <a:ext cx="412976" cy="396132"/>
                  <a:chOff x="13554906" y="3320109"/>
                  <a:chExt cx="443917" cy="425811"/>
                </a:xfrm>
              </p:grpSpPr>
              <p:grpSp>
                <p:nvGrpSpPr>
                  <p:cNvPr id="38" name="Groep 37">
                    <a:extLst>
                      <a:ext uri="{FF2B5EF4-FFF2-40B4-BE49-F238E27FC236}">
                        <a16:creationId xmlns:a16="http://schemas.microsoft.com/office/drawing/2014/main" id="{5C927AA0-A5C8-4AC2-818F-C372DF43CA76}"/>
                      </a:ext>
                    </a:extLst>
                  </p:cNvPr>
                  <p:cNvGrpSpPr/>
                  <p:nvPr userDrawn="1"/>
                </p:nvGrpSpPr>
                <p:grpSpPr>
                  <a:xfrm>
                    <a:off x="13554906" y="3320109"/>
                    <a:ext cx="443917" cy="425811"/>
                    <a:chOff x="12909684" y="1276143"/>
                    <a:chExt cx="443917" cy="425811"/>
                  </a:xfrm>
                </p:grpSpPr>
                <p:sp>
                  <p:nvSpPr>
                    <p:cNvPr id="41" name="Rechthoek 40">
                      <a:extLst>
                        <a:ext uri="{FF2B5EF4-FFF2-40B4-BE49-F238E27FC236}">
                          <a16:creationId xmlns:a16="http://schemas.microsoft.com/office/drawing/2014/main" id="{BA1C38F6-5CC7-467D-9527-956E6F94778F}"/>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DD9391D6-DA35-4C92-8260-48CB952DC024}"/>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534E4ED1-B022-49E6-B636-84A3BD89DBB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39" name="Afbeelding 38">
                    <a:extLst>
                      <a:ext uri="{FF2B5EF4-FFF2-40B4-BE49-F238E27FC236}">
                        <a16:creationId xmlns:a16="http://schemas.microsoft.com/office/drawing/2014/main" id="{E35929BA-6B2F-4990-A94F-4EC4E79688B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0" name="Afbeelding 39">
                    <a:extLst>
                      <a:ext uri="{FF2B5EF4-FFF2-40B4-BE49-F238E27FC236}">
                        <a16:creationId xmlns:a16="http://schemas.microsoft.com/office/drawing/2014/main" id="{2BD08052-D7F6-4154-8BB6-9EC11443CC1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2" name="Groep 31">
                  <a:extLst>
                    <a:ext uri="{FF2B5EF4-FFF2-40B4-BE49-F238E27FC236}">
                      <a16:creationId xmlns:a16="http://schemas.microsoft.com/office/drawing/2014/main" id="{16CA6586-FF81-43B8-AB52-F9469424310C}"/>
                    </a:ext>
                  </a:extLst>
                </p:cNvPr>
                <p:cNvGrpSpPr/>
                <p:nvPr userDrawn="1"/>
              </p:nvGrpSpPr>
              <p:grpSpPr>
                <a:xfrm>
                  <a:off x="13103513" y="3705268"/>
                  <a:ext cx="145820" cy="146462"/>
                  <a:chOff x="13096169" y="3602278"/>
                  <a:chExt cx="145820" cy="146462"/>
                </a:xfrm>
              </p:grpSpPr>
              <p:sp>
                <p:nvSpPr>
                  <p:cNvPr id="36" name="Rechthoek 35">
                    <a:extLst>
                      <a:ext uri="{FF2B5EF4-FFF2-40B4-BE49-F238E27FC236}">
                        <a16:creationId xmlns:a16="http://schemas.microsoft.com/office/drawing/2014/main" id="{D8309D98-5528-4BA5-9486-4A16283CC2D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A3843BE6-11F7-4DDB-AA69-A965118E447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B731642B-2115-4374-AF64-CCDAD0BBA72D}"/>
                    </a:ext>
                  </a:extLst>
                </p:cNvPr>
                <p:cNvGrpSpPr/>
                <p:nvPr userDrawn="1"/>
              </p:nvGrpSpPr>
              <p:grpSpPr>
                <a:xfrm rot="10800000">
                  <a:off x="13061402" y="3665637"/>
                  <a:ext cx="145820" cy="146462"/>
                  <a:chOff x="13096169" y="3602278"/>
                  <a:chExt cx="145820" cy="146462"/>
                </a:xfrm>
              </p:grpSpPr>
              <p:sp>
                <p:nvSpPr>
                  <p:cNvPr id="34" name="Rechthoek 33">
                    <a:extLst>
                      <a:ext uri="{FF2B5EF4-FFF2-40B4-BE49-F238E27FC236}">
                        <a16:creationId xmlns:a16="http://schemas.microsoft.com/office/drawing/2014/main" id="{DDCE3EA3-7C34-4457-AFD5-3FB04B0CD72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5" name="Rechthoek 34">
                    <a:extLst>
                      <a:ext uri="{FF2B5EF4-FFF2-40B4-BE49-F238E27FC236}">
                        <a16:creationId xmlns:a16="http://schemas.microsoft.com/office/drawing/2014/main" id="{67328D7C-433E-4610-9243-91CD70F754A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29" name="Rechthoek 28">
                <a:extLst>
                  <a:ext uri="{FF2B5EF4-FFF2-40B4-BE49-F238E27FC236}">
                    <a16:creationId xmlns:a16="http://schemas.microsoft.com/office/drawing/2014/main" id="{921CDC14-CC04-4B8C-AF3B-B19D117D3F37}"/>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0" name="Gelijkbenige driehoek 29">
                <a:extLst>
                  <a:ext uri="{FF2B5EF4-FFF2-40B4-BE49-F238E27FC236}">
                    <a16:creationId xmlns:a16="http://schemas.microsoft.com/office/drawing/2014/main" id="{74A72436-A3CE-4A8E-874E-FF259CCCB62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Ovaal 24">
              <a:extLst>
                <a:ext uri="{FF2B5EF4-FFF2-40B4-BE49-F238E27FC236}">
                  <a16:creationId xmlns:a16="http://schemas.microsoft.com/office/drawing/2014/main" id="{A7044790-D2C3-4F18-9792-7B26343D6F63}"/>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60749FF5-6872-42DF-A2EC-C1A951CD5F18}"/>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13F832F5-74CC-4E8F-AB4C-3ADBD3ECC529}"/>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grpSp>
        <p:nvGrpSpPr>
          <p:cNvPr id="81" name="- INSTRUCTIES">
            <a:extLst>
              <a:ext uri="{FF2B5EF4-FFF2-40B4-BE49-F238E27FC236}">
                <a16:creationId xmlns:a16="http://schemas.microsoft.com/office/drawing/2014/main" id="{4498E543-396C-4569-8C2E-448E9E6DD5CC}"/>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8AC09E71-3B64-45A3-86D8-370CB5D6A4E3}"/>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F41AD0CE-9707-457D-921C-2585E851833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273497BF-75A0-4D93-84E2-97D237B000E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27A6F57A-6365-42C9-8B04-5C28189F1909}"/>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497702FC-2589-4BB7-BB34-36FBB3C7D6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DAF78293-E465-4E9C-81BA-66F07E393FF2}"/>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3B87138-386E-4AC6-912E-831E7D23C12E}"/>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3B9270FF-1FD5-4583-A23F-478FEF9A5B8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95B875D2-FA4B-4467-8D2D-3B36D800FAFA}"/>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4BF90CB7-39EC-4016-8349-A68164CCF8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0D9CA3F4-30D1-4810-8AC3-8E2D94D5FC7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E87BFF03-B57A-44A0-8E4C-AB766082031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E73CC7DE-A402-4DAE-947C-7ECA2A9AA5E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1F72F434-D744-434B-A599-FFB2FCADA7E8}"/>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1D28DDA4-FB1F-482E-9766-2C4F07E6B025}"/>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20E7273C-7F96-4BE3-ACE6-3FB22684A2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5E133574-4DBD-4113-8D1C-B3D48FFCC92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EC47D8A0-FFA9-4BFF-9D09-D2D4AC7A85BE}"/>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B40D3FC1-FB81-4517-B432-1B0B50C14F23}"/>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D5331B2-A1AD-4A80-A17B-621D458C3C7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DA33C558-5F87-4EE1-ADAD-F5161B122FB6}"/>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984247C-E3E3-48CB-BC4B-8EDDA18CEFA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D4A5879D-C0C7-4DE0-BA31-AFBCA7E069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DBB063A6-28C0-4B0D-8891-11E264382F9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0A3C34E1-CFA4-41D4-809F-743EB26953C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7A3EAB50-FF21-444B-9671-CA072732000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E55962A9-F1A8-41E9-BC13-360A42E18F7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B013652-CA97-4730-8A4E-819E53A62B52}"/>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9EC4AE-3C45-44BE-B37A-A61DD008729E}"/>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71C885FB-CB14-4B44-A463-1D87A70ADC8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F0353796-5C11-4F36-AC78-A58BEAC37C9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43E4FD67-33A0-4D9B-9F7E-11BAAD9DE0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A6A91448-493B-44BB-87D9-E8E9A4FA71E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81958A12-F1A8-44CA-803B-69B6E2E9EF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16B69E86-DCE5-40DC-B5BC-0D9533094AE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569E2761-F813-4B6B-B5E4-D8F6D163699C}"/>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90FFFE9-9A68-47F2-B14C-D9B0AA3A0811}"/>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6586F801-1BD6-48DB-8226-C43411D29C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62D77815-963A-4E6E-AE40-1BC8316454A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EB090EA0-08ED-489C-BC05-A0B5B6C2B5E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6F9435C-92DF-4559-8243-096E98E0110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E936F4B0-2BCA-4FE0-814A-C24A460BE14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CB716D36-A5AD-46FE-ACAB-03EA597721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B2CA2E4-F81B-4CD9-94B7-A276CD656D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FB9A8526-58B5-4B10-9AF8-4DEE73853CA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44E733AA-9F3E-4FE7-B1C6-3795CFB551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3B771A4D-8A3D-4DE9-B299-17F5FEEC359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F04B8B8D-DCA7-4E96-ABCC-AC528467C009}"/>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EA30453F-E719-41B5-BF97-ABBB8DD64BE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3E605C66-C9EB-4918-AA2E-7D8AB94B2C1C}"/>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CC2583E0-734C-42A9-9F8C-B1C8F88C34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4B8C9A6-3499-49F6-AFAF-4C9493583B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47F061A8-8A38-4E2C-8E3F-ED450EC6090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43594370-801D-4F2A-AC8E-9C4D33AE4EE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21596418-03BE-4D0F-A52F-9CDB88828B2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F6F900C4-0C4C-4917-A22D-59847977C03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4745D2DD-3CD8-48BA-AF7C-F4E8BE4BEE97}"/>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6FF4A65A-C4CF-4D9E-A0E3-1A434C942ED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D8C07821-423B-48CF-9158-3D8843B7C8B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445F03D2-4843-45FE-B137-704BC69F6FC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EE0ECCF-A8F4-40D9-9765-54092FC3586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1DD7AAA6-33C8-42B2-B4D5-C8C0A87BD43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1C463A8D-FCB6-4357-A718-49F831B39E4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E8AF8BAF-DE53-4259-B86E-E4FB5728B33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891F1C3E-01AB-4580-9AB4-73A651BD868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1F57F321-1442-44E9-A8F8-EB88B16656D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5E07524D-53F4-42C2-95C4-EA18DE393AC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56CEF452-8D66-4E89-9C29-1BDBF2DA4BF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3BF94663-B948-4147-97C5-89551A12FFA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B6C42E4B-D2DA-469B-8AE2-311B8E9A8FA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A5E58528-A958-4931-91EB-E4CB79242AF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beeld m</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2" y="541926"/>
            <a:ext cx="3763076" cy="531827"/>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410767" y="1472804"/>
            <a:ext cx="4463074" cy="3258740"/>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4680927" y="0"/>
            <a:ext cx="4463074" cy="5155774"/>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2866248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8C6F0A85-72FA-41B3-A965-FE09FD2B0D37}"/>
              </a:ext>
            </a:extLst>
          </p:cNvPr>
          <p:cNvGrpSpPr/>
          <p:nvPr userDrawn="1"/>
        </p:nvGrpSpPr>
        <p:grpSpPr>
          <a:xfrm>
            <a:off x="9283196" y="0"/>
            <a:ext cx="2770040" cy="5016356"/>
            <a:chOff x="-3786165" y="-1"/>
            <a:chExt cx="3693386" cy="6688475"/>
          </a:xfrm>
        </p:grpSpPr>
        <p:sp>
          <p:nvSpPr>
            <p:cNvPr id="11" name="Rechthoek 10">
              <a:extLst>
                <a:ext uri="{FF2B5EF4-FFF2-40B4-BE49-F238E27FC236}">
                  <a16:creationId xmlns:a16="http://schemas.microsoft.com/office/drawing/2014/main" id="{0AF66716-A7DA-48A6-8E3A-9442720B4A27}"/>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3" name="Ovaal 12">
              <a:extLst>
                <a:ext uri="{FF2B5EF4-FFF2-40B4-BE49-F238E27FC236}">
                  <a16:creationId xmlns:a16="http://schemas.microsoft.com/office/drawing/2014/main" id="{2C2F046B-FB09-4EAD-9B7D-CFBDD5A3719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2E5E32F2-F3FB-4B64-82C4-68DF761BC502}"/>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Ovaal 14">
              <a:extLst>
                <a:ext uri="{FF2B5EF4-FFF2-40B4-BE49-F238E27FC236}">
                  <a16:creationId xmlns:a16="http://schemas.microsoft.com/office/drawing/2014/main" id="{F7850D35-30C7-4F8C-89AD-45C35E492FA1}"/>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E0C725A2-7A31-4629-94C1-E6FF09FA8009}"/>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Ovaal 16">
              <a:extLst>
                <a:ext uri="{FF2B5EF4-FFF2-40B4-BE49-F238E27FC236}">
                  <a16:creationId xmlns:a16="http://schemas.microsoft.com/office/drawing/2014/main" id="{B7ED5201-B099-4227-9CAE-0B1DC05E946B}"/>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8CD9FBC2-D35B-4958-BCE0-AE6CC0E27830}"/>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9" name="Rechthoek 18">
              <a:extLst>
                <a:ext uri="{FF2B5EF4-FFF2-40B4-BE49-F238E27FC236}">
                  <a16:creationId xmlns:a16="http://schemas.microsoft.com/office/drawing/2014/main" id="{96BCDF3D-8B2A-4A93-99C8-169472FBB216}"/>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1" name="Groep 20">
              <a:extLst>
                <a:ext uri="{FF2B5EF4-FFF2-40B4-BE49-F238E27FC236}">
                  <a16:creationId xmlns:a16="http://schemas.microsoft.com/office/drawing/2014/main" id="{20C56081-0DF7-4945-BD67-2C0EAD7F51BE}"/>
                </a:ext>
              </a:extLst>
            </p:cNvPr>
            <p:cNvGrpSpPr/>
            <p:nvPr userDrawn="1"/>
          </p:nvGrpSpPr>
          <p:grpSpPr>
            <a:xfrm>
              <a:off x="-2485819" y="3479783"/>
              <a:ext cx="1222990" cy="563933"/>
              <a:chOff x="-2485819" y="3399207"/>
              <a:chExt cx="1222990" cy="563933"/>
            </a:xfrm>
          </p:grpSpPr>
          <p:sp>
            <p:nvSpPr>
              <p:cNvPr id="60" name="Rechthoek 59">
                <a:extLst>
                  <a:ext uri="{FF2B5EF4-FFF2-40B4-BE49-F238E27FC236}">
                    <a16:creationId xmlns:a16="http://schemas.microsoft.com/office/drawing/2014/main" id="{C1C1E83E-5858-440E-93FC-DB2A9733F106}"/>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52A35218-263D-4EE7-8BB9-CCCED43243CC}"/>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62" name="Groep 61">
                <a:extLst>
                  <a:ext uri="{FF2B5EF4-FFF2-40B4-BE49-F238E27FC236}">
                    <a16:creationId xmlns:a16="http://schemas.microsoft.com/office/drawing/2014/main" id="{BA14D1AB-A34E-481A-BD5C-13FC67650092}"/>
                  </a:ext>
                </a:extLst>
              </p:cNvPr>
              <p:cNvGrpSpPr/>
              <p:nvPr userDrawn="1"/>
            </p:nvGrpSpPr>
            <p:grpSpPr>
              <a:xfrm>
                <a:off x="-2403869" y="3460544"/>
                <a:ext cx="155951" cy="131922"/>
                <a:chOff x="12968836" y="3354170"/>
                <a:chExt cx="404806" cy="342433"/>
              </a:xfrm>
            </p:grpSpPr>
            <p:sp>
              <p:nvSpPr>
                <p:cNvPr id="75" name="Rechthoek: afgeronde hoeken 74">
                  <a:extLst>
                    <a:ext uri="{FF2B5EF4-FFF2-40B4-BE49-F238E27FC236}">
                      <a16:creationId xmlns:a16="http://schemas.microsoft.com/office/drawing/2014/main" id="{C0F64E8F-F0E4-4676-8677-3D4EDEED703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5DEA2B60-C883-44B2-93EE-EB6D4F43D25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3F388505-F39B-45D8-A9E7-5E0CBBD69AF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FFEFFBA1-E440-45DD-86C1-706BA9B120A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FF1EF333-0F4F-4F5E-A83F-08B987C121C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FE4C571F-4133-4955-9DFF-7882787DD144}"/>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3" name="Groep 62">
                <a:extLst>
                  <a:ext uri="{FF2B5EF4-FFF2-40B4-BE49-F238E27FC236}">
                    <a16:creationId xmlns:a16="http://schemas.microsoft.com/office/drawing/2014/main" id="{0AA729B0-7B9B-4F32-A246-1232DE5B30F4}"/>
                  </a:ext>
                </a:extLst>
              </p:cNvPr>
              <p:cNvGrpSpPr/>
              <p:nvPr userDrawn="1"/>
            </p:nvGrpSpPr>
            <p:grpSpPr>
              <a:xfrm>
                <a:off x="-2423424" y="3690208"/>
                <a:ext cx="166739" cy="218963"/>
                <a:chOff x="12940828" y="3950597"/>
                <a:chExt cx="432813" cy="568367"/>
              </a:xfrm>
            </p:grpSpPr>
            <p:grpSp>
              <p:nvGrpSpPr>
                <p:cNvPr id="67" name="Groep 66">
                  <a:extLst>
                    <a:ext uri="{FF2B5EF4-FFF2-40B4-BE49-F238E27FC236}">
                      <a16:creationId xmlns:a16="http://schemas.microsoft.com/office/drawing/2014/main" id="{AF226D41-6FF2-4562-B145-4C327BCFCA04}"/>
                    </a:ext>
                  </a:extLst>
                </p:cNvPr>
                <p:cNvGrpSpPr/>
                <p:nvPr userDrawn="1"/>
              </p:nvGrpSpPr>
              <p:grpSpPr>
                <a:xfrm>
                  <a:off x="13000382" y="4006891"/>
                  <a:ext cx="373259" cy="315747"/>
                  <a:chOff x="12968836" y="3354170"/>
                  <a:chExt cx="404806" cy="342433"/>
                </a:xfrm>
              </p:grpSpPr>
              <p:sp>
                <p:nvSpPr>
                  <p:cNvPr id="69" name="Rechthoek: afgeronde hoeken 68">
                    <a:extLst>
                      <a:ext uri="{FF2B5EF4-FFF2-40B4-BE49-F238E27FC236}">
                        <a16:creationId xmlns:a16="http://schemas.microsoft.com/office/drawing/2014/main" id="{91D12E3A-1A84-48D3-AFB8-258994C9A99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911F6061-F173-4A8E-9824-D831B89DDDCE}"/>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3D214435-9ED5-494E-9FAB-6AC7C6E408CE}"/>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A4CFAC74-69A0-45BB-924A-21B617094C7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4EB67416-D055-4180-B1B1-9CBF6AC5D18F}"/>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CB0132B0-AE2D-496F-AAA8-E4CFCAC7F35C}"/>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68" name="Boog 67">
                  <a:extLst>
                    <a:ext uri="{FF2B5EF4-FFF2-40B4-BE49-F238E27FC236}">
                      <a16:creationId xmlns:a16="http://schemas.microsoft.com/office/drawing/2014/main" id="{D7E828FA-9E93-4CF7-A440-FE9721F332CD}"/>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64" name="Tekstvak 63">
                <a:extLst>
                  <a:ext uri="{FF2B5EF4-FFF2-40B4-BE49-F238E27FC236}">
                    <a16:creationId xmlns:a16="http://schemas.microsoft.com/office/drawing/2014/main" id="{3167E21B-C941-40DB-8772-2E8013F894F4}"/>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65" name="Tekstvak 64">
                <a:extLst>
                  <a:ext uri="{FF2B5EF4-FFF2-40B4-BE49-F238E27FC236}">
                    <a16:creationId xmlns:a16="http://schemas.microsoft.com/office/drawing/2014/main" id="{5704382E-74C2-4E96-AE5A-7D4C7CC3C770}"/>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66" name="Vrije vorm: vorm 65">
                <a:extLst>
                  <a:ext uri="{FF2B5EF4-FFF2-40B4-BE49-F238E27FC236}">
                    <a16:creationId xmlns:a16="http://schemas.microsoft.com/office/drawing/2014/main" id="{F40CB28D-AEDE-4A29-B109-E1F53062D498}"/>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2" name="Groep 21">
              <a:extLst>
                <a:ext uri="{FF2B5EF4-FFF2-40B4-BE49-F238E27FC236}">
                  <a16:creationId xmlns:a16="http://schemas.microsoft.com/office/drawing/2014/main" id="{636F31D7-676C-4180-8DB7-2A7DD3AB4F00}"/>
                </a:ext>
              </a:extLst>
            </p:cNvPr>
            <p:cNvGrpSpPr/>
            <p:nvPr userDrawn="1"/>
          </p:nvGrpSpPr>
          <p:grpSpPr>
            <a:xfrm>
              <a:off x="-3786165" y="5728778"/>
              <a:ext cx="3693386" cy="959696"/>
              <a:chOff x="-3786437" y="6163468"/>
              <a:chExt cx="3693386" cy="959696"/>
            </a:xfrm>
          </p:grpSpPr>
          <p:sp>
            <p:nvSpPr>
              <p:cNvPr id="50" name="Rechthoek 49">
                <a:extLst>
                  <a:ext uri="{FF2B5EF4-FFF2-40B4-BE49-F238E27FC236}">
                    <a16:creationId xmlns:a16="http://schemas.microsoft.com/office/drawing/2014/main" id="{71AE332D-34AC-47B4-89B9-9BD8301E10C2}"/>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1" name="ICOON_info">
                <a:extLst>
                  <a:ext uri="{FF2B5EF4-FFF2-40B4-BE49-F238E27FC236}">
                    <a16:creationId xmlns:a16="http://schemas.microsoft.com/office/drawing/2014/main" id="{580F98B9-B387-498A-9175-D065A64300AA}"/>
                  </a:ext>
                </a:extLst>
              </p:cNvPr>
              <p:cNvGrpSpPr/>
              <p:nvPr userDrawn="1"/>
            </p:nvGrpSpPr>
            <p:grpSpPr>
              <a:xfrm>
                <a:off x="-376736" y="6163468"/>
                <a:ext cx="283685" cy="283685"/>
                <a:chOff x="-510741" y="5913713"/>
                <a:chExt cx="267555" cy="267555"/>
              </a:xfrm>
            </p:grpSpPr>
            <p:sp>
              <p:nvSpPr>
                <p:cNvPr id="58" name="Ovaal 57">
                  <a:extLst>
                    <a:ext uri="{FF2B5EF4-FFF2-40B4-BE49-F238E27FC236}">
                      <a16:creationId xmlns:a16="http://schemas.microsoft.com/office/drawing/2014/main" id="{B3F0137D-5476-45CC-9936-40E56CBEBCF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9" name="Graphic 163" descr="Informatie">
                  <a:extLst>
                    <a:ext uri="{FF2B5EF4-FFF2-40B4-BE49-F238E27FC236}">
                      <a16:creationId xmlns:a16="http://schemas.microsoft.com/office/drawing/2014/main" id="{12606A85-4A90-46CE-B7EF-06D361F83F1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C0C47A60-A49B-4EE5-9D5A-C7110AAB9F4E}"/>
                  </a:ext>
                </a:extLst>
              </p:cNvPr>
              <p:cNvGrpSpPr/>
              <p:nvPr userDrawn="1"/>
            </p:nvGrpSpPr>
            <p:grpSpPr>
              <a:xfrm>
                <a:off x="-938434" y="6420818"/>
                <a:ext cx="627798" cy="576693"/>
                <a:chOff x="-938434" y="4570310"/>
                <a:chExt cx="627798" cy="576693"/>
              </a:xfrm>
            </p:grpSpPr>
            <p:grpSp>
              <p:nvGrpSpPr>
                <p:cNvPr id="53" name="Inspireren">
                  <a:extLst>
                    <a:ext uri="{FF2B5EF4-FFF2-40B4-BE49-F238E27FC236}">
                      <a16:creationId xmlns:a16="http://schemas.microsoft.com/office/drawing/2014/main" id="{B3E59417-C4D6-4F1C-A80F-13CA2FBFBD4F}"/>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5" name="Freeform 12">
                    <a:extLst>
                      <a:ext uri="{FF2B5EF4-FFF2-40B4-BE49-F238E27FC236}">
                        <a16:creationId xmlns:a16="http://schemas.microsoft.com/office/drawing/2014/main" id="{4EB7792E-3E97-4310-8593-F2893BC6635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6" name="Freeform 13">
                    <a:extLst>
                      <a:ext uri="{FF2B5EF4-FFF2-40B4-BE49-F238E27FC236}">
                        <a16:creationId xmlns:a16="http://schemas.microsoft.com/office/drawing/2014/main" id="{DB6C1EB8-BFE3-434F-9A2B-A235C2653E3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7" name="Freeform 14">
                    <a:extLst>
                      <a:ext uri="{FF2B5EF4-FFF2-40B4-BE49-F238E27FC236}">
                        <a16:creationId xmlns:a16="http://schemas.microsoft.com/office/drawing/2014/main" id="{799C23EA-E287-40C5-8BDE-4DF8AE8D05D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54" name="Tekstvak 53">
                  <a:extLst>
                    <a:ext uri="{FF2B5EF4-FFF2-40B4-BE49-F238E27FC236}">
                      <a16:creationId xmlns:a16="http://schemas.microsoft.com/office/drawing/2014/main" id="{9A8A1AE5-2589-4CA4-A828-A86C18FAB89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3" name="Groep 22">
              <a:extLst>
                <a:ext uri="{FF2B5EF4-FFF2-40B4-BE49-F238E27FC236}">
                  <a16:creationId xmlns:a16="http://schemas.microsoft.com/office/drawing/2014/main" id="{75EE152E-1B88-4478-B05D-54C057751B15}"/>
                </a:ext>
              </a:extLst>
            </p:cNvPr>
            <p:cNvGrpSpPr/>
            <p:nvPr userDrawn="1"/>
          </p:nvGrpSpPr>
          <p:grpSpPr>
            <a:xfrm>
              <a:off x="-3367447" y="1226982"/>
              <a:ext cx="791775" cy="406485"/>
              <a:chOff x="-3565087" y="1409294"/>
              <a:chExt cx="627469" cy="322133"/>
            </a:xfrm>
          </p:grpSpPr>
          <p:grpSp>
            <p:nvGrpSpPr>
              <p:cNvPr id="44" name="Groep 43">
                <a:extLst>
                  <a:ext uri="{FF2B5EF4-FFF2-40B4-BE49-F238E27FC236}">
                    <a16:creationId xmlns:a16="http://schemas.microsoft.com/office/drawing/2014/main" id="{4153F53E-C962-4322-A18B-3D3FC341A0B9}"/>
                  </a:ext>
                </a:extLst>
              </p:cNvPr>
              <p:cNvGrpSpPr/>
              <p:nvPr userDrawn="1"/>
            </p:nvGrpSpPr>
            <p:grpSpPr>
              <a:xfrm>
                <a:off x="-3364916" y="1409294"/>
                <a:ext cx="225195" cy="195499"/>
                <a:chOff x="10307162" y="1361199"/>
                <a:chExt cx="2200275" cy="1914525"/>
              </a:xfrm>
            </p:grpSpPr>
            <p:sp>
              <p:nvSpPr>
                <p:cNvPr id="46" name="Vrije vorm: vorm 45">
                  <a:extLst>
                    <a:ext uri="{FF2B5EF4-FFF2-40B4-BE49-F238E27FC236}">
                      <a16:creationId xmlns:a16="http://schemas.microsoft.com/office/drawing/2014/main" id="{B9A14C3B-AD2F-4636-8EF0-5D8166BF4C21}"/>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47" name="Groep 46">
                  <a:extLst>
                    <a:ext uri="{FF2B5EF4-FFF2-40B4-BE49-F238E27FC236}">
                      <a16:creationId xmlns:a16="http://schemas.microsoft.com/office/drawing/2014/main" id="{34936ED2-CF39-4097-A7EF-D7A4BE2015C3}"/>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48" name="Vrije vorm: vorm 47">
                    <a:extLst>
                      <a:ext uri="{FF2B5EF4-FFF2-40B4-BE49-F238E27FC236}">
                        <a16:creationId xmlns:a16="http://schemas.microsoft.com/office/drawing/2014/main" id="{F4DA863C-E2A5-4EE1-AC1B-F77781491D8C}"/>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49" name="Vrije vorm: vorm 48">
                    <a:extLst>
                      <a:ext uri="{FF2B5EF4-FFF2-40B4-BE49-F238E27FC236}">
                        <a16:creationId xmlns:a16="http://schemas.microsoft.com/office/drawing/2014/main" id="{823BD5D1-62A3-4527-B38A-6A241C970C2B}"/>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45" name="Tekstvak 44">
                <a:extLst>
                  <a:ext uri="{FF2B5EF4-FFF2-40B4-BE49-F238E27FC236}">
                    <a16:creationId xmlns:a16="http://schemas.microsoft.com/office/drawing/2014/main" id="{457A9AF2-4520-4BCD-953F-C9EE7CB0FB9E}"/>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24" name="Groep 23">
              <a:extLst>
                <a:ext uri="{FF2B5EF4-FFF2-40B4-BE49-F238E27FC236}">
                  <a16:creationId xmlns:a16="http://schemas.microsoft.com/office/drawing/2014/main" id="{6B31165C-1E13-4332-968F-9586DA6B6F5F}"/>
                </a:ext>
              </a:extLst>
            </p:cNvPr>
            <p:cNvGrpSpPr/>
            <p:nvPr userDrawn="1"/>
          </p:nvGrpSpPr>
          <p:grpSpPr>
            <a:xfrm>
              <a:off x="-3354295" y="5166361"/>
              <a:ext cx="514284" cy="506545"/>
              <a:chOff x="12617641" y="3403239"/>
              <a:chExt cx="752963" cy="741634"/>
            </a:xfrm>
          </p:grpSpPr>
          <p:grpSp>
            <p:nvGrpSpPr>
              <p:cNvPr id="28" name="Groep 27">
                <a:extLst>
                  <a:ext uri="{FF2B5EF4-FFF2-40B4-BE49-F238E27FC236}">
                    <a16:creationId xmlns:a16="http://schemas.microsoft.com/office/drawing/2014/main" id="{12BDBF5F-8ED6-400D-9FD7-22F610C391A9}"/>
                  </a:ext>
                </a:extLst>
              </p:cNvPr>
              <p:cNvGrpSpPr/>
              <p:nvPr userDrawn="1"/>
            </p:nvGrpSpPr>
            <p:grpSpPr>
              <a:xfrm>
                <a:off x="12771530" y="3403239"/>
                <a:ext cx="467176" cy="448491"/>
                <a:chOff x="12782157" y="3403239"/>
                <a:chExt cx="467176" cy="448491"/>
              </a:xfrm>
            </p:grpSpPr>
            <p:grpSp>
              <p:nvGrpSpPr>
                <p:cNvPr id="31" name="Groep 30">
                  <a:extLst>
                    <a:ext uri="{FF2B5EF4-FFF2-40B4-BE49-F238E27FC236}">
                      <a16:creationId xmlns:a16="http://schemas.microsoft.com/office/drawing/2014/main" id="{C22ECC51-1A32-4DB3-80D2-E0D72D35D7FE}"/>
                    </a:ext>
                  </a:extLst>
                </p:cNvPr>
                <p:cNvGrpSpPr/>
                <p:nvPr userDrawn="1"/>
              </p:nvGrpSpPr>
              <p:grpSpPr>
                <a:xfrm>
                  <a:off x="12782157" y="3403239"/>
                  <a:ext cx="412976" cy="396132"/>
                  <a:chOff x="13554906" y="3320109"/>
                  <a:chExt cx="443917" cy="425811"/>
                </a:xfrm>
              </p:grpSpPr>
              <p:grpSp>
                <p:nvGrpSpPr>
                  <p:cNvPr id="38" name="Groep 37">
                    <a:extLst>
                      <a:ext uri="{FF2B5EF4-FFF2-40B4-BE49-F238E27FC236}">
                        <a16:creationId xmlns:a16="http://schemas.microsoft.com/office/drawing/2014/main" id="{8F1A6B47-709F-488A-8C91-FF2DEFCCA87B}"/>
                      </a:ext>
                    </a:extLst>
                  </p:cNvPr>
                  <p:cNvGrpSpPr/>
                  <p:nvPr userDrawn="1"/>
                </p:nvGrpSpPr>
                <p:grpSpPr>
                  <a:xfrm>
                    <a:off x="13554906" y="3320109"/>
                    <a:ext cx="443917" cy="425811"/>
                    <a:chOff x="12909684" y="1276143"/>
                    <a:chExt cx="443917" cy="425811"/>
                  </a:xfrm>
                </p:grpSpPr>
                <p:sp>
                  <p:nvSpPr>
                    <p:cNvPr id="41" name="Rechthoek 40">
                      <a:extLst>
                        <a:ext uri="{FF2B5EF4-FFF2-40B4-BE49-F238E27FC236}">
                          <a16:creationId xmlns:a16="http://schemas.microsoft.com/office/drawing/2014/main" id="{D04A7F2F-CC39-40F5-BAAD-70CAC7A85198}"/>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D1C469BA-C9C5-40B9-B95E-2E0388E0D8D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7A41CF9F-1210-48AF-8DED-032FC058B93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39" name="Afbeelding 38">
                    <a:extLst>
                      <a:ext uri="{FF2B5EF4-FFF2-40B4-BE49-F238E27FC236}">
                        <a16:creationId xmlns:a16="http://schemas.microsoft.com/office/drawing/2014/main" id="{CC809EAC-88CA-4F27-9388-C60E69594A9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0" name="Afbeelding 39">
                    <a:extLst>
                      <a:ext uri="{FF2B5EF4-FFF2-40B4-BE49-F238E27FC236}">
                        <a16:creationId xmlns:a16="http://schemas.microsoft.com/office/drawing/2014/main" id="{78281CC7-6369-4029-B5B5-644126D2637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2" name="Groep 31">
                  <a:extLst>
                    <a:ext uri="{FF2B5EF4-FFF2-40B4-BE49-F238E27FC236}">
                      <a16:creationId xmlns:a16="http://schemas.microsoft.com/office/drawing/2014/main" id="{86B3BA5B-4E5A-462F-947E-CDE1D28E9B0D}"/>
                    </a:ext>
                  </a:extLst>
                </p:cNvPr>
                <p:cNvGrpSpPr/>
                <p:nvPr userDrawn="1"/>
              </p:nvGrpSpPr>
              <p:grpSpPr>
                <a:xfrm>
                  <a:off x="13103513" y="3705268"/>
                  <a:ext cx="145820" cy="146462"/>
                  <a:chOff x="13096169" y="3602278"/>
                  <a:chExt cx="145820" cy="146462"/>
                </a:xfrm>
              </p:grpSpPr>
              <p:sp>
                <p:nvSpPr>
                  <p:cNvPr id="36" name="Rechthoek 35">
                    <a:extLst>
                      <a:ext uri="{FF2B5EF4-FFF2-40B4-BE49-F238E27FC236}">
                        <a16:creationId xmlns:a16="http://schemas.microsoft.com/office/drawing/2014/main" id="{C2813F39-0B59-42C5-A4AD-89BC4B5C9D2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B4916925-8A7A-45F9-A4BD-EB77737DFF0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029166A0-76F4-4CE1-B46F-74C688AC8B92}"/>
                    </a:ext>
                  </a:extLst>
                </p:cNvPr>
                <p:cNvGrpSpPr/>
                <p:nvPr userDrawn="1"/>
              </p:nvGrpSpPr>
              <p:grpSpPr>
                <a:xfrm rot="10800000">
                  <a:off x="13061402" y="3665637"/>
                  <a:ext cx="145820" cy="146462"/>
                  <a:chOff x="13096169" y="3602278"/>
                  <a:chExt cx="145820" cy="146462"/>
                </a:xfrm>
              </p:grpSpPr>
              <p:sp>
                <p:nvSpPr>
                  <p:cNvPr id="34" name="Rechthoek 33">
                    <a:extLst>
                      <a:ext uri="{FF2B5EF4-FFF2-40B4-BE49-F238E27FC236}">
                        <a16:creationId xmlns:a16="http://schemas.microsoft.com/office/drawing/2014/main" id="{9CFB9DC3-7BD0-441E-BED8-48FE3BCF32F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5" name="Rechthoek 34">
                    <a:extLst>
                      <a:ext uri="{FF2B5EF4-FFF2-40B4-BE49-F238E27FC236}">
                        <a16:creationId xmlns:a16="http://schemas.microsoft.com/office/drawing/2014/main" id="{26CB410E-7DB1-4372-BF9E-2BC95A2AF19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29" name="Rechthoek 28">
                <a:extLst>
                  <a:ext uri="{FF2B5EF4-FFF2-40B4-BE49-F238E27FC236}">
                    <a16:creationId xmlns:a16="http://schemas.microsoft.com/office/drawing/2014/main" id="{8E9CB2B1-46D3-4430-9F54-0DA8CC2003E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0" name="Gelijkbenige driehoek 29">
                <a:extLst>
                  <a:ext uri="{FF2B5EF4-FFF2-40B4-BE49-F238E27FC236}">
                    <a16:creationId xmlns:a16="http://schemas.microsoft.com/office/drawing/2014/main" id="{33C17C36-DE69-4BF4-AB51-3B337F90BB8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Ovaal 24">
              <a:extLst>
                <a:ext uri="{FF2B5EF4-FFF2-40B4-BE49-F238E27FC236}">
                  <a16:creationId xmlns:a16="http://schemas.microsoft.com/office/drawing/2014/main" id="{DB3B3066-B155-4646-9A68-784432883411}"/>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1A8DD116-5ADC-449B-82CD-CD1308D4BF01}"/>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B28EB8BC-2FED-45CA-94CD-BC54F1CFD0F9}"/>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grpSp>
        <p:nvGrpSpPr>
          <p:cNvPr id="81" name="- INSTRUCTIES">
            <a:extLst>
              <a:ext uri="{FF2B5EF4-FFF2-40B4-BE49-F238E27FC236}">
                <a16:creationId xmlns:a16="http://schemas.microsoft.com/office/drawing/2014/main" id="{B8392306-22A2-4BDE-A295-3E22936BF223}"/>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D9F40525-E1D0-41FD-AF9C-30855B32210C}"/>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228D2141-C29E-4171-969B-D9F979266CEB}"/>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02E7889C-1239-4C50-889D-110A22D69DAB}"/>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777D8A95-AC32-49BC-9AA8-4983C714719C}"/>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9BC5F7AB-7323-498E-B86B-75E49A6DA040}"/>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7A2CA8E0-1A9B-4D61-BCE8-CB53EE5FAA3B}"/>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5349BB21-525A-4DA0-8C5E-47C4952E54DA}"/>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1634876E-EF53-47AA-A419-3A6F0B082708}"/>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80AD0CEE-3513-4B4C-938D-ED5239DF3AC5}"/>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9B0F1109-C271-4C36-8527-3C3D688D911B}"/>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AC8EE8D8-D953-46CB-AD96-18866595271D}"/>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59D483B8-9B9E-4891-845E-209BCF723F28}"/>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73C9D174-32B4-45E5-AC14-F5AD5C6A7EF6}"/>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7BF3CE45-B79D-4B21-A2DC-074D2A4E5DB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67A21371-091D-49E9-A06F-D8F6234789A2}"/>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1028657D-95BB-4872-A87C-42DF66AA4250}"/>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0CD1A746-5131-43D8-A14F-EE58748E4EF1}"/>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DA5CE3EB-0095-43C0-AC16-F23225D10570}"/>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68BC6936-0A21-41EB-ADB8-A5B30B60A4B1}"/>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1615AE4-E42B-4DB5-9979-BB81A3F4D89D}"/>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C6C8DFB3-BD0E-45C2-9254-AE2F995E35CB}"/>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935A8409-5ADE-413E-8FD0-FD4F623917D9}"/>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3BAB3EF6-B618-44B4-83CD-D8BD3E97325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0C94AB07-2903-4048-97E9-6B80AB8180A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718351B0-EC43-4C07-884D-C394D1C33FA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2AF50AC6-6C4A-432C-BE5E-3926330861F7}"/>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C69FBCD7-3739-4773-9FBB-6B8D221EE3B7}"/>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96E8965-C0D0-41FE-87B5-77003F35BAED}"/>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B208C3-578F-47E8-9876-0EE61EF9E214}"/>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C0C6F0E3-EC94-4A9F-B630-CF3E82BB334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241628FB-3A51-49F0-8300-4D18E4BD007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D733552E-19D5-4C22-991F-35BBCD551CA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BC9D70E0-7324-42DF-8ADB-29EE37CDB53E}"/>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DAB14502-3FAB-4BF6-BB4B-9725B262C53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4CDA981A-E800-45AE-9B97-EBEC465A3132}"/>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46E009BB-F916-4D5E-A68F-1D6FE6C73CD9}"/>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3C2A464-33A1-456A-AAD6-345A64B33894}"/>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A93C63BB-626B-4C2D-99F7-504C247574C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AA166B90-B1C6-4335-9BEE-3F2DFA13280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AB57DFBF-FDF5-4140-B5F7-C5B23FD283E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F0677E4C-04E2-4AD1-B775-A9F41DF97D6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690D505F-5F5D-4434-B88D-A3CCF67461C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61616C8B-66FD-49C0-BB46-52F2B2FDD60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E98478DD-2FD3-46D8-B81D-4CCABE84CE77}"/>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BAE9B0B6-21A5-4B4C-80DA-C6FB9B092D88}"/>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0D05FED5-6510-45B8-AED1-B70318A36C1A}"/>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B279606A-9D44-47ED-BA81-47536B9AFB8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777965B2-2976-40DD-AEF6-DDA4F47A3C63}"/>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71AFBB9A-BA0A-4B05-86A8-BA32C0848B80}"/>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630B6BC2-0860-465F-ABC7-93BAA5E7E481}"/>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85E38FB8-9A5E-43B4-98BD-6C1CA66E038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515E3705-F164-42CE-ABB7-85216A88F26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AB4FB9C8-A446-4BA0-B2A3-D836321918F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25FC5996-79DD-4211-A23E-4EA7FF69691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D3EE4207-066E-490A-8311-33B0D9A448E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9ACF1606-DDE8-4DB2-80EF-759EAD051B1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C1468EE8-BBC5-42A2-8B25-FC57EE058454}"/>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DCAA830C-AFDB-4806-B93D-D909D404564F}"/>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6E9E12FD-9A53-4AA8-9F24-E67A11BE84D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DA69DD63-DA73-4B1C-9F52-5EA7F46228E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D6172A2F-4ED3-4C95-A9D9-AA9CF8829E7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4F748A07-42B1-4F02-BCCC-20B475A15EB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FF4732DB-2EC0-4A95-8571-7327908BB64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927403A5-8FFA-4387-BFD9-06AFA017D68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C906447E-675C-47AE-ACF4-1B7AD1832C3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7B5F7959-F233-46A7-85DC-2B737F4C515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BECE6C63-6428-4B75-8458-414A461D7AF4}"/>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48F89020-84C7-4EE9-9068-12696F6C3BE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EBDD5C31-A886-4078-9F1E-481CAAD5246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714D762F-5FDF-4AFE-A5D3-41C9119FAFE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7E64847B-526A-4F7C-A0F0-8EB21F2923F3}"/>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beeld L</a:t>
            </a:r>
            <a:endParaRPr lang="nl-NL" sz="1050" b="1" cap="all" spc="0" baseline="0" dirty="0">
              <a:solidFill>
                <a:sysClr val="windowText" lastClr="000000"/>
              </a:solidFill>
              <a:latin typeface="+mn-lt"/>
              <a:cs typeface="Calibri" panose="020F0502020204030204" pitchFamily="34" charset="0"/>
            </a:endParaRP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2612436" y="0"/>
            <a:ext cx="6531565" cy="51435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050">
                <a:solidFill>
                  <a:schemeClr val="bg1">
                    <a:lumMod val="95000"/>
                  </a:schemeClr>
                </a:solidFill>
              </a:defRPr>
            </a:lvl1pPr>
          </a:lstStyle>
          <a:p>
            <a:r>
              <a:rPr lang="nl-NL" dirty="0"/>
              <a:t>Selecteer dit kader, ga naar de tab </a:t>
            </a:r>
            <a:br>
              <a:rPr lang="nl-NL" dirty="0"/>
            </a:br>
            <a:r>
              <a:rPr lang="nl-NL" dirty="0"/>
              <a:t>‘Slidebuilder’, klik op ‘Afbeeldingen’, </a:t>
            </a:r>
            <a:br>
              <a:rPr lang="nl-NL" dirty="0"/>
            </a:br>
            <a:r>
              <a:rPr lang="nl-NL" dirty="0"/>
              <a:t>selecteer de gewenste afbeelding </a:t>
            </a:r>
            <a:br>
              <a:rPr lang="nl-NL" dirty="0"/>
            </a:br>
            <a:r>
              <a:rPr lang="nl-NL" dirty="0"/>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2" y="541926"/>
            <a:ext cx="3763076" cy="531827"/>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410768" y="1472804"/>
            <a:ext cx="1927188" cy="3258740"/>
          </a:xfrm>
        </p:spPr>
        <p:txBody>
          <a:bodyPr/>
          <a:lstStyle/>
          <a:p>
            <a:pPr lvl="0"/>
            <a:r>
              <a:rPr lang="nl-NL" dirty="0"/>
              <a:t>Bullet</a:t>
            </a:r>
          </a:p>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1958233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grpSp>
        <p:nvGrpSpPr>
          <p:cNvPr id="154" name="- INSTRUCTIES">
            <a:extLst>
              <a:ext uri="{FF2B5EF4-FFF2-40B4-BE49-F238E27FC236}">
                <a16:creationId xmlns:a16="http://schemas.microsoft.com/office/drawing/2014/main" id="{48145473-8EF9-4B1C-A17E-AF1D80147DF9}"/>
              </a:ext>
            </a:extLst>
          </p:cNvPr>
          <p:cNvGrpSpPr/>
          <p:nvPr userDrawn="1"/>
        </p:nvGrpSpPr>
        <p:grpSpPr>
          <a:xfrm>
            <a:off x="-2839828" y="-1"/>
            <a:ext cx="2770040" cy="4464099"/>
            <a:chOff x="-3786437" y="-1"/>
            <a:chExt cx="3693386" cy="5952132"/>
          </a:xfrm>
        </p:grpSpPr>
        <p:sp>
          <p:nvSpPr>
            <p:cNvPr id="155" name="Rechthoek 154">
              <a:extLst>
                <a:ext uri="{FF2B5EF4-FFF2-40B4-BE49-F238E27FC236}">
                  <a16:creationId xmlns:a16="http://schemas.microsoft.com/office/drawing/2014/main" id="{9D1F35B8-DAD8-4960-9EF2-CC4A3CF0750F}"/>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56" name="Ovaal 155">
              <a:extLst>
                <a:ext uri="{FF2B5EF4-FFF2-40B4-BE49-F238E27FC236}">
                  <a16:creationId xmlns:a16="http://schemas.microsoft.com/office/drawing/2014/main" id="{A93902A2-A289-44F5-9093-6FA86CA591BC}"/>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7" name="Rechthoek 156">
              <a:extLst>
                <a:ext uri="{FF2B5EF4-FFF2-40B4-BE49-F238E27FC236}">
                  <a16:creationId xmlns:a16="http://schemas.microsoft.com/office/drawing/2014/main" id="{A771A69E-4DC3-4B35-805F-9064EA15CB1E}"/>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8" name="Ovaal 157">
              <a:extLst>
                <a:ext uri="{FF2B5EF4-FFF2-40B4-BE49-F238E27FC236}">
                  <a16:creationId xmlns:a16="http://schemas.microsoft.com/office/drawing/2014/main" id="{1B764F4B-E746-49C8-9FC7-7905F4EBD6F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59" name="Rechthoek 158">
              <a:extLst>
                <a:ext uri="{FF2B5EF4-FFF2-40B4-BE49-F238E27FC236}">
                  <a16:creationId xmlns:a16="http://schemas.microsoft.com/office/drawing/2014/main" id="{94B997E8-41E4-40FA-822F-33818492DD22}"/>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60" name="Rechthoek 159">
              <a:extLst>
                <a:ext uri="{FF2B5EF4-FFF2-40B4-BE49-F238E27FC236}">
                  <a16:creationId xmlns:a16="http://schemas.microsoft.com/office/drawing/2014/main" id="{0DD4A4C7-D72B-4FC2-8B93-1AE3DF3B217D}"/>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61" name="Ovaal 160">
              <a:extLst>
                <a:ext uri="{FF2B5EF4-FFF2-40B4-BE49-F238E27FC236}">
                  <a16:creationId xmlns:a16="http://schemas.microsoft.com/office/drawing/2014/main" id="{49772829-CBA3-40C4-AC7E-3CA15F9DC692}"/>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2" name="Rechthoek 161">
              <a:extLst>
                <a:ext uri="{FF2B5EF4-FFF2-40B4-BE49-F238E27FC236}">
                  <a16:creationId xmlns:a16="http://schemas.microsoft.com/office/drawing/2014/main" id="{6361D72D-5053-4C11-B453-0FF7A2B37856}"/>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163" name="Ovaal 162">
              <a:extLst>
                <a:ext uri="{FF2B5EF4-FFF2-40B4-BE49-F238E27FC236}">
                  <a16:creationId xmlns:a16="http://schemas.microsoft.com/office/drawing/2014/main" id="{188C98BC-7253-4CAB-A38B-9D8EA2249D34}"/>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4" name="Rechthoek 163">
              <a:extLst>
                <a:ext uri="{FF2B5EF4-FFF2-40B4-BE49-F238E27FC236}">
                  <a16:creationId xmlns:a16="http://schemas.microsoft.com/office/drawing/2014/main" id="{9F525FD0-FDF0-45E2-A04E-096084AC6991}"/>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165" name="Ovaal 164">
              <a:extLst>
                <a:ext uri="{FF2B5EF4-FFF2-40B4-BE49-F238E27FC236}">
                  <a16:creationId xmlns:a16="http://schemas.microsoft.com/office/drawing/2014/main" id="{E3531968-F9C0-4D3A-96DD-CFEB7D92078C}"/>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66" name="Rechthoek 165">
              <a:extLst>
                <a:ext uri="{FF2B5EF4-FFF2-40B4-BE49-F238E27FC236}">
                  <a16:creationId xmlns:a16="http://schemas.microsoft.com/office/drawing/2014/main" id="{B6F03F4C-8C7D-489B-A509-0060FD025DE5}"/>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167" name="Ovaal 166">
              <a:extLst>
                <a:ext uri="{FF2B5EF4-FFF2-40B4-BE49-F238E27FC236}">
                  <a16:creationId xmlns:a16="http://schemas.microsoft.com/office/drawing/2014/main" id="{3C5F28D0-A412-4239-9D5E-08C527E5900D}"/>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68" name="Rechthoek 167">
              <a:extLst>
                <a:ext uri="{FF2B5EF4-FFF2-40B4-BE49-F238E27FC236}">
                  <a16:creationId xmlns:a16="http://schemas.microsoft.com/office/drawing/2014/main" id="{29F4CA68-1E31-4AEE-B242-C650F5F6B8C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rabi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169" name="Ovaal 168">
              <a:extLst>
                <a:ext uri="{FF2B5EF4-FFF2-40B4-BE49-F238E27FC236}">
                  <a16:creationId xmlns:a16="http://schemas.microsoft.com/office/drawing/2014/main" id="{9BCDE067-8BCB-43FF-8348-ABE263055A2F}"/>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170" name="Rechthoek 169">
              <a:extLst>
                <a:ext uri="{FF2B5EF4-FFF2-40B4-BE49-F238E27FC236}">
                  <a16:creationId xmlns:a16="http://schemas.microsoft.com/office/drawing/2014/main" id="{8CD72627-08FC-499D-9989-1CEABD28AD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lphaL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171" name="Ovaal 170">
              <a:extLst>
                <a:ext uri="{FF2B5EF4-FFF2-40B4-BE49-F238E27FC236}">
                  <a16:creationId xmlns:a16="http://schemas.microsoft.com/office/drawing/2014/main" id="{7EA33C07-936B-4874-8EF3-3F22E64C8A5C}"/>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172" name="Rechthoek 171">
              <a:extLst>
                <a:ext uri="{FF2B5EF4-FFF2-40B4-BE49-F238E27FC236}">
                  <a16:creationId xmlns:a16="http://schemas.microsoft.com/office/drawing/2014/main" id="{CCC2E616-810E-46C1-80B3-35CB579318BD}"/>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173" name="Ovaal 172">
              <a:extLst>
                <a:ext uri="{FF2B5EF4-FFF2-40B4-BE49-F238E27FC236}">
                  <a16:creationId xmlns:a16="http://schemas.microsoft.com/office/drawing/2014/main" id="{945252FC-6AB1-4616-8C72-BA102968341D}"/>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74" name="Rechthoek 173">
              <a:extLst>
                <a:ext uri="{FF2B5EF4-FFF2-40B4-BE49-F238E27FC236}">
                  <a16:creationId xmlns:a16="http://schemas.microsoft.com/office/drawing/2014/main" id="{E07BE4B5-C557-401F-997E-A9E83FB06066}"/>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175" name="Rechthoek 174">
              <a:extLst>
                <a:ext uri="{FF2B5EF4-FFF2-40B4-BE49-F238E27FC236}">
                  <a16:creationId xmlns:a16="http://schemas.microsoft.com/office/drawing/2014/main" id="{29D9C486-CB90-4772-A1B7-5A8E6D968595}"/>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76" name="ICOON_info">
              <a:extLst>
                <a:ext uri="{FF2B5EF4-FFF2-40B4-BE49-F238E27FC236}">
                  <a16:creationId xmlns:a16="http://schemas.microsoft.com/office/drawing/2014/main" id="{24DB846E-3169-4B0A-9E52-F2B2610B7551}"/>
                </a:ext>
              </a:extLst>
            </p:cNvPr>
            <p:cNvGrpSpPr/>
            <p:nvPr userDrawn="1"/>
          </p:nvGrpSpPr>
          <p:grpSpPr>
            <a:xfrm>
              <a:off x="-376736" y="5063968"/>
              <a:ext cx="283685" cy="283685"/>
              <a:chOff x="-510741" y="5913713"/>
              <a:chExt cx="267555" cy="267555"/>
            </a:xfrm>
          </p:grpSpPr>
          <p:sp>
            <p:nvSpPr>
              <p:cNvPr id="224" name="Ovaal 223">
                <a:extLst>
                  <a:ext uri="{FF2B5EF4-FFF2-40B4-BE49-F238E27FC236}">
                    <a16:creationId xmlns:a16="http://schemas.microsoft.com/office/drawing/2014/main" id="{2E7FAF26-F32C-40E7-8FA4-46DBFA029CE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225" name="Graphic 163" descr="Informatie">
                <a:extLst>
                  <a:ext uri="{FF2B5EF4-FFF2-40B4-BE49-F238E27FC236}">
                    <a16:creationId xmlns:a16="http://schemas.microsoft.com/office/drawing/2014/main" id="{589DAD6E-F0B8-4B7D-B994-C93C99F2CD8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77" name="VOORBEELD">
              <a:extLst>
                <a:ext uri="{FF2B5EF4-FFF2-40B4-BE49-F238E27FC236}">
                  <a16:creationId xmlns:a16="http://schemas.microsoft.com/office/drawing/2014/main" id="{FA0E05F8-F0B8-4134-8DDD-8DB3525906D9}"/>
                </a:ext>
              </a:extLst>
            </p:cNvPr>
            <p:cNvGrpSpPr/>
            <p:nvPr userDrawn="1"/>
          </p:nvGrpSpPr>
          <p:grpSpPr>
            <a:xfrm>
              <a:off x="-3605171" y="458674"/>
              <a:ext cx="3234311" cy="558875"/>
              <a:chOff x="-3605171" y="458674"/>
              <a:chExt cx="3234311" cy="558875"/>
            </a:xfrm>
          </p:grpSpPr>
          <p:sp>
            <p:nvSpPr>
              <p:cNvPr id="184" name="Rechthoek 183">
                <a:extLst>
                  <a:ext uri="{FF2B5EF4-FFF2-40B4-BE49-F238E27FC236}">
                    <a16:creationId xmlns:a16="http://schemas.microsoft.com/office/drawing/2014/main" id="{6A6B625D-A260-44EB-9D94-4BAF9C6EC45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85" name="Rechthoek 184">
                <a:extLst>
                  <a:ext uri="{FF2B5EF4-FFF2-40B4-BE49-F238E27FC236}">
                    <a16:creationId xmlns:a16="http://schemas.microsoft.com/office/drawing/2014/main" id="{3BB064CC-8328-435E-ACA6-8F4E7400F658}"/>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86" name="Groep 185">
                <a:extLst>
                  <a:ext uri="{FF2B5EF4-FFF2-40B4-BE49-F238E27FC236}">
                    <a16:creationId xmlns:a16="http://schemas.microsoft.com/office/drawing/2014/main" id="{EA815DEE-C2C8-4342-B6EA-B3955BD1E348}"/>
                  </a:ext>
                </a:extLst>
              </p:cNvPr>
              <p:cNvGrpSpPr/>
              <p:nvPr userDrawn="1"/>
            </p:nvGrpSpPr>
            <p:grpSpPr>
              <a:xfrm>
                <a:off x="-3386247" y="830871"/>
                <a:ext cx="139423" cy="109566"/>
                <a:chOff x="-2866744" y="827071"/>
                <a:chExt cx="168701" cy="132575"/>
              </a:xfrm>
            </p:grpSpPr>
            <p:grpSp>
              <p:nvGrpSpPr>
                <p:cNvPr id="217" name="Groep 216">
                  <a:extLst>
                    <a:ext uri="{FF2B5EF4-FFF2-40B4-BE49-F238E27FC236}">
                      <a16:creationId xmlns:a16="http://schemas.microsoft.com/office/drawing/2014/main" id="{F821B1B8-EEB0-412F-9ABA-780402DE8556}"/>
                    </a:ext>
                  </a:extLst>
                </p:cNvPr>
                <p:cNvGrpSpPr/>
                <p:nvPr userDrawn="1"/>
              </p:nvGrpSpPr>
              <p:grpSpPr>
                <a:xfrm>
                  <a:off x="-2866744" y="827071"/>
                  <a:ext cx="168701" cy="132575"/>
                  <a:chOff x="-2866744" y="827071"/>
                  <a:chExt cx="168701" cy="132575"/>
                </a:xfrm>
              </p:grpSpPr>
              <p:cxnSp>
                <p:nvCxnSpPr>
                  <p:cNvPr id="219" name="Rechte verbindingslijn 218">
                    <a:extLst>
                      <a:ext uri="{FF2B5EF4-FFF2-40B4-BE49-F238E27FC236}">
                        <a16:creationId xmlns:a16="http://schemas.microsoft.com/office/drawing/2014/main" id="{11482CA7-DD86-4107-AB1B-F7302C9BDF8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20" name="Rechte verbindingslijn 219">
                    <a:extLst>
                      <a:ext uri="{FF2B5EF4-FFF2-40B4-BE49-F238E27FC236}">
                        <a16:creationId xmlns:a16="http://schemas.microsoft.com/office/drawing/2014/main" id="{138399EF-03E1-489D-A472-DDD6D82E14F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21" name="Rechte verbindingslijn 220">
                    <a:extLst>
                      <a:ext uri="{FF2B5EF4-FFF2-40B4-BE49-F238E27FC236}">
                        <a16:creationId xmlns:a16="http://schemas.microsoft.com/office/drawing/2014/main" id="{A3ACA7AF-AF8D-4C92-8D00-20ACB844F3C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22" name="Rechte verbindingslijn 221">
                    <a:extLst>
                      <a:ext uri="{FF2B5EF4-FFF2-40B4-BE49-F238E27FC236}">
                        <a16:creationId xmlns:a16="http://schemas.microsoft.com/office/drawing/2014/main" id="{76F383F1-7370-41EA-8C08-7E1B03EEE9E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23" name="Rechte verbindingslijn 222">
                    <a:extLst>
                      <a:ext uri="{FF2B5EF4-FFF2-40B4-BE49-F238E27FC236}">
                        <a16:creationId xmlns:a16="http://schemas.microsoft.com/office/drawing/2014/main" id="{7BE00CF0-27F3-451A-9056-05D43E9ABA1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18" name="Pijl: rechts 217">
                  <a:extLst>
                    <a:ext uri="{FF2B5EF4-FFF2-40B4-BE49-F238E27FC236}">
                      <a16:creationId xmlns:a16="http://schemas.microsoft.com/office/drawing/2014/main" id="{B31D846E-5256-4C6B-998C-2A689369E573}"/>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87" name="Groep 186">
                <a:extLst>
                  <a:ext uri="{FF2B5EF4-FFF2-40B4-BE49-F238E27FC236}">
                    <a16:creationId xmlns:a16="http://schemas.microsoft.com/office/drawing/2014/main" id="{DBD09DCC-2F3E-4C3F-B1EF-928A399213FB}"/>
                  </a:ext>
                </a:extLst>
              </p:cNvPr>
              <p:cNvGrpSpPr/>
              <p:nvPr userDrawn="1"/>
            </p:nvGrpSpPr>
            <p:grpSpPr>
              <a:xfrm>
                <a:off x="-3605171" y="830871"/>
                <a:ext cx="139423" cy="109566"/>
                <a:chOff x="-2866744" y="518074"/>
                <a:chExt cx="168701" cy="132575"/>
              </a:xfrm>
            </p:grpSpPr>
            <p:grpSp>
              <p:nvGrpSpPr>
                <p:cNvPr id="210" name="Groep 209">
                  <a:extLst>
                    <a:ext uri="{FF2B5EF4-FFF2-40B4-BE49-F238E27FC236}">
                      <a16:creationId xmlns:a16="http://schemas.microsoft.com/office/drawing/2014/main" id="{680AA9C8-DFA2-4D6C-8C29-AB11BFD46607}"/>
                    </a:ext>
                  </a:extLst>
                </p:cNvPr>
                <p:cNvGrpSpPr/>
                <p:nvPr userDrawn="1"/>
              </p:nvGrpSpPr>
              <p:grpSpPr>
                <a:xfrm>
                  <a:off x="-2866744" y="518074"/>
                  <a:ext cx="168701" cy="132575"/>
                  <a:chOff x="-2866744" y="518074"/>
                  <a:chExt cx="168701" cy="132575"/>
                </a:xfrm>
              </p:grpSpPr>
              <p:cxnSp>
                <p:nvCxnSpPr>
                  <p:cNvPr id="212" name="Rechte verbindingslijn 211">
                    <a:extLst>
                      <a:ext uri="{FF2B5EF4-FFF2-40B4-BE49-F238E27FC236}">
                        <a16:creationId xmlns:a16="http://schemas.microsoft.com/office/drawing/2014/main" id="{D3A05DDA-9F08-49ED-AAE6-3FF8578FD1B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13" name="Rechte verbindingslijn 212">
                    <a:extLst>
                      <a:ext uri="{FF2B5EF4-FFF2-40B4-BE49-F238E27FC236}">
                        <a16:creationId xmlns:a16="http://schemas.microsoft.com/office/drawing/2014/main" id="{7EB5DFAC-3F3B-42D5-A7AC-D38097B4A6D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14" name="Rechte verbindingslijn 213">
                    <a:extLst>
                      <a:ext uri="{FF2B5EF4-FFF2-40B4-BE49-F238E27FC236}">
                        <a16:creationId xmlns:a16="http://schemas.microsoft.com/office/drawing/2014/main" id="{3402A50F-F945-4953-B995-A202C9D68E1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15" name="Rechte verbindingslijn 214">
                    <a:extLst>
                      <a:ext uri="{FF2B5EF4-FFF2-40B4-BE49-F238E27FC236}">
                        <a16:creationId xmlns:a16="http://schemas.microsoft.com/office/drawing/2014/main" id="{99349757-9AB2-4E17-9DD3-2E71C50D02A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16" name="Rechte verbindingslijn 215">
                    <a:extLst>
                      <a:ext uri="{FF2B5EF4-FFF2-40B4-BE49-F238E27FC236}">
                        <a16:creationId xmlns:a16="http://schemas.microsoft.com/office/drawing/2014/main" id="{76B6F728-E724-4C75-9B8F-6D8341168DF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11" name="Pijl: rechts 210">
                  <a:extLst>
                    <a:ext uri="{FF2B5EF4-FFF2-40B4-BE49-F238E27FC236}">
                      <a16:creationId xmlns:a16="http://schemas.microsoft.com/office/drawing/2014/main" id="{C7E65140-0FFC-479F-8659-DAC2BC2D708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88" name="Rechte verbindingslijn 187">
                <a:extLst>
                  <a:ext uri="{FF2B5EF4-FFF2-40B4-BE49-F238E27FC236}">
                    <a16:creationId xmlns:a16="http://schemas.microsoft.com/office/drawing/2014/main" id="{9AAA3BEE-815E-4249-AAB2-D8A62C04EA9E}"/>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89" name="Rechte verbindingslijn 188">
                <a:extLst>
                  <a:ext uri="{FF2B5EF4-FFF2-40B4-BE49-F238E27FC236}">
                    <a16:creationId xmlns:a16="http://schemas.microsoft.com/office/drawing/2014/main" id="{44C7A340-38CE-4E7D-AAB3-F8992935FAD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90" name="Rechthoek 189">
                <a:extLst>
                  <a:ext uri="{FF2B5EF4-FFF2-40B4-BE49-F238E27FC236}">
                    <a16:creationId xmlns:a16="http://schemas.microsoft.com/office/drawing/2014/main" id="{3FC83404-464B-423E-BEBA-AE329DAAE091}"/>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191" name="Rechthoek 190">
                <a:extLst>
                  <a:ext uri="{FF2B5EF4-FFF2-40B4-BE49-F238E27FC236}">
                    <a16:creationId xmlns:a16="http://schemas.microsoft.com/office/drawing/2014/main" id="{CC6D6E9D-8F9E-4756-8835-EEEE673038E2}"/>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192" name="Groep 191">
                <a:extLst>
                  <a:ext uri="{FF2B5EF4-FFF2-40B4-BE49-F238E27FC236}">
                    <a16:creationId xmlns:a16="http://schemas.microsoft.com/office/drawing/2014/main" id="{0AA5279E-CA23-4390-B044-2BF2F0657DEF}"/>
                  </a:ext>
                </a:extLst>
              </p:cNvPr>
              <p:cNvGrpSpPr/>
              <p:nvPr userDrawn="1"/>
            </p:nvGrpSpPr>
            <p:grpSpPr>
              <a:xfrm>
                <a:off x="-2916763" y="769168"/>
                <a:ext cx="268738" cy="248381"/>
                <a:chOff x="-2916763" y="769168"/>
                <a:chExt cx="268738" cy="248381"/>
              </a:xfrm>
            </p:grpSpPr>
            <p:sp>
              <p:nvSpPr>
                <p:cNvPr id="202" name="Rechthoek 201">
                  <a:extLst>
                    <a:ext uri="{FF2B5EF4-FFF2-40B4-BE49-F238E27FC236}">
                      <a16:creationId xmlns:a16="http://schemas.microsoft.com/office/drawing/2014/main" id="{C9B054E6-DE56-41C6-BCDE-EF482F1C2C33}"/>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203" name="Groep 202">
                  <a:extLst>
                    <a:ext uri="{FF2B5EF4-FFF2-40B4-BE49-F238E27FC236}">
                      <a16:creationId xmlns:a16="http://schemas.microsoft.com/office/drawing/2014/main" id="{5289051A-FC2E-4DBC-83D3-8FE2D18CBC52}"/>
                    </a:ext>
                  </a:extLst>
                </p:cNvPr>
                <p:cNvGrpSpPr/>
                <p:nvPr userDrawn="1"/>
              </p:nvGrpSpPr>
              <p:grpSpPr>
                <a:xfrm>
                  <a:off x="-2866744" y="827071"/>
                  <a:ext cx="168701" cy="132575"/>
                  <a:chOff x="-2866744" y="827071"/>
                  <a:chExt cx="168701" cy="132575"/>
                </a:xfrm>
              </p:grpSpPr>
              <p:cxnSp>
                <p:nvCxnSpPr>
                  <p:cNvPr id="205" name="Rechte verbindingslijn 204">
                    <a:extLst>
                      <a:ext uri="{FF2B5EF4-FFF2-40B4-BE49-F238E27FC236}">
                        <a16:creationId xmlns:a16="http://schemas.microsoft.com/office/drawing/2014/main" id="{DC057EFA-07E3-47CF-8611-985F73A1EA4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06" name="Rechte verbindingslijn 205">
                    <a:extLst>
                      <a:ext uri="{FF2B5EF4-FFF2-40B4-BE49-F238E27FC236}">
                        <a16:creationId xmlns:a16="http://schemas.microsoft.com/office/drawing/2014/main" id="{42B6C3FC-99D7-4A14-A38A-1ABD3B655FC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07" name="Rechte verbindingslijn 206">
                    <a:extLst>
                      <a:ext uri="{FF2B5EF4-FFF2-40B4-BE49-F238E27FC236}">
                        <a16:creationId xmlns:a16="http://schemas.microsoft.com/office/drawing/2014/main" id="{EADEEF30-BD36-4513-B0CB-ACC592873F7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08" name="Rechte verbindingslijn 207">
                    <a:extLst>
                      <a:ext uri="{FF2B5EF4-FFF2-40B4-BE49-F238E27FC236}">
                        <a16:creationId xmlns:a16="http://schemas.microsoft.com/office/drawing/2014/main" id="{C014D255-07DE-452F-B66C-B47E3FB6EEF5}"/>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09" name="Rechte verbindingslijn 208">
                    <a:extLst>
                      <a:ext uri="{FF2B5EF4-FFF2-40B4-BE49-F238E27FC236}">
                        <a16:creationId xmlns:a16="http://schemas.microsoft.com/office/drawing/2014/main" id="{87C9E19B-4082-4480-B56E-F1BC2E4C7D7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04" name="Pijl: rechts 203">
                  <a:extLst>
                    <a:ext uri="{FF2B5EF4-FFF2-40B4-BE49-F238E27FC236}">
                      <a16:creationId xmlns:a16="http://schemas.microsoft.com/office/drawing/2014/main" id="{41F8398D-559F-4B95-84FA-45AF27153CE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93" name="Groep 192">
                <a:extLst>
                  <a:ext uri="{FF2B5EF4-FFF2-40B4-BE49-F238E27FC236}">
                    <a16:creationId xmlns:a16="http://schemas.microsoft.com/office/drawing/2014/main" id="{5CFCECA4-C8B0-407E-8BE4-369DB471EFDF}"/>
                  </a:ext>
                </a:extLst>
              </p:cNvPr>
              <p:cNvGrpSpPr/>
              <p:nvPr userDrawn="1"/>
            </p:nvGrpSpPr>
            <p:grpSpPr>
              <a:xfrm>
                <a:off x="-2916763" y="460171"/>
                <a:ext cx="268738" cy="248381"/>
                <a:chOff x="-2916763" y="460171"/>
                <a:chExt cx="268738" cy="248381"/>
              </a:xfrm>
            </p:grpSpPr>
            <p:sp>
              <p:nvSpPr>
                <p:cNvPr id="194" name="Rechthoek 193">
                  <a:extLst>
                    <a:ext uri="{FF2B5EF4-FFF2-40B4-BE49-F238E27FC236}">
                      <a16:creationId xmlns:a16="http://schemas.microsoft.com/office/drawing/2014/main" id="{73637037-876C-4D0C-96BB-4887F8423265}"/>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95" name="Groep 194">
                  <a:extLst>
                    <a:ext uri="{FF2B5EF4-FFF2-40B4-BE49-F238E27FC236}">
                      <a16:creationId xmlns:a16="http://schemas.microsoft.com/office/drawing/2014/main" id="{0F247193-7068-437E-826A-F652657ABAA7}"/>
                    </a:ext>
                  </a:extLst>
                </p:cNvPr>
                <p:cNvGrpSpPr/>
                <p:nvPr userDrawn="1"/>
              </p:nvGrpSpPr>
              <p:grpSpPr>
                <a:xfrm>
                  <a:off x="-2866744" y="518074"/>
                  <a:ext cx="168701" cy="132575"/>
                  <a:chOff x="-2866744" y="518074"/>
                  <a:chExt cx="168701" cy="132575"/>
                </a:xfrm>
              </p:grpSpPr>
              <p:cxnSp>
                <p:nvCxnSpPr>
                  <p:cNvPr id="197" name="Rechte verbindingslijn 196">
                    <a:extLst>
                      <a:ext uri="{FF2B5EF4-FFF2-40B4-BE49-F238E27FC236}">
                        <a16:creationId xmlns:a16="http://schemas.microsoft.com/office/drawing/2014/main" id="{B291D9D8-8A19-4D97-9CE2-4EC351CACBA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98" name="Rechte verbindingslijn 197">
                    <a:extLst>
                      <a:ext uri="{FF2B5EF4-FFF2-40B4-BE49-F238E27FC236}">
                        <a16:creationId xmlns:a16="http://schemas.microsoft.com/office/drawing/2014/main" id="{89A0A86F-6C0D-466E-BF77-EBA52CC6A90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99" name="Rechte verbindingslijn 198">
                    <a:extLst>
                      <a:ext uri="{FF2B5EF4-FFF2-40B4-BE49-F238E27FC236}">
                        <a16:creationId xmlns:a16="http://schemas.microsoft.com/office/drawing/2014/main" id="{AA537420-33ED-401A-9584-42D6F1C823A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00" name="Rechte verbindingslijn 199">
                    <a:extLst>
                      <a:ext uri="{FF2B5EF4-FFF2-40B4-BE49-F238E27FC236}">
                        <a16:creationId xmlns:a16="http://schemas.microsoft.com/office/drawing/2014/main" id="{4F4DE5E6-DA83-4DFC-8479-0ACD21CC339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01" name="Rechte verbindingslijn 200">
                    <a:extLst>
                      <a:ext uri="{FF2B5EF4-FFF2-40B4-BE49-F238E27FC236}">
                        <a16:creationId xmlns:a16="http://schemas.microsoft.com/office/drawing/2014/main" id="{F7D0E85F-1510-46F5-87AE-C79662CEC2D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96" name="Pijl: rechts 195">
                  <a:extLst>
                    <a:ext uri="{FF2B5EF4-FFF2-40B4-BE49-F238E27FC236}">
                      <a16:creationId xmlns:a16="http://schemas.microsoft.com/office/drawing/2014/main" id="{5CC8BB92-082C-4232-891E-58DA2982228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78" name="Groep 177">
              <a:extLst>
                <a:ext uri="{FF2B5EF4-FFF2-40B4-BE49-F238E27FC236}">
                  <a16:creationId xmlns:a16="http://schemas.microsoft.com/office/drawing/2014/main" id="{AA3048A4-C018-43E1-94B9-A458592A9704}"/>
                </a:ext>
              </a:extLst>
            </p:cNvPr>
            <p:cNvGrpSpPr/>
            <p:nvPr userDrawn="1"/>
          </p:nvGrpSpPr>
          <p:grpSpPr>
            <a:xfrm>
              <a:off x="-938434" y="5326819"/>
              <a:ext cx="627798" cy="576693"/>
              <a:chOff x="-1753862" y="6112775"/>
              <a:chExt cx="759635" cy="697798"/>
            </a:xfrm>
          </p:grpSpPr>
          <p:grpSp>
            <p:nvGrpSpPr>
              <p:cNvPr id="179" name="Inspireren">
                <a:extLst>
                  <a:ext uri="{FF2B5EF4-FFF2-40B4-BE49-F238E27FC236}">
                    <a16:creationId xmlns:a16="http://schemas.microsoft.com/office/drawing/2014/main" id="{6FC752C1-855B-4362-B6C1-3934CF191FD5}"/>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81" name="Freeform 12">
                  <a:extLst>
                    <a:ext uri="{FF2B5EF4-FFF2-40B4-BE49-F238E27FC236}">
                      <a16:creationId xmlns:a16="http://schemas.microsoft.com/office/drawing/2014/main" id="{5CFFCD33-A96A-48D6-8A7E-92579ADE318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82" name="Freeform 13">
                  <a:extLst>
                    <a:ext uri="{FF2B5EF4-FFF2-40B4-BE49-F238E27FC236}">
                      <a16:creationId xmlns:a16="http://schemas.microsoft.com/office/drawing/2014/main" id="{7BA619B3-E37A-4519-866A-0490BA59D4A6}"/>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83" name="Freeform 14">
                  <a:extLst>
                    <a:ext uri="{FF2B5EF4-FFF2-40B4-BE49-F238E27FC236}">
                      <a16:creationId xmlns:a16="http://schemas.microsoft.com/office/drawing/2014/main" id="{53C254C3-C006-4A97-AEA1-1550FEC3848E}"/>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80" name="Tekstvak 179">
                <a:extLst>
                  <a:ext uri="{FF2B5EF4-FFF2-40B4-BE49-F238E27FC236}">
                    <a16:creationId xmlns:a16="http://schemas.microsoft.com/office/drawing/2014/main" id="{41ECC5A7-0645-49A1-86C0-3FC5A1F9235F}"/>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0" name="- INSTRUCTIES">
            <a:extLst>
              <a:ext uri="{FF2B5EF4-FFF2-40B4-BE49-F238E27FC236}">
                <a16:creationId xmlns:a16="http://schemas.microsoft.com/office/drawing/2014/main" id="{254606FE-29F2-4464-A804-7E3F04839FD3}"/>
              </a:ext>
            </a:extLst>
          </p:cNvPr>
          <p:cNvGrpSpPr/>
          <p:nvPr userDrawn="1"/>
        </p:nvGrpSpPr>
        <p:grpSpPr>
          <a:xfrm>
            <a:off x="9283196" y="0"/>
            <a:ext cx="2770040" cy="5016356"/>
            <a:chOff x="-3786165" y="-1"/>
            <a:chExt cx="3693386" cy="6688475"/>
          </a:xfrm>
        </p:grpSpPr>
        <p:sp>
          <p:nvSpPr>
            <p:cNvPr id="12" name="Rechthoek 11">
              <a:extLst>
                <a:ext uri="{FF2B5EF4-FFF2-40B4-BE49-F238E27FC236}">
                  <a16:creationId xmlns:a16="http://schemas.microsoft.com/office/drawing/2014/main" id="{F9B1C1DA-C612-4920-B193-B73DF3CC2BAC}"/>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3" name="Ovaal 12">
              <a:extLst>
                <a:ext uri="{FF2B5EF4-FFF2-40B4-BE49-F238E27FC236}">
                  <a16:creationId xmlns:a16="http://schemas.microsoft.com/office/drawing/2014/main" id="{A6569044-53C7-4A33-AA9D-14922BF8D0B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74508138-7821-4D27-ACD5-A454DF71ADE9}"/>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Ovaal 14">
              <a:extLst>
                <a:ext uri="{FF2B5EF4-FFF2-40B4-BE49-F238E27FC236}">
                  <a16:creationId xmlns:a16="http://schemas.microsoft.com/office/drawing/2014/main" id="{01124BBA-E4A4-4A9E-A1B4-9A716E0826AB}"/>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6DC31F19-D929-4564-B0EF-C0B31ECA7BEC}"/>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Ovaal 16">
              <a:extLst>
                <a:ext uri="{FF2B5EF4-FFF2-40B4-BE49-F238E27FC236}">
                  <a16:creationId xmlns:a16="http://schemas.microsoft.com/office/drawing/2014/main" id="{E91A436C-861B-4F48-B264-7D688D1522E2}"/>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DCC6B16D-48DD-479F-8AC3-09160314C3B9}"/>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9" name="Rechthoek 18">
              <a:extLst>
                <a:ext uri="{FF2B5EF4-FFF2-40B4-BE49-F238E27FC236}">
                  <a16:creationId xmlns:a16="http://schemas.microsoft.com/office/drawing/2014/main" id="{5A5CE015-0462-41A1-98EB-46035775EB0B}"/>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0" name="Groep 19">
              <a:extLst>
                <a:ext uri="{FF2B5EF4-FFF2-40B4-BE49-F238E27FC236}">
                  <a16:creationId xmlns:a16="http://schemas.microsoft.com/office/drawing/2014/main" id="{E922EECC-C1E0-4DC5-B97B-8FE488253451}"/>
                </a:ext>
              </a:extLst>
            </p:cNvPr>
            <p:cNvGrpSpPr/>
            <p:nvPr userDrawn="1"/>
          </p:nvGrpSpPr>
          <p:grpSpPr>
            <a:xfrm>
              <a:off x="-2485819" y="3479783"/>
              <a:ext cx="1222990" cy="563933"/>
              <a:chOff x="-2485819" y="3399207"/>
              <a:chExt cx="1222990" cy="563933"/>
            </a:xfrm>
          </p:grpSpPr>
          <p:sp>
            <p:nvSpPr>
              <p:cNvPr id="61" name="Rechthoek 60">
                <a:extLst>
                  <a:ext uri="{FF2B5EF4-FFF2-40B4-BE49-F238E27FC236}">
                    <a16:creationId xmlns:a16="http://schemas.microsoft.com/office/drawing/2014/main" id="{3DF5D83C-6A30-4A85-BD70-D120DB031241}"/>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2" name="Rechthoek 61">
                <a:extLst>
                  <a:ext uri="{FF2B5EF4-FFF2-40B4-BE49-F238E27FC236}">
                    <a16:creationId xmlns:a16="http://schemas.microsoft.com/office/drawing/2014/main" id="{35015D1B-ABC6-42B3-A8FC-52A27382CD7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63" name="Groep 62">
                <a:extLst>
                  <a:ext uri="{FF2B5EF4-FFF2-40B4-BE49-F238E27FC236}">
                    <a16:creationId xmlns:a16="http://schemas.microsoft.com/office/drawing/2014/main" id="{D69EAA4C-9FDC-4EC7-A21B-4BC0BCC04E9E}"/>
                  </a:ext>
                </a:extLst>
              </p:cNvPr>
              <p:cNvGrpSpPr/>
              <p:nvPr userDrawn="1"/>
            </p:nvGrpSpPr>
            <p:grpSpPr>
              <a:xfrm>
                <a:off x="-2403869" y="3460544"/>
                <a:ext cx="155951" cy="131922"/>
                <a:chOff x="12968836" y="3354170"/>
                <a:chExt cx="404806" cy="342433"/>
              </a:xfrm>
            </p:grpSpPr>
            <p:sp>
              <p:nvSpPr>
                <p:cNvPr id="76" name="Rechthoek: afgeronde hoeken 75">
                  <a:extLst>
                    <a:ext uri="{FF2B5EF4-FFF2-40B4-BE49-F238E27FC236}">
                      <a16:creationId xmlns:a16="http://schemas.microsoft.com/office/drawing/2014/main" id="{CCA0533F-3882-43E5-B104-7C83857C0517}"/>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B78D3E28-51A0-4342-A165-8BE56EC61FCE}"/>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B72B2187-E00C-40D4-9F1B-223E4E69980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0B01F82F-4F9D-4A90-8274-51619E87883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8D71E5BE-B989-4210-A531-7B54658A8A3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1" name="Rechthoek 80">
                  <a:extLst>
                    <a:ext uri="{FF2B5EF4-FFF2-40B4-BE49-F238E27FC236}">
                      <a16:creationId xmlns:a16="http://schemas.microsoft.com/office/drawing/2014/main" id="{F76B6936-C7FD-423E-AAE7-42E927E67B27}"/>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2F2CE6FE-FD22-4261-A1FE-856BAAC17A46}"/>
                  </a:ext>
                </a:extLst>
              </p:cNvPr>
              <p:cNvGrpSpPr/>
              <p:nvPr userDrawn="1"/>
            </p:nvGrpSpPr>
            <p:grpSpPr>
              <a:xfrm>
                <a:off x="-2423424" y="3690208"/>
                <a:ext cx="166739" cy="218963"/>
                <a:chOff x="12940828" y="3950597"/>
                <a:chExt cx="432813" cy="568367"/>
              </a:xfrm>
            </p:grpSpPr>
            <p:grpSp>
              <p:nvGrpSpPr>
                <p:cNvPr id="68" name="Groep 67">
                  <a:extLst>
                    <a:ext uri="{FF2B5EF4-FFF2-40B4-BE49-F238E27FC236}">
                      <a16:creationId xmlns:a16="http://schemas.microsoft.com/office/drawing/2014/main" id="{2B31C954-D23E-4918-8082-7CF045BDD54A}"/>
                    </a:ext>
                  </a:extLst>
                </p:cNvPr>
                <p:cNvGrpSpPr/>
                <p:nvPr userDrawn="1"/>
              </p:nvGrpSpPr>
              <p:grpSpPr>
                <a:xfrm>
                  <a:off x="13000382" y="4006891"/>
                  <a:ext cx="373259" cy="315747"/>
                  <a:chOff x="12968836" y="3354170"/>
                  <a:chExt cx="404806" cy="342433"/>
                </a:xfrm>
              </p:grpSpPr>
              <p:sp>
                <p:nvSpPr>
                  <p:cNvPr id="70" name="Rechthoek: afgeronde hoeken 69">
                    <a:extLst>
                      <a:ext uri="{FF2B5EF4-FFF2-40B4-BE49-F238E27FC236}">
                        <a16:creationId xmlns:a16="http://schemas.microsoft.com/office/drawing/2014/main" id="{228778F9-B1F4-429A-9D05-314C754B619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CDB36B9B-592D-4F0D-8384-198810E50464}"/>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9E8467CA-B248-41E8-8ABE-659FC14C39D8}"/>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F9AB6544-6231-4430-B789-06A4B8D299E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CAFC6384-9614-4862-B954-8685A991D0EA}"/>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4C3F5CB3-7315-4FAC-8D8F-1157B46AFFA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69" name="Boog 68">
                  <a:extLst>
                    <a:ext uri="{FF2B5EF4-FFF2-40B4-BE49-F238E27FC236}">
                      <a16:creationId xmlns:a16="http://schemas.microsoft.com/office/drawing/2014/main" id="{71C8C08E-5565-494C-AF42-A66C7EF014E7}"/>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65" name="Tekstvak 64">
                <a:extLst>
                  <a:ext uri="{FF2B5EF4-FFF2-40B4-BE49-F238E27FC236}">
                    <a16:creationId xmlns:a16="http://schemas.microsoft.com/office/drawing/2014/main" id="{4677A3B1-A5C4-4653-BF5A-63456B359250}"/>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66" name="Tekstvak 65">
                <a:extLst>
                  <a:ext uri="{FF2B5EF4-FFF2-40B4-BE49-F238E27FC236}">
                    <a16:creationId xmlns:a16="http://schemas.microsoft.com/office/drawing/2014/main" id="{CB734E7B-0938-4672-B9FF-4A162DBB7F12}"/>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67" name="Vrije vorm: vorm 66">
                <a:extLst>
                  <a:ext uri="{FF2B5EF4-FFF2-40B4-BE49-F238E27FC236}">
                    <a16:creationId xmlns:a16="http://schemas.microsoft.com/office/drawing/2014/main" id="{98E4E694-AC81-4DA0-BC1D-BB2DB679DA9E}"/>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1" name="Groep 20">
              <a:extLst>
                <a:ext uri="{FF2B5EF4-FFF2-40B4-BE49-F238E27FC236}">
                  <a16:creationId xmlns:a16="http://schemas.microsoft.com/office/drawing/2014/main" id="{E1E32E43-4975-47BB-8516-E5A8927BAF23}"/>
                </a:ext>
              </a:extLst>
            </p:cNvPr>
            <p:cNvGrpSpPr/>
            <p:nvPr userDrawn="1"/>
          </p:nvGrpSpPr>
          <p:grpSpPr>
            <a:xfrm>
              <a:off x="-3786165" y="5728778"/>
              <a:ext cx="3693386" cy="959696"/>
              <a:chOff x="-3786437" y="6163468"/>
              <a:chExt cx="3693386" cy="959696"/>
            </a:xfrm>
          </p:grpSpPr>
          <p:sp>
            <p:nvSpPr>
              <p:cNvPr id="51" name="Rechthoek 50">
                <a:extLst>
                  <a:ext uri="{FF2B5EF4-FFF2-40B4-BE49-F238E27FC236}">
                    <a16:creationId xmlns:a16="http://schemas.microsoft.com/office/drawing/2014/main" id="{3EF21F03-1721-404E-8461-E9827367E732}"/>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2" name="ICOON_info">
                <a:extLst>
                  <a:ext uri="{FF2B5EF4-FFF2-40B4-BE49-F238E27FC236}">
                    <a16:creationId xmlns:a16="http://schemas.microsoft.com/office/drawing/2014/main" id="{1FE07E13-9865-4955-BAE0-CCFB1EFE0417}"/>
                  </a:ext>
                </a:extLst>
              </p:cNvPr>
              <p:cNvGrpSpPr/>
              <p:nvPr userDrawn="1"/>
            </p:nvGrpSpPr>
            <p:grpSpPr>
              <a:xfrm>
                <a:off x="-376736" y="6163468"/>
                <a:ext cx="283685" cy="283685"/>
                <a:chOff x="-510741" y="5913713"/>
                <a:chExt cx="267555" cy="267555"/>
              </a:xfrm>
            </p:grpSpPr>
            <p:sp>
              <p:nvSpPr>
                <p:cNvPr id="59" name="Ovaal 58">
                  <a:extLst>
                    <a:ext uri="{FF2B5EF4-FFF2-40B4-BE49-F238E27FC236}">
                      <a16:creationId xmlns:a16="http://schemas.microsoft.com/office/drawing/2014/main" id="{DB0073E4-FD28-4F01-BD93-0EC22FEC564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60" name="Graphic 163" descr="Informatie">
                  <a:extLst>
                    <a:ext uri="{FF2B5EF4-FFF2-40B4-BE49-F238E27FC236}">
                      <a16:creationId xmlns:a16="http://schemas.microsoft.com/office/drawing/2014/main" id="{FEFE6D9D-1297-4AB5-99E7-A18D6A960425}"/>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53" name="Groep 52">
                <a:extLst>
                  <a:ext uri="{FF2B5EF4-FFF2-40B4-BE49-F238E27FC236}">
                    <a16:creationId xmlns:a16="http://schemas.microsoft.com/office/drawing/2014/main" id="{00C5FDAC-625A-43CB-8320-0E3C65A2F3C5}"/>
                  </a:ext>
                </a:extLst>
              </p:cNvPr>
              <p:cNvGrpSpPr/>
              <p:nvPr userDrawn="1"/>
            </p:nvGrpSpPr>
            <p:grpSpPr>
              <a:xfrm>
                <a:off x="-938434" y="6420818"/>
                <a:ext cx="627798" cy="576693"/>
                <a:chOff x="-938434" y="4570310"/>
                <a:chExt cx="627798" cy="576693"/>
              </a:xfrm>
            </p:grpSpPr>
            <p:grpSp>
              <p:nvGrpSpPr>
                <p:cNvPr id="54" name="Inspireren">
                  <a:extLst>
                    <a:ext uri="{FF2B5EF4-FFF2-40B4-BE49-F238E27FC236}">
                      <a16:creationId xmlns:a16="http://schemas.microsoft.com/office/drawing/2014/main" id="{192B3409-84CF-4128-BD82-57D6B2DC906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6" name="Freeform 12">
                    <a:extLst>
                      <a:ext uri="{FF2B5EF4-FFF2-40B4-BE49-F238E27FC236}">
                        <a16:creationId xmlns:a16="http://schemas.microsoft.com/office/drawing/2014/main" id="{B410C707-6604-4365-8FFA-F2DBF773CB8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7" name="Freeform 13">
                    <a:extLst>
                      <a:ext uri="{FF2B5EF4-FFF2-40B4-BE49-F238E27FC236}">
                        <a16:creationId xmlns:a16="http://schemas.microsoft.com/office/drawing/2014/main" id="{14AF2CCC-3D2C-4109-A990-749420A358C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8" name="Freeform 14">
                    <a:extLst>
                      <a:ext uri="{FF2B5EF4-FFF2-40B4-BE49-F238E27FC236}">
                        <a16:creationId xmlns:a16="http://schemas.microsoft.com/office/drawing/2014/main" id="{D2415F16-D850-405E-B00B-BE82E6BC394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55" name="Tekstvak 54">
                  <a:extLst>
                    <a:ext uri="{FF2B5EF4-FFF2-40B4-BE49-F238E27FC236}">
                      <a16:creationId xmlns:a16="http://schemas.microsoft.com/office/drawing/2014/main" id="{291BBD50-5CA9-4FAB-8BF3-4205563EF86A}"/>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2" name="Groep 21">
              <a:extLst>
                <a:ext uri="{FF2B5EF4-FFF2-40B4-BE49-F238E27FC236}">
                  <a16:creationId xmlns:a16="http://schemas.microsoft.com/office/drawing/2014/main" id="{43120C4E-7F80-42B9-8A37-8706CA846D70}"/>
                </a:ext>
              </a:extLst>
            </p:cNvPr>
            <p:cNvGrpSpPr/>
            <p:nvPr userDrawn="1"/>
          </p:nvGrpSpPr>
          <p:grpSpPr>
            <a:xfrm>
              <a:off x="-3367447" y="1226982"/>
              <a:ext cx="791775" cy="406485"/>
              <a:chOff x="-3565087" y="1409294"/>
              <a:chExt cx="627469" cy="322133"/>
            </a:xfrm>
          </p:grpSpPr>
          <p:grpSp>
            <p:nvGrpSpPr>
              <p:cNvPr id="45" name="Groep 44">
                <a:extLst>
                  <a:ext uri="{FF2B5EF4-FFF2-40B4-BE49-F238E27FC236}">
                    <a16:creationId xmlns:a16="http://schemas.microsoft.com/office/drawing/2014/main" id="{02A9EDAC-4B57-4204-9877-09F0AB524CE5}"/>
                  </a:ext>
                </a:extLst>
              </p:cNvPr>
              <p:cNvGrpSpPr/>
              <p:nvPr userDrawn="1"/>
            </p:nvGrpSpPr>
            <p:grpSpPr>
              <a:xfrm>
                <a:off x="-3364916" y="1409294"/>
                <a:ext cx="225195" cy="195499"/>
                <a:chOff x="10307162" y="1361199"/>
                <a:chExt cx="2200275" cy="1914525"/>
              </a:xfrm>
            </p:grpSpPr>
            <p:sp>
              <p:nvSpPr>
                <p:cNvPr id="47" name="Vrije vorm: vorm 46">
                  <a:extLst>
                    <a:ext uri="{FF2B5EF4-FFF2-40B4-BE49-F238E27FC236}">
                      <a16:creationId xmlns:a16="http://schemas.microsoft.com/office/drawing/2014/main" id="{A7C253CA-DF2F-4F29-B285-19B2A3603BA4}"/>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48" name="Groep 47">
                  <a:extLst>
                    <a:ext uri="{FF2B5EF4-FFF2-40B4-BE49-F238E27FC236}">
                      <a16:creationId xmlns:a16="http://schemas.microsoft.com/office/drawing/2014/main" id="{A74C1A1A-BAFF-46E6-9E1D-AE9BA7483CB0}"/>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49" name="Vrije vorm: vorm 48">
                    <a:extLst>
                      <a:ext uri="{FF2B5EF4-FFF2-40B4-BE49-F238E27FC236}">
                        <a16:creationId xmlns:a16="http://schemas.microsoft.com/office/drawing/2014/main" id="{0D16A06E-254E-42F1-AC6F-B0C6EEB0D817}"/>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50" name="Vrije vorm: vorm 49">
                    <a:extLst>
                      <a:ext uri="{FF2B5EF4-FFF2-40B4-BE49-F238E27FC236}">
                        <a16:creationId xmlns:a16="http://schemas.microsoft.com/office/drawing/2014/main" id="{1F9BC8B3-10B5-4216-BD77-0672B5168ACE}"/>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46" name="Tekstvak 45">
                <a:extLst>
                  <a:ext uri="{FF2B5EF4-FFF2-40B4-BE49-F238E27FC236}">
                    <a16:creationId xmlns:a16="http://schemas.microsoft.com/office/drawing/2014/main" id="{2B5FF62C-7CF7-4EA2-98BB-9045D9C2E3E8}"/>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24" name="Groep 23">
              <a:extLst>
                <a:ext uri="{FF2B5EF4-FFF2-40B4-BE49-F238E27FC236}">
                  <a16:creationId xmlns:a16="http://schemas.microsoft.com/office/drawing/2014/main" id="{DE7957BA-0CE1-4579-A39A-0F3DD5FEAC69}"/>
                </a:ext>
              </a:extLst>
            </p:cNvPr>
            <p:cNvGrpSpPr/>
            <p:nvPr userDrawn="1"/>
          </p:nvGrpSpPr>
          <p:grpSpPr>
            <a:xfrm>
              <a:off x="-3354295" y="5166361"/>
              <a:ext cx="514284" cy="506545"/>
              <a:chOff x="12617641" y="3403239"/>
              <a:chExt cx="752963" cy="741634"/>
            </a:xfrm>
          </p:grpSpPr>
          <p:grpSp>
            <p:nvGrpSpPr>
              <p:cNvPr id="28" name="Groep 27">
                <a:extLst>
                  <a:ext uri="{FF2B5EF4-FFF2-40B4-BE49-F238E27FC236}">
                    <a16:creationId xmlns:a16="http://schemas.microsoft.com/office/drawing/2014/main" id="{E35B69EB-08E9-4C01-A556-532B14099279}"/>
                  </a:ext>
                </a:extLst>
              </p:cNvPr>
              <p:cNvGrpSpPr/>
              <p:nvPr userDrawn="1"/>
            </p:nvGrpSpPr>
            <p:grpSpPr>
              <a:xfrm>
                <a:off x="12771530" y="3403239"/>
                <a:ext cx="467176" cy="448491"/>
                <a:chOff x="12782157" y="3403239"/>
                <a:chExt cx="467176" cy="448491"/>
              </a:xfrm>
            </p:grpSpPr>
            <p:grpSp>
              <p:nvGrpSpPr>
                <p:cNvPr id="32" name="Groep 31">
                  <a:extLst>
                    <a:ext uri="{FF2B5EF4-FFF2-40B4-BE49-F238E27FC236}">
                      <a16:creationId xmlns:a16="http://schemas.microsoft.com/office/drawing/2014/main" id="{417ED14D-88BD-4A2C-AE81-11A59E72F5D6}"/>
                    </a:ext>
                  </a:extLst>
                </p:cNvPr>
                <p:cNvGrpSpPr/>
                <p:nvPr userDrawn="1"/>
              </p:nvGrpSpPr>
              <p:grpSpPr>
                <a:xfrm>
                  <a:off x="12782157" y="3403239"/>
                  <a:ext cx="412976" cy="396132"/>
                  <a:chOff x="13554906" y="3320109"/>
                  <a:chExt cx="443917" cy="425811"/>
                </a:xfrm>
              </p:grpSpPr>
              <p:grpSp>
                <p:nvGrpSpPr>
                  <p:cNvPr id="39" name="Groep 38">
                    <a:extLst>
                      <a:ext uri="{FF2B5EF4-FFF2-40B4-BE49-F238E27FC236}">
                        <a16:creationId xmlns:a16="http://schemas.microsoft.com/office/drawing/2014/main" id="{873895A6-E54C-48F6-80D6-F45FF0C24B2C}"/>
                      </a:ext>
                    </a:extLst>
                  </p:cNvPr>
                  <p:cNvGrpSpPr/>
                  <p:nvPr userDrawn="1"/>
                </p:nvGrpSpPr>
                <p:grpSpPr>
                  <a:xfrm>
                    <a:off x="13554906" y="3320109"/>
                    <a:ext cx="443917" cy="425811"/>
                    <a:chOff x="12909684" y="1276143"/>
                    <a:chExt cx="443917" cy="425811"/>
                  </a:xfrm>
                </p:grpSpPr>
                <p:sp>
                  <p:nvSpPr>
                    <p:cNvPr id="42" name="Rechthoek 41">
                      <a:extLst>
                        <a:ext uri="{FF2B5EF4-FFF2-40B4-BE49-F238E27FC236}">
                          <a16:creationId xmlns:a16="http://schemas.microsoft.com/office/drawing/2014/main" id="{DB22DAB9-594D-4914-953A-199418E30FAD}"/>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2A3ECA87-D269-48D8-8AAC-CD4D75224BD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4" name="Ovaal 43">
                      <a:extLst>
                        <a:ext uri="{FF2B5EF4-FFF2-40B4-BE49-F238E27FC236}">
                          <a16:creationId xmlns:a16="http://schemas.microsoft.com/office/drawing/2014/main" id="{85BF1EC9-6000-45EB-B666-24F3527A1C4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40" name="Afbeelding 39">
                    <a:extLst>
                      <a:ext uri="{FF2B5EF4-FFF2-40B4-BE49-F238E27FC236}">
                        <a16:creationId xmlns:a16="http://schemas.microsoft.com/office/drawing/2014/main" id="{BBD9F03F-3252-4C8E-B89D-6FB99106AE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1" name="Afbeelding 40">
                    <a:extLst>
                      <a:ext uri="{FF2B5EF4-FFF2-40B4-BE49-F238E27FC236}">
                        <a16:creationId xmlns:a16="http://schemas.microsoft.com/office/drawing/2014/main" id="{0EEB916E-677B-4C1C-B184-26BFD33C4E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3" name="Groep 32">
                  <a:extLst>
                    <a:ext uri="{FF2B5EF4-FFF2-40B4-BE49-F238E27FC236}">
                      <a16:creationId xmlns:a16="http://schemas.microsoft.com/office/drawing/2014/main" id="{4D1F282A-124F-40EE-B854-153D50233167}"/>
                    </a:ext>
                  </a:extLst>
                </p:cNvPr>
                <p:cNvGrpSpPr/>
                <p:nvPr userDrawn="1"/>
              </p:nvGrpSpPr>
              <p:grpSpPr>
                <a:xfrm>
                  <a:off x="13103513" y="3705268"/>
                  <a:ext cx="145820" cy="146462"/>
                  <a:chOff x="13096169" y="3602278"/>
                  <a:chExt cx="145820" cy="146462"/>
                </a:xfrm>
              </p:grpSpPr>
              <p:sp>
                <p:nvSpPr>
                  <p:cNvPr id="37" name="Rechthoek 36">
                    <a:extLst>
                      <a:ext uri="{FF2B5EF4-FFF2-40B4-BE49-F238E27FC236}">
                        <a16:creationId xmlns:a16="http://schemas.microsoft.com/office/drawing/2014/main" id="{E3C15B21-3C14-4211-ABA7-4B8022BAD43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8" name="Rechthoek 37">
                    <a:extLst>
                      <a:ext uri="{FF2B5EF4-FFF2-40B4-BE49-F238E27FC236}">
                        <a16:creationId xmlns:a16="http://schemas.microsoft.com/office/drawing/2014/main" id="{BE6C691F-7D5A-461A-A692-D9DAC0849D3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4" name="Groep 33">
                  <a:extLst>
                    <a:ext uri="{FF2B5EF4-FFF2-40B4-BE49-F238E27FC236}">
                      <a16:creationId xmlns:a16="http://schemas.microsoft.com/office/drawing/2014/main" id="{A4CE7CAF-E75E-4E28-B20E-3596337AF921}"/>
                    </a:ext>
                  </a:extLst>
                </p:cNvPr>
                <p:cNvGrpSpPr/>
                <p:nvPr userDrawn="1"/>
              </p:nvGrpSpPr>
              <p:grpSpPr>
                <a:xfrm rot="10800000">
                  <a:off x="13061402" y="3665637"/>
                  <a:ext cx="145820" cy="146462"/>
                  <a:chOff x="13096169" y="3602278"/>
                  <a:chExt cx="145820" cy="146462"/>
                </a:xfrm>
              </p:grpSpPr>
              <p:sp>
                <p:nvSpPr>
                  <p:cNvPr id="35" name="Rechthoek 34">
                    <a:extLst>
                      <a:ext uri="{FF2B5EF4-FFF2-40B4-BE49-F238E27FC236}">
                        <a16:creationId xmlns:a16="http://schemas.microsoft.com/office/drawing/2014/main" id="{4EF8523F-33F3-45C5-96DF-147EFF73C78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6" name="Rechthoek 35">
                    <a:extLst>
                      <a:ext uri="{FF2B5EF4-FFF2-40B4-BE49-F238E27FC236}">
                        <a16:creationId xmlns:a16="http://schemas.microsoft.com/office/drawing/2014/main" id="{D82EA1EA-6080-468D-9CBC-3B17BCBD610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29" name="Rechthoek 28">
                <a:extLst>
                  <a:ext uri="{FF2B5EF4-FFF2-40B4-BE49-F238E27FC236}">
                    <a16:creationId xmlns:a16="http://schemas.microsoft.com/office/drawing/2014/main" id="{BB3FF53C-E228-4919-A0A1-D4D2B2547F3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1" name="Gelijkbenige driehoek 30">
                <a:extLst>
                  <a:ext uri="{FF2B5EF4-FFF2-40B4-BE49-F238E27FC236}">
                    <a16:creationId xmlns:a16="http://schemas.microsoft.com/office/drawing/2014/main" id="{6F608DCD-2EBA-4D4E-BF1E-45DFB5B7128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Ovaal 24">
              <a:extLst>
                <a:ext uri="{FF2B5EF4-FFF2-40B4-BE49-F238E27FC236}">
                  <a16:creationId xmlns:a16="http://schemas.microsoft.com/office/drawing/2014/main" id="{D4DB63A9-A9A4-43F2-A40B-C3395E08006E}"/>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66035012-3033-42F5-8F4E-4E1227EA62B1}"/>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43B1567F-1414-4247-BCD6-FE3301E0514B}"/>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9143999" cy="5143500"/>
          </a:xfrm>
          <a:solidFill>
            <a:schemeClr val="bg1">
              <a:lumMod val="75000"/>
            </a:schemeClr>
          </a:solidFill>
        </p:spPr>
        <p:txBody>
          <a:bodyPr lIns="6660000" bIns="0" anchor="ctr" anchorCtr="0">
            <a:normAutofit/>
          </a:bodyPr>
          <a:lstStyle>
            <a:lvl1pPr marL="0" indent="0" algn="l">
              <a:lnSpc>
                <a:spcPct val="100000"/>
              </a:lnSpc>
              <a:spcBef>
                <a:spcPts val="0"/>
              </a:spcBef>
              <a:buNone/>
              <a:defRPr sz="105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1" y="1"/>
            <a:ext cx="3754040" cy="4407889"/>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410767" y="541926"/>
            <a:ext cx="2943870" cy="4181998"/>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1" y="-383952"/>
            <a:ext cx="8335565" cy="371411"/>
          </a:xfrm>
        </p:spPr>
        <p:txBody>
          <a:bodyPr/>
          <a:lstStyle>
            <a:lvl1pPr>
              <a:defRPr sz="1050" cap="all" baseline="0"/>
            </a:lvl1pPr>
          </a:lstStyle>
          <a:p>
            <a:r>
              <a:rPr lang="nl-NL" dirty="0"/>
              <a:t>Tekst S [boven] + Beeld</a:t>
            </a:r>
          </a:p>
        </p:txBody>
      </p:sp>
    </p:spTree>
    <p:extLst>
      <p:ext uri="{BB962C8B-B14F-4D97-AF65-F5344CB8AC3E}">
        <p14:creationId xmlns:p14="http://schemas.microsoft.com/office/powerpoint/2010/main" val="1275041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grpSp>
        <p:nvGrpSpPr>
          <p:cNvPr id="10" name="- INSTRUCTIES">
            <a:extLst>
              <a:ext uri="{FF2B5EF4-FFF2-40B4-BE49-F238E27FC236}">
                <a16:creationId xmlns:a16="http://schemas.microsoft.com/office/drawing/2014/main" id="{46889CEA-61A7-4E22-A461-683E45405213}"/>
              </a:ext>
            </a:extLst>
          </p:cNvPr>
          <p:cNvGrpSpPr/>
          <p:nvPr userDrawn="1"/>
        </p:nvGrpSpPr>
        <p:grpSpPr>
          <a:xfrm>
            <a:off x="-2839828" y="-1"/>
            <a:ext cx="2770040" cy="4464099"/>
            <a:chOff x="-3786437" y="-1"/>
            <a:chExt cx="3693386" cy="5952132"/>
          </a:xfrm>
        </p:grpSpPr>
        <p:sp>
          <p:nvSpPr>
            <p:cNvPr id="12" name="Rechthoek 11">
              <a:extLst>
                <a:ext uri="{FF2B5EF4-FFF2-40B4-BE49-F238E27FC236}">
                  <a16:creationId xmlns:a16="http://schemas.microsoft.com/office/drawing/2014/main" id="{1FA19A74-7911-4E43-B605-822210C51611}"/>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C2F38CAD-E9CB-41A7-A111-3895EA4B2612}"/>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038447B3-E804-4809-A81A-751427BDFDA3}"/>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B2705E83-91E1-4C34-B925-FCBF9F86DB6C}"/>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63C6D8FE-DC8C-4999-AF9E-D307F6D75441}"/>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DC154064-55EC-4720-A1EF-AFDBF4CB141E}"/>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D77B65C6-F234-41AB-8CEA-9FE0181D2A13}"/>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1AB40C5F-BBC3-46B3-8F59-F4AA1BD8372F}"/>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193D0B8B-C100-43DA-B187-019BBC4349F9}"/>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BF34DB31-A2FD-4BA2-9A46-350B740A7364}"/>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1BE3FD42-E062-4433-9299-908D87AD3E6A}"/>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4" name="Rechthoek 23">
              <a:extLst>
                <a:ext uri="{FF2B5EF4-FFF2-40B4-BE49-F238E27FC236}">
                  <a16:creationId xmlns:a16="http://schemas.microsoft.com/office/drawing/2014/main" id="{82076FA8-B8A4-4857-BE4E-38A5E6718E0F}"/>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5" name="Ovaal 24">
              <a:extLst>
                <a:ext uri="{FF2B5EF4-FFF2-40B4-BE49-F238E27FC236}">
                  <a16:creationId xmlns:a16="http://schemas.microsoft.com/office/drawing/2014/main" id="{D712CC80-583F-47D7-99C1-D93CCAEF4ECB}"/>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6" name="Rechthoek 25">
              <a:extLst>
                <a:ext uri="{FF2B5EF4-FFF2-40B4-BE49-F238E27FC236}">
                  <a16:creationId xmlns:a16="http://schemas.microsoft.com/office/drawing/2014/main" id="{3D4B10EE-ABD5-43DD-9BFD-84DFF4E2CA62}"/>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rabi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7" name="Ovaal 26">
              <a:extLst>
                <a:ext uri="{FF2B5EF4-FFF2-40B4-BE49-F238E27FC236}">
                  <a16:creationId xmlns:a16="http://schemas.microsoft.com/office/drawing/2014/main" id="{CC0A330C-0D83-4262-8191-AFB9B44AF2B8}"/>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8" name="Rechthoek 27">
              <a:extLst>
                <a:ext uri="{FF2B5EF4-FFF2-40B4-BE49-F238E27FC236}">
                  <a16:creationId xmlns:a16="http://schemas.microsoft.com/office/drawing/2014/main" id="{2F9C0385-8D33-41CB-BA16-AAA0B606B6AF}"/>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lphaL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9" name="Ovaal 28">
              <a:extLst>
                <a:ext uri="{FF2B5EF4-FFF2-40B4-BE49-F238E27FC236}">
                  <a16:creationId xmlns:a16="http://schemas.microsoft.com/office/drawing/2014/main" id="{381A4AFC-4C5A-448E-A802-73D9DDB7F98C}"/>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1" name="Rechthoek 30">
              <a:extLst>
                <a:ext uri="{FF2B5EF4-FFF2-40B4-BE49-F238E27FC236}">
                  <a16:creationId xmlns:a16="http://schemas.microsoft.com/office/drawing/2014/main" id="{9FF199D6-E476-415A-9B1B-D65EF37A41B5}"/>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2" name="Ovaal 31">
              <a:extLst>
                <a:ext uri="{FF2B5EF4-FFF2-40B4-BE49-F238E27FC236}">
                  <a16:creationId xmlns:a16="http://schemas.microsoft.com/office/drawing/2014/main" id="{1456D3AB-7A25-474E-9A87-5EEDD0B6DF4E}"/>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3" name="Rechthoek 32">
              <a:extLst>
                <a:ext uri="{FF2B5EF4-FFF2-40B4-BE49-F238E27FC236}">
                  <a16:creationId xmlns:a16="http://schemas.microsoft.com/office/drawing/2014/main" id="{85996C87-A39F-40F1-BCB8-621E47D09E28}"/>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4" name="Rechthoek 33">
              <a:extLst>
                <a:ext uri="{FF2B5EF4-FFF2-40B4-BE49-F238E27FC236}">
                  <a16:creationId xmlns:a16="http://schemas.microsoft.com/office/drawing/2014/main" id="{682290DA-1F8F-410F-8EBF-5D210CD6982D}"/>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5" name="ICOON_info">
              <a:extLst>
                <a:ext uri="{FF2B5EF4-FFF2-40B4-BE49-F238E27FC236}">
                  <a16:creationId xmlns:a16="http://schemas.microsoft.com/office/drawing/2014/main" id="{B41B4C19-3745-47A3-9DEC-EAC19809D634}"/>
                </a:ext>
              </a:extLst>
            </p:cNvPr>
            <p:cNvGrpSpPr/>
            <p:nvPr userDrawn="1"/>
          </p:nvGrpSpPr>
          <p:grpSpPr>
            <a:xfrm>
              <a:off x="-376736" y="5063968"/>
              <a:ext cx="283685" cy="283685"/>
              <a:chOff x="-510741" y="5913713"/>
              <a:chExt cx="267555" cy="267555"/>
            </a:xfrm>
          </p:grpSpPr>
          <p:sp>
            <p:nvSpPr>
              <p:cNvPr id="83" name="Ovaal 82">
                <a:extLst>
                  <a:ext uri="{FF2B5EF4-FFF2-40B4-BE49-F238E27FC236}">
                    <a16:creationId xmlns:a16="http://schemas.microsoft.com/office/drawing/2014/main" id="{E2620FA6-48A9-4586-AE97-E92030DBA27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4" name="Graphic 163" descr="Informatie">
                <a:extLst>
                  <a:ext uri="{FF2B5EF4-FFF2-40B4-BE49-F238E27FC236}">
                    <a16:creationId xmlns:a16="http://schemas.microsoft.com/office/drawing/2014/main" id="{60E0A7F6-3A95-4F14-89E8-5092B4B9420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6" name="VOORBEELD">
              <a:extLst>
                <a:ext uri="{FF2B5EF4-FFF2-40B4-BE49-F238E27FC236}">
                  <a16:creationId xmlns:a16="http://schemas.microsoft.com/office/drawing/2014/main" id="{D10CEEE7-DF9E-4D1D-A717-0391C475FD15}"/>
                </a:ext>
              </a:extLst>
            </p:cNvPr>
            <p:cNvGrpSpPr/>
            <p:nvPr userDrawn="1"/>
          </p:nvGrpSpPr>
          <p:grpSpPr>
            <a:xfrm>
              <a:off x="-3605171" y="458674"/>
              <a:ext cx="3234311" cy="558875"/>
              <a:chOff x="-3605171" y="458674"/>
              <a:chExt cx="3234311" cy="558875"/>
            </a:xfrm>
          </p:grpSpPr>
          <p:sp>
            <p:nvSpPr>
              <p:cNvPr id="43" name="Rechthoek 42">
                <a:extLst>
                  <a:ext uri="{FF2B5EF4-FFF2-40B4-BE49-F238E27FC236}">
                    <a16:creationId xmlns:a16="http://schemas.microsoft.com/office/drawing/2014/main" id="{0AED856B-2F50-4AA2-93FF-B883D5C51AB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4" name="Rechthoek 43">
                <a:extLst>
                  <a:ext uri="{FF2B5EF4-FFF2-40B4-BE49-F238E27FC236}">
                    <a16:creationId xmlns:a16="http://schemas.microsoft.com/office/drawing/2014/main" id="{C38E1591-0718-414A-BBAC-60A525CB0CE9}"/>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5" name="Groep 44">
                <a:extLst>
                  <a:ext uri="{FF2B5EF4-FFF2-40B4-BE49-F238E27FC236}">
                    <a16:creationId xmlns:a16="http://schemas.microsoft.com/office/drawing/2014/main" id="{AB02487B-B45B-457E-BFB6-D8113C6A5ACA}"/>
                  </a:ext>
                </a:extLst>
              </p:cNvPr>
              <p:cNvGrpSpPr/>
              <p:nvPr userDrawn="1"/>
            </p:nvGrpSpPr>
            <p:grpSpPr>
              <a:xfrm>
                <a:off x="-3386247" y="830871"/>
                <a:ext cx="139423" cy="109566"/>
                <a:chOff x="-2866744" y="827071"/>
                <a:chExt cx="168701" cy="132575"/>
              </a:xfrm>
            </p:grpSpPr>
            <p:grpSp>
              <p:nvGrpSpPr>
                <p:cNvPr id="76" name="Groep 75">
                  <a:extLst>
                    <a:ext uri="{FF2B5EF4-FFF2-40B4-BE49-F238E27FC236}">
                      <a16:creationId xmlns:a16="http://schemas.microsoft.com/office/drawing/2014/main" id="{BFE0E523-A50B-4972-A036-312BE1928039}"/>
                    </a:ext>
                  </a:extLst>
                </p:cNvPr>
                <p:cNvGrpSpPr/>
                <p:nvPr userDrawn="1"/>
              </p:nvGrpSpPr>
              <p:grpSpPr>
                <a:xfrm>
                  <a:off x="-2866744" y="827071"/>
                  <a:ext cx="168701" cy="132575"/>
                  <a:chOff x="-2866744" y="827071"/>
                  <a:chExt cx="168701" cy="132575"/>
                </a:xfrm>
              </p:grpSpPr>
              <p:cxnSp>
                <p:nvCxnSpPr>
                  <p:cNvPr id="78" name="Rechte verbindingslijn 77">
                    <a:extLst>
                      <a:ext uri="{FF2B5EF4-FFF2-40B4-BE49-F238E27FC236}">
                        <a16:creationId xmlns:a16="http://schemas.microsoft.com/office/drawing/2014/main" id="{55F78C50-5919-4C1F-BDE0-5DEC009AF4F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32D56389-D02E-4282-9BA5-D238F109C01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50D90CDA-4AF2-4734-9B06-D3E122A9CFD9}"/>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8157A006-132E-4204-A30C-BA0039A02971}"/>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2" name="Rechte verbindingslijn 81">
                    <a:extLst>
                      <a:ext uri="{FF2B5EF4-FFF2-40B4-BE49-F238E27FC236}">
                        <a16:creationId xmlns:a16="http://schemas.microsoft.com/office/drawing/2014/main" id="{BCE7A758-6BDB-4EB4-B7B7-B83D90FC8B77}"/>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7" name="Pijl: rechts 76">
                  <a:extLst>
                    <a:ext uri="{FF2B5EF4-FFF2-40B4-BE49-F238E27FC236}">
                      <a16:creationId xmlns:a16="http://schemas.microsoft.com/office/drawing/2014/main" id="{2FF7BF64-6F13-4C3D-9A29-E86224E9B54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6" name="Groep 45">
                <a:extLst>
                  <a:ext uri="{FF2B5EF4-FFF2-40B4-BE49-F238E27FC236}">
                    <a16:creationId xmlns:a16="http://schemas.microsoft.com/office/drawing/2014/main" id="{B1FE4942-4ACF-4622-A5A6-955AC74DAF62}"/>
                  </a:ext>
                </a:extLst>
              </p:cNvPr>
              <p:cNvGrpSpPr/>
              <p:nvPr userDrawn="1"/>
            </p:nvGrpSpPr>
            <p:grpSpPr>
              <a:xfrm>
                <a:off x="-3605171" y="830871"/>
                <a:ext cx="139423" cy="109566"/>
                <a:chOff x="-2866744" y="518074"/>
                <a:chExt cx="168701" cy="132575"/>
              </a:xfrm>
            </p:grpSpPr>
            <p:grpSp>
              <p:nvGrpSpPr>
                <p:cNvPr id="69" name="Groep 68">
                  <a:extLst>
                    <a:ext uri="{FF2B5EF4-FFF2-40B4-BE49-F238E27FC236}">
                      <a16:creationId xmlns:a16="http://schemas.microsoft.com/office/drawing/2014/main" id="{E97C92AB-DC5C-4AE4-8344-28A198C89774}"/>
                    </a:ext>
                  </a:extLst>
                </p:cNvPr>
                <p:cNvGrpSpPr/>
                <p:nvPr userDrawn="1"/>
              </p:nvGrpSpPr>
              <p:grpSpPr>
                <a:xfrm>
                  <a:off x="-2866744" y="518074"/>
                  <a:ext cx="168701" cy="132575"/>
                  <a:chOff x="-2866744" y="518074"/>
                  <a:chExt cx="168701" cy="132575"/>
                </a:xfrm>
              </p:grpSpPr>
              <p:cxnSp>
                <p:nvCxnSpPr>
                  <p:cNvPr id="71" name="Rechte verbindingslijn 70">
                    <a:extLst>
                      <a:ext uri="{FF2B5EF4-FFF2-40B4-BE49-F238E27FC236}">
                        <a16:creationId xmlns:a16="http://schemas.microsoft.com/office/drawing/2014/main" id="{57067FB0-3A51-4236-930E-9BDFE19582D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79D73FFD-7509-4204-B535-F8C5BBCBA255}"/>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5BA035E6-EA13-442F-BEC9-542D995ECBC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EF1BEAA5-E161-4D22-9BEA-42DAB8A3C6A1}"/>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276EAA12-8CCF-4CC0-A2CA-BDD38BF4EF8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70" name="Pijl: rechts 69">
                  <a:extLst>
                    <a:ext uri="{FF2B5EF4-FFF2-40B4-BE49-F238E27FC236}">
                      <a16:creationId xmlns:a16="http://schemas.microsoft.com/office/drawing/2014/main" id="{C1EC837E-31A3-4F11-BA5B-A8B4B8931020}"/>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7" name="Rechte verbindingslijn 46">
                <a:extLst>
                  <a:ext uri="{FF2B5EF4-FFF2-40B4-BE49-F238E27FC236}">
                    <a16:creationId xmlns:a16="http://schemas.microsoft.com/office/drawing/2014/main" id="{EC072047-FB0A-44D7-A090-F140FAE67873}"/>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8" name="Rechte verbindingslijn 47">
                <a:extLst>
                  <a:ext uri="{FF2B5EF4-FFF2-40B4-BE49-F238E27FC236}">
                    <a16:creationId xmlns:a16="http://schemas.microsoft.com/office/drawing/2014/main" id="{B7EEC8D4-D3CD-4434-AC67-5BF8C71BEFC5}"/>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9" name="Rechthoek 48">
                <a:extLst>
                  <a:ext uri="{FF2B5EF4-FFF2-40B4-BE49-F238E27FC236}">
                    <a16:creationId xmlns:a16="http://schemas.microsoft.com/office/drawing/2014/main" id="{3AA4227A-9688-4D67-A8C9-944A9C36AEF7}"/>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50" name="Rechthoek 49">
                <a:extLst>
                  <a:ext uri="{FF2B5EF4-FFF2-40B4-BE49-F238E27FC236}">
                    <a16:creationId xmlns:a16="http://schemas.microsoft.com/office/drawing/2014/main" id="{3872EED0-B587-4E8C-A634-4653CE0FB25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51" name="Groep 50">
                <a:extLst>
                  <a:ext uri="{FF2B5EF4-FFF2-40B4-BE49-F238E27FC236}">
                    <a16:creationId xmlns:a16="http://schemas.microsoft.com/office/drawing/2014/main" id="{777E97A8-7572-480A-B8E9-9951C56F29C8}"/>
                  </a:ext>
                </a:extLst>
              </p:cNvPr>
              <p:cNvGrpSpPr/>
              <p:nvPr userDrawn="1"/>
            </p:nvGrpSpPr>
            <p:grpSpPr>
              <a:xfrm>
                <a:off x="-2916763" y="769168"/>
                <a:ext cx="268738" cy="248381"/>
                <a:chOff x="-2916763" y="769168"/>
                <a:chExt cx="268738" cy="248381"/>
              </a:xfrm>
            </p:grpSpPr>
            <p:sp>
              <p:nvSpPr>
                <p:cNvPr id="61" name="Rechthoek 60">
                  <a:extLst>
                    <a:ext uri="{FF2B5EF4-FFF2-40B4-BE49-F238E27FC236}">
                      <a16:creationId xmlns:a16="http://schemas.microsoft.com/office/drawing/2014/main" id="{FA4C9D44-8D37-4152-BE6E-BA3672486666}"/>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2" name="Groep 61">
                  <a:extLst>
                    <a:ext uri="{FF2B5EF4-FFF2-40B4-BE49-F238E27FC236}">
                      <a16:creationId xmlns:a16="http://schemas.microsoft.com/office/drawing/2014/main" id="{8139BB63-5BB6-4818-B9BC-D5880C3AEDDD}"/>
                    </a:ext>
                  </a:extLst>
                </p:cNvPr>
                <p:cNvGrpSpPr/>
                <p:nvPr userDrawn="1"/>
              </p:nvGrpSpPr>
              <p:grpSpPr>
                <a:xfrm>
                  <a:off x="-2866744" y="827071"/>
                  <a:ext cx="168701" cy="132575"/>
                  <a:chOff x="-2866744" y="827071"/>
                  <a:chExt cx="168701" cy="132575"/>
                </a:xfrm>
              </p:grpSpPr>
              <p:cxnSp>
                <p:nvCxnSpPr>
                  <p:cNvPr id="64" name="Rechte verbindingslijn 63">
                    <a:extLst>
                      <a:ext uri="{FF2B5EF4-FFF2-40B4-BE49-F238E27FC236}">
                        <a16:creationId xmlns:a16="http://schemas.microsoft.com/office/drawing/2014/main" id="{71B81D8B-17ED-4CD0-96F1-37AB196FB0D9}"/>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AF2A63A1-05BA-4C3A-AD8E-5C4C03FDECB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B7AED796-EE2B-467D-9E4C-274DC2DDBCB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7CE90DE7-C0A2-4C8C-BDE1-F8E20B41D66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A2D8ED63-B760-4F14-8183-3BBCACCFC9DB}"/>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3" name="Pijl: rechts 62">
                  <a:extLst>
                    <a:ext uri="{FF2B5EF4-FFF2-40B4-BE49-F238E27FC236}">
                      <a16:creationId xmlns:a16="http://schemas.microsoft.com/office/drawing/2014/main" id="{87D1745D-FEB3-461D-9C23-FBAD1F5B14FE}"/>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167D964E-3327-42EA-A672-49CFB0D81632}"/>
                  </a:ext>
                </a:extLst>
              </p:cNvPr>
              <p:cNvGrpSpPr/>
              <p:nvPr userDrawn="1"/>
            </p:nvGrpSpPr>
            <p:grpSpPr>
              <a:xfrm>
                <a:off x="-2916763" y="460171"/>
                <a:ext cx="268738" cy="248381"/>
                <a:chOff x="-2916763" y="460171"/>
                <a:chExt cx="268738" cy="248381"/>
              </a:xfrm>
            </p:grpSpPr>
            <p:sp>
              <p:nvSpPr>
                <p:cNvPr id="53" name="Rechthoek 52">
                  <a:extLst>
                    <a:ext uri="{FF2B5EF4-FFF2-40B4-BE49-F238E27FC236}">
                      <a16:creationId xmlns:a16="http://schemas.microsoft.com/office/drawing/2014/main" id="{69245048-1424-43E0-B98F-D425D3D77D6B}"/>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4" name="Groep 53">
                  <a:extLst>
                    <a:ext uri="{FF2B5EF4-FFF2-40B4-BE49-F238E27FC236}">
                      <a16:creationId xmlns:a16="http://schemas.microsoft.com/office/drawing/2014/main" id="{783D91C2-DE75-4650-9515-0399A4773F59}"/>
                    </a:ext>
                  </a:extLst>
                </p:cNvPr>
                <p:cNvGrpSpPr/>
                <p:nvPr userDrawn="1"/>
              </p:nvGrpSpPr>
              <p:grpSpPr>
                <a:xfrm>
                  <a:off x="-2866744" y="518074"/>
                  <a:ext cx="168701" cy="132575"/>
                  <a:chOff x="-2866744" y="518074"/>
                  <a:chExt cx="168701" cy="132575"/>
                </a:xfrm>
              </p:grpSpPr>
              <p:cxnSp>
                <p:nvCxnSpPr>
                  <p:cNvPr id="56" name="Rechte verbindingslijn 55">
                    <a:extLst>
                      <a:ext uri="{FF2B5EF4-FFF2-40B4-BE49-F238E27FC236}">
                        <a16:creationId xmlns:a16="http://schemas.microsoft.com/office/drawing/2014/main" id="{6F518BF8-1ECE-4F41-A91C-BEF27BDF0A0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B4143131-5EF0-4A2C-B968-5E93CE1696B5}"/>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05F63CAB-B25D-46B7-8D6B-89C277101E02}"/>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8732EB56-5C4D-4142-A1FC-51137B46CFF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2B6328E4-ABD6-4349-88E1-D1F3A6381037}"/>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5" name="Pijl: rechts 54">
                  <a:extLst>
                    <a:ext uri="{FF2B5EF4-FFF2-40B4-BE49-F238E27FC236}">
                      <a16:creationId xmlns:a16="http://schemas.microsoft.com/office/drawing/2014/main" id="{20E36A8A-8D8F-4593-BBB2-E5CE40956BE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7" name="Groep 36">
              <a:extLst>
                <a:ext uri="{FF2B5EF4-FFF2-40B4-BE49-F238E27FC236}">
                  <a16:creationId xmlns:a16="http://schemas.microsoft.com/office/drawing/2014/main" id="{0A1615BE-176E-4994-A006-747A8333C070}"/>
                </a:ext>
              </a:extLst>
            </p:cNvPr>
            <p:cNvGrpSpPr/>
            <p:nvPr userDrawn="1"/>
          </p:nvGrpSpPr>
          <p:grpSpPr>
            <a:xfrm>
              <a:off x="-938434" y="5326819"/>
              <a:ext cx="627798" cy="576693"/>
              <a:chOff x="-1753862" y="6112775"/>
              <a:chExt cx="759635" cy="697798"/>
            </a:xfrm>
          </p:grpSpPr>
          <p:grpSp>
            <p:nvGrpSpPr>
              <p:cNvPr id="38" name="Inspireren">
                <a:extLst>
                  <a:ext uri="{FF2B5EF4-FFF2-40B4-BE49-F238E27FC236}">
                    <a16:creationId xmlns:a16="http://schemas.microsoft.com/office/drawing/2014/main" id="{60FBFD58-EC21-43F7-9C96-8319742807EE}"/>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40" name="Freeform 12">
                  <a:extLst>
                    <a:ext uri="{FF2B5EF4-FFF2-40B4-BE49-F238E27FC236}">
                      <a16:creationId xmlns:a16="http://schemas.microsoft.com/office/drawing/2014/main" id="{BA528498-3BBF-4DDD-BEC8-80D6E857725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1" name="Freeform 13">
                  <a:extLst>
                    <a:ext uri="{FF2B5EF4-FFF2-40B4-BE49-F238E27FC236}">
                      <a16:creationId xmlns:a16="http://schemas.microsoft.com/office/drawing/2014/main" id="{B9D02078-ABDC-4E42-91F8-81F97F6E618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2" name="Freeform 14">
                  <a:extLst>
                    <a:ext uri="{FF2B5EF4-FFF2-40B4-BE49-F238E27FC236}">
                      <a16:creationId xmlns:a16="http://schemas.microsoft.com/office/drawing/2014/main" id="{8DEA3637-DD57-43EA-8A93-B1F77B0742A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9" name="Tekstvak 38">
                <a:extLst>
                  <a:ext uri="{FF2B5EF4-FFF2-40B4-BE49-F238E27FC236}">
                    <a16:creationId xmlns:a16="http://schemas.microsoft.com/office/drawing/2014/main" id="{FE87197B-B5AE-4CED-B039-AE3112D72532}"/>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85" name="- INSTRUCTIES">
            <a:extLst>
              <a:ext uri="{FF2B5EF4-FFF2-40B4-BE49-F238E27FC236}">
                <a16:creationId xmlns:a16="http://schemas.microsoft.com/office/drawing/2014/main" id="{2D59C523-C200-44BE-8C55-7064CDA3C731}"/>
              </a:ext>
            </a:extLst>
          </p:cNvPr>
          <p:cNvGrpSpPr/>
          <p:nvPr userDrawn="1"/>
        </p:nvGrpSpPr>
        <p:grpSpPr>
          <a:xfrm>
            <a:off x="9283196" y="0"/>
            <a:ext cx="2770040" cy="5016356"/>
            <a:chOff x="-3786165" y="-1"/>
            <a:chExt cx="3693386" cy="6688475"/>
          </a:xfrm>
        </p:grpSpPr>
        <p:sp>
          <p:nvSpPr>
            <p:cNvPr id="86" name="Rechthoek 85">
              <a:extLst>
                <a:ext uri="{FF2B5EF4-FFF2-40B4-BE49-F238E27FC236}">
                  <a16:creationId xmlns:a16="http://schemas.microsoft.com/office/drawing/2014/main" id="{B091B554-25A6-4888-8AA4-FA9CC370157E}"/>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87" name="Ovaal 86">
              <a:extLst>
                <a:ext uri="{FF2B5EF4-FFF2-40B4-BE49-F238E27FC236}">
                  <a16:creationId xmlns:a16="http://schemas.microsoft.com/office/drawing/2014/main" id="{CC8A520A-D364-4EF5-8E9B-9BCBB795C78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8" name="Rechthoek 87">
              <a:extLst>
                <a:ext uri="{FF2B5EF4-FFF2-40B4-BE49-F238E27FC236}">
                  <a16:creationId xmlns:a16="http://schemas.microsoft.com/office/drawing/2014/main" id="{E2963928-2407-4D91-B195-892DA140DC54}"/>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9" name="Ovaal 88">
              <a:extLst>
                <a:ext uri="{FF2B5EF4-FFF2-40B4-BE49-F238E27FC236}">
                  <a16:creationId xmlns:a16="http://schemas.microsoft.com/office/drawing/2014/main" id="{920AEB35-81B9-435B-BB90-E87592AB07C1}"/>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0" name="Rechthoek 89">
              <a:extLst>
                <a:ext uri="{FF2B5EF4-FFF2-40B4-BE49-F238E27FC236}">
                  <a16:creationId xmlns:a16="http://schemas.microsoft.com/office/drawing/2014/main" id="{67B82CC1-CEC4-45B1-BD6D-262F55B0B12A}"/>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1" name="Ovaal 90">
              <a:extLst>
                <a:ext uri="{FF2B5EF4-FFF2-40B4-BE49-F238E27FC236}">
                  <a16:creationId xmlns:a16="http://schemas.microsoft.com/office/drawing/2014/main" id="{349A5CB5-AF6A-41EC-8CFC-F2554476D166}"/>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2" name="Rechthoek 91">
              <a:extLst>
                <a:ext uri="{FF2B5EF4-FFF2-40B4-BE49-F238E27FC236}">
                  <a16:creationId xmlns:a16="http://schemas.microsoft.com/office/drawing/2014/main" id="{7B75E4AA-A04A-417D-97B5-AA4BB733C632}"/>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93" name="Rechthoek 92">
              <a:extLst>
                <a:ext uri="{FF2B5EF4-FFF2-40B4-BE49-F238E27FC236}">
                  <a16:creationId xmlns:a16="http://schemas.microsoft.com/office/drawing/2014/main" id="{782BF03B-6A55-43C8-93AE-04490313172B}"/>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94" name="Groep 93">
              <a:extLst>
                <a:ext uri="{FF2B5EF4-FFF2-40B4-BE49-F238E27FC236}">
                  <a16:creationId xmlns:a16="http://schemas.microsoft.com/office/drawing/2014/main" id="{95B8490D-2DB4-4B06-BEFB-0B4F2DD321DF}"/>
                </a:ext>
              </a:extLst>
            </p:cNvPr>
            <p:cNvGrpSpPr/>
            <p:nvPr userDrawn="1"/>
          </p:nvGrpSpPr>
          <p:grpSpPr>
            <a:xfrm>
              <a:off x="-2485819" y="3479783"/>
              <a:ext cx="1222990" cy="563933"/>
              <a:chOff x="-2485819" y="3399207"/>
              <a:chExt cx="1222990" cy="563933"/>
            </a:xfrm>
          </p:grpSpPr>
          <p:sp>
            <p:nvSpPr>
              <p:cNvPr id="133" name="Rechthoek 132">
                <a:extLst>
                  <a:ext uri="{FF2B5EF4-FFF2-40B4-BE49-F238E27FC236}">
                    <a16:creationId xmlns:a16="http://schemas.microsoft.com/office/drawing/2014/main" id="{6031DCCE-F01A-4E7B-B467-F3BA55F508B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4" name="Rechthoek 133">
                <a:extLst>
                  <a:ext uri="{FF2B5EF4-FFF2-40B4-BE49-F238E27FC236}">
                    <a16:creationId xmlns:a16="http://schemas.microsoft.com/office/drawing/2014/main" id="{20C57C70-B886-45D2-B6B0-E7345ABF37E1}"/>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35" name="Groep 134">
                <a:extLst>
                  <a:ext uri="{FF2B5EF4-FFF2-40B4-BE49-F238E27FC236}">
                    <a16:creationId xmlns:a16="http://schemas.microsoft.com/office/drawing/2014/main" id="{10915EEA-1088-4E2D-85AE-99640360A161}"/>
                  </a:ext>
                </a:extLst>
              </p:cNvPr>
              <p:cNvGrpSpPr/>
              <p:nvPr userDrawn="1"/>
            </p:nvGrpSpPr>
            <p:grpSpPr>
              <a:xfrm>
                <a:off x="-2403869" y="3460544"/>
                <a:ext cx="155951" cy="131922"/>
                <a:chOff x="12968836" y="3354170"/>
                <a:chExt cx="404806" cy="342433"/>
              </a:xfrm>
            </p:grpSpPr>
            <p:sp>
              <p:nvSpPr>
                <p:cNvPr id="148" name="Rechthoek: afgeronde hoeken 147">
                  <a:extLst>
                    <a:ext uri="{FF2B5EF4-FFF2-40B4-BE49-F238E27FC236}">
                      <a16:creationId xmlns:a16="http://schemas.microsoft.com/office/drawing/2014/main" id="{3AB9B13C-2334-4154-AD7C-321630160D3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73F7ED85-073E-4A04-A2E3-FCE9D31C7D51}"/>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5F319E94-C6F9-4486-9516-B176C678D0FB}"/>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057AEE3E-05A7-4392-AF3F-C48D59554E7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2" name="Rechthoek 151">
                  <a:extLst>
                    <a:ext uri="{FF2B5EF4-FFF2-40B4-BE49-F238E27FC236}">
                      <a16:creationId xmlns:a16="http://schemas.microsoft.com/office/drawing/2014/main" id="{2B80F44F-F3D7-42B2-9BB3-173E6FE7707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3" name="Rechthoek 152">
                  <a:extLst>
                    <a:ext uri="{FF2B5EF4-FFF2-40B4-BE49-F238E27FC236}">
                      <a16:creationId xmlns:a16="http://schemas.microsoft.com/office/drawing/2014/main" id="{7A07A2E1-A1FE-4642-95F2-892C0D3984D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36" name="Groep 135">
                <a:extLst>
                  <a:ext uri="{FF2B5EF4-FFF2-40B4-BE49-F238E27FC236}">
                    <a16:creationId xmlns:a16="http://schemas.microsoft.com/office/drawing/2014/main" id="{D87F8B6A-B80F-40D9-8367-41DFD4836C9B}"/>
                  </a:ext>
                </a:extLst>
              </p:cNvPr>
              <p:cNvGrpSpPr/>
              <p:nvPr userDrawn="1"/>
            </p:nvGrpSpPr>
            <p:grpSpPr>
              <a:xfrm>
                <a:off x="-2423424" y="3690208"/>
                <a:ext cx="166739" cy="218963"/>
                <a:chOff x="12940828" y="3950597"/>
                <a:chExt cx="432813" cy="568367"/>
              </a:xfrm>
            </p:grpSpPr>
            <p:grpSp>
              <p:nvGrpSpPr>
                <p:cNvPr id="140" name="Groep 139">
                  <a:extLst>
                    <a:ext uri="{FF2B5EF4-FFF2-40B4-BE49-F238E27FC236}">
                      <a16:creationId xmlns:a16="http://schemas.microsoft.com/office/drawing/2014/main" id="{6D081EBE-F6AB-4C6B-A9C0-4086318CE12B}"/>
                    </a:ext>
                  </a:extLst>
                </p:cNvPr>
                <p:cNvGrpSpPr/>
                <p:nvPr userDrawn="1"/>
              </p:nvGrpSpPr>
              <p:grpSpPr>
                <a:xfrm>
                  <a:off x="13000382" y="4006891"/>
                  <a:ext cx="373259" cy="315747"/>
                  <a:chOff x="12968836" y="3354170"/>
                  <a:chExt cx="404806" cy="342433"/>
                </a:xfrm>
              </p:grpSpPr>
              <p:sp>
                <p:nvSpPr>
                  <p:cNvPr id="142" name="Rechthoek: afgeronde hoeken 141">
                    <a:extLst>
                      <a:ext uri="{FF2B5EF4-FFF2-40B4-BE49-F238E27FC236}">
                        <a16:creationId xmlns:a16="http://schemas.microsoft.com/office/drawing/2014/main" id="{DDEC43F6-4588-483D-9C8F-0E1388B0E5F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335B8299-8DA3-4CB9-9858-8ED8DD2F575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BBA66666-79BC-4766-BA92-B2077E377DFA}"/>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BD6BD445-97C5-47EF-A72B-A840216232ED}"/>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44A73E98-6909-44AC-BD90-9A9E17AD1273}"/>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0C3CFFC4-FBEE-49D1-915D-D9790A2FB4C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41" name="Boog 140">
                  <a:extLst>
                    <a:ext uri="{FF2B5EF4-FFF2-40B4-BE49-F238E27FC236}">
                      <a16:creationId xmlns:a16="http://schemas.microsoft.com/office/drawing/2014/main" id="{48A05B03-F8D0-4530-AA5C-6B93781900C4}"/>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37" name="Tekstvak 136">
                <a:extLst>
                  <a:ext uri="{FF2B5EF4-FFF2-40B4-BE49-F238E27FC236}">
                    <a16:creationId xmlns:a16="http://schemas.microsoft.com/office/drawing/2014/main" id="{1208EAC7-A06B-48B0-B8BB-D1A1FB6099B1}"/>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38" name="Tekstvak 137">
                <a:extLst>
                  <a:ext uri="{FF2B5EF4-FFF2-40B4-BE49-F238E27FC236}">
                    <a16:creationId xmlns:a16="http://schemas.microsoft.com/office/drawing/2014/main" id="{38672C13-18EB-45AE-BADF-79353B8CF912}"/>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39" name="Vrije vorm: vorm 138">
                <a:extLst>
                  <a:ext uri="{FF2B5EF4-FFF2-40B4-BE49-F238E27FC236}">
                    <a16:creationId xmlns:a16="http://schemas.microsoft.com/office/drawing/2014/main" id="{9377C254-5DAC-4AC4-A9DF-78606F4887D7}"/>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95" name="Groep 94">
              <a:extLst>
                <a:ext uri="{FF2B5EF4-FFF2-40B4-BE49-F238E27FC236}">
                  <a16:creationId xmlns:a16="http://schemas.microsoft.com/office/drawing/2014/main" id="{BF38E567-8A7A-4644-902B-D847ED6936AB}"/>
                </a:ext>
              </a:extLst>
            </p:cNvPr>
            <p:cNvGrpSpPr/>
            <p:nvPr userDrawn="1"/>
          </p:nvGrpSpPr>
          <p:grpSpPr>
            <a:xfrm>
              <a:off x="-3786165" y="5728778"/>
              <a:ext cx="3693386" cy="959696"/>
              <a:chOff x="-3786437" y="6163468"/>
              <a:chExt cx="3693386" cy="959696"/>
            </a:xfrm>
          </p:grpSpPr>
          <p:sp>
            <p:nvSpPr>
              <p:cNvPr id="123" name="Rechthoek 122">
                <a:extLst>
                  <a:ext uri="{FF2B5EF4-FFF2-40B4-BE49-F238E27FC236}">
                    <a16:creationId xmlns:a16="http://schemas.microsoft.com/office/drawing/2014/main" id="{014CA72B-476C-49C6-92B8-E8275760E8FD}"/>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24" name="ICOON_info">
                <a:extLst>
                  <a:ext uri="{FF2B5EF4-FFF2-40B4-BE49-F238E27FC236}">
                    <a16:creationId xmlns:a16="http://schemas.microsoft.com/office/drawing/2014/main" id="{DD09C2E8-B30A-4F88-B571-C2EE292A13DF}"/>
                  </a:ext>
                </a:extLst>
              </p:cNvPr>
              <p:cNvGrpSpPr/>
              <p:nvPr userDrawn="1"/>
            </p:nvGrpSpPr>
            <p:grpSpPr>
              <a:xfrm>
                <a:off x="-376736" y="6163468"/>
                <a:ext cx="283685" cy="283685"/>
                <a:chOff x="-510741" y="5913713"/>
                <a:chExt cx="267555" cy="267555"/>
              </a:xfrm>
            </p:grpSpPr>
            <p:sp>
              <p:nvSpPr>
                <p:cNvPr id="131" name="Ovaal 130">
                  <a:extLst>
                    <a:ext uri="{FF2B5EF4-FFF2-40B4-BE49-F238E27FC236}">
                      <a16:creationId xmlns:a16="http://schemas.microsoft.com/office/drawing/2014/main" id="{D7EC05A8-8C46-4262-8747-C92BFF5B01D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32" name="Graphic 163" descr="Informatie">
                  <a:extLst>
                    <a:ext uri="{FF2B5EF4-FFF2-40B4-BE49-F238E27FC236}">
                      <a16:creationId xmlns:a16="http://schemas.microsoft.com/office/drawing/2014/main" id="{BA8D45E4-4F28-4A23-9C18-E6B19633EC0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25" name="Groep 124">
                <a:extLst>
                  <a:ext uri="{FF2B5EF4-FFF2-40B4-BE49-F238E27FC236}">
                    <a16:creationId xmlns:a16="http://schemas.microsoft.com/office/drawing/2014/main" id="{5444E8C7-E4E0-42F7-9CF0-D93A3EAEF06F}"/>
                  </a:ext>
                </a:extLst>
              </p:cNvPr>
              <p:cNvGrpSpPr/>
              <p:nvPr userDrawn="1"/>
            </p:nvGrpSpPr>
            <p:grpSpPr>
              <a:xfrm>
                <a:off x="-938434" y="6420818"/>
                <a:ext cx="627798" cy="576693"/>
                <a:chOff x="-938434" y="4570310"/>
                <a:chExt cx="627798" cy="576693"/>
              </a:xfrm>
            </p:grpSpPr>
            <p:grpSp>
              <p:nvGrpSpPr>
                <p:cNvPr id="126" name="Inspireren">
                  <a:extLst>
                    <a:ext uri="{FF2B5EF4-FFF2-40B4-BE49-F238E27FC236}">
                      <a16:creationId xmlns:a16="http://schemas.microsoft.com/office/drawing/2014/main" id="{46A8AB1F-6EC3-4EB9-BC34-8B1F0B0CB8D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8" name="Freeform 12">
                    <a:extLst>
                      <a:ext uri="{FF2B5EF4-FFF2-40B4-BE49-F238E27FC236}">
                        <a16:creationId xmlns:a16="http://schemas.microsoft.com/office/drawing/2014/main" id="{CF7BCCF4-914F-4F5C-910E-DB3F6C5FA9A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29" name="Freeform 13">
                    <a:extLst>
                      <a:ext uri="{FF2B5EF4-FFF2-40B4-BE49-F238E27FC236}">
                        <a16:creationId xmlns:a16="http://schemas.microsoft.com/office/drawing/2014/main" id="{F4758D38-36FB-442C-916C-46A83BAD9F4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30" name="Freeform 14">
                    <a:extLst>
                      <a:ext uri="{FF2B5EF4-FFF2-40B4-BE49-F238E27FC236}">
                        <a16:creationId xmlns:a16="http://schemas.microsoft.com/office/drawing/2014/main" id="{BD053888-0590-44FB-98AD-BD86918C5544}"/>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27" name="Tekstvak 126">
                  <a:extLst>
                    <a:ext uri="{FF2B5EF4-FFF2-40B4-BE49-F238E27FC236}">
                      <a16:creationId xmlns:a16="http://schemas.microsoft.com/office/drawing/2014/main" id="{A01827A3-C2B2-48DA-BD76-06A0D6ADB682}"/>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96" name="Groep 95">
              <a:extLst>
                <a:ext uri="{FF2B5EF4-FFF2-40B4-BE49-F238E27FC236}">
                  <a16:creationId xmlns:a16="http://schemas.microsoft.com/office/drawing/2014/main" id="{48E197CC-4024-4C17-9763-E9AED8F2ED69}"/>
                </a:ext>
              </a:extLst>
            </p:cNvPr>
            <p:cNvGrpSpPr/>
            <p:nvPr userDrawn="1"/>
          </p:nvGrpSpPr>
          <p:grpSpPr>
            <a:xfrm>
              <a:off x="-3367447" y="1226982"/>
              <a:ext cx="791775" cy="406485"/>
              <a:chOff x="-3565087" y="1409294"/>
              <a:chExt cx="627469" cy="322133"/>
            </a:xfrm>
          </p:grpSpPr>
          <p:grpSp>
            <p:nvGrpSpPr>
              <p:cNvPr id="117" name="Groep 116">
                <a:extLst>
                  <a:ext uri="{FF2B5EF4-FFF2-40B4-BE49-F238E27FC236}">
                    <a16:creationId xmlns:a16="http://schemas.microsoft.com/office/drawing/2014/main" id="{9A65FBE7-B8CB-4019-B42A-62D4A0E1A04E}"/>
                  </a:ext>
                </a:extLst>
              </p:cNvPr>
              <p:cNvGrpSpPr/>
              <p:nvPr userDrawn="1"/>
            </p:nvGrpSpPr>
            <p:grpSpPr>
              <a:xfrm>
                <a:off x="-3364916" y="1409294"/>
                <a:ext cx="225195" cy="195499"/>
                <a:chOff x="10307162" y="1361199"/>
                <a:chExt cx="2200275" cy="1914525"/>
              </a:xfrm>
            </p:grpSpPr>
            <p:sp>
              <p:nvSpPr>
                <p:cNvPr id="119" name="Vrije vorm: vorm 118">
                  <a:extLst>
                    <a:ext uri="{FF2B5EF4-FFF2-40B4-BE49-F238E27FC236}">
                      <a16:creationId xmlns:a16="http://schemas.microsoft.com/office/drawing/2014/main" id="{9B32C385-4790-4D17-80D4-ABBC9EB000E9}"/>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120" name="Groep 119">
                  <a:extLst>
                    <a:ext uri="{FF2B5EF4-FFF2-40B4-BE49-F238E27FC236}">
                      <a16:creationId xmlns:a16="http://schemas.microsoft.com/office/drawing/2014/main" id="{FF0E3B1D-B28F-4574-B095-4FE6A760A805}"/>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21" name="Vrije vorm: vorm 120">
                    <a:extLst>
                      <a:ext uri="{FF2B5EF4-FFF2-40B4-BE49-F238E27FC236}">
                        <a16:creationId xmlns:a16="http://schemas.microsoft.com/office/drawing/2014/main" id="{2C1E2D67-FA41-4ECA-89F3-A63893B57501}"/>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122" name="Vrije vorm: vorm 121">
                    <a:extLst>
                      <a:ext uri="{FF2B5EF4-FFF2-40B4-BE49-F238E27FC236}">
                        <a16:creationId xmlns:a16="http://schemas.microsoft.com/office/drawing/2014/main" id="{67E60D85-6F24-4482-92F8-C053DBB2F52C}"/>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118" name="Tekstvak 117">
                <a:extLst>
                  <a:ext uri="{FF2B5EF4-FFF2-40B4-BE49-F238E27FC236}">
                    <a16:creationId xmlns:a16="http://schemas.microsoft.com/office/drawing/2014/main" id="{355CB9FE-0279-41E7-98D5-0528AE8C3831}"/>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97" name="Groep 96">
              <a:extLst>
                <a:ext uri="{FF2B5EF4-FFF2-40B4-BE49-F238E27FC236}">
                  <a16:creationId xmlns:a16="http://schemas.microsoft.com/office/drawing/2014/main" id="{53CB8C25-42DE-4A0B-AF9F-A22FFD85719F}"/>
                </a:ext>
              </a:extLst>
            </p:cNvPr>
            <p:cNvGrpSpPr/>
            <p:nvPr userDrawn="1"/>
          </p:nvGrpSpPr>
          <p:grpSpPr>
            <a:xfrm>
              <a:off x="-3354295" y="5166361"/>
              <a:ext cx="514284" cy="506545"/>
              <a:chOff x="12617641" y="3403239"/>
              <a:chExt cx="752963" cy="741634"/>
            </a:xfrm>
          </p:grpSpPr>
          <p:grpSp>
            <p:nvGrpSpPr>
              <p:cNvPr id="101" name="Groep 100">
                <a:extLst>
                  <a:ext uri="{FF2B5EF4-FFF2-40B4-BE49-F238E27FC236}">
                    <a16:creationId xmlns:a16="http://schemas.microsoft.com/office/drawing/2014/main" id="{36699066-4387-45DD-9EFA-FB09EBE1FB76}"/>
                  </a:ext>
                </a:extLst>
              </p:cNvPr>
              <p:cNvGrpSpPr/>
              <p:nvPr userDrawn="1"/>
            </p:nvGrpSpPr>
            <p:grpSpPr>
              <a:xfrm>
                <a:off x="12771530" y="3403239"/>
                <a:ext cx="467176" cy="448491"/>
                <a:chOff x="12782157" y="3403239"/>
                <a:chExt cx="467176" cy="448491"/>
              </a:xfrm>
            </p:grpSpPr>
            <p:grpSp>
              <p:nvGrpSpPr>
                <p:cNvPr id="104" name="Groep 103">
                  <a:extLst>
                    <a:ext uri="{FF2B5EF4-FFF2-40B4-BE49-F238E27FC236}">
                      <a16:creationId xmlns:a16="http://schemas.microsoft.com/office/drawing/2014/main" id="{D5E05DF2-C2F2-4E57-AE3F-6C4385C800A6}"/>
                    </a:ext>
                  </a:extLst>
                </p:cNvPr>
                <p:cNvGrpSpPr/>
                <p:nvPr userDrawn="1"/>
              </p:nvGrpSpPr>
              <p:grpSpPr>
                <a:xfrm>
                  <a:off x="12782157" y="3403239"/>
                  <a:ext cx="412976" cy="396132"/>
                  <a:chOff x="13554906" y="3320109"/>
                  <a:chExt cx="443917" cy="425811"/>
                </a:xfrm>
              </p:grpSpPr>
              <p:grpSp>
                <p:nvGrpSpPr>
                  <p:cNvPr id="111" name="Groep 110">
                    <a:extLst>
                      <a:ext uri="{FF2B5EF4-FFF2-40B4-BE49-F238E27FC236}">
                        <a16:creationId xmlns:a16="http://schemas.microsoft.com/office/drawing/2014/main" id="{3B1A757C-9E6E-40CF-89EF-78DF34953D97}"/>
                      </a:ext>
                    </a:extLst>
                  </p:cNvPr>
                  <p:cNvGrpSpPr/>
                  <p:nvPr userDrawn="1"/>
                </p:nvGrpSpPr>
                <p:grpSpPr>
                  <a:xfrm>
                    <a:off x="13554906" y="3320109"/>
                    <a:ext cx="443917" cy="425811"/>
                    <a:chOff x="12909684" y="1276143"/>
                    <a:chExt cx="443917" cy="425811"/>
                  </a:xfrm>
                </p:grpSpPr>
                <p:sp>
                  <p:nvSpPr>
                    <p:cNvPr id="114" name="Rechthoek 113">
                      <a:extLst>
                        <a:ext uri="{FF2B5EF4-FFF2-40B4-BE49-F238E27FC236}">
                          <a16:creationId xmlns:a16="http://schemas.microsoft.com/office/drawing/2014/main" id="{32962055-0285-43D7-928C-6C29CA49263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5" name="Rechthoek 114">
                      <a:extLst>
                        <a:ext uri="{FF2B5EF4-FFF2-40B4-BE49-F238E27FC236}">
                          <a16:creationId xmlns:a16="http://schemas.microsoft.com/office/drawing/2014/main" id="{A245B967-E180-4709-AC3E-FBCDD414E6A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6" name="Ovaal 115">
                      <a:extLst>
                        <a:ext uri="{FF2B5EF4-FFF2-40B4-BE49-F238E27FC236}">
                          <a16:creationId xmlns:a16="http://schemas.microsoft.com/office/drawing/2014/main" id="{88424628-9BC3-452F-B1BA-5DBC6CAA5E37}"/>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12" name="Afbeelding 111">
                    <a:extLst>
                      <a:ext uri="{FF2B5EF4-FFF2-40B4-BE49-F238E27FC236}">
                        <a16:creationId xmlns:a16="http://schemas.microsoft.com/office/drawing/2014/main" id="{451E95AE-36C7-435F-8CEC-841F22E9983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3" name="Afbeelding 112">
                    <a:extLst>
                      <a:ext uri="{FF2B5EF4-FFF2-40B4-BE49-F238E27FC236}">
                        <a16:creationId xmlns:a16="http://schemas.microsoft.com/office/drawing/2014/main" id="{930DA365-16B6-4740-A41B-8B16754AA61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5" name="Groep 104">
                  <a:extLst>
                    <a:ext uri="{FF2B5EF4-FFF2-40B4-BE49-F238E27FC236}">
                      <a16:creationId xmlns:a16="http://schemas.microsoft.com/office/drawing/2014/main" id="{928654E5-84B0-43B0-A29B-2DDCB883F540}"/>
                    </a:ext>
                  </a:extLst>
                </p:cNvPr>
                <p:cNvGrpSpPr/>
                <p:nvPr userDrawn="1"/>
              </p:nvGrpSpPr>
              <p:grpSpPr>
                <a:xfrm>
                  <a:off x="13103513" y="3705268"/>
                  <a:ext cx="145820" cy="146462"/>
                  <a:chOff x="13096169" y="3602278"/>
                  <a:chExt cx="145820" cy="146462"/>
                </a:xfrm>
              </p:grpSpPr>
              <p:sp>
                <p:nvSpPr>
                  <p:cNvPr id="109" name="Rechthoek 108">
                    <a:extLst>
                      <a:ext uri="{FF2B5EF4-FFF2-40B4-BE49-F238E27FC236}">
                        <a16:creationId xmlns:a16="http://schemas.microsoft.com/office/drawing/2014/main" id="{BCD3150A-DA40-44B6-9EA5-07F056969E1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10" name="Rechthoek 109">
                    <a:extLst>
                      <a:ext uri="{FF2B5EF4-FFF2-40B4-BE49-F238E27FC236}">
                        <a16:creationId xmlns:a16="http://schemas.microsoft.com/office/drawing/2014/main" id="{D7128ACC-5456-4498-ACB4-65E04639AB2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06" name="Groep 105">
                  <a:extLst>
                    <a:ext uri="{FF2B5EF4-FFF2-40B4-BE49-F238E27FC236}">
                      <a16:creationId xmlns:a16="http://schemas.microsoft.com/office/drawing/2014/main" id="{A13CD8FD-59A0-4278-AD0B-7B3B1DFCB5DB}"/>
                    </a:ext>
                  </a:extLst>
                </p:cNvPr>
                <p:cNvGrpSpPr/>
                <p:nvPr userDrawn="1"/>
              </p:nvGrpSpPr>
              <p:grpSpPr>
                <a:xfrm rot="10800000">
                  <a:off x="13061402" y="3665637"/>
                  <a:ext cx="145820" cy="146462"/>
                  <a:chOff x="13096169" y="3602278"/>
                  <a:chExt cx="145820" cy="146462"/>
                </a:xfrm>
              </p:grpSpPr>
              <p:sp>
                <p:nvSpPr>
                  <p:cNvPr id="107" name="Rechthoek 106">
                    <a:extLst>
                      <a:ext uri="{FF2B5EF4-FFF2-40B4-BE49-F238E27FC236}">
                        <a16:creationId xmlns:a16="http://schemas.microsoft.com/office/drawing/2014/main" id="{23D771F4-0991-42E5-82A6-8EB8296EFD4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8" name="Rechthoek 107">
                    <a:extLst>
                      <a:ext uri="{FF2B5EF4-FFF2-40B4-BE49-F238E27FC236}">
                        <a16:creationId xmlns:a16="http://schemas.microsoft.com/office/drawing/2014/main" id="{017DBE73-FA35-412A-87BD-F35709AD988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02" name="Rechthoek 101">
                <a:extLst>
                  <a:ext uri="{FF2B5EF4-FFF2-40B4-BE49-F238E27FC236}">
                    <a16:creationId xmlns:a16="http://schemas.microsoft.com/office/drawing/2014/main" id="{8C1B5F8B-F823-4C67-8AF8-27920A9AC1E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03" name="Gelijkbenige driehoek 102">
                <a:extLst>
                  <a:ext uri="{FF2B5EF4-FFF2-40B4-BE49-F238E27FC236}">
                    <a16:creationId xmlns:a16="http://schemas.microsoft.com/office/drawing/2014/main" id="{4FD9183B-3111-4A40-9D97-A79F5E18BD6C}"/>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98" name="Ovaal 97">
              <a:extLst>
                <a:ext uri="{FF2B5EF4-FFF2-40B4-BE49-F238E27FC236}">
                  <a16:creationId xmlns:a16="http://schemas.microsoft.com/office/drawing/2014/main" id="{402903B9-AD3A-41F9-BC4B-4D96D685D195}"/>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9" name="Rechthoek 98">
              <a:extLst>
                <a:ext uri="{FF2B5EF4-FFF2-40B4-BE49-F238E27FC236}">
                  <a16:creationId xmlns:a16="http://schemas.microsoft.com/office/drawing/2014/main" id="{04286514-4A06-40A9-8BE2-B04213A7F997}"/>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0" name="Rechthoek 99">
              <a:extLst>
                <a:ext uri="{FF2B5EF4-FFF2-40B4-BE49-F238E27FC236}">
                  <a16:creationId xmlns:a16="http://schemas.microsoft.com/office/drawing/2014/main" id="{52F9AE75-0E1D-45CC-A1A4-558787978CA6}"/>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9143999" cy="5143500"/>
          </a:xfrm>
          <a:solidFill>
            <a:schemeClr val="bg1">
              <a:lumMod val="75000"/>
            </a:schemeClr>
          </a:solidFill>
        </p:spPr>
        <p:txBody>
          <a:bodyPr lIns="6660000" bIns="0" anchor="ctr" anchorCtr="0">
            <a:normAutofit/>
          </a:bodyPr>
          <a:lstStyle>
            <a:lvl1pPr marL="0" indent="0" algn="l">
              <a:lnSpc>
                <a:spcPct val="100000"/>
              </a:lnSpc>
              <a:spcBef>
                <a:spcPts val="0"/>
              </a:spcBef>
              <a:buNone/>
              <a:defRPr sz="105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346812"/>
            <a:ext cx="3233503" cy="3796688"/>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410767" y="3486838"/>
            <a:ext cx="2340696" cy="1237085"/>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360" y="-379747"/>
            <a:ext cx="8335565" cy="379746"/>
          </a:xfrm>
        </p:spPr>
        <p:txBody>
          <a:bodyPr/>
          <a:lstStyle>
            <a:lvl1pPr>
              <a:defRPr sz="1050" cap="all" baseline="0"/>
            </a:lvl1pPr>
          </a:lstStyle>
          <a:p>
            <a:r>
              <a:rPr lang="nl-NL" dirty="0"/>
              <a:t>Tekst S [onder] + Beeld</a:t>
            </a:r>
          </a:p>
        </p:txBody>
      </p:sp>
    </p:spTree>
    <p:extLst>
      <p:ext uri="{BB962C8B-B14F-4D97-AF65-F5344CB8AC3E}">
        <p14:creationId xmlns:p14="http://schemas.microsoft.com/office/powerpoint/2010/main" val="2013291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grpSp>
        <p:nvGrpSpPr>
          <p:cNvPr id="153" name="- INSTRUCTIES">
            <a:extLst>
              <a:ext uri="{FF2B5EF4-FFF2-40B4-BE49-F238E27FC236}">
                <a16:creationId xmlns:a16="http://schemas.microsoft.com/office/drawing/2014/main" id="{0D7D6946-4659-4E0F-AF85-44E009B4EE2A}"/>
              </a:ext>
            </a:extLst>
          </p:cNvPr>
          <p:cNvGrpSpPr/>
          <p:nvPr userDrawn="1"/>
        </p:nvGrpSpPr>
        <p:grpSpPr>
          <a:xfrm>
            <a:off x="9283196" y="0"/>
            <a:ext cx="2769836" cy="4820518"/>
            <a:chOff x="-3786165" y="0"/>
            <a:chExt cx="3693114" cy="6427357"/>
          </a:xfrm>
        </p:grpSpPr>
        <p:sp>
          <p:nvSpPr>
            <p:cNvPr id="154" name="Rechthoek 153">
              <a:extLst>
                <a:ext uri="{FF2B5EF4-FFF2-40B4-BE49-F238E27FC236}">
                  <a16:creationId xmlns:a16="http://schemas.microsoft.com/office/drawing/2014/main" id="{8B6F8538-A9B8-4B50-BC84-152D799B9AD1}"/>
                </a:ext>
              </a:extLst>
            </p:cNvPr>
            <p:cNvSpPr/>
            <p:nvPr userDrawn="1"/>
          </p:nvSpPr>
          <p:spPr>
            <a:xfrm>
              <a:off x="-3786165" y="0"/>
              <a:ext cx="3593091" cy="578981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55" name="Ovaal 154">
              <a:extLst>
                <a:ext uri="{FF2B5EF4-FFF2-40B4-BE49-F238E27FC236}">
                  <a16:creationId xmlns:a16="http://schemas.microsoft.com/office/drawing/2014/main" id="{0E3057F9-14C7-445D-93E6-F7A4B137AB3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6" name="Rechthoek 155">
              <a:extLst>
                <a:ext uri="{FF2B5EF4-FFF2-40B4-BE49-F238E27FC236}">
                  <a16:creationId xmlns:a16="http://schemas.microsoft.com/office/drawing/2014/main" id="{0F9DE077-210B-4E0D-A1E1-8D035AD1CEE9}"/>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7" name="Ovaal 156">
              <a:extLst>
                <a:ext uri="{FF2B5EF4-FFF2-40B4-BE49-F238E27FC236}">
                  <a16:creationId xmlns:a16="http://schemas.microsoft.com/office/drawing/2014/main" id="{D807A39D-92C4-43C0-9DF5-AD667CDE7DF5}"/>
                </a:ext>
              </a:extLst>
            </p:cNvPr>
            <p:cNvSpPr/>
            <p:nvPr userDrawn="1"/>
          </p:nvSpPr>
          <p:spPr>
            <a:xfrm>
              <a:off x="-3603587" y="26388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58" name="Rechthoek 157">
              <a:extLst>
                <a:ext uri="{FF2B5EF4-FFF2-40B4-BE49-F238E27FC236}">
                  <a16:creationId xmlns:a16="http://schemas.microsoft.com/office/drawing/2014/main" id="{F4B1041C-B253-498E-8258-255D21EEFFE3}"/>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afbeelding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‘Naar achtergrond’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9" name="Ovaal 158">
              <a:extLst>
                <a:ext uri="{FF2B5EF4-FFF2-40B4-BE49-F238E27FC236}">
                  <a16:creationId xmlns:a16="http://schemas.microsoft.com/office/drawing/2014/main" id="{82C328A8-5EED-4C12-98BE-61E8E5BEE409}"/>
                </a:ext>
              </a:extLst>
            </p:cNvPr>
            <p:cNvSpPr/>
            <p:nvPr userDrawn="1"/>
          </p:nvSpPr>
          <p:spPr>
            <a:xfrm>
              <a:off x="-3603587" y="381706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0" name="Rechthoek 159">
              <a:extLst>
                <a:ext uri="{FF2B5EF4-FFF2-40B4-BE49-F238E27FC236}">
                  <a16:creationId xmlns:a16="http://schemas.microsoft.com/office/drawing/2014/main" id="{E85ADA7F-C48E-47F6-B46F-2E3E12E1D470}"/>
                </a:ext>
              </a:extLst>
            </p:cNvPr>
            <p:cNvSpPr/>
            <p:nvPr userDrawn="1"/>
          </p:nvSpPr>
          <p:spPr>
            <a:xfrm>
              <a:off x="-3319415" y="3817067"/>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161" name="Groep 160">
              <a:extLst>
                <a:ext uri="{FF2B5EF4-FFF2-40B4-BE49-F238E27FC236}">
                  <a16:creationId xmlns:a16="http://schemas.microsoft.com/office/drawing/2014/main" id="{38587B04-9B60-43A0-AFA5-880E405EE3A9}"/>
                </a:ext>
              </a:extLst>
            </p:cNvPr>
            <p:cNvGrpSpPr/>
            <p:nvPr userDrawn="1"/>
          </p:nvGrpSpPr>
          <p:grpSpPr>
            <a:xfrm>
              <a:off x="-3314821" y="3054865"/>
              <a:ext cx="1558053" cy="563933"/>
              <a:chOff x="-3314821" y="2981448"/>
              <a:chExt cx="1558053" cy="563933"/>
            </a:xfrm>
          </p:grpSpPr>
          <p:sp>
            <p:nvSpPr>
              <p:cNvPr id="199" name="Rechthoek 198">
                <a:extLst>
                  <a:ext uri="{FF2B5EF4-FFF2-40B4-BE49-F238E27FC236}">
                    <a16:creationId xmlns:a16="http://schemas.microsoft.com/office/drawing/2014/main" id="{D4890023-8494-4111-8B95-5BCFD99BFE30}"/>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00" name="Rechthoek 199">
                <a:extLst>
                  <a:ext uri="{FF2B5EF4-FFF2-40B4-BE49-F238E27FC236}">
                    <a16:creationId xmlns:a16="http://schemas.microsoft.com/office/drawing/2014/main" id="{2858D38D-3DCC-469A-A266-B5EE142E1342}"/>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01" name="Tekstvak 200">
                <a:extLst>
                  <a:ext uri="{FF2B5EF4-FFF2-40B4-BE49-F238E27FC236}">
                    <a16:creationId xmlns:a16="http://schemas.microsoft.com/office/drawing/2014/main" id="{8B60FE6A-3FED-4112-A497-02C0E07C7898}"/>
                  </a:ext>
                </a:extLst>
              </p:cNvPr>
              <p:cNvSpPr txBox="1"/>
              <p:nvPr userDrawn="1"/>
            </p:nvSpPr>
            <p:spPr>
              <a:xfrm>
                <a:off x="-3069820" y="3038892"/>
                <a:ext cx="1089248"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Naar voorgrond</a:t>
                </a:r>
              </a:p>
            </p:txBody>
          </p:sp>
          <p:sp>
            <p:nvSpPr>
              <p:cNvPr id="202" name="Tekstvak 201">
                <a:extLst>
                  <a:ext uri="{FF2B5EF4-FFF2-40B4-BE49-F238E27FC236}">
                    <a16:creationId xmlns:a16="http://schemas.microsoft.com/office/drawing/2014/main" id="{661E8A79-7DFA-4D24-8D0B-7AE505D95676}"/>
                  </a:ext>
                </a:extLst>
              </p:cNvPr>
              <p:cNvSpPr txBox="1"/>
              <p:nvPr userDrawn="1"/>
            </p:nvSpPr>
            <p:spPr>
              <a:xfrm>
                <a:off x="-3069820" y="3295269"/>
                <a:ext cx="109851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Naar achtergrond</a:t>
                </a:r>
              </a:p>
            </p:txBody>
          </p:sp>
          <p:sp>
            <p:nvSpPr>
              <p:cNvPr id="203" name="Vrije vorm: vorm 202">
                <a:extLst>
                  <a:ext uri="{FF2B5EF4-FFF2-40B4-BE49-F238E27FC236}">
                    <a16:creationId xmlns:a16="http://schemas.microsoft.com/office/drawing/2014/main" id="{B7B64417-EE4D-482A-8EBD-87AF86C9A9E1}"/>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204" name="Gelijkbenige driehoek 203">
                <a:extLst>
                  <a:ext uri="{FF2B5EF4-FFF2-40B4-BE49-F238E27FC236}">
                    <a16:creationId xmlns:a16="http://schemas.microsoft.com/office/drawing/2014/main" id="{E242223C-1928-48DD-BFFD-377C87D5ADE7}"/>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205" name="Groep 204">
                <a:extLst>
                  <a:ext uri="{FF2B5EF4-FFF2-40B4-BE49-F238E27FC236}">
                    <a16:creationId xmlns:a16="http://schemas.microsoft.com/office/drawing/2014/main" id="{821CA80B-58C6-4491-B8C9-26AF33F6B787}"/>
                  </a:ext>
                </a:extLst>
              </p:cNvPr>
              <p:cNvGrpSpPr/>
              <p:nvPr userDrawn="1"/>
            </p:nvGrpSpPr>
            <p:grpSpPr>
              <a:xfrm>
                <a:off x="-3257052" y="3032066"/>
                <a:ext cx="182309" cy="163794"/>
                <a:chOff x="12832541" y="3162395"/>
                <a:chExt cx="219532" cy="197236"/>
              </a:xfrm>
            </p:grpSpPr>
            <p:sp>
              <p:nvSpPr>
                <p:cNvPr id="210" name="Rechthoek 209">
                  <a:extLst>
                    <a:ext uri="{FF2B5EF4-FFF2-40B4-BE49-F238E27FC236}">
                      <a16:creationId xmlns:a16="http://schemas.microsoft.com/office/drawing/2014/main" id="{8D5D577F-A133-4C23-8C77-B35FE70884F1}"/>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11" name="Rechthoek 210">
                  <a:extLst>
                    <a:ext uri="{FF2B5EF4-FFF2-40B4-BE49-F238E27FC236}">
                      <a16:creationId xmlns:a16="http://schemas.microsoft.com/office/drawing/2014/main" id="{ED50E038-3930-4668-AF8C-852B4A2DAD44}"/>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12" name="Rechthoek 211">
                  <a:extLst>
                    <a:ext uri="{FF2B5EF4-FFF2-40B4-BE49-F238E27FC236}">
                      <a16:creationId xmlns:a16="http://schemas.microsoft.com/office/drawing/2014/main" id="{AB0A2255-D992-42C0-AF6A-EA5C454AF017}"/>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06" name="Groep 205">
                <a:extLst>
                  <a:ext uri="{FF2B5EF4-FFF2-40B4-BE49-F238E27FC236}">
                    <a16:creationId xmlns:a16="http://schemas.microsoft.com/office/drawing/2014/main" id="{EE514128-4ACF-455B-A479-282F783967FF}"/>
                  </a:ext>
                </a:extLst>
              </p:cNvPr>
              <p:cNvGrpSpPr/>
              <p:nvPr userDrawn="1"/>
            </p:nvGrpSpPr>
            <p:grpSpPr>
              <a:xfrm>
                <a:off x="-3257053" y="3276580"/>
                <a:ext cx="182309" cy="163794"/>
                <a:chOff x="12832541" y="3162395"/>
                <a:chExt cx="219532" cy="197236"/>
              </a:xfrm>
            </p:grpSpPr>
            <p:sp>
              <p:nvSpPr>
                <p:cNvPr id="207" name="Rechthoek 206">
                  <a:extLst>
                    <a:ext uri="{FF2B5EF4-FFF2-40B4-BE49-F238E27FC236}">
                      <a16:creationId xmlns:a16="http://schemas.microsoft.com/office/drawing/2014/main" id="{602C265F-E028-4BA0-941E-70FC77F5E33F}"/>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8" name="Rechthoek 207">
                  <a:extLst>
                    <a:ext uri="{FF2B5EF4-FFF2-40B4-BE49-F238E27FC236}">
                      <a16:creationId xmlns:a16="http://schemas.microsoft.com/office/drawing/2014/main" id="{039FE3F4-E43E-4ED0-B4F8-16099E9C500E}"/>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9" name="Rechthoek 208">
                  <a:extLst>
                    <a:ext uri="{FF2B5EF4-FFF2-40B4-BE49-F238E27FC236}">
                      <a16:creationId xmlns:a16="http://schemas.microsoft.com/office/drawing/2014/main" id="{6CB23590-2668-482A-BB78-97CE5DAB808F}"/>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grpSp>
          <p:nvGrpSpPr>
            <p:cNvPr id="162" name="Groep 161">
              <a:extLst>
                <a:ext uri="{FF2B5EF4-FFF2-40B4-BE49-F238E27FC236}">
                  <a16:creationId xmlns:a16="http://schemas.microsoft.com/office/drawing/2014/main" id="{DFC46670-D10B-4097-8078-74BF3CD73360}"/>
                </a:ext>
              </a:extLst>
            </p:cNvPr>
            <p:cNvGrpSpPr/>
            <p:nvPr userDrawn="1"/>
          </p:nvGrpSpPr>
          <p:grpSpPr>
            <a:xfrm>
              <a:off x="-3367447" y="1226982"/>
              <a:ext cx="791775" cy="406485"/>
              <a:chOff x="-3565087" y="1409294"/>
              <a:chExt cx="627469" cy="322133"/>
            </a:xfrm>
          </p:grpSpPr>
          <p:grpSp>
            <p:nvGrpSpPr>
              <p:cNvPr id="193" name="Groep 192">
                <a:extLst>
                  <a:ext uri="{FF2B5EF4-FFF2-40B4-BE49-F238E27FC236}">
                    <a16:creationId xmlns:a16="http://schemas.microsoft.com/office/drawing/2014/main" id="{D06D25BA-7C45-4FF4-BC4E-A4FA2B2BC442}"/>
                  </a:ext>
                </a:extLst>
              </p:cNvPr>
              <p:cNvGrpSpPr/>
              <p:nvPr userDrawn="1"/>
            </p:nvGrpSpPr>
            <p:grpSpPr>
              <a:xfrm>
                <a:off x="-3364916" y="1409294"/>
                <a:ext cx="225195" cy="195499"/>
                <a:chOff x="10307162" y="1361199"/>
                <a:chExt cx="2200275" cy="1914525"/>
              </a:xfrm>
            </p:grpSpPr>
            <p:sp>
              <p:nvSpPr>
                <p:cNvPr id="195" name="Vrije vorm: vorm 194">
                  <a:extLst>
                    <a:ext uri="{FF2B5EF4-FFF2-40B4-BE49-F238E27FC236}">
                      <a16:creationId xmlns:a16="http://schemas.microsoft.com/office/drawing/2014/main" id="{BD292512-331D-440D-9BEB-A9841A8E5127}"/>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196" name="Groep 195">
                  <a:extLst>
                    <a:ext uri="{FF2B5EF4-FFF2-40B4-BE49-F238E27FC236}">
                      <a16:creationId xmlns:a16="http://schemas.microsoft.com/office/drawing/2014/main" id="{C7EAB375-3D6C-4E0A-B4F2-A18DA828E491}"/>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97" name="Vrije vorm: vorm 196">
                    <a:extLst>
                      <a:ext uri="{FF2B5EF4-FFF2-40B4-BE49-F238E27FC236}">
                        <a16:creationId xmlns:a16="http://schemas.microsoft.com/office/drawing/2014/main" id="{E5B00F7D-033E-4ECC-BCC4-C3D76AF42E5F}"/>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198" name="Vrije vorm: vorm 197">
                    <a:extLst>
                      <a:ext uri="{FF2B5EF4-FFF2-40B4-BE49-F238E27FC236}">
                        <a16:creationId xmlns:a16="http://schemas.microsoft.com/office/drawing/2014/main" id="{B2B2AB35-AEE2-4142-8C36-C412226A8661}"/>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194" name="Tekstvak 193">
                <a:extLst>
                  <a:ext uri="{FF2B5EF4-FFF2-40B4-BE49-F238E27FC236}">
                    <a16:creationId xmlns:a16="http://schemas.microsoft.com/office/drawing/2014/main" id="{DDA1898D-0FD3-47D6-A46D-B7D58748B9D5}"/>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sp>
          <p:nvSpPr>
            <p:cNvPr id="163" name="Ovaal 162">
              <a:extLst>
                <a:ext uri="{FF2B5EF4-FFF2-40B4-BE49-F238E27FC236}">
                  <a16:creationId xmlns:a16="http://schemas.microsoft.com/office/drawing/2014/main" id="{C0D235F8-261C-48E0-BCBD-E21D671E177E}"/>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4" name="Rechthoek 163">
              <a:extLst>
                <a:ext uri="{FF2B5EF4-FFF2-40B4-BE49-F238E27FC236}">
                  <a16:creationId xmlns:a16="http://schemas.microsoft.com/office/drawing/2014/main" id="{059B2ED6-1934-4D9D-A619-7183820D4B9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5" name="Rechthoek 164">
              <a:extLst>
                <a:ext uri="{FF2B5EF4-FFF2-40B4-BE49-F238E27FC236}">
                  <a16:creationId xmlns:a16="http://schemas.microsoft.com/office/drawing/2014/main" id="{78C81BFA-E61F-415E-9F09-39E0FA9FF6E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nvGrpSpPr>
            <p:cNvPr id="166" name="Groep 165">
              <a:extLst>
                <a:ext uri="{FF2B5EF4-FFF2-40B4-BE49-F238E27FC236}">
                  <a16:creationId xmlns:a16="http://schemas.microsoft.com/office/drawing/2014/main" id="{A58DA430-37A5-493F-A05F-83ECE48B5777}"/>
                </a:ext>
              </a:extLst>
            </p:cNvPr>
            <p:cNvGrpSpPr/>
            <p:nvPr userDrawn="1"/>
          </p:nvGrpSpPr>
          <p:grpSpPr>
            <a:xfrm>
              <a:off x="-3354295" y="4908999"/>
              <a:ext cx="514284" cy="506545"/>
              <a:chOff x="12617641" y="3403239"/>
              <a:chExt cx="752963" cy="741634"/>
            </a:xfrm>
          </p:grpSpPr>
          <p:grpSp>
            <p:nvGrpSpPr>
              <p:cNvPr id="177" name="Groep 176">
                <a:extLst>
                  <a:ext uri="{FF2B5EF4-FFF2-40B4-BE49-F238E27FC236}">
                    <a16:creationId xmlns:a16="http://schemas.microsoft.com/office/drawing/2014/main" id="{E0633797-E496-4BE8-AD40-FA1BF9413D0E}"/>
                  </a:ext>
                </a:extLst>
              </p:cNvPr>
              <p:cNvGrpSpPr/>
              <p:nvPr userDrawn="1"/>
            </p:nvGrpSpPr>
            <p:grpSpPr>
              <a:xfrm>
                <a:off x="12771530" y="3403239"/>
                <a:ext cx="467176" cy="448491"/>
                <a:chOff x="12782157" y="3403239"/>
                <a:chExt cx="467176" cy="448491"/>
              </a:xfrm>
            </p:grpSpPr>
            <p:grpSp>
              <p:nvGrpSpPr>
                <p:cNvPr id="180" name="Groep 179">
                  <a:extLst>
                    <a:ext uri="{FF2B5EF4-FFF2-40B4-BE49-F238E27FC236}">
                      <a16:creationId xmlns:a16="http://schemas.microsoft.com/office/drawing/2014/main" id="{A8379CB7-711E-440D-A44D-67096E1FD755}"/>
                    </a:ext>
                  </a:extLst>
                </p:cNvPr>
                <p:cNvGrpSpPr/>
                <p:nvPr userDrawn="1"/>
              </p:nvGrpSpPr>
              <p:grpSpPr>
                <a:xfrm>
                  <a:off x="12782157" y="3403239"/>
                  <a:ext cx="412976" cy="396132"/>
                  <a:chOff x="13554906" y="3320109"/>
                  <a:chExt cx="443917" cy="425811"/>
                </a:xfrm>
              </p:grpSpPr>
              <p:grpSp>
                <p:nvGrpSpPr>
                  <p:cNvPr id="187" name="Groep 186">
                    <a:extLst>
                      <a:ext uri="{FF2B5EF4-FFF2-40B4-BE49-F238E27FC236}">
                        <a16:creationId xmlns:a16="http://schemas.microsoft.com/office/drawing/2014/main" id="{5A8EF492-AFC5-41B1-B79C-34071EFF602D}"/>
                      </a:ext>
                    </a:extLst>
                  </p:cNvPr>
                  <p:cNvGrpSpPr/>
                  <p:nvPr userDrawn="1"/>
                </p:nvGrpSpPr>
                <p:grpSpPr>
                  <a:xfrm>
                    <a:off x="13554906" y="3320109"/>
                    <a:ext cx="443917" cy="425811"/>
                    <a:chOff x="12909684" y="1276143"/>
                    <a:chExt cx="443917" cy="425811"/>
                  </a:xfrm>
                </p:grpSpPr>
                <p:sp>
                  <p:nvSpPr>
                    <p:cNvPr id="190" name="Rechthoek 189">
                      <a:extLst>
                        <a:ext uri="{FF2B5EF4-FFF2-40B4-BE49-F238E27FC236}">
                          <a16:creationId xmlns:a16="http://schemas.microsoft.com/office/drawing/2014/main" id="{DBBED165-063B-47E9-BF78-2D109C7F338E}"/>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91" name="Rechthoek 190">
                      <a:extLst>
                        <a:ext uri="{FF2B5EF4-FFF2-40B4-BE49-F238E27FC236}">
                          <a16:creationId xmlns:a16="http://schemas.microsoft.com/office/drawing/2014/main" id="{A89C17E8-3A75-425C-88C0-851422A0449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92" name="Ovaal 191">
                      <a:extLst>
                        <a:ext uri="{FF2B5EF4-FFF2-40B4-BE49-F238E27FC236}">
                          <a16:creationId xmlns:a16="http://schemas.microsoft.com/office/drawing/2014/main" id="{FA0A83E1-58CD-4232-904A-E46107D798A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88" name="Afbeelding 187">
                    <a:extLst>
                      <a:ext uri="{FF2B5EF4-FFF2-40B4-BE49-F238E27FC236}">
                        <a16:creationId xmlns:a16="http://schemas.microsoft.com/office/drawing/2014/main" id="{8FBC8F1F-39E9-4D62-AE36-3137799118DD}"/>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89" name="Afbeelding 188">
                    <a:extLst>
                      <a:ext uri="{FF2B5EF4-FFF2-40B4-BE49-F238E27FC236}">
                        <a16:creationId xmlns:a16="http://schemas.microsoft.com/office/drawing/2014/main" id="{5E23EBE5-A5F3-413A-8505-FD58B2FC6AD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81" name="Groep 180">
                  <a:extLst>
                    <a:ext uri="{FF2B5EF4-FFF2-40B4-BE49-F238E27FC236}">
                      <a16:creationId xmlns:a16="http://schemas.microsoft.com/office/drawing/2014/main" id="{286FDE6A-9895-40BC-AEF9-ECF9E891A11F}"/>
                    </a:ext>
                  </a:extLst>
                </p:cNvPr>
                <p:cNvGrpSpPr/>
                <p:nvPr userDrawn="1"/>
              </p:nvGrpSpPr>
              <p:grpSpPr>
                <a:xfrm>
                  <a:off x="13103513" y="3705268"/>
                  <a:ext cx="145820" cy="146462"/>
                  <a:chOff x="13096169" y="3602278"/>
                  <a:chExt cx="145820" cy="146462"/>
                </a:xfrm>
              </p:grpSpPr>
              <p:sp>
                <p:nvSpPr>
                  <p:cNvPr id="185" name="Rechthoek 184">
                    <a:extLst>
                      <a:ext uri="{FF2B5EF4-FFF2-40B4-BE49-F238E27FC236}">
                        <a16:creationId xmlns:a16="http://schemas.microsoft.com/office/drawing/2014/main" id="{51AC46B4-66E1-423E-9B20-F389C813B9E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6" name="Rechthoek 185">
                    <a:extLst>
                      <a:ext uri="{FF2B5EF4-FFF2-40B4-BE49-F238E27FC236}">
                        <a16:creationId xmlns:a16="http://schemas.microsoft.com/office/drawing/2014/main" id="{A0843E4A-F460-45D9-8DDD-DF592DA0F08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82" name="Groep 181">
                  <a:extLst>
                    <a:ext uri="{FF2B5EF4-FFF2-40B4-BE49-F238E27FC236}">
                      <a16:creationId xmlns:a16="http://schemas.microsoft.com/office/drawing/2014/main" id="{97CED5C5-73E5-461A-987D-1DC62B66B314}"/>
                    </a:ext>
                  </a:extLst>
                </p:cNvPr>
                <p:cNvGrpSpPr/>
                <p:nvPr userDrawn="1"/>
              </p:nvGrpSpPr>
              <p:grpSpPr>
                <a:xfrm rot="10800000">
                  <a:off x="13061402" y="3665637"/>
                  <a:ext cx="145820" cy="146462"/>
                  <a:chOff x="13096169" y="3602278"/>
                  <a:chExt cx="145820" cy="146462"/>
                </a:xfrm>
              </p:grpSpPr>
              <p:sp>
                <p:nvSpPr>
                  <p:cNvPr id="183" name="Rechthoek 182">
                    <a:extLst>
                      <a:ext uri="{FF2B5EF4-FFF2-40B4-BE49-F238E27FC236}">
                        <a16:creationId xmlns:a16="http://schemas.microsoft.com/office/drawing/2014/main" id="{92D2D11F-1B5F-4095-A9E3-38013D9C6C5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4" name="Rechthoek 183">
                    <a:extLst>
                      <a:ext uri="{FF2B5EF4-FFF2-40B4-BE49-F238E27FC236}">
                        <a16:creationId xmlns:a16="http://schemas.microsoft.com/office/drawing/2014/main" id="{407CC399-5B8E-4E4E-96CE-F76D3F34C7F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78" name="Rechthoek 177">
                <a:extLst>
                  <a:ext uri="{FF2B5EF4-FFF2-40B4-BE49-F238E27FC236}">
                    <a16:creationId xmlns:a16="http://schemas.microsoft.com/office/drawing/2014/main" id="{E9F19C65-44BB-416A-B797-1021144A3AB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79" name="Gelijkbenige driehoek 178">
                <a:extLst>
                  <a:ext uri="{FF2B5EF4-FFF2-40B4-BE49-F238E27FC236}">
                    <a16:creationId xmlns:a16="http://schemas.microsoft.com/office/drawing/2014/main" id="{8AA8448A-4DB8-498E-841B-6AF6C595A25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67" name="Rechthoek 166">
              <a:extLst>
                <a:ext uri="{FF2B5EF4-FFF2-40B4-BE49-F238E27FC236}">
                  <a16:creationId xmlns:a16="http://schemas.microsoft.com/office/drawing/2014/main" id="{046D87D8-123B-4C7E-9B2C-29B3E0B0FE94}"/>
                </a:ext>
              </a:extLst>
            </p:cNvPr>
            <p:cNvSpPr/>
            <p:nvPr userDrawn="1"/>
          </p:nvSpPr>
          <p:spPr>
            <a:xfrm>
              <a:off x="-3786165" y="5599357"/>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68" name="ICOON_info">
              <a:extLst>
                <a:ext uri="{FF2B5EF4-FFF2-40B4-BE49-F238E27FC236}">
                  <a16:creationId xmlns:a16="http://schemas.microsoft.com/office/drawing/2014/main" id="{E7142CF8-17E4-4302-BEC8-50D80C10B1B2}"/>
                </a:ext>
              </a:extLst>
            </p:cNvPr>
            <p:cNvGrpSpPr/>
            <p:nvPr userDrawn="1"/>
          </p:nvGrpSpPr>
          <p:grpSpPr>
            <a:xfrm>
              <a:off x="-376736" y="5473131"/>
              <a:ext cx="283685" cy="283685"/>
              <a:chOff x="-510741" y="5913713"/>
              <a:chExt cx="267555" cy="267555"/>
            </a:xfrm>
          </p:grpSpPr>
          <p:sp>
            <p:nvSpPr>
              <p:cNvPr id="175" name="Ovaal 174">
                <a:extLst>
                  <a:ext uri="{FF2B5EF4-FFF2-40B4-BE49-F238E27FC236}">
                    <a16:creationId xmlns:a16="http://schemas.microsoft.com/office/drawing/2014/main" id="{8D1A7715-5EB7-41DE-B944-C0C2B38E51C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76" name="Graphic 163" descr="Informatie">
                <a:extLst>
                  <a:ext uri="{FF2B5EF4-FFF2-40B4-BE49-F238E27FC236}">
                    <a16:creationId xmlns:a16="http://schemas.microsoft.com/office/drawing/2014/main" id="{2A7393C5-C0D5-4775-A6F3-A424BFBF768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69" name="Groep 168">
              <a:extLst>
                <a:ext uri="{FF2B5EF4-FFF2-40B4-BE49-F238E27FC236}">
                  <a16:creationId xmlns:a16="http://schemas.microsoft.com/office/drawing/2014/main" id="{613E9889-0304-4C60-BE8E-9D3171D652E1}"/>
                </a:ext>
              </a:extLst>
            </p:cNvPr>
            <p:cNvGrpSpPr/>
            <p:nvPr userDrawn="1"/>
          </p:nvGrpSpPr>
          <p:grpSpPr>
            <a:xfrm>
              <a:off x="-938434" y="5736734"/>
              <a:ext cx="627798" cy="576693"/>
              <a:chOff x="-938434" y="4570310"/>
              <a:chExt cx="627798" cy="576693"/>
            </a:xfrm>
          </p:grpSpPr>
          <p:grpSp>
            <p:nvGrpSpPr>
              <p:cNvPr id="170" name="Inspireren">
                <a:extLst>
                  <a:ext uri="{FF2B5EF4-FFF2-40B4-BE49-F238E27FC236}">
                    <a16:creationId xmlns:a16="http://schemas.microsoft.com/office/drawing/2014/main" id="{B0577222-FA1D-4B73-AA9A-2FC523B892F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72" name="Freeform 12">
                  <a:extLst>
                    <a:ext uri="{FF2B5EF4-FFF2-40B4-BE49-F238E27FC236}">
                      <a16:creationId xmlns:a16="http://schemas.microsoft.com/office/drawing/2014/main" id="{221DF103-BEE8-4FEA-9916-5E42139BCE8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3" name="Freeform 13">
                  <a:extLst>
                    <a:ext uri="{FF2B5EF4-FFF2-40B4-BE49-F238E27FC236}">
                      <a16:creationId xmlns:a16="http://schemas.microsoft.com/office/drawing/2014/main" id="{C70DED3E-58C0-40B1-931C-0D3C9D71464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4" name="Freeform 14">
                  <a:extLst>
                    <a:ext uri="{FF2B5EF4-FFF2-40B4-BE49-F238E27FC236}">
                      <a16:creationId xmlns:a16="http://schemas.microsoft.com/office/drawing/2014/main" id="{E06666C6-0BDE-4709-9982-3D75E7C28FB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71" name="Tekstvak 170">
                <a:extLst>
                  <a:ext uri="{FF2B5EF4-FFF2-40B4-BE49-F238E27FC236}">
                    <a16:creationId xmlns:a16="http://schemas.microsoft.com/office/drawing/2014/main" id="{B5699308-CA8A-4031-99A7-A0CD988E84CA}"/>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1" name="- INSTRUCTIES">
            <a:extLst>
              <a:ext uri="{FF2B5EF4-FFF2-40B4-BE49-F238E27FC236}">
                <a16:creationId xmlns:a16="http://schemas.microsoft.com/office/drawing/2014/main" id="{89E69450-4E36-4DAF-ABA5-22EF0BA12832}"/>
              </a:ext>
            </a:extLst>
          </p:cNvPr>
          <p:cNvGrpSpPr/>
          <p:nvPr userDrawn="1"/>
        </p:nvGrpSpPr>
        <p:grpSpPr>
          <a:xfrm>
            <a:off x="-2839828" y="-1"/>
            <a:ext cx="2770040" cy="4464099"/>
            <a:chOff x="-3786437" y="-1"/>
            <a:chExt cx="3693386" cy="5952132"/>
          </a:xfrm>
        </p:grpSpPr>
        <p:sp>
          <p:nvSpPr>
            <p:cNvPr id="12" name="Rechthoek 11">
              <a:extLst>
                <a:ext uri="{FF2B5EF4-FFF2-40B4-BE49-F238E27FC236}">
                  <a16:creationId xmlns:a16="http://schemas.microsoft.com/office/drawing/2014/main" id="{534FE2A0-BAED-4E0B-913E-6D560E40BFA3}"/>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A8E4BD39-C3BF-47E4-B694-6C5AD1324EC9}"/>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BBFFD7BE-BA36-4B10-9BC1-30FE7C0FDA8C}"/>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641EC8EB-FF6D-443F-9070-F80BBDC6162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4FDC1039-4CC1-44D6-A968-D359FD8899A6}"/>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8" name="Rechthoek 17">
              <a:extLst>
                <a:ext uri="{FF2B5EF4-FFF2-40B4-BE49-F238E27FC236}">
                  <a16:creationId xmlns:a16="http://schemas.microsoft.com/office/drawing/2014/main" id="{29D9691D-2D19-41B7-A00B-E3899A3EEED0}"/>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9" name="Ovaal 18">
              <a:extLst>
                <a:ext uri="{FF2B5EF4-FFF2-40B4-BE49-F238E27FC236}">
                  <a16:creationId xmlns:a16="http://schemas.microsoft.com/office/drawing/2014/main" id="{3735FD10-2E6A-4C37-9E32-C87A1B425510}"/>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517835D5-13AD-45B7-A571-F52C3CDF11E2}"/>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1" name="Ovaal 20">
              <a:extLst>
                <a:ext uri="{FF2B5EF4-FFF2-40B4-BE49-F238E27FC236}">
                  <a16:creationId xmlns:a16="http://schemas.microsoft.com/office/drawing/2014/main" id="{826E9EA3-D6D9-4ECF-B844-527B062AEA95}"/>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2691AE25-919D-4B0E-A54F-8CD1FEA7C231}"/>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3" name="Ovaal 22">
              <a:extLst>
                <a:ext uri="{FF2B5EF4-FFF2-40B4-BE49-F238E27FC236}">
                  <a16:creationId xmlns:a16="http://schemas.microsoft.com/office/drawing/2014/main" id="{DEA1D955-E2A4-4D73-B6AA-D78B79005F3B}"/>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4" name="Rechthoek 23">
              <a:extLst>
                <a:ext uri="{FF2B5EF4-FFF2-40B4-BE49-F238E27FC236}">
                  <a16:creationId xmlns:a16="http://schemas.microsoft.com/office/drawing/2014/main" id="{E642F371-193E-4F16-9AA1-BB74560A8D6E}"/>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5" name="Ovaal 24">
              <a:extLst>
                <a:ext uri="{FF2B5EF4-FFF2-40B4-BE49-F238E27FC236}">
                  <a16:creationId xmlns:a16="http://schemas.microsoft.com/office/drawing/2014/main" id="{CAB96F79-8B51-4EDC-8172-CD7CFE168012}"/>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6" name="Rechthoek 25">
              <a:extLst>
                <a:ext uri="{FF2B5EF4-FFF2-40B4-BE49-F238E27FC236}">
                  <a16:creationId xmlns:a16="http://schemas.microsoft.com/office/drawing/2014/main" id="{88D6C5BC-65C0-4B69-B702-5682E70A5261}"/>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rabi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7" name="Ovaal 26">
              <a:extLst>
                <a:ext uri="{FF2B5EF4-FFF2-40B4-BE49-F238E27FC236}">
                  <a16:creationId xmlns:a16="http://schemas.microsoft.com/office/drawing/2014/main" id="{79DD761F-A722-4EF4-BC54-816BB1791334}"/>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8" name="Rechthoek 27">
              <a:extLst>
                <a:ext uri="{FF2B5EF4-FFF2-40B4-BE49-F238E27FC236}">
                  <a16:creationId xmlns:a16="http://schemas.microsoft.com/office/drawing/2014/main" id="{B533DD2D-E5A1-4C23-B983-F28C4C141BF1}"/>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lphaL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9" name="Ovaal 28">
              <a:extLst>
                <a:ext uri="{FF2B5EF4-FFF2-40B4-BE49-F238E27FC236}">
                  <a16:creationId xmlns:a16="http://schemas.microsoft.com/office/drawing/2014/main" id="{087436E0-FF76-4E03-8696-A4F4B6360288}"/>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0" name="Rechthoek 29">
              <a:extLst>
                <a:ext uri="{FF2B5EF4-FFF2-40B4-BE49-F238E27FC236}">
                  <a16:creationId xmlns:a16="http://schemas.microsoft.com/office/drawing/2014/main" id="{605EA672-61CC-4CD9-85C4-6A6D3B94BA00}"/>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1" name="Ovaal 30">
              <a:extLst>
                <a:ext uri="{FF2B5EF4-FFF2-40B4-BE49-F238E27FC236}">
                  <a16:creationId xmlns:a16="http://schemas.microsoft.com/office/drawing/2014/main" id="{9F988DCA-7525-4C11-9B54-AC216E27ED32}"/>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2" name="Rechthoek 31">
              <a:extLst>
                <a:ext uri="{FF2B5EF4-FFF2-40B4-BE49-F238E27FC236}">
                  <a16:creationId xmlns:a16="http://schemas.microsoft.com/office/drawing/2014/main" id="{E8C7208A-09E1-44F2-89A7-A63A4B6F31F1}"/>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3" name="Rechthoek 32">
              <a:extLst>
                <a:ext uri="{FF2B5EF4-FFF2-40B4-BE49-F238E27FC236}">
                  <a16:creationId xmlns:a16="http://schemas.microsoft.com/office/drawing/2014/main" id="{1CD9D1F2-7A68-4AB4-AE0E-213AA3D664D9}"/>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4" name="ICOON_info">
              <a:extLst>
                <a:ext uri="{FF2B5EF4-FFF2-40B4-BE49-F238E27FC236}">
                  <a16:creationId xmlns:a16="http://schemas.microsoft.com/office/drawing/2014/main" id="{E262E8E2-5CF2-45E4-80B4-F1796027A5B2}"/>
                </a:ext>
              </a:extLst>
            </p:cNvPr>
            <p:cNvGrpSpPr/>
            <p:nvPr userDrawn="1"/>
          </p:nvGrpSpPr>
          <p:grpSpPr>
            <a:xfrm>
              <a:off x="-376736" y="5063968"/>
              <a:ext cx="283685" cy="283685"/>
              <a:chOff x="-510741" y="5913713"/>
              <a:chExt cx="267555" cy="267555"/>
            </a:xfrm>
          </p:grpSpPr>
          <p:sp>
            <p:nvSpPr>
              <p:cNvPr id="82" name="Ovaal 81">
                <a:extLst>
                  <a:ext uri="{FF2B5EF4-FFF2-40B4-BE49-F238E27FC236}">
                    <a16:creationId xmlns:a16="http://schemas.microsoft.com/office/drawing/2014/main" id="{10C7205A-DF32-48A2-BAC5-B771CEF8BD5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3" name="Graphic 163" descr="Informatie">
                <a:extLst>
                  <a:ext uri="{FF2B5EF4-FFF2-40B4-BE49-F238E27FC236}">
                    <a16:creationId xmlns:a16="http://schemas.microsoft.com/office/drawing/2014/main" id="{192653BA-B806-4A58-9222-72C5DA6585A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5" name="VOORBEELD">
              <a:extLst>
                <a:ext uri="{FF2B5EF4-FFF2-40B4-BE49-F238E27FC236}">
                  <a16:creationId xmlns:a16="http://schemas.microsoft.com/office/drawing/2014/main" id="{971AD02F-2738-4E62-858D-416AA85EB330}"/>
                </a:ext>
              </a:extLst>
            </p:cNvPr>
            <p:cNvGrpSpPr/>
            <p:nvPr userDrawn="1"/>
          </p:nvGrpSpPr>
          <p:grpSpPr>
            <a:xfrm>
              <a:off x="-3605171" y="458674"/>
              <a:ext cx="3234311" cy="558875"/>
              <a:chOff x="-3605171" y="458674"/>
              <a:chExt cx="3234311" cy="558875"/>
            </a:xfrm>
          </p:grpSpPr>
          <p:sp>
            <p:nvSpPr>
              <p:cNvPr id="42" name="Rechthoek 41">
                <a:extLst>
                  <a:ext uri="{FF2B5EF4-FFF2-40B4-BE49-F238E27FC236}">
                    <a16:creationId xmlns:a16="http://schemas.microsoft.com/office/drawing/2014/main" id="{E6F18EFB-02CF-41C4-8BAF-2DB6C509F882}"/>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3" name="Rechthoek 42">
                <a:extLst>
                  <a:ext uri="{FF2B5EF4-FFF2-40B4-BE49-F238E27FC236}">
                    <a16:creationId xmlns:a16="http://schemas.microsoft.com/office/drawing/2014/main" id="{EC54E051-3BF1-46B2-99B0-0AC5A7F7ECEB}"/>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4" name="Groep 43">
                <a:extLst>
                  <a:ext uri="{FF2B5EF4-FFF2-40B4-BE49-F238E27FC236}">
                    <a16:creationId xmlns:a16="http://schemas.microsoft.com/office/drawing/2014/main" id="{45EEB163-BA20-4B7D-A9F1-4947F9012413}"/>
                  </a:ext>
                </a:extLst>
              </p:cNvPr>
              <p:cNvGrpSpPr/>
              <p:nvPr userDrawn="1"/>
            </p:nvGrpSpPr>
            <p:grpSpPr>
              <a:xfrm>
                <a:off x="-3386247" y="830871"/>
                <a:ext cx="139423" cy="109566"/>
                <a:chOff x="-2866744" y="827071"/>
                <a:chExt cx="168701" cy="132575"/>
              </a:xfrm>
            </p:grpSpPr>
            <p:grpSp>
              <p:nvGrpSpPr>
                <p:cNvPr id="75" name="Groep 74">
                  <a:extLst>
                    <a:ext uri="{FF2B5EF4-FFF2-40B4-BE49-F238E27FC236}">
                      <a16:creationId xmlns:a16="http://schemas.microsoft.com/office/drawing/2014/main" id="{842A5C4A-EC0B-40A9-8AA1-EF9CEFFE91C9}"/>
                    </a:ext>
                  </a:extLst>
                </p:cNvPr>
                <p:cNvGrpSpPr/>
                <p:nvPr userDrawn="1"/>
              </p:nvGrpSpPr>
              <p:grpSpPr>
                <a:xfrm>
                  <a:off x="-2866744" y="827071"/>
                  <a:ext cx="168701" cy="132575"/>
                  <a:chOff x="-2866744" y="827071"/>
                  <a:chExt cx="168701" cy="132575"/>
                </a:xfrm>
              </p:grpSpPr>
              <p:cxnSp>
                <p:nvCxnSpPr>
                  <p:cNvPr id="77" name="Rechte verbindingslijn 76">
                    <a:extLst>
                      <a:ext uri="{FF2B5EF4-FFF2-40B4-BE49-F238E27FC236}">
                        <a16:creationId xmlns:a16="http://schemas.microsoft.com/office/drawing/2014/main" id="{57E5E50E-DFD5-4790-8C4C-AD8273243B2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8B059303-9617-4808-A870-C522634C37C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23E5B79B-F3CA-4228-B597-CDE29A23811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C6CEB0A2-E57F-405E-B821-FFD131C13B41}"/>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FE02BBE2-AE8D-46BC-9265-BBF29349BC3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6" name="Pijl: rechts 75">
                  <a:extLst>
                    <a:ext uri="{FF2B5EF4-FFF2-40B4-BE49-F238E27FC236}">
                      <a16:creationId xmlns:a16="http://schemas.microsoft.com/office/drawing/2014/main" id="{F0AD9423-0D35-4D4A-AA66-DE0D2E1578B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5" name="Groep 44">
                <a:extLst>
                  <a:ext uri="{FF2B5EF4-FFF2-40B4-BE49-F238E27FC236}">
                    <a16:creationId xmlns:a16="http://schemas.microsoft.com/office/drawing/2014/main" id="{C4392831-8031-40A6-8AB2-67E7BC2A22F3}"/>
                  </a:ext>
                </a:extLst>
              </p:cNvPr>
              <p:cNvGrpSpPr/>
              <p:nvPr userDrawn="1"/>
            </p:nvGrpSpPr>
            <p:grpSpPr>
              <a:xfrm>
                <a:off x="-3605171" y="830871"/>
                <a:ext cx="139423" cy="109566"/>
                <a:chOff x="-2866744" y="518074"/>
                <a:chExt cx="168701" cy="132575"/>
              </a:xfrm>
            </p:grpSpPr>
            <p:grpSp>
              <p:nvGrpSpPr>
                <p:cNvPr id="68" name="Groep 67">
                  <a:extLst>
                    <a:ext uri="{FF2B5EF4-FFF2-40B4-BE49-F238E27FC236}">
                      <a16:creationId xmlns:a16="http://schemas.microsoft.com/office/drawing/2014/main" id="{55CA6950-7F84-4FBD-B618-CF9C488B17B6}"/>
                    </a:ext>
                  </a:extLst>
                </p:cNvPr>
                <p:cNvGrpSpPr/>
                <p:nvPr userDrawn="1"/>
              </p:nvGrpSpPr>
              <p:grpSpPr>
                <a:xfrm>
                  <a:off x="-2866744" y="518074"/>
                  <a:ext cx="168701" cy="132575"/>
                  <a:chOff x="-2866744" y="518074"/>
                  <a:chExt cx="168701" cy="132575"/>
                </a:xfrm>
              </p:grpSpPr>
              <p:cxnSp>
                <p:nvCxnSpPr>
                  <p:cNvPr id="70" name="Rechte verbindingslijn 69">
                    <a:extLst>
                      <a:ext uri="{FF2B5EF4-FFF2-40B4-BE49-F238E27FC236}">
                        <a16:creationId xmlns:a16="http://schemas.microsoft.com/office/drawing/2014/main" id="{0B944895-64AF-4B37-939E-E1EE287C0AB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B0E71AAD-AF1C-437C-BEA2-C8F513D1AA4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0F08EED5-ADCD-40EA-BC71-ACAE458F7AD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79A19C92-3D39-4B15-91F0-2734C1F74C1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658A714B-12D0-4F4E-AC54-F981E7740DA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9" name="Pijl: rechts 68">
                  <a:extLst>
                    <a:ext uri="{FF2B5EF4-FFF2-40B4-BE49-F238E27FC236}">
                      <a16:creationId xmlns:a16="http://schemas.microsoft.com/office/drawing/2014/main" id="{91A96633-994E-47A5-BE87-CDDAD26E197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6" name="Rechte verbindingslijn 45">
                <a:extLst>
                  <a:ext uri="{FF2B5EF4-FFF2-40B4-BE49-F238E27FC236}">
                    <a16:creationId xmlns:a16="http://schemas.microsoft.com/office/drawing/2014/main" id="{B6C8B7FF-D08D-4024-8864-A7C5413C5344}"/>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7" name="Rechte verbindingslijn 46">
                <a:extLst>
                  <a:ext uri="{FF2B5EF4-FFF2-40B4-BE49-F238E27FC236}">
                    <a16:creationId xmlns:a16="http://schemas.microsoft.com/office/drawing/2014/main" id="{64987F3F-B19C-492E-9CD0-0592EBDC46FC}"/>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8" name="Rechthoek 47">
                <a:extLst>
                  <a:ext uri="{FF2B5EF4-FFF2-40B4-BE49-F238E27FC236}">
                    <a16:creationId xmlns:a16="http://schemas.microsoft.com/office/drawing/2014/main" id="{98A49A60-4DD1-4D15-8958-2CD6E39C1DBF}"/>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49" name="Rechthoek 48">
                <a:extLst>
                  <a:ext uri="{FF2B5EF4-FFF2-40B4-BE49-F238E27FC236}">
                    <a16:creationId xmlns:a16="http://schemas.microsoft.com/office/drawing/2014/main" id="{03DFCACE-17E2-45AA-953F-59394B0C5F5F}"/>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50" name="Groep 49">
                <a:extLst>
                  <a:ext uri="{FF2B5EF4-FFF2-40B4-BE49-F238E27FC236}">
                    <a16:creationId xmlns:a16="http://schemas.microsoft.com/office/drawing/2014/main" id="{FA1C04E4-AD0E-460F-A544-E42E7E6E3A60}"/>
                  </a:ext>
                </a:extLst>
              </p:cNvPr>
              <p:cNvGrpSpPr/>
              <p:nvPr userDrawn="1"/>
            </p:nvGrpSpPr>
            <p:grpSpPr>
              <a:xfrm>
                <a:off x="-2916763" y="769168"/>
                <a:ext cx="268738" cy="248381"/>
                <a:chOff x="-2916763" y="769168"/>
                <a:chExt cx="268738" cy="248381"/>
              </a:xfrm>
            </p:grpSpPr>
            <p:sp>
              <p:nvSpPr>
                <p:cNvPr id="60" name="Rechthoek 59">
                  <a:extLst>
                    <a:ext uri="{FF2B5EF4-FFF2-40B4-BE49-F238E27FC236}">
                      <a16:creationId xmlns:a16="http://schemas.microsoft.com/office/drawing/2014/main" id="{483EFFCD-02DA-4862-BD82-33D14C305034}"/>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1" name="Groep 60">
                  <a:extLst>
                    <a:ext uri="{FF2B5EF4-FFF2-40B4-BE49-F238E27FC236}">
                      <a16:creationId xmlns:a16="http://schemas.microsoft.com/office/drawing/2014/main" id="{FB38A52A-DCBB-4417-B52A-3148E4346D05}"/>
                    </a:ext>
                  </a:extLst>
                </p:cNvPr>
                <p:cNvGrpSpPr/>
                <p:nvPr userDrawn="1"/>
              </p:nvGrpSpPr>
              <p:grpSpPr>
                <a:xfrm>
                  <a:off x="-2866744" y="827071"/>
                  <a:ext cx="168701" cy="132575"/>
                  <a:chOff x="-2866744" y="827071"/>
                  <a:chExt cx="168701" cy="132575"/>
                </a:xfrm>
              </p:grpSpPr>
              <p:cxnSp>
                <p:nvCxnSpPr>
                  <p:cNvPr id="63" name="Rechte verbindingslijn 62">
                    <a:extLst>
                      <a:ext uri="{FF2B5EF4-FFF2-40B4-BE49-F238E27FC236}">
                        <a16:creationId xmlns:a16="http://schemas.microsoft.com/office/drawing/2014/main" id="{A5A5948E-D859-486C-AED9-21FFE2FC1EF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171EE579-C475-4F83-B71C-E1E6F434266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A63756E6-4714-49ED-BCDB-54E4DBFFD07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54BCB738-B9AB-493A-B692-7ECA8C4FBA7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19C51BF0-35BC-4722-8868-482FD33ABDDB}"/>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2" name="Pijl: rechts 61">
                  <a:extLst>
                    <a:ext uri="{FF2B5EF4-FFF2-40B4-BE49-F238E27FC236}">
                      <a16:creationId xmlns:a16="http://schemas.microsoft.com/office/drawing/2014/main" id="{AC2379D7-D994-44EC-AD61-DC86357CE28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1" name="Groep 50">
                <a:extLst>
                  <a:ext uri="{FF2B5EF4-FFF2-40B4-BE49-F238E27FC236}">
                    <a16:creationId xmlns:a16="http://schemas.microsoft.com/office/drawing/2014/main" id="{0D92A2BA-E629-4050-94F1-E3EC14E1E0FE}"/>
                  </a:ext>
                </a:extLst>
              </p:cNvPr>
              <p:cNvGrpSpPr/>
              <p:nvPr userDrawn="1"/>
            </p:nvGrpSpPr>
            <p:grpSpPr>
              <a:xfrm>
                <a:off x="-2916763" y="460171"/>
                <a:ext cx="268738" cy="248381"/>
                <a:chOff x="-2916763" y="460171"/>
                <a:chExt cx="268738" cy="248381"/>
              </a:xfrm>
            </p:grpSpPr>
            <p:sp>
              <p:nvSpPr>
                <p:cNvPr id="52" name="Rechthoek 51">
                  <a:extLst>
                    <a:ext uri="{FF2B5EF4-FFF2-40B4-BE49-F238E27FC236}">
                      <a16:creationId xmlns:a16="http://schemas.microsoft.com/office/drawing/2014/main" id="{A91C341B-9837-4B7E-AB36-D9E35CE0B7AC}"/>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3" name="Groep 52">
                  <a:extLst>
                    <a:ext uri="{FF2B5EF4-FFF2-40B4-BE49-F238E27FC236}">
                      <a16:creationId xmlns:a16="http://schemas.microsoft.com/office/drawing/2014/main" id="{76AEE7EF-A577-443B-90D8-D3E016C8FA33}"/>
                    </a:ext>
                  </a:extLst>
                </p:cNvPr>
                <p:cNvGrpSpPr/>
                <p:nvPr userDrawn="1"/>
              </p:nvGrpSpPr>
              <p:grpSpPr>
                <a:xfrm>
                  <a:off x="-2866744" y="518074"/>
                  <a:ext cx="168701" cy="132575"/>
                  <a:chOff x="-2866744" y="518074"/>
                  <a:chExt cx="168701" cy="132575"/>
                </a:xfrm>
              </p:grpSpPr>
              <p:cxnSp>
                <p:nvCxnSpPr>
                  <p:cNvPr id="55" name="Rechte verbindingslijn 54">
                    <a:extLst>
                      <a:ext uri="{FF2B5EF4-FFF2-40B4-BE49-F238E27FC236}">
                        <a16:creationId xmlns:a16="http://schemas.microsoft.com/office/drawing/2014/main" id="{0BA0E0A7-3A20-4F14-AE6D-EB412F9B758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231E1F65-075D-400E-8098-20E49F200CC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2F1033DD-8D0D-4B6C-B3E9-A1DB175022C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C6895BE6-027B-4DC5-BC87-B47BAE991A5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A1CA08E1-18C4-4ACE-BC5C-F77D50A6500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4" name="Pijl: rechts 53">
                  <a:extLst>
                    <a:ext uri="{FF2B5EF4-FFF2-40B4-BE49-F238E27FC236}">
                      <a16:creationId xmlns:a16="http://schemas.microsoft.com/office/drawing/2014/main" id="{65A80AC5-0FBC-4039-8970-4ED847FFF56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6" name="Groep 35">
              <a:extLst>
                <a:ext uri="{FF2B5EF4-FFF2-40B4-BE49-F238E27FC236}">
                  <a16:creationId xmlns:a16="http://schemas.microsoft.com/office/drawing/2014/main" id="{F8A0388A-881F-4023-8578-3FDE8A5D6342}"/>
                </a:ext>
              </a:extLst>
            </p:cNvPr>
            <p:cNvGrpSpPr/>
            <p:nvPr userDrawn="1"/>
          </p:nvGrpSpPr>
          <p:grpSpPr>
            <a:xfrm>
              <a:off x="-938434" y="5326819"/>
              <a:ext cx="627798" cy="576693"/>
              <a:chOff x="-1753862" y="6112775"/>
              <a:chExt cx="759635" cy="697798"/>
            </a:xfrm>
          </p:grpSpPr>
          <p:grpSp>
            <p:nvGrpSpPr>
              <p:cNvPr id="37" name="Inspireren">
                <a:extLst>
                  <a:ext uri="{FF2B5EF4-FFF2-40B4-BE49-F238E27FC236}">
                    <a16:creationId xmlns:a16="http://schemas.microsoft.com/office/drawing/2014/main" id="{D301C53B-8704-478B-8C82-D334FF47B78E}"/>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9" name="Freeform 12">
                  <a:extLst>
                    <a:ext uri="{FF2B5EF4-FFF2-40B4-BE49-F238E27FC236}">
                      <a16:creationId xmlns:a16="http://schemas.microsoft.com/office/drawing/2014/main" id="{623D821A-79A0-4FCD-8C90-B1B565BACA0E}"/>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0" name="Freeform 13">
                  <a:extLst>
                    <a:ext uri="{FF2B5EF4-FFF2-40B4-BE49-F238E27FC236}">
                      <a16:creationId xmlns:a16="http://schemas.microsoft.com/office/drawing/2014/main" id="{474736D6-EE56-45B3-87F3-7EC7E6EB02B6}"/>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1" name="Freeform 14">
                  <a:extLst>
                    <a:ext uri="{FF2B5EF4-FFF2-40B4-BE49-F238E27FC236}">
                      <a16:creationId xmlns:a16="http://schemas.microsoft.com/office/drawing/2014/main" id="{85037C4D-9B6C-475D-91C9-9FE5A358D1B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8" name="Tekstvak 37">
                <a:extLst>
                  <a:ext uri="{FF2B5EF4-FFF2-40B4-BE49-F238E27FC236}">
                    <a16:creationId xmlns:a16="http://schemas.microsoft.com/office/drawing/2014/main" id="{579447C9-A662-4ABF-99F9-E555681D422D}"/>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9143999" cy="5143500"/>
          </a:xfrm>
          <a:solidFill>
            <a:schemeClr val="bg1">
              <a:lumMod val="75000"/>
            </a:schemeClr>
          </a:solidFill>
        </p:spPr>
        <p:txBody>
          <a:bodyPr lIns="6660000" bIns="0" anchor="ctr" anchorCtr="0">
            <a:normAutofit/>
          </a:bodyPr>
          <a:lstStyle>
            <a:lvl1pPr marL="0" indent="0" algn="l">
              <a:lnSpc>
                <a:spcPct val="100000"/>
              </a:lnSpc>
              <a:spcBef>
                <a:spcPts val="0"/>
              </a:spcBef>
              <a:buNone/>
              <a:defRPr sz="105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4670227" cy="51435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m + Beeld</a:t>
            </a:r>
            <a:endParaRPr lang="nl-NL" sz="1050" b="1" cap="all" spc="0" baseline="0" dirty="0">
              <a:solidFill>
                <a:sysClr val="windowText" lastClr="000000"/>
              </a:solidFill>
              <a:latin typeface="+mn-lt"/>
              <a:cs typeface="Calibri" panose="020F0502020204030204" pitchFamily="34" charset="0"/>
            </a:endParaRP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410766" y="541926"/>
            <a:ext cx="2727289" cy="4189618"/>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5609" y="-380311"/>
            <a:ext cx="8335565" cy="369425"/>
          </a:xfrm>
        </p:spPr>
        <p:txBody>
          <a:bodyPr/>
          <a:lstStyle>
            <a:lvl1pPr>
              <a:defRPr sz="1050" cap="all" baseline="0"/>
            </a:lvl1pPr>
          </a:lstStyle>
          <a:p>
            <a:r>
              <a:rPr lang="nl-NL" dirty="0"/>
              <a:t>Tekst M + Beeld</a:t>
            </a:r>
          </a:p>
        </p:txBody>
      </p:sp>
    </p:spTree>
    <p:extLst>
      <p:ext uri="{BB962C8B-B14F-4D97-AF65-F5344CB8AC3E}">
        <p14:creationId xmlns:p14="http://schemas.microsoft.com/office/powerpoint/2010/main" val="4057829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grpSp>
        <p:nvGrpSpPr>
          <p:cNvPr id="81" name="- INSTRUCTIES">
            <a:extLst>
              <a:ext uri="{FF2B5EF4-FFF2-40B4-BE49-F238E27FC236}">
                <a16:creationId xmlns:a16="http://schemas.microsoft.com/office/drawing/2014/main" id="{66C09110-BCB1-4B35-9746-C1F91ED39611}"/>
              </a:ext>
            </a:extLst>
          </p:cNvPr>
          <p:cNvGrpSpPr/>
          <p:nvPr userDrawn="1"/>
        </p:nvGrpSpPr>
        <p:grpSpPr>
          <a:xfrm>
            <a:off x="9283196" y="0"/>
            <a:ext cx="2770040" cy="5016356"/>
            <a:chOff x="-3786165" y="-1"/>
            <a:chExt cx="3693386" cy="6688475"/>
          </a:xfrm>
        </p:grpSpPr>
        <p:sp>
          <p:nvSpPr>
            <p:cNvPr id="82" name="Rechthoek 81">
              <a:extLst>
                <a:ext uri="{FF2B5EF4-FFF2-40B4-BE49-F238E27FC236}">
                  <a16:creationId xmlns:a16="http://schemas.microsoft.com/office/drawing/2014/main" id="{CE784DBF-7F7E-4D89-98D6-8F0CF86ADC17}"/>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83" name="Ovaal 82">
              <a:extLst>
                <a:ext uri="{FF2B5EF4-FFF2-40B4-BE49-F238E27FC236}">
                  <a16:creationId xmlns:a16="http://schemas.microsoft.com/office/drawing/2014/main" id="{457461AB-088D-45DC-B93A-A41FB949C7D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F455382E-1D1D-487E-BBF2-8BEF16EFC2F6}"/>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5" name="Ovaal 84">
              <a:extLst>
                <a:ext uri="{FF2B5EF4-FFF2-40B4-BE49-F238E27FC236}">
                  <a16:creationId xmlns:a16="http://schemas.microsoft.com/office/drawing/2014/main" id="{B4D33685-8116-4851-81F1-20EDD6277850}"/>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6" name="Rechthoek 85">
              <a:extLst>
                <a:ext uri="{FF2B5EF4-FFF2-40B4-BE49-F238E27FC236}">
                  <a16:creationId xmlns:a16="http://schemas.microsoft.com/office/drawing/2014/main" id="{EFEDF4F2-4681-4370-AC35-2D486054B9B4}"/>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7" name="Ovaal 86">
              <a:extLst>
                <a:ext uri="{FF2B5EF4-FFF2-40B4-BE49-F238E27FC236}">
                  <a16:creationId xmlns:a16="http://schemas.microsoft.com/office/drawing/2014/main" id="{5250C30E-F5E8-4505-9307-8C49C383BF10}"/>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8" name="Rechthoek 87">
              <a:extLst>
                <a:ext uri="{FF2B5EF4-FFF2-40B4-BE49-F238E27FC236}">
                  <a16:creationId xmlns:a16="http://schemas.microsoft.com/office/drawing/2014/main" id="{51D3548C-3845-4804-A8A3-634CC4ED5A57}"/>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89" name="Rechthoek 88">
              <a:extLst>
                <a:ext uri="{FF2B5EF4-FFF2-40B4-BE49-F238E27FC236}">
                  <a16:creationId xmlns:a16="http://schemas.microsoft.com/office/drawing/2014/main" id="{D861939D-257B-44D0-AB27-94711DEAA3A4}"/>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90" name="Groep 89">
              <a:extLst>
                <a:ext uri="{FF2B5EF4-FFF2-40B4-BE49-F238E27FC236}">
                  <a16:creationId xmlns:a16="http://schemas.microsoft.com/office/drawing/2014/main" id="{3C075A4F-09EB-48F1-B5A6-81E50B9303C3}"/>
                </a:ext>
              </a:extLst>
            </p:cNvPr>
            <p:cNvGrpSpPr/>
            <p:nvPr userDrawn="1"/>
          </p:nvGrpSpPr>
          <p:grpSpPr>
            <a:xfrm>
              <a:off x="-2485819" y="3479783"/>
              <a:ext cx="1222990" cy="563933"/>
              <a:chOff x="-2485819" y="3399207"/>
              <a:chExt cx="1222990" cy="563933"/>
            </a:xfrm>
          </p:grpSpPr>
          <p:sp>
            <p:nvSpPr>
              <p:cNvPr id="129" name="Rechthoek 128">
                <a:extLst>
                  <a:ext uri="{FF2B5EF4-FFF2-40B4-BE49-F238E27FC236}">
                    <a16:creationId xmlns:a16="http://schemas.microsoft.com/office/drawing/2014/main" id="{B61D21AD-E986-456E-B2F4-530EF9737CA7}"/>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0" name="Rechthoek 129">
                <a:extLst>
                  <a:ext uri="{FF2B5EF4-FFF2-40B4-BE49-F238E27FC236}">
                    <a16:creationId xmlns:a16="http://schemas.microsoft.com/office/drawing/2014/main" id="{130F410F-EB76-469A-9DC2-5986DF2FA014}"/>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31" name="Groep 130">
                <a:extLst>
                  <a:ext uri="{FF2B5EF4-FFF2-40B4-BE49-F238E27FC236}">
                    <a16:creationId xmlns:a16="http://schemas.microsoft.com/office/drawing/2014/main" id="{B9EFA7D2-0D7A-4E59-A826-A91BC8C0D330}"/>
                  </a:ext>
                </a:extLst>
              </p:cNvPr>
              <p:cNvGrpSpPr/>
              <p:nvPr userDrawn="1"/>
            </p:nvGrpSpPr>
            <p:grpSpPr>
              <a:xfrm>
                <a:off x="-2403869" y="3460544"/>
                <a:ext cx="155951" cy="131922"/>
                <a:chOff x="12968836" y="3354170"/>
                <a:chExt cx="404806" cy="342433"/>
              </a:xfrm>
            </p:grpSpPr>
            <p:sp>
              <p:nvSpPr>
                <p:cNvPr id="144" name="Rechthoek: afgeronde hoeken 143">
                  <a:extLst>
                    <a:ext uri="{FF2B5EF4-FFF2-40B4-BE49-F238E27FC236}">
                      <a16:creationId xmlns:a16="http://schemas.microsoft.com/office/drawing/2014/main" id="{CA94FC94-E8E9-42DF-B783-ABDA25F1F54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615BA5A5-EB67-48A9-AB50-6D3A8086E17D}"/>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4A0668BD-D5BA-4F58-8E0E-8CF796CA0E9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D20464FE-FFAB-4EE9-95D8-D2AA29EAD86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89330452-9F5C-44BD-84D1-4463E05845F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C505CECE-53D2-4EFE-BA5A-13C7CC42357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32" name="Groep 131">
                <a:extLst>
                  <a:ext uri="{FF2B5EF4-FFF2-40B4-BE49-F238E27FC236}">
                    <a16:creationId xmlns:a16="http://schemas.microsoft.com/office/drawing/2014/main" id="{2D5DD766-1108-4649-B651-0C5E3545B3D1}"/>
                  </a:ext>
                </a:extLst>
              </p:cNvPr>
              <p:cNvGrpSpPr/>
              <p:nvPr userDrawn="1"/>
            </p:nvGrpSpPr>
            <p:grpSpPr>
              <a:xfrm>
                <a:off x="-2423424" y="3690208"/>
                <a:ext cx="166739" cy="218963"/>
                <a:chOff x="12940828" y="3950597"/>
                <a:chExt cx="432813" cy="568367"/>
              </a:xfrm>
            </p:grpSpPr>
            <p:grpSp>
              <p:nvGrpSpPr>
                <p:cNvPr id="136" name="Groep 135">
                  <a:extLst>
                    <a:ext uri="{FF2B5EF4-FFF2-40B4-BE49-F238E27FC236}">
                      <a16:creationId xmlns:a16="http://schemas.microsoft.com/office/drawing/2014/main" id="{3236F4CA-5E3E-4F03-81AF-BBB022286434}"/>
                    </a:ext>
                  </a:extLst>
                </p:cNvPr>
                <p:cNvGrpSpPr/>
                <p:nvPr userDrawn="1"/>
              </p:nvGrpSpPr>
              <p:grpSpPr>
                <a:xfrm>
                  <a:off x="13000382" y="4006891"/>
                  <a:ext cx="373259" cy="315747"/>
                  <a:chOff x="12968836" y="3354170"/>
                  <a:chExt cx="404806" cy="342433"/>
                </a:xfrm>
              </p:grpSpPr>
              <p:sp>
                <p:nvSpPr>
                  <p:cNvPr id="138" name="Rechthoek: afgeronde hoeken 137">
                    <a:extLst>
                      <a:ext uri="{FF2B5EF4-FFF2-40B4-BE49-F238E27FC236}">
                        <a16:creationId xmlns:a16="http://schemas.microsoft.com/office/drawing/2014/main" id="{AA8FAECA-6D1A-481A-BB8B-FC9AC302CF4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9" name="Rechthoek 138">
                    <a:extLst>
                      <a:ext uri="{FF2B5EF4-FFF2-40B4-BE49-F238E27FC236}">
                        <a16:creationId xmlns:a16="http://schemas.microsoft.com/office/drawing/2014/main" id="{1AF839B4-FA5C-4C10-BDF7-5EBC892D123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0" name="Rechthoek 139">
                    <a:extLst>
                      <a:ext uri="{FF2B5EF4-FFF2-40B4-BE49-F238E27FC236}">
                        <a16:creationId xmlns:a16="http://schemas.microsoft.com/office/drawing/2014/main" id="{D7C5E34D-4C07-48F1-8FCA-E72F4C81B72A}"/>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1" name="Rechthoek 140">
                    <a:extLst>
                      <a:ext uri="{FF2B5EF4-FFF2-40B4-BE49-F238E27FC236}">
                        <a16:creationId xmlns:a16="http://schemas.microsoft.com/office/drawing/2014/main" id="{0ED4AC0F-1992-4341-89C5-2B8B20EF9EED}"/>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2" name="Rechthoek 141">
                    <a:extLst>
                      <a:ext uri="{FF2B5EF4-FFF2-40B4-BE49-F238E27FC236}">
                        <a16:creationId xmlns:a16="http://schemas.microsoft.com/office/drawing/2014/main" id="{797CFCB9-5CFB-40F7-BD9E-D8DE0E295D43}"/>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08E9FE96-8B2B-493F-B23F-2BA439B7488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37" name="Boog 136">
                  <a:extLst>
                    <a:ext uri="{FF2B5EF4-FFF2-40B4-BE49-F238E27FC236}">
                      <a16:creationId xmlns:a16="http://schemas.microsoft.com/office/drawing/2014/main" id="{2B859560-53CE-4E68-9F8D-3C5BDCD253AE}"/>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33" name="Tekstvak 132">
                <a:extLst>
                  <a:ext uri="{FF2B5EF4-FFF2-40B4-BE49-F238E27FC236}">
                    <a16:creationId xmlns:a16="http://schemas.microsoft.com/office/drawing/2014/main" id="{BC801DA1-356A-4DAB-A4CB-D392534C6C1E}"/>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34" name="Tekstvak 133">
                <a:extLst>
                  <a:ext uri="{FF2B5EF4-FFF2-40B4-BE49-F238E27FC236}">
                    <a16:creationId xmlns:a16="http://schemas.microsoft.com/office/drawing/2014/main" id="{4C6F9372-A738-42A5-A786-04CB3A7F5280}"/>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35" name="Vrije vorm: vorm 134">
                <a:extLst>
                  <a:ext uri="{FF2B5EF4-FFF2-40B4-BE49-F238E27FC236}">
                    <a16:creationId xmlns:a16="http://schemas.microsoft.com/office/drawing/2014/main" id="{1172F209-2D88-4D1C-A8C1-092172991C78}"/>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91" name="Groep 90">
              <a:extLst>
                <a:ext uri="{FF2B5EF4-FFF2-40B4-BE49-F238E27FC236}">
                  <a16:creationId xmlns:a16="http://schemas.microsoft.com/office/drawing/2014/main" id="{4671F0D8-C184-4051-A5CF-89944AF940F6}"/>
                </a:ext>
              </a:extLst>
            </p:cNvPr>
            <p:cNvGrpSpPr/>
            <p:nvPr userDrawn="1"/>
          </p:nvGrpSpPr>
          <p:grpSpPr>
            <a:xfrm>
              <a:off x="-3786165" y="5728778"/>
              <a:ext cx="3693386" cy="959696"/>
              <a:chOff x="-3786437" y="6163468"/>
              <a:chExt cx="3693386" cy="959696"/>
            </a:xfrm>
          </p:grpSpPr>
          <p:sp>
            <p:nvSpPr>
              <p:cNvPr id="119" name="Rechthoek 118">
                <a:extLst>
                  <a:ext uri="{FF2B5EF4-FFF2-40B4-BE49-F238E27FC236}">
                    <a16:creationId xmlns:a16="http://schemas.microsoft.com/office/drawing/2014/main" id="{4589A25F-BBAF-4BB2-A234-5FDB14ED4CEC}"/>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20" name="ICOON_info">
                <a:extLst>
                  <a:ext uri="{FF2B5EF4-FFF2-40B4-BE49-F238E27FC236}">
                    <a16:creationId xmlns:a16="http://schemas.microsoft.com/office/drawing/2014/main" id="{F493A4B9-DCF0-48E6-9D9E-46675A4138EE}"/>
                  </a:ext>
                </a:extLst>
              </p:cNvPr>
              <p:cNvGrpSpPr/>
              <p:nvPr userDrawn="1"/>
            </p:nvGrpSpPr>
            <p:grpSpPr>
              <a:xfrm>
                <a:off x="-376736" y="6163468"/>
                <a:ext cx="283685" cy="283685"/>
                <a:chOff x="-510741" y="5913713"/>
                <a:chExt cx="267555" cy="267555"/>
              </a:xfrm>
            </p:grpSpPr>
            <p:sp>
              <p:nvSpPr>
                <p:cNvPr id="127" name="Ovaal 126">
                  <a:extLst>
                    <a:ext uri="{FF2B5EF4-FFF2-40B4-BE49-F238E27FC236}">
                      <a16:creationId xmlns:a16="http://schemas.microsoft.com/office/drawing/2014/main" id="{42976F95-03DC-43C0-8295-B506EA022E5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28" name="Graphic 163" descr="Informatie">
                  <a:extLst>
                    <a:ext uri="{FF2B5EF4-FFF2-40B4-BE49-F238E27FC236}">
                      <a16:creationId xmlns:a16="http://schemas.microsoft.com/office/drawing/2014/main" id="{6D4C7ABA-48DF-4F2D-B1C8-5969E92C37C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21" name="Groep 120">
                <a:extLst>
                  <a:ext uri="{FF2B5EF4-FFF2-40B4-BE49-F238E27FC236}">
                    <a16:creationId xmlns:a16="http://schemas.microsoft.com/office/drawing/2014/main" id="{AFC26134-C717-4D75-9FE9-CFCC7122A6EF}"/>
                  </a:ext>
                </a:extLst>
              </p:cNvPr>
              <p:cNvGrpSpPr/>
              <p:nvPr userDrawn="1"/>
            </p:nvGrpSpPr>
            <p:grpSpPr>
              <a:xfrm>
                <a:off x="-938434" y="6420818"/>
                <a:ext cx="627798" cy="576693"/>
                <a:chOff x="-938434" y="4570310"/>
                <a:chExt cx="627798" cy="576693"/>
              </a:xfrm>
            </p:grpSpPr>
            <p:grpSp>
              <p:nvGrpSpPr>
                <p:cNvPr id="122" name="Inspireren">
                  <a:extLst>
                    <a:ext uri="{FF2B5EF4-FFF2-40B4-BE49-F238E27FC236}">
                      <a16:creationId xmlns:a16="http://schemas.microsoft.com/office/drawing/2014/main" id="{59CFBBFE-2835-4AF8-A630-0F3A7A3C9BEC}"/>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4" name="Freeform 12">
                    <a:extLst>
                      <a:ext uri="{FF2B5EF4-FFF2-40B4-BE49-F238E27FC236}">
                        <a16:creationId xmlns:a16="http://schemas.microsoft.com/office/drawing/2014/main" id="{ED0466E4-64B3-4C91-8AEF-87F52C4B2AD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25" name="Freeform 13">
                    <a:extLst>
                      <a:ext uri="{FF2B5EF4-FFF2-40B4-BE49-F238E27FC236}">
                        <a16:creationId xmlns:a16="http://schemas.microsoft.com/office/drawing/2014/main" id="{B07E2EB3-44DD-4460-BC55-B118DB23239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26" name="Freeform 14">
                    <a:extLst>
                      <a:ext uri="{FF2B5EF4-FFF2-40B4-BE49-F238E27FC236}">
                        <a16:creationId xmlns:a16="http://schemas.microsoft.com/office/drawing/2014/main" id="{3CB6B1A3-7EBB-4AF7-B438-036A1AEFA2F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23" name="Tekstvak 122">
                  <a:extLst>
                    <a:ext uri="{FF2B5EF4-FFF2-40B4-BE49-F238E27FC236}">
                      <a16:creationId xmlns:a16="http://schemas.microsoft.com/office/drawing/2014/main" id="{551F2688-FDEF-4A7B-85B4-EC4973EE2DE8}"/>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92" name="Groep 91">
              <a:extLst>
                <a:ext uri="{FF2B5EF4-FFF2-40B4-BE49-F238E27FC236}">
                  <a16:creationId xmlns:a16="http://schemas.microsoft.com/office/drawing/2014/main" id="{2A444115-D620-4C49-A355-83168FA48978}"/>
                </a:ext>
              </a:extLst>
            </p:cNvPr>
            <p:cNvGrpSpPr/>
            <p:nvPr userDrawn="1"/>
          </p:nvGrpSpPr>
          <p:grpSpPr>
            <a:xfrm>
              <a:off x="-3367447" y="1226982"/>
              <a:ext cx="791775" cy="406485"/>
              <a:chOff x="-3565087" y="1409294"/>
              <a:chExt cx="627469" cy="322133"/>
            </a:xfrm>
          </p:grpSpPr>
          <p:grpSp>
            <p:nvGrpSpPr>
              <p:cNvPr id="113" name="Groep 112">
                <a:extLst>
                  <a:ext uri="{FF2B5EF4-FFF2-40B4-BE49-F238E27FC236}">
                    <a16:creationId xmlns:a16="http://schemas.microsoft.com/office/drawing/2014/main" id="{3899649F-9B70-4ACD-B4CF-F679E208EADF}"/>
                  </a:ext>
                </a:extLst>
              </p:cNvPr>
              <p:cNvGrpSpPr/>
              <p:nvPr userDrawn="1"/>
            </p:nvGrpSpPr>
            <p:grpSpPr>
              <a:xfrm>
                <a:off x="-3364916" y="1409294"/>
                <a:ext cx="225195" cy="195499"/>
                <a:chOff x="10307162" y="1361199"/>
                <a:chExt cx="2200275" cy="1914525"/>
              </a:xfrm>
            </p:grpSpPr>
            <p:sp>
              <p:nvSpPr>
                <p:cNvPr id="115" name="Vrije vorm: vorm 114">
                  <a:extLst>
                    <a:ext uri="{FF2B5EF4-FFF2-40B4-BE49-F238E27FC236}">
                      <a16:creationId xmlns:a16="http://schemas.microsoft.com/office/drawing/2014/main" id="{187F8506-C494-4F0D-862A-2ECDF2603894}"/>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116" name="Groep 115">
                  <a:extLst>
                    <a:ext uri="{FF2B5EF4-FFF2-40B4-BE49-F238E27FC236}">
                      <a16:creationId xmlns:a16="http://schemas.microsoft.com/office/drawing/2014/main" id="{BB531D42-041F-42AC-85A5-C3D469D6DB3D}"/>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17" name="Vrije vorm: vorm 116">
                    <a:extLst>
                      <a:ext uri="{FF2B5EF4-FFF2-40B4-BE49-F238E27FC236}">
                        <a16:creationId xmlns:a16="http://schemas.microsoft.com/office/drawing/2014/main" id="{2F1A628D-CB0C-4F04-81C5-7452DF9F3A8D}"/>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118" name="Vrije vorm: vorm 117">
                    <a:extLst>
                      <a:ext uri="{FF2B5EF4-FFF2-40B4-BE49-F238E27FC236}">
                        <a16:creationId xmlns:a16="http://schemas.microsoft.com/office/drawing/2014/main" id="{7CAE5EB3-BFA5-445B-8FE5-FA3ED7F57587}"/>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114" name="Tekstvak 113">
                <a:extLst>
                  <a:ext uri="{FF2B5EF4-FFF2-40B4-BE49-F238E27FC236}">
                    <a16:creationId xmlns:a16="http://schemas.microsoft.com/office/drawing/2014/main" id="{57A62EAE-0C88-400E-9529-F667D088C547}"/>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93" name="Groep 92">
              <a:extLst>
                <a:ext uri="{FF2B5EF4-FFF2-40B4-BE49-F238E27FC236}">
                  <a16:creationId xmlns:a16="http://schemas.microsoft.com/office/drawing/2014/main" id="{F74D4580-8B6C-48DC-AF53-229F90070704}"/>
                </a:ext>
              </a:extLst>
            </p:cNvPr>
            <p:cNvGrpSpPr/>
            <p:nvPr userDrawn="1"/>
          </p:nvGrpSpPr>
          <p:grpSpPr>
            <a:xfrm>
              <a:off x="-3354295" y="5166361"/>
              <a:ext cx="514284" cy="506545"/>
              <a:chOff x="12617641" y="3403239"/>
              <a:chExt cx="752963" cy="741634"/>
            </a:xfrm>
          </p:grpSpPr>
          <p:grpSp>
            <p:nvGrpSpPr>
              <p:cNvPr id="97" name="Groep 96">
                <a:extLst>
                  <a:ext uri="{FF2B5EF4-FFF2-40B4-BE49-F238E27FC236}">
                    <a16:creationId xmlns:a16="http://schemas.microsoft.com/office/drawing/2014/main" id="{1CE0E456-FD6D-4A5F-922D-45B76EA28E29}"/>
                  </a:ext>
                </a:extLst>
              </p:cNvPr>
              <p:cNvGrpSpPr/>
              <p:nvPr userDrawn="1"/>
            </p:nvGrpSpPr>
            <p:grpSpPr>
              <a:xfrm>
                <a:off x="12771530" y="3403239"/>
                <a:ext cx="467176" cy="448491"/>
                <a:chOff x="12782157" y="3403239"/>
                <a:chExt cx="467176" cy="448491"/>
              </a:xfrm>
            </p:grpSpPr>
            <p:grpSp>
              <p:nvGrpSpPr>
                <p:cNvPr id="100" name="Groep 99">
                  <a:extLst>
                    <a:ext uri="{FF2B5EF4-FFF2-40B4-BE49-F238E27FC236}">
                      <a16:creationId xmlns:a16="http://schemas.microsoft.com/office/drawing/2014/main" id="{6F6479EB-D419-4389-9593-7973247E11D1}"/>
                    </a:ext>
                  </a:extLst>
                </p:cNvPr>
                <p:cNvGrpSpPr/>
                <p:nvPr userDrawn="1"/>
              </p:nvGrpSpPr>
              <p:grpSpPr>
                <a:xfrm>
                  <a:off x="12782157" y="3403239"/>
                  <a:ext cx="412976" cy="396132"/>
                  <a:chOff x="13554906" y="3320109"/>
                  <a:chExt cx="443917" cy="425811"/>
                </a:xfrm>
              </p:grpSpPr>
              <p:grpSp>
                <p:nvGrpSpPr>
                  <p:cNvPr id="107" name="Groep 106">
                    <a:extLst>
                      <a:ext uri="{FF2B5EF4-FFF2-40B4-BE49-F238E27FC236}">
                        <a16:creationId xmlns:a16="http://schemas.microsoft.com/office/drawing/2014/main" id="{91247562-B641-4912-9B18-6904DD06236A}"/>
                      </a:ext>
                    </a:extLst>
                  </p:cNvPr>
                  <p:cNvGrpSpPr/>
                  <p:nvPr userDrawn="1"/>
                </p:nvGrpSpPr>
                <p:grpSpPr>
                  <a:xfrm>
                    <a:off x="13554906" y="3320109"/>
                    <a:ext cx="443917" cy="425811"/>
                    <a:chOff x="12909684" y="1276143"/>
                    <a:chExt cx="443917" cy="425811"/>
                  </a:xfrm>
                </p:grpSpPr>
                <p:sp>
                  <p:nvSpPr>
                    <p:cNvPr id="110" name="Rechthoek 109">
                      <a:extLst>
                        <a:ext uri="{FF2B5EF4-FFF2-40B4-BE49-F238E27FC236}">
                          <a16:creationId xmlns:a16="http://schemas.microsoft.com/office/drawing/2014/main" id="{CF8993B0-9FA7-4DD7-88C5-A02E203FD322}"/>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D65EBF64-5A8C-4E56-81F3-AC5F9DC096E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2" name="Ovaal 111">
                      <a:extLst>
                        <a:ext uri="{FF2B5EF4-FFF2-40B4-BE49-F238E27FC236}">
                          <a16:creationId xmlns:a16="http://schemas.microsoft.com/office/drawing/2014/main" id="{B0C91313-F4CA-480E-80CE-6D94522C9907}"/>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08" name="Afbeelding 107">
                    <a:extLst>
                      <a:ext uri="{FF2B5EF4-FFF2-40B4-BE49-F238E27FC236}">
                        <a16:creationId xmlns:a16="http://schemas.microsoft.com/office/drawing/2014/main" id="{3A42FDA0-42A8-437A-8EDC-1D8B0B2EF90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09" name="Afbeelding 108">
                    <a:extLst>
                      <a:ext uri="{FF2B5EF4-FFF2-40B4-BE49-F238E27FC236}">
                        <a16:creationId xmlns:a16="http://schemas.microsoft.com/office/drawing/2014/main" id="{DF2A6EFA-FC56-4FCA-A9E4-C8019D89DB00}"/>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1" name="Groep 100">
                  <a:extLst>
                    <a:ext uri="{FF2B5EF4-FFF2-40B4-BE49-F238E27FC236}">
                      <a16:creationId xmlns:a16="http://schemas.microsoft.com/office/drawing/2014/main" id="{874BB2A0-9BA7-462C-978D-E1184DA0DBE8}"/>
                    </a:ext>
                  </a:extLst>
                </p:cNvPr>
                <p:cNvGrpSpPr/>
                <p:nvPr userDrawn="1"/>
              </p:nvGrpSpPr>
              <p:grpSpPr>
                <a:xfrm>
                  <a:off x="13103513" y="3705268"/>
                  <a:ext cx="145820" cy="146462"/>
                  <a:chOff x="13096169" y="3602278"/>
                  <a:chExt cx="145820" cy="146462"/>
                </a:xfrm>
              </p:grpSpPr>
              <p:sp>
                <p:nvSpPr>
                  <p:cNvPr id="105" name="Rechthoek 104">
                    <a:extLst>
                      <a:ext uri="{FF2B5EF4-FFF2-40B4-BE49-F238E27FC236}">
                        <a16:creationId xmlns:a16="http://schemas.microsoft.com/office/drawing/2014/main" id="{13D548B8-D631-4B24-826E-0743A43B472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6" name="Rechthoek 105">
                    <a:extLst>
                      <a:ext uri="{FF2B5EF4-FFF2-40B4-BE49-F238E27FC236}">
                        <a16:creationId xmlns:a16="http://schemas.microsoft.com/office/drawing/2014/main" id="{D45F5380-0A2D-45E9-A8BE-8D486E8CCFA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02" name="Groep 101">
                  <a:extLst>
                    <a:ext uri="{FF2B5EF4-FFF2-40B4-BE49-F238E27FC236}">
                      <a16:creationId xmlns:a16="http://schemas.microsoft.com/office/drawing/2014/main" id="{693AF8FA-FE3A-47B2-A088-1F3DC6D5AAC1}"/>
                    </a:ext>
                  </a:extLst>
                </p:cNvPr>
                <p:cNvGrpSpPr/>
                <p:nvPr userDrawn="1"/>
              </p:nvGrpSpPr>
              <p:grpSpPr>
                <a:xfrm rot="10800000">
                  <a:off x="13061402" y="3665637"/>
                  <a:ext cx="145820" cy="146462"/>
                  <a:chOff x="13096169" y="3602278"/>
                  <a:chExt cx="145820" cy="146462"/>
                </a:xfrm>
              </p:grpSpPr>
              <p:sp>
                <p:nvSpPr>
                  <p:cNvPr id="103" name="Rechthoek 102">
                    <a:extLst>
                      <a:ext uri="{FF2B5EF4-FFF2-40B4-BE49-F238E27FC236}">
                        <a16:creationId xmlns:a16="http://schemas.microsoft.com/office/drawing/2014/main" id="{369EE251-C0C5-451A-8438-5967A0D289F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21577208-4C9E-422F-997F-E793E0E885A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98" name="Rechthoek 97">
                <a:extLst>
                  <a:ext uri="{FF2B5EF4-FFF2-40B4-BE49-F238E27FC236}">
                    <a16:creationId xmlns:a16="http://schemas.microsoft.com/office/drawing/2014/main" id="{F3B45373-97CF-470B-B860-725FBDE592F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99" name="Gelijkbenige driehoek 98">
                <a:extLst>
                  <a:ext uri="{FF2B5EF4-FFF2-40B4-BE49-F238E27FC236}">
                    <a16:creationId xmlns:a16="http://schemas.microsoft.com/office/drawing/2014/main" id="{AEA1A6C7-16A9-41CE-BD70-03C47727115C}"/>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94" name="Ovaal 93">
              <a:extLst>
                <a:ext uri="{FF2B5EF4-FFF2-40B4-BE49-F238E27FC236}">
                  <a16:creationId xmlns:a16="http://schemas.microsoft.com/office/drawing/2014/main" id="{2914B193-2835-45B5-877C-052A4FA9DF7E}"/>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5" name="Rechthoek 94">
              <a:extLst>
                <a:ext uri="{FF2B5EF4-FFF2-40B4-BE49-F238E27FC236}">
                  <a16:creationId xmlns:a16="http://schemas.microsoft.com/office/drawing/2014/main" id="{99EC1159-6E03-4576-9D6D-DABC90A186C0}"/>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6" name="Rechthoek 95">
              <a:extLst>
                <a:ext uri="{FF2B5EF4-FFF2-40B4-BE49-F238E27FC236}">
                  <a16:creationId xmlns:a16="http://schemas.microsoft.com/office/drawing/2014/main" id="{AD0C66F4-FB44-4019-A1F6-65E0F71454F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9" name="- INFO">
            <a:extLst>
              <a:ext uri="{FF2B5EF4-FFF2-40B4-BE49-F238E27FC236}">
                <a16:creationId xmlns:a16="http://schemas.microsoft.com/office/drawing/2014/main" id="{3F2430C1-3A47-4C5A-9C4D-B45BF29A6CEE}"/>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beeld</a:t>
            </a:r>
            <a:endParaRPr lang="nl-NL" sz="1050" b="1" cap="all" spc="0" baseline="0" dirty="0">
              <a:solidFill>
                <a:sysClr val="windowText" lastClr="000000"/>
              </a:solidFill>
              <a:latin typeface="+mn-lt"/>
              <a:cs typeface="Calibri" panose="020F0502020204030204" pitchFamily="34" charset="0"/>
            </a:endParaRP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9143999" cy="5143500"/>
          </a:xfrm>
          <a:solidFill>
            <a:schemeClr val="bg1">
              <a:lumMod val="75000"/>
            </a:schemeClr>
          </a:solidFill>
        </p:spPr>
        <p:txBody>
          <a:bodyPr bIns="1260000" anchor="ctr" anchorCtr="0">
            <a:norm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199548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grpSp>
        <p:nvGrpSpPr>
          <p:cNvPr id="157" name="- INSTRUCTIES">
            <a:extLst>
              <a:ext uri="{FF2B5EF4-FFF2-40B4-BE49-F238E27FC236}">
                <a16:creationId xmlns:a16="http://schemas.microsoft.com/office/drawing/2014/main" id="{B02AE42A-C80B-4845-8A6C-868A7490A1B3}"/>
              </a:ext>
            </a:extLst>
          </p:cNvPr>
          <p:cNvGrpSpPr/>
          <p:nvPr userDrawn="1"/>
        </p:nvGrpSpPr>
        <p:grpSpPr>
          <a:xfrm>
            <a:off x="9283400" y="1"/>
            <a:ext cx="2770040" cy="4542638"/>
            <a:chOff x="-3786437" y="1"/>
            <a:chExt cx="3693386" cy="6056851"/>
          </a:xfrm>
        </p:grpSpPr>
        <p:sp>
          <p:nvSpPr>
            <p:cNvPr id="158" name="Rechthoek 157">
              <a:extLst>
                <a:ext uri="{FF2B5EF4-FFF2-40B4-BE49-F238E27FC236}">
                  <a16:creationId xmlns:a16="http://schemas.microsoft.com/office/drawing/2014/main" id="{48E3DE8A-56D7-46B0-A206-240F6B5BA7BA}"/>
                </a:ext>
              </a:extLst>
            </p:cNvPr>
            <p:cNvSpPr/>
            <p:nvPr userDrawn="1"/>
          </p:nvSpPr>
          <p:spPr>
            <a:xfrm>
              <a:off x="-3786165" y="3575647"/>
              <a:ext cx="3593091" cy="17526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Grafiek data bewerken</a:t>
              </a:r>
            </a:p>
          </p:txBody>
        </p:sp>
        <p:sp>
          <p:nvSpPr>
            <p:cNvPr id="159" name="Ovaal 158">
              <a:extLst>
                <a:ext uri="{FF2B5EF4-FFF2-40B4-BE49-F238E27FC236}">
                  <a16:creationId xmlns:a16="http://schemas.microsoft.com/office/drawing/2014/main" id="{E1C0EBDB-8725-4776-A59B-609C3BF7B19C}"/>
                </a:ext>
              </a:extLst>
            </p:cNvPr>
            <p:cNvSpPr/>
            <p:nvPr userDrawn="1"/>
          </p:nvSpPr>
          <p:spPr>
            <a:xfrm>
              <a:off x="-3603587" y="404024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0" name="Rechthoek 159">
              <a:extLst>
                <a:ext uri="{FF2B5EF4-FFF2-40B4-BE49-F238E27FC236}">
                  <a16:creationId xmlns:a16="http://schemas.microsoft.com/office/drawing/2014/main" id="{83D775FE-DCFA-4980-B58C-F72564403A12}"/>
                </a:ext>
              </a:extLst>
            </p:cNvPr>
            <p:cNvSpPr/>
            <p:nvPr userDrawn="1"/>
          </p:nvSpPr>
          <p:spPr>
            <a:xfrm>
              <a:off x="-3319415" y="4040246"/>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grafiek</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‘Gegevens bewerken’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1" name="Groep 160">
              <a:extLst>
                <a:ext uri="{FF2B5EF4-FFF2-40B4-BE49-F238E27FC236}">
                  <a16:creationId xmlns:a16="http://schemas.microsoft.com/office/drawing/2014/main" id="{FAD79EED-41A4-487F-AFD4-437430F3BE76}"/>
                </a:ext>
              </a:extLst>
            </p:cNvPr>
            <p:cNvGrpSpPr/>
            <p:nvPr userDrawn="1"/>
          </p:nvGrpSpPr>
          <p:grpSpPr>
            <a:xfrm>
              <a:off x="-3314821" y="4480038"/>
              <a:ext cx="1495189" cy="563933"/>
              <a:chOff x="-3314821" y="3310415"/>
              <a:chExt cx="1495189" cy="563933"/>
            </a:xfrm>
          </p:grpSpPr>
          <p:sp>
            <p:nvSpPr>
              <p:cNvPr id="187" name="Rechthoek 186">
                <a:extLst>
                  <a:ext uri="{FF2B5EF4-FFF2-40B4-BE49-F238E27FC236}">
                    <a16:creationId xmlns:a16="http://schemas.microsoft.com/office/drawing/2014/main" id="{8E7554DC-1B65-4163-B63C-55DE3BB246DF}"/>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88" name="Rechthoek 187">
                <a:extLst>
                  <a:ext uri="{FF2B5EF4-FFF2-40B4-BE49-F238E27FC236}">
                    <a16:creationId xmlns:a16="http://schemas.microsoft.com/office/drawing/2014/main" id="{0A176154-AB57-425D-AA17-AB8755720DC9}"/>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9" name="Tekstvak 188">
                <a:extLst>
                  <a:ext uri="{FF2B5EF4-FFF2-40B4-BE49-F238E27FC236}">
                    <a16:creationId xmlns:a16="http://schemas.microsoft.com/office/drawing/2014/main" id="{64DB6376-7F51-40CD-8431-4303CDDC0B7F}"/>
                  </a:ext>
                </a:extLst>
              </p:cNvPr>
              <p:cNvSpPr txBox="1"/>
              <p:nvPr userDrawn="1"/>
            </p:nvSpPr>
            <p:spPr>
              <a:xfrm>
                <a:off x="-3122115" y="3369117"/>
                <a:ext cx="1258624"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Grafiektype wijzigen</a:t>
                </a:r>
              </a:p>
            </p:txBody>
          </p:sp>
          <p:sp>
            <p:nvSpPr>
              <p:cNvPr id="190" name="Tekstvak 189">
                <a:extLst>
                  <a:ext uri="{FF2B5EF4-FFF2-40B4-BE49-F238E27FC236}">
                    <a16:creationId xmlns:a16="http://schemas.microsoft.com/office/drawing/2014/main" id="{DC72384D-43BE-4004-92B0-D544C703CC2D}"/>
                  </a:ext>
                </a:extLst>
              </p:cNvPr>
              <p:cNvSpPr txBox="1"/>
              <p:nvPr userDrawn="1"/>
            </p:nvSpPr>
            <p:spPr>
              <a:xfrm>
                <a:off x="-3115840" y="3624236"/>
                <a:ext cx="1296208"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Gegevens bewerken</a:t>
                </a:r>
              </a:p>
            </p:txBody>
          </p:sp>
          <p:sp>
            <p:nvSpPr>
              <p:cNvPr id="191" name="Vrije vorm: vorm 190">
                <a:extLst>
                  <a:ext uri="{FF2B5EF4-FFF2-40B4-BE49-F238E27FC236}">
                    <a16:creationId xmlns:a16="http://schemas.microsoft.com/office/drawing/2014/main" id="{2D06D4A2-4C5B-4F8A-B97B-E32C19403607}"/>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192" name="Groep 191">
                <a:extLst>
                  <a:ext uri="{FF2B5EF4-FFF2-40B4-BE49-F238E27FC236}">
                    <a16:creationId xmlns:a16="http://schemas.microsoft.com/office/drawing/2014/main" id="{BFC6C02C-08BD-418E-AC47-FD91E8EC1D30}"/>
                  </a:ext>
                </a:extLst>
              </p:cNvPr>
              <p:cNvGrpSpPr/>
              <p:nvPr userDrawn="1"/>
            </p:nvGrpSpPr>
            <p:grpSpPr>
              <a:xfrm>
                <a:off x="-3261976" y="3361742"/>
                <a:ext cx="139861" cy="152244"/>
                <a:chOff x="12574450" y="6053892"/>
                <a:chExt cx="169232" cy="184215"/>
              </a:xfrm>
            </p:grpSpPr>
            <p:sp>
              <p:nvSpPr>
                <p:cNvPr id="212" name="Rechthoek 211">
                  <a:extLst>
                    <a:ext uri="{FF2B5EF4-FFF2-40B4-BE49-F238E27FC236}">
                      <a16:creationId xmlns:a16="http://schemas.microsoft.com/office/drawing/2014/main" id="{30AFEE65-4A86-45A7-A086-DCAC8603F5C9}"/>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sp>
              <p:nvSpPr>
                <p:cNvPr id="213" name="Rechthoek 212">
                  <a:extLst>
                    <a:ext uri="{FF2B5EF4-FFF2-40B4-BE49-F238E27FC236}">
                      <a16:creationId xmlns:a16="http://schemas.microsoft.com/office/drawing/2014/main" id="{7D394F0E-AD12-4E1B-AAB6-58462BC33528}"/>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sp>
              <p:nvSpPr>
                <p:cNvPr id="214" name="Rechthoek 213">
                  <a:extLst>
                    <a:ext uri="{FF2B5EF4-FFF2-40B4-BE49-F238E27FC236}">
                      <a16:creationId xmlns:a16="http://schemas.microsoft.com/office/drawing/2014/main" id="{37961A08-064E-496F-AD9A-AA75A1630F33}"/>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93" name="Groep 192">
                <a:extLst>
                  <a:ext uri="{FF2B5EF4-FFF2-40B4-BE49-F238E27FC236}">
                    <a16:creationId xmlns:a16="http://schemas.microsoft.com/office/drawing/2014/main" id="{CAEC2229-2298-4061-9E16-D27FAFDBBA66}"/>
                  </a:ext>
                </a:extLst>
              </p:cNvPr>
              <p:cNvGrpSpPr/>
              <p:nvPr userDrawn="1"/>
            </p:nvGrpSpPr>
            <p:grpSpPr>
              <a:xfrm>
                <a:off x="-3261070" y="3635199"/>
                <a:ext cx="168905" cy="104490"/>
                <a:chOff x="-3261070" y="3620931"/>
                <a:chExt cx="193920" cy="119965"/>
              </a:xfrm>
            </p:grpSpPr>
            <p:sp>
              <p:nvSpPr>
                <p:cNvPr id="194" name="Rechthoek 193">
                  <a:extLst>
                    <a:ext uri="{FF2B5EF4-FFF2-40B4-BE49-F238E27FC236}">
                      <a16:creationId xmlns:a16="http://schemas.microsoft.com/office/drawing/2014/main" id="{7041B477-2BE3-4023-8D93-F4FFD8A39DE8}"/>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nvGrpSpPr>
                <p:cNvPr id="195" name="Groep 194">
                  <a:extLst>
                    <a:ext uri="{FF2B5EF4-FFF2-40B4-BE49-F238E27FC236}">
                      <a16:creationId xmlns:a16="http://schemas.microsoft.com/office/drawing/2014/main" id="{435066D9-96FE-4889-AFE1-1AEB682AE2A4}"/>
                    </a:ext>
                  </a:extLst>
                </p:cNvPr>
                <p:cNvGrpSpPr/>
                <p:nvPr userDrawn="1"/>
              </p:nvGrpSpPr>
              <p:grpSpPr>
                <a:xfrm>
                  <a:off x="-3261070" y="3622063"/>
                  <a:ext cx="141113" cy="117345"/>
                  <a:chOff x="1094874" y="-878306"/>
                  <a:chExt cx="867364" cy="613611"/>
                </a:xfrm>
              </p:grpSpPr>
              <p:cxnSp>
                <p:nvCxnSpPr>
                  <p:cNvPr id="205" name="Rechte verbindingslijn 204">
                    <a:extLst>
                      <a:ext uri="{FF2B5EF4-FFF2-40B4-BE49-F238E27FC236}">
                        <a16:creationId xmlns:a16="http://schemas.microsoft.com/office/drawing/2014/main" id="{2AB81AB9-E793-4CE3-93B1-17AB67E507AB}"/>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6" name="Rechte verbindingslijn 205">
                    <a:extLst>
                      <a:ext uri="{FF2B5EF4-FFF2-40B4-BE49-F238E27FC236}">
                        <a16:creationId xmlns:a16="http://schemas.microsoft.com/office/drawing/2014/main" id="{15471619-CDA6-45E5-A9F7-F1AC5EBBF055}"/>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207" name="Groep 206">
                    <a:extLst>
                      <a:ext uri="{FF2B5EF4-FFF2-40B4-BE49-F238E27FC236}">
                        <a16:creationId xmlns:a16="http://schemas.microsoft.com/office/drawing/2014/main" id="{3710843F-0486-4DE8-875A-A1C3059C4272}"/>
                      </a:ext>
                    </a:extLst>
                  </p:cNvPr>
                  <p:cNvGrpSpPr/>
                  <p:nvPr userDrawn="1"/>
                </p:nvGrpSpPr>
                <p:grpSpPr>
                  <a:xfrm>
                    <a:off x="1270535" y="-878306"/>
                    <a:ext cx="526983" cy="613611"/>
                    <a:chOff x="1270535" y="-745959"/>
                    <a:chExt cx="526983" cy="481264"/>
                  </a:xfrm>
                </p:grpSpPr>
                <p:cxnSp>
                  <p:nvCxnSpPr>
                    <p:cNvPr id="208" name="Rechte verbindingslijn 207">
                      <a:extLst>
                        <a:ext uri="{FF2B5EF4-FFF2-40B4-BE49-F238E27FC236}">
                          <a16:creationId xmlns:a16="http://schemas.microsoft.com/office/drawing/2014/main" id="{75F6E77E-A5A6-4474-93C5-0C0502A90D7F}"/>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9" name="Rechte verbindingslijn 208">
                      <a:extLst>
                        <a:ext uri="{FF2B5EF4-FFF2-40B4-BE49-F238E27FC236}">
                          <a16:creationId xmlns:a16="http://schemas.microsoft.com/office/drawing/2014/main" id="{974F7AD3-5CAD-44BC-B7D2-7BC939246A48}"/>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0" name="Rechte verbindingslijn 209">
                      <a:extLst>
                        <a:ext uri="{FF2B5EF4-FFF2-40B4-BE49-F238E27FC236}">
                          <a16:creationId xmlns:a16="http://schemas.microsoft.com/office/drawing/2014/main" id="{5C7202EB-BDA6-4D58-873E-75254136D4B1}"/>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1" name="Rechte verbindingslijn 210">
                      <a:extLst>
                        <a:ext uri="{FF2B5EF4-FFF2-40B4-BE49-F238E27FC236}">
                          <a16:creationId xmlns:a16="http://schemas.microsoft.com/office/drawing/2014/main" id="{4DFC6DA7-0C6F-48FA-804A-105277A17C9D}"/>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96" name="Rechte verbindingslijn 195">
                  <a:extLst>
                    <a:ext uri="{FF2B5EF4-FFF2-40B4-BE49-F238E27FC236}">
                      <a16:creationId xmlns:a16="http://schemas.microsoft.com/office/drawing/2014/main" id="{591E5BBA-68B5-4E8D-862E-BC11B61880CB}"/>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7" name="Rechte verbindingslijn 196">
                  <a:extLst>
                    <a:ext uri="{FF2B5EF4-FFF2-40B4-BE49-F238E27FC236}">
                      <a16:creationId xmlns:a16="http://schemas.microsoft.com/office/drawing/2014/main" id="{B7DA2CBA-22DC-4E5A-A6D4-4D0EBA60D0D2}"/>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8" name="Rechte verbindingslijn 197">
                  <a:extLst>
                    <a:ext uri="{FF2B5EF4-FFF2-40B4-BE49-F238E27FC236}">
                      <a16:creationId xmlns:a16="http://schemas.microsoft.com/office/drawing/2014/main" id="{433EA2CE-F48F-4D79-84BD-0E639C275CBF}"/>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9" name="Rechte verbindingslijn 198">
                  <a:extLst>
                    <a:ext uri="{FF2B5EF4-FFF2-40B4-BE49-F238E27FC236}">
                      <a16:creationId xmlns:a16="http://schemas.microsoft.com/office/drawing/2014/main" id="{82FB82F3-8D73-4AB9-B593-D4A765EFA48F}"/>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200" name="Rechthoek 199">
                  <a:extLst>
                    <a:ext uri="{FF2B5EF4-FFF2-40B4-BE49-F238E27FC236}">
                      <a16:creationId xmlns:a16="http://schemas.microsoft.com/office/drawing/2014/main" id="{909EE566-E0A5-4A6D-BBEC-6D08F32EC777}"/>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nvGrpSpPr>
                <p:cNvPr id="201" name="Groep 200">
                  <a:extLst>
                    <a:ext uri="{FF2B5EF4-FFF2-40B4-BE49-F238E27FC236}">
                      <a16:creationId xmlns:a16="http://schemas.microsoft.com/office/drawing/2014/main" id="{63D12C5C-F4BC-4066-99D6-8892AAE27CAF}"/>
                    </a:ext>
                  </a:extLst>
                </p:cNvPr>
                <p:cNvGrpSpPr/>
                <p:nvPr userDrawn="1"/>
              </p:nvGrpSpPr>
              <p:grpSpPr>
                <a:xfrm rot="2700000">
                  <a:off x="-3158000" y="3650045"/>
                  <a:ext cx="34350" cy="147351"/>
                  <a:chOff x="3148392" y="-836646"/>
                  <a:chExt cx="132124" cy="596095"/>
                </a:xfrm>
                <a:solidFill>
                  <a:srgbClr val="3399FF"/>
                </a:solidFill>
              </p:grpSpPr>
              <p:sp>
                <p:nvSpPr>
                  <p:cNvPr id="202" name="Rechthoek 201">
                    <a:extLst>
                      <a:ext uri="{FF2B5EF4-FFF2-40B4-BE49-F238E27FC236}">
                        <a16:creationId xmlns:a16="http://schemas.microsoft.com/office/drawing/2014/main" id="{49EDC7E1-1BE8-44EA-82D5-E3D0C3F5F89F}"/>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3" name="Rechthoek: afgeronde bovenhoeken 202">
                    <a:extLst>
                      <a:ext uri="{FF2B5EF4-FFF2-40B4-BE49-F238E27FC236}">
                        <a16:creationId xmlns:a16="http://schemas.microsoft.com/office/drawing/2014/main" id="{B90E127F-4D69-464A-AE7B-6A05C950EBAA}"/>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4" name="Gelijkbenige driehoek 203">
                    <a:extLst>
                      <a:ext uri="{FF2B5EF4-FFF2-40B4-BE49-F238E27FC236}">
                        <a16:creationId xmlns:a16="http://schemas.microsoft.com/office/drawing/2014/main" id="{2ACAF426-2702-4247-A275-E0B1320A1188}"/>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grpSp>
        <p:sp>
          <p:nvSpPr>
            <p:cNvPr id="162" name="Rechthoek 161">
              <a:extLst>
                <a:ext uri="{FF2B5EF4-FFF2-40B4-BE49-F238E27FC236}">
                  <a16:creationId xmlns:a16="http://schemas.microsoft.com/office/drawing/2014/main" id="{979D87AF-9898-4CFC-A744-23AC4F84B465}"/>
                </a:ext>
              </a:extLst>
            </p:cNvPr>
            <p:cNvSpPr/>
            <p:nvPr userDrawn="1"/>
          </p:nvSpPr>
          <p:spPr>
            <a:xfrm>
              <a:off x="-3786165" y="1"/>
              <a:ext cx="3593091" cy="33940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Grafiek invoegen/opmaken</a:t>
              </a:r>
            </a:p>
          </p:txBody>
        </p:sp>
        <p:sp>
          <p:nvSpPr>
            <p:cNvPr id="163" name="Ovaal 162">
              <a:extLst>
                <a:ext uri="{FF2B5EF4-FFF2-40B4-BE49-F238E27FC236}">
                  <a16:creationId xmlns:a16="http://schemas.microsoft.com/office/drawing/2014/main" id="{553EA5DC-8FF5-4788-BADE-CA7D569111D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4" name="Rechthoek 163">
              <a:extLst>
                <a:ext uri="{FF2B5EF4-FFF2-40B4-BE49-F238E27FC236}">
                  <a16:creationId xmlns:a16="http://schemas.microsoft.com/office/drawing/2014/main" id="{C4A283DF-7D4A-41E4-89A1-4F246B4608D7}"/>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grafiek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grafiek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5" name="Ovaal 164">
              <a:extLst>
                <a:ext uri="{FF2B5EF4-FFF2-40B4-BE49-F238E27FC236}">
                  <a16:creationId xmlns:a16="http://schemas.microsoft.com/office/drawing/2014/main" id="{68895ADD-B902-4703-825C-BD43348B3225}"/>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6" name="Rechthoek 165">
              <a:extLst>
                <a:ext uri="{FF2B5EF4-FFF2-40B4-BE49-F238E27FC236}">
                  <a16:creationId xmlns:a16="http://schemas.microsoft.com/office/drawing/2014/main" id="{E4680C9F-B2FF-447A-A88B-F9A9C4203F24}"/>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grafiek</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7" name="Groep 166">
              <a:extLst>
                <a:ext uri="{FF2B5EF4-FFF2-40B4-BE49-F238E27FC236}">
                  <a16:creationId xmlns:a16="http://schemas.microsoft.com/office/drawing/2014/main" id="{B4B335F3-E37C-4248-A318-8135E9DA7B9B}"/>
                </a:ext>
              </a:extLst>
            </p:cNvPr>
            <p:cNvGrpSpPr/>
            <p:nvPr userDrawn="1"/>
          </p:nvGrpSpPr>
          <p:grpSpPr>
            <a:xfrm>
              <a:off x="-3311319" y="2164285"/>
              <a:ext cx="825500" cy="209550"/>
              <a:chOff x="13504624" y="2482850"/>
              <a:chExt cx="825500" cy="209550"/>
            </a:xfrm>
          </p:grpSpPr>
          <p:sp>
            <p:nvSpPr>
              <p:cNvPr id="184" name="Rechthoek 183">
                <a:extLst>
                  <a:ext uri="{FF2B5EF4-FFF2-40B4-BE49-F238E27FC236}">
                    <a16:creationId xmlns:a16="http://schemas.microsoft.com/office/drawing/2014/main" id="{C38DEDAB-56BD-47EB-9BD3-61C3C78AE25B}"/>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185" name="Rechte verbindingslijn 184">
                <a:extLst>
                  <a:ext uri="{FF2B5EF4-FFF2-40B4-BE49-F238E27FC236}">
                    <a16:creationId xmlns:a16="http://schemas.microsoft.com/office/drawing/2014/main" id="{78ECF08F-92CA-47C2-819F-EF0F7842E35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86" name="Gelijkbenige driehoek 185">
                <a:extLst>
                  <a:ext uri="{FF2B5EF4-FFF2-40B4-BE49-F238E27FC236}">
                    <a16:creationId xmlns:a16="http://schemas.microsoft.com/office/drawing/2014/main" id="{F585511C-60E2-4DE8-AFD7-2B53AA5DB34E}"/>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grpSp>
          <p:nvGrpSpPr>
            <p:cNvPr id="168" name="Groep 167">
              <a:extLst>
                <a:ext uri="{FF2B5EF4-FFF2-40B4-BE49-F238E27FC236}">
                  <a16:creationId xmlns:a16="http://schemas.microsoft.com/office/drawing/2014/main" id="{E015FA48-4825-4553-BA47-980BA404EE1D}"/>
                </a:ext>
              </a:extLst>
            </p:cNvPr>
            <p:cNvGrpSpPr/>
            <p:nvPr userDrawn="1"/>
          </p:nvGrpSpPr>
          <p:grpSpPr>
            <a:xfrm>
              <a:off x="-3316599" y="1232480"/>
              <a:ext cx="289372" cy="314992"/>
              <a:chOff x="7322769" y="-310267"/>
              <a:chExt cx="289372" cy="314992"/>
            </a:xfrm>
          </p:grpSpPr>
          <p:sp>
            <p:nvSpPr>
              <p:cNvPr id="181" name="Rechthoek 180">
                <a:extLst>
                  <a:ext uri="{FF2B5EF4-FFF2-40B4-BE49-F238E27FC236}">
                    <a16:creationId xmlns:a16="http://schemas.microsoft.com/office/drawing/2014/main" id="{AE46788F-440C-46D0-ADCF-45F077D7528F}"/>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82" name="Rechthoek 181">
                <a:extLst>
                  <a:ext uri="{FF2B5EF4-FFF2-40B4-BE49-F238E27FC236}">
                    <a16:creationId xmlns:a16="http://schemas.microsoft.com/office/drawing/2014/main" id="{FA1D7F1D-1309-43F9-9C6A-BCCA21E23323}"/>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83" name="Rechthoek 182">
                <a:extLst>
                  <a:ext uri="{FF2B5EF4-FFF2-40B4-BE49-F238E27FC236}">
                    <a16:creationId xmlns:a16="http://schemas.microsoft.com/office/drawing/2014/main" id="{18066FC7-CC31-4CB8-8A2D-BB2713CDA287}"/>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69" name="Ovaal 168">
              <a:extLst>
                <a:ext uri="{FF2B5EF4-FFF2-40B4-BE49-F238E27FC236}">
                  <a16:creationId xmlns:a16="http://schemas.microsoft.com/office/drawing/2014/main" id="{8595AC1E-8D36-454D-A528-E26F4A7DB1E4}"/>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0" name="Rechthoek 169">
              <a:extLst>
                <a:ext uri="{FF2B5EF4-FFF2-40B4-BE49-F238E27FC236}">
                  <a16:creationId xmlns:a16="http://schemas.microsoft.com/office/drawing/2014/main" id="{B3A1647D-305A-474F-B314-50276697B565}"/>
                </a:ext>
              </a:extLst>
            </p:cNvPr>
            <p:cNvSpPr/>
            <p:nvPr userDrawn="1"/>
          </p:nvSpPr>
          <p:spPr>
            <a:xfrm>
              <a:off x="-3319415" y="2555609"/>
              <a:ext cx="2944682" cy="653931"/>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grafiek door onderdelen van de grafiek aan te klikken en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grafieken - Opmaak’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sp>
          <p:nvSpPr>
            <p:cNvPr id="171" name="Rechthoek 170">
              <a:extLst>
                <a:ext uri="{FF2B5EF4-FFF2-40B4-BE49-F238E27FC236}">
                  <a16:creationId xmlns:a16="http://schemas.microsoft.com/office/drawing/2014/main" id="{20658C9B-CC30-453B-8B66-5E518E9A9ECE}"/>
                </a:ext>
              </a:extLst>
            </p:cNvPr>
            <p:cNvSpPr/>
            <p:nvPr userDrawn="1"/>
          </p:nvSpPr>
          <p:spPr>
            <a:xfrm>
              <a:off x="-3786437" y="522885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72" name="ICOON_info">
              <a:extLst>
                <a:ext uri="{FF2B5EF4-FFF2-40B4-BE49-F238E27FC236}">
                  <a16:creationId xmlns:a16="http://schemas.microsoft.com/office/drawing/2014/main" id="{BB31F9A8-6496-4800-B220-6AF4733314D2}"/>
                </a:ext>
              </a:extLst>
            </p:cNvPr>
            <p:cNvGrpSpPr/>
            <p:nvPr userDrawn="1"/>
          </p:nvGrpSpPr>
          <p:grpSpPr>
            <a:xfrm>
              <a:off x="-376736" y="5092834"/>
              <a:ext cx="283685" cy="283685"/>
              <a:chOff x="-510741" y="5913713"/>
              <a:chExt cx="267555" cy="267555"/>
            </a:xfrm>
          </p:grpSpPr>
          <p:sp>
            <p:nvSpPr>
              <p:cNvPr id="179" name="Ovaal 178">
                <a:extLst>
                  <a:ext uri="{FF2B5EF4-FFF2-40B4-BE49-F238E27FC236}">
                    <a16:creationId xmlns:a16="http://schemas.microsoft.com/office/drawing/2014/main" id="{E9435B08-5090-4ED3-BDA9-0B1C55C6C2B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80" name="Graphic 163" descr="Informatie">
                <a:extLst>
                  <a:ext uri="{FF2B5EF4-FFF2-40B4-BE49-F238E27FC236}">
                    <a16:creationId xmlns:a16="http://schemas.microsoft.com/office/drawing/2014/main" id="{605D7DAA-D2AA-4FA0-8DC0-D35D16FCF2D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73" name="Groep 172">
              <a:extLst>
                <a:ext uri="{FF2B5EF4-FFF2-40B4-BE49-F238E27FC236}">
                  <a16:creationId xmlns:a16="http://schemas.microsoft.com/office/drawing/2014/main" id="{7023C05D-C426-4802-8185-B1B0C0A476CA}"/>
                </a:ext>
              </a:extLst>
            </p:cNvPr>
            <p:cNvGrpSpPr/>
            <p:nvPr userDrawn="1"/>
          </p:nvGrpSpPr>
          <p:grpSpPr>
            <a:xfrm>
              <a:off x="-938434" y="5366229"/>
              <a:ext cx="627798" cy="576693"/>
              <a:chOff x="-938434" y="4570310"/>
              <a:chExt cx="627798" cy="576693"/>
            </a:xfrm>
          </p:grpSpPr>
          <p:grpSp>
            <p:nvGrpSpPr>
              <p:cNvPr id="174" name="Inspireren">
                <a:extLst>
                  <a:ext uri="{FF2B5EF4-FFF2-40B4-BE49-F238E27FC236}">
                    <a16:creationId xmlns:a16="http://schemas.microsoft.com/office/drawing/2014/main" id="{8BBD4F01-D513-48EA-9925-2B208C1E235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76" name="Freeform 12">
                  <a:extLst>
                    <a:ext uri="{FF2B5EF4-FFF2-40B4-BE49-F238E27FC236}">
                      <a16:creationId xmlns:a16="http://schemas.microsoft.com/office/drawing/2014/main" id="{7D1B50FC-1CC1-4A2C-A9C9-52FFCB0B492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7" name="Freeform 13">
                  <a:extLst>
                    <a:ext uri="{FF2B5EF4-FFF2-40B4-BE49-F238E27FC236}">
                      <a16:creationId xmlns:a16="http://schemas.microsoft.com/office/drawing/2014/main" id="{00110857-29E0-4302-802A-3F19431001D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8" name="Freeform 14">
                  <a:extLst>
                    <a:ext uri="{FF2B5EF4-FFF2-40B4-BE49-F238E27FC236}">
                      <a16:creationId xmlns:a16="http://schemas.microsoft.com/office/drawing/2014/main" id="{972CF624-2E95-4A76-9E46-BA10D508554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75" name="Tekstvak 174">
                <a:extLst>
                  <a:ext uri="{FF2B5EF4-FFF2-40B4-BE49-F238E27FC236}">
                    <a16:creationId xmlns:a16="http://schemas.microsoft.com/office/drawing/2014/main" id="{D0A767D2-FEFB-483C-BCF6-98C8962EB68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81" name="- INSTRUCTIES">
            <a:extLst>
              <a:ext uri="{FF2B5EF4-FFF2-40B4-BE49-F238E27FC236}">
                <a16:creationId xmlns:a16="http://schemas.microsoft.com/office/drawing/2014/main" id="{4498E543-396C-4569-8C2E-448E9E6DD5CC}"/>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8AC09E71-3B64-45A3-86D8-370CB5D6A4E3}"/>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F41AD0CE-9707-457D-921C-2585E851833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273497BF-75A0-4D93-84E2-97D237B000E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27A6F57A-6365-42C9-8B04-5C28189F1909}"/>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497702FC-2589-4BB7-BB34-36FBB3C7D6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DAF78293-E465-4E9C-81BA-66F07E393FF2}"/>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3B87138-386E-4AC6-912E-831E7D23C12E}"/>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3B9270FF-1FD5-4583-A23F-478FEF9A5B8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95B875D2-FA4B-4467-8D2D-3B36D800FAFA}"/>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4BF90CB7-39EC-4016-8349-A68164CCF8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0D9CA3F4-30D1-4810-8AC3-8E2D94D5FC7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E87BFF03-B57A-44A0-8E4C-AB766082031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E73CC7DE-A402-4DAE-947C-7ECA2A9AA5E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1F72F434-D744-434B-A599-FFB2FCADA7E8}"/>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1D28DDA4-FB1F-482E-9766-2C4F07E6B025}"/>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20E7273C-7F96-4BE3-ACE6-3FB22684A2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5E133574-4DBD-4113-8D1C-B3D48FFCC92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EC47D8A0-FFA9-4BFF-9D09-D2D4AC7A85BE}"/>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B40D3FC1-FB81-4517-B432-1B0B50C14F23}"/>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D5331B2-A1AD-4A80-A17B-621D458C3C7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DA33C558-5F87-4EE1-ADAD-F5161B122FB6}"/>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984247C-E3E3-48CB-BC4B-8EDDA18CEFA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D4A5879D-C0C7-4DE0-BA31-AFBCA7E069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DBB063A6-28C0-4B0D-8891-11E264382F9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0A3C34E1-CFA4-41D4-809F-743EB26953C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7A3EAB50-FF21-444B-9671-CA072732000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E55962A9-F1A8-41E9-BC13-360A42E18F7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B013652-CA97-4730-8A4E-819E53A62B52}"/>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9EC4AE-3C45-44BE-B37A-A61DD008729E}"/>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71C885FB-CB14-4B44-A463-1D87A70ADC8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F0353796-5C11-4F36-AC78-A58BEAC37C9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43E4FD67-33A0-4D9B-9F7E-11BAAD9DE0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A6A91448-493B-44BB-87D9-E8E9A4FA71E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81958A12-F1A8-44CA-803B-69B6E2E9EF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16B69E86-DCE5-40DC-B5BC-0D9533094AE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569E2761-F813-4B6B-B5E4-D8F6D163699C}"/>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90FFFE9-9A68-47F2-B14C-D9B0AA3A0811}"/>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6586F801-1BD6-48DB-8226-C43411D29C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62D77815-963A-4E6E-AE40-1BC8316454A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EB090EA0-08ED-489C-BC05-A0B5B6C2B5E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6F9435C-92DF-4559-8243-096E98E0110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E936F4B0-2BCA-4FE0-814A-C24A460BE14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CB716D36-A5AD-46FE-ACAB-03EA597721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B2CA2E4-F81B-4CD9-94B7-A276CD656D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FB9A8526-58B5-4B10-9AF8-4DEE73853CA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44E733AA-9F3E-4FE7-B1C6-3795CFB551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3B771A4D-8A3D-4DE9-B299-17F5FEEC359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F04B8B8D-DCA7-4E96-ABCC-AC528467C009}"/>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EA30453F-E719-41B5-BF97-ABBB8DD64BE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3E605C66-C9EB-4918-AA2E-7D8AB94B2C1C}"/>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CC2583E0-734C-42A9-9F8C-B1C8F88C34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4B8C9A6-3499-49F6-AFAF-4C9493583B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47F061A8-8A38-4E2C-8E3F-ED450EC6090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43594370-801D-4F2A-AC8E-9C4D33AE4EE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21596418-03BE-4D0F-A52F-9CDB88828B2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F6F900C4-0C4C-4917-A22D-59847977C03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4745D2DD-3CD8-48BA-AF7C-F4E8BE4BEE97}"/>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6FF4A65A-C4CF-4D9E-A0E3-1A434C942ED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D8C07821-423B-48CF-9158-3D8843B7C8B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445F03D2-4843-45FE-B137-704BC69F6FC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EE0ECCF-A8F4-40D9-9765-54092FC3586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1DD7AAA6-33C8-42B2-B4D5-C8C0A87BD43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1C463A8D-FCB6-4357-A718-49F831B39E4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E8AF8BAF-DE53-4259-B86E-E4FB5728B33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891F1C3E-01AB-4580-9AB4-73A651BD868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1F57F321-1442-44E9-A8F8-EB88B16656D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5E07524D-53F4-42C2-95C4-EA18DE393AC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56CEF452-8D66-4E89-9C29-1BDBF2DA4BF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3BF94663-B948-4147-97C5-89551A12FFA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B6C42E4B-D2DA-469B-8AE2-311B8E9A8FA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A5E58528-A958-4931-91EB-E4CB79242AF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grafiek</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41926"/>
            <a:ext cx="3965479" cy="531827"/>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410768" y="1472804"/>
            <a:ext cx="3955952" cy="3258740"/>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4777281" y="539354"/>
            <a:ext cx="3955954" cy="4192190"/>
          </a:xfrm>
        </p:spPr>
        <p:txBody>
          <a:bodyPr bIns="1260000" anchor="ctr" anchorCtr="0">
            <a:normAutofit/>
          </a:bodyPr>
          <a:lstStyle>
            <a:lvl1pPr marL="0" indent="0" algn="ctr">
              <a:lnSpc>
                <a:spcPct val="100000"/>
              </a:lnSpc>
              <a:spcBef>
                <a:spcPts val="0"/>
              </a:spcBef>
              <a:buNone/>
              <a:defRPr sz="105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156328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grpSp>
        <p:nvGrpSpPr>
          <p:cNvPr id="157" name="- INSTRUCTIES">
            <a:extLst>
              <a:ext uri="{FF2B5EF4-FFF2-40B4-BE49-F238E27FC236}">
                <a16:creationId xmlns:a16="http://schemas.microsoft.com/office/drawing/2014/main" id="{B02AE42A-C80B-4845-8A6C-868A7490A1B3}"/>
              </a:ext>
            </a:extLst>
          </p:cNvPr>
          <p:cNvGrpSpPr/>
          <p:nvPr userDrawn="1"/>
        </p:nvGrpSpPr>
        <p:grpSpPr>
          <a:xfrm>
            <a:off x="9283400" y="1"/>
            <a:ext cx="2770040" cy="4542638"/>
            <a:chOff x="-3786437" y="1"/>
            <a:chExt cx="3693386" cy="6056851"/>
          </a:xfrm>
        </p:grpSpPr>
        <p:sp>
          <p:nvSpPr>
            <p:cNvPr id="158" name="Rechthoek 157">
              <a:extLst>
                <a:ext uri="{FF2B5EF4-FFF2-40B4-BE49-F238E27FC236}">
                  <a16:creationId xmlns:a16="http://schemas.microsoft.com/office/drawing/2014/main" id="{48E3DE8A-56D7-46B0-A206-240F6B5BA7BA}"/>
                </a:ext>
              </a:extLst>
            </p:cNvPr>
            <p:cNvSpPr/>
            <p:nvPr userDrawn="1"/>
          </p:nvSpPr>
          <p:spPr>
            <a:xfrm>
              <a:off x="-3786165" y="3575647"/>
              <a:ext cx="3593091" cy="17526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Grafiek data bewerken</a:t>
              </a:r>
            </a:p>
          </p:txBody>
        </p:sp>
        <p:sp>
          <p:nvSpPr>
            <p:cNvPr id="159" name="Ovaal 158">
              <a:extLst>
                <a:ext uri="{FF2B5EF4-FFF2-40B4-BE49-F238E27FC236}">
                  <a16:creationId xmlns:a16="http://schemas.microsoft.com/office/drawing/2014/main" id="{E1C0EBDB-8725-4776-A59B-609C3BF7B19C}"/>
                </a:ext>
              </a:extLst>
            </p:cNvPr>
            <p:cNvSpPr/>
            <p:nvPr userDrawn="1"/>
          </p:nvSpPr>
          <p:spPr>
            <a:xfrm>
              <a:off x="-3603587" y="404024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0" name="Rechthoek 159">
              <a:extLst>
                <a:ext uri="{FF2B5EF4-FFF2-40B4-BE49-F238E27FC236}">
                  <a16:creationId xmlns:a16="http://schemas.microsoft.com/office/drawing/2014/main" id="{83D775FE-DCFA-4980-B58C-F72564403A12}"/>
                </a:ext>
              </a:extLst>
            </p:cNvPr>
            <p:cNvSpPr/>
            <p:nvPr userDrawn="1"/>
          </p:nvSpPr>
          <p:spPr>
            <a:xfrm>
              <a:off x="-3319415" y="4040246"/>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grafiek</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‘Gegevens bewerken’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1" name="Groep 160">
              <a:extLst>
                <a:ext uri="{FF2B5EF4-FFF2-40B4-BE49-F238E27FC236}">
                  <a16:creationId xmlns:a16="http://schemas.microsoft.com/office/drawing/2014/main" id="{FAD79EED-41A4-487F-AFD4-437430F3BE76}"/>
                </a:ext>
              </a:extLst>
            </p:cNvPr>
            <p:cNvGrpSpPr/>
            <p:nvPr userDrawn="1"/>
          </p:nvGrpSpPr>
          <p:grpSpPr>
            <a:xfrm>
              <a:off x="-3314821" y="4480038"/>
              <a:ext cx="1495189" cy="563933"/>
              <a:chOff x="-3314821" y="3310415"/>
              <a:chExt cx="1495189" cy="563933"/>
            </a:xfrm>
          </p:grpSpPr>
          <p:sp>
            <p:nvSpPr>
              <p:cNvPr id="187" name="Rechthoek 186">
                <a:extLst>
                  <a:ext uri="{FF2B5EF4-FFF2-40B4-BE49-F238E27FC236}">
                    <a16:creationId xmlns:a16="http://schemas.microsoft.com/office/drawing/2014/main" id="{8E7554DC-1B65-4163-B63C-55DE3BB246DF}"/>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88" name="Rechthoek 187">
                <a:extLst>
                  <a:ext uri="{FF2B5EF4-FFF2-40B4-BE49-F238E27FC236}">
                    <a16:creationId xmlns:a16="http://schemas.microsoft.com/office/drawing/2014/main" id="{0A176154-AB57-425D-AA17-AB8755720DC9}"/>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9" name="Tekstvak 188">
                <a:extLst>
                  <a:ext uri="{FF2B5EF4-FFF2-40B4-BE49-F238E27FC236}">
                    <a16:creationId xmlns:a16="http://schemas.microsoft.com/office/drawing/2014/main" id="{64DB6376-7F51-40CD-8431-4303CDDC0B7F}"/>
                  </a:ext>
                </a:extLst>
              </p:cNvPr>
              <p:cNvSpPr txBox="1"/>
              <p:nvPr userDrawn="1"/>
            </p:nvSpPr>
            <p:spPr>
              <a:xfrm>
                <a:off x="-3122115" y="3369117"/>
                <a:ext cx="1258624"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Grafiektype wijzigen</a:t>
                </a:r>
              </a:p>
            </p:txBody>
          </p:sp>
          <p:sp>
            <p:nvSpPr>
              <p:cNvPr id="190" name="Tekstvak 189">
                <a:extLst>
                  <a:ext uri="{FF2B5EF4-FFF2-40B4-BE49-F238E27FC236}">
                    <a16:creationId xmlns:a16="http://schemas.microsoft.com/office/drawing/2014/main" id="{DC72384D-43BE-4004-92B0-D544C703CC2D}"/>
                  </a:ext>
                </a:extLst>
              </p:cNvPr>
              <p:cNvSpPr txBox="1"/>
              <p:nvPr userDrawn="1"/>
            </p:nvSpPr>
            <p:spPr>
              <a:xfrm>
                <a:off x="-3115840" y="3624236"/>
                <a:ext cx="1296208"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Gegevens bewerken</a:t>
                </a:r>
              </a:p>
            </p:txBody>
          </p:sp>
          <p:sp>
            <p:nvSpPr>
              <p:cNvPr id="191" name="Vrije vorm: vorm 190">
                <a:extLst>
                  <a:ext uri="{FF2B5EF4-FFF2-40B4-BE49-F238E27FC236}">
                    <a16:creationId xmlns:a16="http://schemas.microsoft.com/office/drawing/2014/main" id="{2D06D4A2-4C5B-4F8A-B97B-E32C19403607}"/>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192" name="Groep 191">
                <a:extLst>
                  <a:ext uri="{FF2B5EF4-FFF2-40B4-BE49-F238E27FC236}">
                    <a16:creationId xmlns:a16="http://schemas.microsoft.com/office/drawing/2014/main" id="{BFC6C02C-08BD-418E-AC47-FD91E8EC1D30}"/>
                  </a:ext>
                </a:extLst>
              </p:cNvPr>
              <p:cNvGrpSpPr/>
              <p:nvPr userDrawn="1"/>
            </p:nvGrpSpPr>
            <p:grpSpPr>
              <a:xfrm>
                <a:off x="-3261976" y="3361742"/>
                <a:ext cx="139861" cy="152244"/>
                <a:chOff x="12574450" y="6053892"/>
                <a:chExt cx="169232" cy="184215"/>
              </a:xfrm>
            </p:grpSpPr>
            <p:sp>
              <p:nvSpPr>
                <p:cNvPr id="212" name="Rechthoek 211">
                  <a:extLst>
                    <a:ext uri="{FF2B5EF4-FFF2-40B4-BE49-F238E27FC236}">
                      <a16:creationId xmlns:a16="http://schemas.microsoft.com/office/drawing/2014/main" id="{30AFEE65-4A86-45A7-A086-DCAC8603F5C9}"/>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sp>
              <p:nvSpPr>
                <p:cNvPr id="213" name="Rechthoek 212">
                  <a:extLst>
                    <a:ext uri="{FF2B5EF4-FFF2-40B4-BE49-F238E27FC236}">
                      <a16:creationId xmlns:a16="http://schemas.microsoft.com/office/drawing/2014/main" id="{7D394F0E-AD12-4E1B-AAB6-58462BC33528}"/>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sp>
              <p:nvSpPr>
                <p:cNvPr id="214" name="Rechthoek 213">
                  <a:extLst>
                    <a:ext uri="{FF2B5EF4-FFF2-40B4-BE49-F238E27FC236}">
                      <a16:creationId xmlns:a16="http://schemas.microsoft.com/office/drawing/2014/main" id="{37961A08-064E-496F-AD9A-AA75A1630F33}"/>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93" name="Groep 192">
                <a:extLst>
                  <a:ext uri="{FF2B5EF4-FFF2-40B4-BE49-F238E27FC236}">
                    <a16:creationId xmlns:a16="http://schemas.microsoft.com/office/drawing/2014/main" id="{CAEC2229-2298-4061-9E16-D27FAFDBBA66}"/>
                  </a:ext>
                </a:extLst>
              </p:cNvPr>
              <p:cNvGrpSpPr/>
              <p:nvPr userDrawn="1"/>
            </p:nvGrpSpPr>
            <p:grpSpPr>
              <a:xfrm>
                <a:off x="-3261070" y="3635199"/>
                <a:ext cx="168905" cy="104490"/>
                <a:chOff x="-3261070" y="3620931"/>
                <a:chExt cx="193920" cy="119965"/>
              </a:xfrm>
            </p:grpSpPr>
            <p:sp>
              <p:nvSpPr>
                <p:cNvPr id="194" name="Rechthoek 193">
                  <a:extLst>
                    <a:ext uri="{FF2B5EF4-FFF2-40B4-BE49-F238E27FC236}">
                      <a16:creationId xmlns:a16="http://schemas.microsoft.com/office/drawing/2014/main" id="{7041B477-2BE3-4023-8D93-F4FFD8A39DE8}"/>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nvGrpSpPr>
                <p:cNvPr id="195" name="Groep 194">
                  <a:extLst>
                    <a:ext uri="{FF2B5EF4-FFF2-40B4-BE49-F238E27FC236}">
                      <a16:creationId xmlns:a16="http://schemas.microsoft.com/office/drawing/2014/main" id="{435066D9-96FE-4889-AFE1-1AEB682AE2A4}"/>
                    </a:ext>
                  </a:extLst>
                </p:cNvPr>
                <p:cNvGrpSpPr/>
                <p:nvPr userDrawn="1"/>
              </p:nvGrpSpPr>
              <p:grpSpPr>
                <a:xfrm>
                  <a:off x="-3261070" y="3622063"/>
                  <a:ext cx="141113" cy="117345"/>
                  <a:chOff x="1094874" y="-878306"/>
                  <a:chExt cx="867364" cy="613611"/>
                </a:xfrm>
              </p:grpSpPr>
              <p:cxnSp>
                <p:nvCxnSpPr>
                  <p:cNvPr id="205" name="Rechte verbindingslijn 204">
                    <a:extLst>
                      <a:ext uri="{FF2B5EF4-FFF2-40B4-BE49-F238E27FC236}">
                        <a16:creationId xmlns:a16="http://schemas.microsoft.com/office/drawing/2014/main" id="{2AB81AB9-E793-4CE3-93B1-17AB67E507AB}"/>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6" name="Rechte verbindingslijn 205">
                    <a:extLst>
                      <a:ext uri="{FF2B5EF4-FFF2-40B4-BE49-F238E27FC236}">
                        <a16:creationId xmlns:a16="http://schemas.microsoft.com/office/drawing/2014/main" id="{15471619-CDA6-45E5-A9F7-F1AC5EBBF055}"/>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207" name="Groep 206">
                    <a:extLst>
                      <a:ext uri="{FF2B5EF4-FFF2-40B4-BE49-F238E27FC236}">
                        <a16:creationId xmlns:a16="http://schemas.microsoft.com/office/drawing/2014/main" id="{3710843F-0486-4DE8-875A-A1C3059C4272}"/>
                      </a:ext>
                    </a:extLst>
                  </p:cNvPr>
                  <p:cNvGrpSpPr/>
                  <p:nvPr userDrawn="1"/>
                </p:nvGrpSpPr>
                <p:grpSpPr>
                  <a:xfrm>
                    <a:off x="1270535" y="-878306"/>
                    <a:ext cx="526983" cy="613611"/>
                    <a:chOff x="1270535" y="-745959"/>
                    <a:chExt cx="526983" cy="481264"/>
                  </a:xfrm>
                </p:grpSpPr>
                <p:cxnSp>
                  <p:nvCxnSpPr>
                    <p:cNvPr id="208" name="Rechte verbindingslijn 207">
                      <a:extLst>
                        <a:ext uri="{FF2B5EF4-FFF2-40B4-BE49-F238E27FC236}">
                          <a16:creationId xmlns:a16="http://schemas.microsoft.com/office/drawing/2014/main" id="{75F6E77E-A5A6-4474-93C5-0C0502A90D7F}"/>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9" name="Rechte verbindingslijn 208">
                      <a:extLst>
                        <a:ext uri="{FF2B5EF4-FFF2-40B4-BE49-F238E27FC236}">
                          <a16:creationId xmlns:a16="http://schemas.microsoft.com/office/drawing/2014/main" id="{974F7AD3-5CAD-44BC-B7D2-7BC939246A48}"/>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0" name="Rechte verbindingslijn 209">
                      <a:extLst>
                        <a:ext uri="{FF2B5EF4-FFF2-40B4-BE49-F238E27FC236}">
                          <a16:creationId xmlns:a16="http://schemas.microsoft.com/office/drawing/2014/main" id="{5C7202EB-BDA6-4D58-873E-75254136D4B1}"/>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1" name="Rechte verbindingslijn 210">
                      <a:extLst>
                        <a:ext uri="{FF2B5EF4-FFF2-40B4-BE49-F238E27FC236}">
                          <a16:creationId xmlns:a16="http://schemas.microsoft.com/office/drawing/2014/main" id="{4DFC6DA7-0C6F-48FA-804A-105277A17C9D}"/>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96" name="Rechte verbindingslijn 195">
                  <a:extLst>
                    <a:ext uri="{FF2B5EF4-FFF2-40B4-BE49-F238E27FC236}">
                      <a16:creationId xmlns:a16="http://schemas.microsoft.com/office/drawing/2014/main" id="{591E5BBA-68B5-4E8D-862E-BC11B61880CB}"/>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7" name="Rechte verbindingslijn 196">
                  <a:extLst>
                    <a:ext uri="{FF2B5EF4-FFF2-40B4-BE49-F238E27FC236}">
                      <a16:creationId xmlns:a16="http://schemas.microsoft.com/office/drawing/2014/main" id="{B7DA2CBA-22DC-4E5A-A6D4-4D0EBA60D0D2}"/>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8" name="Rechte verbindingslijn 197">
                  <a:extLst>
                    <a:ext uri="{FF2B5EF4-FFF2-40B4-BE49-F238E27FC236}">
                      <a16:creationId xmlns:a16="http://schemas.microsoft.com/office/drawing/2014/main" id="{433EA2CE-F48F-4D79-84BD-0E639C275CBF}"/>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9" name="Rechte verbindingslijn 198">
                  <a:extLst>
                    <a:ext uri="{FF2B5EF4-FFF2-40B4-BE49-F238E27FC236}">
                      <a16:creationId xmlns:a16="http://schemas.microsoft.com/office/drawing/2014/main" id="{82FB82F3-8D73-4AB9-B593-D4A765EFA48F}"/>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200" name="Rechthoek 199">
                  <a:extLst>
                    <a:ext uri="{FF2B5EF4-FFF2-40B4-BE49-F238E27FC236}">
                      <a16:creationId xmlns:a16="http://schemas.microsoft.com/office/drawing/2014/main" id="{909EE566-E0A5-4A6D-BBEC-6D08F32EC777}"/>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nvGrpSpPr>
                <p:cNvPr id="201" name="Groep 200">
                  <a:extLst>
                    <a:ext uri="{FF2B5EF4-FFF2-40B4-BE49-F238E27FC236}">
                      <a16:creationId xmlns:a16="http://schemas.microsoft.com/office/drawing/2014/main" id="{63D12C5C-F4BC-4066-99D6-8892AAE27CAF}"/>
                    </a:ext>
                  </a:extLst>
                </p:cNvPr>
                <p:cNvGrpSpPr/>
                <p:nvPr userDrawn="1"/>
              </p:nvGrpSpPr>
              <p:grpSpPr>
                <a:xfrm rot="2700000">
                  <a:off x="-3158000" y="3650045"/>
                  <a:ext cx="34350" cy="147351"/>
                  <a:chOff x="3148392" y="-836646"/>
                  <a:chExt cx="132124" cy="596095"/>
                </a:xfrm>
                <a:solidFill>
                  <a:srgbClr val="3399FF"/>
                </a:solidFill>
              </p:grpSpPr>
              <p:sp>
                <p:nvSpPr>
                  <p:cNvPr id="202" name="Rechthoek 201">
                    <a:extLst>
                      <a:ext uri="{FF2B5EF4-FFF2-40B4-BE49-F238E27FC236}">
                        <a16:creationId xmlns:a16="http://schemas.microsoft.com/office/drawing/2014/main" id="{49EDC7E1-1BE8-44EA-82D5-E3D0C3F5F89F}"/>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3" name="Rechthoek: afgeronde bovenhoeken 202">
                    <a:extLst>
                      <a:ext uri="{FF2B5EF4-FFF2-40B4-BE49-F238E27FC236}">
                        <a16:creationId xmlns:a16="http://schemas.microsoft.com/office/drawing/2014/main" id="{B90E127F-4D69-464A-AE7B-6A05C950EBAA}"/>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4" name="Gelijkbenige driehoek 203">
                    <a:extLst>
                      <a:ext uri="{FF2B5EF4-FFF2-40B4-BE49-F238E27FC236}">
                        <a16:creationId xmlns:a16="http://schemas.microsoft.com/office/drawing/2014/main" id="{2ACAF426-2702-4247-A275-E0B1320A1188}"/>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grpSp>
        <p:sp>
          <p:nvSpPr>
            <p:cNvPr id="162" name="Rechthoek 161">
              <a:extLst>
                <a:ext uri="{FF2B5EF4-FFF2-40B4-BE49-F238E27FC236}">
                  <a16:creationId xmlns:a16="http://schemas.microsoft.com/office/drawing/2014/main" id="{979D87AF-9898-4CFC-A744-23AC4F84B465}"/>
                </a:ext>
              </a:extLst>
            </p:cNvPr>
            <p:cNvSpPr/>
            <p:nvPr userDrawn="1"/>
          </p:nvSpPr>
          <p:spPr>
            <a:xfrm>
              <a:off x="-3786165" y="1"/>
              <a:ext cx="3593091" cy="33940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Grafiek invoegen/opmaken</a:t>
              </a:r>
            </a:p>
          </p:txBody>
        </p:sp>
        <p:sp>
          <p:nvSpPr>
            <p:cNvPr id="163" name="Ovaal 162">
              <a:extLst>
                <a:ext uri="{FF2B5EF4-FFF2-40B4-BE49-F238E27FC236}">
                  <a16:creationId xmlns:a16="http://schemas.microsoft.com/office/drawing/2014/main" id="{553EA5DC-8FF5-4788-BADE-CA7D569111D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4" name="Rechthoek 163">
              <a:extLst>
                <a:ext uri="{FF2B5EF4-FFF2-40B4-BE49-F238E27FC236}">
                  <a16:creationId xmlns:a16="http://schemas.microsoft.com/office/drawing/2014/main" id="{C4A283DF-7D4A-41E4-89A1-4F246B4608D7}"/>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grafiek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grafiek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5" name="Ovaal 164">
              <a:extLst>
                <a:ext uri="{FF2B5EF4-FFF2-40B4-BE49-F238E27FC236}">
                  <a16:creationId xmlns:a16="http://schemas.microsoft.com/office/drawing/2014/main" id="{68895ADD-B902-4703-825C-BD43348B3225}"/>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6" name="Rechthoek 165">
              <a:extLst>
                <a:ext uri="{FF2B5EF4-FFF2-40B4-BE49-F238E27FC236}">
                  <a16:creationId xmlns:a16="http://schemas.microsoft.com/office/drawing/2014/main" id="{E4680C9F-B2FF-447A-A88B-F9A9C4203F24}"/>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grafiek</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7" name="Groep 166">
              <a:extLst>
                <a:ext uri="{FF2B5EF4-FFF2-40B4-BE49-F238E27FC236}">
                  <a16:creationId xmlns:a16="http://schemas.microsoft.com/office/drawing/2014/main" id="{B4B335F3-E37C-4248-A318-8135E9DA7B9B}"/>
                </a:ext>
              </a:extLst>
            </p:cNvPr>
            <p:cNvGrpSpPr/>
            <p:nvPr userDrawn="1"/>
          </p:nvGrpSpPr>
          <p:grpSpPr>
            <a:xfrm>
              <a:off x="-3311319" y="2164285"/>
              <a:ext cx="825500" cy="209550"/>
              <a:chOff x="13504624" y="2482850"/>
              <a:chExt cx="825500" cy="209550"/>
            </a:xfrm>
          </p:grpSpPr>
          <p:sp>
            <p:nvSpPr>
              <p:cNvPr id="184" name="Rechthoek 183">
                <a:extLst>
                  <a:ext uri="{FF2B5EF4-FFF2-40B4-BE49-F238E27FC236}">
                    <a16:creationId xmlns:a16="http://schemas.microsoft.com/office/drawing/2014/main" id="{C38DEDAB-56BD-47EB-9BD3-61C3C78AE25B}"/>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185" name="Rechte verbindingslijn 184">
                <a:extLst>
                  <a:ext uri="{FF2B5EF4-FFF2-40B4-BE49-F238E27FC236}">
                    <a16:creationId xmlns:a16="http://schemas.microsoft.com/office/drawing/2014/main" id="{78ECF08F-92CA-47C2-819F-EF0F7842E35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86" name="Gelijkbenige driehoek 185">
                <a:extLst>
                  <a:ext uri="{FF2B5EF4-FFF2-40B4-BE49-F238E27FC236}">
                    <a16:creationId xmlns:a16="http://schemas.microsoft.com/office/drawing/2014/main" id="{F585511C-60E2-4DE8-AFD7-2B53AA5DB34E}"/>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grpSp>
          <p:nvGrpSpPr>
            <p:cNvPr id="168" name="Groep 167">
              <a:extLst>
                <a:ext uri="{FF2B5EF4-FFF2-40B4-BE49-F238E27FC236}">
                  <a16:creationId xmlns:a16="http://schemas.microsoft.com/office/drawing/2014/main" id="{E015FA48-4825-4553-BA47-980BA404EE1D}"/>
                </a:ext>
              </a:extLst>
            </p:cNvPr>
            <p:cNvGrpSpPr/>
            <p:nvPr userDrawn="1"/>
          </p:nvGrpSpPr>
          <p:grpSpPr>
            <a:xfrm>
              <a:off x="-3316599" y="1232480"/>
              <a:ext cx="289372" cy="314992"/>
              <a:chOff x="7322769" y="-310267"/>
              <a:chExt cx="289372" cy="314992"/>
            </a:xfrm>
          </p:grpSpPr>
          <p:sp>
            <p:nvSpPr>
              <p:cNvPr id="181" name="Rechthoek 180">
                <a:extLst>
                  <a:ext uri="{FF2B5EF4-FFF2-40B4-BE49-F238E27FC236}">
                    <a16:creationId xmlns:a16="http://schemas.microsoft.com/office/drawing/2014/main" id="{AE46788F-440C-46D0-ADCF-45F077D7528F}"/>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82" name="Rechthoek 181">
                <a:extLst>
                  <a:ext uri="{FF2B5EF4-FFF2-40B4-BE49-F238E27FC236}">
                    <a16:creationId xmlns:a16="http://schemas.microsoft.com/office/drawing/2014/main" id="{FA1D7F1D-1309-43F9-9C6A-BCCA21E23323}"/>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83" name="Rechthoek 182">
                <a:extLst>
                  <a:ext uri="{FF2B5EF4-FFF2-40B4-BE49-F238E27FC236}">
                    <a16:creationId xmlns:a16="http://schemas.microsoft.com/office/drawing/2014/main" id="{18066FC7-CC31-4CB8-8A2D-BB2713CDA287}"/>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69" name="Ovaal 168">
              <a:extLst>
                <a:ext uri="{FF2B5EF4-FFF2-40B4-BE49-F238E27FC236}">
                  <a16:creationId xmlns:a16="http://schemas.microsoft.com/office/drawing/2014/main" id="{8595AC1E-8D36-454D-A528-E26F4A7DB1E4}"/>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0" name="Rechthoek 169">
              <a:extLst>
                <a:ext uri="{FF2B5EF4-FFF2-40B4-BE49-F238E27FC236}">
                  <a16:creationId xmlns:a16="http://schemas.microsoft.com/office/drawing/2014/main" id="{B3A1647D-305A-474F-B314-50276697B565}"/>
                </a:ext>
              </a:extLst>
            </p:cNvPr>
            <p:cNvSpPr/>
            <p:nvPr userDrawn="1"/>
          </p:nvSpPr>
          <p:spPr>
            <a:xfrm>
              <a:off x="-3319415" y="2555609"/>
              <a:ext cx="2944682" cy="653931"/>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grafiek door onderdelen van de grafiek aan te klikken en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grafieken - Opmaak’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sp>
          <p:nvSpPr>
            <p:cNvPr id="171" name="Rechthoek 170">
              <a:extLst>
                <a:ext uri="{FF2B5EF4-FFF2-40B4-BE49-F238E27FC236}">
                  <a16:creationId xmlns:a16="http://schemas.microsoft.com/office/drawing/2014/main" id="{20658C9B-CC30-453B-8B66-5E518E9A9ECE}"/>
                </a:ext>
              </a:extLst>
            </p:cNvPr>
            <p:cNvSpPr/>
            <p:nvPr userDrawn="1"/>
          </p:nvSpPr>
          <p:spPr>
            <a:xfrm>
              <a:off x="-3786437" y="522885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72" name="ICOON_info">
              <a:extLst>
                <a:ext uri="{FF2B5EF4-FFF2-40B4-BE49-F238E27FC236}">
                  <a16:creationId xmlns:a16="http://schemas.microsoft.com/office/drawing/2014/main" id="{BB31F9A8-6496-4800-B220-6AF4733314D2}"/>
                </a:ext>
              </a:extLst>
            </p:cNvPr>
            <p:cNvGrpSpPr/>
            <p:nvPr userDrawn="1"/>
          </p:nvGrpSpPr>
          <p:grpSpPr>
            <a:xfrm>
              <a:off x="-376736" y="5092834"/>
              <a:ext cx="283685" cy="283685"/>
              <a:chOff x="-510741" y="5913713"/>
              <a:chExt cx="267555" cy="267555"/>
            </a:xfrm>
          </p:grpSpPr>
          <p:sp>
            <p:nvSpPr>
              <p:cNvPr id="179" name="Ovaal 178">
                <a:extLst>
                  <a:ext uri="{FF2B5EF4-FFF2-40B4-BE49-F238E27FC236}">
                    <a16:creationId xmlns:a16="http://schemas.microsoft.com/office/drawing/2014/main" id="{E9435B08-5090-4ED3-BDA9-0B1C55C6C2B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80" name="Graphic 163" descr="Informatie">
                <a:extLst>
                  <a:ext uri="{FF2B5EF4-FFF2-40B4-BE49-F238E27FC236}">
                    <a16:creationId xmlns:a16="http://schemas.microsoft.com/office/drawing/2014/main" id="{605D7DAA-D2AA-4FA0-8DC0-D35D16FCF2D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73" name="Groep 172">
              <a:extLst>
                <a:ext uri="{FF2B5EF4-FFF2-40B4-BE49-F238E27FC236}">
                  <a16:creationId xmlns:a16="http://schemas.microsoft.com/office/drawing/2014/main" id="{7023C05D-C426-4802-8185-B1B0C0A476CA}"/>
                </a:ext>
              </a:extLst>
            </p:cNvPr>
            <p:cNvGrpSpPr/>
            <p:nvPr userDrawn="1"/>
          </p:nvGrpSpPr>
          <p:grpSpPr>
            <a:xfrm>
              <a:off x="-938434" y="5366229"/>
              <a:ext cx="627798" cy="576693"/>
              <a:chOff x="-938434" y="4570310"/>
              <a:chExt cx="627798" cy="576693"/>
            </a:xfrm>
          </p:grpSpPr>
          <p:grpSp>
            <p:nvGrpSpPr>
              <p:cNvPr id="174" name="Inspireren">
                <a:extLst>
                  <a:ext uri="{FF2B5EF4-FFF2-40B4-BE49-F238E27FC236}">
                    <a16:creationId xmlns:a16="http://schemas.microsoft.com/office/drawing/2014/main" id="{8BBD4F01-D513-48EA-9925-2B208C1E235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76" name="Freeform 12">
                  <a:extLst>
                    <a:ext uri="{FF2B5EF4-FFF2-40B4-BE49-F238E27FC236}">
                      <a16:creationId xmlns:a16="http://schemas.microsoft.com/office/drawing/2014/main" id="{7D1B50FC-1CC1-4A2C-A9C9-52FFCB0B492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7" name="Freeform 13">
                  <a:extLst>
                    <a:ext uri="{FF2B5EF4-FFF2-40B4-BE49-F238E27FC236}">
                      <a16:creationId xmlns:a16="http://schemas.microsoft.com/office/drawing/2014/main" id="{00110857-29E0-4302-802A-3F19431001D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8" name="Freeform 14">
                  <a:extLst>
                    <a:ext uri="{FF2B5EF4-FFF2-40B4-BE49-F238E27FC236}">
                      <a16:creationId xmlns:a16="http://schemas.microsoft.com/office/drawing/2014/main" id="{972CF624-2E95-4A76-9E46-BA10D508554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75" name="Tekstvak 174">
                <a:extLst>
                  <a:ext uri="{FF2B5EF4-FFF2-40B4-BE49-F238E27FC236}">
                    <a16:creationId xmlns:a16="http://schemas.microsoft.com/office/drawing/2014/main" id="{D0A767D2-FEFB-483C-BCF6-98C8962EB68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81" name="- INSTRUCTIES">
            <a:extLst>
              <a:ext uri="{FF2B5EF4-FFF2-40B4-BE49-F238E27FC236}">
                <a16:creationId xmlns:a16="http://schemas.microsoft.com/office/drawing/2014/main" id="{4498E543-396C-4569-8C2E-448E9E6DD5CC}"/>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8AC09E71-3B64-45A3-86D8-370CB5D6A4E3}"/>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F41AD0CE-9707-457D-921C-2585E851833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273497BF-75A0-4D93-84E2-97D237B000E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27A6F57A-6365-42C9-8B04-5C28189F1909}"/>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497702FC-2589-4BB7-BB34-36FBB3C7D6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DAF78293-E465-4E9C-81BA-66F07E393FF2}"/>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3B87138-386E-4AC6-912E-831E7D23C12E}"/>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3B9270FF-1FD5-4583-A23F-478FEF9A5B8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95B875D2-FA4B-4467-8D2D-3B36D800FAFA}"/>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4BF90CB7-39EC-4016-8349-A68164CCF8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0D9CA3F4-30D1-4810-8AC3-8E2D94D5FC7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E87BFF03-B57A-44A0-8E4C-AB766082031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E73CC7DE-A402-4DAE-947C-7ECA2A9AA5E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1F72F434-D744-434B-A599-FFB2FCADA7E8}"/>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1D28DDA4-FB1F-482E-9766-2C4F07E6B025}"/>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20E7273C-7F96-4BE3-ACE6-3FB22684A2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5E133574-4DBD-4113-8D1C-B3D48FFCC92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EC47D8A0-FFA9-4BFF-9D09-D2D4AC7A85BE}"/>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B40D3FC1-FB81-4517-B432-1B0B50C14F23}"/>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D5331B2-A1AD-4A80-A17B-621D458C3C7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DA33C558-5F87-4EE1-ADAD-F5161B122FB6}"/>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984247C-E3E3-48CB-BC4B-8EDDA18CEFA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D4A5879D-C0C7-4DE0-BA31-AFBCA7E069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DBB063A6-28C0-4B0D-8891-11E264382F9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0A3C34E1-CFA4-41D4-809F-743EB26953C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7A3EAB50-FF21-444B-9671-CA072732000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E55962A9-F1A8-41E9-BC13-360A42E18F7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B013652-CA97-4730-8A4E-819E53A62B52}"/>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9EC4AE-3C45-44BE-B37A-A61DD008729E}"/>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71C885FB-CB14-4B44-A463-1D87A70ADC8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F0353796-5C11-4F36-AC78-A58BEAC37C9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43E4FD67-33A0-4D9B-9F7E-11BAAD9DE0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A6A91448-493B-44BB-87D9-E8E9A4FA71E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81958A12-F1A8-44CA-803B-69B6E2E9EF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16B69E86-DCE5-40DC-B5BC-0D9533094AE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569E2761-F813-4B6B-B5E4-D8F6D163699C}"/>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90FFFE9-9A68-47F2-B14C-D9B0AA3A0811}"/>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6586F801-1BD6-48DB-8226-C43411D29C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62D77815-963A-4E6E-AE40-1BC8316454A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EB090EA0-08ED-489C-BC05-A0B5B6C2B5E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6F9435C-92DF-4559-8243-096E98E0110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E936F4B0-2BCA-4FE0-814A-C24A460BE14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CB716D36-A5AD-46FE-ACAB-03EA597721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B2CA2E4-F81B-4CD9-94B7-A276CD656D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FB9A8526-58B5-4B10-9AF8-4DEE73853CA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44E733AA-9F3E-4FE7-B1C6-3795CFB551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3B771A4D-8A3D-4DE9-B299-17F5FEEC359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F04B8B8D-DCA7-4E96-ABCC-AC528467C009}"/>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EA30453F-E719-41B5-BF97-ABBB8DD64BE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3E605C66-C9EB-4918-AA2E-7D8AB94B2C1C}"/>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CC2583E0-734C-42A9-9F8C-B1C8F88C34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4B8C9A6-3499-49F6-AFAF-4C9493583B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47F061A8-8A38-4E2C-8E3F-ED450EC6090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43594370-801D-4F2A-AC8E-9C4D33AE4EE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21596418-03BE-4D0F-A52F-9CDB88828B2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F6F900C4-0C4C-4917-A22D-59847977C03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4745D2DD-3CD8-48BA-AF7C-F4E8BE4BEE97}"/>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6FF4A65A-C4CF-4D9E-A0E3-1A434C942ED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D8C07821-423B-48CF-9158-3D8843B7C8B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445F03D2-4843-45FE-B137-704BC69F6FC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EE0ECCF-A8F4-40D9-9765-54092FC3586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1DD7AAA6-33C8-42B2-B4D5-C8C0A87BD43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1C463A8D-FCB6-4357-A718-49F831B39E4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E8AF8BAF-DE53-4259-B86E-E4FB5728B33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891F1C3E-01AB-4580-9AB4-73A651BD868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1F57F321-1442-44E9-A8F8-EB88B16656D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5E07524D-53F4-42C2-95C4-EA18DE393AC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56CEF452-8D66-4E89-9C29-1BDBF2DA4BF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3BF94663-B948-4147-97C5-89551A12FFA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B6C42E4B-D2DA-469B-8AE2-311B8E9A8FA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A5E58528-A958-4931-91EB-E4CB79242AF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41926"/>
            <a:ext cx="8331994" cy="531827"/>
          </a:xfrm>
        </p:spPr>
        <p:txBody>
          <a:bodyPr/>
          <a:lstStyle/>
          <a:p>
            <a:r>
              <a:rPr lang="nl-NL" dirty="0"/>
              <a:t>Titel</a:t>
            </a:r>
            <a:br>
              <a:rPr lang="nl-NL" dirty="0"/>
            </a:br>
            <a:r>
              <a:rPr lang="nl-NL" dirty="0"/>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4777281" y="1472804"/>
            <a:ext cx="3955954" cy="3258740"/>
          </a:xfrm>
        </p:spPr>
        <p:txBody>
          <a:bodyPr bIns="1260000" anchor="ctr" anchorCtr="0">
            <a:normAutofit/>
          </a:bodyPr>
          <a:lstStyle>
            <a:lvl1pPr marL="0" indent="0" algn="ctr">
              <a:lnSpc>
                <a:spcPct val="100000"/>
              </a:lnSpc>
              <a:spcBef>
                <a:spcPts val="0"/>
              </a:spcBef>
              <a:buNone/>
              <a:defRPr sz="1050">
                <a:solidFill>
                  <a:schemeClr val="bg1">
                    <a:lumMod val="50000"/>
                  </a:schemeClr>
                </a:solidFill>
              </a:defRPr>
            </a:lvl1pPr>
          </a:lstStyle>
          <a:p>
            <a:r>
              <a:rPr lang="nl-NL" dirty="0"/>
              <a:t>Klik op onderstaand icon</a:t>
            </a:r>
            <a:br>
              <a:rPr lang="nl-NL" dirty="0"/>
            </a:br>
            <a:r>
              <a:rPr lang="nl-NL" dirty="0"/>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410768" y="1472804"/>
            <a:ext cx="3955954" cy="3258740"/>
          </a:xfrm>
        </p:spPr>
        <p:txBody>
          <a:bodyPr bIns="1260000" anchor="ctr" anchorCtr="0">
            <a:normAutofit/>
          </a:bodyPr>
          <a:lstStyle>
            <a:lvl1pPr marL="0" indent="0" algn="ctr">
              <a:lnSpc>
                <a:spcPct val="100000"/>
              </a:lnSpc>
              <a:spcBef>
                <a:spcPts val="0"/>
              </a:spcBef>
              <a:buNone/>
              <a:defRPr sz="105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96476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en object 2">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Titel bewerken</a:t>
            </a:r>
          </a:p>
        </p:txBody>
      </p:sp>
      <p:sp>
        <p:nvSpPr>
          <p:cNvPr id="3" name="Tijdelijke aanduiding voor inhoud 2"/>
          <p:cNvSpPr>
            <a:spLocks noGrp="1"/>
          </p:cNvSpPr>
          <p:nvPr>
            <p:ph idx="1" hasCustomPrompt="1"/>
          </p:nvPr>
        </p:nvSpPr>
        <p:spPr/>
        <p:txBody>
          <a:bodyPr/>
          <a:lstStyle>
            <a:lvl1pPr marL="0" indent="0">
              <a:buFontTx/>
              <a:buNone/>
              <a:defRPr/>
            </a:lvl1pPr>
            <a:lvl2pPr marL="0" indent="0">
              <a:buFontTx/>
              <a:buNone/>
              <a:defRPr/>
            </a:lvl2pPr>
            <a:lvl3pPr marL="0" indent="0">
              <a:buFontTx/>
              <a:buNone/>
              <a:defRPr/>
            </a:lvl3pPr>
            <a:lvl4pPr marL="0" indent="0">
              <a:buFontTx/>
              <a:buNone/>
              <a:defRPr/>
            </a:lvl4pPr>
            <a:lvl5pPr marL="0" indent="0">
              <a:buFontTx/>
              <a:buNone/>
              <a:defRPr baseline="0"/>
            </a:lvl5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4" name="Tijdelijke aanduiding voor datum 3"/>
          <p:cNvSpPr>
            <a:spLocks noGrp="1"/>
          </p:cNvSpPr>
          <p:nvPr>
            <p:ph type="dt" sz="half" idx="10"/>
          </p:nvPr>
        </p:nvSpPr>
        <p:spPr/>
        <p:txBody>
          <a:bodyPr/>
          <a:lstStyle/>
          <a:p>
            <a:fld id="{F10973AC-957D-C346-BA56-D82065FA2AEB}" type="datetimeFigureOut">
              <a:rPr lang="nl-NL" smtClean="0"/>
              <a:pPr/>
              <a:t>15-4-2025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C6BC05E-DB9A-EB4A-A776-575FA40369A3}" type="slidenum">
              <a:rPr lang="nl-NL" smtClean="0"/>
              <a:pPr/>
              <a:t>‹#›</a:t>
            </a:fld>
            <a:endParaRPr lang="nl-NL"/>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grpSp>
        <p:nvGrpSpPr>
          <p:cNvPr id="154" name="- INSTRUCTIES">
            <a:extLst>
              <a:ext uri="{FF2B5EF4-FFF2-40B4-BE49-F238E27FC236}">
                <a16:creationId xmlns:a16="http://schemas.microsoft.com/office/drawing/2014/main" id="{D1551607-46E6-41E9-9E3F-7CFB18DABE66}"/>
              </a:ext>
            </a:extLst>
          </p:cNvPr>
          <p:cNvGrpSpPr/>
          <p:nvPr userDrawn="1"/>
        </p:nvGrpSpPr>
        <p:grpSpPr>
          <a:xfrm>
            <a:off x="9283400" y="1"/>
            <a:ext cx="2770040" cy="4542638"/>
            <a:chOff x="-3786437" y="1"/>
            <a:chExt cx="3693386" cy="6056851"/>
          </a:xfrm>
        </p:grpSpPr>
        <p:sp>
          <p:nvSpPr>
            <p:cNvPr id="155" name="Rechthoek 154">
              <a:extLst>
                <a:ext uri="{FF2B5EF4-FFF2-40B4-BE49-F238E27FC236}">
                  <a16:creationId xmlns:a16="http://schemas.microsoft.com/office/drawing/2014/main" id="{D7DEDC6E-D867-4AF6-9564-60960D336564}"/>
                </a:ext>
              </a:extLst>
            </p:cNvPr>
            <p:cNvSpPr/>
            <p:nvPr userDrawn="1"/>
          </p:nvSpPr>
          <p:spPr>
            <a:xfrm>
              <a:off x="-3786165" y="3575647"/>
              <a:ext cx="3593091" cy="17526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Grafiek data bewerken</a:t>
              </a:r>
            </a:p>
          </p:txBody>
        </p:sp>
        <p:sp>
          <p:nvSpPr>
            <p:cNvPr id="157" name="Ovaal 156">
              <a:extLst>
                <a:ext uri="{FF2B5EF4-FFF2-40B4-BE49-F238E27FC236}">
                  <a16:creationId xmlns:a16="http://schemas.microsoft.com/office/drawing/2014/main" id="{0BE0A0ED-3C24-4123-9003-CD464579CBB5}"/>
                </a:ext>
              </a:extLst>
            </p:cNvPr>
            <p:cNvSpPr/>
            <p:nvPr userDrawn="1"/>
          </p:nvSpPr>
          <p:spPr>
            <a:xfrm>
              <a:off x="-3603587" y="404024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8" name="Rechthoek 157">
              <a:extLst>
                <a:ext uri="{FF2B5EF4-FFF2-40B4-BE49-F238E27FC236}">
                  <a16:creationId xmlns:a16="http://schemas.microsoft.com/office/drawing/2014/main" id="{2D2E2512-D9FB-4DB7-9552-21748B9A2910}"/>
                </a:ext>
              </a:extLst>
            </p:cNvPr>
            <p:cNvSpPr/>
            <p:nvPr userDrawn="1"/>
          </p:nvSpPr>
          <p:spPr>
            <a:xfrm>
              <a:off x="-3319415" y="4040246"/>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grafiek</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‘Gegevens bewerken’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59" name="Groep 158">
              <a:extLst>
                <a:ext uri="{FF2B5EF4-FFF2-40B4-BE49-F238E27FC236}">
                  <a16:creationId xmlns:a16="http://schemas.microsoft.com/office/drawing/2014/main" id="{EA52623C-023B-4BF2-854E-DD3FC745038C}"/>
                </a:ext>
              </a:extLst>
            </p:cNvPr>
            <p:cNvGrpSpPr/>
            <p:nvPr userDrawn="1"/>
          </p:nvGrpSpPr>
          <p:grpSpPr>
            <a:xfrm>
              <a:off x="-3314821" y="4480038"/>
              <a:ext cx="1495189" cy="563933"/>
              <a:chOff x="-3314821" y="3310415"/>
              <a:chExt cx="1495189" cy="563933"/>
            </a:xfrm>
          </p:grpSpPr>
          <p:sp>
            <p:nvSpPr>
              <p:cNvPr id="185" name="Rechthoek 184">
                <a:extLst>
                  <a:ext uri="{FF2B5EF4-FFF2-40B4-BE49-F238E27FC236}">
                    <a16:creationId xmlns:a16="http://schemas.microsoft.com/office/drawing/2014/main" id="{53964A76-C993-4402-AF9F-9DEBCB7B4BC4}"/>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86" name="Rechthoek 185">
                <a:extLst>
                  <a:ext uri="{FF2B5EF4-FFF2-40B4-BE49-F238E27FC236}">
                    <a16:creationId xmlns:a16="http://schemas.microsoft.com/office/drawing/2014/main" id="{2EC87B0C-F2D0-4BE0-ACE4-93AD1958F953}"/>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7" name="Tekstvak 186">
                <a:extLst>
                  <a:ext uri="{FF2B5EF4-FFF2-40B4-BE49-F238E27FC236}">
                    <a16:creationId xmlns:a16="http://schemas.microsoft.com/office/drawing/2014/main" id="{D7D197AE-724F-41E2-8402-F664230EAF7E}"/>
                  </a:ext>
                </a:extLst>
              </p:cNvPr>
              <p:cNvSpPr txBox="1"/>
              <p:nvPr userDrawn="1"/>
            </p:nvSpPr>
            <p:spPr>
              <a:xfrm>
                <a:off x="-3122115" y="3369117"/>
                <a:ext cx="1258624"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Grafiektype wijzigen</a:t>
                </a:r>
              </a:p>
            </p:txBody>
          </p:sp>
          <p:sp>
            <p:nvSpPr>
              <p:cNvPr id="188" name="Tekstvak 187">
                <a:extLst>
                  <a:ext uri="{FF2B5EF4-FFF2-40B4-BE49-F238E27FC236}">
                    <a16:creationId xmlns:a16="http://schemas.microsoft.com/office/drawing/2014/main" id="{DCE07DA9-4D48-4838-AE33-0CB989A5CA6F}"/>
                  </a:ext>
                </a:extLst>
              </p:cNvPr>
              <p:cNvSpPr txBox="1"/>
              <p:nvPr userDrawn="1"/>
            </p:nvSpPr>
            <p:spPr>
              <a:xfrm>
                <a:off x="-3115840" y="3624236"/>
                <a:ext cx="1296208"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Gegevens bewerken</a:t>
                </a:r>
              </a:p>
            </p:txBody>
          </p:sp>
          <p:sp>
            <p:nvSpPr>
              <p:cNvPr id="189" name="Vrije vorm: vorm 188">
                <a:extLst>
                  <a:ext uri="{FF2B5EF4-FFF2-40B4-BE49-F238E27FC236}">
                    <a16:creationId xmlns:a16="http://schemas.microsoft.com/office/drawing/2014/main" id="{DAAAE860-FA2B-420B-9AC7-EDD3C95F0D8F}"/>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190" name="Groep 189">
                <a:extLst>
                  <a:ext uri="{FF2B5EF4-FFF2-40B4-BE49-F238E27FC236}">
                    <a16:creationId xmlns:a16="http://schemas.microsoft.com/office/drawing/2014/main" id="{3D7AF36C-7494-464F-95EC-40D01761ED12}"/>
                  </a:ext>
                </a:extLst>
              </p:cNvPr>
              <p:cNvGrpSpPr/>
              <p:nvPr userDrawn="1"/>
            </p:nvGrpSpPr>
            <p:grpSpPr>
              <a:xfrm>
                <a:off x="-3261976" y="3361742"/>
                <a:ext cx="139861" cy="152244"/>
                <a:chOff x="12574450" y="6053892"/>
                <a:chExt cx="169232" cy="184215"/>
              </a:xfrm>
            </p:grpSpPr>
            <p:sp>
              <p:nvSpPr>
                <p:cNvPr id="210" name="Rechthoek 209">
                  <a:extLst>
                    <a:ext uri="{FF2B5EF4-FFF2-40B4-BE49-F238E27FC236}">
                      <a16:creationId xmlns:a16="http://schemas.microsoft.com/office/drawing/2014/main" id="{0C33FDEC-7D3A-49B6-AB36-8C7986382489}"/>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sp>
              <p:nvSpPr>
                <p:cNvPr id="211" name="Rechthoek 210">
                  <a:extLst>
                    <a:ext uri="{FF2B5EF4-FFF2-40B4-BE49-F238E27FC236}">
                      <a16:creationId xmlns:a16="http://schemas.microsoft.com/office/drawing/2014/main" id="{2B89FB64-C89F-4AA0-94F3-E074990AB6ED}"/>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sp>
              <p:nvSpPr>
                <p:cNvPr id="212" name="Rechthoek 211">
                  <a:extLst>
                    <a:ext uri="{FF2B5EF4-FFF2-40B4-BE49-F238E27FC236}">
                      <a16:creationId xmlns:a16="http://schemas.microsoft.com/office/drawing/2014/main" id="{78924FA1-DB51-4036-9B93-2B5568F17E55}"/>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91" name="Groep 190">
                <a:extLst>
                  <a:ext uri="{FF2B5EF4-FFF2-40B4-BE49-F238E27FC236}">
                    <a16:creationId xmlns:a16="http://schemas.microsoft.com/office/drawing/2014/main" id="{6146ACB0-D02C-4C4B-AFFE-3BB19FBFA90D}"/>
                  </a:ext>
                </a:extLst>
              </p:cNvPr>
              <p:cNvGrpSpPr/>
              <p:nvPr userDrawn="1"/>
            </p:nvGrpSpPr>
            <p:grpSpPr>
              <a:xfrm>
                <a:off x="-3261070" y="3635199"/>
                <a:ext cx="168905" cy="104490"/>
                <a:chOff x="-3261070" y="3620931"/>
                <a:chExt cx="193920" cy="119965"/>
              </a:xfrm>
            </p:grpSpPr>
            <p:sp>
              <p:nvSpPr>
                <p:cNvPr id="192" name="Rechthoek 191">
                  <a:extLst>
                    <a:ext uri="{FF2B5EF4-FFF2-40B4-BE49-F238E27FC236}">
                      <a16:creationId xmlns:a16="http://schemas.microsoft.com/office/drawing/2014/main" id="{F671ECD2-C341-4DFB-84B4-3600530272F1}"/>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nvGrpSpPr>
                <p:cNvPr id="193" name="Groep 192">
                  <a:extLst>
                    <a:ext uri="{FF2B5EF4-FFF2-40B4-BE49-F238E27FC236}">
                      <a16:creationId xmlns:a16="http://schemas.microsoft.com/office/drawing/2014/main" id="{7509BF7E-563D-4F24-95A0-3ED4442A8542}"/>
                    </a:ext>
                  </a:extLst>
                </p:cNvPr>
                <p:cNvGrpSpPr/>
                <p:nvPr userDrawn="1"/>
              </p:nvGrpSpPr>
              <p:grpSpPr>
                <a:xfrm>
                  <a:off x="-3261070" y="3622063"/>
                  <a:ext cx="141113" cy="117345"/>
                  <a:chOff x="1094874" y="-878306"/>
                  <a:chExt cx="867364" cy="613611"/>
                </a:xfrm>
              </p:grpSpPr>
              <p:cxnSp>
                <p:nvCxnSpPr>
                  <p:cNvPr id="203" name="Rechte verbindingslijn 202">
                    <a:extLst>
                      <a:ext uri="{FF2B5EF4-FFF2-40B4-BE49-F238E27FC236}">
                        <a16:creationId xmlns:a16="http://schemas.microsoft.com/office/drawing/2014/main" id="{CFBF46E0-0A61-4B4D-9661-9705261E78B8}"/>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4" name="Rechte verbindingslijn 203">
                    <a:extLst>
                      <a:ext uri="{FF2B5EF4-FFF2-40B4-BE49-F238E27FC236}">
                        <a16:creationId xmlns:a16="http://schemas.microsoft.com/office/drawing/2014/main" id="{4BF697CC-2FC6-465C-99D4-9A11D4CB5C30}"/>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205" name="Groep 204">
                    <a:extLst>
                      <a:ext uri="{FF2B5EF4-FFF2-40B4-BE49-F238E27FC236}">
                        <a16:creationId xmlns:a16="http://schemas.microsoft.com/office/drawing/2014/main" id="{F85A9EB1-4D1D-4193-BD3F-3E6BAE9CB8EC}"/>
                      </a:ext>
                    </a:extLst>
                  </p:cNvPr>
                  <p:cNvGrpSpPr/>
                  <p:nvPr userDrawn="1"/>
                </p:nvGrpSpPr>
                <p:grpSpPr>
                  <a:xfrm>
                    <a:off x="1270535" y="-878306"/>
                    <a:ext cx="526983" cy="613611"/>
                    <a:chOff x="1270535" y="-745959"/>
                    <a:chExt cx="526983" cy="481264"/>
                  </a:xfrm>
                </p:grpSpPr>
                <p:cxnSp>
                  <p:nvCxnSpPr>
                    <p:cNvPr id="206" name="Rechte verbindingslijn 205">
                      <a:extLst>
                        <a:ext uri="{FF2B5EF4-FFF2-40B4-BE49-F238E27FC236}">
                          <a16:creationId xmlns:a16="http://schemas.microsoft.com/office/drawing/2014/main" id="{B0987508-45EC-411C-9D8C-E8EF6FCBAFA9}"/>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7" name="Rechte verbindingslijn 206">
                      <a:extLst>
                        <a:ext uri="{FF2B5EF4-FFF2-40B4-BE49-F238E27FC236}">
                          <a16:creationId xmlns:a16="http://schemas.microsoft.com/office/drawing/2014/main" id="{4C257C96-F9E4-4FD3-87D5-EECF1F0864AC}"/>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8" name="Rechte verbindingslijn 207">
                      <a:extLst>
                        <a:ext uri="{FF2B5EF4-FFF2-40B4-BE49-F238E27FC236}">
                          <a16:creationId xmlns:a16="http://schemas.microsoft.com/office/drawing/2014/main" id="{0AFC8A7E-B5AF-46EC-A1D6-659FAC412E08}"/>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9" name="Rechte verbindingslijn 208">
                      <a:extLst>
                        <a:ext uri="{FF2B5EF4-FFF2-40B4-BE49-F238E27FC236}">
                          <a16:creationId xmlns:a16="http://schemas.microsoft.com/office/drawing/2014/main" id="{2F81EFBF-7218-40E4-B261-FC5950B2BDC4}"/>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94" name="Rechte verbindingslijn 193">
                  <a:extLst>
                    <a:ext uri="{FF2B5EF4-FFF2-40B4-BE49-F238E27FC236}">
                      <a16:creationId xmlns:a16="http://schemas.microsoft.com/office/drawing/2014/main" id="{2B5A836A-9375-463E-B4F6-7A699830ECCA}"/>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5" name="Rechte verbindingslijn 194">
                  <a:extLst>
                    <a:ext uri="{FF2B5EF4-FFF2-40B4-BE49-F238E27FC236}">
                      <a16:creationId xmlns:a16="http://schemas.microsoft.com/office/drawing/2014/main" id="{31C80CDD-25DD-42E3-AA16-E83088301150}"/>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6" name="Rechte verbindingslijn 195">
                  <a:extLst>
                    <a:ext uri="{FF2B5EF4-FFF2-40B4-BE49-F238E27FC236}">
                      <a16:creationId xmlns:a16="http://schemas.microsoft.com/office/drawing/2014/main" id="{1E941084-B06A-4837-B0F8-79BAEEAC3B20}"/>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7" name="Rechte verbindingslijn 196">
                  <a:extLst>
                    <a:ext uri="{FF2B5EF4-FFF2-40B4-BE49-F238E27FC236}">
                      <a16:creationId xmlns:a16="http://schemas.microsoft.com/office/drawing/2014/main" id="{ADFB6998-6A23-442B-850F-812A747B6596}"/>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198" name="Rechthoek 197">
                  <a:extLst>
                    <a:ext uri="{FF2B5EF4-FFF2-40B4-BE49-F238E27FC236}">
                      <a16:creationId xmlns:a16="http://schemas.microsoft.com/office/drawing/2014/main" id="{CA3150AF-1258-4E52-BC3E-7435B3220F27}"/>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nvGrpSpPr>
                <p:cNvPr id="199" name="Groep 198">
                  <a:extLst>
                    <a:ext uri="{FF2B5EF4-FFF2-40B4-BE49-F238E27FC236}">
                      <a16:creationId xmlns:a16="http://schemas.microsoft.com/office/drawing/2014/main" id="{9A25013C-A1FA-413C-B187-A93603790CB1}"/>
                    </a:ext>
                  </a:extLst>
                </p:cNvPr>
                <p:cNvGrpSpPr/>
                <p:nvPr userDrawn="1"/>
              </p:nvGrpSpPr>
              <p:grpSpPr>
                <a:xfrm rot="2700000">
                  <a:off x="-3158000" y="3650045"/>
                  <a:ext cx="34350" cy="147351"/>
                  <a:chOff x="3148392" y="-836646"/>
                  <a:chExt cx="132124" cy="596095"/>
                </a:xfrm>
                <a:solidFill>
                  <a:srgbClr val="3399FF"/>
                </a:solidFill>
              </p:grpSpPr>
              <p:sp>
                <p:nvSpPr>
                  <p:cNvPr id="200" name="Rechthoek 199">
                    <a:extLst>
                      <a:ext uri="{FF2B5EF4-FFF2-40B4-BE49-F238E27FC236}">
                        <a16:creationId xmlns:a16="http://schemas.microsoft.com/office/drawing/2014/main" id="{E61E89AE-179A-4FC1-90EA-E68D115A64B3}"/>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1" name="Rechthoek: afgeronde bovenhoeken 200">
                    <a:extLst>
                      <a:ext uri="{FF2B5EF4-FFF2-40B4-BE49-F238E27FC236}">
                        <a16:creationId xmlns:a16="http://schemas.microsoft.com/office/drawing/2014/main" id="{F7719B32-0089-49C3-91A1-A08E39FE3661}"/>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2" name="Gelijkbenige driehoek 201">
                    <a:extLst>
                      <a:ext uri="{FF2B5EF4-FFF2-40B4-BE49-F238E27FC236}">
                        <a16:creationId xmlns:a16="http://schemas.microsoft.com/office/drawing/2014/main" id="{A8D4BB9A-FD22-4396-AA1E-DD1F3BEDFED7}"/>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grpSp>
        <p:sp>
          <p:nvSpPr>
            <p:cNvPr id="160" name="Rechthoek 159">
              <a:extLst>
                <a:ext uri="{FF2B5EF4-FFF2-40B4-BE49-F238E27FC236}">
                  <a16:creationId xmlns:a16="http://schemas.microsoft.com/office/drawing/2014/main" id="{33BBE248-B94E-4E05-BB9D-AD99A0C312C6}"/>
                </a:ext>
              </a:extLst>
            </p:cNvPr>
            <p:cNvSpPr/>
            <p:nvPr userDrawn="1"/>
          </p:nvSpPr>
          <p:spPr>
            <a:xfrm>
              <a:off x="-3786165" y="1"/>
              <a:ext cx="3593091" cy="33940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Grafiek invoegen/opmaken</a:t>
              </a:r>
            </a:p>
          </p:txBody>
        </p:sp>
        <p:sp>
          <p:nvSpPr>
            <p:cNvPr id="161" name="Ovaal 160">
              <a:extLst>
                <a:ext uri="{FF2B5EF4-FFF2-40B4-BE49-F238E27FC236}">
                  <a16:creationId xmlns:a16="http://schemas.microsoft.com/office/drawing/2014/main" id="{46AF6FFE-3789-4B29-A4FA-A642E29A24E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2" name="Rechthoek 161">
              <a:extLst>
                <a:ext uri="{FF2B5EF4-FFF2-40B4-BE49-F238E27FC236}">
                  <a16:creationId xmlns:a16="http://schemas.microsoft.com/office/drawing/2014/main" id="{03BD315C-799A-4DAC-A847-E815095BC813}"/>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grafiek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grafiek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3" name="Ovaal 162">
              <a:extLst>
                <a:ext uri="{FF2B5EF4-FFF2-40B4-BE49-F238E27FC236}">
                  <a16:creationId xmlns:a16="http://schemas.microsoft.com/office/drawing/2014/main" id="{FB2CD750-CF0B-4F4B-9449-09EA1CB1B395}"/>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4" name="Rechthoek 163">
              <a:extLst>
                <a:ext uri="{FF2B5EF4-FFF2-40B4-BE49-F238E27FC236}">
                  <a16:creationId xmlns:a16="http://schemas.microsoft.com/office/drawing/2014/main" id="{BCF043EC-06CD-4476-8A26-B84FF3929AF4}"/>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grafiek</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5" name="Groep 164">
              <a:extLst>
                <a:ext uri="{FF2B5EF4-FFF2-40B4-BE49-F238E27FC236}">
                  <a16:creationId xmlns:a16="http://schemas.microsoft.com/office/drawing/2014/main" id="{6D8ED181-124B-4195-90E0-D21067000CCF}"/>
                </a:ext>
              </a:extLst>
            </p:cNvPr>
            <p:cNvGrpSpPr/>
            <p:nvPr userDrawn="1"/>
          </p:nvGrpSpPr>
          <p:grpSpPr>
            <a:xfrm>
              <a:off x="-3311319" y="2164285"/>
              <a:ext cx="825500" cy="209550"/>
              <a:chOff x="13504624" y="2482850"/>
              <a:chExt cx="825500" cy="209550"/>
            </a:xfrm>
          </p:grpSpPr>
          <p:sp>
            <p:nvSpPr>
              <p:cNvPr id="182" name="Rechthoek 181">
                <a:extLst>
                  <a:ext uri="{FF2B5EF4-FFF2-40B4-BE49-F238E27FC236}">
                    <a16:creationId xmlns:a16="http://schemas.microsoft.com/office/drawing/2014/main" id="{01670F14-D7A6-4933-B17B-B3FEFEEB6245}"/>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183" name="Rechte verbindingslijn 182">
                <a:extLst>
                  <a:ext uri="{FF2B5EF4-FFF2-40B4-BE49-F238E27FC236}">
                    <a16:creationId xmlns:a16="http://schemas.microsoft.com/office/drawing/2014/main" id="{28E50862-D43A-4F62-A382-A3DAAE42110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84" name="Gelijkbenige driehoek 183">
                <a:extLst>
                  <a:ext uri="{FF2B5EF4-FFF2-40B4-BE49-F238E27FC236}">
                    <a16:creationId xmlns:a16="http://schemas.microsoft.com/office/drawing/2014/main" id="{05C778BA-D28E-4660-91A3-A70D43C93EC2}"/>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grpSp>
          <p:nvGrpSpPr>
            <p:cNvPr id="166" name="Groep 165">
              <a:extLst>
                <a:ext uri="{FF2B5EF4-FFF2-40B4-BE49-F238E27FC236}">
                  <a16:creationId xmlns:a16="http://schemas.microsoft.com/office/drawing/2014/main" id="{80411CA6-706F-4708-8EFA-054F401C2426}"/>
                </a:ext>
              </a:extLst>
            </p:cNvPr>
            <p:cNvGrpSpPr/>
            <p:nvPr userDrawn="1"/>
          </p:nvGrpSpPr>
          <p:grpSpPr>
            <a:xfrm>
              <a:off x="-3316599" y="1232480"/>
              <a:ext cx="289372" cy="314992"/>
              <a:chOff x="7322769" y="-310267"/>
              <a:chExt cx="289372" cy="314992"/>
            </a:xfrm>
          </p:grpSpPr>
          <p:sp>
            <p:nvSpPr>
              <p:cNvPr id="179" name="Rechthoek 178">
                <a:extLst>
                  <a:ext uri="{FF2B5EF4-FFF2-40B4-BE49-F238E27FC236}">
                    <a16:creationId xmlns:a16="http://schemas.microsoft.com/office/drawing/2014/main" id="{81D1634E-594C-47F8-B7E0-72415871779C}"/>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80" name="Rechthoek 179">
                <a:extLst>
                  <a:ext uri="{FF2B5EF4-FFF2-40B4-BE49-F238E27FC236}">
                    <a16:creationId xmlns:a16="http://schemas.microsoft.com/office/drawing/2014/main" id="{8E2DCF24-35B8-4948-9BEB-AE9119D91D5A}"/>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81" name="Rechthoek 180">
                <a:extLst>
                  <a:ext uri="{FF2B5EF4-FFF2-40B4-BE49-F238E27FC236}">
                    <a16:creationId xmlns:a16="http://schemas.microsoft.com/office/drawing/2014/main" id="{B249AB6F-DB14-40C8-8093-32BE9FB3EBB9}"/>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67" name="Ovaal 166">
              <a:extLst>
                <a:ext uri="{FF2B5EF4-FFF2-40B4-BE49-F238E27FC236}">
                  <a16:creationId xmlns:a16="http://schemas.microsoft.com/office/drawing/2014/main" id="{14CFBF08-BC5D-4DD2-893A-7F88CD2AE2C7}"/>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8" name="Rechthoek 167">
              <a:extLst>
                <a:ext uri="{FF2B5EF4-FFF2-40B4-BE49-F238E27FC236}">
                  <a16:creationId xmlns:a16="http://schemas.microsoft.com/office/drawing/2014/main" id="{A18ECD3E-AB10-4A01-AB1D-D207C5DE0217}"/>
                </a:ext>
              </a:extLst>
            </p:cNvPr>
            <p:cNvSpPr/>
            <p:nvPr userDrawn="1"/>
          </p:nvSpPr>
          <p:spPr>
            <a:xfrm>
              <a:off x="-3319415" y="2555609"/>
              <a:ext cx="2944682" cy="653931"/>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grafiek door onderdelen van de grafiek aan te klikken en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grafieken - Opmaak’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sp>
          <p:nvSpPr>
            <p:cNvPr id="169" name="Rechthoek 168">
              <a:extLst>
                <a:ext uri="{FF2B5EF4-FFF2-40B4-BE49-F238E27FC236}">
                  <a16:creationId xmlns:a16="http://schemas.microsoft.com/office/drawing/2014/main" id="{1B5A2747-82CD-4490-BFEF-DCCA895EBE93}"/>
                </a:ext>
              </a:extLst>
            </p:cNvPr>
            <p:cNvSpPr/>
            <p:nvPr userDrawn="1"/>
          </p:nvSpPr>
          <p:spPr>
            <a:xfrm>
              <a:off x="-3786437" y="522885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70" name="ICOON_info">
              <a:extLst>
                <a:ext uri="{FF2B5EF4-FFF2-40B4-BE49-F238E27FC236}">
                  <a16:creationId xmlns:a16="http://schemas.microsoft.com/office/drawing/2014/main" id="{76D40515-CCF6-405B-AED1-02DDD4BA881B}"/>
                </a:ext>
              </a:extLst>
            </p:cNvPr>
            <p:cNvGrpSpPr/>
            <p:nvPr userDrawn="1"/>
          </p:nvGrpSpPr>
          <p:grpSpPr>
            <a:xfrm>
              <a:off x="-376736" y="5092834"/>
              <a:ext cx="283685" cy="283685"/>
              <a:chOff x="-510741" y="5913713"/>
              <a:chExt cx="267555" cy="267555"/>
            </a:xfrm>
          </p:grpSpPr>
          <p:sp>
            <p:nvSpPr>
              <p:cNvPr id="177" name="Ovaal 176">
                <a:extLst>
                  <a:ext uri="{FF2B5EF4-FFF2-40B4-BE49-F238E27FC236}">
                    <a16:creationId xmlns:a16="http://schemas.microsoft.com/office/drawing/2014/main" id="{1A27A41D-E362-43CB-84B6-966713961C8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78" name="Graphic 163" descr="Informatie">
                <a:extLst>
                  <a:ext uri="{FF2B5EF4-FFF2-40B4-BE49-F238E27FC236}">
                    <a16:creationId xmlns:a16="http://schemas.microsoft.com/office/drawing/2014/main" id="{8A3115A4-49F8-4826-9CA2-6ACF1301996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71" name="Groep 170">
              <a:extLst>
                <a:ext uri="{FF2B5EF4-FFF2-40B4-BE49-F238E27FC236}">
                  <a16:creationId xmlns:a16="http://schemas.microsoft.com/office/drawing/2014/main" id="{1853BDAE-3D1A-449F-B259-D86AD644B703}"/>
                </a:ext>
              </a:extLst>
            </p:cNvPr>
            <p:cNvGrpSpPr/>
            <p:nvPr userDrawn="1"/>
          </p:nvGrpSpPr>
          <p:grpSpPr>
            <a:xfrm>
              <a:off x="-938434" y="5366229"/>
              <a:ext cx="627798" cy="576693"/>
              <a:chOff x="-938434" y="4570310"/>
              <a:chExt cx="627798" cy="576693"/>
            </a:xfrm>
          </p:grpSpPr>
          <p:grpSp>
            <p:nvGrpSpPr>
              <p:cNvPr id="172" name="Inspireren">
                <a:extLst>
                  <a:ext uri="{FF2B5EF4-FFF2-40B4-BE49-F238E27FC236}">
                    <a16:creationId xmlns:a16="http://schemas.microsoft.com/office/drawing/2014/main" id="{EB63D26A-A872-4D6A-B6AE-86D8CDA0A621}"/>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74" name="Freeform 12">
                  <a:extLst>
                    <a:ext uri="{FF2B5EF4-FFF2-40B4-BE49-F238E27FC236}">
                      <a16:creationId xmlns:a16="http://schemas.microsoft.com/office/drawing/2014/main" id="{5AD45C6C-8A32-446E-A0FA-FF5795A4CC7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5" name="Freeform 13">
                  <a:extLst>
                    <a:ext uri="{FF2B5EF4-FFF2-40B4-BE49-F238E27FC236}">
                      <a16:creationId xmlns:a16="http://schemas.microsoft.com/office/drawing/2014/main" id="{AB38C9BC-A283-4DC2-AAA7-8820A7F6010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6" name="Freeform 14">
                  <a:extLst>
                    <a:ext uri="{FF2B5EF4-FFF2-40B4-BE49-F238E27FC236}">
                      <a16:creationId xmlns:a16="http://schemas.microsoft.com/office/drawing/2014/main" id="{5B6A1509-6B50-4309-A7B2-FFAE0153DB3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73" name="Tekstvak 172">
                <a:extLst>
                  <a:ext uri="{FF2B5EF4-FFF2-40B4-BE49-F238E27FC236}">
                    <a16:creationId xmlns:a16="http://schemas.microsoft.com/office/drawing/2014/main" id="{5F05E908-D082-4DFD-B73A-A581BC1754C8}"/>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grafiek</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2" y="541926"/>
            <a:ext cx="8331992" cy="531827"/>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410614" y="1472804"/>
            <a:ext cx="8322620" cy="3261313"/>
          </a:xfrm>
        </p:spPr>
        <p:txBody>
          <a:bodyPr bIns="1260000" anchor="ctr" anchorCtr="0">
            <a:normAutofit/>
          </a:bodyPr>
          <a:lstStyle>
            <a:lvl1pPr marL="0" indent="0" algn="ctr">
              <a:lnSpc>
                <a:spcPct val="100000"/>
              </a:lnSpc>
              <a:spcBef>
                <a:spcPts val="0"/>
              </a:spcBef>
              <a:buNone/>
              <a:defRPr sz="105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3717925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grpSp>
        <p:nvGrpSpPr>
          <p:cNvPr id="155" name="- INSTRUCTIES">
            <a:extLst>
              <a:ext uri="{FF2B5EF4-FFF2-40B4-BE49-F238E27FC236}">
                <a16:creationId xmlns:a16="http://schemas.microsoft.com/office/drawing/2014/main" id="{5B4F2162-57FC-4A35-854E-7165A049C8D4}"/>
              </a:ext>
            </a:extLst>
          </p:cNvPr>
          <p:cNvGrpSpPr/>
          <p:nvPr userDrawn="1"/>
        </p:nvGrpSpPr>
        <p:grpSpPr>
          <a:xfrm>
            <a:off x="9283606" y="2"/>
            <a:ext cx="2769835" cy="3191765"/>
            <a:chOff x="-3786164" y="2"/>
            <a:chExt cx="3693113" cy="4255687"/>
          </a:xfrm>
        </p:grpSpPr>
        <p:sp>
          <p:nvSpPr>
            <p:cNvPr id="215" name="Rechthoek 214">
              <a:extLst>
                <a:ext uri="{FF2B5EF4-FFF2-40B4-BE49-F238E27FC236}">
                  <a16:creationId xmlns:a16="http://schemas.microsoft.com/office/drawing/2014/main" id="{DA1F0C60-FD3E-4A53-AD20-B7695B3A8B80}"/>
                </a:ext>
              </a:extLst>
            </p:cNvPr>
            <p:cNvSpPr/>
            <p:nvPr userDrawn="1"/>
          </p:nvSpPr>
          <p:spPr>
            <a:xfrm>
              <a:off x="-3786164" y="3427689"/>
              <a:ext cx="3592800"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216" name="INSTRUCTIE">
              <a:extLst>
                <a:ext uri="{FF2B5EF4-FFF2-40B4-BE49-F238E27FC236}">
                  <a16:creationId xmlns:a16="http://schemas.microsoft.com/office/drawing/2014/main" id="{5A796CD9-B812-4931-B532-73BC7A8097AF}"/>
                </a:ext>
              </a:extLst>
            </p:cNvPr>
            <p:cNvGrpSpPr/>
            <p:nvPr userDrawn="1"/>
          </p:nvGrpSpPr>
          <p:grpSpPr>
            <a:xfrm>
              <a:off x="-3786164" y="2"/>
              <a:ext cx="3693113" cy="3543653"/>
              <a:chOff x="-3786164" y="2"/>
              <a:chExt cx="3693113" cy="3543653"/>
            </a:xfrm>
          </p:grpSpPr>
          <p:sp>
            <p:nvSpPr>
              <p:cNvPr id="223" name="Rechthoek 222">
                <a:extLst>
                  <a:ext uri="{FF2B5EF4-FFF2-40B4-BE49-F238E27FC236}">
                    <a16:creationId xmlns:a16="http://schemas.microsoft.com/office/drawing/2014/main" id="{7DA19BE0-49E6-46DE-9025-9C24D631F8D4}"/>
                  </a:ext>
                </a:extLst>
              </p:cNvPr>
              <p:cNvSpPr/>
              <p:nvPr userDrawn="1"/>
            </p:nvSpPr>
            <p:spPr>
              <a:xfrm>
                <a:off x="-3786164" y="2"/>
                <a:ext cx="3592800" cy="342768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Tabel invoegen/opmaken</a:t>
                </a:r>
              </a:p>
            </p:txBody>
          </p:sp>
          <p:sp>
            <p:nvSpPr>
              <p:cNvPr id="224" name="Ovaal 223">
                <a:extLst>
                  <a:ext uri="{FF2B5EF4-FFF2-40B4-BE49-F238E27FC236}">
                    <a16:creationId xmlns:a16="http://schemas.microsoft.com/office/drawing/2014/main" id="{69B1791F-8F32-42AF-9199-6DDB70454D9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25" name="Rechthoek 224">
                <a:extLst>
                  <a:ext uri="{FF2B5EF4-FFF2-40B4-BE49-F238E27FC236}">
                    <a16:creationId xmlns:a16="http://schemas.microsoft.com/office/drawing/2014/main" id="{479853E1-532A-495B-9105-F7CFA910F84B}"/>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tabel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tabel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6" name="Ovaal 225">
                <a:extLst>
                  <a:ext uri="{FF2B5EF4-FFF2-40B4-BE49-F238E27FC236}">
                    <a16:creationId xmlns:a16="http://schemas.microsoft.com/office/drawing/2014/main" id="{B5B4A1A5-03C6-4CD9-848F-39FE21A7123B}"/>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27" name="Rechthoek 226">
                <a:extLst>
                  <a:ext uri="{FF2B5EF4-FFF2-40B4-BE49-F238E27FC236}">
                    <a16:creationId xmlns:a16="http://schemas.microsoft.com/office/drawing/2014/main" id="{9E193ACA-2BB7-49AF-A750-0899EC0AB54C}"/>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gewenste aantal rijen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kolommen 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28" name="Groep 227">
                <a:extLst>
                  <a:ext uri="{FF2B5EF4-FFF2-40B4-BE49-F238E27FC236}">
                    <a16:creationId xmlns:a16="http://schemas.microsoft.com/office/drawing/2014/main" id="{70AE2FE0-75E9-4BF8-AFDD-37BCA30D6038}"/>
                  </a:ext>
                </a:extLst>
              </p:cNvPr>
              <p:cNvGrpSpPr/>
              <p:nvPr userDrawn="1"/>
            </p:nvGrpSpPr>
            <p:grpSpPr>
              <a:xfrm>
                <a:off x="-3311319" y="2164285"/>
                <a:ext cx="825500" cy="209550"/>
                <a:chOff x="13504624" y="2482850"/>
                <a:chExt cx="825500" cy="209550"/>
              </a:xfrm>
            </p:grpSpPr>
            <p:sp>
              <p:nvSpPr>
                <p:cNvPr id="243" name="Rechthoek 242">
                  <a:extLst>
                    <a:ext uri="{FF2B5EF4-FFF2-40B4-BE49-F238E27FC236}">
                      <a16:creationId xmlns:a16="http://schemas.microsoft.com/office/drawing/2014/main" id="{D6627376-77E0-4634-BBCD-F07EC349A6B9}"/>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OK</a:t>
                  </a:r>
                </a:p>
              </p:txBody>
            </p:sp>
            <p:cxnSp>
              <p:nvCxnSpPr>
                <p:cNvPr id="244" name="Rechte verbindingslijn 243">
                  <a:extLst>
                    <a:ext uri="{FF2B5EF4-FFF2-40B4-BE49-F238E27FC236}">
                      <a16:creationId xmlns:a16="http://schemas.microsoft.com/office/drawing/2014/main" id="{1E8A65D4-0574-4583-A1BD-77323C54085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45" name="Gelijkbenige driehoek 244">
                  <a:extLst>
                    <a:ext uri="{FF2B5EF4-FFF2-40B4-BE49-F238E27FC236}">
                      <a16:creationId xmlns:a16="http://schemas.microsoft.com/office/drawing/2014/main" id="{49DFF08D-21C6-456A-B8A3-71E494A3770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229" name="Ovaal 228">
                <a:extLst>
                  <a:ext uri="{FF2B5EF4-FFF2-40B4-BE49-F238E27FC236}">
                    <a16:creationId xmlns:a16="http://schemas.microsoft.com/office/drawing/2014/main" id="{9D5DFDB1-C768-42A9-8DA2-C39A31244A46}"/>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0" name="Rechthoek 229">
                <a:extLst>
                  <a:ext uri="{FF2B5EF4-FFF2-40B4-BE49-F238E27FC236}">
                    <a16:creationId xmlns:a16="http://schemas.microsoft.com/office/drawing/2014/main" id="{2A8FC2A8-9A04-4BD2-8BA9-D89559014128}"/>
                  </a:ext>
                </a:extLst>
              </p:cNvPr>
              <p:cNvSpPr/>
              <p:nvPr userDrawn="1"/>
            </p:nvSpPr>
            <p:spPr>
              <a:xfrm>
                <a:off x="-3319415" y="2555609"/>
                <a:ext cx="2944682" cy="813603"/>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tabel door verschillende onderdelen van de tabel te selecteren en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tabellen - Ontwerpen’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grpSp>
            <p:nvGrpSpPr>
              <p:cNvPr id="231" name="Tabel icoon">
                <a:extLst>
                  <a:ext uri="{FF2B5EF4-FFF2-40B4-BE49-F238E27FC236}">
                    <a16:creationId xmlns:a16="http://schemas.microsoft.com/office/drawing/2014/main" id="{E6AF0425-C575-4CD2-8707-88069D5FDD62}"/>
                  </a:ext>
                </a:extLst>
              </p:cNvPr>
              <p:cNvGrpSpPr/>
              <p:nvPr userDrawn="1"/>
            </p:nvGrpSpPr>
            <p:grpSpPr>
              <a:xfrm>
                <a:off x="-3308869" y="1240695"/>
                <a:ext cx="338201" cy="305477"/>
                <a:chOff x="6072040" y="3376043"/>
                <a:chExt cx="1227920" cy="1109109"/>
              </a:xfrm>
            </p:grpSpPr>
            <p:sp>
              <p:nvSpPr>
                <p:cNvPr id="235" name="Rechthoek 234">
                  <a:extLst>
                    <a:ext uri="{FF2B5EF4-FFF2-40B4-BE49-F238E27FC236}">
                      <a16:creationId xmlns:a16="http://schemas.microsoft.com/office/drawing/2014/main" id="{E48EA084-2972-49E1-9751-43E7C1A59B5A}"/>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chemeClr val="accent1"/>
                    </a:solidFill>
                    <a:latin typeface="Calibri" panose="020F0502020204030204" pitchFamily="34" charset="0"/>
                    <a:cs typeface="Calibri" panose="020F0502020204030204" pitchFamily="34" charset="0"/>
                  </a:endParaRPr>
                </a:p>
              </p:txBody>
            </p:sp>
            <p:sp>
              <p:nvSpPr>
                <p:cNvPr id="236" name="Rechthoek 235">
                  <a:extLst>
                    <a:ext uri="{FF2B5EF4-FFF2-40B4-BE49-F238E27FC236}">
                      <a16:creationId xmlns:a16="http://schemas.microsoft.com/office/drawing/2014/main" id="{3B4EA4DB-D0D9-4BB9-BEEF-96BF04BA30A1}"/>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chemeClr val="accent1"/>
                    </a:solidFill>
                    <a:latin typeface="Calibri" panose="020F0502020204030204" pitchFamily="34" charset="0"/>
                    <a:cs typeface="Calibri" panose="020F0502020204030204" pitchFamily="34" charset="0"/>
                  </a:endParaRPr>
                </a:p>
              </p:txBody>
            </p:sp>
            <p:cxnSp>
              <p:nvCxnSpPr>
                <p:cNvPr id="237" name="Rechte verbindingslijn 236">
                  <a:extLst>
                    <a:ext uri="{FF2B5EF4-FFF2-40B4-BE49-F238E27FC236}">
                      <a16:creationId xmlns:a16="http://schemas.microsoft.com/office/drawing/2014/main" id="{427541BB-EF8E-46B8-B8EC-B1DD59D143F2}"/>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38" name="Rechte verbindingslijn 237">
                  <a:extLst>
                    <a:ext uri="{FF2B5EF4-FFF2-40B4-BE49-F238E27FC236}">
                      <a16:creationId xmlns:a16="http://schemas.microsoft.com/office/drawing/2014/main" id="{DC72D280-09E9-4D7D-B495-8A1F55DB5549}"/>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39" name="Rechte verbindingslijn 238">
                  <a:extLst>
                    <a:ext uri="{FF2B5EF4-FFF2-40B4-BE49-F238E27FC236}">
                      <a16:creationId xmlns:a16="http://schemas.microsoft.com/office/drawing/2014/main" id="{D7A0343B-A071-47B3-A54F-46C32F43B9BF}"/>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40" name="Rechte verbindingslijn 239">
                  <a:extLst>
                    <a:ext uri="{FF2B5EF4-FFF2-40B4-BE49-F238E27FC236}">
                      <a16:creationId xmlns:a16="http://schemas.microsoft.com/office/drawing/2014/main" id="{43E50F60-D1CE-4DD3-92ED-C0CE777E434D}"/>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41" name="Rechte verbindingslijn 240">
                  <a:extLst>
                    <a:ext uri="{FF2B5EF4-FFF2-40B4-BE49-F238E27FC236}">
                      <a16:creationId xmlns:a16="http://schemas.microsoft.com/office/drawing/2014/main" id="{2F88DE6A-04FA-4C50-B68B-F4AEF6C16189}"/>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242" name="Rechthoek 241">
                  <a:extLst>
                    <a:ext uri="{FF2B5EF4-FFF2-40B4-BE49-F238E27FC236}">
                      <a16:creationId xmlns:a16="http://schemas.microsoft.com/office/drawing/2014/main" id="{B2FA7149-7B35-4510-AD76-8ED0D81060D3}"/>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chemeClr val="accent1"/>
                    </a:solidFill>
                    <a:latin typeface="Calibri" panose="020F0502020204030204" pitchFamily="34" charset="0"/>
                    <a:cs typeface="Calibri" panose="020F0502020204030204" pitchFamily="34" charset="0"/>
                  </a:endParaRPr>
                </a:p>
              </p:txBody>
            </p:sp>
          </p:grpSp>
          <p:grpSp>
            <p:nvGrpSpPr>
              <p:cNvPr id="232" name="ICOON_info">
                <a:extLst>
                  <a:ext uri="{FF2B5EF4-FFF2-40B4-BE49-F238E27FC236}">
                    <a16:creationId xmlns:a16="http://schemas.microsoft.com/office/drawing/2014/main" id="{D7402B37-24EE-430D-A622-9518DA5FBE64}"/>
                  </a:ext>
                </a:extLst>
              </p:cNvPr>
              <p:cNvGrpSpPr/>
              <p:nvPr userDrawn="1"/>
            </p:nvGrpSpPr>
            <p:grpSpPr>
              <a:xfrm>
                <a:off x="-376736" y="3259970"/>
                <a:ext cx="283685" cy="283685"/>
                <a:chOff x="-510741" y="5913713"/>
                <a:chExt cx="267555" cy="267555"/>
              </a:xfrm>
            </p:grpSpPr>
            <p:sp>
              <p:nvSpPr>
                <p:cNvPr id="233" name="Ovaal 232">
                  <a:extLst>
                    <a:ext uri="{FF2B5EF4-FFF2-40B4-BE49-F238E27FC236}">
                      <a16:creationId xmlns:a16="http://schemas.microsoft.com/office/drawing/2014/main" id="{2D241C1F-8B37-4B90-9FF9-4E81F49B6E5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234" name="Graphic 163" descr="Informatie">
                  <a:extLst>
                    <a:ext uri="{FF2B5EF4-FFF2-40B4-BE49-F238E27FC236}">
                      <a16:creationId xmlns:a16="http://schemas.microsoft.com/office/drawing/2014/main" id="{338C1095-D918-4FF8-8E28-794A6D3D63C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grpSp>
          <p:nvGrpSpPr>
            <p:cNvPr id="217" name="Groep 216">
              <a:extLst>
                <a:ext uri="{FF2B5EF4-FFF2-40B4-BE49-F238E27FC236}">
                  <a16:creationId xmlns:a16="http://schemas.microsoft.com/office/drawing/2014/main" id="{8EB4F155-6FE5-480B-A63C-6BFE725E1152}"/>
                </a:ext>
              </a:extLst>
            </p:cNvPr>
            <p:cNvGrpSpPr/>
            <p:nvPr userDrawn="1"/>
          </p:nvGrpSpPr>
          <p:grpSpPr>
            <a:xfrm>
              <a:off x="-938434" y="3565066"/>
              <a:ext cx="627798" cy="576693"/>
              <a:chOff x="-938434" y="4570310"/>
              <a:chExt cx="627798" cy="576693"/>
            </a:xfrm>
          </p:grpSpPr>
          <p:grpSp>
            <p:nvGrpSpPr>
              <p:cNvPr id="218" name="Inspireren">
                <a:extLst>
                  <a:ext uri="{FF2B5EF4-FFF2-40B4-BE49-F238E27FC236}">
                    <a16:creationId xmlns:a16="http://schemas.microsoft.com/office/drawing/2014/main" id="{2CE17AED-FE1C-4B6D-911A-25211CC4EBF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20" name="Freeform 12">
                  <a:extLst>
                    <a:ext uri="{FF2B5EF4-FFF2-40B4-BE49-F238E27FC236}">
                      <a16:creationId xmlns:a16="http://schemas.microsoft.com/office/drawing/2014/main" id="{38CA57B6-3882-428E-B410-9B26A7724E4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21" name="Freeform 13">
                  <a:extLst>
                    <a:ext uri="{FF2B5EF4-FFF2-40B4-BE49-F238E27FC236}">
                      <a16:creationId xmlns:a16="http://schemas.microsoft.com/office/drawing/2014/main" id="{5557EC6C-3A18-4566-A7D7-C2097847D25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22" name="Freeform 14">
                  <a:extLst>
                    <a:ext uri="{FF2B5EF4-FFF2-40B4-BE49-F238E27FC236}">
                      <a16:creationId xmlns:a16="http://schemas.microsoft.com/office/drawing/2014/main" id="{DD6AE1E7-FCAD-4BBB-8A35-44954BE8288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219" name="Tekstvak 218">
                <a:extLst>
                  <a:ext uri="{FF2B5EF4-FFF2-40B4-BE49-F238E27FC236}">
                    <a16:creationId xmlns:a16="http://schemas.microsoft.com/office/drawing/2014/main" id="{91E747A5-FADF-496C-95FB-7A60CE7A987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81" name="- INSTRUCTIES">
            <a:extLst>
              <a:ext uri="{FF2B5EF4-FFF2-40B4-BE49-F238E27FC236}">
                <a16:creationId xmlns:a16="http://schemas.microsoft.com/office/drawing/2014/main" id="{4498E543-396C-4569-8C2E-448E9E6DD5CC}"/>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8AC09E71-3B64-45A3-86D8-370CB5D6A4E3}"/>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F41AD0CE-9707-457D-921C-2585E851833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273497BF-75A0-4D93-84E2-97D237B000E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27A6F57A-6365-42C9-8B04-5C28189F1909}"/>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497702FC-2589-4BB7-BB34-36FBB3C7D6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DAF78293-E465-4E9C-81BA-66F07E393FF2}"/>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3B87138-386E-4AC6-912E-831E7D23C12E}"/>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3B9270FF-1FD5-4583-A23F-478FEF9A5B8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95B875D2-FA4B-4467-8D2D-3B36D800FAFA}"/>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4BF90CB7-39EC-4016-8349-A68164CCF8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0D9CA3F4-30D1-4810-8AC3-8E2D94D5FC7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E87BFF03-B57A-44A0-8E4C-AB766082031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E73CC7DE-A402-4DAE-947C-7ECA2A9AA5E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1F72F434-D744-434B-A599-FFB2FCADA7E8}"/>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1D28DDA4-FB1F-482E-9766-2C4F07E6B025}"/>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20E7273C-7F96-4BE3-ACE6-3FB22684A2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5E133574-4DBD-4113-8D1C-B3D48FFCC92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EC47D8A0-FFA9-4BFF-9D09-D2D4AC7A85BE}"/>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B40D3FC1-FB81-4517-B432-1B0B50C14F23}"/>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D5331B2-A1AD-4A80-A17B-621D458C3C7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DA33C558-5F87-4EE1-ADAD-F5161B122FB6}"/>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984247C-E3E3-48CB-BC4B-8EDDA18CEFA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D4A5879D-C0C7-4DE0-BA31-AFBCA7E069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DBB063A6-28C0-4B0D-8891-11E264382F9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0A3C34E1-CFA4-41D4-809F-743EB26953C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7A3EAB50-FF21-444B-9671-CA072732000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E55962A9-F1A8-41E9-BC13-360A42E18F7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B013652-CA97-4730-8A4E-819E53A62B52}"/>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9EC4AE-3C45-44BE-B37A-A61DD008729E}"/>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71C885FB-CB14-4B44-A463-1D87A70ADC8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F0353796-5C11-4F36-AC78-A58BEAC37C9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43E4FD67-33A0-4D9B-9F7E-11BAAD9DE0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A6A91448-493B-44BB-87D9-E8E9A4FA71E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81958A12-F1A8-44CA-803B-69B6E2E9EF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16B69E86-DCE5-40DC-B5BC-0D9533094AE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569E2761-F813-4B6B-B5E4-D8F6D163699C}"/>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90FFFE9-9A68-47F2-B14C-D9B0AA3A0811}"/>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6586F801-1BD6-48DB-8226-C43411D29C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62D77815-963A-4E6E-AE40-1BC8316454A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EB090EA0-08ED-489C-BC05-A0B5B6C2B5E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6F9435C-92DF-4559-8243-096E98E0110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E936F4B0-2BCA-4FE0-814A-C24A460BE14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CB716D36-A5AD-46FE-ACAB-03EA597721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B2CA2E4-F81B-4CD9-94B7-A276CD656D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FB9A8526-58B5-4B10-9AF8-4DEE73853CA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44E733AA-9F3E-4FE7-B1C6-3795CFB551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3B771A4D-8A3D-4DE9-B299-17F5FEEC359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F04B8B8D-DCA7-4E96-ABCC-AC528467C009}"/>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EA30453F-E719-41B5-BF97-ABBB8DD64BE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3E605C66-C9EB-4918-AA2E-7D8AB94B2C1C}"/>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CC2583E0-734C-42A9-9F8C-B1C8F88C34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4B8C9A6-3499-49F6-AFAF-4C9493583B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47F061A8-8A38-4E2C-8E3F-ED450EC6090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43594370-801D-4F2A-AC8E-9C4D33AE4EE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21596418-03BE-4D0F-A52F-9CDB88828B2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F6F900C4-0C4C-4917-A22D-59847977C03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4745D2DD-3CD8-48BA-AF7C-F4E8BE4BEE97}"/>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6FF4A65A-C4CF-4D9E-A0E3-1A434C942ED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D8C07821-423B-48CF-9158-3D8843B7C8B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445F03D2-4843-45FE-B137-704BC69F6FC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EE0ECCF-A8F4-40D9-9765-54092FC3586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1DD7AAA6-33C8-42B2-B4D5-C8C0A87BD43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1C463A8D-FCB6-4357-A718-49F831B39E4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E8AF8BAF-DE53-4259-B86E-E4FB5728B33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891F1C3E-01AB-4580-9AB4-73A651BD868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1F57F321-1442-44E9-A8F8-EB88B16656D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5E07524D-53F4-42C2-95C4-EA18DE393AC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56CEF452-8D66-4E89-9C29-1BDBF2DA4BF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3BF94663-B948-4147-97C5-89551A12FFA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B6C42E4B-D2DA-469B-8AE2-311B8E9A8FA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A5E58528-A958-4931-91EB-E4CB79242AF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tabel</a:t>
            </a:r>
            <a:endParaRPr lang="nl-NL" sz="105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4767569" y="539354"/>
            <a:ext cx="3965665" cy="4193100"/>
          </a:xfrm>
        </p:spPr>
        <p:txBody>
          <a:bodyPr bIns="1260000" anchor="ctr" anchorCtr="0">
            <a:normAutofit/>
          </a:bodyPr>
          <a:lstStyle>
            <a:lvl1pPr marL="0" indent="0" algn="ctr">
              <a:lnSpc>
                <a:spcPct val="100000"/>
              </a:lnSpc>
              <a:spcBef>
                <a:spcPts val="0"/>
              </a:spcBef>
              <a:buNone/>
              <a:defRPr sz="105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41926"/>
            <a:ext cx="3965479" cy="531827"/>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410768" y="1472804"/>
            <a:ext cx="3955952" cy="3258740"/>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2464554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grpSp>
        <p:nvGrpSpPr>
          <p:cNvPr id="155" name="- INSTRUCTIES">
            <a:extLst>
              <a:ext uri="{FF2B5EF4-FFF2-40B4-BE49-F238E27FC236}">
                <a16:creationId xmlns:a16="http://schemas.microsoft.com/office/drawing/2014/main" id="{5B4F2162-57FC-4A35-854E-7165A049C8D4}"/>
              </a:ext>
            </a:extLst>
          </p:cNvPr>
          <p:cNvGrpSpPr/>
          <p:nvPr userDrawn="1"/>
        </p:nvGrpSpPr>
        <p:grpSpPr>
          <a:xfrm>
            <a:off x="9283606" y="2"/>
            <a:ext cx="2769835" cy="3191765"/>
            <a:chOff x="-3786164" y="2"/>
            <a:chExt cx="3693113" cy="4255687"/>
          </a:xfrm>
        </p:grpSpPr>
        <p:sp>
          <p:nvSpPr>
            <p:cNvPr id="215" name="Rechthoek 214">
              <a:extLst>
                <a:ext uri="{FF2B5EF4-FFF2-40B4-BE49-F238E27FC236}">
                  <a16:creationId xmlns:a16="http://schemas.microsoft.com/office/drawing/2014/main" id="{DA1F0C60-FD3E-4A53-AD20-B7695B3A8B80}"/>
                </a:ext>
              </a:extLst>
            </p:cNvPr>
            <p:cNvSpPr/>
            <p:nvPr userDrawn="1"/>
          </p:nvSpPr>
          <p:spPr>
            <a:xfrm>
              <a:off x="-3786164" y="3427689"/>
              <a:ext cx="3592800"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216" name="INSTRUCTIE">
              <a:extLst>
                <a:ext uri="{FF2B5EF4-FFF2-40B4-BE49-F238E27FC236}">
                  <a16:creationId xmlns:a16="http://schemas.microsoft.com/office/drawing/2014/main" id="{5A796CD9-B812-4931-B532-73BC7A8097AF}"/>
                </a:ext>
              </a:extLst>
            </p:cNvPr>
            <p:cNvGrpSpPr/>
            <p:nvPr userDrawn="1"/>
          </p:nvGrpSpPr>
          <p:grpSpPr>
            <a:xfrm>
              <a:off x="-3786164" y="2"/>
              <a:ext cx="3693113" cy="3543653"/>
              <a:chOff x="-3786164" y="2"/>
              <a:chExt cx="3693113" cy="3543653"/>
            </a:xfrm>
          </p:grpSpPr>
          <p:sp>
            <p:nvSpPr>
              <p:cNvPr id="223" name="Rechthoek 222">
                <a:extLst>
                  <a:ext uri="{FF2B5EF4-FFF2-40B4-BE49-F238E27FC236}">
                    <a16:creationId xmlns:a16="http://schemas.microsoft.com/office/drawing/2014/main" id="{7DA19BE0-49E6-46DE-9025-9C24D631F8D4}"/>
                  </a:ext>
                </a:extLst>
              </p:cNvPr>
              <p:cNvSpPr/>
              <p:nvPr userDrawn="1"/>
            </p:nvSpPr>
            <p:spPr>
              <a:xfrm>
                <a:off x="-3786164" y="2"/>
                <a:ext cx="3592800" cy="342768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Tabel invoegen/opmaken</a:t>
                </a:r>
              </a:p>
            </p:txBody>
          </p:sp>
          <p:sp>
            <p:nvSpPr>
              <p:cNvPr id="224" name="Ovaal 223">
                <a:extLst>
                  <a:ext uri="{FF2B5EF4-FFF2-40B4-BE49-F238E27FC236}">
                    <a16:creationId xmlns:a16="http://schemas.microsoft.com/office/drawing/2014/main" id="{69B1791F-8F32-42AF-9199-6DDB70454D9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25" name="Rechthoek 224">
                <a:extLst>
                  <a:ext uri="{FF2B5EF4-FFF2-40B4-BE49-F238E27FC236}">
                    <a16:creationId xmlns:a16="http://schemas.microsoft.com/office/drawing/2014/main" id="{479853E1-532A-495B-9105-F7CFA910F84B}"/>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tabel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tabel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6" name="Ovaal 225">
                <a:extLst>
                  <a:ext uri="{FF2B5EF4-FFF2-40B4-BE49-F238E27FC236}">
                    <a16:creationId xmlns:a16="http://schemas.microsoft.com/office/drawing/2014/main" id="{B5B4A1A5-03C6-4CD9-848F-39FE21A7123B}"/>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27" name="Rechthoek 226">
                <a:extLst>
                  <a:ext uri="{FF2B5EF4-FFF2-40B4-BE49-F238E27FC236}">
                    <a16:creationId xmlns:a16="http://schemas.microsoft.com/office/drawing/2014/main" id="{9E193ACA-2BB7-49AF-A750-0899EC0AB54C}"/>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gewenste aantal rijen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kolommen 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28" name="Groep 227">
                <a:extLst>
                  <a:ext uri="{FF2B5EF4-FFF2-40B4-BE49-F238E27FC236}">
                    <a16:creationId xmlns:a16="http://schemas.microsoft.com/office/drawing/2014/main" id="{70AE2FE0-75E9-4BF8-AFDD-37BCA30D6038}"/>
                  </a:ext>
                </a:extLst>
              </p:cNvPr>
              <p:cNvGrpSpPr/>
              <p:nvPr userDrawn="1"/>
            </p:nvGrpSpPr>
            <p:grpSpPr>
              <a:xfrm>
                <a:off x="-3311319" y="2164285"/>
                <a:ext cx="825500" cy="209550"/>
                <a:chOff x="13504624" y="2482850"/>
                <a:chExt cx="825500" cy="209550"/>
              </a:xfrm>
            </p:grpSpPr>
            <p:sp>
              <p:nvSpPr>
                <p:cNvPr id="243" name="Rechthoek 242">
                  <a:extLst>
                    <a:ext uri="{FF2B5EF4-FFF2-40B4-BE49-F238E27FC236}">
                      <a16:creationId xmlns:a16="http://schemas.microsoft.com/office/drawing/2014/main" id="{D6627376-77E0-4634-BBCD-F07EC349A6B9}"/>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OK</a:t>
                  </a:r>
                </a:p>
              </p:txBody>
            </p:sp>
            <p:cxnSp>
              <p:nvCxnSpPr>
                <p:cNvPr id="244" name="Rechte verbindingslijn 243">
                  <a:extLst>
                    <a:ext uri="{FF2B5EF4-FFF2-40B4-BE49-F238E27FC236}">
                      <a16:creationId xmlns:a16="http://schemas.microsoft.com/office/drawing/2014/main" id="{1E8A65D4-0574-4583-A1BD-77323C54085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45" name="Gelijkbenige driehoek 244">
                  <a:extLst>
                    <a:ext uri="{FF2B5EF4-FFF2-40B4-BE49-F238E27FC236}">
                      <a16:creationId xmlns:a16="http://schemas.microsoft.com/office/drawing/2014/main" id="{49DFF08D-21C6-456A-B8A3-71E494A3770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229" name="Ovaal 228">
                <a:extLst>
                  <a:ext uri="{FF2B5EF4-FFF2-40B4-BE49-F238E27FC236}">
                    <a16:creationId xmlns:a16="http://schemas.microsoft.com/office/drawing/2014/main" id="{9D5DFDB1-C768-42A9-8DA2-C39A31244A46}"/>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0" name="Rechthoek 229">
                <a:extLst>
                  <a:ext uri="{FF2B5EF4-FFF2-40B4-BE49-F238E27FC236}">
                    <a16:creationId xmlns:a16="http://schemas.microsoft.com/office/drawing/2014/main" id="{2A8FC2A8-9A04-4BD2-8BA9-D89559014128}"/>
                  </a:ext>
                </a:extLst>
              </p:cNvPr>
              <p:cNvSpPr/>
              <p:nvPr userDrawn="1"/>
            </p:nvSpPr>
            <p:spPr>
              <a:xfrm>
                <a:off x="-3319415" y="2555609"/>
                <a:ext cx="2944682" cy="813603"/>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tabel door verschillende onderdelen van de tabel te selecteren en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tabellen - Ontwerpen’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grpSp>
            <p:nvGrpSpPr>
              <p:cNvPr id="231" name="Tabel icoon">
                <a:extLst>
                  <a:ext uri="{FF2B5EF4-FFF2-40B4-BE49-F238E27FC236}">
                    <a16:creationId xmlns:a16="http://schemas.microsoft.com/office/drawing/2014/main" id="{E6AF0425-C575-4CD2-8707-88069D5FDD62}"/>
                  </a:ext>
                </a:extLst>
              </p:cNvPr>
              <p:cNvGrpSpPr/>
              <p:nvPr userDrawn="1"/>
            </p:nvGrpSpPr>
            <p:grpSpPr>
              <a:xfrm>
                <a:off x="-3308869" y="1240695"/>
                <a:ext cx="338201" cy="305477"/>
                <a:chOff x="6072040" y="3376043"/>
                <a:chExt cx="1227920" cy="1109109"/>
              </a:xfrm>
            </p:grpSpPr>
            <p:sp>
              <p:nvSpPr>
                <p:cNvPr id="235" name="Rechthoek 234">
                  <a:extLst>
                    <a:ext uri="{FF2B5EF4-FFF2-40B4-BE49-F238E27FC236}">
                      <a16:creationId xmlns:a16="http://schemas.microsoft.com/office/drawing/2014/main" id="{E48EA084-2972-49E1-9751-43E7C1A59B5A}"/>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chemeClr val="accent1"/>
                    </a:solidFill>
                    <a:latin typeface="Calibri" panose="020F0502020204030204" pitchFamily="34" charset="0"/>
                    <a:cs typeface="Calibri" panose="020F0502020204030204" pitchFamily="34" charset="0"/>
                  </a:endParaRPr>
                </a:p>
              </p:txBody>
            </p:sp>
            <p:sp>
              <p:nvSpPr>
                <p:cNvPr id="236" name="Rechthoek 235">
                  <a:extLst>
                    <a:ext uri="{FF2B5EF4-FFF2-40B4-BE49-F238E27FC236}">
                      <a16:creationId xmlns:a16="http://schemas.microsoft.com/office/drawing/2014/main" id="{3B4EA4DB-D0D9-4BB9-BEEF-96BF04BA30A1}"/>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chemeClr val="accent1"/>
                    </a:solidFill>
                    <a:latin typeface="Calibri" panose="020F0502020204030204" pitchFamily="34" charset="0"/>
                    <a:cs typeface="Calibri" panose="020F0502020204030204" pitchFamily="34" charset="0"/>
                  </a:endParaRPr>
                </a:p>
              </p:txBody>
            </p:sp>
            <p:cxnSp>
              <p:nvCxnSpPr>
                <p:cNvPr id="237" name="Rechte verbindingslijn 236">
                  <a:extLst>
                    <a:ext uri="{FF2B5EF4-FFF2-40B4-BE49-F238E27FC236}">
                      <a16:creationId xmlns:a16="http://schemas.microsoft.com/office/drawing/2014/main" id="{427541BB-EF8E-46B8-B8EC-B1DD59D143F2}"/>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38" name="Rechte verbindingslijn 237">
                  <a:extLst>
                    <a:ext uri="{FF2B5EF4-FFF2-40B4-BE49-F238E27FC236}">
                      <a16:creationId xmlns:a16="http://schemas.microsoft.com/office/drawing/2014/main" id="{DC72D280-09E9-4D7D-B495-8A1F55DB5549}"/>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39" name="Rechte verbindingslijn 238">
                  <a:extLst>
                    <a:ext uri="{FF2B5EF4-FFF2-40B4-BE49-F238E27FC236}">
                      <a16:creationId xmlns:a16="http://schemas.microsoft.com/office/drawing/2014/main" id="{D7A0343B-A071-47B3-A54F-46C32F43B9BF}"/>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40" name="Rechte verbindingslijn 239">
                  <a:extLst>
                    <a:ext uri="{FF2B5EF4-FFF2-40B4-BE49-F238E27FC236}">
                      <a16:creationId xmlns:a16="http://schemas.microsoft.com/office/drawing/2014/main" id="{43E50F60-D1CE-4DD3-92ED-C0CE777E434D}"/>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41" name="Rechte verbindingslijn 240">
                  <a:extLst>
                    <a:ext uri="{FF2B5EF4-FFF2-40B4-BE49-F238E27FC236}">
                      <a16:creationId xmlns:a16="http://schemas.microsoft.com/office/drawing/2014/main" id="{2F88DE6A-04FA-4C50-B68B-F4AEF6C16189}"/>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242" name="Rechthoek 241">
                  <a:extLst>
                    <a:ext uri="{FF2B5EF4-FFF2-40B4-BE49-F238E27FC236}">
                      <a16:creationId xmlns:a16="http://schemas.microsoft.com/office/drawing/2014/main" id="{B2FA7149-7B35-4510-AD76-8ED0D81060D3}"/>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chemeClr val="accent1"/>
                    </a:solidFill>
                    <a:latin typeface="Calibri" panose="020F0502020204030204" pitchFamily="34" charset="0"/>
                    <a:cs typeface="Calibri" panose="020F0502020204030204" pitchFamily="34" charset="0"/>
                  </a:endParaRPr>
                </a:p>
              </p:txBody>
            </p:sp>
          </p:grpSp>
          <p:grpSp>
            <p:nvGrpSpPr>
              <p:cNvPr id="232" name="ICOON_info">
                <a:extLst>
                  <a:ext uri="{FF2B5EF4-FFF2-40B4-BE49-F238E27FC236}">
                    <a16:creationId xmlns:a16="http://schemas.microsoft.com/office/drawing/2014/main" id="{D7402B37-24EE-430D-A622-9518DA5FBE64}"/>
                  </a:ext>
                </a:extLst>
              </p:cNvPr>
              <p:cNvGrpSpPr/>
              <p:nvPr userDrawn="1"/>
            </p:nvGrpSpPr>
            <p:grpSpPr>
              <a:xfrm>
                <a:off x="-376736" y="3259970"/>
                <a:ext cx="283685" cy="283685"/>
                <a:chOff x="-510741" y="5913713"/>
                <a:chExt cx="267555" cy="267555"/>
              </a:xfrm>
            </p:grpSpPr>
            <p:sp>
              <p:nvSpPr>
                <p:cNvPr id="233" name="Ovaal 232">
                  <a:extLst>
                    <a:ext uri="{FF2B5EF4-FFF2-40B4-BE49-F238E27FC236}">
                      <a16:creationId xmlns:a16="http://schemas.microsoft.com/office/drawing/2014/main" id="{2D241C1F-8B37-4B90-9FF9-4E81F49B6E5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234" name="Graphic 163" descr="Informatie">
                  <a:extLst>
                    <a:ext uri="{FF2B5EF4-FFF2-40B4-BE49-F238E27FC236}">
                      <a16:creationId xmlns:a16="http://schemas.microsoft.com/office/drawing/2014/main" id="{338C1095-D918-4FF8-8E28-794A6D3D63C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grpSp>
          <p:nvGrpSpPr>
            <p:cNvPr id="217" name="Groep 216">
              <a:extLst>
                <a:ext uri="{FF2B5EF4-FFF2-40B4-BE49-F238E27FC236}">
                  <a16:creationId xmlns:a16="http://schemas.microsoft.com/office/drawing/2014/main" id="{8EB4F155-6FE5-480B-A63C-6BFE725E1152}"/>
                </a:ext>
              </a:extLst>
            </p:cNvPr>
            <p:cNvGrpSpPr/>
            <p:nvPr userDrawn="1"/>
          </p:nvGrpSpPr>
          <p:grpSpPr>
            <a:xfrm>
              <a:off x="-938434" y="3565066"/>
              <a:ext cx="627798" cy="576693"/>
              <a:chOff x="-938434" y="4570310"/>
              <a:chExt cx="627798" cy="576693"/>
            </a:xfrm>
          </p:grpSpPr>
          <p:grpSp>
            <p:nvGrpSpPr>
              <p:cNvPr id="218" name="Inspireren">
                <a:extLst>
                  <a:ext uri="{FF2B5EF4-FFF2-40B4-BE49-F238E27FC236}">
                    <a16:creationId xmlns:a16="http://schemas.microsoft.com/office/drawing/2014/main" id="{2CE17AED-FE1C-4B6D-911A-25211CC4EBF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20" name="Freeform 12">
                  <a:extLst>
                    <a:ext uri="{FF2B5EF4-FFF2-40B4-BE49-F238E27FC236}">
                      <a16:creationId xmlns:a16="http://schemas.microsoft.com/office/drawing/2014/main" id="{38CA57B6-3882-428E-B410-9B26A7724E4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21" name="Freeform 13">
                  <a:extLst>
                    <a:ext uri="{FF2B5EF4-FFF2-40B4-BE49-F238E27FC236}">
                      <a16:creationId xmlns:a16="http://schemas.microsoft.com/office/drawing/2014/main" id="{5557EC6C-3A18-4566-A7D7-C2097847D25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22" name="Freeform 14">
                  <a:extLst>
                    <a:ext uri="{FF2B5EF4-FFF2-40B4-BE49-F238E27FC236}">
                      <a16:creationId xmlns:a16="http://schemas.microsoft.com/office/drawing/2014/main" id="{DD6AE1E7-FCAD-4BBB-8A35-44954BE8288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219" name="Tekstvak 218">
                <a:extLst>
                  <a:ext uri="{FF2B5EF4-FFF2-40B4-BE49-F238E27FC236}">
                    <a16:creationId xmlns:a16="http://schemas.microsoft.com/office/drawing/2014/main" id="{91E747A5-FADF-496C-95FB-7A60CE7A987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81" name="- INSTRUCTIES">
            <a:extLst>
              <a:ext uri="{FF2B5EF4-FFF2-40B4-BE49-F238E27FC236}">
                <a16:creationId xmlns:a16="http://schemas.microsoft.com/office/drawing/2014/main" id="{4498E543-396C-4569-8C2E-448E9E6DD5CC}"/>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8AC09E71-3B64-45A3-86D8-370CB5D6A4E3}"/>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F41AD0CE-9707-457D-921C-2585E851833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273497BF-75A0-4D93-84E2-97D237B000E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27A6F57A-6365-42C9-8B04-5C28189F1909}"/>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497702FC-2589-4BB7-BB34-36FBB3C7D6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DAF78293-E465-4E9C-81BA-66F07E393FF2}"/>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3B87138-386E-4AC6-912E-831E7D23C12E}"/>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3B9270FF-1FD5-4583-A23F-478FEF9A5B8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95B875D2-FA4B-4467-8D2D-3B36D800FAFA}"/>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4BF90CB7-39EC-4016-8349-A68164CCF8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0D9CA3F4-30D1-4810-8AC3-8E2D94D5FC7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E87BFF03-B57A-44A0-8E4C-AB766082031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E73CC7DE-A402-4DAE-947C-7ECA2A9AA5E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1F72F434-D744-434B-A599-FFB2FCADA7E8}"/>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1D28DDA4-FB1F-482E-9766-2C4F07E6B025}"/>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20E7273C-7F96-4BE3-ACE6-3FB22684A2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5E133574-4DBD-4113-8D1C-B3D48FFCC92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EC47D8A0-FFA9-4BFF-9D09-D2D4AC7A85BE}"/>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B40D3FC1-FB81-4517-B432-1B0B50C14F23}"/>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D5331B2-A1AD-4A80-A17B-621D458C3C7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DA33C558-5F87-4EE1-ADAD-F5161B122FB6}"/>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984247C-E3E3-48CB-BC4B-8EDDA18CEFA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D4A5879D-C0C7-4DE0-BA31-AFBCA7E069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DBB063A6-28C0-4B0D-8891-11E264382F9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0A3C34E1-CFA4-41D4-809F-743EB26953C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7A3EAB50-FF21-444B-9671-CA072732000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E55962A9-F1A8-41E9-BC13-360A42E18F7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B013652-CA97-4730-8A4E-819E53A62B52}"/>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9EC4AE-3C45-44BE-B37A-A61DD008729E}"/>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71C885FB-CB14-4B44-A463-1D87A70ADC8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F0353796-5C11-4F36-AC78-A58BEAC37C9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43E4FD67-33A0-4D9B-9F7E-11BAAD9DE0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A6A91448-493B-44BB-87D9-E8E9A4FA71E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81958A12-F1A8-44CA-803B-69B6E2E9EF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16B69E86-DCE5-40DC-B5BC-0D9533094AE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569E2761-F813-4B6B-B5E4-D8F6D163699C}"/>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90FFFE9-9A68-47F2-B14C-D9B0AA3A0811}"/>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6586F801-1BD6-48DB-8226-C43411D29C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62D77815-963A-4E6E-AE40-1BC8316454A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EB090EA0-08ED-489C-BC05-A0B5B6C2B5E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6F9435C-92DF-4559-8243-096E98E0110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E936F4B0-2BCA-4FE0-814A-C24A460BE14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CB716D36-A5AD-46FE-ACAB-03EA597721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B2CA2E4-F81B-4CD9-94B7-A276CD656D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FB9A8526-58B5-4B10-9AF8-4DEE73853CA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44E733AA-9F3E-4FE7-B1C6-3795CFB551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3B771A4D-8A3D-4DE9-B299-17F5FEEC359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F04B8B8D-DCA7-4E96-ABCC-AC528467C009}"/>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EA30453F-E719-41B5-BF97-ABBB8DD64BE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3E605C66-C9EB-4918-AA2E-7D8AB94B2C1C}"/>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CC2583E0-734C-42A9-9F8C-B1C8F88C34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4B8C9A6-3499-49F6-AFAF-4C9493583B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47F061A8-8A38-4E2C-8E3F-ED450EC6090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43594370-801D-4F2A-AC8E-9C4D33AE4EE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21596418-03BE-4D0F-A52F-9CDB88828B2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F6F900C4-0C4C-4917-A22D-59847977C03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4745D2DD-3CD8-48BA-AF7C-F4E8BE4BEE97}"/>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6FF4A65A-C4CF-4D9E-A0E3-1A434C942ED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D8C07821-423B-48CF-9158-3D8843B7C8B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445F03D2-4843-45FE-B137-704BC69F6FC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EE0ECCF-A8F4-40D9-9765-54092FC3586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1DD7AAA6-33C8-42B2-B4D5-C8C0A87BD43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1C463A8D-FCB6-4357-A718-49F831B39E4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E8AF8BAF-DE53-4259-B86E-E4FB5728B33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891F1C3E-01AB-4580-9AB4-73A651BD868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1F57F321-1442-44E9-A8F8-EB88B16656D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5E07524D-53F4-42C2-95C4-EA18DE393AC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56CEF452-8D66-4E89-9C29-1BDBF2DA4BF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3BF94663-B948-4147-97C5-89551A12FFA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B6C42E4B-D2DA-469B-8AE2-311B8E9A8FA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A5E58528-A958-4931-91EB-E4CB79242AF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tabel</a:t>
            </a:r>
            <a:endParaRPr lang="nl-NL" sz="105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401242" y="1472804"/>
            <a:ext cx="8331992" cy="3259650"/>
          </a:xfrm>
        </p:spPr>
        <p:txBody>
          <a:bodyPr bIns="1260000" anchor="ctr" anchorCtr="0">
            <a:normAutofit/>
          </a:bodyPr>
          <a:lstStyle>
            <a:lvl1pPr marL="0" indent="0" algn="ctr">
              <a:lnSpc>
                <a:spcPct val="100000"/>
              </a:lnSpc>
              <a:spcBef>
                <a:spcPts val="0"/>
              </a:spcBef>
              <a:buNone/>
              <a:defRPr sz="105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2" y="541926"/>
            <a:ext cx="8331992" cy="531827"/>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3044370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grpSp>
        <p:nvGrpSpPr>
          <p:cNvPr id="83" name="- INSTRUCTIES">
            <a:extLst>
              <a:ext uri="{FF2B5EF4-FFF2-40B4-BE49-F238E27FC236}">
                <a16:creationId xmlns:a16="http://schemas.microsoft.com/office/drawing/2014/main" id="{A86ACC4A-2AB4-43EB-9FEA-242DF0DF4EB6}"/>
              </a:ext>
            </a:extLst>
          </p:cNvPr>
          <p:cNvGrpSpPr/>
          <p:nvPr userDrawn="1"/>
        </p:nvGrpSpPr>
        <p:grpSpPr>
          <a:xfrm>
            <a:off x="9283196" y="1"/>
            <a:ext cx="2770040" cy="4714058"/>
            <a:chOff x="-3786437" y="0"/>
            <a:chExt cx="3693386" cy="6285411"/>
          </a:xfrm>
        </p:grpSpPr>
        <p:sp>
          <p:nvSpPr>
            <p:cNvPr id="84" name="Rechthoek 83">
              <a:extLst>
                <a:ext uri="{FF2B5EF4-FFF2-40B4-BE49-F238E27FC236}">
                  <a16:creationId xmlns:a16="http://schemas.microsoft.com/office/drawing/2014/main" id="{85EE2AF6-919A-4A29-9186-904BDBCF8B7A}"/>
                </a:ext>
              </a:extLst>
            </p:cNvPr>
            <p:cNvSpPr/>
            <p:nvPr userDrawn="1"/>
          </p:nvSpPr>
          <p:spPr>
            <a:xfrm>
              <a:off x="-3786165" y="0"/>
              <a:ext cx="3593091" cy="574371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85" name="Ovaal 84">
              <a:extLst>
                <a:ext uri="{FF2B5EF4-FFF2-40B4-BE49-F238E27FC236}">
                  <a16:creationId xmlns:a16="http://schemas.microsoft.com/office/drawing/2014/main" id="{8C020207-6690-4A22-8EDB-592CFA923AE6}"/>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6" name="Rechthoek 85">
              <a:extLst>
                <a:ext uri="{FF2B5EF4-FFF2-40B4-BE49-F238E27FC236}">
                  <a16:creationId xmlns:a16="http://schemas.microsoft.com/office/drawing/2014/main" id="{7A916EC8-8D16-45A0-804D-B9371F255E14}"/>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7" name="Ovaal 86">
              <a:extLst>
                <a:ext uri="{FF2B5EF4-FFF2-40B4-BE49-F238E27FC236}">
                  <a16:creationId xmlns:a16="http://schemas.microsoft.com/office/drawing/2014/main" id="{E7DCDC82-13A8-4188-B304-65AE2C175E33}"/>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8" name="Rechthoek 87">
              <a:extLst>
                <a:ext uri="{FF2B5EF4-FFF2-40B4-BE49-F238E27FC236}">
                  <a16:creationId xmlns:a16="http://schemas.microsoft.com/office/drawing/2014/main" id="{EE920F3C-4EF4-40D1-9D54-C650371C9176}"/>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9" name="Groep 88">
              <a:extLst>
                <a:ext uri="{FF2B5EF4-FFF2-40B4-BE49-F238E27FC236}">
                  <a16:creationId xmlns:a16="http://schemas.microsoft.com/office/drawing/2014/main" id="{BC07294F-56CE-4CE0-B4C4-EC1F4A2A2A72}"/>
                </a:ext>
              </a:extLst>
            </p:cNvPr>
            <p:cNvGrpSpPr/>
            <p:nvPr userDrawn="1"/>
          </p:nvGrpSpPr>
          <p:grpSpPr>
            <a:xfrm>
              <a:off x="-3311319" y="2164285"/>
              <a:ext cx="825500" cy="209550"/>
              <a:chOff x="13504624" y="2482850"/>
              <a:chExt cx="825500" cy="209550"/>
            </a:xfrm>
          </p:grpSpPr>
          <p:sp>
            <p:nvSpPr>
              <p:cNvPr id="140" name="Rechthoek 139">
                <a:extLst>
                  <a:ext uri="{FF2B5EF4-FFF2-40B4-BE49-F238E27FC236}">
                    <a16:creationId xmlns:a16="http://schemas.microsoft.com/office/drawing/2014/main" id="{18999026-B751-4044-982B-6587FF2221C2}"/>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141" name="Rechte verbindingslijn 140">
                <a:extLst>
                  <a:ext uri="{FF2B5EF4-FFF2-40B4-BE49-F238E27FC236}">
                    <a16:creationId xmlns:a16="http://schemas.microsoft.com/office/drawing/2014/main" id="{17349DE4-4EA8-4130-A2A9-91C173F4AE4F}"/>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42" name="Gelijkbenige driehoek 141">
                <a:extLst>
                  <a:ext uri="{FF2B5EF4-FFF2-40B4-BE49-F238E27FC236}">
                    <a16:creationId xmlns:a16="http://schemas.microsoft.com/office/drawing/2014/main" id="{EBA200D2-1B9E-4FED-AF01-431F3A0334A9}"/>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90" name="Ovaal 89">
              <a:extLst>
                <a:ext uri="{FF2B5EF4-FFF2-40B4-BE49-F238E27FC236}">
                  <a16:creationId xmlns:a16="http://schemas.microsoft.com/office/drawing/2014/main" id="{C017BA05-9B8A-4F28-BAC5-B0A48B500B3A}"/>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1" name="Rechthoek 90">
              <a:extLst>
                <a:ext uri="{FF2B5EF4-FFF2-40B4-BE49-F238E27FC236}">
                  <a16:creationId xmlns:a16="http://schemas.microsoft.com/office/drawing/2014/main" id="{DBDB7A9A-43AC-4A2A-9BF9-9DBB955FF6A4}"/>
                </a:ext>
              </a:extLst>
            </p:cNvPr>
            <p:cNvSpPr/>
            <p:nvPr userDrawn="1"/>
          </p:nvSpPr>
          <p:spPr>
            <a:xfrm>
              <a:off x="-3319415" y="2553360"/>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‘Naar achtergrond’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2" name="Ovaal 91">
              <a:extLst>
                <a:ext uri="{FF2B5EF4-FFF2-40B4-BE49-F238E27FC236}">
                  <a16:creationId xmlns:a16="http://schemas.microsoft.com/office/drawing/2014/main" id="{FADE313F-0974-48AA-88A2-E24D985A11B2}"/>
                </a:ext>
              </a:extLst>
            </p:cNvPr>
            <p:cNvSpPr/>
            <p:nvPr userDrawn="1"/>
          </p:nvSpPr>
          <p:spPr>
            <a:xfrm>
              <a:off x="-3603587" y="3744237"/>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3" name="Rechthoek 92">
              <a:extLst>
                <a:ext uri="{FF2B5EF4-FFF2-40B4-BE49-F238E27FC236}">
                  <a16:creationId xmlns:a16="http://schemas.microsoft.com/office/drawing/2014/main" id="{DE4FC7CD-1088-446F-B6BC-65849BDA1ABE}"/>
                </a:ext>
              </a:extLst>
            </p:cNvPr>
            <p:cNvSpPr/>
            <p:nvPr userDrawn="1"/>
          </p:nvSpPr>
          <p:spPr>
            <a:xfrm>
              <a:off x="-3319415" y="3744238"/>
              <a:ext cx="2944682" cy="81573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94" name="Groep 93">
              <a:extLst>
                <a:ext uri="{FF2B5EF4-FFF2-40B4-BE49-F238E27FC236}">
                  <a16:creationId xmlns:a16="http://schemas.microsoft.com/office/drawing/2014/main" id="{89D1A91B-9DF1-45D0-9FFB-66B1ECA97F5C}"/>
                </a:ext>
              </a:extLst>
            </p:cNvPr>
            <p:cNvGrpSpPr/>
            <p:nvPr userDrawn="1"/>
          </p:nvGrpSpPr>
          <p:grpSpPr>
            <a:xfrm>
              <a:off x="-3408294" y="4681190"/>
              <a:ext cx="622283" cy="612919"/>
              <a:chOff x="12617641" y="3403239"/>
              <a:chExt cx="752963" cy="741634"/>
            </a:xfrm>
          </p:grpSpPr>
          <p:grpSp>
            <p:nvGrpSpPr>
              <p:cNvPr id="124" name="Groep 123">
                <a:extLst>
                  <a:ext uri="{FF2B5EF4-FFF2-40B4-BE49-F238E27FC236}">
                    <a16:creationId xmlns:a16="http://schemas.microsoft.com/office/drawing/2014/main" id="{0751677D-08E1-4F7E-99DA-CA0C32758C12}"/>
                  </a:ext>
                </a:extLst>
              </p:cNvPr>
              <p:cNvGrpSpPr/>
              <p:nvPr userDrawn="1"/>
            </p:nvGrpSpPr>
            <p:grpSpPr>
              <a:xfrm>
                <a:off x="12771550" y="3403239"/>
                <a:ext cx="467156" cy="448491"/>
                <a:chOff x="12782177" y="3403239"/>
                <a:chExt cx="467156" cy="448491"/>
              </a:xfrm>
            </p:grpSpPr>
            <p:grpSp>
              <p:nvGrpSpPr>
                <p:cNvPr id="127" name="Groep 126">
                  <a:extLst>
                    <a:ext uri="{FF2B5EF4-FFF2-40B4-BE49-F238E27FC236}">
                      <a16:creationId xmlns:a16="http://schemas.microsoft.com/office/drawing/2014/main" id="{1233F1E8-92D4-428A-807E-F1AF6479E173}"/>
                    </a:ext>
                  </a:extLst>
                </p:cNvPr>
                <p:cNvGrpSpPr/>
                <p:nvPr userDrawn="1"/>
              </p:nvGrpSpPr>
              <p:grpSpPr>
                <a:xfrm>
                  <a:off x="12782177" y="3403239"/>
                  <a:ext cx="412972" cy="396132"/>
                  <a:chOff x="13554906" y="3320109"/>
                  <a:chExt cx="443912" cy="425811"/>
                </a:xfrm>
              </p:grpSpPr>
              <p:grpSp>
                <p:nvGrpSpPr>
                  <p:cNvPr id="134" name="Groep 133">
                    <a:extLst>
                      <a:ext uri="{FF2B5EF4-FFF2-40B4-BE49-F238E27FC236}">
                        <a16:creationId xmlns:a16="http://schemas.microsoft.com/office/drawing/2014/main" id="{D77BD51C-DEB2-40F4-BFCD-990DA973FCFC}"/>
                      </a:ext>
                    </a:extLst>
                  </p:cNvPr>
                  <p:cNvGrpSpPr/>
                  <p:nvPr userDrawn="1"/>
                </p:nvGrpSpPr>
                <p:grpSpPr>
                  <a:xfrm>
                    <a:off x="13554906" y="3320109"/>
                    <a:ext cx="443912" cy="425811"/>
                    <a:chOff x="12909684" y="1276143"/>
                    <a:chExt cx="443912" cy="425811"/>
                  </a:xfrm>
                </p:grpSpPr>
                <p:sp>
                  <p:nvSpPr>
                    <p:cNvPr id="137" name="Rechthoek 136">
                      <a:extLst>
                        <a:ext uri="{FF2B5EF4-FFF2-40B4-BE49-F238E27FC236}">
                          <a16:creationId xmlns:a16="http://schemas.microsoft.com/office/drawing/2014/main" id="{2F922B24-47B6-42C7-BD25-6D700B4D2FA1}"/>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8" name="Rechthoek 137">
                      <a:extLst>
                        <a:ext uri="{FF2B5EF4-FFF2-40B4-BE49-F238E27FC236}">
                          <a16:creationId xmlns:a16="http://schemas.microsoft.com/office/drawing/2014/main" id="{C77C2E8B-F4C7-4302-8F89-1D3BC37EED5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9" name="Ovaal 138">
                      <a:extLst>
                        <a:ext uri="{FF2B5EF4-FFF2-40B4-BE49-F238E27FC236}">
                          <a16:creationId xmlns:a16="http://schemas.microsoft.com/office/drawing/2014/main" id="{9040FDDE-D060-4210-98A8-52B32E1D7132}"/>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35" name="Afbeelding 134">
                    <a:extLst>
                      <a:ext uri="{FF2B5EF4-FFF2-40B4-BE49-F238E27FC236}">
                        <a16:creationId xmlns:a16="http://schemas.microsoft.com/office/drawing/2014/main" id="{BACCDF22-027F-4481-AC6A-CAC66E83B49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136" name="Afbeelding 135">
                    <a:extLst>
                      <a:ext uri="{FF2B5EF4-FFF2-40B4-BE49-F238E27FC236}">
                        <a16:creationId xmlns:a16="http://schemas.microsoft.com/office/drawing/2014/main" id="{83DC8BF4-9129-41F7-B5E3-A9022425D6A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128" name="Groep 127">
                  <a:extLst>
                    <a:ext uri="{FF2B5EF4-FFF2-40B4-BE49-F238E27FC236}">
                      <a16:creationId xmlns:a16="http://schemas.microsoft.com/office/drawing/2014/main" id="{A4986C54-C855-49D0-B6D1-4100F0E14C9A}"/>
                    </a:ext>
                  </a:extLst>
                </p:cNvPr>
                <p:cNvGrpSpPr/>
                <p:nvPr userDrawn="1"/>
              </p:nvGrpSpPr>
              <p:grpSpPr>
                <a:xfrm>
                  <a:off x="13103513" y="3705268"/>
                  <a:ext cx="145820" cy="146462"/>
                  <a:chOff x="13096169" y="3602278"/>
                  <a:chExt cx="145820" cy="146462"/>
                </a:xfrm>
              </p:grpSpPr>
              <p:sp>
                <p:nvSpPr>
                  <p:cNvPr id="132" name="Rechthoek 131">
                    <a:extLst>
                      <a:ext uri="{FF2B5EF4-FFF2-40B4-BE49-F238E27FC236}">
                        <a16:creationId xmlns:a16="http://schemas.microsoft.com/office/drawing/2014/main" id="{7D17D59F-D49E-49BD-81E6-E41BF33F8B7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33" name="Rechthoek 132">
                    <a:extLst>
                      <a:ext uri="{FF2B5EF4-FFF2-40B4-BE49-F238E27FC236}">
                        <a16:creationId xmlns:a16="http://schemas.microsoft.com/office/drawing/2014/main" id="{B49D9F17-6B60-4EAC-92B2-DA23CB6C65B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9" name="Groep 128">
                  <a:extLst>
                    <a:ext uri="{FF2B5EF4-FFF2-40B4-BE49-F238E27FC236}">
                      <a16:creationId xmlns:a16="http://schemas.microsoft.com/office/drawing/2014/main" id="{724795C8-58D8-4D38-8388-F4E74D8E6E75}"/>
                    </a:ext>
                  </a:extLst>
                </p:cNvPr>
                <p:cNvGrpSpPr/>
                <p:nvPr userDrawn="1"/>
              </p:nvGrpSpPr>
              <p:grpSpPr>
                <a:xfrm rot="10800000">
                  <a:off x="13061402" y="3665637"/>
                  <a:ext cx="145820" cy="146462"/>
                  <a:chOff x="13096169" y="3602278"/>
                  <a:chExt cx="145820" cy="146462"/>
                </a:xfrm>
              </p:grpSpPr>
              <p:sp>
                <p:nvSpPr>
                  <p:cNvPr id="130" name="Rechthoek 129">
                    <a:extLst>
                      <a:ext uri="{FF2B5EF4-FFF2-40B4-BE49-F238E27FC236}">
                        <a16:creationId xmlns:a16="http://schemas.microsoft.com/office/drawing/2014/main" id="{E5800E1E-CF7F-4F96-A2B5-0AC722F2B79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31" name="Rechthoek 130">
                    <a:extLst>
                      <a:ext uri="{FF2B5EF4-FFF2-40B4-BE49-F238E27FC236}">
                        <a16:creationId xmlns:a16="http://schemas.microsoft.com/office/drawing/2014/main" id="{1215BF2F-6019-4CC9-937C-C860C7991CC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25" name="Rechthoek 124">
                <a:extLst>
                  <a:ext uri="{FF2B5EF4-FFF2-40B4-BE49-F238E27FC236}">
                    <a16:creationId xmlns:a16="http://schemas.microsoft.com/office/drawing/2014/main" id="{A8245723-C404-4F97-84C7-BED041FF5FE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26" name="Gelijkbenige driehoek 125">
                <a:extLst>
                  <a:ext uri="{FF2B5EF4-FFF2-40B4-BE49-F238E27FC236}">
                    <a16:creationId xmlns:a16="http://schemas.microsoft.com/office/drawing/2014/main" id="{5F4440B2-CA01-4F1F-B24B-41AC618A07C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95" name="Groep 94">
              <a:extLst>
                <a:ext uri="{FF2B5EF4-FFF2-40B4-BE49-F238E27FC236}">
                  <a16:creationId xmlns:a16="http://schemas.microsoft.com/office/drawing/2014/main" id="{C2097F4A-9A44-45C4-B134-4F876F4DF366}"/>
                </a:ext>
              </a:extLst>
            </p:cNvPr>
            <p:cNvGrpSpPr/>
            <p:nvPr userDrawn="1"/>
          </p:nvGrpSpPr>
          <p:grpSpPr>
            <a:xfrm>
              <a:off x="-3314821" y="2981448"/>
              <a:ext cx="1558053" cy="563933"/>
              <a:chOff x="-3314821" y="2981448"/>
              <a:chExt cx="1558053" cy="563933"/>
            </a:xfrm>
          </p:grpSpPr>
          <p:sp>
            <p:nvSpPr>
              <p:cNvPr id="110" name="Rechthoek 109">
                <a:extLst>
                  <a:ext uri="{FF2B5EF4-FFF2-40B4-BE49-F238E27FC236}">
                    <a16:creationId xmlns:a16="http://schemas.microsoft.com/office/drawing/2014/main" id="{E6EA734B-94A8-4105-B2DD-CA8A26E21AFA}"/>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A9B44D33-D309-479D-B1BF-31BE10DA7671}"/>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12" name="Tekstvak 111">
                <a:extLst>
                  <a:ext uri="{FF2B5EF4-FFF2-40B4-BE49-F238E27FC236}">
                    <a16:creationId xmlns:a16="http://schemas.microsoft.com/office/drawing/2014/main" id="{FAFF4F3F-0A8F-4577-9E17-61635BD795E7}"/>
                  </a:ext>
                </a:extLst>
              </p:cNvPr>
              <p:cNvSpPr txBox="1"/>
              <p:nvPr userDrawn="1"/>
            </p:nvSpPr>
            <p:spPr>
              <a:xfrm>
                <a:off x="-3069820" y="3038892"/>
                <a:ext cx="1089248"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Naar voorgrond</a:t>
                </a:r>
              </a:p>
            </p:txBody>
          </p:sp>
          <p:sp>
            <p:nvSpPr>
              <p:cNvPr id="113" name="Tekstvak 112">
                <a:extLst>
                  <a:ext uri="{FF2B5EF4-FFF2-40B4-BE49-F238E27FC236}">
                    <a16:creationId xmlns:a16="http://schemas.microsoft.com/office/drawing/2014/main" id="{9172BB26-175C-4898-8940-5879179F703C}"/>
                  </a:ext>
                </a:extLst>
              </p:cNvPr>
              <p:cNvSpPr txBox="1"/>
              <p:nvPr userDrawn="1"/>
            </p:nvSpPr>
            <p:spPr>
              <a:xfrm>
                <a:off x="-3069820" y="3295269"/>
                <a:ext cx="109851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Naar achtergrond</a:t>
                </a:r>
              </a:p>
            </p:txBody>
          </p:sp>
          <p:sp>
            <p:nvSpPr>
              <p:cNvPr id="114" name="Vrije vorm: vorm 113">
                <a:extLst>
                  <a:ext uri="{FF2B5EF4-FFF2-40B4-BE49-F238E27FC236}">
                    <a16:creationId xmlns:a16="http://schemas.microsoft.com/office/drawing/2014/main" id="{39BB1C59-0FF9-40A8-9DDC-3CABAF5A5358}"/>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15" name="Gelijkbenige driehoek 114">
                <a:extLst>
                  <a:ext uri="{FF2B5EF4-FFF2-40B4-BE49-F238E27FC236}">
                    <a16:creationId xmlns:a16="http://schemas.microsoft.com/office/drawing/2014/main" id="{AD58B533-8AAE-4678-A541-1ABB3E141044}"/>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6" name="Groep 115">
                <a:extLst>
                  <a:ext uri="{FF2B5EF4-FFF2-40B4-BE49-F238E27FC236}">
                    <a16:creationId xmlns:a16="http://schemas.microsoft.com/office/drawing/2014/main" id="{CA5842C7-DBB0-4D62-AFDF-6BD874AD9431}"/>
                  </a:ext>
                </a:extLst>
              </p:cNvPr>
              <p:cNvGrpSpPr/>
              <p:nvPr userDrawn="1"/>
            </p:nvGrpSpPr>
            <p:grpSpPr>
              <a:xfrm>
                <a:off x="-3257052" y="3032066"/>
                <a:ext cx="182309" cy="163794"/>
                <a:chOff x="12832541" y="3162395"/>
                <a:chExt cx="219532" cy="197236"/>
              </a:xfrm>
            </p:grpSpPr>
            <p:sp>
              <p:nvSpPr>
                <p:cNvPr id="121" name="Rechthoek 120">
                  <a:extLst>
                    <a:ext uri="{FF2B5EF4-FFF2-40B4-BE49-F238E27FC236}">
                      <a16:creationId xmlns:a16="http://schemas.microsoft.com/office/drawing/2014/main" id="{85403303-ECE8-4653-90D7-0121101EC25E}"/>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22" name="Rechthoek 121">
                  <a:extLst>
                    <a:ext uri="{FF2B5EF4-FFF2-40B4-BE49-F238E27FC236}">
                      <a16:creationId xmlns:a16="http://schemas.microsoft.com/office/drawing/2014/main" id="{626572F8-38C6-443A-AFD1-F7F8FABC90C4}"/>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23" name="Rechthoek 122">
                  <a:extLst>
                    <a:ext uri="{FF2B5EF4-FFF2-40B4-BE49-F238E27FC236}">
                      <a16:creationId xmlns:a16="http://schemas.microsoft.com/office/drawing/2014/main" id="{975842D3-A948-4E0B-950B-F94524C29517}"/>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117" name="Groep 116">
                <a:extLst>
                  <a:ext uri="{FF2B5EF4-FFF2-40B4-BE49-F238E27FC236}">
                    <a16:creationId xmlns:a16="http://schemas.microsoft.com/office/drawing/2014/main" id="{39851C58-B878-49E5-BEEB-C8A7098D4872}"/>
                  </a:ext>
                </a:extLst>
              </p:cNvPr>
              <p:cNvGrpSpPr/>
              <p:nvPr userDrawn="1"/>
            </p:nvGrpSpPr>
            <p:grpSpPr>
              <a:xfrm>
                <a:off x="-3257053" y="3276580"/>
                <a:ext cx="182309" cy="163794"/>
                <a:chOff x="12832541" y="3162395"/>
                <a:chExt cx="219532" cy="197236"/>
              </a:xfrm>
            </p:grpSpPr>
            <p:sp>
              <p:nvSpPr>
                <p:cNvPr id="118" name="Rechthoek 117">
                  <a:extLst>
                    <a:ext uri="{FF2B5EF4-FFF2-40B4-BE49-F238E27FC236}">
                      <a16:creationId xmlns:a16="http://schemas.microsoft.com/office/drawing/2014/main" id="{27B47046-B09A-49FB-9876-0E933344C7AD}"/>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19" name="Rechthoek 118">
                  <a:extLst>
                    <a:ext uri="{FF2B5EF4-FFF2-40B4-BE49-F238E27FC236}">
                      <a16:creationId xmlns:a16="http://schemas.microsoft.com/office/drawing/2014/main" id="{BF192F06-BC11-4050-AEBE-8959ACF7EB61}"/>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20" name="Rechthoek 119">
                  <a:extLst>
                    <a:ext uri="{FF2B5EF4-FFF2-40B4-BE49-F238E27FC236}">
                      <a16:creationId xmlns:a16="http://schemas.microsoft.com/office/drawing/2014/main" id="{017FA503-B2AA-4CB3-867B-7C419CF513F0}"/>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grpSp>
          <p:nvGrpSpPr>
            <p:cNvPr id="96" name="Groep 95">
              <a:extLst>
                <a:ext uri="{FF2B5EF4-FFF2-40B4-BE49-F238E27FC236}">
                  <a16:creationId xmlns:a16="http://schemas.microsoft.com/office/drawing/2014/main" id="{A7F596FF-F1AB-4F55-92BB-4534410C4AB5}"/>
                </a:ext>
              </a:extLst>
            </p:cNvPr>
            <p:cNvGrpSpPr/>
            <p:nvPr userDrawn="1"/>
          </p:nvGrpSpPr>
          <p:grpSpPr>
            <a:xfrm>
              <a:off x="-3310781" y="1231352"/>
              <a:ext cx="311450" cy="308977"/>
              <a:chOff x="-3310781" y="1231352"/>
              <a:chExt cx="311450" cy="308977"/>
            </a:xfrm>
          </p:grpSpPr>
          <p:sp>
            <p:nvSpPr>
              <p:cNvPr id="107" name="Rechthoek 106">
                <a:extLst>
                  <a:ext uri="{FF2B5EF4-FFF2-40B4-BE49-F238E27FC236}">
                    <a16:creationId xmlns:a16="http://schemas.microsoft.com/office/drawing/2014/main" id="{4D77C2CD-076E-4B8D-933F-A9911032C2E1}"/>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08" name="Vrije vorm 112">
                <a:extLst>
                  <a:ext uri="{FF2B5EF4-FFF2-40B4-BE49-F238E27FC236}">
                    <a16:creationId xmlns:a16="http://schemas.microsoft.com/office/drawing/2014/main" id="{216D88AF-A25F-4731-B92C-3414D7CDD531}"/>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09" name="Vrije vorm 113">
                <a:extLst>
                  <a:ext uri="{FF2B5EF4-FFF2-40B4-BE49-F238E27FC236}">
                    <a16:creationId xmlns:a16="http://schemas.microsoft.com/office/drawing/2014/main" id="{5966A142-8746-410C-8D9A-4615BEEE95DD}"/>
                  </a:ext>
                </a:extLst>
              </p:cNvPr>
              <p:cNvSpPr/>
              <p:nvPr userDrawn="1"/>
            </p:nvSpPr>
            <p:spPr>
              <a:xfrm>
                <a:off x="-3309640" y="1493364"/>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97" name="Rechthoek 96">
              <a:extLst>
                <a:ext uri="{FF2B5EF4-FFF2-40B4-BE49-F238E27FC236}">
                  <a16:creationId xmlns:a16="http://schemas.microsoft.com/office/drawing/2014/main" id="{6BAC3478-CA58-4151-B882-9F9B6481183A}"/>
                </a:ext>
              </a:extLst>
            </p:cNvPr>
            <p:cNvSpPr/>
            <p:nvPr userDrawn="1"/>
          </p:nvSpPr>
          <p:spPr>
            <a:xfrm>
              <a:off x="-3786437" y="545741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98" name="ICOON_info">
              <a:extLst>
                <a:ext uri="{FF2B5EF4-FFF2-40B4-BE49-F238E27FC236}">
                  <a16:creationId xmlns:a16="http://schemas.microsoft.com/office/drawing/2014/main" id="{A782FAA5-03FC-43DB-B07B-96DB889B3D3E}"/>
                </a:ext>
              </a:extLst>
            </p:cNvPr>
            <p:cNvGrpSpPr/>
            <p:nvPr userDrawn="1"/>
          </p:nvGrpSpPr>
          <p:grpSpPr>
            <a:xfrm>
              <a:off x="-376736" y="5324892"/>
              <a:ext cx="283685" cy="283685"/>
              <a:chOff x="-510741" y="5913713"/>
              <a:chExt cx="267555" cy="267555"/>
            </a:xfrm>
          </p:grpSpPr>
          <p:sp>
            <p:nvSpPr>
              <p:cNvPr id="105" name="Ovaal 104">
                <a:extLst>
                  <a:ext uri="{FF2B5EF4-FFF2-40B4-BE49-F238E27FC236}">
                    <a16:creationId xmlns:a16="http://schemas.microsoft.com/office/drawing/2014/main" id="{4F978CED-432E-4525-B383-D7C9C177B65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06" name="Graphic 163" descr="Informatie">
                <a:extLst>
                  <a:ext uri="{FF2B5EF4-FFF2-40B4-BE49-F238E27FC236}">
                    <a16:creationId xmlns:a16="http://schemas.microsoft.com/office/drawing/2014/main" id="{28BD70BA-3E14-42C3-BDDF-D79FDDE06CD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99" name="Groep 98">
              <a:extLst>
                <a:ext uri="{FF2B5EF4-FFF2-40B4-BE49-F238E27FC236}">
                  <a16:creationId xmlns:a16="http://schemas.microsoft.com/office/drawing/2014/main" id="{254AD85D-B1A0-43E4-8084-DED3238EB760}"/>
                </a:ext>
              </a:extLst>
            </p:cNvPr>
            <p:cNvGrpSpPr/>
            <p:nvPr userDrawn="1"/>
          </p:nvGrpSpPr>
          <p:grpSpPr>
            <a:xfrm>
              <a:off x="-938434" y="5594788"/>
              <a:ext cx="627798" cy="576693"/>
              <a:chOff x="-938434" y="4570310"/>
              <a:chExt cx="627798" cy="576693"/>
            </a:xfrm>
          </p:grpSpPr>
          <p:grpSp>
            <p:nvGrpSpPr>
              <p:cNvPr id="100" name="Inspireren">
                <a:extLst>
                  <a:ext uri="{FF2B5EF4-FFF2-40B4-BE49-F238E27FC236}">
                    <a16:creationId xmlns:a16="http://schemas.microsoft.com/office/drawing/2014/main" id="{0CEC415E-40CA-4118-9BCB-95CB65D0EEA9}"/>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02" name="Freeform 12">
                  <a:extLst>
                    <a:ext uri="{FF2B5EF4-FFF2-40B4-BE49-F238E27FC236}">
                      <a16:creationId xmlns:a16="http://schemas.microsoft.com/office/drawing/2014/main" id="{AA9A4CBE-1E61-435D-9328-481FD214D400}"/>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3" name="Freeform 13">
                  <a:extLst>
                    <a:ext uri="{FF2B5EF4-FFF2-40B4-BE49-F238E27FC236}">
                      <a16:creationId xmlns:a16="http://schemas.microsoft.com/office/drawing/2014/main" id="{FE519E50-02E0-4F39-89B3-6049B1A1371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4" name="Freeform 14">
                  <a:extLst>
                    <a:ext uri="{FF2B5EF4-FFF2-40B4-BE49-F238E27FC236}">
                      <a16:creationId xmlns:a16="http://schemas.microsoft.com/office/drawing/2014/main" id="{1FBDCB88-00F5-40A4-AB2D-B2529CF91AB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1" name="Tekstvak 100">
                <a:extLst>
                  <a:ext uri="{FF2B5EF4-FFF2-40B4-BE49-F238E27FC236}">
                    <a16:creationId xmlns:a16="http://schemas.microsoft.com/office/drawing/2014/main" id="{EB51D451-E245-4BD4-8BC7-0BDA13DCFC7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0" name="- INSTRUCTIES">
            <a:extLst>
              <a:ext uri="{FF2B5EF4-FFF2-40B4-BE49-F238E27FC236}">
                <a16:creationId xmlns:a16="http://schemas.microsoft.com/office/drawing/2014/main" id="{2AB60D71-1F6C-4276-AF0B-97150E061038}"/>
              </a:ext>
            </a:extLst>
          </p:cNvPr>
          <p:cNvGrpSpPr/>
          <p:nvPr userDrawn="1"/>
        </p:nvGrpSpPr>
        <p:grpSpPr>
          <a:xfrm>
            <a:off x="-2839828" y="-1"/>
            <a:ext cx="2770040" cy="4464099"/>
            <a:chOff x="-3786437" y="-1"/>
            <a:chExt cx="3693386" cy="5952132"/>
          </a:xfrm>
        </p:grpSpPr>
        <p:sp>
          <p:nvSpPr>
            <p:cNvPr id="11" name="Rechthoek 10">
              <a:extLst>
                <a:ext uri="{FF2B5EF4-FFF2-40B4-BE49-F238E27FC236}">
                  <a16:creationId xmlns:a16="http://schemas.microsoft.com/office/drawing/2014/main" id="{92479FE6-259F-458F-B335-0008F5BCD061}"/>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2" name="Ovaal 11">
              <a:extLst>
                <a:ext uri="{FF2B5EF4-FFF2-40B4-BE49-F238E27FC236}">
                  <a16:creationId xmlns:a16="http://schemas.microsoft.com/office/drawing/2014/main" id="{FE5A80B5-04CF-4137-9CAB-BA63992A4630}"/>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 name="Rechthoek 12">
              <a:extLst>
                <a:ext uri="{FF2B5EF4-FFF2-40B4-BE49-F238E27FC236}">
                  <a16:creationId xmlns:a16="http://schemas.microsoft.com/office/drawing/2014/main" id="{C8FD5BFE-253A-47B6-8C2C-727A1FDBF679}"/>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4" name="Ovaal 13">
              <a:extLst>
                <a:ext uri="{FF2B5EF4-FFF2-40B4-BE49-F238E27FC236}">
                  <a16:creationId xmlns:a16="http://schemas.microsoft.com/office/drawing/2014/main" id="{89BE166F-53AD-413E-ACC1-DA9ED2C2C045}"/>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5" name="Rechthoek 14">
              <a:extLst>
                <a:ext uri="{FF2B5EF4-FFF2-40B4-BE49-F238E27FC236}">
                  <a16:creationId xmlns:a16="http://schemas.microsoft.com/office/drawing/2014/main" id="{ED0DC2A7-470B-4D97-98D0-E31106592EB0}"/>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6" name="Rechthoek 15">
              <a:extLst>
                <a:ext uri="{FF2B5EF4-FFF2-40B4-BE49-F238E27FC236}">
                  <a16:creationId xmlns:a16="http://schemas.microsoft.com/office/drawing/2014/main" id="{A2039501-7D98-4721-B8A6-7AA0BCBC51FD}"/>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228C2D06-2374-413D-876A-4F0F29FED33A}"/>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8C2C9E8E-E975-4361-A908-C6ACBBF5CEF0}"/>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2A58A39F-DC1C-4916-B88C-6E8B43FFD471}"/>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22C6660D-D393-4277-BD0F-DB32574281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D73DBC3E-0352-412A-B2AF-53E397C1182C}"/>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167B373E-5508-4556-BE4D-535E05B4445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50D684BD-7489-47CD-AA69-CBDA39AFF890}"/>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74A2FC79-4344-4F77-8727-9D718A44DBB5}"/>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rabi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D522DA32-B27F-4D63-BEC0-C7F2D206C6A8}"/>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131A6509-E6B6-4AB9-9BE3-E7EEC3267BF9}"/>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lphaL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50468D5C-3107-4C5A-857E-BF96F355E0B5}"/>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97D5AA52-7318-4E02-9745-C21E9418A886}"/>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187E2EE5-1408-4ACF-BCB5-C43F6EB98CDA}"/>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D46E7F9E-BD41-43C8-8C62-5C5ECD234408}"/>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21E088CD-488F-4894-8DEF-5D68F02F980D}"/>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B2BF1EE8-FCA1-476F-AD7A-47C28E525093}"/>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DB313A90-F8CE-4F8E-9E9D-205931A6CF0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1DECA2FD-1408-47EA-AAB0-4DBDB3DE349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2AD86D86-6911-40EB-8FBA-E51A091966F7}"/>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F0D8AAA3-4BEC-4035-8038-0707D55E4F8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C3E05EC1-93A5-4EDB-82C1-6BD82BBFAF4E}"/>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77ECE9DB-B354-430C-B987-156C73ABAA1A}"/>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77735BDA-9B00-4D8F-A669-42F2227213DC}"/>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D09027E5-CE0D-46D1-A577-7B5E74BC6D6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9BBC0849-6389-4B57-B981-7B3CB5C7C11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69A43134-7ACA-4227-9836-945AF0B1E7B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5CA1AB23-F738-441C-A42E-FC403284B78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27DA9D13-51F3-433E-A1F0-E3176C79D7B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5B9A338D-8A5C-4688-A382-DD714EB7A29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C819E579-B235-4014-BD98-96E2E12A1BF2}"/>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D6318B47-9668-477C-AA1F-89BB46A83D70}"/>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63250967-EB0A-4ED2-9E29-4E02F59D28C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63B2027F-3856-4541-9CD1-549B60DFECF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DA105AA8-3B2A-4F9C-9C8D-A083B8C894F0}"/>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258E63B1-2C9D-471C-A23F-B1A43044E09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CF097D92-8409-42E2-93A3-5FB6505A28F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B03B3E04-CB27-4918-A961-3F504A078F1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4E55DC0E-3C7E-474A-BC81-52A3E4A6D54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0519D1F6-6F3A-450B-A27C-CF9060D7A3FF}"/>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F403576A-739F-4956-86F2-CAF9209EE781}"/>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7B1AFC61-9583-441C-AF72-7009E26A54BE}"/>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21781DDA-2976-4DA9-9EBC-4EA6D1E6F987}"/>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0C2B5CFC-096D-4931-BB9A-6BDFAD25B459}"/>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E5338745-9915-40A3-9CA1-6276E0662942}"/>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7B27C056-195D-409C-959D-E6D5956C2BEA}"/>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83B3772F-93D1-4AE3-935C-79DE108D95F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0FA98315-DA25-42DE-9DB3-22022812C9F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EDF149E9-87A7-46F0-8FEC-2AB0B398ECD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640C4BE0-5EDF-4938-B58D-B52B74AD432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90663940-7A6E-427D-A31E-72A76D674E29}"/>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4C4FE897-8D2E-4F99-89D7-CDBDBB41BE2E}"/>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C3837366-CFDF-4FAA-A103-1EFC39FA574A}"/>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3A0B3111-9DEE-47F5-9B46-28C8CA683240}"/>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D971A880-F4B4-48A4-B1E4-7699D74341D3}"/>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8CA0107F-6999-4AC1-A2DA-FC6273EA1B12}"/>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FA17708E-E05E-4726-9A5F-D0EF4C2C201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841F6E46-8F42-435D-B23E-C05A3E8CE9A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6A66BC72-68B4-4F47-AC90-9EFA73A4D2B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16978175-7786-412F-897D-E0A0B7563A78}"/>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F32F05A7-9D23-4BD7-926E-AE7A7AB13774}"/>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BB09C036-56C5-4329-9A28-6EBA8EBF29BC}"/>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0413C3E5-8D73-4FA8-8DD8-4697707FB44E}"/>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D953AE2D-CBA1-4FC1-91BE-EAD239DA8D89}"/>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9CACD7C1-E6E9-44EA-B577-E4AFABCFB09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31C0EAB3-F2A1-46D0-89F9-418F0D74A2FB}"/>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8" name="- INFO">
            <a:extLst>
              <a:ext uri="{FF2B5EF4-FFF2-40B4-BE49-F238E27FC236}">
                <a16:creationId xmlns:a16="http://schemas.microsoft.com/office/drawing/2014/main" id="{32F620CA-8583-4139-8379-8671C99AE382}"/>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Video</a:t>
            </a:r>
            <a:endParaRPr lang="nl-NL" sz="105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9144000" cy="51435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4670227" cy="51435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410766" y="541926"/>
            <a:ext cx="2727289" cy="4189618"/>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Tree>
    <p:extLst>
      <p:ext uri="{BB962C8B-B14F-4D97-AF65-F5344CB8AC3E}">
        <p14:creationId xmlns:p14="http://schemas.microsoft.com/office/powerpoint/2010/main" val="1265944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grpSp>
        <p:nvGrpSpPr>
          <p:cNvPr id="7" name="- INSTRUCTIES">
            <a:extLst>
              <a:ext uri="{FF2B5EF4-FFF2-40B4-BE49-F238E27FC236}">
                <a16:creationId xmlns:a16="http://schemas.microsoft.com/office/drawing/2014/main" id="{B794F72D-387E-4E6B-81B2-DDC2BBB35FA4}"/>
              </a:ext>
            </a:extLst>
          </p:cNvPr>
          <p:cNvGrpSpPr/>
          <p:nvPr userDrawn="1"/>
        </p:nvGrpSpPr>
        <p:grpSpPr>
          <a:xfrm>
            <a:off x="9283196" y="1"/>
            <a:ext cx="2770040" cy="3810503"/>
            <a:chOff x="-3786437" y="1"/>
            <a:chExt cx="3693386" cy="5080671"/>
          </a:xfrm>
        </p:grpSpPr>
        <p:sp>
          <p:nvSpPr>
            <p:cNvPr id="9" name="Rechthoek 8">
              <a:extLst>
                <a:ext uri="{FF2B5EF4-FFF2-40B4-BE49-F238E27FC236}">
                  <a16:creationId xmlns:a16="http://schemas.microsoft.com/office/drawing/2014/main" id="{4FB54B1F-B34F-45BC-B55E-5FB1F5E77706}"/>
                </a:ext>
              </a:extLst>
            </p:cNvPr>
            <p:cNvSpPr/>
            <p:nvPr userDrawn="1"/>
          </p:nvSpPr>
          <p:spPr>
            <a:xfrm>
              <a:off x="-3786437" y="425267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0" name="Rechthoek 9">
              <a:extLst>
                <a:ext uri="{FF2B5EF4-FFF2-40B4-BE49-F238E27FC236}">
                  <a16:creationId xmlns:a16="http://schemas.microsoft.com/office/drawing/2014/main" id="{735C9CFF-8D54-45D8-AC52-F88BD9855968}"/>
                </a:ext>
              </a:extLst>
            </p:cNvPr>
            <p:cNvSpPr/>
            <p:nvPr userDrawn="1"/>
          </p:nvSpPr>
          <p:spPr>
            <a:xfrm>
              <a:off x="-3786165" y="1"/>
              <a:ext cx="3593091" cy="4252672"/>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1" name="Ovaal 10">
              <a:extLst>
                <a:ext uri="{FF2B5EF4-FFF2-40B4-BE49-F238E27FC236}">
                  <a16:creationId xmlns:a16="http://schemas.microsoft.com/office/drawing/2014/main" id="{E81EF8F2-5203-4E31-B124-30FCA5F4B3E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 name="Rechthoek 11">
              <a:extLst>
                <a:ext uri="{FF2B5EF4-FFF2-40B4-BE49-F238E27FC236}">
                  <a16:creationId xmlns:a16="http://schemas.microsoft.com/office/drawing/2014/main" id="{A84939B6-AD37-4D66-B31B-3D57611CF276}"/>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3" name="Ovaal 12">
              <a:extLst>
                <a:ext uri="{FF2B5EF4-FFF2-40B4-BE49-F238E27FC236}">
                  <a16:creationId xmlns:a16="http://schemas.microsoft.com/office/drawing/2014/main" id="{782EC43C-7275-4D4F-962C-DF43591C1D1B}"/>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4CAAE22E-17C0-4914-BE22-B5717F819CB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5" name="Groep 14">
              <a:extLst>
                <a:ext uri="{FF2B5EF4-FFF2-40B4-BE49-F238E27FC236}">
                  <a16:creationId xmlns:a16="http://schemas.microsoft.com/office/drawing/2014/main" id="{CFC10BF3-6446-4EC0-84D8-0CAE9FB88494}"/>
                </a:ext>
              </a:extLst>
            </p:cNvPr>
            <p:cNvGrpSpPr/>
            <p:nvPr userDrawn="1"/>
          </p:nvGrpSpPr>
          <p:grpSpPr>
            <a:xfrm>
              <a:off x="-3311319" y="2164285"/>
              <a:ext cx="825500" cy="209550"/>
              <a:chOff x="13504624" y="2482850"/>
              <a:chExt cx="825500" cy="209550"/>
            </a:xfrm>
          </p:grpSpPr>
          <p:sp>
            <p:nvSpPr>
              <p:cNvPr id="48" name="Rechthoek 47">
                <a:extLst>
                  <a:ext uri="{FF2B5EF4-FFF2-40B4-BE49-F238E27FC236}">
                    <a16:creationId xmlns:a16="http://schemas.microsoft.com/office/drawing/2014/main" id="{3F6DDA9B-005D-49F6-8127-47953E6A6E23}"/>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49" name="Rechte verbindingslijn 48">
                <a:extLst>
                  <a:ext uri="{FF2B5EF4-FFF2-40B4-BE49-F238E27FC236}">
                    <a16:creationId xmlns:a16="http://schemas.microsoft.com/office/drawing/2014/main" id="{076B3675-9609-44A6-BA89-6F8BF5C9C19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50" name="Gelijkbenige driehoek 49">
                <a:extLst>
                  <a:ext uri="{FF2B5EF4-FFF2-40B4-BE49-F238E27FC236}">
                    <a16:creationId xmlns:a16="http://schemas.microsoft.com/office/drawing/2014/main" id="{68F96BCA-3046-413D-BE51-7C4B2CC2E0C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6" name="Ovaal 15">
              <a:extLst>
                <a:ext uri="{FF2B5EF4-FFF2-40B4-BE49-F238E27FC236}">
                  <a16:creationId xmlns:a16="http://schemas.microsoft.com/office/drawing/2014/main" id="{4D93B628-F400-42A8-B1B2-27D59220F5CB}"/>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DEDA58D1-E4F7-44D4-A32B-813D06C70456}"/>
                </a:ext>
              </a:extLst>
            </p:cNvPr>
            <p:cNvSpPr/>
            <p:nvPr userDrawn="1"/>
          </p:nvSpPr>
          <p:spPr>
            <a:xfrm>
              <a:off x="-3319415" y="2553360"/>
              <a:ext cx="2944682" cy="813746"/>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18" name="Groep 17">
              <a:extLst>
                <a:ext uri="{FF2B5EF4-FFF2-40B4-BE49-F238E27FC236}">
                  <a16:creationId xmlns:a16="http://schemas.microsoft.com/office/drawing/2014/main" id="{C9ABA3E0-D709-42DA-8D4A-F2643079485D}"/>
                </a:ext>
              </a:extLst>
            </p:cNvPr>
            <p:cNvGrpSpPr/>
            <p:nvPr userDrawn="1"/>
          </p:nvGrpSpPr>
          <p:grpSpPr>
            <a:xfrm>
              <a:off x="-3408294" y="3489160"/>
              <a:ext cx="622283" cy="612920"/>
              <a:chOff x="12617641" y="3403239"/>
              <a:chExt cx="752963" cy="741634"/>
            </a:xfrm>
          </p:grpSpPr>
          <p:grpSp>
            <p:nvGrpSpPr>
              <p:cNvPr id="32" name="Groep 31">
                <a:extLst>
                  <a:ext uri="{FF2B5EF4-FFF2-40B4-BE49-F238E27FC236}">
                    <a16:creationId xmlns:a16="http://schemas.microsoft.com/office/drawing/2014/main" id="{25DEECF2-ABEB-4D86-9864-FA8184177EB5}"/>
                  </a:ext>
                </a:extLst>
              </p:cNvPr>
              <p:cNvGrpSpPr/>
              <p:nvPr userDrawn="1"/>
            </p:nvGrpSpPr>
            <p:grpSpPr>
              <a:xfrm>
                <a:off x="12771530" y="3403239"/>
                <a:ext cx="467176" cy="448491"/>
                <a:chOff x="12782157" y="3403239"/>
                <a:chExt cx="467176" cy="448491"/>
              </a:xfrm>
            </p:grpSpPr>
            <p:grpSp>
              <p:nvGrpSpPr>
                <p:cNvPr id="35" name="Groep 34">
                  <a:extLst>
                    <a:ext uri="{FF2B5EF4-FFF2-40B4-BE49-F238E27FC236}">
                      <a16:creationId xmlns:a16="http://schemas.microsoft.com/office/drawing/2014/main" id="{AE353C19-73A1-484A-B90E-85E4B5E7A79B}"/>
                    </a:ext>
                  </a:extLst>
                </p:cNvPr>
                <p:cNvGrpSpPr/>
                <p:nvPr userDrawn="1"/>
              </p:nvGrpSpPr>
              <p:grpSpPr>
                <a:xfrm>
                  <a:off x="12782157" y="3403239"/>
                  <a:ext cx="412976" cy="396132"/>
                  <a:chOff x="13554906" y="3320109"/>
                  <a:chExt cx="443917" cy="425811"/>
                </a:xfrm>
              </p:grpSpPr>
              <p:grpSp>
                <p:nvGrpSpPr>
                  <p:cNvPr id="42" name="Groep 41">
                    <a:extLst>
                      <a:ext uri="{FF2B5EF4-FFF2-40B4-BE49-F238E27FC236}">
                        <a16:creationId xmlns:a16="http://schemas.microsoft.com/office/drawing/2014/main" id="{4087B328-E12C-4B5C-BFB5-AF44AE7FB811}"/>
                      </a:ext>
                    </a:extLst>
                  </p:cNvPr>
                  <p:cNvGrpSpPr/>
                  <p:nvPr userDrawn="1"/>
                </p:nvGrpSpPr>
                <p:grpSpPr>
                  <a:xfrm>
                    <a:off x="13554906" y="3320109"/>
                    <a:ext cx="443917" cy="425811"/>
                    <a:chOff x="12909684" y="1276143"/>
                    <a:chExt cx="443917" cy="425811"/>
                  </a:xfrm>
                </p:grpSpPr>
                <p:sp>
                  <p:nvSpPr>
                    <p:cNvPr id="45" name="Rechthoek 44">
                      <a:extLst>
                        <a:ext uri="{FF2B5EF4-FFF2-40B4-BE49-F238E27FC236}">
                          <a16:creationId xmlns:a16="http://schemas.microsoft.com/office/drawing/2014/main" id="{3AC426FC-824E-4A36-BA66-8F70D8821880}"/>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DE63C809-18D8-48FC-BB1F-18E87500E48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7" name="Ovaal 46">
                      <a:extLst>
                        <a:ext uri="{FF2B5EF4-FFF2-40B4-BE49-F238E27FC236}">
                          <a16:creationId xmlns:a16="http://schemas.microsoft.com/office/drawing/2014/main" id="{071FB5CF-C272-4338-99EA-4F5E88A0964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43" name="Afbeelding 42">
                    <a:extLst>
                      <a:ext uri="{FF2B5EF4-FFF2-40B4-BE49-F238E27FC236}">
                        <a16:creationId xmlns:a16="http://schemas.microsoft.com/office/drawing/2014/main" id="{356D7BF8-31A4-4905-B981-972991C29088}"/>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4" name="Afbeelding 43">
                    <a:extLst>
                      <a:ext uri="{FF2B5EF4-FFF2-40B4-BE49-F238E27FC236}">
                        <a16:creationId xmlns:a16="http://schemas.microsoft.com/office/drawing/2014/main" id="{D959F068-D525-4FFA-9481-870F8FEA207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6" name="Groep 35">
                  <a:extLst>
                    <a:ext uri="{FF2B5EF4-FFF2-40B4-BE49-F238E27FC236}">
                      <a16:creationId xmlns:a16="http://schemas.microsoft.com/office/drawing/2014/main" id="{6DC0D616-37C6-4A0D-B4C7-CCBCDCD1898B}"/>
                    </a:ext>
                  </a:extLst>
                </p:cNvPr>
                <p:cNvGrpSpPr/>
                <p:nvPr userDrawn="1"/>
              </p:nvGrpSpPr>
              <p:grpSpPr>
                <a:xfrm>
                  <a:off x="13103513" y="3705268"/>
                  <a:ext cx="145820" cy="146462"/>
                  <a:chOff x="13096169" y="3602278"/>
                  <a:chExt cx="145820" cy="146462"/>
                </a:xfrm>
              </p:grpSpPr>
              <p:sp>
                <p:nvSpPr>
                  <p:cNvPr id="40" name="Rechthoek 39">
                    <a:extLst>
                      <a:ext uri="{FF2B5EF4-FFF2-40B4-BE49-F238E27FC236}">
                        <a16:creationId xmlns:a16="http://schemas.microsoft.com/office/drawing/2014/main" id="{24B94BD6-6A2C-4A46-84F6-0F9DE232D30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514D6859-BD3C-4F67-8B48-266D2B9054C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7" name="Groep 36">
                  <a:extLst>
                    <a:ext uri="{FF2B5EF4-FFF2-40B4-BE49-F238E27FC236}">
                      <a16:creationId xmlns:a16="http://schemas.microsoft.com/office/drawing/2014/main" id="{C16DD553-900B-4F72-9565-9B65F6AC22E3}"/>
                    </a:ext>
                  </a:extLst>
                </p:cNvPr>
                <p:cNvGrpSpPr/>
                <p:nvPr userDrawn="1"/>
              </p:nvGrpSpPr>
              <p:grpSpPr>
                <a:xfrm rot="10800000">
                  <a:off x="13061402" y="3665637"/>
                  <a:ext cx="145820" cy="146462"/>
                  <a:chOff x="13096169" y="3602278"/>
                  <a:chExt cx="145820" cy="146462"/>
                </a:xfrm>
              </p:grpSpPr>
              <p:sp>
                <p:nvSpPr>
                  <p:cNvPr id="38" name="Rechthoek 37">
                    <a:extLst>
                      <a:ext uri="{FF2B5EF4-FFF2-40B4-BE49-F238E27FC236}">
                        <a16:creationId xmlns:a16="http://schemas.microsoft.com/office/drawing/2014/main" id="{27E86EA3-6B04-45B7-8A35-BDF167EA0E5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3AEAF63E-3B77-4729-ACDC-E8CE7BE6177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33" name="Rechthoek 32">
                <a:extLst>
                  <a:ext uri="{FF2B5EF4-FFF2-40B4-BE49-F238E27FC236}">
                    <a16:creationId xmlns:a16="http://schemas.microsoft.com/office/drawing/2014/main" id="{8160E21C-E41D-409F-BF06-92DF9CD9FB43}"/>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4" name="Gelijkbenige driehoek 33">
                <a:extLst>
                  <a:ext uri="{FF2B5EF4-FFF2-40B4-BE49-F238E27FC236}">
                    <a16:creationId xmlns:a16="http://schemas.microsoft.com/office/drawing/2014/main" id="{E0875363-B837-48AB-8633-5131A1D8B6B7}"/>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9" name="ICOON_info">
              <a:extLst>
                <a:ext uri="{FF2B5EF4-FFF2-40B4-BE49-F238E27FC236}">
                  <a16:creationId xmlns:a16="http://schemas.microsoft.com/office/drawing/2014/main" id="{88462437-73D2-4E0F-90BD-EEA732542BDA}"/>
                </a:ext>
              </a:extLst>
            </p:cNvPr>
            <p:cNvGrpSpPr/>
            <p:nvPr userDrawn="1"/>
          </p:nvGrpSpPr>
          <p:grpSpPr>
            <a:xfrm>
              <a:off x="-376736" y="4123176"/>
              <a:ext cx="283685" cy="283685"/>
              <a:chOff x="-510741" y="5913713"/>
              <a:chExt cx="267555" cy="267555"/>
            </a:xfrm>
          </p:grpSpPr>
          <p:sp>
            <p:nvSpPr>
              <p:cNvPr id="30" name="Ovaal 29">
                <a:extLst>
                  <a:ext uri="{FF2B5EF4-FFF2-40B4-BE49-F238E27FC236}">
                    <a16:creationId xmlns:a16="http://schemas.microsoft.com/office/drawing/2014/main" id="{7E037F73-1497-4F49-9ECE-014902BC166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31" name="Graphic 163" descr="Informatie">
                <a:extLst>
                  <a:ext uri="{FF2B5EF4-FFF2-40B4-BE49-F238E27FC236}">
                    <a16:creationId xmlns:a16="http://schemas.microsoft.com/office/drawing/2014/main" id="{5F0221B7-8074-40D0-9C44-708FC00A647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20" name="Video icoon">
              <a:extLst>
                <a:ext uri="{FF2B5EF4-FFF2-40B4-BE49-F238E27FC236}">
                  <a16:creationId xmlns:a16="http://schemas.microsoft.com/office/drawing/2014/main" id="{EAF83584-E0E3-4E88-AB2F-DECE047573DF}"/>
                </a:ext>
              </a:extLst>
            </p:cNvPr>
            <p:cNvGrpSpPr/>
            <p:nvPr userDrawn="1"/>
          </p:nvGrpSpPr>
          <p:grpSpPr>
            <a:xfrm>
              <a:off x="-3310781" y="1231352"/>
              <a:ext cx="311450" cy="313414"/>
              <a:chOff x="8066315" y="1676399"/>
              <a:chExt cx="1371600" cy="1380253"/>
            </a:xfrm>
          </p:grpSpPr>
          <p:sp>
            <p:nvSpPr>
              <p:cNvPr id="27" name="Rechthoek 26">
                <a:extLst>
                  <a:ext uri="{FF2B5EF4-FFF2-40B4-BE49-F238E27FC236}">
                    <a16:creationId xmlns:a16="http://schemas.microsoft.com/office/drawing/2014/main" id="{61A30B18-73B2-4774-A270-D316AA7C0D28}"/>
                  </a:ext>
                </a:extLst>
              </p:cNvPr>
              <p:cNvSpPr/>
              <p:nvPr userDrawn="1"/>
            </p:nvSpPr>
            <p:spPr>
              <a:xfrm>
                <a:off x="8066315" y="1676399"/>
                <a:ext cx="1360714" cy="1360713"/>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8" name="Vrije vorm 112">
                <a:extLst>
                  <a:ext uri="{FF2B5EF4-FFF2-40B4-BE49-F238E27FC236}">
                    <a16:creationId xmlns:a16="http://schemas.microsoft.com/office/drawing/2014/main" id="{16A1C050-87E2-4D24-BB7C-5FD3762D60FF}"/>
                  </a:ext>
                </a:extLst>
              </p:cNvPr>
              <p:cNvSpPr/>
              <p:nvPr userDrawn="1"/>
            </p:nvSpPr>
            <p:spPr>
              <a:xfrm>
                <a:off x="8077201" y="1676399"/>
                <a:ext cx="1360714" cy="206831"/>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9" name="Vrije vorm 113">
                <a:extLst>
                  <a:ext uri="{FF2B5EF4-FFF2-40B4-BE49-F238E27FC236}">
                    <a16:creationId xmlns:a16="http://schemas.microsoft.com/office/drawing/2014/main" id="{1B9A7E47-D599-4AEF-A2EB-94C2F60F6693}"/>
                  </a:ext>
                </a:extLst>
              </p:cNvPr>
              <p:cNvSpPr/>
              <p:nvPr userDrawn="1"/>
            </p:nvSpPr>
            <p:spPr>
              <a:xfrm>
                <a:off x="8071339" y="2849823"/>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1" name="Groep 20">
              <a:extLst>
                <a:ext uri="{FF2B5EF4-FFF2-40B4-BE49-F238E27FC236}">
                  <a16:creationId xmlns:a16="http://schemas.microsoft.com/office/drawing/2014/main" id="{9D76B1FE-2C66-496B-BFC7-96ADA5CF7732}"/>
                </a:ext>
              </a:extLst>
            </p:cNvPr>
            <p:cNvGrpSpPr/>
            <p:nvPr userDrawn="1"/>
          </p:nvGrpSpPr>
          <p:grpSpPr>
            <a:xfrm>
              <a:off x="-938434" y="4390049"/>
              <a:ext cx="627798" cy="576693"/>
              <a:chOff x="-938434" y="4570310"/>
              <a:chExt cx="627798" cy="576693"/>
            </a:xfrm>
          </p:grpSpPr>
          <p:grpSp>
            <p:nvGrpSpPr>
              <p:cNvPr id="22" name="Inspireren">
                <a:extLst>
                  <a:ext uri="{FF2B5EF4-FFF2-40B4-BE49-F238E27FC236}">
                    <a16:creationId xmlns:a16="http://schemas.microsoft.com/office/drawing/2014/main" id="{292931FF-AF8D-48CC-A448-8289091A5E3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4" name="Freeform 12">
                  <a:extLst>
                    <a:ext uri="{FF2B5EF4-FFF2-40B4-BE49-F238E27FC236}">
                      <a16:creationId xmlns:a16="http://schemas.microsoft.com/office/drawing/2014/main" id="{538419F7-6407-43A2-8256-16F5106FA59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5" name="Freeform 13">
                  <a:extLst>
                    <a:ext uri="{FF2B5EF4-FFF2-40B4-BE49-F238E27FC236}">
                      <a16:creationId xmlns:a16="http://schemas.microsoft.com/office/drawing/2014/main" id="{CF1392AE-C2E8-4E1A-878F-96930C131FF8}"/>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6" name="Freeform 14">
                  <a:extLst>
                    <a:ext uri="{FF2B5EF4-FFF2-40B4-BE49-F238E27FC236}">
                      <a16:creationId xmlns:a16="http://schemas.microsoft.com/office/drawing/2014/main" id="{41399C60-9AE9-4E95-A92D-7997C43CE90E}"/>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23" name="Tekstvak 22">
                <a:extLst>
                  <a:ext uri="{FF2B5EF4-FFF2-40B4-BE49-F238E27FC236}">
                    <a16:creationId xmlns:a16="http://schemas.microsoft.com/office/drawing/2014/main" id="{6729557B-EC3F-48B6-91A0-92595AFC8ED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8" name="- INFO">
            <a:extLst>
              <a:ext uri="{FF2B5EF4-FFF2-40B4-BE49-F238E27FC236}">
                <a16:creationId xmlns:a16="http://schemas.microsoft.com/office/drawing/2014/main" id="{32F620CA-8583-4139-8379-8671C99AE382}"/>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Video</a:t>
            </a:r>
            <a:endParaRPr lang="nl-NL" sz="105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9144000" cy="51434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1514501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grpSp>
        <p:nvGrpSpPr>
          <p:cNvPr id="156" name="- INSTRUCTIES">
            <a:extLst>
              <a:ext uri="{FF2B5EF4-FFF2-40B4-BE49-F238E27FC236}">
                <a16:creationId xmlns:a16="http://schemas.microsoft.com/office/drawing/2014/main" id="{F19E4F5D-4876-4839-A291-9B62D90B2825}"/>
              </a:ext>
            </a:extLst>
          </p:cNvPr>
          <p:cNvGrpSpPr/>
          <p:nvPr userDrawn="1"/>
        </p:nvGrpSpPr>
        <p:grpSpPr>
          <a:xfrm>
            <a:off x="9283196" y="0"/>
            <a:ext cx="2770040" cy="5016356"/>
            <a:chOff x="-3786165" y="-1"/>
            <a:chExt cx="3693386" cy="6688475"/>
          </a:xfrm>
        </p:grpSpPr>
        <p:sp>
          <p:nvSpPr>
            <p:cNvPr id="157" name="Rechthoek 156">
              <a:extLst>
                <a:ext uri="{FF2B5EF4-FFF2-40B4-BE49-F238E27FC236}">
                  <a16:creationId xmlns:a16="http://schemas.microsoft.com/office/drawing/2014/main" id="{22AC77FA-6B42-4F74-B772-927FAFA6C88D}"/>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58" name="Ovaal 157">
              <a:extLst>
                <a:ext uri="{FF2B5EF4-FFF2-40B4-BE49-F238E27FC236}">
                  <a16:creationId xmlns:a16="http://schemas.microsoft.com/office/drawing/2014/main" id="{D12DE0DD-F880-4F08-BF02-F4073DFD7AE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9" name="Rechthoek 158">
              <a:extLst>
                <a:ext uri="{FF2B5EF4-FFF2-40B4-BE49-F238E27FC236}">
                  <a16:creationId xmlns:a16="http://schemas.microsoft.com/office/drawing/2014/main" id="{8CE03A8D-E953-452A-A019-2829BBF3D694}"/>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60" name="Ovaal 159">
              <a:extLst>
                <a:ext uri="{FF2B5EF4-FFF2-40B4-BE49-F238E27FC236}">
                  <a16:creationId xmlns:a16="http://schemas.microsoft.com/office/drawing/2014/main" id="{BC17E749-8D66-4572-97F2-405CBAB4CFFB}"/>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1" name="Rechthoek 160">
              <a:extLst>
                <a:ext uri="{FF2B5EF4-FFF2-40B4-BE49-F238E27FC236}">
                  <a16:creationId xmlns:a16="http://schemas.microsoft.com/office/drawing/2014/main" id="{3F19AAB4-1108-49C6-B3BF-A94CDACFF85E}"/>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2" name="Ovaal 161">
              <a:extLst>
                <a:ext uri="{FF2B5EF4-FFF2-40B4-BE49-F238E27FC236}">
                  <a16:creationId xmlns:a16="http://schemas.microsoft.com/office/drawing/2014/main" id="{F8AC64D9-C200-4E40-A01F-22812B57EDC2}"/>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3" name="Rechthoek 162">
              <a:extLst>
                <a:ext uri="{FF2B5EF4-FFF2-40B4-BE49-F238E27FC236}">
                  <a16:creationId xmlns:a16="http://schemas.microsoft.com/office/drawing/2014/main" id="{5E9D77A3-26E8-4889-9BCF-4D42F24097CD}"/>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64" name="Rechthoek 163">
              <a:extLst>
                <a:ext uri="{FF2B5EF4-FFF2-40B4-BE49-F238E27FC236}">
                  <a16:creationId xmlns:a16="http://schemas.microsoft.com/office/drawing/2014/main" id="{0D62D8E7-99DA-4623-B94D-0DBE430F62CC}"/>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165" name="Groep 164">
              <a:extLst>
                <a:ext uri="{FF2B5EF4-FFF2-40B4-BE49-F238E27FC236}">
                  <a16:creationId xmlns:a16="http://schemas.microsoft.com/office/drawing/2014/main" id="{7E4882D5-6F44-4E5B-86C2-B202F6FA6071}"/>
                </a:ext>
              </a:extLst>
            </p:cNvPr>
            <p:cNvGrpSpPr/>
            <p:nvPr userDrawn="1"/>
          </p:nvGrpSpPr>
          <p:grpSpPr>
            <a:xfrm>
              <a:off x="-2485819" y="3479783"/>
              <a:ext cx="1222990" cy="563933"/>
              <a:chOff x="-2485819" y="3399207"/>
              <a:chExt cx="1222990" cy="563933"/>
            </a:xfrm>
          </p:grpSpPr>
          <p:sp>
            <p:nvSpPr>
              <p:cNvPr id="258" name="Rechthoek 257">
                <a:extLst>
                  <a:ext uri="{FF2B5EF4-FFF2-40B4-BE49-F238E27FC236}">
                    <a16:creationId xmlns:a16="http://schemas.microsoft.com/office/drawing/2014/main" id="{9329F784-8507-4139-8CA6-A3D31D389AC8}"/>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59" name="Rechthoek 258">
                <a:extLst>
                  <a:ext uri="{FF2B5EF4-FFF2-40B4-BE49-F238E27FC236}">
                    <a16:creationId xmlns:a16="http://schemas.microsoft.com/office/drawing/2014/main" id="{A2E50840-5B67-486E-8B7D-7EAD0817BC2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260" name="Groep 259">
                <a:extLst>
                  <a:ext uri="{FF2B5EF4-FFF2-40B4-BE49-F238E27FC236}">
                    <a16:creationId xmlns:a16="http://schemas.microsoft.com/office/drawing/2014/main" id="{AC3264C2-A758-4750-AED0-5F460DBD4ED2}"/>
                  </a:ext>
                </a:extLst>
              </p:cNvPr>
              <p:cNvGrpSpPr/>
              <p:nvPr userDrawn="1"/>
            </p:nvGrpSpPr>
            <p:grpSpPr>
              <a:xfrm>
                <a:off x="-2403869" y="3460544"/>
                <a:ext cx="155951" cy="131922"/>
                <a:chOff x="12968836" y="3354170"/>
                <a:chExt cx="404806" cy="342433"/>
              </a:xfrm>
            </p:grpSpPr>
            <p:sp>
              <p:nvSpPr>
                <p:cNvPr id="277" name="Rechthoek: afgeronde hoeken 276">
                  <a:extLst>
                    <a:ext uri="{FF2B5EF4-FFF2-40B4-BE49-F238E27FC236}">
                      <a16:creationId xmlns:a16="http://schemas.microsoft.com/office/drawing/2014/main" id="{2843FBB8-68FF-4FA8-B2CA-01B3E2EBAD5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78" name="Rechthoek 277">
                  <a:extLst>
                    <a:ext uri="{FF2B5EF4-FFF2-40B4-BE49-F238E27FC236}">
                      <a16:creationId xmlns:a16="http://schemas.microsoft.com/office/drawing/2014/main" id="{95B4C0EA-86A5-4FCD-BFF8-319F5959C410}"/>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9" name="Rechthoek 278">
                  <a:extLst>
                    <a:ext uri="{FF2B5EF4-FFF2-40B4-BE49-F238E27FC236}">
                      <a16:creationId xmlns:a16="http://schemas.microsoft.com/office/drawing/2014/main" id="{C62EE1C7-5075-4543-99B3-D49D6F6AD62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80" name="Rechthoek 279">
                  <a:extLst>
                    <a:ext uri="{FF2B5EF4-FFF2-40B4-BE49-F238E27FC236}">
                      <a16:creationId xmlns:a16="http://schemas.microsoft.com/office/drawing/2014/main" id="{A34D363B-89FA-4E1B-9579-D975DAAB994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81" name="Rechthoek 280">
                  <a:extLst>
                    <a:ext uri="{FF2B5EF4-FFF2-40B4-BE49-F238E27FC236}">
                      <a16:creationId xmlns:a16="http://schemas.microsoft.com/office/drawing/2014/main" id="{F236CC30-F1AE-41F3-9DA1-204AB5E9122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82" name="Rechthoek 281">
                  <a:extLst>
                    <a:ext uri="{FF2B5EF4-FFF2-40B4-BE49-F238E27FC236}">
                      <a16:creationId xmlns:a16="http://schemas.microsoft.com/office/drawing/2014/main" id="{0A9AAFB1-DB5F-4CB2-BA12-954F2E69BA9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261" name="Groep 260">
                <a:extLst>
                  <a:ext uri="{FF2B5EF4-FFF2-40B4-BE49-F238E27FC236}">
                    <a16:creationId xmlns:a16="http://schemas.microsoft.com/office/drawing/2014/main" id="{EB2487BD-ABCF-419D-AB40-CF32E3C5072D}"/>
                  </a:ext>
                </a:extLst>
              </p:cNvPr>
              <p:cNvGrpSpPr/>
              <p:nvPr userDrawn="1"/>
            </p:nvGrpSpPr>
            <p:grpSpPr>
              <a:xfrm>
                <a:off x="-2423424" y="3690208"/>
                <a:ext cx="166739" cy="218963"/>
                <a:chOff x="12940828" y="3950597"/>
                <a:chExt cx="432813" cy="568367"/>
              </a:xfrm>
            </p:grpSpPr>
            <p:grpSp>
              <p:nvGrpSpPr>
                <p:cNvPr id="266" name="Groep 265">
                  <a:extLst>
                    <a:ext uri="{FF2B5EF4-FFF2-40B4-BE49-F238E27FC236}">
                      <a16:creationId xmlns:a16="http://schemas.microsoft.com/office/drawing/2014/main" id="{D8E2B6FD-2C65-4345-9DCD-E983FA90C390}"/>
                    </a:ext>
                  </a:extLst>
                </p:cNvPr>
                <p:cNvGrpSpPr/>
                <p:nvPr userDrawn="1"/>
              </p:nvGrpSpPr>
              <p:grpSpPr>
                <a:xfrm>
                  <a:off x="13000382" y="4006891"/>
                  <a:ext cx="373259" cy="315747"/>
                  <a:chOff x="12968836" y="3354170"/>
                  <a:chExt cx="404806" cy="342433"/>
                </a:xfrm>
              </p:grpSpPr>
              <p:sp>
                <p:nvSpPr>
                  <p:cNvPr id="268" name="Rechthoek: afgeronde hoeken 267">
                    <a:extLst>
                      <a:ext uri="{FF2B5EF4-FFF2-40B4-BE49-F238E27FC236}">
                        <a16:creationId xmlns:a16="http://schemas.microsoft.com/office/drawing/2014/main" id="{0F23598B-0214-4618-A858-27A104B38FC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69" name="Rechthoek 268">
                    <a:extLst>
                      <a:ext uri="{FF2B5EF4-FFF2-40B4-BE49-F238E27FC236}">
                        <a16:creationId xmlns:a16="http://schemas.microsoft.com/office/drawing/2014/main" id="{8F176E48-04BA-47B5-BA9A-869E2A51E04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3" name="Rechthoek 272">
                    <a:extLst>
                      <a:ext uri="{FF2B5EF4-FFF2-40B4-BE49-F238E27FC236}">
                        <a16:creationId xmlns:a16="http://schemas.microsoft.com/office/drawing/2014/main" id="{AACC7485-783A-4784-AF53-87D146A64584}"/>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4" name="Rechthoek 273">
                    <a:extLst>
                      <a:ext uri="{FF2B5EF4-FFF2-40B4-BE49-F238E27FC236}">
                        <a16:creationId xmlns:a16="http://schemas.microsoft.com/office/drawing/2014/main" id="{D60CDDC3-470A-4360-B19D-E69FAA8BC1F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5" name="Rechthoek 274">
                    <a:extLst>
                      <a:ext uri="{FF2B5EF4-FFF2-40B4-BE49-F238E27FC236}">
                        <a16:creationId xmlns:a16="http://schemas.microsoft.com/office/drawing/2014/main" id="{91F1DAB1-9AEB-41DE-B1EC-49C88C40947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6" name="Rechthoek 275">
                    <a:extLst>
                      <a:ext uri="{FF2B5EF4-FFF2-40B4-BE49-F238E27FC236}">
                        <a16:creationId xmlns:a16="http://schemas.microsoft.com/office/drawing/2014/main" id="{1B65ECA3-2003-4B60-93C9-7E723560459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67" name="Boog 266">
                  <a:extLst>
                    <a:ext uri="{FF2B5EF4-FFF2-40B4-BE49-F238E27FC236}">
                      <a16:creationId xmlns:a16="http://schemas.microsoft.com/office/drawing/2014/main" id="{5E4C4662-813B-42F6-815B-A476747D1DB5}"/>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262" name="Tekstvak 261">
                <a:extLst>
                  <a:ext uri="{FF2B5EF4-FFF2-40B4-BE49-F238E27FC236}">
                    <a16:creationId xmlns:a16="http://schemas.microsoft.com/office/drawing/2014/main" id="{BEE3D5E1-A32B-4A1B-A905-9EDF69C6E9FC}"/>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263" name="Tekstvak 262">
                <a:extLst>
                  <a:ext uri="{FF2B5EF4-FFF2-40B4-BE49-F238E27FC236}">
                    <a16:creationId xmlns:a16="http://schemas.microsoft.com/office/drawing/2014/main" id="{4752EB0A-FEFE-45D2-A311-CCEED26AB407}"/>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264" name="Vrije vorm: vorm 263">
                <a:extLst>
                  <a:ext uri="{FF2B5EF4-FFF2-40B4-BE49-F238E27FC236}">
                    <a16:creationId xmlns:a16="http://schemas.microsoft.com/office/drawing/2014/main" id="{7D60227A-5849-47B9-8AC2-D689CAD7AC4F}"/>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167" name="Groep 166">
              <a:extLst>
                <a:ext uri="{FF2B5EF4-FFF2-40B4-BE49-F238E27FC236}">
                  <a16:creationId xmlns:a16="http://schemas.microsoft.com/office/drawing/2014/main" id="{E5184995-BE44-4722-9CEB-E11325FC9BF0}"/>
                </a:ext>
              </a:extLst>
            </p:cNvPr>
            <p:cNvGrpSpPr/>
            <p:nvPr userDrawn="1"/>
          </p:nvGrpSpPr>
          <p:grpSpPr>
            <a:xfrm>
              <a:off x="-3786165" y="5728778"/>
              <a:ext cx="3693386" cy="959696"/>
              <a:chOff x="-3786437" y="6163468"/>
              <a:chExt cx="3693386" cy="959696"/>
            </a:xfrm>
          </p:grpSpPr>
          <p:sp>
            <p:nvSpPr>
              <p:cNvPr id="247" name="Rechthoek 246">
                <a:extLst>
                  <a:ext uri="{FF2B5EF4-FFF2-40B4-BE49-F238E27FC236}">
                    <a16:creationId xmlns:a16="http://schemas.microsoft.com/office/drawing/2014/main" id="{85EF4895-5B1A-4A60-AD39-8BD5D18C03BA}"/>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248" name="ICOON_info">
                <a:extLst>
                  <a:ext uri="{FF2B5EF4-FFF2-40B4-BE49-F238E27FC236}">
                    <a16:creationId xmlns:a16="http://schemas.microsoft.com/office/drawing/2014/main" id="{1F23744B-1582-424D-A1C9-F68CA1C3568B}"/>
                  </a:ext>
                </a:extLst>
              </p:cNvPr>
              <p:cNvGrpSpPr/>
              <p:nvPr userDrawn="1"/>
            </p:nvGrpSpPr>
            <p:grpSpPr>
              <a:xfrm>
                <a:off x="-376736" y="6163468"/>
                <a:ext cx="283685" cy="283685"/>
                <a:chOff x="-510741" y="5913713"/>
                <a:chExt cx="267555" cy="267555"/>
              </a:xfrm>
            </p:grpSpPr>
            <p:sp>
              <p:nvSpPr>
                <p:cNvPr id="255" name="Ovaal 254">
                  <a:extLst>
                    <a:ext uri="{FF2B5EF4-FFF2-40B4-BE49-F238E27FC236}">
                      <a16:creationId xmlns:a16="http://schemas.microsoft.com/office/drawing/2014/main" id="{26ED2A74-574E-47C0-B637-C9CBEFEBF4D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256" name="Graphic 163" descr="Informatie">
                  <a:extLst>
                    <a:ext uri="{FF2B5EF4-FFF2-40B4-BE49-F238E27FC236}">
                      <a16:creationId xmlns:a16="http://schemas.microsoft.com/office/drawing/2014/main" id="{0A78B7EE-2B27-4635-BF5E-D177017FC9A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249" name="Groep 248">
                <a:extLst>
                  <a:ext uri="{FF2B5EF4-FFF2-40B4-BE49-F238E27FC236}">
                    <a16:creationId xmlns:a16="http://schemas.microsoft.com/office/drawing/2014/main" id="{2DB962C6-CF3F-49A5-A45B-6AA90F3A136C}"/>
                  </a:ext>
                </a:extLst>
              </p:cNvPr>
              <p:cNvGrpSpPr/>
              <p:nvPr userDrawn="1"/>
            </p:nvGrpSpPr>
            <p:grpSpPr>
              <a:xfrm>
                <a:off x="-938434" y="6420818"/>
                <a:ext cx="627798" cy="576693"/>
                <a:chOff x="-938434" y="4570310"/>
                <a:chExt cx="627798" cy="576693"/>
              </a:xfrm>
            </p:grpSpPr>
            <p:grpSp>
              <p:nvGrpSpPr>
                <p:cNvPr id="250" name="Inspireren">
                  <a:extLst>
                    <a:ext uri="{FF2B5EF4-FFF2-40B4-BE49-F238E27FC236}">
                      <a16:creationId xmlns:a16="http://schemas.microsoft.com/office/drawing/2014/main" id="{33EDF937-47E9-45D2-B6AD-B684B52C5BEC}"/>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52" name="Freeform 12">
                    <a:extLst>
                      <a:ext uri="{FF2B5EF4-FFF2-40B4-BE49-F238E27FC236}">
                        <a16:creationId xmlns:a16="http://schemas.microsoft.com/office/drawing/2014/main" id="{45A35F2B-2967-4B0F-8930-AD48CB0080D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53" name="Freeform 13">
                    <a:extLst>
                      <a:ext uri="{FF2B5EF4-FFF2-40B4-BE49-F238E27FC236}">
                        <a16:creationId xmlns:a16="http://schemas.microsoft.com/office/drawing/2014/main" id="{A66CDF9C-4D45-4D08-9838-0FAD688A0A6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54" name="Freeform 14">
                    <a:extLst>
                      <a:ext uri="{FF2B5EF4-FFF2-40B4-BE49-F238E27FC236}">
                        <a16:creationId xmlns:a16="http://schemas.microsoft.com/office/drawing/2014/main" id="{CB85542C-C4DA-4954-B021-D10F2229A10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251" name="Tekstvak 250">
                  <a:extLst>
                    <a:ext uri="{FF2B5EF4-FFF2-40B4-BE49-F238E27FC236}">
                      <a16:creationId xmlns:a16="http://schemas.microsoft.com/office/drawing/2014/main" id="{DBC239B4-04A9-4BCB-8D5F-F2C11298ADD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72" name="Groep 171">
              <a:extLst>
                <a:ext uri="{FF2B5EF4-FFF2-40B4-BE49-F238E27FC236}">
                  <a16:creationId xmlns:a16="http://schemas.microsoft.com/office/drawing/2014/main" id="{3E1FE485-F7BE-4F97-A351-14A92FBE03ED}"/>
                </a:ext>
              </a:extLst>
            </p:cNvPr>
            <p:cNvGrpSpPr/>
            <p:nvPr userDrawn="1"/>
          </p:nvGrpSpPr>
          <p:grpSpPr>
            <a:xfrm>
              <a:off x="-3367447" y="1226982"/>
              <a:ext cx="791775" cy="406485"/>
              <a:chOff x="-3565087" y="1409294"/>
              <a:chExt cx="627469" cy="322133"/>
            </a:xfrm>
          </p:grpSpPr>
          <p:grpSp>
            <p:nvGrpSpPr>
              <p:cNvPr id="241" name="Groep 240">
                <a:extLst>
                  <a:ext uri="{FF2B5EF4-FFF2-40B4-BE49-F238E27FC236}">
                    <a16:creationId xmlns:a16="http://schemas.microsoft.com/office/drawing/2014/main" id="{5FE33416-76B9-4BF9-A566-D1DDB8EA42F9}"/>
                  </a:ext>
                </a:extLst>
              </p:cNvPr>
              <p:cNvGrpSpPr/>
              <p:nvPr userDrawn="1"/>
            </p:nvGrpSpPr>
            <p:grpSpPr>
              <a:xfrm>
                <a:off x="-3364916" y="1409294"/>
                <a:ext cx="225195" cy="195499"/>
                <a:chOff x="10307162" y="1361199"/>
                <a:chExt cx="2200275" cy="1914525"/>
              </a:xfrm>
            </p:grpSpPr>
            <p:sp>
              <p:nvSpPr>
                <p:cNvPr id="243" name="Vrije vorm: vorm 242">
                  <a:extLst>
                    <a:ext uri="{FF2B5EF4-FFF2-40B4-BE49-F238E27FC236}">
                      <a16:creationId xmlns:a16="http://schemas.microsoft.com/office/drawing/2014/main" id="{45562AC1-3EC0-44A2-AAC4-23BB79D20411}"/>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244" name="Groep 243">
                  <a:extLst>
                    <a:ext uri="{FF2B5EF4-FFF2-40B4-BE49-F238E27FC236}">
                      <a16:creationId xmlns:a16="http://schemas.microsoft.com/office/drawing/2014/main" id="{417E9493-47FA-424D-8832-EBC86C3DF666}"/>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245" name="Vrije vorm: vorm 244">
                    <a:extLst>
                      <a:ext uri="{FF2B5EF4-FFF2-40B4-BE49-F238E27FC236}">
                        <a16:creationId xmlns:a16="http://schemas.microsoft.com/office/drawing/2014/main" id="{B5DA8B07-9E03-445A-B918-49604704A7DF}"/>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246" name="Vrije vorm: vorm 245">
                    <a:extLst>
                      <a:ext uri="{FF2B5EF4-FFF2-40B4-BE49-F238E27FC236}">
                        <a16:creationId xmlns:a16="http://schemas.microsoft.com/office/drawing/2014/main" id="{F19AD795-E2BC-4C8A-9BDF-E79BFED2D5EC}"/>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242" name="Tekstvak 241">
                <a:extLst>
                  <a:ext uri="{FF2B5EF4-FFF2-40B4-BE49-F238E27FC236}">
                    <a16:creationId xmlns:a16="http://schemas.microsoft.com/office/drawing/2014/main" id="{BFF1D99C-ADB7-4F3E-86A4-DF861611FBAE}"/>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173" name="Groep 172">
              <a:extLst>
                <a:ext uri="{FF2B5EF4-FFF2-40B4-BE49-F238E27FC236}">
                  <a16:creationId xmlns:a16="http://schemas.microsoft.com/office/drawing/2014/main" id="{50C0CD6E-4F22-4AE8-8AA2-7355EA6811A9}"/>
                </a:ext>
              </a:extLst>
            </p:cNvPr>
            <p:cNvGrpSpPr/>
            <p:nvPr userDrawn="1"/>
          </p:nvGrpSpPr>
          <p:grpSpPr>
            <a:xfrm>
              <a:off x="-3354295" y="5166361"/>
              <a:ext cx="514284" cy="506545"/>
              <a:chOff x="12617641" y="3403239"/>
              <a:chExt cx="752963" cy="741634"/>
            </a:xfrm>
          </p:grpSpPr>
          <p:grpSp>
            <p:nvGrpSpPr>
              <p:cNvPr id="181" name="Groep 180">
                <a:extLst>
                  <a:ext uri="{FF2B5EF4-FFF2-40B4-BE49-F238E27FC236}">
                    <a16:creationId xmlns:a16="http://schemas.microsoft.com/office/drawing/2014/main" id="{AF9DE299-9BFC-4BCF-9780-D5A89A8B08C9}"/>
                  </a:ext>
                </a:extLst>
              </p:cNvPr>
              <p:cNvGrpSpPr/>
              <p:nvPr userDrawn="1"/>
            </p:nvGrpSpPr>
            <p:grpSpPr>
              <a:xfrm>
                <a:off x="12771530" y="3403239"/>
                <a:ext cx="467176" cy="448491"/>
                <a:chOff x="12782157" y="3403239"/>
                <a:chExt cx="467176" cy="448491"/>
              </a:xfrm>
            </p:grpSpPr>
            <p:grpSp>
              <p:nvGrpSpPr>
                <p:cNvPr id="184" name="Groep 183">
                  <a:extLst>
                    <a:ext uri="{FF2B5EF4-FFF2-40B4-BE49-F238E27FC236}">
                      <a16:creationId xmlns:a16="http://schemas.microsoft.com/office/drawing/2014/main" id="{72495018-0BF1-4B9D-AF2F-7F2FEDD11838}"/>
                    </a:ext>
                  </a:extLst>
                </p:cNvPr>
                <p:cNvGrpSpPr/>
                <p:nvPr userDrawn="1"/>
              </p:nvGrpSpPr>
              <p:grpSpPr>
                <a:xfrm>
                  <a:off x="12782157" y="3403239"/>
                  <a:ext cx="412976" cy="396132"/>
                  <a:chOff x="13554906" y="3320109"/>
                  <a:chExt cx="443917" cy="425811"/>
                </a:xfrm>
              </p:grpSpPr>
              <p:grpSp>
                <p:nvGrpSpPr>
                  <p:cNvPr id="234" name="Groep 233">
                    <a:extLst>
                      <a:ext uri="{FF2B5EF4-FFF2-40B4-BE49-F238E27FC236}">
                        <a16:creationId xmlns:a16="http://schemas.microsoft.com/office/drawing/2014/main" id="{2F9E2F01-99D8-40F1-8856-9968B4FCB3CD}"/>
                      </a:ext>
                    </a:extLst>
                  </p:cNvPr>
                  <p:cNvGrpSpPr/>
                  <p:nvPr userDrawn="1"/>
                </p:nvGrpSpPr>
                <p:grpSpPr>
                  <a:xfrm>
                    <a:off x="13554906" y="3320109"/>
                    <a:ext cx="443917" cy="425811"/>
                    <a:chOff x="12909684" y="1276143"/>
                    <a:chExt cx="443917" cy="425811"/>
                  </a:xfrm>
                </p:grpSpPr>
                <p:sp>
                  <p:nvSpPr>
                    <p:cNvPr id="237" name="Rechthoek 236">
                      <a:extLst>
                        <a:ext uri="{FF2B5EF4-FFF2-40B4-BE49-F238E27FC236}">
                          <a16:creationId xmlns:a16="http://schemas.microsoft.com/office/drawing/2014/main" id="{E3C0AB1D-EE9E-4240-95F9-A4508F53FFDF}"/>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38" name="Rechthoek 237">
                      <a:extLst>
                        <a:ext uri="{FF2B5EF4-FFF2-40B4-BE49-F238E27FC236}">
                          <a16:creationId xmlns:a16="http://schemas.microsoft.com/office/drawing/2014/main" id="{A562649F-1590-4AF8-96F7-529CDDE4CF2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39" name="Ovaal 238">
                      <a:extLst>
                        <a:ext uri="{FF2B5EF4-FFF2-40B4-BE49-F238E27FC236}">
                          <a16:creationId xmlns:a16="http://schemas.microsoft.com/office/drawing/2014/main" id="{D461FE1E-3205-408A-B9E0-CA3AE68AFAF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235" name="Afbeelding 234">
                    <a:extLst>
                      <a:ext uri="{FF2B5EF4-FFF2-40B4-BE49-F238E27FC236}">
                        <a16:creationId xmlns:a16="http://schemas.microsoft.com/office/drawing/2014/main" id="{68FACD0C-D514-4D96-99A8-88F16EBC91E0}"/>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236" name="Afbeelding 235">
                    <a:extLst>
                      <a:ext uri="{FF2B5EF4-FFF2-40B4-BE49-F238E27FC236}">
                        <a16:creationId xmlns:a16="http://schemas.microsoft.com/office/drawing/2014/main" id="{A98D695A-EEF5-415F-82DC-1F9C829B297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201" name="Groep 200">
                  <a:extLst>
                    <a:ext uri="{FF2B5EF4-FFF2-40B4-BE49-F238E27FC236}">
                      <a16:creationId xmlns:a16="http://schemas.microsoft.com/office/drawing/2014/main" id="{BB2B25AC-4BDD-41AA-8E23-39F5953A6CB4}"/>
                    </a:ext>
                  </a:extLst>
                </p:cNvPr>
                <p:cNvGrpSpPr/>
                <p:nvPr userDrawn="1"/>
              </p:nvGrpSpPr>
              <p:grpSpPr>
                <a:xfrm>
                  <a:off x="13103513" y="3705268"/>
                  <a:ext cx="145820" cy="146462"/>
                  <a:chOff x="13096169" y="3602278"/>
                  <a:chExt cx="145820" cy="146462"/>
                </a:xfrm>
              </p:grpSpPr>
              <p:sp>
                <p:nvSpPr>
                  <p:cNvPr id="212" name="Rechthoek 211">
                    <a:extLst>
                      <a:ext uri="{FF2B5EF4-FFF2-40B4-BE49-F238E27FC236}">
                        <a16:creationId xmlns:a16="http://schemas.microsoft.com/office/drawing/2014/main" id="{AB896491-A586-4EB7-ABDC-8B7811F88F5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33" name="Rechthoek 232">
                    <a:extLst>
                      <a:ext uri="{FF2B5EF4-FFF2-40B4-BE49-F238E27FC236}">
                        <a16:creationId xmlns:a16="http://schemas.microsoft.com/office/drawing/2014/main" id="{C12E1FA6-8C78-4A6E-BB75-E7C31DD7966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202" name="Groep 201">
                  <a:extLst>
                    <a:ext uri="{FF2B5EF4-FFF2-40B4-BE49-F238E27FC236}">
                      <a16:creationId xmlns:a16="http://schemas.microsoft.com/office/drawing/2014/main" id="{0EA43F48-4315-4655-8AB7-5481487A93E7}"/>
                    </a:ext>
                  </a:extLst>
                </p:cNvPr>
                <p:cNvGrpSpPr/>
                <p:nvPr userDrawn="1"/>
              </p:nvGrpSpPr>
              <p:grpSpPr>
                <a:xfrm rot="10800000">
                  <a:off x="13061402" y="3665637"/>
                  <a:ext cx="145820" cy="146462"/>
                  <a:chOff x="13096169" y="3602278"/>
                  <a:chExt cx="145820" cy="146462"/>
                </a:xfrm>
              </p:grpSpPr>
              <p:sp>
                <p:nvSpPr>
                  <p:cNvPr id="203" name="Rechthoek 202">
                    <a:extLst>
                      <a:ext uri="{FF2B5EF4-FFF2-40B4-BE49-F238E27FC236}">
                        <a16:creationId xmlns:a16="http://schemas.microsoft.com/office/drawing/2014/main" id="{98D2BD94-4694-4590-8495-DC3DAD9FE29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11" name="Rechthoek 210">
                    <a:extLst>
                      <a:ext uri="{FF2B5EF4-FFF2-40B4-BE49-F238E27FC236}">
                        <a16:creationId xmlns:a16="http://schemas.microsoft.com/office/drawing/2014/main" id="{056D2181-75E1-4E5C-A244-80FC96E39E9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82" name="Rechthoek 181">
                <a:extLst>
                  <a:ext uri="{FF2B5EF4-FFF2-40B4-BE49-F238E27FC236}">
                    <a16:creationId xmlns:a16="http://schemas.microsoft.com/office/drawing/2014/main" id="{86F07913-7381-41DB-BF69-0D7552484D8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83" name="Gelijkbenige driehoek 182">
                <a:extLst>
                  <a:ext uri="{FF2B5EF4-FFF2-40B4-BE49-F238E27FC236}">
                    <a16:creationId xmlns:a16="http://schemas.microsoft.com/office/drawing/2014/main" id="{865A07A0-BC4D-44AE-8D75-1991713807C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74" name="Ovaal 173">
              <a:extLst>
                <a:ext uri="{FF2B5EF4-FFF2-40B4-BE49-F238E27FC236}">
                  <a16:creationId xmlns:a16="http://schemas.microsoft.com/office/drawing/2014/main" id="{5002A964-24BB-4580-B7D8-B7A5CC5CE445}"/>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5" name="Rechthoek 174">
              <a:extLst>
                <a:ext uri="{FF2B5EF4-FFF2-40B4-BE49-F238E27FC236}">
                  <a16:creationId xmlns:a16="http://schemas.microsoft.com/office/drawing/2014/main" id="{69B1D521-E66B-46DE-B705-1D7FD47BA2FE}"/>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80" name="Rechthoek 179">
              <a:extLst>
                <a:ext uri="{FF2B5EF4-FFF2-40B4-BE49-F238E27FC236}">
                  <a16:creationId xmlns:a16="http://schemas.microsoft.com/office/drawing/2014/main" id="{95AEB5BB-5304-4C73-8C9C-C87E285C4938}"/>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instagram #1</a:t>
            </a:r>
            <a:endParaRPr lang="nl-NL" sz="1050" b="1" cap="all" spc="0" baseline="0" dirty="0">
              <a:solidFill>
                <a:sysClr val="windowText" lastClr="000000"/>
              </a:solidFill>
              <a:latin typeface="+mn-lt"/>
              <a:cs typeface="Calibri" panose="020F0502020204030204" pitchFamily="34" charset="0"/>
            </a:endParaRP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3731869" y="788133"/>
            <a:ext cx="1680263" cy="3501107"/>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sz="1350" dirty="0"/>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sz="1350" dirty="0"/>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sz="1350" dirty="0"/>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sz="1350" dirty="0"/>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sz="1350" dirty="0"/>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sz="1350" dirty="0"/>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sz="1350" dirty="0"/>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sz="1350" dirty="0"/>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sz="1350" dirty="0"/>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sz="1350" dirty="0"/>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sz="1350" dirty="0"/>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sz="1350" dirty="0"/>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sz="1350" dirty="0"/>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sz="1350" dirty="0"/>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sz="1350" dirty="0"/>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sz="1350" dirty="0"/>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sz="1350" dirty="0"/>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sz="1350" dirty="0"/>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sz="1350" dirty="0"/>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sz="1350" dirty="0"/>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7" y="2337232"/>
              <a:ext cx="1543586" cy="226301"/>
            </a:xfrm>
            <a:prstGeom prst="rect">
              <a:avLst/>
            </a:prstGeom>
            <a:noFill/>
          </p:spPr>
          <p:txBody>
            <a:bodyPr wrap="none" rtlCol="0">
              <a:spAutoFit/>
            </a:bodyPr>
            <a:lstStyle/>
            <a:p>
              <a:pPr algn="l"/>
              <a:r>
                <a:rPr lang="nl-NL" sz="503" spc="0" baseline="0">
                  <a:solidFill>
                    <a:srgbClr val="333333"/>
                  </a:solidFill>
                  <a:latin typeface="Arial"/>
                  <a:cs typeface="Arial"/>
                  <a:sym typeface="Arial"/>
                  <a:rtl val="0"/>
                </a:rPr>
                <a:t>Desiderius Erasmus Roterodamus</a:t>
              </a:r>
              <a:endParaRPr lang="nl-NL" sz="503" spc="0" baseline="0" dirty="0">
                <a:solidFill>
                  <a:srgbClr val="333333"/>
                </a:solidFill>
                <a:latin typeface="Arial"/>
                <a:cs typeface="Arial"/>
                <a:sym typeface="Arial"/>
                <a:rtl val="0"/>
              </a:endParaRP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8"/>
              <a:ext cx="494152" cy="255883"/>
            </a:xfrm>
            <a:prstGeom prst="rect">
              <a:avLst/>
            </a:prstGeom>
            <a:noFill/>
          </p:spPr>
          <p:txBody>
            <a:bodyPr wrap="none" rtlCol="0">
              <a:spAutoFit/>
            </a:bodyPr>
            <a:lstStyle/>
            <a:p>
              <a:pPr algn="l"/>
              <a:r>
                <a:rPr lang="nl-NL" sz="647" spc="0" baseline="0">
                  <a:solidFill>
                    <a:srgbClr val="333333"/>
                  </a:solidFill>
                  <a:latin typeface="Arial"/>
                  <a:cs typeface="Arial"/>
                  <a:sym typeface="Arial"/>
                  <a:rtl val="0"/>
                </a:rPr>
                <a:t>3431</a:t>
              </a:r>
              <a:endParaRPr lang="nl-NL" sz="647" spc="0" baseline="0" dirty="0">
                <a:solidFill>
                  <a:srgbClr val="333333"/>
                </a:solidFill>
                <a:latin typeface="Arial"/>
                <a:cs typeface="Arial"/>
                <a:sym typeface="Arial"/>
                <a:rtl val="0"/>
              </a:endParaRP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421483" cy="211511"/>
            </a:xfrm>
            <a:prstGeom prst="rect">
              <a:avLst/>
            </a:prstGeom>
            <a:noFill/>
          </p:spPr>
          <p:txBody>
            <a:bodyPr wrap="none" rtlCol="0">
              <a:spAutoFit/>
            </a:bodyPr>
            <a:lstStyle/>
            <a:p>
              <a:pPr algn="l"/>
              <a:r>
                <a:rPr lang="nl-NL" sz="431" spc="0" baseline="0">
                  <a:solidFill>
                    <a:srgbClr val="999999"/>
                  </a:solidFill>
                  <a:latin typeface="Arial"/>
                  <a:cs typeface="Arial"/>
                  <a:sym typeface="Arial"/>
                  <a:rtl val="0"/>
                </a:rPr>
                <a:t>posts</a:t>
              </a:r>
              <a:endParaRPr lang="nl-NL" sz="431" spc="0" baseline="0" dirty="0">
                <a:solidFill>
                  <a:srgbClr val="999999"/>
                </a:solidFill>
                <a:latin typeface="Arial"/>
                <a:cs typeface="Arial"/>
                <a:sym typeface="Arial"/>
                <a:rtl val="0"/>
              </a:endParaRP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7" y="2471844"/>
              <a:ext cx="686513" cy="211511"/>
            </a:xfrm>
            <a:prstGeom prst="rect">
              <a:avLst/>
            </a:prstGeom>
            <a:noFill/>
          </p:spPr>
          <p:txBody>
            <a:bodyPr wrap="none" rtlCol="0">
              <a:spAutoFit/>
            </a:bodyPr>
            <a:lstStyle/>
            <a:p>
              <a:pPr algn="l"/>
              <a:r>
                <a:rPr lang="nl-NL" sz="431" spc="0" baseline="0">
                  <a:solidFill>
                    <a:srgbClr val="999999"/>
                  </a:solidFill>
                  <a:latin typeface="Arial"/>
                  <a:cs typeface="Arial"/>
                  <a:sym typeface="Arial"/>
                  <a:rtl val="0"/>
                </a:rPr>
                <a:t>personal blog</a:t>
              </a:r>
              <a:endParaRPr lang="nl-NL" sz="431" spc="0" baseline="0" dirty="0">
                <a:solidFill>
                  <a:srgbClr val="999999"/>
                </a:solidFill>
                <a:latin typeface="Arial"/>
                <a:cs typeface="Arial"/>
                <a:sym typeface="Arial"/>
                <a:rtl val="0"/>
              </a:endParaRP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92925" cy="211511"/>
            </a:xfrm>
            <a:prstGeom prst="rect">
              <a:avLst/>
            </a:prstGeom>
            <a:noFill/>
          </p:spPr>
          <p:txBody>
            <a:bodyPr wrap="none" rtlCol="0">
              <a:spAutoFit/>
            </a:bodyPr>
            <a:lstStyle/>
            <a:p>
              <a:pPr algn="l"/>
              <a:r>
                <a:rPr lang="nl-NL" sz="431" spc="0" baseline="0">
                  <a:solidFill>
                    <a:srgbClr val="3897F0"/>
                  </a:solidFill>
                  <a:latin typeface="Arial"/>
                  <a:cs typeface="Arial"/>
                  <a:sym typeface="Arial"/>
                  <a:rtl val="0"/>
                </a:rPr>
                <a:t>www.eur.com</a:t>
              </a:r>
              <a:endParaRPr lang="nl-NL" sz="431" spc="0" baseline="0" dirty="0">
                <a:solidFill>
                  <a:srgbClr val="3897F0"/>
                </a:solidFill>
                <a:latin typeface="Arial"/>
                <a:cs typeface="Arial"/>
                <a:sym typeface="Arial"/>
                <a:rtl val="0"/>
              </a:endParaRP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6" y="1750948"/>
              <a:ext cx="494152" cy="255883"/>
            </a:xfrm>
            <a:prstGeom prst="rect">
              <a:avLst/>
            </a:prstGeom>
            <a:noFill/>
          </p:spPr>
          <p:txBody>
            <a:bodyPr wrap="none" rtlCol="0">
              <a:spAutoFit/>
            </a:bodyPr>
            <a:lstStyle/>
            <a:p>
              <a:pPr algn="l"/>
              <a:r>
                <a:rPr lang="nl-NL" sz="647" spc="0" baseline="0">
                  <a:solidFill>
                    <a:srgbClr val="333333"/>
                  </a:solidFill>
                  <a:latin typeface="Arial"/>
                  <a:cs typeface="Arial"/>
                  <a:sym typeface="Arial"/>
                  <a:rtl val="0"/>
                </a:rPr>
                <a:t>6530</a:t>
              </a:r>
              <a:endParaRPr lang="nl-NL" sz="647" spc="0" baseline="0" dirty="0">
                <a:solidFill>
                  <a:srgbClr val="333333"/>
                </a:solidFill>
                <a:latin typeface="Arial"/>
                <a:cs typeface="Arial"/>
                <a:sym typeface="Arial"/>
                <a:rtl val="0"/>
              </a:endParaRP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536899" cy="211511"/>
            </a:xfrm>
            <a:prstGeom prst="rect">
              <a:avLst/>
            </a:prstGeom>
            <a:noFill/>
          </p:spPr>
          <p:txBody>
            <a:bodyPr wrap="none" rtlCol="0">
              <a:spAutoFit/>
            </a:bodyPr>
            <a:lstStyle/>
            <a:p>
              <a:pPr algn="l"/>
              <a:r>
                <a:rPr lang="nl-NL" sz="431" spc="0" baseline="0">
                  <a:solidFill>
                    <a:srgbClr val="999999"/>
                  </a:solidFill>
                  <a:latin typeface="Arial"/>
                  <a:cs typeface="Arial"/>
                  <a:sym typeface="Arial"/>
                  <a:rtl val="0"/>
                </a:rPr>
                <a:t>followers</a:t>
              </a:r>
              <a:endParaRPr lang="nl-NL" sz="431" spc="0" baseline="0" dirty="0">
                <a:solidFill>
                  <a:srgbClr val="999999"/>
                </a:solidFill>
                <a:latin typeface="Arial"/>
                <a:cs typeface="Arial"/>
                <a:sym typeface="Arial"/>
                <a:rtl val="0"/>
              </a:endParaRP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70" y="1750948"/>
              <a:ext cx="432171" cy="255883"/>
            </a:xfrm>
            <a:prstGeom prst="rect">
              <a:avLst/>
            </a:prstGeom>
            <a:noFill/>
          </p:spPr>
          <p:txBody>
            <a:bodyPr wrap="none" rtlCol="0">
              <a:spAutoFit/>
            </a:bodyPr>
            <a:lstStyle/>
            <a:p>
              <a:pPr algn="l"/>
              <a:r>
                <a:rPr lang="nl-NL" sz="647" spc="0" baseline="0">
                  <a:solidFill>
                    <a:srgbClr val="333333"/>
                  </a:solidFill>
                  <a:latin typeface="Arial"/>
                  <a:cs typeface="Arial"/>
                  <a:sym typeface="Arial"/>
                  <a:rtl val="0"/>
                </a:rPr>
                <a:t>217</a:t>
              </a:r>
              <a:endParaRPr lang="nl-NL" sz="647" spc="0" baseline="0" dirty="0">
                <a:solidFill>
                  <a:srgbClr val="333333"/>
                </a:solidFill>
                <a:latin typeface="Arial"/>
                <a:cs typeface="Arial"/>
                <a:sym typeface="Arial"/>
                <a:rtl val="0"/>
              </a:endParaRP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534763" cy="211511"/>
            </a:xfrm>
            <a:prstGeom prst="rect">
              <a:avLst/>
            </a:prstGeom>
            <a:noFill/>
          </p:spPr>
          <p:txBody>
            <a:bodyPr wrap="none" rtlCol="0">
              <a:spAutoFit/>
            </a:bodyPr>
            <a:lstStyle/>
            <a:p>
              <a:pPr algn="l"/>
              <a:r>
                <a:rPr lang="nl-NL" sz="431" spc="0" baseline="0">
                  <a:solidFill>
                    <a:srgbClr val="999999"/>
                  </a:solidFill>
                  <a:latin typeface="Arial"/>
                  <a:cs typeface="Arial"/>
                  <a:sym typeface="Arial"/>
                  <a:rtl val="0"/>
                </a:rPr>
                <a:t>following</a:t>
              </a:r>
              <a:endParaRPr lang="nl-NL" sz="431" spc="0" baseline="0" dirty="0">
                <a:solidFill>
                  <a:srgbClr val="999999"/>
                </a:solidFill>
                <a:latin typeface="Arial"/>
                <a:cs typeface="Arial"/>
                <a:sym typeface="Arial"/>
                <a:rtl val="0"/>
              </a:endParaRP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sz="1350" dirty="0"/>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sz="1350" dirty="0"/>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sz="1350" dirty="0"/>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sz="1350" dirty="0"/>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sz="1350" dirty="0"/>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sz="1350" dirty="0"/>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sz="1350" dirty="0"/>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sz="1350" dirty="0"/>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sz="1350" dirty="0"/>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sz="1350" dirty="0"/>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sz="1350" dirty="0"/>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sz="1350" dirty="0"/>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sz="1350" dirty="0"/>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94152" cy="226301"/>
            </a:xfrm>
            <a:prstGeom prst="rect">
              <a:avLst/>
            </a:prstGeom>
            <a:noFill/>
          </p:spPr>
          <p:txBody>
            <a:bodyPr wrap="none" rtlCol="0">
              <a:spAutoFit/>
            </a:bodyPr>
            <a:lstStyle/>
            <a:p>
              <a:pPr algn="l"/>
              <a:r>
                <a:rPr lang="nl-NL" sz="503" spc="0" baseline="0">
                  <a:solidFill>
                    <a:srgbClr val="FFFFFF"/>
                  </a:solidFill>
                  <a:latin typeface="Arial"/>
                  <a:cs typeface="Arial"/>
                  <a:sym typeface="Arial"/>
                  <a:rtl val="0"/>
                </a:rPr>
                <a:t>Follow</a:t>
              </a:r>
              <a:endParaRPr lang="nl-NL" sz="503" spc="0" baseline="0" dirty="0">
                <a:solidFill>
                  <a:srgbClr val="FFFFFF"/>
                </a:solidFill>
                <a:latin typeface="Arial"/>
                <a:cs typeface="Arial"/>
                <a:sym typeface="Arial"/>
                <a:rtl val="0"/>
              </a:endParaRP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sz="1350" dirty="0"/>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sz="1350" dirty="0"/>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3" y="2567964"/>
              <a:ext cx="1073372" cy="211511"/>
            </a:xfrm>
            <a:prstGeom prst="rect">
              <a:avLst/>
            </a:prstGeom>
            <a:noFill/>
          </p:spPr>
          <p:txBody>
            <a:bodyPr wrap="none" rtlCol="0">
              <a:spAutoFit/>
            </a:bodyPr>
            <a:lstStyle/>
            <a:p>
              <a:pPr algn="l"/>
              <a:r>
                <a:rPr lang="nl-NL" sz="431" spc="0" baseline="0">
                  <a:solidFill>
                    <a:srgbClr val="333333"/>
                  </a:solidFill>
                  <a:latin typeface="Arial"/>
                  <a:cs typeface="Arial"/>
                  <a:sym typeface="Arial"/>
                  <a:rtl val="0"/>
                </a:rPr>
                <a:t>Born in Rotterdam - 1466</a:t>
              </a:r>
              <a:endParaRPr lang="nl-NL" sz="431" spc="0" baseline="0" dirty="0">
                <a:solidFill>
                  <a:srgbClr val="333333"/>
                </a:solidFill>
                <a:latin typeface="Arial"/>
                <a:cs typeface="Arial"/>
                <a:sym typeface="Arial"/>
                <a:rtl val="0"/>
              </a:endParaRP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3" y="2652891"/>
              <a:ext cx="1359775" cy="211511"/>
            </a:xfrm>
            <a:prstGeom prst="rect">
              <a:avLst/>
            </a:prstGeom>
            <a:noFill/>
          </p:spPr>
          <p:txBody>
            <a:bodyPr wrap="none" rtlCol="0">
              <a:spAutoFit/>
            </a:bodyPr>
            <a:lstStyle/>
            <a:p>
              <a:pPr algn="l"/>
              <a:r>
                <a:rPr lang="nl-NL" sz="431" spc="0" baseline="0">
                  <a:solidFill>
                    <a:srgbClr val="333333"/>
                  </a:solidFill>
                  <a:latin typeface="Arial"/>
                  <a:cs typeface="Arial"/>
                  <a:sym typeface="Arial"/>
                  <a:rtl val="0"/>
                </a:rPr>
                <a:t>Philosopher, writer and theologian</a:t>
              </a:r>
              <a:endParaRPr lang="nl-NL" sz="431" spc="0" baseline="0" dirty="0">
                <a:solidFill>
                  <a:srgbClr val="333333"/>
                </a:solidFill>
                <a:latin typeface="Arial"/>
                <a:cs typeface="Arial"/>
                <a:sym typeface="Arial"/>
                <a:rtl val="0"/>
              </a:endParaRP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sz="1350" dirty="0"/>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sz="1350" dirty="0"/>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sz="1350" dirty="0"/>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sz="1350" dirty="0"/>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sz="1350" dirty="0"/>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sz="1350" dirty="0"/>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sz="1350" dirty="0"/>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sz="1350" dirty="0"/>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sz="1350" dirty="0"/>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sz="1350" dirty="0"/>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sz="1350" dirty="0"/>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sz="1350" dirty="0"/>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sz="1350" dirty="0"/>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sz="1350" dirty="0"/>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sz="1350" dirty="0"/>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sz="1350" dirty="0"/>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sz="1350" dirty="0"/>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sz="1350" dirty="0"/>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sz="1350" dirty="0"/>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sz="1350" dirty="0"/>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sz="1350" dirty="0"/>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sz="1350" dirty="0"/>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sz="1350" dirty="0"/>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sz="1350" dirty="0"/>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sz="1350" dirty="0"/>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sz="1350" dirty="0"/>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sz="1350" dirty="0"/>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sz="1350" dirty="0"/>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sz="1350" dirty="0"/>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sz="1350" dirty="0"/>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sz="1350" dirty="0"/>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87285" cy="210313"/>
            </a:xfrm>
            <a:prstGeom prst="rect">
              <a:avLst/>
            </a:prstGeom>
            <a:noFill/>
          </p:spPr>
          <p:txBody>
            <a:bodyPr wrap="none" rtlCol="0">
              <a:spAutoFit/>
            </a:bodyPr>
            <a:lstStyle/>
            <a:p>
              <a:pPr algn="l"/>
              <a:r>
                <a:rPr lang="nl-NL" sz="425" spc="0" baseline="0">
                  <a:solidFill>
                    <a:srgbClr val="333333"/>
                  </a:solidFill>
                  <a:latin typeface="Arial"/>
                  <a:cs typeface="Arial"/>
                  <a:sym typeface="Arial"/>
                  <a:rtl val="0"/>
                </a:rPr>
                <a:t>8:30</a:t>
              </a:r>
              <a:endParaRPr lang="nl-NL" sz="425" spc="0" baseline="0" dirty="0">
                <a:solidFill>
                  <a:srgbClr val="333333"/>
                </a:solidFill>
                <a:latin typeface="Arial"/>
                <a:cs typeface="Arial"/>
                <a:sym typeface="Arial"/>
                <a:rtl val="0"/>
              </a:endParaRP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sz="1350" dirty="0"/>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sz="1350" dirty="0"/>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sz="1350" dirty="0"/>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sz="1350" dirty="0"/>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sz="1350" dirty="0"/>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sz="1350" dirty="0"/>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sz="1350" dirty="0"/>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sz="1350" dirty="0"/>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sz="1350" dirty="0"/>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24493" y="3352086"/>
            <a:ext cx="9168493" cy="10424808"/>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41926"/>
            <a:ext cx="2822195" cy="531827"/>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3671110" y="763076"/>
            <a:ext cx="2281500" cy="4152600"/>
          </a:xfrm>
          <a:blipFill>
            <a:blip r:embed="rId4"/>
            <a:stretch>
              <a:fillRect/>
            </a:stretch>
          </a:blipFill>
        </p:spPr>
        <p:txBody>
          <a:bodyPr/>
          <a:lstStyle>
            <a:lvl1pPr marL="0" indent="0">
              <a:buNone/>
              <a:defRPr/>
            </a:lvl1pPr>
          </a:lstStyle>
          <a:p>
            <a:pPr lvl="0"/>
            <a:r>
              <a:rPr lang="nl-NL" dirty="0"/>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3917567" y="1381351"/>
            <a:ext cx="311651" cy="311093"/>
          </a:xfrm>
          <a:prstGeom prst="ellipse">
            <a:avLst/>
          </a:prstGeom>
          <a:solidFill>
            <a:schemeClr val="bg1"/>
          </a:solidFill>
        </p:spPr>
        <p:txBody>
          <a:bodyPr/>
          <a:lstStyle>
            <a:lvl1pPr marL="0" indent="0">
              <a:buNone/>
              <a:defRPr/>
            </a:lvl1pPr>
          </a:lstStyle>
          <a:p>
            <a:r>
              <a:rPr lang="nl-NL" dirty="0"/>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3842243" y="2291169"/>
            <a:ext cx="245804" cy="245365"/>
          </a:xfrm>
          <a:prstGeom prst="ellipse">
            <a:avLst/>
          </a:prstGeom>
          <a:solidFill>
            <a:schemeClr val="bg1"/>
          </a:solidFill>
        </p:spPr>
        <p:txBody>
          <a:bodyPr/>
          <a:lstStyle>
            <a:lvl1pPr marL="0" indent="0">
              <a:buNone/>
              <a:defRPr/>
            </a:lvl1pPr>
          </a:lstStyle>
          <a:p>
            <a:r>
              <a:rPr lang="nl-NL" dirty="0"/>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4249163" y="2291169"/>
            <a:ext cx="245804" cy="245365"/>
          </a:xfrm>
          <a:prstGeom prst="ellipse">
            <a:avLst/>
          </a:prstGeom>
          <a:solidFill>
            <a:schemeClr val="bg1"/>
          </a:solidFill>
        </p:spPr>
        <p:txBody>
          <a:bodyPr/>
          <a:lstStyle>
            <a:lvl1pPr marL="0" indent="0">
              <a:buNone/>
              <a:defRPr/>
            </a:lvl1pPr>
          </a:lstStyle>
          <a:p>
            <a:r>
              <a:rPr lang="nl-NL" dirty="0"/>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4649305" y="2291169"/>
            <a:ext cx="245804" cy="245365"/>
          </a:xfrm>
          <a:prstGeom prst="ellipse">
            <a:avLst/>
          </a:prstGeom>
          <a:solidFill>
            <a:schemeClr val="bg1"/>
          </a:solidFill>
        </p:spPr>
        <p:txBody>
          <a:bodyPr/>
          <a:lstStyle>
            <a:lvl1pPr marL="0" indent="0">
              <a:buNone/>
              <a:defRPr/>
            </a:lvl1pPr>
          </a:lstStyle>
          <a:p>
            <a:r>
              <a:rPr lang="nl-NL" dirty="0"/>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5055820" y="2291169"/>
            <a:ext cx="245804" cy="245365"/>
          </a:xfrm>
          <a:prstGeom prst="ellipse">
            <a:avLst/>
          </a:prstGeom>
          <a:solidFill>
            <a:schemeClr val="bg1"/>
          </a:solidFill>
        </p:spPr>
        <p:txBody>
          <a:bodyPr/>
          <a:lstStyle>
            <a:lvl1pPr marL="0" indent="0">
              <a:buNone/>
              <a:defRPr/>
            </a:lvl1pPr>
          </a:lstStyle>
          <a:p>
            <a:r>
              <a:rPr lang="nl-NL" dirty="0"/>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3793672" y="2961085"/>
            <a:ext cx="507734" cy="507057"/>
          </a:xfrm>
          <a:solidFill>
            <a:schemeClr val="bg1"/>
          </a:solidFill>
        </p:spPr>
        <p:txBody>
          <a:bodyPr/>
          <a:lstStyle>
            <a:lvl1pPr marL="0" indent="0">
              <a:buNone/>
              <a:defRPr/>
            </a:lvl1pPr>
          </a:lstStyle>
          <a:p>
            <a:r>
              <a:rPr lang="nl-NL" dirty="0"/>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3793672" y="3479509"/>
            <a:ext cx="507734" cy="509775"/>
          </a:xfrm>
          <a:solidFill>
            <a:schemeClr val="bg1"/>
          </a:solidFill>
        </p:spPr>
        <p:txBody>
          <a:bodyPr/>
          <a:lstStyle>
            <a:lvl1pPr marL="0" indent="0">
              <a:buNone/>
              <a:defRPr/>
            </a:lvl1pPr>
          </a:lstStyle>
          <a:p>
            <a:r>
              <a:rPr lang="nl-NL" dirty="0"/>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4310798" y="2961085"/>
            <a:ext cx="526500" cy="507057"/>
          </a:xfrm>
          <a:solidFill>
            <a:schemeClr val="bg1"/>
          </a:solidFill>
        </p:spPr>
        <p:txBody>
          <a:bodyPr/>
          <a:lstStyle>
            <a:lvl1pPr marL="0" indent="0">
              <a:buNone/>
              <a:defRPr/>
            </a:lvl1pPr>
          </a:lstStyle>
          <a:p>
            <a:r>
              <a:rPr lang="nl-NL" dirty="0"/>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4310798" y="3479509"/>
            <a:ext cx="526500" cy="509775"/>
          </a:xfrm>
          <a:solidFill>
            <a:schemeClr val="bg1"/>
          </a:solidFill>
        </p:spPr>
        <p:txBody>
          <a:bodyPr/>
          <a:lstStyle>
            <a:lvl1pPr marL="0" indent="0">
              <a:buNone/>
              <a:defRPr/>
            </a:lvl1pPr>
          </a:lstStyle>
          <a:p>
            <a:r>
              <a:rPr lang="nl-NL" dirty="0"/>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4836545" y="2961085"/>
            <a:ext cx="527492" cy="507057"/>
          </a:xfrm>
          <a:solidFill>
            <a:schemeClr val="bg1"/>
          </a:solidFill>
        </p:spPr>
        <p:txBody>
          <a:bodyPr/>
          <a:lstStyle>
            <a:lvl1pPr marL="0" indent="0">
              <a:buNone/>
              <a:defRPr/>
            </a:lvl1pPr>
          </a:lstStyle>
          <a:p>
            <a:r>
              <a:rPr lang="nl-NL" dirty="0"/>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4836545" y="3479509"/>
            <a:ext cx="527492" cy="509775"/>
          </a:xfrm>
          <a:solidFill>
            <a:schemeClr val="bg1"/>
          </a:solidFill>
        </p:spPr>
        <p:txBody>
          <a:bodyPr/>
          <a:lstStyle>
            <a:lvl1pPr marL="0" indent="0">
              <a:buNone/>
              <a:defRPr/>
            </a:lvl1pPr>
          </a:lstStyle>
          <a:p>
            <a:r>
              <a:rPr lang="nl-NL" dirty="0"/>
              <a:t> </a:t>
            </a:r>
          </a:p>
        </p:txBody>
      </p:sp>
    </p:spTree>
    <p:extLst>
      <p:ext uri="{BB962C8B-B14F-4D97-AF65-F5344CB8AC3E}">
        <p14:creationId xmlns:p14="http://schemas.microsoft.com/office/powerpoint/2010/main" val="330654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grpSp>
        <p:nvGrpSpPr>
          <p:cNvPr id="102" name="- INSTRUCTIES">
            <a:extLst>
              <a:ext uri="{FF2B5EF4-FFF2-40B4-BE49-F238E27FC236}">
                <a16:creationId xmlns:a16="http://schemas.microsoft.com/office/drawing/2014/main" id="{E4F74001-61CE-4E49-916D-6257CB6808DA}"/>
              </a:ext>
            </a:extLst>
          </p:cNvPr>
          <p:cNvGrpSpPr/>
          <p:nvPr userDrawn="1"/>
        </p:nvGrpSpPr>
        <p:grpSpPr>
          <a:xfrm>
            <a:off x="9283196" y="0"/>
            <a:ext cx="2770040" cy="5016356"/>
            <a:chOff x="-3786165" y="-1"/>
            <a:chExt cx="3693386" cy="6688475"/>
          </a:xfrm>
        </p:grpSpPr>
        <p:sp>
          <p:nvSpPr>
            <p:cNvPr id="104" name="Rechthoek 103">
              <a:extLst>
                <a:ext uri="{FF2B5EF4-FFF2-40B4-BE49-F238E27FC236}">
                  <a16:creationId xmlns:a16="http://schemas.microsoft.com/office/drawing/2014/main" id="{6913A559-2B23-43FB-972D-3E9D1FB49CD1}"/>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09" name="Ovaal 108">
              <a:extLst>
                <a:ext uri="{FF2B5EF4-FFF2-40B4-BE49-F238E27FC236}">
                  <a16:creationId xmlns:a16="http://schemas.microsoft.com/office/drawing/2014/main" id="{44102A90-3B43-4850-80A8-9B44E56715C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3" name="Rechthoek 112">
              <a:extLst>
                <a:ext uri="{FF2B5EF4-FFF2-40B4-BE49-F238E27FC236}">
                  <a16:creationId xmlns:a16="http://schemas.microsoft.com/office/drawing/2014/main" id="{86C3CC61-375A-462F-8C02-35595CD71D90}"/>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18" name="Ovaal 117">
              <a:extLst>
                <a:ext uri="{FF2B5EF4-FFF2-40B4-BE49-F238E27FC236}">
                  <a16:creationId xmlns:a16="http://schemas.microsoft.com/office/drawing/2014/main" id="{52EBB45E-11B0-4EB0-AE2F-0FA05228EEE5}"/>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19" name="Rechthoek 118">
              <a:extLst>
                <a:ext uri="{FF2B5EF4-FFF2-40B4-BE49-F238E27FC236}">
                  <a16:creationId xmlns:a16="http://schemas.microsoft.com/office/drawing/2014/main" id="{8B73C743-C692-4DCA-AD7C-B11897361837}"/>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0" name="Ovaal 119">
              <a:extLst>
                <a:ext uri="{FF2B5EF4-FFF2-40B4-BE49-F238E27FC236}">
                  <a16:creationId xmlns:a16="http://schemas.microsoft.com/office/drawing/2014/main" id="{37DF7F20-DD0A-4236-ADF1-A3D6D60E6E4E}"/>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21" name="Rechthoek 120">
              <a:extLst>
                <a:ext uri="{FF2B5EF4-FFF2-40B4-BE49-F238E27FC236}">
                  <a16:creationId xmlns:a16="http://schemas.microsoft.com/office/drawing/2014/main" id="{B4E6ECF5-EA9A-4632-A1EE-BAFE9A5AF854}"/>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22" name="Rechthoek 121">
              <a:extLst>
                <a:ext uri="{FF2B5EF4-FFF2-40B4-BE49-F238E27FC236}">
                  <a16:creationId xmlns:a16="http://schemas.microsoft.com/office/drawing/2014/main" id="{DDE14A81-895A-4736-A91F-074CE59810CF}"/>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123" name="Groep 122">
              <a:extLst>
                <a:ext uri="{FF2B5EF4-FFF2-40B4-BE49-F238E27FC236}">
                  <a16:creationId xmlns:a16="http://schemas.microsoft.com/office/drawing/2014/main" id="{77EBDF0D-C706-4732-BA1B-3286F0E79A31}"/>
                </a:ext>
              </a:extLst>
            </p:cNvPr>
            <p:cNvGrpSpPr/>
            <p:nvPr userDrawn="1"/>
          </p:nvGrpSpPr>
          <p:grpSpPr>
            <a:xfrm>
              <a:off x="-2485819" y="3479783"/>
              <a:ext cx="1222990" cy="563933"/>
              <a:chOff x="-2485819" y="3399207"/>
              <a:chExt cx="1222990" cy="563933"/>
            </a:xfrm>
          </p:grpSpPr>
          <p:sp>
            <p:nvSpPr>
              <p:cNvPr id="162" name="Rechthoek 161">
                <a:extLst>
                  <a:ext uri="{FF2B5EF4-FFF2-40B4-BE49-F238E27FC236}">
                    <a16:creationId xmlns:a16="http://schemas.microsoft.com/office/drawing/2014/main" id="{49C8CE7B-7DD2-4D41-BBE9-C12C220D7818}"/>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63" name="Rechthoek 162">
                <a:extLst>
                  <a:ext uri="{FF2B5EF4-FFF2-40B4-BE49-F238E27FC236}">
                    <a16:creationId xmlns:a16="http://schemas.microsoft.com/office/drawing/2014/main" id="{70230DCD-FCB5-4F45-8F1C-1077D3B2DAA9}"/>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64" name="Groep 163">
                <a:extLst>
                  <a:ext uri="{FF2B5EF4-FFF2-40B4-BE49-F238E27FC236}">
                    <a16:creationId xmlns:a16="http://schemas.microsoft.com/office/drawing/2014/main" id="{2C3B0042-C352-488F-BD11-2B41CC585693}"/>
                  </a:ext>
                </a:extLst>
              </p:cNvPr>
              <p:cNvGrpSpPr/>
              <p:nvPr userDrawn="1"/>
            </p:nvGrpSpPr>
            <p:grpSpPr>
              <a:xfrm>
                <a:off x="-2403869" y="3460544"/>
                <a:ext cx="155951" cy="131922"/>
                <a:chOff x="12968836" y="3354170"/>
                <a:chExt cx="404806" cy="342433"/>
              </a:xfrm>
            </p:grpSpPr>
            <p:sp>
              <p:nvSpPr>
                <p:cNvPr id="177" name="Rechthoek: afgeronde hoeken 176">
                  <a:extLst>
                    <a:ext uri="{FF2B5EF4-FFF2-40B4-BE49-F238E27FC236}">
                      <a16:creationId xmlns:a16="http://schemas.microsoft.com/office/drawing/2014/main" id="{E60D4A3A-4B8D-4567-8315-37547FE1041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78" name="Rechthoek 177">
                  <a:extLst>
                    <a:ext uri="{FF2B5EF4-FFF2-40B4-BE49-F238E27FC236}">
                      <a16:creationId xmlns:a16="http://schemas.microsoft.com/office/drawing/2014/main" id="{B37C54DE-1B0C-457D-AD31-648633F555D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79" name="Rechthoek 178">
                  <a:extLst>
                    <a:ext uri="{FF2B5EF4-FFF2-40B4-BE49-F238E27FC236}">
                      <a16:creationId xmlns:a16="http://schemas.microsoft.com/office/drawing/2014/main" id="{8D3BC45C-7FCC-437A-A6CF-CF552E40AE2D}"/>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0" name="Rechthoek 179">
                  <a:extLst>
                    <a:ext uri="{FF2B5EF4-FFF2-40B4-BE49-F238E27FC236}">
                      <a16:creationId xmlns:a16="http://schemas.microsoft.com/office/drawing/2014/main" id="{5E0F6BBC-2AB4-4FC2-BDB6-35F8A9042EE5}"/>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1" name="Rechthoek 180">
                  <a:extLst>
                    <a:ext uri="{FF2B5EF4-FFF2-40B4-BE49-F238E27FC236}">
                      <a16:creationId xmlns:a16="http://schemas.microsoft.com/office/drawing/2014/main" id="{4E548137-9B05-4CB0-B136-A734289CC2A3}"/>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2" name="Rechthoek 181">
                  <a:extLst>
                    <a:ext uri="{FF2B5EF4-FFF2-40B4-BE49-F238E27FC236}">
                      <a16:creationId xmlns:a16="http://schemas.microsoft.com/office/drawing/2014/main" id="{9996F277-EBB8-4B14-838F-A823D722E115}"/>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65" name="Groep 164">
                <a:extLst>
                  <a:ext uri="{FF2B5EF4-FFF2-40B4-BE49-F238E27FC236}">
                    <a16:creationId xmlns:a16="http://schemas.microsoft.com/office/drawing/2014/main" id="{F4F649FF-2DE4-437C-8114-5562A1AD9B15}"/>
                  </a:ext>
                </a:extLst>
              </p:cNvPr>
              <p:cNvGrpSpPr/>
              <p:nvPr userDrawn="1"/>
            </p:nvGrpSpPr>
            <p:grpSpPr>
              <a:xfrm>
                <a:off x="-2423424" y="3690208"/>
                <a:ext cx="166739" cy="218963"/>
                <a:chOff x="12940828" y="3950597"/>
                <a:chExt cx="432813" cy="568367"/>
              </a:xfrm>
            </p:grpSpPr>
            <p:grpSp>
              <p:nvGrpSpPr>
                <p:cNvPr id="169" name="Groep 168">
                  <a:extLst>
                    <a:ext uri="{FF2B5EF4-FFF2-40B4-BE49-F238E27FC236}">
                      <a16:creationId xmlns:a16="http://schemas.microsoft.com/office/drawing/2014/main" id="{C0D29CAB-85C6-4E77-AFDF-F6A94A41BF8D}"/>
                    </a:ext>
                  </a:extLst>
                </p:cNvPr>
                <p:cNvGrpSpPr/>
                <p:nvPr userDrawn="1"/>
              </p:nvGrpSpPr>
              <p:grpSpPr>
                <a:xfrm>
                  <a:off x="13000382" y="4006891"/>
                  <a:ext cx="373259" cy="315747"/>
                  <a:chOff x="12968836" y="3354170"/>
                  <a:chExt cx="404806" cy="342433"/>
                </a:xfrm>
              </p:grpSpPr>
              <p:sp>
                <p:nvSpPr>
                  <p:cNvPr id="171" name="Rechthoek: afgeronde hoeken 170">
                    <a:extLst>
                      <a:ext uri="{FF2B5EF4-FFF2-40B4-BE49-F238E27FC236}">
                        <a16:creationId xmlns:a16="http://schemas.microsoft.com/office/drawing/2014/main" id="{482558CC-A2C0-4749-8EBD-915C5A686C2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72" name="Rechthoek 171">
                    <a:extLst>
                      <a:ext uri="{FF2B5EF4-FFF2-40B4-BE49-F238E27FC236}">
                        <a16:creationId xmlns:a16="http://schemas.microsoft.com/office/drawing/2014/main" id="{C023616D-FF6A-4DC1-A5B0-D036DD5121D7}"/>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73" name="Rechthoek 172">
                    <a:extLst>
                      <a:ext uri="{FF2B5EF4-FFF2-40B4-BE49-F238E27FC236}">
                        <a16:creationId xmlns:a16="http://schemas.microsoft.com/office/drawing/2014/main" id="{510D8EB7-1E33-4459-8FCA-119EEF7748E5}"/>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74" name="Rechthoek 173">
                    <a:extLst>
                      <a:ext uri="{FF2B5EF4-FFF2-40B4-BE49-F238E27FC236}">
                        <a16:creationId xmlns:a16="http://schemas.microsoft.com/office/drawing/2014/main" id="{CBE344E5-0367-4EE2-99BD-89DF99A700A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75" name="Rechthoek 174">
                    <a:extLst>
                      <a:ext uri="{FF2B5EF4-FFF2-40B4-BE49-F238E27FC236}">
                        <a16:creationId xmlns:a16="http://schemas.microsoft.com/office/drawing/2014/main" id="{876AAD2D-2F78-4B70-B051-4F58C08C2CF5}"/>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76" name="Rechthoek 175">
                    <a:extLst>
                      <a:ext uri="{FF2B5EF4-FFF2-40B4-BE49-F238E27FC236}">
                        <a16:creationId xmlns:a16="http://schemas.microsoft.com/office/drawing/2014/main" id="{50565061-A4E3-4271-A087-961929386A17}"/>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70" name="Boog 169">
                  <a:extLst>
                    <a:ext uri="{FF2B5EF4-FFF2-40B4-BE49-F238E27FC236}">
                      <a16:creationId xmlns:a16="http://schemas.microsoft.com/office/drawing/2014/main" id="{5F0CBFBA-5570-4B23-BF50-88D689F38FD7}"/>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66" name="Tekstvak 165">
                <a:extLst>
                  <a:ext uri="{FF2B5EF4-FFF2-40B4-BE49-F238E27FC236}">
                    <a16:creationId xmlns:a16="http://schemas.microsoft.com/office/drawing/2014/main" id="{C207DF55-3BC4-46E5-BF50-05D200E48B60}"/>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67" name="Tekstvak 166">
                <a:extLst>
                  <a:ext uri="{FF2B5EF4-FFF2-40B4-BE49-F238E27FC236}">
                    <a16:creationId xmlns:a16="http://schemas.microsoft.com/office/drawing/2014/main" id="{7E8A866B-43BD-4AA0-AD5F-5D89A833C2C8}"/>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68" name="Vrije vorm: vorm 167">
                <a:extLst>
                  <a:ext uri="{FF2B5EF4-FFF2-40B4-BE49-F238E27FC236}">
                    <a16:creationId xmlns:a16="http://schemas.microsoft.com/office/drawing/2014/main" id="{0336DF41-DF50-406B-8BC8-E20E433F12D6}"/>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124" name="Groep 123">
              <a:extLst>
                <a:ext uri="{FF2B5EF4-FFF2-40B4-BE49-F238E27FC236}">
                  <a16:creationId xmlns:a16="http://schemas.microsoft.com/office/drawing/2014/main" id="{6EEC0DCD-D7E8-44A9-89A1-F48AE734E1A3}"/>
                </a:ext>
              </a:extLst>
            </p:cNvPr>
            <p:cNvGrpSpPr/>
            <p:nvPr userDrawn="1"/>
          </p:nvGrpSpPr>
          <p:grpSpPr>
            <a:xfrm>
              <a:off x="-3786165" y="5728778"/>
              <a:ext cx="3693386" cy="959696"/>
              <a:chOff x="-3786437" y="6163468"/>
              <a:chExt cx="3693386" cy="959696"/>
            </a:xfrm>
          </p:grpSpPr>
          <p:sp>
            <p:nvSpPr>
              <p:cNvPr id="152" name="Rechthoek 151">
                <a:extLst>
                  <a:ext uri="{FF2B5EF4-FFF2-40B4-BE49-F238E27FC236}">
                    <a16:creationId xmlns:a16="http://schemas.microsoft.com/office/drawing/2014/main" id="{0F502425-713A-424D-BE67-DDF0DAF93713}"/>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53" name="ICOON_info">
                <a:extLst>
                  <a:ext uri="{FF2B5EF4-FFF2-40B4-BE49-F238E27FC236}">
                    <a16:creationId xmlns:a16="http://schemas.microsoft.com/office/drawing/2014/main" id="{E45018E9-274A-49CD-A6D8-7B833C267EBD}"/>
                  </a:ext>
                </a:extLst>
              </p:cNvPr>
              <p:cNvGrpSpPr/>
              <p:nvPr userDrawn="1"/>
            </p:nvGrpSpPr>
            <p:grpSpPr>
              <a:xfrm>
                <a:off x="-376736" y="6163468"/>
                <a:ext cx="283685" cy="283685"/>
                <a:chOff x="-510741" y="5913713"/>
                <a:chExt cx="267555" cy="267555"/>
              </a:xfrm>
            </p:grpSpPr>
            <p:sp>
              <p:nvSpPr>
                <p:cNvPr id="160" name="Ovaal 159">
                  <a:extLst>
                    <a:ext uri="{FF2B5EF4-FFF2-40B4-BE49-F238E27FC236}">
                      <a16:creationId xmlns:a16="http://schemas.microsoft.com/office/drawing/2014/main" id="{5BAC886E-7AA0-4BC2-A792-BE7F87D2F40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61" name="Graphic 163" descr="Informatie">
                  <a:extLst>
                    <a:ext uri="{FF2B5EF4-FFF2-40B4-BE49-F238E27FC236}">
                      <a16:creationId xmlns:a16="http://schemas.microsoft.com/office/drawing/2014/main" id="{8596946F-AC02-4C16-BA8D-52CDB828964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54" name="Groep 153">
                <a:extLst>
                  <a:ext uri="{FF2B5EF4-FFF2-40B4-BE49-F238E27FC236}">
                    <a16:creationId xmlns:a16="http://schemas.microsoft.com/office/drawing/2014/main" id="{32BE08F7-CB47-4BD5-838E-C778EFB8697A}"/>
                  </a:ext>
                </a:extLst>
              </p:cNvPr>
              <p:cNvGrpSpPr/>
              <p:nvPr userDrawn="1"/>
            </p:nvGrpSpPr>
            <p:grpSpPr>
              <a:xfrm>
                <a:off x="-938434" y="6420818"/>
                <a:ext cx="627798" cy="576693"/>
                <a:chOff x="-938434" y="4570310"/>
                <a:chExt cx="627798" cy="576693"/>
              </a:xfrm>
            </p:grpSpPr>
            <p:grpSp>
              <p:nvGrpSpPr>
                <p:cNvPr id="155" name="Inspireren">
                  <a:extLst>
                    <a:ext uri="{FF2B5EF4-FFF2-40B4-BE49-F238E27FC236}">
                      <a16:creationId xmlns:a16="http://schemas.microsoft.com/office/drawing/2014/main" id="{15956FFA-A9D3-40D3-8E4C-528F61D371CF}"/>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57" name="Freeform 12">
                    <a:extLst>
                      <a:ext uri="{FF2B5EF4-FFF2-40B4-BE49-F238E27FC236}">
                        <a16:creationId xmlns:a16="http://schemas.microsoft.com/office/drawing/2014/main" id="{249CE004-A1EF-42EF-A215-FB3C8DD197B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58" name="Freeform 13">
                    <a:extLst>
                      <a:ext uri="{FF2B5EF4-FFF2-40B4-BE49-F238E27FC236}">
                        <a16:creationId xmlns:a16="http://schemas.microsoft.com/office/drawing/2014/main" id="{5729073D-2861-4D94-804E-C9C4200E877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59" name="Freeform 14">
                    <a:extLst>
                      <a:ext uri="{FF2B5EF4-FFF2-40B4-BE49-F238E27FC236}">
                        <a16:creationId xmlns:a16="http://schemas.microsoft.com/office/drawing/2014/main" id="{9694F047-D89C-4CEC-9165-6948ECDD6A1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56" name="Tekstvak 155">
                  <a:extLst>
                    <a:ext uri="{FF2B5EF4-FFF2-40B4-BE49-F238E27FC236}">
                      <a16:creationId xmlns:a16="http://schemas.microsoft.com/office/drawing/2014/main" id="{2D8B3137-F3E9-44B9-8E77-28F0E9017338}"/>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25" name="Groep 124">
              <a:extLst>
                <a:ext uri="{FF2B5EF4-FFF2-40B4-BE49-F238E27FC236}">
                  <a16:creationId xmlns:a16="http://schemas.microsoft.com/office/drawing/2014/main" id="{C55D4F51-1809-4AC9-B985-F6BC6B471217}"/>
                </a:ext>
              </a:extLst>
            </p:cNvPr>
            <p:cNvGrpSpPr/>
            <p:nvPr userDrawn="1"/>
          </p:nvGrpSpPr>
          <p:grpSpPr>
            <a:xfrm>
              <a:off x="-3367447" y="1226982"/>
              <a:ext cx="791775" cy="406485"/>
              <a:chOff x="-3565087" y="1409294"/>
              <a:chExt cx="627469" cy="322133"/>
            </a:xfrm>
          </p:grpSpPr>
          <p:grpSp>
            <p:nvGrpSpPr>
              <p:cNvPr id="146" name="Groep 145">
                <a:extLst>
                  <a:ext uri="{FF2B5EF4-FFF2-40B4-BE49-F238E27FC236}">
                    <a16:creationId xmlns:a16="http://schemas.microsoft.com/office/drawing/2014/main" id="{D548B0B1-2510-4ADD-B9FD-9BEAB895E1A7}"/>
                  </a:ext>
                </a:extLst>
              </p:cNvPr>
              <p:cNvGrpSpPr/>
              <p:nvPr userDrawn="1"/>
            </p:nvGrpSpPr>
            <p:grpSpPr>
              <a:xfrm>
                <a:off x="-3364916" y="1409294"/>
                <a:ext cx="225195" cy="195499"/>
                <a:chOff x="10307162" y="1361199"/>
                <a:chExt cx="2200275" cy="1914525"/>
              </a:xfrm>
            </p:grpSpPr>
            <p:sp>
              <p:nvSpPr>
                <p:cNvPr id="148" name="Vrije vorm: vorm 147">
                  <a:extLst>
                    <a:ext uri="{FF2B5EF4-FFF2-40B4-BE49-F238E27FC236}">
                      <a16:creationId xmlns:a16="http://schemas.microsoft.com/office/drawing/2014/main" id="{9ED33032-4F5E-416F-A2BA-45D3D252C8AB}"/>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149" name="Groep 148">
                  <a:extLst>
                    <a:ext uri="{FF2B5EF4-FFF2-40B4-BE49-F238E27FC236}">
                      <a16:creationId xmlns:a16="http://schemas.microsoft.com/office/drawing/2014/main" id="{9BE6C98B-0536-49D7-B3E5-074A4EEB5655}"/>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50" name="Vrije vorm: vorm 149">
                    <a:extLst>
                      <a:ext uri="{FF2B5EF4-FFF2-40B4-BE49-F238E27FC236}">
                        <a16:creationId xmlns:a16="http://schemas.microsoft.com/office/drawing/2014/main" id="{59E49906-B1EC-47FE-8B63-7B5361499C6B}"/>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151" name="Vrije vorm: vorm 150">
                    <a:extLst>
                      <a:ext uri="{FF2B5EF4-FFF2-40B4-BE49-F238E27FC236}">
                        <a16:creationId xmlns:a16="http://schemas.microsoft.com/office/drawing/2014/main" id="{05431BE2-E55C-483E-A1B8-2B737C4B7592}"/>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147" name="Tekstvak 146">
                <a:extLst>
                  <a:ext uri="{FF2B5EF4-FFF2-40B4-BE49-F238E27FC236}">
                    <a16:creationId xmlns:a16="http://schemas.microsoft.com/office/drawing/2014/main" id="{084183E7-D6F2-4856-9A5A-10D54D99B5F7}"/>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126" name="Groep 125">
              <a:extLst>
                <a:ext uri="{FF2B5EF4-FFF2-40B4-BE49-F238E27FC236}">
                  <a16:creationId xmlns:a16="http://schemas.microsoft.com/office/drawing/2014/main" id="{24BD2157-098E-4024-97CA-FB6AC81C9194}"/>
                </a:ext>
              </a:extLst>
            </p:cNvPr>
            <p:cNvGrpSpPr/>
            <p:nvPr userDrawn="1"/>
          </p:nvGrpSpPr>
          <p:grpSpPr>
            <a:xfrm>
              <a:off x="-3354295" y="5166361"/>
              <a:ext cx="514284" cy="506545"/>
              <a:chOff x="12617641" y="3403239"/>
              <a:chExt cx="752963" cy="741634"/>
            </a:xfrm>
          </p:grpSpPr>
          <p:grpSp>
            <p:nvGrpSpPr>
              <p:cNvPr id="130" name="Groep 129">
                <a:extLst>
                  <a:ext uri="{FF2B5EF4-FFF2-40B4-BE49-F238E27FC236}">
                    <a16:creationId xmlns:a16="http://schemas.microsoft.com/office/drawing/2014/main" id="{1C7682AF-2BE8-40E1-A746-E3E014335212}"/>
                  </a:ext>
                </a:extLst>
              </p:cNvPr>
              <p:cNvGrpSpPr/>
              <p:nvPr userDrawn="1"/>
            </p:nvGrpSpPr>
            <p:grpSpPr>
              <a:xfrm>
                <a:off x="12771530" y="3403239"/>
                <a:ext cx="467176" cy="448491"/>
                <a:chOff x="12782157" y="3403239"/>
                <a:chExt cx="467176" cy="448491"/>
              </a:xfrm>
            </p:grpSpPr>
            <p:grpSp>
              <p:nvGrpSpPr>
                <p:cNvPr id="133" name="Groep 132">
                  <a:extLst>
                    <a:ext uri="{FF2B5EF4-FFF2-40B4-BE49-F238E27FC236}">
                      <a16:creationId xmlns:a16="http://schemas.microsoft.com/office/drawing/2014/main" id="{E756173C-A8F8-4645-A95B-65507641973B}"/>
                    </a:ext>
                  </a:extLst>
                </p:cNvPr>
                <p:cNvGrpSpPr/>
                <p:nvPr userDrawn="1"/>
              </p:nvGrpSpPr>
              <p:grpSpPr>
                <a:xfrm>
                  <a:off x="12782157" y="3403239"/>
                  <a:ext cx="412976" cy="396132"/>
                  <a:chOff x="13554906" y="3320109"/>
                  <a:chExt cx="443917" cy="425811"/>
                </a:xfrm>
              </p:grpSpPr>
              <p:grpSp>
                <p:nvGrpSpPr>
                  <p:cNvPr id="140" name="Groep 139">
                    <a:extLst>
                      <a:ext uri="{FF2B5EF4-FFF2-40B4-BE49-F238E27FC236}">
                        <a16:creationId xmlns:a16="http://schemas.microsoft.com/office/drawing/2014/main" id="{5467DD6A-DC49-4000-9CA3-5040F81D912A}"/>
                      </a:ext>
                    </a:extLst>
                  </p:cNvPr>
                  <p:cNvGrpSpPr/>
                  <p:nvPr userDrawn="1"/>
                </p:nvGrpSpPr>
                <p:grpSpPr>
                  <a:xfrm>
                    <a:off x="13554906" y="3320109"/>
                    <a:ext cx="443917" cy="425811"/>
                    <a:chOff x="12909684" y="1276143"/>
                    <a:chExt cx="443917" cy="425811"/>
                  </a:xfrm>
                </p:grpSpPr>
                <p:sp>
                  <p:nvSpPr>
                    <p:cNvPr id="143" name="Rechthoek 142">
                      <a:extLst>
                        <a:ext uri="{FF2B5EF4-FFF2-40B4-BE49-F238E27FC236}">
                          <a16:creationId xmlns:a16="http://schemas.microsoft.com/office/drawing/2014/main" id="{5C6AD110-943C-4065-88EC-A505BD6D2337}"/>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B2CCCEDD-7D4E-4F5C-B586-F57517C377E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5" name="Ovaal 144">
                      <a:extLst>
                        <a:ext uri="{FF2B5EF4-FFF2-40B4-BE49-F238E27FC236}">
                          <a16:creationId xmlns:a16="http://schemas.microsoft.com/office/drawing/2014/main" id="{C2B3FBBD-6B17-479F-B7DC-93944AFF3812}"/>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41" name="Afbeelding 140">
                    <a:extLst>
                      <a:ext uri="{FF2B5EF4-FFF2-40B4-BE49-F238E27FC236}">
                        <a16:creationId xmlns:a16="http://schemas.microsoft.com/office/drawing/2014/main" id="{668CA53D-9B02-4C46-B38D-6CF0C46FC97D}"/>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42" name="Afbeelding 141">
                    <a:extLst>
                      <a:ext uri="{FF2B5EF4-FFF2-40B4-BE49-F238E27FC236}">
                        <a16:creationId xmlns:a16="http://schemas.microsoft.com/office/drawing/2014/main" id="{FAEA06E4-4D72-4631-AEA0-06C3AB2AEA2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34" name="Groep 133">
                  <a:extLst>
                    <a:ext uri="{FF2B5EF4-FFF2-40B4-BE49-F238E27FC236}">
                      <a16:creationId xmlns:a16="http://schemas.microsoft.com/office/drawing/2014/main" id="{0F4BFD01-D69C-4B2C-AC80-C3A9BC9D7B1D}"/>
                    </a:ext>
                  </a:extLst>
                </p:cNvPr>
                <p:cNvGrpSpPr/>
                <p:nvPr userDrawn="1"/>
              </p:nvGrpSpPr>
              <p:grpSpPr>
                <a:xfrm>
                  <a:off x="13103513" y="3705268"/>
                  <a:ext cx="145820" cy="146462"/>
                  <a:chOff x="13096169" y="3602278"/>
                  <a:chExt cx="145820" cy="146462"/>
                </a:xfrm>
              </p:grpSpPr>
              <p:sp>
                <p:nvSpPr>
                  <p:cNvPr id="138" name="Rechthoek 137">
                    <a:extLst>
                      <a:ext uri="{FF2B5EF4-FFF2-40B4-BE49-F238E27FC236}">
                        <a16:creationId xmlns:a16="http://schemas.microsoft.com/office/drawing/2014/main" id="{6D677224-074F-4E3E-B9D4-E7D330A1BFD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39" name="Rechthoek 138">
                    <a:extLst>
                      <a:ext uri="{FF2B5EF4-FFF2-40B4-BE49-F238E27FC236}">
                        <a16:creationId xmlns:a16="http://schemas.microsoft.com/office/drawing/2014/main" id="{7252F381-5FF6-44B6-A536-08E2E469838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35" name="Groep 134">
                  <a:extLst>
                    <a:ext uri="{FF2B5EF4-FFF2-40B4-BE49-F238E27FC236}">
                      <a16:creationId xmlns:a16="http://schemas.microsoft.com/office/drawing/2014/main" id="{0499F054-6303-461C-A16E-8655B35E6590}"/>
                    </a:ext>
                  </a:extLst>
                </p:cNvPr>
                <p:cNvGrpSpPr/>
                <p:nvPr userDrawn="1"/>
              </p:nvGrpSpPr>
              <p:grpSpPr>
                <a:xfrm rot="10800000">
                  <a:off x="13061402" y="3665637"/>
                  <a:ext cx="145820" cy="146462"/>
                  <a:chOff x="13096169" y="3602278"/>
                  <a:chExt cx="145820" cy="146462"/>
                </a:xfrm>
              </p:grpSpPr>
              <p:sp>
                <p:nvSpPr>
                  <p:cNvPr id="136" name="Rechthoek 135">
                    <a:extLst>
                      <a:ext uri="{FF2B5EF4-FFF2-40B4-BE49-F238E27FC236}">
                        <a16:creationId xmlns:a16="http://schemas.microsoft.com/office/drawing/2014/main" id="{200070AD-982C-469E-9127-59450BB7DFF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37" name="Rechthoek 136">
                    <a:extLst>
                      <a:ext uri="{FF2B5EF4-FFF2-40B4-BE49-F238E27FC236}">
                        <a16:creationId xmlns:a16="http://schemas.microsoft.com/office/drawing/2014/main" id="{EA56BCE4-04B3-4FFE-B258-6BE172B7AAD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31" name="Rechthoek 130">
                <a:extLst>
                  <a:ext uri="{FF2B5EF4-FFF2-40B4-BE49-F238E27FC236}">
                    <a16:creationId xmlns:a16="http://schemas.microsoft.com/office/drawing/2014/main" id="{65796833-FA18-4452-BD58-4C17E811896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32" name="Gelijkbenige driehoek 131">
                <a:extLst>
                  <a:ext uri="{FF2B5EF4-FFF2-40B4-BE49-F238E27FC236}">
                    <a16:creationId xmlns:a16="http://schemas.microsoft.com/office/drawing/2014/main" id="{2F55823A-BBD5-420C-9486-0B35C73CA7AE}"/>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27" name="Ovaal 126">
              <a:extLst>
                <a:ext uri="{FF2B5EF4-FFF2-40B4-BE49-F238E27FC236}">
                  <a16:creationId xmlns:a16="http://schemas.microsoft.com/office/drawing/2014/main" id="{1F2917C8-9878-4EA3-85D7-152EBD39B5F8}"/>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28" name="Rechthoek 127">
              <a:extLst>
                <a:ext uri="{FF2B5EF4-FFF2-40B4-BE49-F238E27FC236}">
                  <a16:creationId xmlns:a16="http://schemas.microsoft.com/office/drawing/2014/main" id="{3FD7C259-63FF-408B-AFCE-285798F00A89}"/>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9" name="Rechthoek 128">
              <a:extLst>
                <a:ext uri="{FF2B5EF4-FFF2-40B4-BE49-F238E27FC236}">
                  <a16:creationId xmlns:a16="http://schemas.microsoft.com/office/drawing/2014/main" id="{E709F049-9CAB-4FA9-8B36-7BCA9FC57D84}"/>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instagram #2</a:t>
            </a:r>
            <a:endParaRPr lang="nl-NL" sz="1050" b="1" cap="all" spc="0" baseline="0" dirty="0">
              <a:solidFill>
                <a:sysClr val="windowText" lastClr="000000"/>
              </a:solidFill>
              <a:latin typeface="+mn-lt"/>
              <a:cs typeface="Calibri" panose="020F0502020204030204" pitchFamily="34" charset="0"/>
            </a:endParaRP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3781535" y="848157"/>
            <a:ext cx="1585218" cy="3441083"/>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sz="1350" dirty="0"/>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sz="1350" dirty="0"/>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sz="1350" dirty="0"/>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sz="1350" dirty="0"/>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sz="1350" dirty="0"/>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sz="1350" dirty="0"/>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sz="1350" dirty="0"/>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sz="1350" dirty="0"/>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sz="1350" dirty="0"/>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sz="1350" dirty="0"/>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sz="1350" dirty="0"/>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sz="1350" dirty="0"/>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sz="1350" dirty="0"/>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sz="1350" dirty="0"/>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sz="1350" dirty="0"/>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sz="1350" dirty="0"/>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sz="1350" dirty="0"/>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sz="1350" dirty="0"/>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sz="1350" dirty="0"/>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sz="1350" dirty="0"/>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sz="1350" dirty="0"/>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sz="1350" dirty="0"/>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sz="1350" dirty="0"/>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sz="1350" dirty="0"/>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sz="1350" dirty="0"/>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sz="1350" dirty="0"/>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sz="1350" dirty="0"/>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sz="1350" dirty="0"/>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sz="1350" dirty="0"/>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84752"/>
              <a:chOff x="5108560" y="4374068"/>
              <a:chExt cx="1629901" cy="484752"/>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9" y="4374068"/>
                <a:ext cx="472779"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Liked by</a:t>
                </a:r>
                <a:endParaRPr lang="nl-NL" sz="354" spc="0" baseline="0" dirty="0">
                  <a:solidFill>
                    <a:srgbClr val="333333"/>
                  </a:solidFill>
                  <a:latin typeface="Arial"/>
                  <a:cs typeface="Arial"/>
                  <a:sym typeface="Arial"/>
                  <a:rtl val="0"/>
                </a:endParaRP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63320"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 </a:t>
                </a:r>
                <a:endParaRPr lang="nl-NL" sz="354" spc="0" baseline="0" dirty="0">
                  <a:solidFill>
                    <a:srgbClr val="333333"/>
                  </a:solidFill>
                  <a:latin typeface="Arial"/>
                  <a:cs typeface="Arial"/>
                  <a:sym typeface="Arial"/>
                  <a:rtl val="0"/>
                </a:endParaRP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819028"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yourfriend, yourfriend</a:t>
                </a:r>
                <a:endParaRPr lang="nl-NL" sz="354" spc="0" baseline="0" dirty="0">
                  <a:solidFill>
                    <a:srgbClr val="333333"/>
                  </a:solidFill>
                  <a:latin typeface="Arial"/>
                  <a:cs typeface="Arial"/>
                  <a:sym typeface="Arial"/>
                  <a:rtl val="0"/>
                </a:endParaRP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7" y="4374068"/>
                <a:ext cx="263320"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 </a:t>
                </a:r>
                <a:endParaRPr lang="nl-NL" sz="354" spc="0" baseline="0" dirty="0">
                  <a:solidFill>
                    <a:srgbClr val="333333"/>
                  </a:solidFill>
                  <a:latin typeface="Arial"/>
                  <a:cs typeface="Arial"/>
                  <a:sym typeface="Arial"/>
                  <a:rtl val="0"/>
                </a:endParaRP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5" y="4374068"/>
                <a:ext cx="348813"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and</a:t>
                </a:r>
                <a:endParaRPr lang="nl-NL" sz="354" spc="0" baseline="0" dirty="0">
                  <a:solidFill>
                    <a:srgbClr val="333333"/>
                  </a:solidFill>
                  <a:latin typeface="Arial"/>
                  <a:cs typeface="Arial"/>
                  <a:sym typeface="Arial"/>
                  <a:rtl val="0"/>
                </a:endParaRP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2" y="4374068"/>
                <a:ext cx="263320"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 </a:t>
                </a:r>
                <a:endParaRPr lang="nl-NL" sz="354" spc="0" baseline="0" dirty="0">
                  <a:solidFill>
                    <a:srgbClr val="333333"/>
                  </a:solidFill>
                  <a:latin typeface="Arial"/>
                  <a:cs typeface="Arial"/>
                  <a:sym typeface="Arial"/>
                  <a:rtl val="0"/>
                </a:endParaRP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0" y="4374068"/>
                <a:ext cx="500565"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20 others</a:t>
                </a:r>
                <a:endParaRPr lang="nl-NL" sz="354" spc="0" baseline="0" dirty="0">
                  <a:solidFill>
                    <a:srgbClr val="333333"/>
                  </a:solidFill>
                  <a:latin typeface="Arial"/>
                  <a:cs typeface="Arial"/>
                  <a:sym typeface="Arial"/>
                  <a:rtl val="0"/>
                </a:endParaRP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9" y="4663040"/>
                <a:ext cx="857500" cy="195780"/>
              </a:xfrm>
              <a:prstGeom prst="rect">
                <a:avLst/>
              </a:prstGeom>
              <a:noFill/>
            </p:spPr>
            <p:txBody>
              <a:bodyPr wrap="none" rtlCol="0">
                <a:spAutoFit/>
              </a:bodyPr>
              <a:lstStyle/>
              <a:p>
                <a:pPr algn="l"/>
                <a:r>
                  <a:rPr lang="nl-NL" sz="354" spc="0" baseline="0">
                    <a:solidFill>
                      <a:srgbClr val="999999"/>
                    </a:solidFill>
                    <a:latin typeface="Arial"/>
                    <a:cs typeface="Arial"/>
                    <a:sym typeface="Arial"/>
                    <a:rtl val="0"/>
                  </a:rPr>
                  <a:t>View All 10 Comments</a:t>
                </a:r>
                <a:endParaRPr lang="nl-NL" sz="354" spc="0" baseline="0" dirty="0">
                  <a:solidFill>
                    <a:srgbClr val="999999"/>
                  </a:solidFill>
                  <a:latin typeface="Arial"/>
                  <a:cs typeface="Arial"/>
                  <a:sym typeface="Arial"/>
                  <a:rtl val="0"/>
                </a:endParaRP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95434"/>
                <a:chOff x="5108560" y="4462028"/>
                <a:chExt cx="1629901" cy="295434"/>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sz="1350" dirty="0"/>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98109" cy="210313"/>
                </a:xfrm>
                <a:prstGeom prst="rect">
                  <a:avLst/>
                </a:prstGeom>
                <a:noFill/>
              </p:spPr>
              <p:txBody>
                <a:bodyPr wrap="none" rtlCol="0">
                  <a:spAutoFit/>
                </a:bodyPr>
                <a:lstStyle/>
                <a:p>
                  <a:pPr algn="l"/>
                  <a:r>
                    <a:rPr lang="nl-NL" sz="425" spc="0" baseline="0">
                      <a:solidFill>
                        <a:srgbClr val="333333"/>
                      </a:solidFill>
                      <a:latin typeface="Arial"/>
                      <a:cs typeface="Arial"/>
                      <a:sym typeface="Arial"/>
                      <a:rtl val="0"/>
                    </a:rPr>
                    <a:t>Desiderius Erasmus</a:t>
                  </a:r>
                  <a:endParaRPr lang="nl-NL" sz="425" spc="0" baseline="0" dirty="0">
                    <a:solidFill>
                      <a:srgbClr val="333333"/>
                    </a:solidFill>
                    <a:latin typeface="Arial"/>
                    <a:cs typeface="Arial"/>
                    <a:sym typeface="Arial"/>
                    <a:rtl val="0"/>
                  </a:endParaRP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65457" cy="210313"/>
                </a:xfrm>
                <a:prstGeom prst="rect">
                  <a:avLst/>
                </a:prstGeom>
                <a:noFill/>
              </p:spPr>
              <p:txBody>
                <a:bodyPr wrap="none" rtlCol="0">
                  <a:spAutoFit/>
                </a:bodyPr>
                <a:lstStyle/>
                <a:p>
                  <a:pPr algn="l"/>
                  <a:r>
                    <a:rPr lang="nl-NL" sz="425" spc="0" baseline="0">
                      <a:solidFill>
                        <a:srgbClr val="333333"/>
                      </a:solidFill>
                      <a:latin typeface="Arial"/>
                      <a:cs typeface="Arial"/>
                      <a:sym typeface="Arial"/>
                      <a:rtl val="0"/>
                    </a:rPr>
                    <a:t> </a:t>
                  </a:r>
                  <a:endParaRPr lang="nl-NL" sz="425" spc="0" baseline="0" dirty="0">
                    <a:solidFill>
                      <a:srgbClr val="333333"/>
                    </a:solidFill>
                    <a:latin typeface="Arial"/>
                    <a:cs typeface="Arial"/>
                    <a:sym typeface="Arial"/>
                    <a:rtl val="0"/>
                  </a:endParaRP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231534" cy="210313"/>
                </a:xfrm>
                <a:prstGeom prst="rect">
                  <a:avLst/>
                </a:prstGeom>
                <a:noFill/>
              </p:spPr>
              <p:txBody>
                <a:bodyPr wrap="none" rtlCol="0">
                  <a:spAutoFit/>
                </a:bodyPr>
                <a:lstStyle/>
                <a:p>
                  <a:pPr algn="l"/>
                  <a:r>
                    <a:rPr lang="nl-NL" sz="425" spc="0" baseline="0">
                      <a:solidFill>
                        <a:srgbClr val="5FA8DB"/>
                      </a:solidFill>
                      <a:latin typeface="Arial"/>
                      <a:cs typeface="Arial"/>
                      <a:sym typeface="Arial"/>
                      <a:rtl val="0"/>
                    </a:rPr>
                    <a:t>#ErasmusUniversityRotterdam</a:t>
                  </a:r>
                  <a:endParaRPr lang="nl-NL" sz="425" spc="0" baseline="0" dirty="0">
                    <a:solidFill>
                      <a:srgbClr val="5FA8DB"/>
                    </a:solidFill>
                    <a:latin typeface="Arial"/>
                    <a:cs typeface="Arial"/>
                    <a:sym typeface="Arial"/>
                    <a:rtl val="0"/>
                  </a:endParaRP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73204" cy="214014"/>
              <a:chOff x="5200299" y="1748298"/>
              <a:chExt cx="1073204" cy="214014"/>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sz="1350" dirty="0"/>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917345" cy="210313"/>
              </a:xfrm>
              <a:prstGeom prst="rect">
                <a:avLst/>
              </a:prstGeom>
              <a:noFill/>
            </p:spPr>
            <p:txBody>
              <a:bodyPr wrap="none" rtlCol="0">
                <a:spAutoFit/>
              </a:bodyPr>
              <a:lstStyle/>
              <a:p>
                <a:pPr algn="l"/>
                <a:r>
                  <a:rPr lang="nl-NL" sz="425" spc="0" baseline="0">
                    <a:solidFill>
                      <a:srgbClr val="333333"/>
                    </a:solidFill>
                    <a:latin typeface="Arial"/>
                    <a:cs typeface="Arial"/>
                    <a:sym typeface="Arial"/>
                    <a:rtl val="0"/>
                  </a:rPr>
                  <a:t>Desiderius Erasmus </a:t>
                </a:r>
                <a:endParaRPr lang="nl-NL" sz="425" spc="0" baseline="0" dirty="0">
                  <a:solidFill>
                    <a:srgbClr val="333333"/>
                  </a:solidFill>
                  <a:latin typeface="Arial"/>
                  <a:cs typeface="Arial"/>
                  <a:sym typeface="Arial"/>
                  <a:rtl val="0"/>
                </a:endParaRP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833307" cy="166628"/>
              <a:chOff x="5108566" y="4823448"/>
              <a:chExt cx="833307" cy="166628"/>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70643" cy="166628"/>
              </a:xfrm>
              <a:prstGeom prst="rect">
                <a:avLst/>
              </a:prstGeom>
              <a:noFill/>
            </p:spPr>
            <p:txBody>
              <a:bodyPr wrap="none" rtlCol="0">
                <a:spAutoFit/>
              </a:bodyPr>
              <a:lstStyle/>
              <a:p>
                <a:pPr algn="l"/>
                <a:r>
                  <a:rPr lang="nl-NL" sz="212" spc="0" baseline="0">
                    <a:solidFill>
                      <a:srgbClr val="999999"/>
                    </a:solidFill>
                    <a:latin typeface="Arial"/>
                    <a:cs typeface="Arial"/>
                    <a:sym typeface="Arial"/>
                    <a:rtl val="0"/>
                  </a:rPr>
                  <a:t>2 HOUR AGO</a:t>
                </a:r>
                <a:endParaRPr lang="nl-NL" sz="212" spc="0" baseline="0" dirty="0">
                  <a:solidFill>
                    <a:srgbClr val="999999"/>
                  </a:solidFill>
                  <a:latin typeface="Arial"/>
                  <a:cs typeface="Arial"/>
                  <a:sym typeface="Arial"/>
                  <a:rtl val="0"/>
                </a:endParaRP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75371" cy="166628"/>
              </a:xfrm>
              <a:prstGeom prst="rect">
                <a:avLst/>
              </a:prstGeom>
              <a:noFill/>
            </p:spPr>
            <p:txBody>
              <a:bodyPr wrap="none" rtlCol="0">
                <a:spAutoFit/>
              </a:bodyPr>
              <a:lstStyle/>
              <a:p>
                <a:pPr algn="l"/>
                <a:r>
                  <a:rPr lang="nl-NL" sz="212" spc="0" baseline="0">
                    <a:solidFill>
                      <a:srgbClr val="333333"/>
                    </a:solidFill>
                    <a:latin typeface="Arial"/>
                    <a:cs typeface="Arial"/>
                    <a:sym typeface="Arial"/>
                    <a:rtl val="0"/>
                  </a:rPr>
                  <a:t>SEE TRANSLATION</a:t>
                </a:r>
                <a:endParaRPr lang="nl-NL" sz="212" spc="0" baseline="0" dirty="0">
                  <a:solidFill>
                    <a:srgbClr val="333333"/>
                  </a:solidFill>
                  <a:latin typeface="Arial"/>
                  <a:cs typeface="Arial"/>
                  <a:sym typeface="Arial"/>
                  <a:rtl val="0"/>
                </a:endParaRP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sz="1350" dirty="0"/>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8" y="1205303"/>
              <a:ext cx="387285" cy="210313"/>
            </a:xfrm>
            <a:prstGeom prst="rect">
              <a:avLst/>
            </a:prstGeom>
            <a:noFill/>
          </p:spPr>
          <p:txBody>
            <a:bodyPr wrap="none" rtlCol="0">
              <a:spAutoFit/>
            </a:bodyPr>
            <a:lstStyle/>
            <a:p>
              <a:pPr algn="l"/>
              <a:r>
                <a:rPr lang="nl-NL" sz="425" spc="0" baseline="0">
                  <a:solidFill>
                    <a:srgbClr val="333333"/>
                  </a:solidFill>
                  <a:latin typeface="Arial"/>
                  <a:cs typeface="Arial"/>
                  <a:sym typeface="Arial"/>
                  <a:rtl val="0"/>
                </a:rPr>
                <a:t>8:30</a:t>
              </a:r>
              <a:endParaRPr lang="nl-NL" sz="425" spc="0" baseline="0" dirty="0">
                <a:solidFill>
                  <a:srgbClr val="333333"/>
                </a:solidFill>
                <a:latin typeface="Arial"/>
                <a:cs typeface="Arial"/>
                <a:sym typeface="Arial"/>
                <a:rtl val="0"/>
              </a:endParaRP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sz="1350" dirty="0"/>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sz="1350" dirty="0"/>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sz="1350" dirty="0"/>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sz="1350" dirty="0"/>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sz="1350" dirty="0"/>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sz="1350" dirty="0"/>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sz="1350" dirty="0"/>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sz="1350" dirty="0"/>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sz="1350" dirty="0"/>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3671110" y="763076"/>
            <a:ext cx="2281500" cy="4152600"/>
          </a:xfrm>
          <a:blipFill>
            <a:blip r:embed="rId4"/>
            <a:stretch>
              <a:fillRect/>
            </a:stretch>
          </a:blipFill>
        </p:spPr>
        <p:txBody>
          <a:bodyPr/>
          <a:lstStyle>
            <a:lvl1pPr marL="0" indent="0">
              <a:buNone/>
              <a:defRPr/>
            </a:lvl1pPr>
          </a:lstStyle>
          <a:p>
            <a:pPr lvl="0"/>
            <a:r>
              <a:rPr lang="nl-NL"/>
              <a:t> </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41926"/>
            <a:ext cx="2822195" cy="531827"/>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3900056" y="1309470"/>
            <a:ext cx="133269" cy="133031"/>
          </a:xfrm>
          <a:prstGeom prst="ellipse">
            <a:avLst/>
          </a:prstGeom>
          <a:solidFill>
            <a:schemeClr val="bg1">
              <a:lumMod val="85000"/>
            </a:schemeClr>
          </a:solidFill>
        </p:spPr>
        <p:txBody>
          <a:bodyPr/>
          <a:lstStyle>
            <a:lvl1pPr marL="0" indent="0">
              <a:buNone/>
              <a:defRPr/>
            </a:lvl1pPr>
          </a:lstStyle>
          <a:p>
            <a:r>
              <a:rPr lang="nl-NL"/>
              <a:t> </a:t>
            </a:r>
            <a:endParaRPr lang="nl-NL" dirty="0"/>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3790405" y="1493935"/>
            <a:ext cx="1576349" cy="1574246"/>
          </a:xfrm>
          <a:solidFill>
            <a:schemeClr val="bg1">
              <a:lumMod val="85000"/>
            </a:schemeClr>
          </a:solidFill>
        </p:spPr>
        <p:txBody>
          <a:bodyPr/>
          <a:lstStyle>
            <a:lvl1pPr marL="0" indent="0">
              <a:buNone/>
              <a:defRPr/>
            </a:lvl1pPr>
          </a:lstStyle>
          <a:p>
            <a:r>
              <a:rPr lang="nl-NL"/>
              <a:t> </a:t>
            </a:r>
            <a:endParaRPr lang="nl-NL" dirty="0"/>
          </a:p>
        </p:txBody>
      </p:sp>
    </p:spTree>
    <p:extLst>
      <p:ext uri="{BB962C8B-B14F-4D97-AF65-F5344CB8AC3E}">
        <p14:creationId xmlns:p14="http://schemas.microsoft.com/office/powerpoint/2010/main" val="14457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3671110" y="763076"/>
            <a:ext cx="2281500" cy="4152600"/>
          </a:xfrm>
          <a:blipFill>
            <a:blip r:embed="rId2"/>
            <a:stretch>
              <a:fillRect/>
            </a:stretch>
          </a:blipFill>
        </p:spPr>
        <p:txBody>
          <a:bodyPr/>
          <a:lstStyle>
            <a:lvl1pPr marL="0" indent="0">
              <a:buNone/>
              <a:defRPr/>
            </a:lvl1pPr>
          </a:lstStyle>
          <a:p>
            <a:pPr lvl="0"/>
            <a:r>
              <a:rPr lang="nl-NL" dirty="0"/>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3777343" y="850107"/>
            <a:ext cx="1589315" cy="3438865"/>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sz="825">
                <a:solidFill>
                  <a:schemeClr val="bg1">
                    <a:lumMod val="95000"/>
                  </a:schemeClr>
                </a:solidFill>
              </a:defRPr>
            </a:lvl1pPr>
          </a:lstStyle>
          <a:p>
            <a:r>
              <a:rPr lang="nl-NL" dirty="0"/>
              <a:t>Selecteer dit kader, ga naar </a:t>
            </a:r>
            <a:br>
              <a:rPr lang="nl-NL" dirty="0"/>
            </a:br>
            <a:r>
              <a:rPr lang="nl-NL" dirty="0"/>
              <a:t>de tab ‘Slidebuilder’, klik op ‘Afbeeldingen’, selecteer de gewenste afbeelding </a:t>
            </a:r>
            <a:br>
              <a:rPr lang="nl-NL" dirty="0"/>
            </a:br>
            <a:r>
              <a:rPr lang="nl-NL" dirty="0"/>
              <a:t>en klik op ‘Invoegen’.</a:t>
            </a:r>
          </a:p>
        </p:txBody>
      </p:sp>
      <p:grpSp>
        <p:nvGrpSpPr>
          <p:cNvPr id="156" name="- INSTRUCTIES">
            <a:extLst>
              <a:ext uri="{FF2B5EF4-FFF2-40B4-BE49-F238E27FC236}">
                <a16:creationId xmlns:a16="http://schemas.microsoft.com/office/drawing/2014/main" id="{F19E4F5D-4876-4839-A291-9B62D90B2825}"/>
              </a:ext>
            </a:extLst>
          </p:cNvPr>
          <p:cNvGrpSpPr/>
          <p:nvPr userDrawn="1"/>
        </p:nvGrpSpPr>
        <p:grpSpPr>
          <a:xfrm>
            <a:off x="9283196" y="0"/>
            <a:ext cx="2770040" cy="5016356"/>
            <a:chOff x="-3786165" y="-1"/>
            <a:chExt cx="3693386" cy="6688475"/>
          </a:xfrm>
        </p:grpSpPr>
        <p:sp>
          <p:nvSpPr>
            <p:cNvPr id="157" name="Rechthoek 156">
              <a:extLst>
                <a:ext uri="{FF2B5EF4-FFF2-40B4-BE49-F238E27FC236}">
                  <a16:creationId xmlns:a16="http://schemas.microsoft.com/office/drawing/2014/main" id="{22AC77FA-6B42-4F74-B772-927FAFA6C88D}"/>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58" name="Ovaal 157">
              <a:extLst>
                <a:ext uri="{FF2B5EF4-FFF2-40B4-BE49-F238E27FC236}">
                  <a16:creationId xmlns:a16="http://schemas.microsoft.com/office/drawing/2014/main" id="{D12DE0DD-F880-4F08-BF02-F4073DFD7AE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9" name="Rechthoek 158">
              <a:extLst>
                <a:ext uri="{FF2B5EF4-FFF2-40B4-BE49-F238E27FC236}">
                  <a16:creationId xmlns:a16="http://schemas.microsoft.com/office/drawing/2014/main" id="{8CE03A8D-E953-452A-A019-2829BBF3D694}"/>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60" name="Ovaal 159">
              <a:extLst>
                <a:ext uri="{FF2B5EF4-FFF2-40B4-BE49-F238E27FC236}">
                  <a16:creationId xmlns:a16="http://schemas.microsoft.com/office/drawing/2014/main" id="{BC17E749-8D66-4572-97F2-405CBAB4CFFB}"/>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1" name="Rechthoek 160">
              <a:extLst>
                <a:ext uri="{FF2B5EF4-FFF2-40B4-BE49-F238E27FC236}">
                  <a16:creationId xmlns:a16="http://schemas.microsoft.com/office/drawing/2014/main" id="{3F19AAB4-1108-49C6-B3BF-A94CDACFF85E}"/>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2" name="Ovaal 161">
              <a:extLst>
                <a:ext uri="{FF2B5EF4-FFF2-40B4-BE49-F238E27FC236}">
                  <a16:creationId xmlns:a16="http://schemas.microsoft.com/office/drawing/2014/main" id="{F8AC64D9-C200-4E40-A01F-22812B57EDC2}"/>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3" name="Rechthoek 162">
              <a:extLst>
                <a:ext uri="{FF2B5EF4-FFF2-40B4-BE49-F238E27FC236}">
                  <a16:creationId xmlns:a16="http://schemas.microsoft.com/office/drawing/2014/main" id="{5E9D77A3-26E8-4889-9BCF-4D42F24097CD}"/>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64" name="Rechthoek 163">
              <a:extLst>
                <a:ext uri="{FF2B5EF4-FFF2-40B4-BE49-F238E27FC236}">
                  <a16:creationId xmlns:a16="http://schemas.microsoft.com/office/drawing/2014/main" id="{0D62D8E7-99DA-4623-B94D-0DBE430F62CC}"/>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165" name="Groep 164">
              <a:extLst>
                <a:ext uri="{FF2B5EF4-FFF2-40B4-BE49-F238E27FC236}">
                  <a16:creationId xmlns:a16="http://schemas.microsoft.com/office/drawing/2014/main" id="{7E4882D5-6F44-4E5B-86C2-B202F6FA6071}"/>
                </a:ext>
              </a:extLst>
            </p:cNvPr>
            <p:cNvGrpSpPr/>
            <p:nvPr userDrawn="1"/>
          </p:nvGrpSpPr>
          <p:grpSpPr>
            <a:xfrm>
              <a:off x="-2485819" y="3479783"/>
              <a:ext cx="1222990" cy="563933"/>
              <a:chOff x="-2485819" y="3399207"/>
              <a:chExt cx="1222990" cy="563933"/>
            </a:xfrm>
          </p:grpSpPr>
          <p:sp>
            <p:nvSpPr>
              <p:cNvPr id="258" name="Rechthoek 257">
                <a:extLst>
                  <a:ext uri="{FF2B5EF4-FFF2-40B4-BE49-F238E27FC236}">
                    <a16:creationId xmlns:a16="http://schemas.microsoft.com/office/drawing/2014/main" id="{9329F784-8507-4139-8CA6-A3D31D389AC8}"/>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59" name="Rechthoek 258">
                <a:extLst>
                  <a:ext uri="{FF2B5EF4-FFF2-40B4-BE49-F238E27FC236}">
                    <a16:creationId xmlns:a16="http://schemas.microsoft.com/office/drawing/2014/main" id="{A2E50840-5B67-486E-8B7D-7EAD0817BC2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260" name="Groep 259">
                <a:extLst>
                  <a:ext uri="{FF2B5EF4-FFF2-40B4-BE49-F238E27FC236}">
                    <a16:creationId xmlns:a16="http://schemas.microsoft.com/office/drawing/2014/main" id="{AC3264C2-A758-4750-AED0-5F460DBD4ED2}"/>
                  </a:ext>
                </a:extLst>
              </p:cNvPr>
              <p:cNvGrpSpPr/>
              <p:nvPr userDrawn="1"/>
            </p:nvGrpSpPr>
            <p:grpSpPr>
              <a:xfrm>
                <a:off x="-2403869" y="3460544"/>
                <a:ext cx="155951" cy="131922"/>
                <a:chOff x="12968836" y="3354170"/>
                <a:chExt cx="404806" cy="342433"/>
              </a:xfrm>
            </p:grpSpPr>
            <p:sp>
              <p:nvSpPr>
                <p:cNvPr id="277" name="Rechthoek: afgeronde hoeken 276">
                  <a:extLst>
                    <a:ext uri="{FF2B5EF4-FFF2-40B4-BE49-F238E27FC236}">
                      <a16:creationId xmlns:a16="http://schemas.microsoft.com/office/drawing/2014/main" id="{2843FBB8-68FF-4FA8-B2CA-01B3E2EBAD5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78" name="Rechthoek 277">
                  <a:extLst>
                    <a:ext uri="{FF2B5EF4-FFF2-40B4-BE49-F238E27FC236}">
                      <a16:creationId xmlns:a16="http://schemas.microsoft.com/office/drawing/2014/main" id="{95B4C0EA-86A5-4FCD-BFF8-319F5959C410}"/>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9" name="Rechthoek 278">
                  <a:extLst>
                    <a:ext uri="{FF2B5EF4-FFF2-40B4-BE49-F238E27FC236}">
                      <a16:creationId xmlns:a16="http://schemas.microsoft.com/office/drawing/2014/main" id="{C62EE1C7-5075-4543-99B3-D49D6F6AD62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80" name="Rechthoek 279">
                  <a:extLst>
                    <a:ext uri="{FF2B5EF4-FFF2-40B4-BE49-F238E27FC236}">
                      <a16:creationId xmlns:a16="http://schemas.microsoft.com/office/drawing/2014/main" id="{A34D363B-89FA-4E1B-9579-D975DAAB994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81" name="Rechthoek 280">
                  <a:extLst>
                    <a:ext uri="{FF2B5EF4-FFF2-40B4-BE49-F238E27FC236}">
                      <a16:creationId xmlns:a16="http://schemas.microsoft.com/office/drawing/2014/main" id="{F236CC30-F1AE-41F3-9DA1-204AB5E9122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82" name="Rechthoek 281">
                  <a:extLst>
                    <a:ext uri="{FF2B5EF4-FFF2-40B4-BE49-F238E27FC236}">
                      <a16:creationId xmlns:a16="http://schemas.microsoft.com/office/drawing/2014/main" id="{0A9AAFB1-DB5F-4CB2-BA12-954F2E69BA9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261" name="Groep 260">
                <a:extLst>
                  <a:ext uri="{FF2B5EF4-FFF2-40B4-BE49-F238E27FC236}">
                    <a16:creationId xmlns:a16="http://schemas.microsoft.com/office/drawing/2014/main" id="{EB2487BD-ABCF-419D-AB40-CF32E3C5072D}"/>
                  </a:ext>
                </a:extLst>
              </p:cNvPr>
              <p:cNvGrpSpPr/>
              <p:nvPr userDrawn="1"/>
            </p:nvGrpSpPr>
            <p:grpSpPr>
              <a:xfrm>
                <a:off x="-2423424" y="3690208"/>
                <a:ext cx="166739" cy="218963"/>
                <a:chOff x="12940828" y="3950597"/>
                <a:chExt cx="432813" cy="568367"/>
              </a:xfrm>
            </p:grpSpPr>
            <p:grpSp>
              <p:nvGrpSpPr>
                <p:cNvPr id="266" name="Groep 265">
                  <a:extLst>
                    <a:ext uri="{FF2B5EF4-FFF2-40B4-BE49-F238E27FC236}">
                      <a16:creationId xmlns:a16="http://schemas.microsoft.com/office/drawing/2014/main" id="{D8E2B6FD-2C65-4345-9DCD-E983FA90C390}"/>
                    </a:ext>
                  </a:extLst>
                </p:cNvPr>
                <p:cNvGrpSpPr/>
                <p:nvPr userDrawn="1"/>
              </p:nvGrpSpPr>
              <p:grpSpPr>
                <a:xfrm>
                  <a:off x="13000382" y="4006891"/>
                  <a:ext cx="373259" cy="315747"/>
                  <a:chOff x="12968836" y="3354170"/>
                  <a:chExt cx="404806" cy="342433"/>
                </a:xfrm>
              </p:grpSpPr>
              <p:sp>
                <p:nvSpPr>
                  <p:cNvPr id="268" name="Rechthoek: afgeronde hoeken 267">
                    <a:extLst>
                      <a:ext uri="{FF2B5EF4-FFF2-40B4-BE49-F238E27FC236}">
                        <a16:creationId xmlns:a16="http://schemas.microsoft.com/office/drawing/2014/main" id="{0F23598B-0214-4618-A858-27A104B38FC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69" name="Rechthoek 268">
                    <a:extLst>
                      <a:ext uri="{FF2B5EF4-FFF2-40B4-BE49-F238E27FC236}">
                        <a16:creationId xmlns:a16="http://schemas.microsoft.com/office/drawing/2014/main" id="{8F176E48-04BA-47B5-BA9A-869E2A51E04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3" name="Rechthoek 272">
                    <a:extLst>
                      <a:ext uri="{FF2B5EF4-FFF2-40B4-BE49-F238E27FC236}">
                        <a16:creationId xmlns:a16="http://schemas.microsoft.com/office/drawing/2014/main" id="{AACC7485-783A-4784-AF53-87D146A64584}"/>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4" name="Rechthoek 273">
                    <a:extLst>
                      <a:ext uri="{FF2B5EF4-FFF2-40B4-BE49-F238E27FC236}">
                        <a16:creationId xmlns:a16="http://schemas.microsoft.com/office/drawing/2014/main" id="{D60CDDC3-470A-4360-B19D-E69FAA8BC1F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5" name="Rechthoek 274">
                    <a:extLst>
                      <a:ext uri="{FF2B5EF4-FFF2-40B4-BE49-F238E27FC236}">
                        <a16:creationId xmlns:a16="http://schemas.microsoft.com/office/drawing/2014/main" id="{91F1DAB1-9AEB-41DE-B1EC-49C88C40947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6" name="Rechthoek 275">
                    <a:extLst>
                      <a:ext uri="{FF2B5EF4-FFF2-40B4-BE49-F238E27FC236}">
                        <a16:creationId xmlns:a16="http://schemas.microsoft.com/office/drawing/2014/main" id="{1B65ECA3-2003-4B60-93C9-7E723560459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67" name="Boog 266">
                  <a:extLst>
                    <a:ext uri="{FF2B5EF4-FFF2-40B4-BE49-F238E27FC236}">
                      <a16:creationId xmlns:a16="http://schemas.microsoft.com/office/drawing/2014/main" id="{5E4C4662-813B-42F6-815B-A476747D1DB5}"/>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262" name="Tekstvak 261">
                <a:extLst>
                  <a:ext uri="{FF2B5EF4-FFF2-40B4-BE49-F238E27FC236}">
                    <a16:creationId xmlns:a16="http://schemas.microsoft.com/office/drawing/2014/main" id="{BEE3D5E1-A32B-4A1B-A905-9EDF69C6E9FC}"/>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263" name="Tekstvak 262">
                <a:extLst>
                  <a:ext uri="{FF2B5EF4-FFF2-40B4-BE49-F238E27FC236}">
                    <a16:creationId xmlns:a16="http://schemas.microsoft.com/office/drawing/2014/main" id="{4752EB0A-FEFE-45D2-A311-CCEED26AB407}"/>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264" name="Vrije vorm: vorm 263">
                <a:extLst>
                  <a:ext uri="{FF2B5EF4-FFF2-40B4-BE49-F238E27FC236}">
                    <a16:creationId xmlns:a16="http://schemas.microsoft.com/office/drawing/2014/main" id="{7D60227A-5849-47B9-8AC2-D689CAD7AC4F}"/>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167" name="Groep 166">
              <a:extLst>
                <a:ext uri="{FF2B5EF4-FFF2-40B4-BE49-F238E27FC236}">
                  <a16:creationId xmlns:a16="http://schemas.microsoft.com/office/drawing/2014/main" id="{E5184995-BE44-4722-9CEB-E11325FC9BF0}"/>
                </a:ext>
              </a:extLst>
            </p:cNvPr>
            <p:cNvGrpSpPr/>
            <p:nvPr userDrawn="1"/>
          </p:nvGrpSpPr>
          <p:grpSpPr>
            <a:xfrm>
              <a:off x="-3786165" y="5728778"/>
              <a:ext cx="3693386" cy="959696"/>
              <a:chOff x="-3786437" y="6163468"/>
              <a:chExt cx="3693386" cy="959696"/>
            </a:xfrm>
          </p:grpSpPr>
          <p:sp>
            <p:nvSpPr>
              <p:cNvPr id="247" name="Rechthoek 246">
                <a:extLst>
                  <a:ext uri="{FF2B5EF4-FFF2-40B4-BE49-F238E27FC236}">
                    <a16:creationId xmlns:a16="http://schemas.microsoft.com/office/drawing/2014/main" id="{85EF4895-5B1A-4A60-AD39-8BD5D18C03BA}"/>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248" name="ICOON_info">
                <a:extLst>
                  <a:ext uri="{FF2B5EF4-FFF2-40B4-BE49-F238E27FC236}">
                    <a16:creationId xmlns:a16="http://schemas.microsoft.com/office/drawing/2014/main" id="{1F23744B-1582-424D-A1C9-F68CA1C3568B}"/>
                  </a:ext>
                </a:extLst>
              </p:cNvPr>
              <p:cNvGrpSpPr/>
              <p:nvPr userDrawn="1"/>
            </p:nvGrpSpPr>
            <p:grpSpPr>
              <a:xfrm>
                <a:off x="-376736" y="6163468"/>
                <a:ext cx="283685" cy="283685"/>
                <a:chOff x="-510741" y="5913713"/>
                <a:chExt cx="267555" cy="267555"/>
              </a:xfrm>
            </p:grpSpPr>
            <p:sp>
              <p:nvSpPr>
                <p:cNvPr id="255" name="Ovaal 254">
                  <a:extLst>
                    <a:ext uri="{FF2B5EF4-FFF2-40B4-BE49-F238E27FC236}">
                      <a16:creationId xmlns:a16="http://schemas.microsoft.com/office/drawing/2014/main" id="{26ED2A74-574E-47C0-B637-C9CBEFEBF4D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256" name="Graphic 163" descr="Informatie">
                  <a:extLst>
                    <a:ext uri="{FF2B5EF4-FFF2-40B4-BE49-F238E27FC236}">
                      <a16:creationId xmlns:a16="http://schemas.microsoft.com/office/drawing/2014/main" id="{0A78B7EE-2B27-4635-BF5E-D177017FC9A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249" name="Groep 248">
                <a:extLst>
                  <a:ext uri="{FF2B5EF4-FFF2-40B4-BE49-F238E27FC236}">
                    <a16:creationId xmlns:a16="http://schemas.microsoft.com/office/drawing/2014/main" id="{2DB962C6-CF3F-49A5-A45B-6AA90F3A136C}"/>
                  </a:ext>
                </a:extLst>
              </p:cNvPr>
              <p:cNvGrpSpPr/>
              <p:nvPr userDrawn="1"/>
            </p:nvGrpSpPr>
            <p:grpSpPr>
              <a:xfrm>
                <a:off x="-938434" y="6420818"/>
                <a:ext cx="627798" cy="576693"/>
                <a:chOff x="-938434" y="4570310"/>
                <a:chExt cx="627798" cy="576693"/>
              </a:xfrm>
            </p:grpSpPr>
            <p:grpSp>
              <p:nvGrpSpPr>
                <p:cNvPr id="250" name="Inspireren">
                  <a:extLst>
                    <a:ext uri="{FF2B5EF4-FFF2-40B4-BE49-F238E27FC236}">
                      <a16:creationId xmlns:a16="http://schemas.microsoft.com/office/drawing/2014/main" id="{33EDF937-47E9-45D2-B6AD-B684B52C5BEC}"/>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52" name="Freeform 12">
                    <a:extLst>
                      <a:ext uri="{FF2B5EF4-FFF2-40B4-BE49-F238E27FC236}">
                        <a16:creationId xmlns:a16="http://schemas.microsoft.com/office/drawing/2014/main" id="{45A35F2B-2967-4B0F-8930-AD48CB0080D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53" name="Freeform 13">
                    <a:extLst>
                      <a:ext uri="{FF2B5EF4-FFF2-40B4-BE49-F238E27FC236}">
                        <a16:creationId xmlns:a16="http://schemas.microsoft.com/office/drawing/2014/main" id="{A66CDF9C-4D45-4D08-9838-0FAD688A0A6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54" name="Freeform 14">
                    <a:extLst>
                      <a:ext uri="{FF2B5EF4-FFF2-40B4-BE49-F238E27FC236}">
                        <a16:creationId xmlns:a16="http://schemas.microsoft.com/office/drawing/2014/main" id="{CB85542C-C4DA-4954-B021-D10F2229A10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251" name="Tekstvak 250">
                  <a:extLst>
                    <a:ext uri="{FF2B5EF4-FFF2-40B4-BE49-F238E27FC236}">
                      <a16:creationId xmlns:a16="http://schemas.microsoft.com/office/drawing/2014/main" id="{DBC239B4-04A9-4BCB-8D5F-F2C11298ADD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72" name="Groep 171">
              <a:extLst>
                <a:ext uri="{FF2B5EF4-FFF2-40B4-BE49-F238E27FC236}">
                  <a16:creationId xmlns:a16="http://schemas.microsoft.com/office/drawing/2014/main" id="{3E1FE485-F7BE-4F97-A351-14A92FBE03ED}"/>
                </a:ext>
              </a:extLst>
            </p:cNvPr>
            <p:cNvGrpSpPr/>
            <p:nvPr userDrawn="1"/>
          </p:nvGrpSpPr>
          <p:grpSpPr>
            <a:xfrm>
              <a:off x="-3367447" y="1226982"/>
              <a:ext cx="791775" cy="406485"/>
              <a:chOff x="-3565087" y="1409294"/>
              <a:chExt cx="627469" cy="322133"/>
            </a:xfrm>
          </p:grpSpPr>
          <p:grpSp>
            <p:nvGrpSpPr>
              <p:cNvPr id="241" name="Groep 240">
                <a:extLst>
                  <a:ext uri="{FF2B5EF4-FFF2-40B4-BE49-F238E27FC236}">
                    <a16:creationId xmlns:a16="http://schemas.microsoft.com/office/drawing/2014/main" id="{5FE33416-76B9-4BF9-A566-D1DDB8EA42F9}"/>
                  </a:ext>
                </a:extLst>
              </p:cNvPr>
              <p:cNvGrpSpPr/>
              <p:nvPr userDrawn="1"/>
            </p:nvGrpSpPr>
            <p:grpSpPr>
              <a:xfrm>
                <a:off x="-3364916" y="1409294"/>
                <a:ext cx="225195" cy="195499"/>
                <a:chOff x="10307162" y="1361199"/>
                <a:chExt cx="2200275" cy="1914525"/>
              </a:xfrm>
            </p:grpSpPr>
            <p:sp>
              <p:nvSpPr>
                <p:cNvPr id="243" name="Vrije vorm: vorm 242">
                  <a:extLst>
                    <a:ext uri="{FF2B5EF4-FFF2-40B4-BE49-F238E27FC236}">
                      <a16:creationId xmlns:a16="http://schemas.microsoft.com/office/drawing/2014/main" id="{45562AC1-3EC0-44A2-AAC4-23BB79D20411}"/>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244" name="Groep 243">
                  <a:extLst>
                    <a:ext uri="{FF2B5EF4-FFF2-40B4-BE49-F238E27FC236}">
                      <a16:creationId xmlns:a16="http://schemas.microsoft.com/office/drawing/2014/main" id="{417E9493-47FA-424D-8832-EBC86C3DF666}"/>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245" name="Vrije vorm: vorm 244">
                    <a:extLst>
                      <a:ext uri="{FF2B5EF4-FFF2-40B4-BE49-F238E27FC236}">
                        <a16:creationId xmlns:a16="http://schemas.microsoft.com/office/drawing/2014/main" id="{B5DA8B07-9E03-445A-B918-49604704A7DF}"/>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246" name="Vrije vorm: vorm 245">
                    <a:extLst>
                      <a:ext uri="{FF2B5EF4-FFF2-40B4-BE49-F238E27FC236}">
                        <a16:creationId xmlns:a16="http://schemas.microsoft.com/office/drawing/2014/main" id="{F19AD795-E2BC-4C8A-9BDF-E79BFED2D5EC}"/>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242" name="Tekstvak 241">
                <a:extLst>
                  <a:ext uri="{FF2B5EF4-FFF2-40B4-BE49-F238E27FC236}">
                    <a16:creationId xmlns:a16="http://schemas.microsoft.com/office/drawing/2014/main" id="{BFF1D99C-ADB7-4F3E-86A4-DF861611FBAE}"/>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173" name="Groep 172">
              <a:extLst>
                <a:ext uri="{FF2B5EF4-FFF2-40B4-BE49-F238E27FC236}">
                  <a16:creationId xmlns:a16="http://schemas.microsoft.com/office/drawing/2014/main" id="{50C0CD6E-4F22-4AE8-8AA2-7355EA6811A9}"/>
                </a:ext>
              </a:extLst>
            </p:cNvPr>
            <p:cNvGrpSpPr/>
            <p:nvPr userDrawn="1"/>
          </p:nvGrpSpPr>
          <p:grpSpPr>
            <a:xfrm>
              <a:off x="-3354295" y="5166361"/>
              <a:ext cx="514284" cy="506545"/>
              <a:chOff x="12617641" y="3403239"/>
              <a:chExt cx="752963" cy="741634"/>
            </a:xfrm>
          </p:grpSpPr>
          <p:grpSp>
            <p:nvGrpSpPr>
              <p:cNvPr id="181" name="Groep 180">
                <a:extLst>
                  <a:ext uri="{FF2B5EF4-FFF2-40B4-BE49-F238E27FC236}">
                    <a16:creationId xmlns:a16="http://schemas.microsoft.com/office/drawing/2014/main" id="{AF9DE299-9BFC-4BCF-9780-D5A89A8B08C9}"/>
                  </a:ext>
                </a:extLst>
              </p:cNvPr>
              <p:cNvGrpSpPr/>
              <p:nvPr userDrawn="1"/>
            </p:nvGrpSpPr>
            <p:grpSpPr>
              <a:xfrm>
                <a:off x="12771530" y="3403239"/>
                <a:ext cx="467176" cy="448491"/>
                <a:chOff x="12782157" y="3403239"/>
                <a:chExt cx="467176" cy="448491"/>
              </a:xfrm>
            </p:grpSpPr>
            <p:grpSp>
              <p:nvGrpSpPr>
                <p:cNvPr id="184" name="Groep 183">
                  <a:extLst>
                    <a:ext uri="{FF2B5EF4-FFF2-40B4-BE49-F238E27FC236}">
                      <a16:creationId xmlns:a16="http://schemas.microsoft.com/office/drawing/2014/main" id="{72495018-0BF1-4B9D-AF2F-7F2FEDD11838}"/>
                    </a:ext>
                  </a:extLst>
                </p:cNvPr>
                <p:cNvGrpSpPr/>
                <p:nvPr userDrawn="1"/>
              </p:nvGrpSpPr>
              <p:grpSpPr>
                <a:xfrm>
                  <a:off x="12782157" y="3403239"/>
                  <a:ext cx="412976" cy="396132"/>
                  <a:chOff x="13554906" y="3320109"/>
                  <a:chExt cx="443917" cy="425811"/>
                </a:xfrm>
              </p:grpSpPr>
              <p:grpSp>
                <p:nvGrpSpPr>
                  <p:cNvPr id="234" name="Groep 233">
                    <a:extLst>
                      <a:ext uri="{FF2B5EF4-FFF2-40B4-BE49-F238E27FC236}">
                        <a16:creationId xmlns:a16="http://schemas.microsoft.com/office/drawing/2014/main" id="{2F9E2F01-99D8-40F1-8856-9968B4FCB3CD}"/>
                      </a:ext>
                    </a:extLst>
                  </p:cNvPr>
                  <p:cNvGrpSpPr/>
                  <p:nvPr userDrawn="1"/>
                </p:nvGrpSpPr>
                <p:grpSpPr>
                  <a:xfrm>
                    <a:off x="13554906" y="3320109"/>
                    <a:ext cx="443917" cy="425811"/>
                    <a:chOff x="12909684" y="1276143"/>
                    <a:chExt cx="443917" cy="425811"/>
                  </a:xfrm>
                </p:grpSpPr>
                <p:sp>
                  <p:nvSpPr>
                    <p:cNvPr id="237" name="Rechthoek 236">
                      <a:extLst>
                        <a:ext uri="{FF2B5EF4-FFF2-40B4-BE49-F238E27FC236}">
                          <a16:creationId xmlns:a16="http://schemas.microsoft.com/office/drawing/2014/main" id="{E3C0AB1D-EE9E-4240-95F9-A4508F53FFDF}"/>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38" name="Rechthoek 237">
                      <a:extLst>
                        <a:ext uri="{FF2B5EF4-FFF2-40B4-BE49-F238E27FC236}">
                          <a16:creationId xmlns:a16="http://schemas.microsoft.com/office/drawing/2014/main" id="{A562649F-1590-4AF8-96F7-529CDDE4CF2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39" name="Ovaal 238">
                      <a:extLst>
                        <a:ext uri="{FF2B5EF4-FFF2-40B4-BE49-F238E27FC236}">
                          <a16:creationId xmlns:a16="http://schemas.microsoft.com/office/drawing/2014/main" id="{D461FE1E-3205-408A-B9E0-CA3AE68AFAF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235" name="Afbeelding 234">
                    <a:extLst>
                      <a:ext uri="{FF2B5EF4-FFF2-40B4-BE49-F238E27FC236}">
                        <a16:creationId xmlns:a16="http://schemas.microsoft.com/office/drawing/2014/main" id="{68FACD0C-D514-4D96-99A8-88F16EBC91E0}"/>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236" name="Afbeelding 235">
                    <a:extLst>
                      <a:ext uri="{FF2B5EF4-FFF2-40B4-BE49-F238E27FC236}">
                        <a16:creationId xmlns:a16="http://schemas.microsoft.com/office/drawing/2014/main" id="{A98D695A-EEF5-415F-82DC-1F9C829B297F}"/>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201" name="Groep 200">
                  <a:extLst>
                    <a:ext uri="{FF2B5EF4-FFF2-40B4-BE49-F238E27FC236}">
                      <a16:creationId xmlns:a16="http://schemas.microsoft.com/office/drawing/2014/main" id="{BB2B25AC-4BDD-41AA-8E23-39F5953A6CB4}"/>
                    </a:ext>
                  </a:extLst>
                </p:cNvPr>
                <p:cNvGrpSpPr/>
                <p:nvPr userDrawn="1"/>
              </p:nvGrpSpPr>
              <p:grpSpPr>
                <a:xfrm>
                  <a:off x="13103513" y="3705268"/>
                  <a:ext cx="145820" cy="146462"/>
                  <a:chOff x="13096169" y="3602278"/>
                  <a:chExt cx="145820" cy="146462"/>
                </a:xfrm>
              </p:grpSpPr>
              <p:sp>
                <p:nvSpPr>
                  <p:cNvPr id="212" name="Rechthoek 211">
                    <a:extLst>
                      <a:ext uri="{FF2B5EF4-FFF2-40B4-BE49-F238E27FC236}">
                        <a16:creationId xmlns:a16="http://schemas.microsoft.com/office/drawing/2014/main" id="{AB896491-A586-4EB7-ABDC-8B7811F88F5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33" name="Rechthoek 232">
                    <a:extLst>
                      <a:ext uri="{FF2B5EF4-FFF2-40B4-BE49-F238E27FC236}">
                        <a16:creationId xmlns:a16="http://schemas.microsoft.com/office/drawing/2014/main" id="{C12E1FA6-8C78-4A6E-BB75-E7C31DD7966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202" name="Groep 201">
                  <a:extLst>
                    <a:ext uri="{FF2B5EF4-FFF2-40B4-BE49-F238E27FC236}">
                      <a16:creationId xmlns:a16="http://schemas.microsoft.com/office/drawing/2014/main" id="{0EA43F48-4315-4655-8AB7-5481487A93E7}"/>
                    </a:ext>
                  </a:extLst>
                </p:cNvPr>
                <p:cNvGrpSpPr/>
                <p:nvPr userDrawn="1"/>
              </p:nvGrpSpPr>
              <p:grpSpPr>
                <a:xfrm rot="10800000">
                  <a:off x="13061402" y="3665637"/>
                  <a:ext cx="145820" cy="146462"/>
                  <a:chOff x="13096169" y="3602278"/>
                  <a:chExt cx="145820" cy="146462"/>
                </a:xfrm>
              </p:grpSpPr>
              <p:sp>
                <p:nvSpPr>
                  <p:cNvPr id="203" name="Rechthoek 202">
                    <a:extLst>
                      <a:ext uri="{FF2B5EF4-FFF2-40B4-BE49-F238E27FC236}">
                        <a16:creationId xmlns:a16="http://schemas.microsoft.com/office/drawing/2014/main" id="{98D2BD94-4694-4590-8495-DC3DAD9FE29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11" name="Rechthoek 210">
                    <a:extLst>
                      <a:ext uri="{FF2B5EF4-FFF2-40B4-BE49-F238E27FC236}">
                        <a16:creationId xmlns:a16="http://schemas.microsoft.com/office/drawing/2014/main" id="{056D2181-75E1-4E5C-A244-80FC96E39E9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82" name="Rechthoek 181">
                <a:extLst>
                  <a:ext uri="{FF2B5EF4-FFF2-40B4-BE49-F238E27FC236}">
                    <a16:creationId xmlns:a16="http://schemas.microsoft.com/office/drawing/2014/main" id="{86F07913-7381-41DB-BF69-0D7552484D8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83" name="Gelijkbenige driehoek 182">
                <a:extLst>
                  <a:ext uri="{FF2B5EF4-FFF2-40B4-BE49-F238E27FC236}">
                    <a16:creationId xmlns:a16="http://schemas.microsoft.com/office/drawing/2014/main" id="{865A07A0-BC4D-44AE-8D75-1991713807C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74" name="Ovaal 173">
              <a:extLst>
                <a:ext uri="{FF2B5EF4-FFF2-40B4-BE49-F238E27FC236}">
                  <a16:creationId xmlns:a16="http://schemas.microsoft.com/office/drawing/2014/main" id="{5002A964-24BB-4580-B7D8-B7A5CC5CE445}"/>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5" name="Rechthoek 174">
              <a:extLst>
                <a:ext uri="{FF2B5EF4-FFF2-40B4-BE49-F238E27FC236}">
                  <a16:creationId xmlns:a16="http://schemas.microsoft.com/office/drawing/2014/main" id="{69B1D521-E66B-46DE-B705-1D7FD47BA2FE}"/>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80" name="Rechthoek 179">
              <a:extLst>
                <a:ext uri="{FF2B5EF4-FFF2-40B4-BE49-F238E27FC236}">
                  <a16:creationId xmlns:a16="http://schemas.microsoft.com/office/drawing/2014/main" id="{95AEB5BB-5304-4C73-8C9C-C87E285C4938}"/>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41926"/>
            <a:ext cx="2822195" cy="531827"/>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1697710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grpSp>
        <p:nvGrpSpPr>
          <p:cNvPr id="9" name="- INSTRUCTIES">
            <a:extLst>
              <a:ext uri="{FF2B5EF4-FFF2-40B4-BE49-F238E27FC236}">
                <a16:creationId xmlns:a16="http://schemas.microsoft.com/office/drawing/2014/main" id="{8DA91809-19E1-47EC-8D78-062B48946B9E}"/>
              </a:ext>
            </a:extLst>
          </p:cNvPr>
          <p:cNvGrpSpPr/>
          <p:nvPr userDrawn="1"/>
        </p:nvGrpSpPr>
        <p:grpSpPr>
          <a:xfrm>
            <a:off x="9283196" y="0"/>
            <a:ext cx="2770040" cy="4952973"/>
            <a:chOff x="-3786437" y="0"/>
            <a:chExt cx="3693386" cy="6603964"/>
          </a:xfrm>
        </p:grpSpPr>
        <p:sp>
          <p:nvSpPr>
            <p:cNvPr id="12" name="Rechthoek 11">
              <a:extLst>
                <a:ext uri="{FF2B5EF4-FFF2-40B4-BE49-F238E27FC236}">
                  <a16:creationId xmlns:a16="http://schemas.microsoft.com/office/drawing/2014/main" id="{73759245-B1A3-40F9-BEB5-C3F226863C41}"/>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3" name="Rechthoek 12">
              <a:extLst>
                <a:ext uri="{FF2B5EF4-FFF2-40B4-BE49-F238E27FC236}">
                  <a16:creationId xmlns:a16="http://schemas.microsoft.com/office/drawing/2014/main" id="{AFFDA94E-E05A-432F-A0F3-921B71D94020}"/>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4" name="Ovaal 13">
              <a:extLst>
                <a:ext uri="{FF2B5EF4-FFF2-40B4-BE49-F238E27FC236}">
                  <a16:creationId xmlns:a16="http://schemas.microsoft.com/office/drawing/2014/main" id="{5E8DFBE3-EB30-48B8-B285-D7D1D27A15B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4097261-A62B-4D7B-9F49-2D5DB09D34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 name="Ovaal 15">
              <a:extLst>
                <a:ext uri="{FF2B5EF4-FFF2-40B4-BE49-F238E27FC236}">
                  <a16:creationId xmlns:a16="http://schemas.microsoft.com/office/drawing/2014/main" id="{8328BFB2-D869-4006-B994-A58ED00056A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6D422270-EACD-4E50-A140-D5009A4EBA9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FFBCD787-8646-41ED-B700-84B75E2875E5}"/>
                </a:ext>
              </a:extLst>
            </p:cNvPr>
            <p:cNvGrpSpPr/>
            <p:nvPr userDrawn="1"/>
          </p:nvGrpSpPr>
          <p:grpSpPr>
            <a:xfrm>
              <a:off x="-3311319" y="2164285"/>
              <a:ext cx="825500" cy="209550"/>
              <a:chOff x="13504624" y="2482850"/>
              <a:chExt cx="825500" cy="209550"/>
            </a:xfrm>
          </p:grpSpPr>
          <p:sp>
            <p:nvSpPr>
              <p:cNvPr id="77" name="Rechthoek 76">
                <a:extLst>
                  <a:ext uri="{FF2B5EF4-FFF2-40B4-BE49-F238E27FC236}">
                    <a16:creationId xmlns:a16="http://schemas.microsoft.com/office/drawing/2014/main" id="{B48BF971-C9A7-4B59-BF1D-0D638485BE4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8" name="Rechte verbindingslijn 77">
                <a:extLst>
                  <a:ext uri="{FF2B5EF4-FFF2-40B4-BE49-F238E27FC236}">
                    <a16:creationId xmlns:a16="http://schemas.microsoft.com/office/drawing/2014/main" id="{D0557C8F-7756-4F64-AF90-735F334694A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9" name="Gelijkbenige driehoek 78">
                <a:extLst>
                  <a:ext uri="{FF2B5EF4-FFF2-40B4-BE49-F238E27FC236}">
                    <a16:creationId xmlns:a16="http://schemas.microsoft.com/office/drawing/2014/main" id="{F5FC9B9F-E267-403C-AD02-DA1F1FC0763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039DBB03-A1B5-488E-A344-BA585DF4562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6C8FC745-2133-4DE8-9436-8725295AC62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ICOON_info">
              <a:extLst>
                <a:ext uri="{FF2B5EF4-FFF2-40B4-BE49-F238E27FC236}">
                  <a16:creationId xmlns:a16="http://schemas.microsoft.com/office/drawing/2014/main" id="{9B80B129-84C7-4F5B-B36D-74C2AE9A7216}"/>
                </a:ext>
              </a:extLst>
            </p:cNvPr>
            <p:cNvGrpSpPr/>
            <p:nvPr userDrawn="1"/>
          </p:nvGrpSpPr>
          <p:grpSpPr>
            <a:xfrm>
              <a:off x="-376736" y="5637326"/>
              <a:ext cx="283685" cy="283685"/>
              <a:chOff x="-510741" y="5913713"/>
              <a:chExt cx="267555" cy="267555"/>
            </a:xfrm>
          </p:grpSpPr>
          <p:sp>
            <p:nvSpPr>
              <p:cNvPr id="75" name="Ovaal 74">
                <a:extLst>
                  <a:ext uri="{FF2B5EF4-FFF2-40B4-BE49-F238E27FC236}">
                    <a16:creationId xmlns:a16="http://schemas.microsoft.com/office/drawing/2014/main" id="{FBC8DB4E-DB38-49D8-A1CA-BC5AE22A74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70FEEDCA-9006-4559-8E92-BB5C9C83DA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2BCAC678-B0E4-41F9-8416-C13209D5462C}"/>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018266AF-498E-450F-8025-D2A4BAC58CF4}"/>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4" name="Groep 23">
              <a:extLst>
                <a:ext uri="{FF2B5EF4-FFF2-40B4-BE49-F238E27FC236}">
                  <a16:creationId xmlns:a16="http://schemas.microsoft.com/office/drawing/2014/main" id="{7ED6438D-A4D3-4807-A274-389E1DFB0107}"/>
                </a:ext>
              </a:extLst>
            </p:cNvPr>
            <p:cNvGrpSpPr/>
            <p:nvPr userDrawn="1"/>
          </p:nvGrpSpPr>
          <p:grpSpPr>
            <a:xfrm>
              <a:off x="-3408294" y="5055351"/>
              <a:ext cx="622283" cy="612919"/>
              <a:chOff x="12617641" y="3403239"/>
              <a:chExt cx="752963" cy="741634"/>
            </a:xfrm>
          </p:grpSpPr>
          <p:grpSp>
            <p:nvGrpSpPr>
              <p:cNvPr id="59" name="Groep 58">
                <a:extLst>
                  <a:ext uri="{FF2B5EF4-FFF2-40B4-BE49-F238E27FC236}">
                    <a16:creationId xmlns:a16="http://schemas.microsoft.com/office/drawing/2014/main" id="{69D7D66E-D6BA-4C96-BAAF-0C6B686AED8F}"/>
                  </a:ext>
                </a:extLst>
              </p:cNvPr>
              <p:cNvGrpSpPr/>
              <p:nvPr userDrawn="1"/>
            </p:nvGrpSpPr>
            <p:grpSpPr>
              <a:xfrm>
                <a:off x="12771550" y="3403239"/>
                <a:ext cx="467156" cy="448491"/>
                <a:chOff x="12782177" y="3403239"/>
                <a:chExt cx="467156" cy="448491"/>
              </a:xfrm>
            </p:grpSpPr>
            <p:grpSp>
              <p:nvGrpSpPr>
                <p:cNvPr id="62" name="Groep 61">
                  <a:extLst>
                    <a:ext uri="{FF2B5EF4-FFF2-40B4-BE49-F238E27FC236}">
                      <a16:creationId xmlns:a16="http://schemas.microsoft.com/office/drawing/2014/main" id="{5C5728F3-A91E-4539-9FD4-2C0FC8A5B820}"/>
                    </a:ext>
                  </a:extLst>
                </p:cNvPr>
                <p:cNvGrpSpPr/>
                <p:nvPr userDrawn="1"/>
              </p:nvGrpSpPr>
              <p:grpSpPr>
                <a:xfrm>
                  <a:off x="12782177" y="3403239"/>
                  <a:ext cx="412972" cy="396132"/>
                  <a:chOff x="13554906" y="3320109"/>
                  <a:chExt cx="443912" cy="425811"/>
                </a:xfrm>
              </p:grpSpPr>
              <p:grpSp>
                <p:nvGrpSpPr>
                  <p:cNvPr id="69" name="Groep 68">
                    <a:extLst>
                      <a:ext uri="{FF2B5EF4-FFF2-40B4-BE49-F238E27FC236}">
                        <a16:creationId xmlns:a16="http://schemas.microsoft.com/office/drawing/2014/main" id="{697BCFEB-F56D-48F2-B5B1-A876FB58DB48}"/>
                      </a:ext>
                    </a:extLst>
                  </p:cNvPr>
                  <p:cNvGrpSpPr/>
                  <p:nvPr userDrawn="1"/>
                </p:nvGrpSpPr>
                <p:grpSpPr>
                  <a:xfrm>
                    <a:off x="13554906" y="3320109"/>
                    <a:ext cx="443912" cy="425811"/>
                    <a:chOff x="12909684" y="1276143"/>
                    <a:chExt cx="443912" cy="425811"/>
                  </a:xfrm>
                </p:grpSpPr>
                <p:sp>
                  <p:nvSpPr>
                    <p:cNvPr id="72" name="Rechthoek 71">
                      <a:extLst>
                        <a:ext uri="{FF2B5EF4-FFF2-40B4-BE49-F238E27FC236}">
                          <a16:creationId xmlns:a16="http://schemas.microsoft.com/office/drawing/2014/main" id="{F3FBEFB5-C193-4217-908D-562CD41463A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129D9CF3-9EAB-43B2-981D-715074DE85E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F99195A-E2A8-445E-B730-8B1471D5BD0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70" name="Afbeelding 69">
                    <a:extLst>
                      <a:ext uri="{FF2B5EF4-FFF2-40B4-BE49-F238E27FC236}">
                        <a16:creationId xmlns:a16="http://schemas.microsoft.com/office/drawing/2014/main" id="{0F1C5461-3734-44B5-ABDB-8799D1347B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1" name="Afbeelding 70">
                    <a:extLst>
                      <a:ext uri="{FF2B5EF4-FFF2-40B4-BE49-F238E27FC236}">
                        <a16:creationId xmlns:a16="http://schemas.microsoft.com/office/drawing/2014/main" id="{FE9F9682-CDA0-4D63-8BA4-1FDE3E16BB5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3" name="Groep 62">
                  <a:extLst>
                    <a:ext uri="{FF2B5EF4-FFF2-40B4-BE49-F238E27FC236}">
                      <a16:creationId xmlns:a16="http://schemas.microsoft.com/office/drawing/2014/main" id="{6072BE66-B052-4217-9505-01B8B8AB6A55}"/>
                    </a:ext>
                  </a:extLst>
                </p:cNvPr>
                <p:cNvGrpSpPr/>
                <p:nvPr userDrawn="1"/>
              </p:nvGrpSpPr>
              <p:grpSpPr>
                <a:xfrm>
                  <a:off x="13103513" y="3705268"/>
                  <a:ext cx="145820" cy="146462"/>
                  <a:chOff x="13096169" y="3602278"/>
                  <a:chExt cx="145820" cy="146462"/>
                </a:xfrm>
              </p:grpSpPr>
              <p:sp>
                <p:nvSpPr>
                  <p:cNvPr id="67" name="Rechthoek 66">
                    <a:extLst>
                      <a:ext uri="{FF2B5EF4-FFF2-40B4-BE49-F238E27FC236}">
                        <a16:creationId xmlns:a16="http://schemas.microsoft.com/office/drawing/2014/main" id="{19A62E70-5A16-4418-9E2D-0E9DFAFFD5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5B618B34-EABF-430F-89EA-7BA5F34F361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E93C7859-0379-483B-97D6-16FAEC33C7AA}"/>
                    </a:ext>
                  </a:extLst>
                </p:cNvPr>
                <p:cNvGrpSpPr/>
                <p:nvPr userDrawn="1"/>
              </p:nvGrpSpPr>
              <p:grpSpPr>
                <a:xfrm rot="10800000">
                  <a:off x="13061402" y="3665637"/>
                  <a:ext cx="145820" cy="146462"/>
                  <a:chOff x="13096169" y="3602278"/>
                  <a:chExt cx="145820" cy="146462"/>
                </a:xfrm>
              </p:grpSpPr>
              <p:sp>
                <p:nvSpPr>
                  <p:cNvPr id="65" name="Rechthoek 64">
                    <a:extLst>
                      <a:ext uri="{FF2B5EF4-FFF2-40B4-BE49-F238E27FC236}">
                        <a16:creationId xmlns:a16="http://schemas.microsoft.com/office/drawing/2014/main" id="{B2E9A315-3B3D-4744-82DE-AA3C9226305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D74CFCAF-EC63-4D1A-AFAA-A51BF5556F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60" name="Rechthoek 59">
                <a:extLst>
                  <a:ext uri="{FF2B5EF4-FFF2-40B4-BE49-F238E27FC236}">
                    <a16:creationId xmlns:a16="http://schemas.microsoft.com/office/drawing/2014/main" id="{63F84454-7E32-4AD5-9702-ABF19EB892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61" name="Gelijkbenige driehoek 60">
                <a:extLst>
                  <a:ext uri="{FF2B5EF4-FFF2-40B4-BE49-F238E27FC236}">
                    <a16:creationId xmlns:a16="http://schemas.microsoft.com/office/drawing/2014/main" id="{42566378-DC6A-4A3B-A080-F479D84374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Rechthoek 24">
              <a:extLst>
                <a:ext uri="{FF2B5EF4-FFF2-40B4-BE49-F238E27FC236}">
                  <a16:creationId xmlns:a16="http://schemas.microsoft.com/office/drawing/2014/main" id="{CD0EEE58-21B2-4EB5-B349-2E0FAB777EDC}"/>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7" name="Groep 26">
              <a:extLst>
                <a:ext uri="{FF2B5EF4-FFF2-40B4-BE49-F238E27FC236}">
                  <a16:creationId xmlns:a16="http://schemas.microsoft.com/office/drawing/2014/main" id="{14BEF2C8-600D-4619-9427-572F3099EAAF}"/>
                </a:ext>
              </a:extLst>
            </p:cNvPr>
            <p:cNvGrpSpPr/>
            <p:nvPr userDrawn="1"/>
          </p:nvGrpSpPr>
          <p:grpSpPr>
            <a:xfrm>
              <a:off x="-2485819" y="3399207"/>
              <a:ext cx="1222990" cy="563933"/>
              <a:chOff x="-2485819" y="3399207"/>
              <a:chExt cx="1222990" cy="563933"/>
            </a:xfrm>
          </p:grpSpPr>
          <p:sp>
            <p:nvSpPr>
              <p:cNvPr id="38" name="Rechthoek 37">
                <a:extLst>
                  <a:ext uri="{FF2B5EF4-FFF2-40B4-BE49-F238E27FC236}">
                    <a16:creationId xmlns:a16="http://schemas.microsoft.com/office/drawing/2014/main" id="{45018023-C5FA-44C8-A4D8-C80902EE9AA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66187B3C-98AB-4132-9FB6-748AA22C47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087E679C-A4D2-4DB3-B379-429ACE649406}"/>
                  </a:ext>
                </a:extLst>
              </p:cNvPr>
              <p:cNvGrpSpPr/>
              <p:nvPr userDrawn="1"/>
            </p:nvGrpSpPr>
            <p:grpSpPr>
              <a:xfrm>
                <a:off x="-2403869" y="3460544"/>
                <a:ext cx="155951" cy="131922"/>
                <a:chOff x="12968836" y="3354170"/>
                <a:chExt cx="404806" cy="342433"/>
              </a:xfrm>
            </p:grpSpPr>
            <p:sp>
              <p:nvSpPr>
                <p:cNvPr id="53" name="Rechthoek: afgeronde hoeken 52">
                  <a:extLst>
                    <a:ext uri="{FF2B5EF4-FFF2-40B4-BE49-F238E27FC236}">
                      <a16:creationId xmlns:a16="http://schemas.microsoft.com/office/drawing/2014/main" id="{FBC871C4-89A2-4157-B8CB-4BA6BD3D268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011CC647-2EA6-4311-B146-886553FB35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4818144-5AC4-471E-91BB-4EC2A03AB2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00664FDF-0B61-478E-BD22-D7FAC450A49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25E2A312-CCB1-4A3A-A841-6282B63CFDA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30A5CBFF-8C80-48A7-ACE3-29BFB808AE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1B90B0A2-1BA6-4BB8-8B26-2F18A7582F3D}"/>
                  </a:ext>
                </a:extLst>
              </p:cNvPr>
              <p:cNvGrpSpPr/>
              <p:nvPr userDrawn="1"/>
            </p:nvGrpSpPr>
            <p:grpSpPr>
              <a:xfrm>
                <a:off x="-2423424" y="3690208"/>
                <a:ext cx="166739" cy="218963"/>
                <a:chOff x="12940828" y="3950597"/>
                <a:chExt cx="432813" cy="568367"/>
              </a:xfrm>
            </p:grpSpPr>
            <p:grpSp>
              <p:nvGrpSpPr>
                <p:cNvPr id="45" name="Groep 44">
                  <a:extLst>
                    <a:ext uri="{FF2B5EF4-FFF2-40B4-BE49-F238E27FC236}">
                      <a16:creationId xmlns:a16="http://schemas.microsoft.com/office/drawing/2014/main" id="{FB6B18FE-A18A-45DB-A4EA-C6936324E7E0}"/>
                    </a:ext>
                  </a:extLst>
                </p:cNvPr>
                <p:cNvGrpSpPr/>
                <p:nvPr userDrawn="1"/>
              </p:nvGrpSpPr>
              <p:grpSpPr>
                <a:xfrm>
                  <a:off x="13000382" y="4006891"/>
                  <a:ext cx="373259" cy="315747"/>
                  <a:chOff x="12968836" y="3354170"/>
                  <a:chExt cx="404806" cy="342433"/>
                </a:xfrm>
              </p:grpSpPr>
              <p:sp>
                <p:nvSpPr>
                  <p:cNvPr id="47" name="Rechthoek: afgeronde hoeken 46">
                    <a:extLst>
                      <a:ext uri="{FF2B5EF4-FFF2-40B4-BE49-F238E27FC236}">
                        <a16:creationId xmlns:a16="http://schemas.microsoft.com/office/drawing/2014/main" id="{34DA5A5F-0AE5-4F68-A456-B94E3BB7AE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289A95B-73D9-4492-B79E-FFDB433F5F9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435DB490-E535-4662-A142-2225F74EEEC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6AEDBBB-FA8B-4A98-8938-10DA40F2AD1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803940E-C891-4539-B747-05A0A50B812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AFA8DF50-2048-45C5-8D58-7E48630ADB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6" name="Boog 45">
                  <a:extLst>
                    <a:ext uri="{FF2B5EF4-FFF2-40B4-BE49-F238E27FC236}">
                      <a16:creationId xmlns:a16="http://schemas.microsoft.com/office/drawing/2014/main" id="{3E657A60-421D-47E2-8015-F9A3EEF1C23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2" name="Tekstvak 41">
                <a:extLst>
                  <a:ext uri="{FF2B5EF4-FFF2-40B4-BE49-F238E27FC236}">
                    <a16:creationId xmlns:a16="http://schemas.microsoft.com/office/drawing/2014/main" id="{827A0737-87BB-4C74-A70F-591F2295F442}"/>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3" name="Tekstvak 42">
                <a:extLst>
                  <a:ext uri="{FF2B5EF4-FFF2-40B4-BE49-F238E27FC236}">
                    <a16:creationId xmlns:a16="http://schemas.microsoft.com/office/drawing/2014/main" id="{3025F734-597B-421D-9038-3349DB83D17A}"/>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4" name="Vrije vorm: vorm 43">
                <a:extLst>
                  <a:ext uri="{FF2B5EF4-FFF2-40B4-BE49-F238E27FC236}">
                    <a16:creationId xmlns:a16="http://schemas.microsoft.com/office/drawing/2014/main" id="{75FBC0C0-E0B2-4A8E-9B4F-F1D6A237185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8" name="Groep 27">
              <a:extLst>
                <a:ext uri="{FF2B5EF4-FFF2-40B4-BE49-F238E27FC236}">
                  <a16:creationId xmlns:a16="http://schemas.microsoft.com/office/drawing/2014/main" id="{F0373943-20CB-4FCC-B9AB-B65BAD8DD471}"/>
                </a:ext>
              </a:extLst>
            </p:cNvPr>
            <p:cNvGrpSpPr/>
            <p:nvPr userDrawn="1"/>
          </p:nvGrpSpPr>
          <p:grpSpPr>
            <a:xfrm>
              <a:off x="-3310781" y="1231352"/>
              <a:ext cx="311450" cy="313414"/>
              <a:chOff x="-3310781" y="1231352"/>
              <a:chExt cx="311450" cy="313414"/>
            </a:xfrm>
          </p:grpSpPr>
          <p:sp>
            <p:nvSpPr>
              <p:cNvPr id="35" name="Rechthoek 34">
                <a:extLst>
                  <a:ext uri="{FF2B5EF4-FFF2-40B4-BE49-F238E27FC236}">
                    <a16:creationId xmlns:a16="http://schemas.microsoft.com/office/drawing/2014/main" id="{A0F65B66-DFD9-47DC-8DB0-FCF12586E14A}"/>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6" name="Vrije vorm 112">
                <a:extLst>
                  <a:ext uri="{FF2B5EF4-FFF2-40B4-BE49-F238E27FC236}">
                    <a16:creationId xmlns:a16="http://schemas.microsoft.com/office/drawing/2014/main" id="{11F56CBF-B62A-42FE-8923-3689179D2B5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7" name="Vrije vorm 113">
                <a:extLst>
                  <a:ext uri="{FF2B5EF4-FFF2-40B4-BE49-F238E27FC236}">
                    <a16:creationId xmlns:a16="http://schemas.microsoft.com/office/drawing/2014/main" id="{8CD0AA8B-2C29-4136-BEC6-05B4825D1E59}"/>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87B406F1-35C3-41CD-9FF2-8F0A73496CDD}"/>
                </a:ext>
              </a:extLst>
            </p:cNvPr>
            <p:cNvGrpSpPr/>
            <p:nvPr userDrawn="1"/>
          </p:nvGrpSpPr>
          <p:grpSpPr>
            <a:xfrm>
              <a:off x="-938434" y="5913341"/>
              <a:ext cx="627798" cy="576693"/>
              <a:chOff x="-938434" y="4570310"/>
              <a:chExt cx="627798" cy="576693"/>
            </a:xfrm>
          </p:grpSpPr>
          <p:grpSp>
            <p:nvGrpSpPr>
              <p:cNvPr id="30" name="Inspireren">
                <a:extLst>
                  <a:ext uri="{FF2B5EF4-FFF2-40B4-BE49-F238E27FC236}">
                    <a16:creationId xmlns:a16="http://schemas.microsoft.com/office/drawing/2014/main" id="{B4C405D5-0445-4F35-BFE2-AAA3C93E8DC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394C3AA6-88DF-4C79-B211-A1EBFC5656B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A4C383A-7346-4D11-A106-3127346338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11560702-177C-4189-9103-04BA42591D3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49B865EA-9E74-4352-B4B0-404C4249025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3731812" y="489615"/>
            <a:ext cx="5004410" cy="4218691"/>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3914463" y="734048"/>
            <a:ext cx="4618657" cy="2637802"/>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685800" rtl="0" eaLnBrk="1" fontAlgn="auto" latinLnBrk="0" hangingPunct="1">
              <a:lnSpc>
                <a:spcPct val="100000"/>
              </a:lnSpc>
              <a:spcBef>
                <a:spcPts val="0"/>
              </a:spcBef>
              <a:spcAft>
                <a:spcPts val="450"/>
              </a:spcAft>
              <a:buClr>
                <a:schemeClr val="tx1"/>
              </a:buClr>
              <a:buSzPct val="100000"/>
              <a:buFont typeface="Calibri" panose="020F0502020204030204" pitchFamily="34" charset="0"/>
              <a:buNone/>
              <a:tabLst/>
              <a:defRPr lang="nl-NL" sz="105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401241" y="541926"/>
            <a:ext cx="2783392" cy="531827"/>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76412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grpSp>
        <p:nvGrpSpPr>
          <p:cNvPr id="9" name="- INSTRUCTIES">
            <a:extLst>
              <a:ext uri="{FF2B5EF4-FFF2-40B4-BE49-F238E27FC236}">
                <a16:creationId xmlns:a16="http://schemas.microsoft.com/office/drawing/2014/main" id="{8DA91809-19E1-47EC-8D78-062B48946B9E}"/>
              </a:ext>
            </a:extLst>
          </p:cNvPr>
          <p:cNvGrpSpPr/>
          <p:nvPr userDrawn="1"/>
        </p:nvGrpSpPr>
        <p:grpSpPr>
          <a:xfrm>
            <a:off x="9283196" y="0"/>
            <a:ext cx="2770040" cy="4952973"/>
            <a:chOff x="-3786437" y="0"/>
            <a:chExt cx="3693386" cy="6603964"/>
          </a:xfrm>
        </p:grpSpPr>
        <p:sp>
          <p:nvSpPr>
            <p:cNvPr id="12" name="Rechthoek 11">
              <a:extLst>
                <a:ext uri="{FF2B5EF4-FFF2-40B4-BE49-F238E27FC236}">
                  <a16:creationId xmlns:a16="http://schemas.microsoft.com/office/drawing/2014/main" id="{73759245-B1A3-40F9-BEB5-C3F226863C41}"/>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3" name="Rechthoek 12">
              <a:extLst>
                <a:ext uri="{FF2B5EF4-FFF2-40B4-BE49-F238E27FC236}">
                  <a16:creationId xmlns:a16="http://schemas.microsoft.com/office/drawing/2014/main" id="{AFFDA94E-E05A-432F-A0F3-921B71D94020}"/>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4" name="Ovaal 13">
              <a:extLst>
                <a:ext uri="{FF2B5EF4-FFF2-40B4-BE49-F238E27FC236}">
                  <a16:creationId xmlns:a16="http://schemas.microsoft.com/office/drawing/2014/main" id="{5E8DFBE3-EB30-48B8-B285-D7D1D27A15B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4097261-A62B-4D7B-9F49-2D5DB09D34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 name="Ovaal 15">
              <a:extLst>
                <a:ext uri="{FF2B5EF4-FFF2-40B4-BE49-F238E27FC236}">
                  <a16:creationId xmlns:a16="http://schemas.microsoft.com/office/drawing/2014/main" id="{8328BFB2-D869-4006-B994-A58ED00056A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6D422270-EACD-4E50-A140-D5009A4EBA9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FFBCD787-8646-41ED-B700-84B75E2875E5}"/>
                </a:ext>
              </a:extLst>
            </p:cNvPr>
            <p:cNvGrpSpPr/>
            <p:nvPr userDrawn="1"/>
          </p:nvGrpSpPr>
          <p:grpSpPr>
            <a:xfrm>
              <a:off x="-3311319" y="2164285"/>
              <a:ext cx="825500" cy="209550"/>
              <a:chOff x="13504624" y="2482850"/>
              <a:chExt cx="825500" cy="209550"/>
            </a:xfrm>
          </p:grpSpPr>
          <p:sp>
            <p:nvSpPr>
              <p:cNvPr id="77" name="Rechthoek 76">
                <a:extLst>
                  <a:ext uri="{FF2B5EF4-FFF2-40B4-BE49-F238E27FC236}">
                    <a16:creationId xmlns:a16="http://schemas.microsoft.com/office/drawing/2014/main" id="{B48BF971-C9A7-4B59-BF1D-0D638485BE4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8" name="Rechte verbindingslijn 77">
                <a:extLst>
                  <a:ext uri="{FF2B5EF4-FFF2-40B4-BE49-F238E27FC236}">
                    <a16:creationId xmlns:a16="http://schemas.microsoft.com/office/drawing/2014/main" id="{D0557C8F-7756-4F64-AF90-735F334694A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9" name="Gelijkbenige driehoek 78">
                <a:extLst>
                  <a:ext uri="{FF2B5EF4-FFF2-40B4-BE49-F238E27FC236}">
                    <a16:creationId xmlns:a16="http://schemas.microsoft.com/office/drawing/2014/main" id="{F5FC9B9F-E267-403C-AD02-DA1F1FC0763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039DBB03-A1B5-488E-A344-BA585DF4562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6C8FC745-2133-4DE8-9436-8725295AC62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ICOON_info">
              <a:extLst>
                <a:ext uri="{FF2B5EF4-FFF2-40B4-BE49-F238E27FC236}">
                  <a16:creationId xmlns:a16="http://schemas.microsoft.com/office/drawing/2014/main" id="{9B80B129-84C7-4F5B-B36D-74C2AE9A7216}"/>
                </a:ext>
              </a:extLst>
            </p:cNvPr>
            <p:cNvGrpSpPr/>
            <p:nvPr userDrawn="1"/>
          </p:nvGrpSpPr>
          <p:grpSpPr>
            <a:xfrm>
              <a:off x="-376736" y="5637326"/>
              <a:ext cx="283685" cy="283685"/>
              <a:chOff x="-510741" y="5913713"/>
              <a:chExt cx="267555" cy="267555"/>
            </a:xfrm>
          </p:grpSpPr>
          <p:sp>
            <p:nvSpPr>
              <p:cNvPr id="75" name="Ovaal 74">
                <a:extLst>
                  <a:ext uri="{FF2B5EF4-FFF2-40B4-BE49-F238E27FC236}">
                    <a16:creationId xmlns:a16="http://schemas.microsoft.com/office/drawing/2014/main" id="{FBC8DB4E-DB38-49D8-A1CA-BC5AE22A74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70FEEDCA-9006-4559-8E92-BB5C9C83DA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2BCAC678-B0E4-41F9-8416-C13209D5462C}"/>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018266AF-498E-450F-8025-D2A4BAC58CF4}"/>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4" name="Groep 23">
              <a:extLst>
                <a:ext uri="{FF2B5EF4-FFF2-40B4-BE49-F238E27FC236}">
                  <a16:creationId xmlns:a16="http://schemas.microsoft.com/office/drawing/2014/main" id="{7ED6438D-A4D3-4807-A274-389E1DFB0107}"/>
                </a:ext>
              </a:extLst>
            </p:cNvPr>
            <p:cNvGrpSpPr/>
            <p:nvPr userDrawn="1"/>
          </p:nvGrpSpPr>
          <p:grpSpPr>
            <a:xfrm>
              <a:off x="-3408294" y="5055351"/>
              <a:ext cx="622283" cy="612919"/>
              <a:chOff x="12617641" y="3403239"/>
              <a:chExt cx="752963" cy="741634"/>
            </a:xfrm>
          </p:grpSpPr>
          <p:grpSp>
            <p:nvGrpSpPr>
              <p:cNvPr id="59" name="Groep 58">
                <a:extLst>
                  <a:ext uri="{FF2B5EF4-FFF2-40B4-BE49-F238E27FC236}">
                    <a16:creationId xmlns:a16="http://schemas.microsoft.com/office/drawing/2014/main" id="{69D7D66E-D6BA-4C96-BAAF-0C6B686AED8F}"/>
                  </a:ext>
                </a:extLst>
              </p:cNvPr>
              <p:cNvGrpSpPr/>
              <p:nvPr userDrawn="1"/>
            </p:nvGrpSpPr>
            <p:grpSpPr>
              <a:xfrm>
                <a:off x="12771550" y="3403239"/>
                <a:ext cx="467156" cy="448491"/>
                <a:chOff x="12782177" y="3403239"/>
                <a:chExt cx="467156" cy="448491"/>
              </a:xfrm>
            </p:grpSpPr>
            <p:grpSp>
              <p:nvGrpSpPr>
                <p:cNvPr id="62" name="Groep 61">
                  <a:extLst>
                    <a:ext uri="{FF2B5EF4-FFF2-40B4-BE49-F238E27FC236}">
                      <a16:creationId xmlns:a16="http://schemas.microsoft.com/office/drawing/2014/main" id="{5C5728F3-A91E-4539-9FD4-2C0FC8A5B820}"/>
                    </a:ext>
                  </a:extLst>
                </p:cNvPr>
                <p:cNvGrpSpPr/>
                <p:nvPr userDrawn="1"/>
              </p:nvGrpSpPr>
              <p:grpSpPr>
                <a:xfrm>
                  <a:off x="12782177" y="3403239"/>
                  <a:ext cx="412972" cy="396132"/>
                  <a:chOff x="13554906" y="3320109"/>
                  <a:chExt cx="443912" cy="425811"/>
                </a:xfrm>
              </p:grpSpPr>
              <p:grpSp>
                <p:nvGrpSpPr>
                  <p:cNvPr id="69" name="Groep 68">
                    <a:extLst>
                      <a:ext uri="{FF2B5EF4-FFF2-40B4-BE49-F238E27FC236}">
                        <a16:creationId xmlns:a16="http://schemas.microsoft.com/office/drawing/2014/main" id="{697BCFEB-F56D-48F2-B5B1-A876FB58DB48}"/>
                      </a:ext>
                    </a:extLst>
                  </p:cNvPr>
                  <p:cNvGrpSpPr/>
                  <p:nvPr userDrawn="1"/>
                </p:nvGrpSpPr>
                <p:grpSpPr>
                  <a:xfrm>
                    <a:off x="13554906" y="3320109"/>
                    <a:ext cx="443912" cy="425811"/>
                    <a:chOff x="12909684" y="1276143"/>
                    <a:chExt cx="443912" cy="425811"/>
                  </a:xfrm>
                </p:grpSpPr>
                <p:sp>
                  <p:nvSpPr>
                    <p:cNvPr id="72" name="Rechthoek 71">
                      <a:extLst>
                        <a:ext uri="{FF2B5EF4-FFF2-40B4-BE49-F238E27FC236}">
                          <a16:creationId xmlns:a16="http://schemas.microsoft.com/office/drawing/2014/main" id="{F3FBEFB5-C193-4217-908D-562CD41463A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129D9CF3-9EAB-43B2-981D-715074DE85E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F99195A-E2A8-445E-B730-8B1471D5BD0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70" name="Afbeelding 69">
                    <a:extLst>
                      <a:ext uri="{FF2B5EF4-FFF2-40B4-BE49-F238E27FC236}">
                        <a16:creationId xmlns:a16="http://schemas.microsoft.com/office/drawing/2014/main" id="{0F1C5461-3734-44B5-ABDB-8799D1347B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1" name="Afbeelding 70">
                    <a:extLst>
                      <a:ext uri="{FF2B5EF4-FFF2-40B4-BE49-F238E27FC236}">
                        <a16:creationId xmlns:a16="http://schemas.microsoft.com/office/drawing/2014/main" id="{FE9F9682-CDA0-4D63-8BA4-1FDE3E16BB5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3" name="Groep 62">
                  <a:extLst>
                    <a:ext uri="{FF2B5EF4-FFF2-40B4-BE49-F238E27FC236}">
                      <a16:creationId xmlns:a16="http://schemas.microsoft.com/office/drawing/2014/main" id="{6072BE66-B052-4217-9505-01B8B8AB6A55}"/>
                    </a:ext>
                  </a:extLst>
                </p:cNvPr>
                <p:cNvGrpSpPr/>
                <p:nvPr userDrawn="1"/>
              </p:nvGrpSpPr>
              <p:grpSpPr>
                <a:xfrm>
                  <a:off x="13103513" y="3705268"/>
                  <a:ext cx="145820" cy="146462"/>
                  <a:chOff x="13096169" y="3602278"/>
                  <a:chExt cx="145820" cy="146462"/>
                </a:xfrm>
              </p:grpSpPr>
              <p:sp>
                <p:nvSpPr>
                  <p:cNvPr id="67" name="Rechthoek 66">
                    <a:extLst>
                      <a:ext uri="{FF2B5EF4-FFF2-40B4-BE49-F238E27FC236}">
                        <a16:creationId xmlns:a16="http://schemas.microsoft.com/office/drawing/2014/main" id="{19A62E70-5A16-4418-9E2D-0E9DFAFFD5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5B618B34-EABF-430F-89EA-7BA5F34F361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E93C7859-0379-483B-97D6-16FAEC33C7AA}"/>
                    </a:ext>
                  </a:extLst>
                </p:cNvPr>
                <p:cNvGrpSpPr/>
                <p:nvPr userDrawn="1"/>
              </p:nvGrpSpPr>
              <p:grpSpPr>
                <a:xfrm rot="10800000">
                  <a:off x="13061402" y="3665637"/>
                  <a:ext cx="145820" cy="146462"/>
                  <a:chOff x="13096169" y="3602278"/>
                  <a:chExt cx="145820" cy="146462"/>
                </a:xfrm>
              </p:grpSpPr>
              <p:sp>
                <p:nvSpPr>
                  <p:cNvPr id="65" name="Rechthoek 64">
                    <a:extLst>
                      <a:ext uri="{FF2B5EF4-FFF2-40B4-BE49-F238E27FC236}">
                        <a16:creationId xmlns:a16="http://schemas.microsoft.com/office/drawing/2014/main" id="{B2E9A315-3B3D-4744-82DE-AA3C9226305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D74CFCAF-EC63-4D1A-AFAA-A51BF5556F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60" name="Rechthoek 59">
                <a:extLst>
                  <a:ext uri="{FF2B5EF4-FFF2-40B4-BE49-F238E27FC236}">
                    <a16:creationId xmlns:a16="http://schemas.microsoft.com/office/drawing/2014/main" id="{63F84454-7E32-4AD5-9702-ABF19EB892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61" name="Gelijkbenige driehoek 60">
                <a:extLst>
                  <a:ext uri="{FF2B5EF4-FFF2-40B4-BE49-F238E27FC236}">
                    <a16:creationId xmlns:a16="http://schemas.microsoft.com/office/drawing/2014/main" id="{42566378-DC6A-4A3B-A080-F479D84374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Rechthoek 24">
              <a:extLst>
                <a:ext uri="{FF2B5EF4-FFF2-40B4-BE49-F238E27FC236}">
                  <a16:creationId xmlns:a16="http://schemas.microsoft.com/office/drawing/2014/main" id="{CD0EEE58-21B2-4EB5-B349-2E0FAB777EDC}"/>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7" name="Groep 26">
              <a:extLst>
                <a:ext uri="{FF2B5EF4-FFF2-40B4-BE49-F238E27FC236}">
                  <a16:creationId xmlns:a16="http://schemas.microsoft.com/office/drawing/2014/main" id="{14BEF2C8-600D-4619-9427-572F3099EAAF}"/>
                </a:ext>
              </a:extLst>
            </p:cNvPr>
            <p:cNvGrpSpPr/>
            <p:nvPr userDrawn="1"/>
          </p:nvGrpSpPr>
          <p:grpSpPr>
            <a:xfrm>
              <a:off x="-2485819" y="3399207"/>
              <a:ext cx="1222990" cy="563933"/>
              <a:chOff x="-2485819" y="3399207"/>
              <a:chExt cx="1222990" cy="563933"/>
            </a:xfrm>
          </p:grpSpPr>
          <p:sp>
            <p:nvSpPr>
              <p:cNvPr id="38" name="Rechthoek 37">
                <a:extLst>
                  <a:ext uri="{FF2B5EF4-FFF2-40B4-BE49-F238E27FC236}">
                    <a16:creationId xmlns:a16="http://schemas.microsoft.com/office/drawing/2014/main" id="{45018023-C5FA-44C8-A4D8-C80902EE9AA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66187B3C-98AB-4132-9FB6-748AA22C47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087E679C-A4D2-4DB3-B379-429ACE649406}"/>
                  </a:ext>
                </a:extLst>
              </p:cNvPr>
              <p:cNvGrpSpPr/>
              <p:nvPr userDrawn="1"/>
            </p:nvGrpSpPr>
            <p:grpSpPr>
              <a:xfrm>
                <a:off x="-2403869" y="3460544"/>
                <a:ext cx="155951" cy="131922"/>
                <a:chOff x="12968836" y="3354170"/>
                <a:chExt cx="404806" cy="342433"/>
              </a:xfrm>
            </p:grpSpPr>
            <p:sp>
              <p:nvSpPr>
                <p:cNvPr id="53" name="Rechthoek: afgeronde hoeken 52">
                  <a:extLst>
                    <a:ext uri="{FF2B5EF4-FFF2-40B4-BE49-F238E27FC236}">
                      <a16:creationId xmlns:a16="http://schemas.microsoft.com/office/drawing/2014/main" id="{FBC871C4-89A2-4157-B8CB-4BA6BD3D268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011CC647-2EA6-4311-B146-886553FB35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4818144-5AC4-471E-91BB-4EC2A03AB2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00664FDF-0B61-478E-BD22-D7FAC450A49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25E2A312-CCB1-4A3A-A841-6282B63CFDA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30A5CBFF-8C80-48A7-ACE3-29BFB808AE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1B90B0A2-1BA6-4BB8-8B26-2F18A7582F3D}"/>
                  </a:ext>
                </a:extLst>
              </p:cNvPr>
              <p:cNvGrpSpPr/>
              <p:nvPr userDrawn="1"/>
            </p:nvGrpSpPr>
            <p:grpSpPr>
              <a:xfrm>
                <a:off x="-2423424" y="3690208"/>
                <a:ext cx="166739" cy="218963"/>
                <a:chOff x="12940828" y="3950597"/>
                <a:chExt cx="432813" cy="568367"/>
              </a:xfrm>
            </p:grpSpPr>
            <p:grpSp>
              <p:nvGrpSpPr>
                <p:cNvPr id="45" name="Groep 44">
                  <a:extLst>
                    <a:ext uri="{FF2B5EF4-FFF2-40B4-BE49-F238E27FC236}">
                      <a16:creationId xmlns:a16="http://schemas.microsoft.com/office/drawing/2014/main" id="{FB6B18FE-A18A-45DB-A4EA-C6936324E7E0}"/>
                    </a:ext>
                  </a:extLst>
                </p:cNvPr>
                <p:cNvGrpSpPr/>
                <p:nvPr userDrawn="1"/>
              </p:nvGrpSpPr>
              <p:grpSpPr>
                <a:xfrm>
                  <a:off x="13000382" y="4006891"/>
                  <a:ext cx="373259" cy="315747"/>
                  <a:chOff x="12968836" y="3354170"/>
                  <a:chExt cx="404806" cy="342433"/>
                </a:xfrm>
              </p:grpSpPr>
              <p:sp>
                <p:nvSpPr>
                  <p:cNvPr id="47" name="Rechthoek: afgeronde hoeken 46">
                    <a:extLst>
                      <a:ext uri="{FF2B5EF4-FFF2-40B4-BE49-F238E27FC236}">
                        <a16:creationId xmlns:a16="http://schemas.microsoft.com/office/drawing/2014/main" id="{34DA5A5F-0AE5-4F68-A456-B94E3BB7AE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289A95B-73D9-4492-B79E-FFDB433F5F9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435DB490-E535-4662-A142-2225F74EEEC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6AEDBBB-FA8B-4A98-8938-10DA40F2AD1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803940E-C891-4539-B747-05A0A50B812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AFA8DF50-2048-45C5-8D58-7E48630ADB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6" name="Boog 45">
                  <a:extLst>
                    <a:ext uri="{FF2B5EF4-FFF2-40B4-BE49-F238E27FC236}">
                      <a16:creationId xmlns:a16="http://schemas.microsoft.com/office/drawing/2014/main" id="{3E657A60-421D-47E2-8015-F9A3EEF1C23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2" name="Tekstvak 41">
                <a:extLst>
                  <a:ext uri="{FF2B5EF4-FFF2-40B4-BE49-F238E27FC236}">
                    <a16:creationId xmlns:a16="http://schemas.microsoft.com/office/drawing/2014/main" id="{827A0737-87BB-4C74-A70F-591F2295F442}"/>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3" name="Tekstvak 42">
                <a:extLst>
                  <a:ext uri="{FF2B5EF4-FFF2-40B4-BE49-F238E27FC236}">
                    <a16:creationId xmlns:a16="http://schemas.microsoft.com/office/drawing/2014/main" id="{3025F734-597B-421D-9038-3349DB83D17A}"/>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4" name="Vrije vorm: vorm 43">
                <a:extLst>
                  <a:ext uri="{FF2B5EF4-FFF2-40B4-BE49-F238E27FC236}">
                    <a16:creationId xmlns:a16="http://schemas.microsoft.com/office/drawing/2014/main" id="{75FBC0C0-E0B2-4A8E-9B4F-F1D6A237185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8" name="Groep 27">
              <a:extLst>
                <a:ext uri="{FF2B5EF4-FFF2-40B4-BE49-F238E27FC236}">
                  <a16:creationId xmlns:a16="http://schemas.microsoft.com/office/drawing/2014/main" id="{F0373943-20CB-4FCC-B9AB-B65BAD8DD471}"/>
                </a:ext>
              </a:extLst>
            </p:cNvPr>
            <p:cNvGrpSpPr/>
            <p:nvPr userDrawn="1"/>
          </p:nvGrpSpPr>
          <p:grpSpPr>
            <a:xfrm>
              <a:off x="-3310781" y="1231352"/>
              <a:ext cx="311450" cy="313414"/>
              <a:chOff x="-3310781" y="1231352"/>
              <a:chExt cx="311450" cy="313414"/>
            </a:xfrm>
          </p:grpSpPr>
          <p:sp>
            <p:nvSpPr>
              <p:cNvPr id="35" name="Rechthoek 34">
                <a:extLst>
                  <a:ext uri="{FF2B5EF4-FFF2-40B4-BE49-F238E27FC236}">
                    <a16:creationId xmlns:a16="http://schemas.microsoft.com/office/drawing/2014/main" id="{A0F65B66-DFD9-47DC-8DB0-FCF12586E14A}"/>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6" name="Vrije vorm 112">
                <a:extLst>
                  <a:ext uri="{FF2B5EF4-FFF2-40B4-BE49-F238E27FC236}">
                    <a16:creationId xmlns:a16="http://schemas.microsoft.com/office/drawing/2014/main" id="{11F56CBF-B62A-42FE-8923-3689179D2B5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7" name="Vrije vorm 113">
                <a:extLst>
                  <a:ext uri="{FF2B5EF4-FFF2-40B4-BE49-F238E27FC236}">
                    <a16:creationId xmlns:a16="http://schemas.microsoft.com/office/drawing/2014/main" id="{8CD0AA8B-2C29-4136-BEC6-05B4825D1E59}"/>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87B406F1-35C3-41CD-9FF2-8F0A73496CDD}"/>
                </a:ext>
              </a:extLst>
            </p:cNvPr>
            <p:cNvGrpSpPr/>
            <p:nvPr userDrawn="1"/>
          </p:nvGrpSpPr>
          <p:grpSpPr>
            <a:xfrm>
              <a:off x="-938434" y="5913341"/>
              <a:ext cx="627798" cy="576693"/>
              <a:chOff x="-938434" y="4570310"/>
              <a:chExt cx="627798" cy="576693"/>
            </a:xfrm>
          </p:grpSpPr>
          <p:grpSp>
            <p:nvGrpSpPr>
              <p:cNvPr id="30" name="Inspireren">
                <a:extLst>
                  <a:ext uri="{FF2B5EF4-FFF2-40B4-BE49-F238E27FC236}">
                    <a16:creationId xmlns:a16="http://schemas.microsoft.com/office/drawing/2014/main" id="{B4C405D5-0445-4F35-BFE2-AAA3C93E8DC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394C3AA6-88DF-4C79-B211-A1EBFC5656B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A4C383A-7346-4D11-A106-3127346338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11560702-177C-4189-9103-04BA42591D3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49B865EA-9E74-4352-B4B0-404C4249025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3731812" y="489615"/>
            <a:ext cx="5004410" cy="4218691"/>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3914463" y="734048"/>
            <a:ext cx="4618657" cy="2637802"/>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685800" rtl="0" eaLnBrk="1" fontAlgn="auto" latinLnBrk="0" hangingPunct="1">
              <a:lnSpc>
                <a:spcPct val="100000"/>
              </a:lnSpc>
              <a:spcBef>
                <a:spcPts val="0"/>
              </a:spcBef>
              <a:spcAft>
                <a:spcPts val="450"/>
              </a:spcAft>
              <a:buClr>
                <a:schemeClr val="tx1"/>
              </a:buClr>
              <a:buSzPct val="100000"/>
              <a:buFont typeface="Calibri" panose="020F0502020204030204" pitchFamily="34" charset="0"/>
              <a:buNone/>
              <a:tabLst/>
              <a:defRPr lang="nl-NL" sz="105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2343852" y="2050019"/>
            <a:ext cx="2169422" cy="2954388"/>
          </a:xfrm>
          <a:blipFill>
            <a:blip r:embed="rId5"/>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2576063" y="2264499"/>
            <a:ext cx="1716152" cy="2283143"/>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539354" rtl="0" eaLnBrk="1" fontAlgn="auto" latinLnBrk="0" hangingPunct="1">
              <a:lnSpc>
                <a:spcPct val="100000"/>
              </a:lnSpc>
              <a:spcBef>
                <a:spcPts val="0"/>
              </a:spcBef>
              <a:spcAft>
                <a:spcPts val="0"/>
              </a:spcAft>
              <a:buClr>
                <a:schemeClr val="bg2"/>
              </a:buClr>
              <a:buSzPct val="100000"/>
              <a:tabLst/>
              <a:defRPr lang="nl-NL" sz="900" kern="1200" noProof="0" dirty="0">
                <a:solidFill>
                  <a:schemeClr val="bg1">
                    <a:lumMod val="95000"/>
                  </a:schemeClr>
                </a:solidFill>
                <a:latin typeface="+mn-lt"/>
                <a:ea typeface="+mn-ea"/>
                <a:cs typeface="+mn-cs"/>
              </a:defRPr>
            </a:lvl1pPr>
          </a:lstStyle>
          <a:p>
            <a:r>
              <a:rPr lang="nl-NL" dirty="0"/>
              <a:t>Selecteer dit kader, ga naar </a:t>
            </a:r>
            <a:br>
              <a:rPr lang="nl-NL" dirty="0"/>
            </a:br>
            <a:r>
              <a:rPr lang="nl-NL" dirty="0"/>
              <a:t>de tab ‘Slidebuilder’, </a:t>
            </a:r>
            <a:br>
              <a:rPr lang="nl-NL" dirty="0"/>
            </a:br>
            <a:r>
              <a:rPr lang="nl-NL" dirty="0"/>
              <a:t>klik op ‘Afbeeldingen’, </a:t>
            </a:r>
            <a:br>
              <a:rPr lang="nl-NL" dirty="0"/>
            </a:br>
            <a:r>
              <a:rPr lang="nl-NL" dirty="0"/>
              <a:t>selecteer de gewenste </a:t>
            </a:r>
            <a:br>
              <a:rPr lang="nl-NL" dirty="0"/>
            </a:br>
            <a:r>
              <a:rPr lang="nl-NL" dirty="0"/>
              <a:t>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401241" y="541926"/>
            <a:ext cx="2783392" cy="531827"/>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1557172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ee objecten">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Titel bewerken</a:t>
            </a:r>
          </a:p>
        </p:txBody>
      </p:sp>
      <p:sp>
        <p:nvSpPr>
          <p:cNvPr id="3" name="Tijdelijke aanduiding voor inhoud 2"/>
          <p:cNvSpPr>
            <a:spLocks noGrp="1"/>
          </p:cNvSpPr>
          <p:nvPr>
            <p:ph sz="half" idx="1" hasCustomPrompt="1"/>
          </p:nvPr>
        </p:nvSpPr>
        <p:spPr>
          <a:xfrm>
            <a:off x="493200" y="972000"/>
            <a:ext cx="4014000" cy="334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4" name="Tijdelijke aanduiding voor inhoud 3"/>
          <p:cNvSpPr>
            <a:spLocks noGrp="1"/>
          </p:cNvSpPr>
          <p:nvPr>
            <p:ph sz="half" idx="2" hasCustomPrompt="1"/>
          </p:nvPr>
        </p:nvSpPr>
        <p:spPr>
          <a:xfrm>
            <a:off x="4648201" y="971999"/>
            <a:ext cx="4015325" cy="334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5" name="Tijdelijke aanduiding voor datum 4"/>
          <p:cNvSpPr>
            <a:spLocks noGrp="1"/>
          </p:cNvSpPr>
          <p:nvPr>
            <p:ph type="dt" sz="half" idx="10"/>
          </p:nvPr>
        </p:nvSpPr>
        <p:spPr/>
        <p:txBody>
          <a:bodyPr/>
          <a:lstStyle/>
          <a:p>
            <a:fld id="{F10973AC-957D-C346-BA56-D82065FA2AEB}" type="datetimeFigureOut">
              <a:rPr lang="nl-NL" smtClean="0"/>
              <a:pPr/>
              <a:t>15-4-2025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8C6BC05E-DB9A-EB4A-A776-575FA40369A3}" type="slidenum">
              <a:rPr lang="nl-NL" smtClean="0"/>
              <a:pPr/>
              <a:t>‹#›</a:t>
            </a:fld>
            <a:endParaRPr lang="nl-NL"/>
          </a:p>
        </p:txBody>
      </p:sp>
    </p:spTree>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grpSp>
        <p:nvGrpSpPr>
          <p:cNvPr id="9" name="- INSTRUCTIES">
            <a:extLst>
              <a:ext uri="{FF2B5EF4-FFF2-40B4-BE49-F238E27FC236}">
                <a16:creationId xmlns:a16="http://schemas.microsoft.com/office/drawing/2014/main" id="{8DA91809-19E1-47EC-8D78-062B48946B9E}"/>
              </a:ext>
            </a:extLst>
          </p:cNvPr>
          <p:cNvGrpSpPr/>
          <p:nvPr userDrawn="1"/>
        </p:nvGrpSpPr>
        <p:grpSpPr>
          <a:xfrm>
            <a:off x="9283196" y="0"/>
            <a:ext cx="2770040" cy="4952973"/>
            <a:chOff x="-3786437" y="0"/>
            <a:chExt cx="3693386" cy="6603964"/>
          </a:xfrm>
        </p:grpSpPr>
        <p:sp>
          <p:nvSpPr>
            <p:cNvPr id="12" name="Rechthoek 11">
              <a:extLst>
                <a:ext uri="{FF2B5EF4-FFF2-40B4-BE49-F238E27FC236}">
                  <a16:creationId xmlns:a16="http://schemas.microsoft.com/office/drawing/2014/main" id="{73759245-B1A3-40F9-BEB5-C3F226863C41}"/>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3" name="Rechthoek 12">
              <a:extLst>
                <a:ext uri="{FF2B5EF4-FFF2-40B4-BE49-F238E27FC236}">
                  <a16:creationId xmlns:a16="http://schemas.microsoft.com/office/drawing/2014/main" id="{AFFDA94E-E05A-432F-A0F3-921B71D94020}"/>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4" name="Ovaal 13">
              <a:extLst>
                <a:ext uri="{FF2B5EF4-FFF2-40B4-BE49-F238E27FC236}">
                  <a16:creationId xmlns:a16="http://schemas.microsoft.com/office/drawing/2014/main" id="{5E8DFBE3-EB30-48B8-B285-D7D1D27A15B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4097261-A62B-4D7B-9F49-2D5DB09D34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 name="Ovaal 15">
              <a:extLst>
                <a:ext uri="{FF2B5EF4-FFF2-40B4-BE49-F238E27FC236}">
                  <a16:creationId xmlns:a16="http://schemas.microsoft.com/office/drawing/2014/main" id="{8328BFB2-D869-4006-B994-A58ED00056A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6D422270-EACD-4E50-A140-D5009A4EBA9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FFBCD787-8646-41ED-B700-84B75E2875E5}"/>
                </a:ext>
              </a:extLst>
            </p:cNvPr>
            <p:cNvGrpSpPr/>
            <p:nvPr userDrawn="1"/>
          </p:nvGrpSpPr>
          <p:grpSpPr>
            <a:xfrm>
              <a:off x="-3311319" y="2164285"/>
              <a:ext cx="825500" cy="209550"/>
              <a:chOff x="13504624" y="2482850"/>
              <a:chExt cx="825500" cy="209550"/>
            </a:xfrm>
          </p:grpSpPr>
          <p:sp>
            <p:nvSpPr>
              <p:cNvPr id="77" name="Rechthoek 76">
                <a:extLst>
                  <a:ext uri="{FF2B5EF4-FFF2-40B4-BE49-F238E27FC236}">
                    <a16:creationId xmlns:a16="http://schemas.microsoft.com/office/drawing/2014/main" id="{B48BF971-C9A7-4B59-BF1D-0D638485BE4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8" name="Rechte verbindingslijn 77">
                <a:extLst>
                  <a:ext uri="{FF2B5EF4-FFF2-40B4-BE49-F238E27FC236}">
                    <a16:creationId xmlns:a16="http://schemas.microsoft.com/office/drawing/2014/main" id="{D0557C8F-7756-4F64-AF90-735F334694A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9" name="Gelijkbenige driehoek 78">
                <a:extLst>
                  <a:ext uri="{FF2B5EF4-FFF2-40B4-BE49-F238E27FC236}">
                    <a16:creationId xmlns:a16="http://schemas.microsoft.com/office/drawing/2014/main" id="{F5FC9B9F-E267-403C-AD02-DA1F1FC0763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039DBB03-A1B5-488E-A344-BA585DF4562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6C8FC745-2133-4DE8-9436-8725295AC62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ICOON_info">
              <a:extLst>
                <a:ext uri="{FF2B5EF4-FFF2-40B4-BE49-F238E27FC236}">
                  <a16:creationId xmlns:a16="http://schemas.microsoft.com/office/drawing/2014/main" id="{9B80B129-84C7-4F5B-B36D-74C2AE9A7216}"/>
                </a:ext>
              </a:extLst>
            </p:cNvPr>
            <p:cNvGrpSpPr/>
            <p:nvPr userDrawn="1"/>
          </p:nvGrpSpPr>
          <p:grpSpPr>
            <a:xfrm>
              <a:off x="-376736" y="5637326"/>
              <a:ext cx="283685" cy="283685"/>
              <a:chOff x="-510741" y="5913713"/>
              <a:chExt cx="267555" cy="267555"/>
            </a:xfrm>
          </p:grpSpPr>
          <p:sp>
            <p:nvSpPr>
              <p:cNvPr id="75" name="Ovaal 74">
                <a:extLst>
                  <a:ext uri="{FF2B5EF4-FFF2-40B4-BE49-F238E27FC236}">
                    <a16:creationId xmlns:a16="http://schemas.microsoft.com/office/drawing/2014/main" id="{FBC8DB4E-DB38-49D8-A1CA-BC5AE22A74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70FEEDCA-9006-4559-8E92-BB5C9C83DA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2BCAC678-B0E4-41F9-8416-C13209D5462C}"/>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018266AF-498E-450F-8025-D2A4BAC58CF4}"/>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4" name="Groep 23">
              <a:extLst>
                <a:ext uri="{FF2B5EF4-FFF2-40B4-BE49-F238E27FC236}">
                  <a16:creationId xmlns:a16="http://schemas.microsoft.com/office/drawing/2014/main" id="{7ED6438D-A4D3-4807-A274-389E1DFB0107}"/>
                </a:ext>
              </a:extLst>
            </p:cNvPr>
            <p:cNvGrpSpPr/>
            <p:nvPr userDrawn="1"/>
          </p:nvGrpSpPr>
          <p:grpSpPr>
            <a:xfrm>
              <a:off x="-3408294" y="5055351"/>
              <a:ext cx="622283" cy="612919"/>
              <a:chOff x="12617641" y="3403239"/>
              <a:chExt cx="752963" cy="741634"/>
            </a:xfrm>
          </p:grpSpPr>
          <p:grpSp>
            <p:nvGrpSpPr>
              <p:cNvPr id="59" name="Groep 58">
                <a:extLst>
                  <a:ext uri="{FF2B5EF4-FFF2-40B4-BE49-F238E27FC236}">
                    <a16:creationId xmlns:a16="http://schemas.microsoft.com/office/drawing/2014/main" id="{69D7D66E-D6BA-4C96-BAAF-0C6B686AED8F}"/>
                  </a:ext>
                </a:extLst>
              </p:cNvPr>
              <p:cNvGrpSpPr/>
              <p:nvPr userDrawn="1"/>
            </p:nvGrpSpPr>
            <p:grpSpPr>
              <a:xfrm>
                <a:off x="12771550" y="3403239"/>
                <a:ext cx="467156" cy="448491"/>
                <a:chOff x="12782177" y="3403239"/>
                <a:chExt cx="467156" cy="448491"/>
              </a:xfrm>
            </p:grpSpPr>
            <p:grpSp>
              <p:nvGrpSpPr>
                <p:cNvPr id="62" name="Groep 61">
                  <a:extLst>
                    <a:ext uri="{FF2B5EF4-FFF2-40B4-BE49-F238E27FC236}">
                      <a16:creationId xmlns:a16="http://schemas.microsoft.com/office/drawing/2014/main" id="{5C5728F3-A91E-4539-9FD4-2C0FC8A5B820}"/>
                    </a:ext>
                  </a:extLst>
                </p:cNvPr>
                <p:cNvGrpSpPr/>
                <p:nvPr userDrawn="1"/>
              </p:nvGrpSpPr>
              <p:grpSpPr>
                <a:xfrm>
                  <a:off x="12782177" y="3403239"/>
                  <a:ext cx="412972" cy="396132"/>
                  <a:chOff x="13554906" y="3320109"/>
                  <a:chExt cx="443912" cy="425811"/>
                </a:xfrm>
              </p:grpSpPr>
              <p:grpSp>
                <p:nvGrpSpPr>
                  <p:cNvPr id="69" name="Groep 68">
                    <a:extLst>
                      <a:ext uri="{FF2B5EF4-FFF2-40B4-BE49-F238E27FC236}">
                        <a16:creationId xmlns:a16="http://schemas.microsoft.com/office/drawing/2014/main" id="{697BCFEB-F56D-48F2-B5B1-A876FB58DB48}"/>
                      </a:ext>
                    </a:extLst>
                  </p:cNvPr>
                  <p:cNvGrpSpPr/>
                  <p:nvPr userDrawn="1"/>
                </p:nvGrpSpPr>
                <p:grpSpPr>
                  <a:xfrm>
                    <a:off x="13554906" y="3320109"/>
                    <a:ext cx="443912" cy="425811"/>
                    <a:chOff x="12909684" y="1276143"/>
                    <a:chExt cx="443912" cy="425811"/>
                  </a:xfrm>
                </p:grpSpPr>
                <p:sp>
                  <p:nvSpPr>
                    <p:cNvPr id="72" name="Rechthoek 71">
                      <a:extLst>
                        <a:ext uri="{FF2B5EF4-FFF2-40B4-BE49-F238E27FC236}">
                          <a16:creationId xmlns:a16="http://schemas.microsoft.com/office/drawing/2014/main" id="{F3FBEFB5-C193-4217-908D-562CD41463A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129D9CF3-9EAB-43B2-981D-715074DE85E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F99195A-E2A8-445E-B730-8B1471D5BD0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70" name="Afbeelding 69">
                    <a:extLst>
                      <a:ext uri="{FF2B5EF4-FFF2-40B4-BE49-F238E27FC236}">
                        <a16:creationId xmlns:a16="http://schemas.microsoft.com/office/drawing/2014/main" id="{0F1C5461-3734-44B5-ABDB-8799D1347B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1" name="Afbeelding 70">
                    <a:extLst>
                      <a:ext uri="{FF2B5EF4-FFF2-40B4-BE49-F238E27FC236}">
                        <a16:creationId xmlns:a16="http://schemas.microsoft.com/office/drawing/2014/main" id="{FE9F9682-CDA0-4D63-8BA4-1FDE3E16BB5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3" name="Groep 62">
                  <a:extLst>
                    <a:ext uri="{FF2B5EF4-FFF2-40B4-BE49-F238E27FC236}">
                      <a16:creationId xmlns:a16="http://schemas.microsoft.com/office/drawing/2014/main" id="{6072BE66-B052-4217-9505-01B8B8AB6A55}"/>
                    </a:ext>
                  </a:extLst>
                </p:cNvPr>
                <p:cNvGrpSpPr/>
                <p:nvPr userDrawn="1"/>
              </p:nvGrpSpPr>
              <p:grpSpPr>
                <a:xfrm>
                  <a:off x="13103513" y="3705268"/>
                  <a:ext cx="145820" cy="146462"/>
                  <a:chOff x="13096169" y="3602278"/>
                  <a:chExt cx="145820" cy="146462"/>
                </a:xfrm>
              </p:grpSpPr>
              <p:sp>
                <p:nvSpPr>
                  <p:cNvPr id="67" name="Rechthoek 66">
                    <a:extLst>
                      <a:ext uri="{FF2B5EF4-FFF2-40B4-BE49-F238E27FC236}">
                        <a16:creationId xmlns:a16="http://schemas.microsoft.com/office/drawing/2014/main" id="{19A62E70-5A16-4418-9E2D-0E9DFAFFD5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5B618B34-EABF-430F-89EA-7BA5F34F361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E93C7859-0379-483B-97D6-16FAEC33C7AA}"/>
                    </a:ext>
                  </a:extLst>
                </p:cNvPr>
                <p:cNvGrpSpPr/>
                <p:nvPr userDrawn="1"/>
              </p:nvGrpSpPr>
              <p:grpSpPr>
                <a:xfrm rot="10800000">
                  <a:off x="13061402" y="3665637"/>
                  <a:ext cx="145820" cy="146462"/>
                  <a:chOff x="13096169" y="3602278"/>
                  <a:chExt cx="145820" cy="146462"/>
                </a:xfrm>
              </p:grpSpPr>
              <p:sp>
                <p:nvSpPr>
                  <p:cNvPr id="65" name="Rechthoek 64">
                    <a:extLst>
                      <a:ext uri="{FF2B5EF4-FFF2-40B4-BE49-F238E27FC236}">
                        <a16:creationId xmlns:a16="http://schemas.microsoft.com/office/drawing/2014/main" id="{B2E9A315-3B3D-4744-82DE-AA3C9226305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D74CFCAF-EC63-4D1A-AFAA-A51BF5556F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60" name="Rechthoek 59">
                <a:extLst>
                  <a:ext uri="{FF2B5EF4-FFF2-40B4-BE49-F238E27FC236}">
                    <a16:creationId xmlns:a16="http://schemas.microsoft.com/office/drawing/2014/main" id="{63F84454-7E32-4AD5-9702-ABF19EB892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61" name="Gelijkbenige driehoek 60">
                <a:extLst>
                  <a:ext uri="{FF2B5EF4-FFF2-40B4-BE49-F238E27FC236}">
                    <a16:creationId xmlns:a16="http://schemas.microsoft.com/office/drawing/2014/main" id="{42566378-DC6A-4A3B-A080-F479D84374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Rechthoek 24">
              <a:extLst>
                <a:ext uri="{FF2B5EF4-FFF2-40B4-BE49-F238E27FC236}">
                  <a16:creationId xmlns:a16="http://schemas.microsoft.com/office/drawing/2014/main" id="{CD0EEE58-21B2-4EB5-B349-2E0FAB777EDC}"/>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7" name="Groep 26">
              <a:extLst>
                <a:ext uri="{FF2B5EF4-FFF2-40B4-BE49-F238E27FC236}">
                  <a16:creationId xmlns:a16="http://schemas.microsoft.com/office/drawing/2014/main" id="{14BEF2C8-600D-4619-9427-572F3099EAAF}"/>
                </a:ext>
              </a:extLst>
            </p:cNvPr>
            <p:cNvGrpSpPr/>
            <p:nvPr userDrawn="1"/>
          </p:nvGrpSpPr>
          <p:grpSpPr>
            <a:xfrm>
              <a:off x="-2485819" y="3399207"/>
              <a:ext cx="1222990" cy="563933"/>
              <a:chOff x="-2485819" y="3399207"/>
              <a:chExt cx="1222990" cy="563933"/>
            </a:xfrm>
          </p:grpSpPr>
          <p:sp>
            <p:nvSpPr>
              <p:cNvPr id="38" name="Rechthoek 37">
                <a:extLst>
                  <a:ext uri="{FF2B5EF4-FFF2-40B4-BE49-F238E27FC236}">
                    <a16:creationId xmlns:a16="http://schemas.microsoft.com/office/drawing/2014/main" id="{45018023-C5FA-44C8-A4D8-C80902EE9AA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66187B3C-98AB-4132-9FB6-748AA22C47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087E679C-A4D2-4DB3-B379-429ACE649406}"/>
                  </a:ext>
                </a:extLst>
              </p:cNvPr>
              <p:cNvGrpSpPr/>
              <p:nvPr userDrawn="1"/>
            </p:nvGrpSpPr>
            <p:grpSpPr>
              <a:xfrm>
                <a:off x="-2403869" y="3460544"/>
                <a:ext cx="155951" cy="131922"/>
                <a:chOff x="12968836" y="3354170"/>
                <a:chExt cx="404806" cy="342433"/>
              </a:xfrm>
            </p:grpSpPr>
            <p:sp>
              <p:nvSpPr>
                <p:cNvPr id="53" name="Rechthoek: afgeronde hoeken 52">
                  <a:extLst>
                    <a:ext uri="{FF2B5EF4-FFF2-40B4-BE49-F238E27FC236}">
                      <a16:creationId xmlns:a16="http://schemas.microsoft.com/office/drawing/2014/main" id="{FBC871C4-89A2-4157-B8CB-4BA6BD3D268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011CC647-2EA6-4311-B146-886553FB35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4818144-5AC4-471E-91BB-4EC2A03AB2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00664FDF-0B61-478E-BD22-D7FAC450A49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25E2A312-CCB1-4A3A-A841-6282B63CFDA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30A5CBFF-8C80-48A7-ACE3-29BFB808AE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1B90B0A2-1BA6-4BB8-8B26-2F18A7582F3D}"/>
                  </a:ext>
                </a:extLst>
              </p:cNvPr>
              <p:cNvGrpSpPr/>
              <p:nvPr userDrawn="1"/>
            </p:nvGrpSpPr>
            <p:grpSpPr>
              <a:xfrm>
                <a:off x="-2423424" y="3690208"/>
                <a:ext cx="166739" cy="218963"/>
                <a:chOff x="12940828" y="3950597"/>
                <a:chExt cx="432813" cy="568367"/>
              </a:xfrm>
            </p:grpSpPr>
            <p:grpSp>
              <p:nvGrpSpPr>
                <p:cNvPr id="45" name="Groep 44">
                  <a:extLst>
                    <a:ext uri="{FF2B5EF4-FFF2-40B4-BE49-F238E27FC236}">
                      <a16:creationId xmlns:a16="http://schemas.microsoft.com/office/drawing/2014/main" id="{FB6B18FE-A18A-45DB-A4EA-C6936324E7E0}"/>
                    </a:ext>
                  </a:extLst>
                </p:cNvPr>
                <p:cNvGrpSpPr/>
                <p:nvPr userDrawn="1"/>
              </p:nvGrpSpPr>
              <p:grpSpPr>
                <a:xfrm>
                  <a:off x="13000382" y="4006891"/>
                  <a:ext cx="373259" cy="315747"/>
                  <a:chOff x="12968836" y="3354170"/>
                  <a:chExt cx="404806" cy="342433"/>
                </a:xfrm>
              </p:grpSpPr>
              <p:sp>
                <p:nvSpPr>
                  <p:cNvPr id="47" name="Rechthoek: afgeronde hoeken 46">
                    <a:extLst>
                      <a:ext uri="{FF2B5EF4-FFF2-40B4-BE49-F238E27FC236}">
                        <a16:creationId xmlns:a16="http://schemas.microsoft.com/office/drawing/2014/main" id="{34DA5A5F-0AE5-4F68-A456-B94E3BB7AE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289A95B-73D9-4492-B79E-FFDB433F5F9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435DB490-E535-4662-A142-2225F74EEEC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6AEDBBB-FA8B-4A98-8938-10DA40F2AD1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803940E-C891-4539-B747-05A0A50B812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AFA8DF50-2048-45C5-8D58-7E48630ADB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6" name="Boog 45">
                  <a:extLst>
                    <a:ext uri="{FF2B5EF4-FFF2-40B4-BE49-F238E27FC236}">
                      <a16:creationId xmlns:a16="http://schemas.microsoft.com/office/drawing/2014/main" id="{3E657A60-421D-47E2-8015-F9A3EEF1C23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2" name="Tekstvak 41">
                <a:extLst>
                  <a:ext uri="{FF2B5EF4-FFF2-40B4-BE49-F238E27FC236}">
                    <a16:creationId xmlns:a16="http://schemas.microsoft.com/office/drawing/2014/main" id="{827A0737-87BB-4C74-A70F-591F2295F442}"/>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3" name="Tekstvak 42">
                <a:extLst>
                  <a:ext uri="{FF2B5EF4-FFF2-40B4-BE49-F238E27FC236}">
                    <a16:creationId xmlns:a16="http://schemas.microsoft.com/office/drawing/2014/main" id="{3025F734-597B-421D-9038-3349DB83D17A}"/>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4" name="Vrije vorm: vorm 43">
                <a:extLst>
                  <a:ext uri="{FF2B5EF4-FFF2-40B4-BE49-F238E27FC236}">
                    <a16:creationId xmlns:a16="http://schemas.microsoft.com/office/drawing/2014/main" id="{75FBC0C0-E0B2-4A8E-9B4F-F1D6A237185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8" name="Groep 27">
              <a:extLst>
                <a:ext uri="{FF2B5EF4-FFF2-40B4-BE49-F238E27FC236}">
                  <a16:creationId xmlns:a16="http://schemas.microsoft.com/office/drawing/2014/main" id="{F0373943-20CB-4FCC-B9AB-B65BAD8DD471}"/>
                </a:ext>
              </a:extLst>
            </p:cNvPr>
            <p:cNvGrpSpPr/>
            <p:nvPr userDrawn="1"/>
          </p:nvGrpSpPr>
          <p:grpSpPr>
            <a:xfrm>
              <a:off x="-3310781" y="1231352"/>
              <a:ext cx="311450" cy="313414"/>
              <a:chOff x="-3310781" y="1231352"/>
              <a:chExt cx="311450" cy="313414"/>
            </a:xfrm>
          </p:grpSpPr>
          <p:sp>
            <p:nvSpPr>
              <p:cNvPr id="35" name="Rechthoek 34">
                <a:extLst>
                  <a:ext uri="{FF2B5EF4-FFF2-40B4-BE49-F238E27FC236}">
                    <a16:creationId xmlns:a16="http://schemas.microsoft.com/office/drawing/2014/main" id="{A0F65B66-DFD9-47DC-8DB0-FCF12586E14A}"/>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6" name="Vrije vorm 112">
                <a:extLst>
                  <a:ext uri="{FF2B5EF4-FFF2-40B4-BE49-F238E27FC236}">
                    <a16:creationId xmlns:a16="http://schemas.microsoft.com/office/drawing/2014/main" id="{11F56CBF-B62A-42FE-8923-3689179D2B5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7" name="Vrije vorm 113">
                <a:extLst>
                  <a:ext uri="{FF2B5EF4-FFF2-40B4-BE49-F238E27FC236}">
                    <a16:creationId xmlns:a16="http://schemas.microsoft.com/office/drawing/2014/main" id="{8CD0AA8B-2C29-4136-BEC6-05B4825D1E59}"/>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87B406F1-35C3-41CD-9FF2-8F0A73496CDD}"/>
                </a:ext>
              </a:extLst>
            </p:cNvPr>
            <p:cNvGrpSpPr/>
            <p:nvPr userDrawn="1"/>
          </p:nvGrpSpPr>
          <p:grpSpPr>
            <a:xfrm>
              <a:off x="-938434" y="5913341"/>
              <a:ext cx="627798" cy="576693"/>
              <a:chOff x="-938434" y="4570310"/>
              <a:chExt cx="627798" cy="576693"/>
            </a:xfrm>
          </p:grpSpPr>
          <p:grpSp>
            <p:nvGrpSpPr>
              <p:cNvPr id="30" name="Inspireren">
                <a:extLst>
                  <a:ext uri="{FF2B5EF4-FFF2-40B4-BE49-F238E27FC236}">
                    <a16:creationId xmlns:a16="http://schemas.microsoft.com/office/drawing/2014/main" id="{B4C405D5-0445-4F35-BFE2-AAA3C93E8DC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394C3AA6-88DF-4C79-B211-A1EBFC5656B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A4C383A-7346-4D11-A106-3127346338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11560702-177C-4189-9103-04BA42591D3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49B865EA-9E74-4352-B4B0-404C4249025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8535562" y="4886325"/>
            <a:ext cx="197825" cy="94774"/>
          </a:xfrm>
        </p:spPr>
        <p:txBody>
          <a:bodyPr/>
          <a:lstStyle>
            <a:lvl1pPr>
              <a:defRPr>
                <a:solidFill>
                  <a:schemeClr val="tx2"/>
                </a:solidFill>
              </a:defRPr>
            </a:lvl1pPr>
          </a:lstStyle>
          <a:p>
            <a:fld id="{361A1203-CA3D-4D48-AFA0-9D668419C1D5}" type="slidenum">
              <a:rPr lang="nl-NL" smtClean="0"/>
              <a:pPr/>
              <a:t>‹#›</a:t>
            </a:fld>
            <a:endParaRPr lang="nl-NL" dirty="0"/>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2977405" y="543185"/>
            <a:ext cx="3189191" cy="4343141"/>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310573" y="897189"/>
            <a:ext cx="2522855" cy="3356368"/>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539354" rtl="0" eaLnBrk="1" fontAlgn="auto" latinLnBrk="0" hangingPunct="1">
              <a:lnSpc>
                <a:spcPct val="100000"/>
              </a:lnSpc>
              <a:spcBef>
                <a:spcPts val="0"/>
              </a:spcBef>
              <a:spcAft>
                <a:spcPts val="0"/>
              </a:spcAft>
              <a:buClr>
                <a:schemeClr val="bg2"/>
              </a:buClr>
              <a:buSzPct val="100000"/>
              <a:tabLst/>
              <a:defRPr lang="nl-NL" sz="105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401241" y="541926"/>
            <a:ext cx="2242997" cy="531827"/>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812963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03327" y="2023315"/>
            <a:ext cx="4138107" cy="2105681"/>
          </a:xfrm>
          <a:blipFill>
            <a:blip r:embed="rId2"/>
            <a:srcRect/>
            <a:stretch>
              <a:fillRect t="9" b="9"/>
            </a:stretch>
          </a:blipFill>
        </p:spPr>
        <p:txBody>
          <a:bodyPr/>
          <a:lstStyle>
            <a:lvl1pPr marL="0" indent="0">
              <a:buNone/>
              <a:defRPr/>
            </a:lvl1pPr>
          </a:lstStyle>
          <a:p>
            <a:pPr lvl="0"/>
            <a:r>
              <a:rPr lang="nl-NL" dirty="0"/>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844285" y="2103359"/>
            <a:ext cx="2644325" cy="1596403"/>
          </a:xfrm>
          <a:solidFill>
            <a:schemeClr val="bg1">
              <a:lumMod val="75000"/>
            </a:schemeClr>
          </a:solidFill>
        </p:spPr>
        <p:txBody>
          <a:bodyPr bIns="1260000" anchor="ctr" anchorCtr="0">
            <a:noAutofit/>
          </a:bodyPr>
          <a:lstStyle>
            <a:lvl1pPr marL="214313" marR="0" indent="-214313" algn="ctr" defTabSz="539354" rtl="0" eaLnBrk="1" fontAlgn="auto" latinLnBrk="0" hangingPunct="1">
              <a:lnSpc>
                <a:spcPct val="100000"/>
              </a:lnSpc>
              <a:spcBef>
                <a:spcPts val="225"/>
              </a:spcBef>
              <a:spcAft>
                <a:spcPts val="0"/>
              </a:spcAft>
              <a:buClr>
                <a:schemeClr val="bg2"/>
              </a:buClr>
              <a:buSzPct val="100000"/>
              <a:buNone/>
              <a:tabLst/>
              <a:defRPr sz="825">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en klik op ‘Invoegen’.</a:t>
            </a:r>
          </a:p>
        </p:txBody>
      </p:sp>
      <p:grpSp>
        <p:nvGrpSpPr>
          <p:cNvPr id="9" name="- INSTRUCTIES">
            <a:extLst>
              <a:ext uri="{FF2B5EF4-FFF2-40B4-BE49-F238E27FC236}">
                <a16:creationId xmlns:a16="http://schemas.microsoft.com/office/drawing/2014/main" id="{8DA91809-19E1-47EC-8D78-062B48946B9E}"/>
              </a:ext>
            </a:extLst>
          </p:cNvPr>
          <p:cNvGrpSpPr/>
          <p:nvPr userDrawn="1"/>
        </p:nvGrpSpPr>
        <p:grpSpPr>
          <a:xfrm>
            <a:off x="9283196" y="0"/>
            <a:ext cx="2770040" cy="4952973"/>
            <a:chOff x="-3786437" y="0"/>
            <a:chExt cx="3693386" cy="6603964"/>
          </a:xfrm>
        </p:grpSpPr>
        <p:sp>
          <p:nvSpPr>
            <p:cNvPr id="12" name="Rechthoek 11">
              <a:extLst>
                <a:ext uri="{FF2B5EF4-FFF2-40B4-BE49-F238E27FC236}">
                  <a16:creationId xmlns:a16="http://schemas.microsoft.com/office/drawing/2014/main" id="{73759245-B1A3-40F9-BEB5-C3F226863C41}"/>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3" name="Rechthoek 12">
              <a:extLst>
                <a:ext uri="{FF2B5EF4-FFF2-40B4-BE49-F238E27FC236}">
                  <a16:creationId xmlns:a16="http://schemas.microsoft.com/office/drawing/2014/main" id="{AFFDA94E-E05A-432F-A0F3-921B71D94020}"/>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4" name="Ovaal 13">
              <a:extLst>
                <a:ext uri="{FF2B5EF4-FFF2-40B4-BE49-F238E27FC236}">
                  <a16:creationId xmlns:a16="http://schemas.microsoft.com/office/drawing/2014/main" id="{5E8DFBE3-EB30-48B8-B285-D7D1D27A15B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4097261-A62B-4D7B-9F49-2D5DB09D34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 name="Ovaal 15">
              <a:extLst>
                <a:ext uri="{FF2B5EF4-FFF2-40B4-BE49-F238E27FC236}">
                  <a16:creationId xmlns:a16="http://schemas.microsoft.com/office/drawing/2014/main" id="{8328BFB2-D869-4006-B994-A58ED00056A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6D422270-EACD-4E50-A140-D5009A4EBA9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FFBCD787-8646-41ED-B700-84B75E2875E5}"/>
                </a:ext>
              </a:extLst>
            </p:cNvPr>
            <p:cNvGrpSpPr/>
            <p:nvPr userDrawn="1"/>
          </p:nvGrpSpPr>
          <p:grpSpPr>
            <a:xfrm>
              <a:off x="-3311319" y="2164285"/>
              <a:ext cx="825500" cy="209550"/>
              <a:chOff x="13504624" y="2482850"/>
              <a:chExt cx="825500" cy="209550"/>
            </a:xfrm>
          </p:grpSpPr>
          <p:sp>
            <p:nvSpPr>
              <p:cNvPr id="77" name="Rechthoek 76">
                <a:extLst>
                  <a:ext uri="{FF2B5EF4-FFF2-40B4-BE49-F238E27FC236}">
                    <a16:creationId xmlns:a16="http://schemas.microsoft.com/office/drawing/2014/main" id="{B48BF971-C9A7-4B59-BF1D-0D638485BE4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8" name="Rechte verbindingslijn 77">
                <a:extLst>
                  <a:ext uri="{FF2B5EF4-FFF2-40B4-BE49-F238E27FC236}">
                    <a16:creationId xmlns:a16="http://schemas.microsoft.com/office/drawing/2014/main" id="{D0557C8F-7756-4F64-AF90-735F334694A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9" name="Gelijkbenige driehoek 78">
                <a:extLst>
                  <a:ext uri="{FF2B5EF4-FFF2-40B4-BE49-F238E27FC236}">
                    <a16:creationId xmlns:a16="http://schemas.microsoft.com/office/drawing/2014/main" id="{F5FC9B9F-E267-403C-AD02-DA1F1FC0763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039DBB03-A1B5-488E-A344-BA585DF4562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6C8FC745-2133-4DE8-9436-8725295AC62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ICOON_info">
              <a:extLst>
                <a:ext uri="{FF2B5EF4-FFF2-40B4-BE49-F238E27FC236}">
                  <a16:creationId xmlns:a16="http://schemas.microsoft.com/office/drawing/2014/main" id="{9B80B129-84C7-4F5B-B36D-74C2AE9A7216}"/>
                </a:ext>
              </a:extLst>
            </p:cNvPr>
            <p:cNvGrpSpPr/>
            <p:nvPr userDrawn="1"/>
          </p:nvGrpSpPr>
          <p:grpSpPr>
            <a:xfrm>
              <a:off x="-376736" y="5637326"/>
              <a:ext cx="283685" cy="283685"/>
              <a:chOff x="-510741" y="5913713"/>
              <a:chExt cx="267555" cy="267555"/>
            </a:xfrm>
          </p:grpSpPr>
          <p:sp>
            <p:nvSpPr>
              <p:cNvPr id="75" name="Ovaal 74">
                <a:extLst>
                  <a:ext uri="{FF2B5EF4-FFF2-40B4-BE49-F238E27FC236}">
                    <a16:creationId xmlns:a16="http://schemas.microsoft.com/office/drawing/2014/main" id="{FBC8DB4E-DB38-49D8-A1CA-BC5AE22A74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70FEEDCA-9006-4559-8E92-BB5C9C83DA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2BCAC678-B0E4-41F9-8416-C13209D5462C}"/>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018266AF-498E-450F-8025-D2A4BAC58CF4}"/>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4" name="Groep 23">
              <a:extLst>
                <a:ext uri="{FF2B5EF4-FFF2-40B4-BE49-F238E27FC236}">
                  <a16:creationId xmlns:a16="http://schemas.microsoft.com/office/drawing/2014/main" id="{7ED6438D-A4D3-4807-A274-389E1DFB0107}"/>
                </a:ext>
              </a:extLst>
            </p:cNvPr>
            <p:cNvGrpSpPr/>
            <p:nvPr userDrawn="1"/>
          </p:nvGrpSpPr>
          <p:grpSpPr>
            <a:xfrm>
              <a:off x="-3408294" y="5055351"/>
              <a:ext cx="622283" cy="612919"/>
              <a:chOff x="12617641" y="3403239"/>
              <a:chExt cx="752963" cy="741634"/>
            </a:xfrm>
          </p:grpSpPr>
          <p:grpSp>
            <p:nvGrpSpPr>
              <p:cNvPr id="59" name="Groep 58">
                <a:extLst>
                  <a:ext uri="{FF2B5EF4-FFF2-40B4-BE49-F238E27FC236}">
                    <a16:creationId xmlns:a16="http://schemas.microsoft.com/office/drawing/2014/main" id="{69D7D66E-D6BA-4C96-BAAF-0C6B686AED8F}"/>
                  </a:ext>
                </a:extLst>
              </p:cNvPr>
              <p:cNvGrpSpPr/>
              <p:nvPr userDrawn="1"/>
            </p:nvGrpSpPr>
            <p:grpSpPr>
              <a:xfrm>
                <a:off x="12771550" y="3403239"/>
                <a:ext cx="467156" cy="448491"/>
                <a:chOff x="12782177" y="3403239"/>
                <a:chExt cx="467156" cy="448491"/>
              </a:xfrm>
            </p:grpSpPr>
            <p:grpSp>
              <p:nvGrpSpPr>
                <p:cNvPr id="62" name="Groep 61">
                  <a:extLst>
                    <a:ext uri="{FF2B5EF4-FFF2-40B4-BE49-F238E27FC236}">
                      <a16:creationId xmlns:a16="http://schemas.microsoft.com/office/drawing/2014/main" id="{5C5728F3-A91E-4539-9FD4-2C0FC8A5B820}"/>
                    </a:ext>
                  </a:extLst>
                </p:cNvPr>
                <p:cNvGrpSpPr/>
                <p:nvPr userDrawn="1"/>
              </p:nvGrpSpPr>
              <p:grpSpPr>
                <a:xfrm>
                  <a:off x="12782177" y="3403239"/>
                  <a:ext cx="412972" cy="396132"/>
                  <a:chOff x="13554906" y="3320109"/>
                  <a:chExt cx="443912" cy="425811"/>
                </a:xfrm>
              </p:grpSpPr>
              <p:grpSp>
                <p:nvGrpSpPr>
                  <p:cNvPr id="69" name="Groep 68">
                    <a:extLst>
                      <a:ext uri="{FF2B5EF4-FFF2-40B4-BE49-F238E27FC236}">
                        <a16:creationId xmlns:a16="http://schemas.microsoft.com/office/drawing/2014/main" id="{697BCFEB-F56D-48F2-B5B1-A876FB58DB48}"/>
                      </a:ext>
                    </a:extLst>
                  </p:cNvPr>
                  <p:cNvGrpSpPr/>
                  <p:nvPr userDrawn="1"/>
                </p:nvGrpSpPr>
                <p:grpSpPr>
                  <a:xfrm>
                    <a:off x="13554906" y="3320109"/>
                    <a:ext cx="443912" cy="425811"/>
                    <a:chOff x="12909684" y="1276143"/>
                    <a:chExt cx="443912" cy="425811"/>
                  </a:xfrm>
                </p:grpSpPr>
                <p:sp>
                  <p:nvSpPr>
                    <p:cNvPr id="72" name="Rechthoek 71">
                      <a:extLst>
                        <a:ext uri="{FF2B5EF4-FFF2-40B4-BE49-F238E27FC236}">
                          <a16:creationId xmlns:a16="http://schemas.microsoft.com/office/drawing/2014/main" id="{F3FBEFB5-C193-4217-908D-562CD41463A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129D9CF3-9EAB-43B2-981D-715074DE85E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F99195A-E2A8-445E-B730-8B1471D5BD0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70" name="Afbeelding 69">
                    <a:extLst>
                      <a:ext uri="{FF2B5EF4-FFF2-40B4-BE49-F238E27FC236}">
                        <a16:creationId xmlns:a16="http://schemas.microsoft.com/office/drawing/2014/main" id="{0F1C5461-3734-44B5-ABDB-8799D1347B43}"/>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1" name="Afbeelding 70">
                    <a:extLst>
                      <a:ext uri="{FF2B5EF4-FFF2-40B4-BE49-F238E27FC236}">
                        <a16:creationId xmlns:a16="http://schemas.microsoft.com/office/drawing/2014/main" id="{FE9F9682-CDA0-4D63-8BA4-1FDE3E16BB56}"/>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3" name="Groep 62">
                  <a:extLst>
                    <a:ext uri="{FF2B5EF4-FFF2-40B4-BE49-F238E27FC236}">
                      <a16:creationId xmlns:a16="http://schemas.microsoft.com/office/drawing/2014/main" id="{6072BE66-B052-4217-9505-01B8B8AB6A55}"/>
                    </a:ext>
                  </a:extLst>
                </p:cNvPr>
                <p:cNvGrpSpPr/>
                <p:nvPr userDrawn="1"/>
              </p:nvGrpSpPr>
              <p:grpSpPr>
                <a:xfrm>
                  <a:off x="13103513" y="3705268"/>
                  <a:ext cx="145820" cy="146462"/>
                  <a:chOff x="13096169" y="3602278"/>
                  <a:chExt cx="145820" cy="146462"/>
                </a:xfrm>
              </p:grpSpPr>
              <p:sp>
                <p:nvSpPr>
                  <p:cNvPr id="67" name="Rechthoek 66">
                    <a:extLst>
                      <a:ext uri="{FF2B5EF4-FFF2-40B4-BE49-F238E27FC236}">
                        <a16:creationId xmlns:a16="http://schemas.microsoft.com/office/drawing/2014/main" id="{19A62E70-5A16-4418-9E2D-0E9DFAFFD5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5B618B34-EABF-430F-89EA-7BA5F34F361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E93C7859-0379-483B-97D6-16FAEC33C7AA}"/>
                    </a:ext>
                  </a:extLst>
                </p:cNvPr>
                <p:cNvGrpSpPr/>
                <p:nvPr userDrawn="1"/>
              </p:nvGrpSpPr>
              <p:grpSpPr>
                <a:xfrm rot="10800000">
                  <a:off x="13061402" y="3665637"/>
                  <a:ext cx="145820" cy="146462"/>
                  <a:chOff x="13096169" y="3602278"/>
                  <a:chExt cx="145820" cy="146462"/>
                </a:xfrm>
              </p:grpSpPr>
              <p:sp>
                <p:nvSpPr>
                  <p:cNvPr id="65" name="Rechthoek 64">
                    <a:extLst>
                      <a:ext uri="{FF2B5EF4-FFF2-40B4-BE49-F238E27FC236}">
                        <a16:creationId xmlns:a16="http://schemas.microsoft.com/office/drawing/2014/main" id="{B2E9A315-3B3D-4744-82DE-AA3C9226305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D74CFCAF-EC63-4D1A-AFAA-A51BF5556F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60" name="Rechthoek 59">
                <a:extLst>
                  <a:ext uri="{FF2B5EF4-FFF2-40B4-BE49-F238E27FC236}">
                    <a16:creationId xmlns:a16="http://schemas.microsoft.com/office/drawing/2014/main" id="{63F84454-7E32-4AD5-9702-ABF19EB892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61" name="Gelijkbenige driehoek 60">
                <a:extLst>
                  <a:ext uri="{FF2B5EF4-FFF2-40B4-BE49-F238E27FC236}">
                    <a16:creationId xmlns:a16="http://schemas.microsoft.com/office/drawing/2014/main" id="{42566378-DC6A-4A3B-A080-F479D84374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Rechthoek 24">
              <a:extLst>
                <a:ext uri="{FF2B5EF4-FFF2-40B4-BE49-F238E27FC236}">
                  <a16:creationId xmlns:a16="http://schemas.microsoft.com/office/drawing/2014/main" id="{CD0EEE58-21B2-4EB5-B349-2E0FAB777EDC}"/>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7" name="Groep 26">
              <a:extLst>
                <a:ext uri="{FF2B5EF4-FFF2-40B4-BE49-F238E27FC236}">
                  <a16:creationId xmlns:a16="http://schemas.microsoft.com/office/drawing/2014/main" id="{14BEF2C8-600D-4619-9427-572F3099EAAF}"/>
                </a:ext>
              </a:extLst>
            </p:cNvPr>
            <p:cNvGrpSpPr/>
            <p:nvPr userDrawn="1"/>
          </p:nvGrpSpPr>
          <p:grpSpPr>
            <a:xfrm>
              <a:off x="-2485819" y="3399207"/>
              <a:ext cx="1222990" cy="563933"/>
              <a:chOff x="-2485819" y="3399207"/>
              <a:chExt cx="1222990" cy="563933"/>
            </a:xfrm>
          </p:grpSpPr>
          <p:sp>
            <p:nvSpPr>
              <p:cNvPr id="38" name="Rechthoek 37">
                <a:extLst>
                  <a:ext uri="{FF2B5EF4-FFF2-40B4-BE49-F238E27FC236}">
                    <a16:creationId xmlns:a16="http://schemas.microsoft.com/office/drawing/2014/main" id="{45018023-C5FA-44C8-A4D8-C80902EE9AA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66187B3C-98AB-4132-9FB6-748AA22C47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087E679C-A4D2-4DB3-B379-429ACE649406}"/>
                  </a:ext>
                </a:extLst>
              </p:cNvPr>
              <p:cNvGrpSpPr/>
              <p:nvPr userDrawn="1"/>
            </p:nvGrpSpPr>
            <p:grpSpPr>
              <a:xfrm>
                <a:off x="-2403869" y="3460544"/>
                <a:ext cx="155951" cy="131922"/>
                <a:chOff x="12968836" y="3354170"/>
                <a:chExt cx="404806" cy="342433"/>
              </a:xfrm>
            </p:grpSpPr>
            <p:sp>
              <p:nvSpPr>
                <p:cNvPr id="53" name="Rechthoek: afgeronde hoeken 52">
                  <a:extLst>
                    <a:ext uri="{FF2B5EF4-FFF2-40B4-BE49-F238E27FC236}">
                      <a16:creationId xmlns:a16="http://schemas.microsoft.com/office/drawing/2014/main" id="{FBC871C4-89A2-4157-B8CB-4BA6BD3D268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011CC647-2EA6-4311-B146-886553FB35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4818144-5AC4-471E-91BB-4EC2A03AB2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00664FDF-0B61-478E-BD22-D7FAC450A49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25E2A312-CCB1-4A3A-A841-6282B63CFDA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30A5CBFF-8C80-48A7-ACE3-29BFB808AE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1B90B0A2-1BA6-4BB8-8B26-2F18A7582F3D}"/>
                  </a:ext>
                </a:extLst>
              </p:cNvPr>
              <p:cNvGrpSpPr/>
              <p:nvPr userDrawn="1"/>
            </p:nvGrpSpPr>
            <p:grpSpPr>
              <a:xfrm>
                <a:off x="-2423424" y="3690208"/>
                <a:ext cx="166739" cy="218963"/>
                <a:chOff x="12940828" y="3950597"/>
                <a:chExt cx="432813" cy="568367"/>
              </a:xfrm>
            </p:grpSpPr>
            <p:grpSp>
              <p:nvGrpSpPr>
                <p:cNvPr id="45" name="Groep 44">
                  <a:extLst>
                    <a:ext uri="{FF2B5EF4-FFF2-40B4-BE49-F238E27FC236}">
                      <a16:creationId xmlns:a16="http://schemas.microsoft.com/office/drawing/2014/main" id="{FB6B18FE-A18A-45DB-A4EA-C6936324E7E0}"/>
                    </a:ext>
                  </a:extLst>
                </p:cNvPr>
                <p:cNvGrpSpPr/>
                <p:nvPr userDrawn="1"/>
              </p:nvGrpSpPr>
              <p:grpSpPr>
                <a:xfrm>
                  <a:off x="13000382" y="4006891"/>
                  <a:ext cx="373259" cy="315747"/>
                  <a:chOff x="12968836" y="3354170"/>
                  <a:chExt cx="404806" cy="342433"/>
                </a:xfrm>
              </p:grpSpPr>
              <p:sp>
                <p:nvSpPr>
                  <p:cNvPr id="47" name="Rechthoek: afgeronde hoeken 46">
                    <a:extLst>
                      <a:ext uri="{FF2B5EF4-FFF2-40B4-BE49-F238E27FC236}">
                        <a16:creationId xmlns:a16="http://schemas.microsoft.com/office/drawing/2014/main" id="{34DA5A5F-0AE5-4F68-A456-B94E3BB7AE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289A95B-73D9-4492-B79E-FFDB433F5F9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435DB490-E535-4662-A142-2225F74EEEC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6AEDBBB-FA8B-4A98-8938-10DA40F2AD1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803940E-C891-4539-B747-05A0A50B812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AFA8DF50-2048-45C5-8D58-7E48630ADB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6" name="Boog 45">
                  <a:extLst>
                    <a:ext uri="{FF2B5EF4-FFF2-40B4-BE49-F238E27FC236}">
                      <a16:creationId xmlns:a16="http://schemas.microsoft.com/office/drawing/2014/main" id="{3E657A60-421D-47E2-8015-F9A3EEF1C23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2" name="Tekstvak 41">
                <a:extLst>
                  <a:ext uri="{FF2B5EF4-FFF2-40B4-BE49-F238E27FC236}">
                    <a16:creationId xmlns:a16="http://schemas.microsoft.com/office/drawing/2014/main" id="{827A0737-87BB-4C74-A70F-591F2295F442}"/>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3" name="Tekstvak 42">
                <a:extLst>
                  <a:ext uri="{FF2B5EF4-FFF2-40B4-BE49-F238E27FC236}">
                    <a16:creationId xmlns:a16="http://schemas.microsoft.com/office/drawing/2014/main" id="{3025F734-597B-421D-9038-3349DB83D17A}"/>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4" name="Vrije vorm: vorm 43">
                <a:extLst>
                  <a:ext uri="{FF2B5EF4-FFF2-40B4-BE49-F238E27FC236}">
                    <a16:creationId xmlns:a16="http://schemas.microsoft.com/office/drawing/2014/main" id="{75FBC0C0-E0B2-4A8E-9B4F-F1D6A237185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8" name="Groep 27">
              <a:extLst>
                <a:ext uri="{FF2B5EF4-FFF2-40B4-BE49-F238E27FC236}">
                  <a16:creationId xmlns:a16="http://schemas.microsoft.com/office/drawing/2014/main" id="{F0373943-20CB-4FCC-B9AB-B65BAD8DD471}"/>
                </a:ext>
              </a:extLst>
            </p:cNvPr>
            <p:cNvGrpSpPr/>
            <p:nvPr userDrawn="1"/>
          </p:nvGrpSpPr>
          <p:grpSpPr>
            <a:xfrm>
              <a:off x="-3310781" y="1231352"/>
              <a:ext cx="311450" cy="313414"/>
              <a:chOff x="-3310781" y="1231352"/>
              <a:chExt cx="311450" cy="313414"/>
            </a:xfrm>
          </p:grpSpPr>
          <p:sp>
            <p:nvSpPr>
              <p:cNvPr id="35" name="Rechthoek 34">
                <a:extLst>
                  <a:ext uri="{FF2B5EF4-FFF2-40B4-BE49-F238E27FC236}">
                    <a16:creationId xmlns:a16="http://schemas.microsoft.com/office/drawing/2014/main" id="{A0F65B66-DFD9-47DC-8DB0-FCF12586E14A}"/>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6" name="Vrije vorm 112">
                <a:extLst>
                  <a:ext uri="{FF2B5EF4-FFF2-40B4-BE49-F238E27FC236}">
                    <a16:creationId xmlns:a16="http://schemas.microsoft.com/office/drawing/2014/main" id="{11F56CBF-B62A-42FE-8923-3689179D2B5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7" name="Vrije vorm 113">
                <a:extLst>
                  <a:ext uri="{FF2B5EF4-FFF2-40B4-BE49-F238E27FC236}">
                    <a16:creationId xmlns:a16="http://schemas.microsoft.com/office/drawing/2014/main" id="{8CD0AA8B-2C29-4136-BEC6-05B4825D1E59}"/>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87B406F1-35C3-41CD-9FF2-8F0A73496CDD}"/>
                </a:ext>
              </a:extLst>
            </p:cNvPr>
            <p:cNvGrpSpPr/>
            <p:nvPr userDrawn="1"/>
          </p:nvGrpSpPr>
          <p:grpSpPr>
            <a:xfrm>
              <a:off x="-938434" y="5913341"/>
              <a:ext cx="627798" cy="576693"/>
              <a:chOff x="-938434" y="4570310"/>
              <a:chExt cx="627798" cy="576693"/>
            </a:xfrm>
          </p:grpSpPr>
          <p:grpSp>
            <p:nvGrpSpPr>
              <p:cNvPr id="30" name="Inspireren">
                <a:extLst>
                  <a:ext uri="{FF2B5EF4-FFF2-40B4-BE49-F238E27FC236}">
                    <a16:creationId xmlns:a16="http://schemas.microsoft.com/office/drawing/2014/main" id="{B4C405D5-0445-4F35-BFE2-AAA3C93E8DC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394C3AA6-88DF-4C79-B211-A1EBFC5656B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A4C383A-7346-4D11-A106-3127346338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11560702-177C-4189-9103-04BA42591D3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49B865EA-9E74-4352-B4B0-404C4249025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err="1">
                <a:solidFill>
                  <a:sysClr val="windowText" lastClr="000000"/>
                </a:solidFill>
                <a:latin typeface="+mn-lt"/>
                <a:cs typeface="Calibri" panose="020F0502020204030204" pitchFamily="34" charset="0"/>
              </a:rPr>
              <a:t>Devices</a:t>
            </a:r>
            <a:endParaRPr lang="nl-NL" sz="105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8535562" y="4886325"/>
            <a:ext cx="197825" cy="94774"/>
          </a:xfrm>
        </p:spPr>
        <p:txBody>
          <a:bodyPr/>
          <a:lstStyle>
            <a:lvl1pPr>
              <a:defRPr>
                <a:solidFill>
                  <a:schemeClr val="tx2"/>
                </a:solidFill>
              </a:defRPr>
            </a:lvl1pPr>
          </a:lstStyle>
          <a:p>
            <a:fld id="{361A1203-CA3D-4D48-AFA0-9D668419C1D5}" type="slidenum">
              <a:rPr lang="nl-NL" smtClean="0"/>
              <a:pPr/>
              <a:t>‹#›</a:t>
            </a:fld>
            <a:endParaRPr lang="nl-NL" dirty="0"/>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5106155" y="769047"/>
            <a:ext cx="3630067" cy="3060127"/>
          </a:xfrm>
          <a:blipFill>
            <a:blip r:embed="rId5"/>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5242438" y="945950"/>
            <a:ext cx="3350252" cy="1913392"/>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6858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825"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4225204" y="2329451"/>
            <a:ext cx="1573642" cy="2143035"/>
          </a:xfrm>
          <a:blipFill>
            <a:blip r:embed="rId6"/>
            <a:srcRect/>
            <a:stretch>
              <a:fillRect l="1" r="1"/>
            </a:stretch>
          </a:blipFill>
        </p:spPr>
        <p:txBody>
          <a:bodyPr/>
          <a:lstStyle>
            <a:lvl1pPr>
              <a:defRPr sz="100">
                <a:solidFill>
                  <a:schemeClr val="bg1"/>
                </a:solidFill>
              </a:defRPr>
            </a:lvl1pPr>
          </a:lstStyle>
          <a:p>
            <a:pPr lvl="0"/>
            <a:r>
              <a:rPr lang="nl-NL" dirty="0"/>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4389598" y="2490473"/>
            <a:ext cx="1244852" cy="1656132"/>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539354" rtl="0" eaLnBrk="1" fontAlgn="auto" latinLnBrk="0" hangingPunct="1">
              <a:lnSpc>
                <a:spcPct val="100000"/>
              </a:lnSpc>
              <a:spcBef>
                <a:spcPts val="225"/>
              </a:spcBef>
              <a:spcAft>
                <a:spcPts val="0"/>
              </a:spcAft>
              <a:buClr>
                <a:schemeClr val="bg2"/>
              </a:buClr>
              <a:buSzPct val="100000"/>
              <a:tabLst/>
              <a:defRPr lang="nl-NL" sz="825"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401241" y="541926"/>
            <a:ext cx="4170760" cy="531827"/>
          </a:xfrm>
        </p:spPr>
        <p:txBody>
          <a:bodyPr/>
          <a:lstStyle>
            <a:lvl1pPr algn="l">
              <a:defRPr/>
            </a:lvl1pPr>
          </a:lstStyle>
          <a:p>
            <a:r>
              <a:rPr lang="nl-NL" dirty="0"/>
              <a:t>Titel</a:t>
            </a:r>
            <a:br>
              <a:rPr lang="nl-NL" dirty="0"/>
            </a:br>
            <a:r>
              <a:rPr lang="nl-NL" dirty="0"/>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3387248" y="3014385"/>
            <a:ext cx="729440" cy="1327668"/>
          </a:xfrm>
          <a:blipFill>
            <a:blip r:embed="rId7"/>
            <a:stretch>
              <a:fillRect/>
            </a:stretch>
          </a:blipFill>
        </p:spPr>
        <p:txBody>
          <a:bodyPr/>
          <a:lstStyle>
            <a:lvl1pPr marL="0" indent="0">
              <a:buNone/>
              <a:defRPr/>
            </a:lvl1pPr>
          </a:lstStyle>
          <a:p>
            <a:pPr lvl="0"/>
            <a:r>
              <a:rPr lang="nl-NL" dirty="0"/>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3422778" y="3040141"/>
            <a:ext cx="508135" cy="109947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14313" marR="0" indent="-214313" algn="ctr" defTabSz="539354" rtl="0" eaLnBrk="1" fontAlgn="auto" latinLnBrk="0" hangingPunct="1">
              <a:lnSpc>
                <a:spcPct val="100000"/>
              </a:lnSpc>
              <a:spcBef>
                <a:spcPts val="225"/>
              </a:spcBef>
              <a:spcAft>
                <a:spcPts val="0"/>
              </a:spcAft>
              <a:buClr>
                <a:schemeClr val="bg2"/>
              </a:buClr>
              <a:buSzPct val="100000"/>
              <a:buNone/>
              <a:tabLst/>
              <a:defRPr sz="1050">
                <a:solidFill>
                  <a:schemeClr val="bg1">
                    <a:lumMod val="95000"/>
                  </a:schemeClr>
                </a:solidFill>
              </a:defRPr>
            </a:lvl1pPr>
          </a:lstStyle>
          <a:p>
            <a:pPr marL="214313" marR="0" lvl="0" indent="-214313" algn="ctr" defTabSz="539354" rtl="0" eaLnBrk="1" fontAlgn="auto" latinLnBrk="0" hangingPunct="1">
              <a:lnSpc>
                <a:spcPct val="100000"/>
              </a:lnSpc>
              <a:spcBef>
                <a:spcPts val="225"/>
              </a:spcBef>
              <a:spcAft>
                <a:spcPts val="450"/>
              </a:spcAft>
              <a:buClr>
                <a:schemeClr val="bg2"/>
              </a:buClr>
              <a:buSzPct val="100000"/>
              <a:tabLst/>
              <a:defRPr/>
            </a:pPr>
            <a:r>
              <a:rPr lang="nl-NL" noProof="0" dirty="0"/>
              <a:t> </a:t>
            </a:r>
          </a:p>
        </p:txBody>
      </p:sp>
    </p:spTree>
    <p:extLst>
      <p:ext uri="{BB962C8B-B14F-4D97-AF65-F5344CB8AC3E}">
        <p14:creationId xmlns:p14="http://schemas.microsoft.com/office/powerpoint/2010/main" val="796874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grpSp>
        <p:nvGrpSpPr>
          <p:cNvPr id="10" name="- INSTRUCTIES">
            <a:extLst>
              <a:ext uri="{FF2B5EF4-FFF2-40B4-BE49-F238E27FC236}">
                <a16:creationId xmlns:a16="http://schemas.microsoft.com/office/drawing/2014/main" id="{AD9395A9-C245-4E56-909E-615691627F8C}"/>
              </a:ext>
            </a:extLst>
          </p:cNvPr>
          <p:cNvGrpSpPr/>
          <p:nvPr userDrawn="1"/>
        </p:nvGrpSpPr>
        <p:grpSpPr>
          <a:xfrm>
            <a:off x="9283196" y="0"/>
            <a:ext cx="2770040" cy="5016356"/>
            <a:chOff x="-3786165" y="-1"/>
            <a:chExt cx="3693386" cy="6688475"/>
          </a:xfrm>
        </p:grpSpPr>
        <p:sp>
          <p:nvSpPr>
            <p:cNvPr id="12" name="Rechthoek 11">
              <a:extLst>
                <a:ext uri="{FF2B5EF4-FFF2-40B4-BE49-F238E27FC236}">
                  <a16:creationId xmlns:a16="http://schemas.microsoft.com/office/drawing/2014/main" id="{8E88618B-0D2C-4194-9CE7-F1D0B204423B}"/>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3" name="Ovaal 12">
              <a:extLst>
                <a:ext uri="{FF2B5EF4-FFF2-40B4-BE49-F238E27FC236}">
                  <a16:creationId xmlns:a16="http://schemas.microsoft.com/office/drawing/2014/main" id="{842AE23A-C89F-4D39-9981-91CCDA1FE133}"/>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D186BB90-28A0-4810-9220-2DDD9ED2D5E9}"/>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Ovaal 14">
              <a:extLst>
                <a:ext uri="{FF2B5EF4-FFF2-40B4-BE49-F238E27FC236}">
                  <a16:creationId xmlns:a16="http://schemas.microsoft.com/office/drawing/2014/main" id="{01E40480-AA05-4E35-8461-949E8E6C5459}"/>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0AD9D1BB-F793-4446-8254-ADE85D54C0A4}"/>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Ovaal 16">
              <a:extLst>
                <a:ext uri="{FF2B5EF4-FFF2-40B4-BE49-F238E27FC236}">
                  <a16:creationId xmlns:a16="http://schemas.microsoft.com/office/drawing/2014/main" id="{D070E9CB-43CE-4E00-B975-8427447B841A}"/>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4247EF33-0819-407A-8DB4-7C46CF8AF0AC}"/>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9" name="Rechthoek 18">
              <a:extLst>
                <a:ext uri="{FF2B5EF4-FFF2-40B4-BE49-F238E27FC236}">
                  <a16:creationId xmlns:a16="http://schemas.microsoft.com/office/drawing/2014/main" id="{7DF8A9CF-52A3-495B-A0F2-4A7B9180A4C5}"/>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0" name="Groep 19">
              <a:extLst>
                <a:ext uri="{FF2B5EF4-FFF2-40B4-BE49-F238E27FC236}">
                  <a16:creationId xmlns:a16="http://schemas.microsoft.com/office/drawing/2014/main" id="{EE270055-95E7-438C-A613-0A150A814B34}"/>
                </a:ext>
              </a:extLst>
            </p:cNvPr>
            <p:cNvGrpSpPr/>
            <p:nvPr userDrawn="1"/>
          </p:nvGrpSpPr>
          <p:grpSpPr>
            <a:xfrm>
              <a:off x="-2485819" y="3479783"/>
              <a:ext cx="1222990" cy="563933"/>
              <a:chOff x="-2485819" y="3399207"/>
              <a:chExt cx="1222990" cy="563933"/>
            </a:xfrm>
          </p:grpSpPr>
          <p:sp>
            <p:nvSpPr>
              <p:cNvPr id="60" name="Rechthoek 59">
                <a:extLst>
                  <a:ext uri="{FF2B5EF4-FFF2-40B4-BE49-F238E27FC236}">
                    <a16:creationId xmlns:a16="http://schemas.microsoft.com/office/drawing/2014/main" id="{B893B2C5-7453-46B2-A98C-AC567E93A120}"/>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EF098713-AE13-4FFC-8213-F7C4BF55AC8E}"/>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62" name="Groep 61">
                <a:extLst>
                  <a:ext uri="{FF2B5EF4-FFF2-40B4-BE49-F238E27FC236}">
                    <a16:creationId xmlns:a16="http://schemas.microsoft.com/office/drawing/2014/main" id="{9FD36359-B06C-42C9-BEDA-471154C52207}"/>
                  </a:ext>
                </a:extLst>
              </p:cNvPr>
              <p:cNvGrpSpPr/>
              <p:nvPr userDrawn="1"/>
            </p:nvGrpSpPr>
            <p:grpSpPr>
              <a:xfrm>
                <a:off x="-2403869" y="3460544"/>
                <a:ext cx="155951" cy="131922"/>
                <a:chOff x="12968836" y="3354170"/>
                <a:chExt cx="404806" cy="342433"/>
              </a:xfrm>
            </p:grpSpPr>
            <p:sp>
              <p:nvSpPr>
                <p:cNvPr id="75" name="Rechthoek: afgeronde hoeken 74">
                  <a:extLst>
                    <a:ext uri="{FF2B5EF4-FFF2-40B4-BE49-F238E27FC236}">
                      <a16:creationId xmlns:a16="http://schemas.microsoft.com/office/drawing/2014/main" id="{579A62FB-0E21-4C48-B798-1CFDD997F19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4CBD7BBB-AB31-4FC6-B699-E44DADF17CB4}"/>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422E4960-1B48-4449-B2D4-24949CCE7DCE}"/>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6F4CFE0E-6A63-4800-AAF4-B228683062A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5442018E-797A-47B5-8945-F38E4AD24AD9}"/>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8DCB9166-252A-44E9-9AE5-A36F3E09425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3" name="Groep 62">
                <a:extLst>
                  <a:ext uri="{FF2B5EF4-FFF2-40B4-BE49-F238E27FC236}">
                    <a16:creationId xmlns:a16="http://schemas.microsoft.com/office/drawing/2014/main" id="{5B1551D7-AAD1-4482-9BBA-C0C2CB5A02EB}"/>
                  </a:ext>
                </a:extLst>
              </p:cNvPr>
              <p:cNvGrpSpPr/>
              <p:nvPr userDrawn="1"/>
            </p:nvGrpSpPr>
            <p:grpSpPr>
              <a:xfrm>
                <a:off x="-2423424" y="3690208"/>
                <a:ext cx="166739" cy="218963"/>
                <a:chOff x="12940828" y="3950597"/>
                <a:chExt cx="432813" cy="568367"/>
              </a:xfrm>
            </p:grpSpPr>
            <p:grpSp>
              <p:nvGrpSpPr>
                <p:cNvPr id="67" name="Groep 66">
                  <a:extLst>
                    <a:ext uri="{FF2B5EF4-FFF2-40B4-BE49-F238E27FC236}">
                      <a16:creationId xmlns:a16="http://schemas.microsoft.com/office/drawing/2014/main" id="{A107849B-F863-4271-BDFA-B5605601C242}"/>
                    </a:ext>
                  </a:extLst>
                </p:cNvPr>
                <p:cNvGrpSpPr/>
                <p:nvPr userDrawn="1"/>
              </p:nvGrpSpPr>
              <p:grpSpPr>
                <a:xfrm>
                  <a:off x="13000382" y="4006891"/>
                  <a:ext cx="373259" cy="315747"/>
                  <a:chOff x="12968836" y="3354170"/>
                  <a:chExt cx="404806" cy="342433"/>
                </a:xfrm>
              </p:grpSpPr>
              <p:sp>
                <p:nvSpPr>
                  <p:cNvPr id="69" name="Rechthoek: afgeronde hoeken 68">
                    <a:extLst>
                      <a:ext uri="{FF2B5EF4-FFF2-40B4-BE49-F238E27FC236}">
                        <a16:creationId xmlns:a16="http://schemas.microsoft.com/office/drawing/2014/main" id="{846E40E5-7BA1-4400-902A-43327BE81868}"/>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CA72E51B-4005-40CC-9A00-0A37B1D7AF5D}"/>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3F5AFBE4-D4B0-4594-BC37-BB6963E9CD0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EE4885C0-DE54-4D58-9E87-7544AFB1444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DBFE88CC-E8EA-4ACE-9C84-0A60A3623731}"/>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C9804A24-DE38-4369-893B-CEFA99906E0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68" name="Boog 67">
                  <a:extLst>
                    <a:ext uri="{FF2B5EF4-FFF2-40B4-BE49-F238E27FC236}">
                      <a16:creationId xmlns:a16="http://schemas.microsoft.com/office/drawing/2014/main" id="{8D915EE9-9797-477D-8CFA-DB7A195AB3CC}"/>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64" name="Tekstvak 63">
                <a:extLst>
                  <a:ext uri="{FF2B5EF4-FFF2-40B4-BE49-F238E27FC236}">
                    <a16:creationId xmlns:a16="http://schemas.microsoft.com/office/drawing/2014/main" id="{382FF9A9-C32E-442F-848D-6257177B7CC4}"/>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65" name="Tekstvak 64">
                <a:extLst>
                  <a:ext uri="{FF2B5EF4-FFF2-40B4-BE49-F238E27FC236}">
                    <a16:creationId xmlns:a16="http://schemas.microsoft.com/office/drawing/2014/main" id="{BD85038F-F344-43E6-9C66-1D99D6749AF8}"/>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66" name="Vrije vorm: vorm 65">
                <a:extLst>
                  <a:ext uri="{FF2B5EF4-FFF2-40B4-BE49-F238E27FC236}">
                    <a16:creationId xmlns:a16="http://schemas.microsoft.com/office/drawing/2014/main" id="{7032281E-6BDE-4A66-AFCF-C4AFA9D55BD8}"/>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1" name="Groep 20">
              <a:extLst>
                <a:ext uri="{FF2B5EF4-FFF2-40B4-BE49-F238E27FC236}">
                  <a16:creationId xmlns:a16="http://schemas.microsoft.com/office/drawing/2014/main" id="{393ACC39-79FB-4E09-A8F2-254901139F3A}"/>
                </a:ext>
              </a:extLst>
            </p:cNvPr>
            <p:cNvGrpSpPr/>
            <p:nvPr userDrawn="1"/>
          </p:nvGrpSpPr>
          <p:grpSpPr>
            <a:xfrm>
              <a:off x="-3786165" y="5728778"/>
              <a:ext cx="3693386" cy="959696"/>
              <a:chOff x="-3786437" y="6163468"/>
              <a:chExt cx="3693386" cy="959696"/>
            </a:xfrm>
          </p:grpSpPr>
          <p:sp>
            <p:nvSpPr>
              <p:cNvPr id="50" name="Rechthoek 49">
                <a:extLst>
                  <a:ext uri="{FF2B5EF4-FFF2-40B4-BE49-F238E27FC236}">
                    <a16:creationId xmlns:a16="http://schemas.microsoft.com/office/drawing/2014/main" id="{FCCCCA62-3C23-4A83-84F4-E72EBD6EEA13}"/>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1" name="ICOON_info">
                <a:extLst>
                  <a:ext uri="{FF2B5EF4-FFF2-40B4-BE49-F238E27FC236}">
                    <a16:creationId xmlns:a16="http://schemas.microsoft.com/office/drawing/2014/main" id="{41865BA0-422A-4DF5-BDB2-5A444A8BB850}"/>
                  </a:ext>
                </a:extLst>
              </p:cNvPr>
              <p:cNvGrpSpPr/>
              <p:nvPr userDrawn="1"/>
            </p:nvGrpSpPr>
            <p:grpSpPr>
              <a:xfrm>
                <a:off x="-376736" y="6163468"/>
                <a:ext cx="283685" cy="283685"/>
                <a:chOff x="-510741" y="5913713"/>
                <a:chExt cx="267555" cy="267555"/>
              </a:xfrm>
            </p:grpSpPr>
            <p:sp>
              <p:nvSpPr>
                <p:cNvPr id="58" name="Ovaal 57">
                  <a:extLst>
                    <a:ext uri="{FF2B5EF4-FFF2-40B4-BE49-F238E27FC236}">
                      <a16:creationId xmlns:a16="http://schemas.microsoft.com/office/drawing/2014/main" id="{0A28E481-64BF-4BD4-9CE8-757ED692A25A}"/>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9" name="Graphic 163" descr="Informatie">
                  <a:extLst>
                    <a:ext uri="{FF2B5EF4-FFF2-40B4-BE49-F238E27FC236}">
                      <a16:creationId xmlns:a16="http://schemas.microsoft.com/office/drawing/2014/main" id="{039E5D12-34F7-45C1-981E-90B9599D4EC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BFE1725D-4A5F-4272-B2C7-ECD5288AF3E3}"/>
                  </a:ext>
                </a:extLst>
              </p:cNvPr>
              <p:cNvGrpSpPr/>
              <p:nvPr userDrawn="1"/>
            </p:nvGrpSpPr>
            <p:grpSpPr>
              <a:xfrm>
                <a:off x="-938434" y="6420818"/>
                <a:ext cx="627798" cy="576693"/>
                <a:chOff x="-938434" y="4570310"/>
                <a:chExt cx="627798" cy="576693"/>
              </a:xfrm>
            </p:grpSpPr>
            <p:grpSp>
              <p:nvGrpSpPr>
                <p:cNvPr id="53" name="Inspireren">
                  <a:extLst>
                    <a:ext uri="{FF2B5EF4-FFF2-40B4-BE49-F238E27FC236}">
                      <a16:creationId xmlns:a16="http://schemas.microsoft.com/office/drawing/2014/main" id="{7D4E5206-8EC9-4D75-8C51-D03F2206EF30}"/>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5" name="Freeform 12">
                    <a:extLst>
                      <a:ext uri="{FF2B5EF4-FFF2-40B4-BE49-F238E27FC236}">
                        <a16:creationId xmlns:a16="http://schemas.microsoft.com/office/drawing/2014/main" id="{82C37384-CC5D-4086-8CFE-E4E46C7838EE}"/>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6" name="Freeform 13">
                    <a:extLst>
                      <a:ext uri="{FF2B5EF4-FFF2-40B4-BE49-F238E27FC236}">
                        <a16:creationId xmlns:a16="http://schemas.microsoft.com/office/drawing/2014/main" id="{DE03E1BF-2913-4F58-8F14-F404A124FC7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7" name="Freeform 14">
                    <a:extLst>
                      <a:ext uri="{FF2B5EF4-FFF2-40B4-BE49-F238E27FC236}">
                        <a16:creationId xmlns:a16="http://schemas.microsoft.com/office/drawing/2014/main" id="{1E8A87DD-B9A1-448D-83C7-42A377F6C85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54" name="Tekstvak 53">
                  <a:extLst>
                    <a:ext uri="{FF2B5EF4-FFF2-40B4-BE49-F238E27FC236}">
                      <a16:creationId xmlns:a16="http://schemas.microsoft.com/office/drawing/2014/main" id="{46082041-3FB2-4C34-BC64-E883F07A8FB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2" name="Groep 21">
              <a:extLst>
                <a:ext uri="{FF2B5EF4-FFF2-40B4-BE49-F238E27FC236}">
                  <a16:creationId xmlns:a16="http://schemas.microsoft.com/office/drawing/2014/main" id="{F8F347EF-3DE8-48A3-9C23-AC987E3FA1C7}"/>
                </a:ext>
              </a:extLst>
            </p:cNvPr>
            <p:cNvGrpSpPr/>
            <p:nvPr userDrawn="1"/>
          </p:nvGrpSpPr>
          <p:grpSpPr>
            <a:xfrm>
              <a:off x="-3367447" y="1226982"/>
              <a:ext cx="791775" cy="406485"/>
              <a:chOff x="-3565087" y="1409294"/>
              <a:chExt cx="627469" cy="322133"/>
            </a:xfrm>
          </p:grpSpPr>
          <p:grpSp>
            <p:nvGrpSpPr>
              <p:cNvPr id="44" name="Groep 43">
                <a:extLst>
                  <a:ext uri="{FF2B5EF4-FFF2-40B4-BE49-F238E27FC236}">
                    <a16:creationId xmlns:a16="http://schemas.microsoft.com/office/drawing/2014/main" id="{883B4F63-A880-4BE1-8072-70A18AF2BA21}"/>
                  </a:ext>
                </a:extLst>
              </p:cNvPr>
              <p:cNvGrpSpPr/>
              <p:nvPr userDrawn="1"/>
            </p:nvGrpSpPr>
            <p:grpSpPr>
              <a:xfrm>
                <a:off x="-3364916" y="1409294"/>
                <a:ext cx="225195" cy="195499"/>
                <a:chOff x="10307162" y="1361199"/>
                <a:chExt cx="2200275" cy="1914525"/>
              </a:xfrm>
            </p:grpSpPr>
            <p:sp>
              <p:nvSpPr>
                <p:cNvPr id="46" name="Vrije vorm: vorm 45">
                  <a:extLst>
                    <a:ext uri="{FF2B5EF4-FFF2-40B4-BE49-F238E27FC236}">
                      <a16:creationId xmlns:a16="http://schemas.microsoft.com/office/drawing/2014/main" id="{FA3C9DD0-55D9-4BE3-A431-613353D6302B}"/>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47" name="Groep 46">
                  <a:extLst>
                    <a:ext uri="{FF2B5EF4-FFF2-40B4-BE49-F238E27FC236}">
                      <a16:creationId xmlns:a16="http://schemas.microsoft.com/office/drawing/2014/main" id="{22D9589B-E36F-46EC-BCFA-EBE900B12643}"/>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48" name="Vrije vorm: vorm 47">
                    <a:extLst>
                      <a:ext uri="{FF2B5EF4-FFF2-40B4-BE49-F238E27FC236}">
                        <a16:creationId xmlns:a16="http://schemas.microsoft.com/office/drawing/2014/main" id="{302E2300-5CF1-4CE5-AE5D-2776AFD4A665}"/>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49" name="Vrije vorm: vorm 48">
                    <a:extLst>
                      <a:ext uri="{FF2B5EF4-FFF2-40B4-BE49-F238E27FC236}">
                        <a16:creationId xmlns:a16="http://schemas.microsoft.com/office/drawing/2014/main" id="{75E8E4B7-501D-4991-BEFC-A07134FB6AED}"/>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45" name="Tekstvak 44">
                <a:extLst>
                  <a:ext uri="{FF2B5EF4-FFF2-40B4-BE49-F238E27FC236}">
                    <a16:creationId xmlns:a16="http://schemas.microsoft.com/office/drawing/2014/main" id="{FB884942-D8E2-491A-B3AC-C9D34980C03E}"/>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23" name="Groep 22">
              <a:extLst>
                <a:ext uri="{FF2B5EF4-FFF2-40B4-BE49-F238E27FC236}">
                  <a16:creationId xmlns:a16="http://schemas.microsoft.com/office/drawing/2014/main" id="{EE07251A-082D-499A-9341-66D10A630E1B}"/>
                </a:ext>
              </a:extLst>
            </p:cNvPr>
            <p:cNvGrpSpPr/>
            <p:nvPr userDrawn="1"/>
          </p:nvGrpSpPr>
          <p:grpSpPr>
            <a:xfrm>
              <a:off x="-3354295" y="5166361"/>
              <a:ext cx="514284" cy="506545"/>
              <a:chOff x="12617641" y="3403239"/>
              <a:chExt cx="752963" cy="741634"/>
            </a:xfrm>
          </p:grpSpPr>
          <p:grpSp>
            <p:nvGrpSpPr>
              <p:cNvPr id="28" name="Groep 27">
                <a:extLst>
                  <a:ext uri="{FF2B5EF4-FFF2-40B4-BE49-F238E27FC236}">
                    <a16:creationId xmlns:a16="http://schemas.microsoft.com/office/drawing/2014/main" id="{AFB488DB-AE24-45F9-BC92-FA4DD0CEE644}"/>
                  </a:ext>
                </a:extLst>
              </p:cNvPr>
              <p:cNvGrpSpPr/>
              <p:nvPr userDrawn="1"/>
            </p:nvGrpSpPr>
            <p:grpSpPr>
              <a:xfrm>
                <a:off x="12771530" y="3403239"/>
                <a:ext cx="467176" cy="448491"/>
                <a:chOff x="12782157" y="3403239"/>
                <a:chExt cx="467176" cy="448491"/>
              </a:xfrm>
            </p:grpSpPr>
            <p:grpSp>
              <p:nvGrpSpPr>
                <p:cNvPr id="31" name="Groep 30">
                  <a:extLst>
                    <a:ext uri="{FF2B5EF4-FFF2-40B4-BE49-F238E27FC236}">
                      <a16:creationId xmlns:a16="http://schemas.microsoft.com/office/drawing/2014/main" id="{3BF90CD9-6DB1-4C08-BC87-BF671EA277A8}"/>
                    </a:ext>
                  </a:extLst>
                </p:cNvPr>
                <p:cNvGrpSpPr/>
                <p:nvPr userDrawn="1"/>
              </p:nvGrpSpPr>
              <p:grpSpPr>
                <a:xfrm>
                  <a:off x="12782157" y="3403239"/>
                  <a:ext cx="412976" cy="396132"/>
                  <a:chOff x="13554906" y="3320109"/>
                  <a:chExt cx="443917" cy="425811"/>
                </a:xfrm>
              </p:grpSpPr>
              <p:grpSp>
                <p:nvGrpSpPr>
                  <p:cNvPr id="38" name="Groep 37">
                    <a:extLst>
                      <a:ext uri="{FF2B5EF4-FFF2-40B4-BE49-F238E27FC236}">
                        <a16:creationId xmlns:a16="http://schemas.microsoft.com/office/drawing/2014/main" id="{347D366A-1415-4D31-9918-DDF7D91ED6DB}"/>
                      </a:ext>
                    </a:extLst>
                  </p:cNvPr>
                  <p:cNvGrpSpPr/>
                  <p:nvPr userDrawn="1"/>
                </p:nvGrpSpPr>
                <p:grpSpPr>
                  <a:xfrm>
                    <a:off x="13554906" y="3320109"/>
                    <a:ext cx="443917" cy="425811"/>
                    <a:chOff x="12909684" y="1276143"/>
                    <a:chExt cx="443917" cy="425811"/>
                  </a:xfrm>
                </p:grpSpPr>
                <p:sp>
                  <p:nvSpPr>
                    <p:cNvPr id="41" name="Rechthoek 40">
                      <a:extLst>
                        <a:ext uri="{FF2B5EF4-FFF2-40B4-BE49-F238E27FC236}">
                          <a16:creationId xmlns:a16="http://schemas.microsoft.com/office/drawing/2014/main" id="{8FA40C3D-6950-47B2-B9B4-298C2842C40E}"/>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0B42C839-C9BC-49E4-B12A-5BDEC6F1AE80}"/>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AEA36FD4-D881-4347-A34B-63E5A6358B4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39" name="Afbeelding 38">
                    <a:extLst>
                      <a:ext uri="{FF2B5EF4-FFF2-40B4-BE49-F238E27FC236}">
                        <a16:creationId xmlns:a16="http://schemas.microsoft.com/office/drawing/2014/main" id="{C8E958B8-13F3-4CE6-8F88-6756B1FBFD24}"/>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0" name="Afbeelding 39">
                    <a:extLst>
                      <a:ext uri="{FF2B5EF4-FFF2-40B4-BE49-F238E27FC236}">
                        <a16:creationId xmlns:a16="http://schemas.microsoft.com/office/drawing/2014/main" id="{5A6AC50F-FFC1-423C-87A0-EDFFAD6C0F34}"/>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2" name="Groep 31">
                  <a:extLst>
                    <a:ext uri="{FF2B5EF4-FFF2-40B4-BE49-F238E27FC236}">
                      <a16:creationId xmlns:a16="http://schemas.microsoft.com/office/drawing/2014/main" id="{F9807B30-680C-4CD6-B41B-8E71FACDBB51}"/>
                    </a:ext>
                  </a:extLst>
                </p:cNvPr>
                <p:cNvGrpSpPr/>
                <p:nvPr userDrawn="1"/>
              </p:nvGrpSpPr>
              <p:grpSpPr>
                <a:xfrm>
                  <a:off x="13103513" y="3705268"/>
                  <a:ext cx="145820" cy="146462"/>
                  <a:chOff x="13096169" y="3602278"/>
                  <a:chExt cx="145820" cy="146462"/>
                </a:xfrm>
              </p:grpSpPr>
              <p:sp>
                <p:nvSpPr>
                  <p:cNvPr id="36" name="Rechthoek 35">
                    <a:extLst>
                      <a:ext uri="{FF2B5EF4-FFF2-40B4-BE49-F238E27FC236}">
                        <a16:creationId xmlns:a16="http://schemas.microsoft.com/office/drawing/2014/main" id="{3DA9D713-B8B4-4246-9C3C-8CEE38A0E20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DF63E333-61D3-414A-9FF9-1A256B34EA0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027CB623-D92A-4486-BBBB-50E99648450A}"/>
                    </a:ext>
                  </a:extLst>
                </p:cNvPr>
                <p:cNvGrpSpPr/>
                <p:nvPr userDrawn="1"/>
              </p:nvGrpSpPr>
              <p:grpSpPr>
                <a:xfrm rot="10800000">
                  <a:off x="13061402" y="3665637"/>
                  <a:ext cx="145820" cy="146462"/>
                  <a:chOff x="13096169" y="3602278"/>
                  <a:chExt cx="145820" cy="146462"/>
                </a:xfrm>
              </p:grpSpPr>
              <p:sp>
                <p:nvSpPr>
                  <p:cNvPr id="34" name="Rechthoek 33">
                    <a:extLst>
                      <a:ext uri="{FF2B5EF4-FFF2-40B4-BE49-F238E27FC236}">
                        <a16:creationId xmlns:a16="http://schemas.microsoft.com/office/drawing/2014/main" id="{62977D89-171D-4B66-A290-AA47F3A7338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5" name="Rechthoek 34">
                    <a:extLst>
                      <a:ext uri="{FF2B5EF4-FFF2-40B4-BE49-F238E27FC236}">
                        <a16:creationId xmlns:a16="http://schemas.microsoft.com/office/drawing/2014/main" id="{24BA9262-144E-498D-9BA5-5E9E70341F5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29" name="Rechthoek 28">
                <a:extLst>
                  <a:ext uri="{FF2B5EF4-FFF2-40B4-BE49-F238E27FC236}">
                    <a16:creationId xmlns:a16="http://schemas.microsoft.com/office/drawing/2014/main" id="{1C5C4638-A554-4F78-998A-D7A162C93E46}"/>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0" name="Gelijkbenige driehoek 29">
                <a:extLst>
                  <a:ext uri="{FF2B5EF4-FFF2-40B4-BE49-F238E27FC236}">
                    <a16:creationId xmlns:a16="http://schemas.microsoft.com/office/drawing/2014/main" id="{8E3CC9A7-CF7A-489D-8AEE-CCB8B8BEC99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4" name="Ovaal 23">
              <a:extLst>
                <a:ext uri="{FF2B5EF4-FFF2-40B4-BE49-F238E27FC236}">
                  <a16:creationId xmlns:a16="http://schemas.microsoft.com/office/drawing/2014/main" id="{2D7080F7-602D-438A-A9BD-711E2BBB052D}"/>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5" name="Rechthoek 24">
              <a:extLst>
                <a:ext uri="{FF2B5EF4-FFF2-40B4-BE49-F238E27FC236}">
                  <a16:creationId xmlns:a16="http://schemas.microsoft.com/office/drawing/2014/main" id="{D87447BF-B77F-45FD-81C7-0E9D7C620C8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9FA284F2-7943-44D4-A835-B6C8098DBF78}"/>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Laptop [beeld] </a:t>
            </a:r>
            <a:endParaRPr lang="nl-NL" sz="1050" b="1" cap="all" spc="0" baseline="0" dirty="0">
              <a:solidFill>
                <a:sysClr val="windowText" lastClr="000000"/>
              </a:solidFill>
              <a:latin typeface="+mn-lt"/>
              <a:cs typeface="Calibri" panose="020F0502020204030204" pitchFamily="34" charset="0"/>
            </a:endParaRP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1" y="541926"/>
            <a:ext cx="8332147" cy="531827"/>
          </a:xfrm>
        </p:spPr>
        <p:txBody>
          <a:bodyPr/>
          <a:lstStyle>
            <a:lvl1pPr algn="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570606" y="1391622"/>
            <a:ext cx="6001412" cy="3053826"/>
          </a:xfrm>
          <a:blipFill>
            <a:blip r:embed="rId4"/>
            <a:srcRect/>
            <a:stretch>
              <a:fillRect t="9" b="9"/>
            </a:stretch>
          </a:blipFill>
        </p:spPr>
        <p:txBody>
          <a:bodyPr/>
          <a:lstStyle>
            <a:lvl1pPr marL="0" indent="0">
              <a:buNone/>
              <a:defRPr/>
            </a:lvl1pPr>
          </a:lstStyle>
          <a:p>
            <a:pPr lvl="0"/>
            <a:r>
              <a:rPr lang="nl-NL" dirty="0"/>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2654495" y="1523896"/>
            <a:ext cx="3835010" cy="2294342"/>
          </a:xfrm>
          <a:solidFill>
            <a:schemeClr val="bg1">
              <a:lumMod val="75000"/>
            </a:schemeClr>
          </a:solidFill>
        </p:spPr>
        <p:txBody>
          <a:bodyPr bIns="1260000" anchor="ctr" anchorCtr="0">
            <a:norm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518758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grpSp>
        <p:nvGrpSpPr>
          <p:cNvPr id="9" name="- INSTRUCTIES">
            <a:extLst>
              <a:ext uri="{FF2B5EF4-FFF2-40B4-BE49-F238E27FC236}">
                <a16:creationId xmlns:a16="http://schemas.microsoft.com/office/drawing/2014/main" id="{8DA91809-19E1-47EC-8D78-062B48946B9E}"/>
              </a:ext>
            </a:extLst>
          </p:cNvPr>
          <p:cNvGrpSpPr/>
          <p:nvPr userDrawn="1"/>
        </p:nvGrpSpPr>
        <p:grpSpPr>
          <a:xfrm>
            <a:off x="9283196" y="0"/>
            <a:ext cx="2770040" cy="4952973"/>
            <a:chOff x="-3786437" y="0"/>
            <a:chExt cx="3693386" cy="6603964"/>
          </a:xfrm>
        </p:grpSpPr>
        <p:sp>
          <p:nvSpPr>
            <p:cNvPr id="12" name="Rechthoek 11">
              <a:extLst>
                <a:ext uri="{FF2B5EF4-FFF2-40B4-BE49-F238E27FC236}">
                  <a16:creationId xmlns:a16="http://schemas.microsoft.com/office/drawing/2014/main" id="{73759245-B1A3-40F9-BEB5-C3F226863C41}"/>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3" name="Rechthoek 12">
              <a:extLst>
                <a:ext uri="{FF2B5EF4-FFF2-40B4-BE49-F238E27FC236}">
                  <a16:creationId xmlns:a16="http://schemas.microsoft.com/office/drawing/2014/main" id="{AFFDA94E-E05A-432F-A0F3-921B71D94020}"/>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4" name="Ovaal 13">
              <a:extLst>
                <a:ext uri="{FF2B5EF4-FFF2-40B4-BE49-F238E27FC236}">
                  <a16:creationId xmlns:a16="http://schemas.microsoft.com/office/drawing/2014/main" id="{5E8DFBE3-EB30-48B8-B285-D7D1D27A15B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4097261-A62B-4D7B-9F49-2D5DB09D34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 name="Ovaal 15">
              <a:extLst>
                <a:ext uri="{FF2B5EF4-FFF2-40B4-BE49-F238E27FC236}">
                  <a16:creationId xmlns:a16="http://schemas.microsoft.com/office/drawing/2014/main" id="{8328BFB2-D869-4006-B994-A58ED00056A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6D422270-EACD-4E50-A140-D5009A4EBA9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FFBCD787-8646-41ED-B700-84B75E2875E5}"/>
                </a:ext>
              </a:extLst>
            </p:cNvPr>
            <p:cNvGrpSpPr/>
            <p:nvPr userDrawn="1"/>
          </p:nvGrpSpPr>
          <p:grpSpPr>
            <a:xfrm>
              <a:off x="-3311319" y="2164285"/>
              <a:ext cx="825500" cy="209550"/>
              <a:chOff x="13504624" y="2482850"/>
              <a:chExt cx="825500" cy="209550"/>
            </a:xfrm>
          </p:grpSpPr>
          <p:sp>
            <p:nvSpPr>
              <p:cNvPr id="77" name="Rechthoek 76">
                <a:extLst>
                  <a:ext uri="{FF2B5EF4-FFF2-40B4-BE49-F238E27FC236}">
                    <a16:creationId xmlns:a16="http://schemas.microsoft.com/office/drawing/2014/main" id="{B48BF971-C9A7-4B59-BF1D-0D638485BE4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8" name="Rechte verbindingslijn 77">
                <a:extLst>
                  <a:ext uri="{FF2B5EF4-FFF2-40B4-BE49-F238E27FC236}">
                    <a16:creationId xmlns:a16="http://schemas.microsoft.com/office/drawing/2014/main" id="{D0557C8F-7756-4F64-AF90-735F334694A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9" name="Gelijkbenige driehoek 78">
                <a:extLst>
                  <a:ext uri="{FF2B5EF4-FFF2-40B4-BE49-F238E27FC236}">
                    <a16:creationId xmlns:a16="http://schemas.microsoft.com/office/drawing/2014/main" id="{F5FC9B9F-E267-403C-AD02-DA1F1FC0763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039DBB03-A1B5-488E-A344-BA585DF4562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6C8FC745-2133-4DE8-9436-8725295AC62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ICOON_info">
              <a:extLst>
                <a:ext uri="{FF2B5EF4-FFF2-40B4-BE49-F238E27FC236}">
                  <a16:creationId xmlns:a16="http://schemas.microsoft.com/office/drawing/2014/main" id="{9B80B129-84C7-4F5B-B36D-74C2AE9A7216}"/>
                </a:ext>
              </a:extLst>
            </p:cNvPr>
            <p:cNvGrpSpPr/>
            <p:nvPr userDrawn="1"/>
          </p:nvGrpSpPr>
          <p:grpSpPr>
            <a:xfrm>
              <a:off x="-376736" y="5637326"/>
              <a:ext cx="283685" cy="283685"/>
              <a:chOff x="-510741" y="5913713"/>
              <a:chExt cx="267555" cy="267555"/>
            </a:xfrm>
          </p:grpSpPr>
          <p:sp>
            <p:nvSpPr>
              <p:cNvPr id="75" name="Ovaal 74">
                <a:extLst>
                  <a:ext uri="{FF2B5EF4-FFF2-40B4-BE49-F238E27FC236}">
                    <a16:creationId xmlns:a16="http://schemas.microsoft.com/office/drawing/2014/main" id="{FBC8DB4E-DB38-49D8-A1CA-BC5AE22A74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70FEEDCA-9006-4559-8E92-BB5C9C83DA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2BCAC678-B0E4-41F9-8416-C13209D5462C}"/>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018266AF-498E-450F-8025-D2A4BAC58CF4}"/>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4" name="Groep 23">
              <a:extLst>
                <a:ext uri="{FF2B5EF4-FFF2-40B4-BE49-F238E27FC236}">
                  <a16:creationId xmlns:a16="http://schemas.microsoft.com/office/drawing/2014/main" id="{7ED6438D-A4D3-4807-A274-389E1DFB0107}"/>
                </a:ext>
              </a:extLst>
            </p:cNvPr>
            <p:cNvGrpSpPr/>
            <p:nvPr userDrawn="1"/>
          </p:nvGrpSpPr>
          <p:grpSpPr>
            <a:xfrm>
              <a:off x="-3408294" y="5055351"/>
              <a:ext cx="622283" cy="612919"/>
              <a:chOff x="12617641" y="3403239"/>
              <a:chExt cx="752963" cy="741634"/>
            </a:xfrm>
          </p:grpSpPr>
          <p:grpSp>
            <p:nvGrpSpPr>
              <p:cNvPr id="59" name="Groep 58">
                <a:extLst>
                  <a:ext uri="{FF2B5EF4-FFF2-40B4-BE49-F238E27FC236}">
                    <a16:creationId xmlns:a16="http://schemas.microsoft.com/office/drawing/2014/main" id="{69D7D66E-D6BA-4C96-BAAF-0C6B686AED8F}"/>
                  </a:ext>
                </a:extLst>
              </p:cNvPr>
              <p:cNvGrpSpPr/>
              <p:nvPr userDrawn="1"/>
            </p:nvGrpSpPr>
            <p:grpSpPr>
              <a:xfrm>
                <a:off x="12771550" y="3403239"/>
                <a:ext cx="467156" cy="448491"/>
                <a:chOff x="12782177" y="3403239"/>
                <a:chExt cx="467156" cy="448491"/>
              </a:xfrm>
            </p:grpSpPr>
            <p:grpSp>
              <p:nvGrpSpPr>
                <p:cNvPr id="62" name="Groep 61">
                  <a:extLst>
                    <a:ext uri="{FF2B5EF4-FFF2-40B4-BE49-F238E27FC236}">
                      <a16:creationId xmlns:a16="http://schemas.microsoft.com/office/drawing/2014/main" id="{5C5728F3-A91E-4539-9FD4-2C0FC8A5B820}"/>
                    </a:ext>
                  </a:extLst>
                </p:cNvPr>
                <p:cNvGrpSpPr/>
                <p:nvPr userDrawn="1"/>
              </p:nvGrpSpPr>
              <p:grpSpPr>
                <a:xfrm>
                  <a:off x="12782177" y="3403239"/>
                  <a:ext cx="412972" cy="396132"/>
                  <a:chOff x="13554906" y="3320109"/>
                  <a:chExt cx="443912" cy="425811"/>
                </a:xfrm>
              </p:grpSpPr>
              <p:grpSp>
                <p:nvGrpSpPr>
                  <p:cNvPr id="69" name="Groep 68">
                    <a:extLst>
                      <a:ext uri="{FF2B5EF4-FFF2-40B4-BE49-F238E27FC236}">
                        <a16:creationId xmlns:a16="http://schemas.microsoft.com/office/drawing/2014/main" id="{697BCFEB-F56D-48F2-B5B1-A876FB58DB48}"/>
                      </a:ext>
                    </a:extLst>
                  </p:cNvPr>
                  <p:cNvGrpSpPr/>
                  <p:nvPr userDrawn="1"/>
                </p:nvGrpSpPr>
                <p:grpSpPr>
                  <a:xfrm>
                    <a:off x="13554906" y="3320109"/>
                    <a:ext cx="443912" cy="425811"/>
                    <a:chOff x="12909684" y="1276143"/>
                    <a:chExt cx="443912" cy="425811"/>
                  </a:xfrm>
                </p:grpSpPr>
                <p:sp>
                  <p:nvSpPr>
                    <p:cNvPr id="72" name="Rechthoek 71">
                      <a:extLst>
                        <a:ext uri="{FF2B5EF4-FFF2-40B4-BE49-F238E27FC236}">
                          <a16:creationId xmlns:a16="http://schemas.microsoft.com/office/drawing/2014/main" id="{F3FBEFB5-C193-4217-908D-562CD41463A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129D9CF3-9EAB-43B2-981D-715074DE85E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F99195A-E2A8-445E-B730-8B1471D5BD0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70" name="Afbeelding 69">
                    <a:extLst>
                      <a:ext uri="{FF2B5EF4-FFF2-40B4-BE49-F238E27FC236}">
                        <a16:creationId xmlns:a16="http://schemas.microsoft.com/office/drawing/2014/main" id="{0F1C5461-3734-44B5-ABDB-8799D1347B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1" name="Afbeelding 70">
                    <a:extLst>
                      <a:ext uri="{FF2B5EF4-FFF2-40B4-BE49-F238E27FC236}">
                        <a16:creationId xmlns:a16="http://schemas.microsoft.com/office/drawing/2014/main" id="{FE9F9682-CDA0-4D63-8BA4-1FDE3E16BB5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3" name="Groep 62">
                  <a:extLst>
                    <a:ext uri="{FF2B5EF4-FFF2-40B4-BE49-F238E27FC236}">
                      <a16:creationId xmlns:a16="http://schemas.microsoft.com/office/drawing/2014/main" id="{6072BE66-B052-4217-9505-01B8B8AB6A55}"/>
                    </a:ext>
                  </a:extLst>
                </p:cNvPr>
                <p:cNvGrpSpPr/>
                <p:nvPr userDrawn="1"/>
              </p:nvGrpSpPr>
              <p:grpSpPr>
                <a:xfrm>
                  <a:off x="13103513" y="3705268"/>
                  <a:ext cx="145820" cy="146462"/>
                  <a:chOff x="13096169" y="3602278"/>
                  <a:chExt cx="145820" cy="146462"/>
                </a:xfrm>
              </p:grpSpPr>
              <p:sp>
                <p:nvSpPr>
                  <p:cNvPr id="67" name="Rechthoek 66">
                    <a:extLst>
                      <a:ext uri="{FF2B5EF4-FFF2-40B4-BE49-F238E27FC236}">
                        <a16:creationId xmlns:a16="http://schemas.microsoft.com/office/drawing/2014/main" id="{19A62E70-5A16-4418-9E2D-0E9DFAFFD5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5B618B34-EABF-430F-89EA-7BA5F34F361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E93C7859-0379-483B-97D6-16FAEC33C7AA}"/>
                    </a:ext>
                  </a:extLst>
                </p:cNvPr>
                <p:cNvGrpSpPr/>
                <p:nvPr userDrawn="1"/>
              </p:nvGrpSpPr>
              <p:grpSpPr>
                <a:xfrm rot="10800000">
                  <a:off x="13061402" y="3665637"/>
                  <a:ext cx="145820" cy="146462"/>
                  <a:chOff x="13096169" y="3602278"/>
                  <a:chExt cx="145820" cy="146462"/>
                </a:xfrm>
              </p:grpSpPr>
              <p:sp>
                <p:nvSpPr>
                  <p:cNvPr id="65" name="Rechthoek 64">
                    <a:extLst>
                      <a:ext uri="{FF2B5EF4-FFF2-40B4-BE49-F238E27FC236}">
                        <a16:creationId xmlns:a16="http://schemas.microsoft.com/office/drawing/2014/main" id="{B2E9A315-3B3D-4744-82DE-AA3C9226305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D74CFCAF-EC63-4D1A-AFAA-A51BF5556F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60" name="Rechthoek 59">
                <a:extLst>
                  <a:ext uri="{FF2B5EF4-FFF2-40B4-BE49-F238E27FC236}">
                    <a16:creationId xmlns:a16="http://schemas.microsoft.com/office/drawing/2014/main" id="{63F84454-7E32-4AD5-9702-ABF19EB892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61" name="Gelijkbenige driehoek 60">
                <a:extLst>
                  <a:ext uri="{FF2B5EF4-FFF2-40B4-BE49-F238E27FC236}">
                    <a16:creationId xmlns:a16="http://schemas.microsoft.com/office/drawing/2014/main" id="{42566378-DC6A-4A3B-A080-F479D84374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Rechthoek 24">
              <a:extLst>
                <a:ext uri="{FF2B5EF4-FFF2-40B4-BE49-F238E27FC236}">
                  <a16:creationId xmlns:a16="http://schemas.microsoft.com/office/drawing/2014/main" id="{CD0EEE58-21B2-4EB5-B349-2E0FAB777EDC}"/>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7" name="Groep 26">
              <a:extLst>
                <a:ext uri="{FF2B5EF4-FFF2-40B4-BE49-F238E27FC236}">
                  <a16:creationId xmlns:a16="http://schemas.microsoft.com/office/drawing/2014/main" id="{14BEF2C8-600D-4619-9427-572F3099EAAF}"/>
                </a:ext>
              </a:extLst>
            </p:cNvPr>
            <p:cNvGrpSpPr/>
            <p:nvPr userDrawn="1"/>
          </p:nvGrpSpPr>
          <p:grpSpPr>
            <a:xfrm>
              <a:off x="-2485819" y="3399207"/>
              <a:ext cx="1222990" cy="563933"/>
              <a:chOff x="-2485819" y="3399207"/>
              <a:chExt cx="1222990" cy="563933"/>
            </a:xfrm>
          </p:grpSpPr>
          <p:sp>
            <p:nvSpPr>
              <p:cNvPr id="38" name="Rechthoek 37">
                <a:extLst>
                  <a:ext uri="{FF2B5EF4-FFF2-40B4-BE49-F238E27FC236}">
                    <a16:creationId xmlns:a16="http://schemas.microsoft.com/office/drawing/2014/main" id="{45018023-C5FA-44C8-A4D8-C80902EE9AA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66187B3C-98AB-4132-9FB6-748AA22C47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087E679C-A4D2-4DB3-B379-429ACE649406}"/>
                  </a:ext>
                </a:extLst>
              </p:cNvPr>
              <p:cNvGrpSpPr/>
              <p:nvPr userDrawn="1"/>
            </p:nvGrpSpPr>
            <p:grpSpPr>
              <a:xfrm>
                <a:off x="-2403869" y="3460544"/>
                <a:ext cx="155951" cy="131922"/>
                <a:chOff x="12968836" y="3354170"/>
                <a:chExt cx="404806" cy="342433"/>
              </a:xfrm>
            </p:grpSpPr>
            <p:sp>
              <p:nvSpPr>
                <p:cNvPr id="53" name="Rechthoek: afgeronde hoeken 52">
                  <a:extLst>
                    <a:ext uri="{FF2B5EF4-FFF2-40B4-BE49-F238E27FC236}">
                      <a16:creationId xmlns:a16="http://schemas.microsoft.com/office/drawing/2014/main" id="{FBC871C4-89A2-4157-B8CB-4BA6BD3D268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011CC647-2EA6-4311-B146-886553FB35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4818144-5AC4-471E-91BB-4EC2A03AB2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00664FDF-0B61-478E-BD22-D7FAC450A49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25E2A312-CCB1-4A3A-A841-6282B63CFDA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30A5CBFF-8C80-48A7-ACE3-29BFB808AE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1B90B0A2-1BA6-4BB8-8B26-2F18A7582F3D}"/>
                  </a:ext>
                </a:extLst>
              </p:cNvPr>
              <p:cNvGrpSpPr/>
              <p:nvPr userDrawn="1"/>
            </p:nvGrpSpPr>
            <p:grpSpPr>
              <a:xfrm>
                <a:off x="-2423424" y="3690208"/>
                <a:ext cx="166739" cy="218963"/>
                <a:chOff x="12940828" y="3950597"/>
                <a:chExt cx="432813" cy="568367"/>
              </a:xfrm>
            </p:grpSpPr>
            <p:grpSp>
              <p:nvGrpSpPr>
                <p:cNvPr id="45" name="Groep 44">
                  <a:extLst>
                    <a:ext uri="{FF2B5EF4-FFF2-40B4-BE49-F238E27FC236}">
                      <a16:creationId xmlns:a16="http://schemas.microsoft.com/office/drawing/2014/main" id="{FB6B18FE-A18A-45DB-A4EA-C6936324E7E0}"/>
                    </a:ext>
                  </a:extLst>
                </p:cNvPr>
                <p:cNvGrpSpPr/>
                <p:nvPr userDrawn="1"/>
              </p:nvGrpSpPr>
              <p:grpSpPr>
                <a:xfrm>
                  <a:off x="13000382" y="4006891"/>
                  <a:ext cx="373259" cy="315747"/>
                  <a:chOff x="12968836" y="3354170"/>
                  <a:chExt cx="404806" cy="342433"/>
                </a:xfrm>
              </p:grpSpPr>
              <p:sp>
                <p:nvSpPr>
                  <p:cNvPr id="47" name="Rechthoek: afgeronde hoeken 46">
                    <a:extLst>
                      <a:ext uri="{FF2B5EF4-FFF2-40B4-BE49-F238E27FC236}">
                        <a16:creationId xmlns:a16="http://schemas.microsoft.com/office/drawing/2014/main" id="{34DA5A5F-0AE5-4F68-A456-B94E3BB7AE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289A95B-73D9-4492-B79E-FFDB433F5F9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435DB490-E535-4662-A142-2225F74EEEC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6AEDBBB-FA8B-4A98-8938-10DA40F2AD1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803940E-C891-4539-B747-05A0A50B812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AFA8DF50-2048-45C5-8D58-7E48630ADB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6" name="Boog 45">
                  <a:extLst>
                    <a:ext uri="{FF2B5EF4-FFF2-40B4-BE49-F238E27FC236}">
                      <a16:creationId xmlns:a16="http://schemas.microsoft.com/office/drawing/2014/main" id="{3E657A60-421D-47E2-8015-F9A3EEF1C23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2" name="Tekstvak 41">
                <a:extLst>
                  <a:ext uri="{FF2B5EF4-FFF2-40B4-BE49-F238E27FC236}">
                    <a16:creationId xmlns:a16="http://schemas.microsoft.com/office/drawing/2014/main" id="{827A0737-87BB-4C74-A70F-591F2295F442}"/>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3" name="Tekstvak 42">
                <a:extLst>
                  <a:ext uri="{FF2B5EF4-FFF2-40B4-BE49-F238E27FC236}">
                    <a16:creationId xmlns:a16="http://schemas.microsoft.com/office/drawing/2014/main" id="{3025F734-597B-421D-9038-3349DB83D17A}"/>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4" name="Vrije vorm: vorm 43">
                <a:extLst>
                  <a:ext uri="{FF2B5EF4-FFF2-40B4-BE49-F238E27FC236}">
                    <a16:creationId xmlns:a16="http://schemas.microsoft.com/office/drawing/2014/main" id="{75FBC0C0-E0B2-4A8E-9B4F-F1D6A237185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8" name="Groep 27">
              <a:extLst>
                <a:ext uri="{FF2B5EF4-FFF2-40B4-BE49-F238E27FC236}">
                  <a16:creationId xmlns:a16="http://schemas.microsoft.com/office/drawing/2014/main" id="{F0373943-20CB-4FCC-B9AB-B65BAD8DD471}"/>
                </a:ext>
              </a:extLst>
            </p:cNvPr>
            <p:cNvGrpSpPr/>
            <p:nvPr userDrawn="1"/>
          </p:nvGrpSpPr>
          <p:grpSpPr>
            <a:xfrm>
              <a:off x="-3310781" y="1231352"/>
              <a:ext cx="311450" cy="313414"/>
              <a:chOff x="-3310781" y="1231352"/>
              <a:chExt cx="311450" cy="313414"/>
            </a:xfrm>
          </p:grpSpPr>
          <p:sp>
            <p:nvSpPr>
              <p:cNvPr id="35" name="Rechthoek 34">
                <a:extLst>
                  <a:ext uri="{FF2B5EF4-FFF2-40B4-BE49-F238E27FC236}">
                    <a16:creationId xmlns:a16="http://schemas.microsoft.com/office/drawing/2014/main" id="{A0F65B66-DFD9-47DC-8DB0-FCF12586E14A}"/>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6" name="Vrije vorm 112">
                <a:extLst>
                  <a:ext uri="{FF2B5EF4-FFF2-40B4-BE49-F238E27FC236}">
                    <a16:creationId xmlns:a16="http://schemas.microsoft.com/office/drawing/2014/main" id="{11F56CBF-B62A-42FE-8923-3689179D2B5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7" name="Vrije vorm 113">
                <a:extLst>
                  <a:ext uri="{FF2B5EF4-FFF2-40B4-BE49-F238E27FC236}">
                    <a16:creationId xmlns:a16="http://schemas.microsoft.com/office/drawing/2014/main" id="{8CD0AA8B-2C29-4136-BEC6-05B4825D1E59}"/>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87B406F1-35C3-41CD-9FF2-8F0A73496CDD}"/>
                </a:ext>
              </a:extLst>
            </p:cNvPr>
            <p:cNvGrpSpPr/>
            <p:nvPr userDrawn="1"/>
          </p:nvGrpSpPr>
          <p:grpSpPr>
            <a:xfrm>
              <a:off x="-938434" y="5913341"/>
              <a:ext cx="627798" cy="576693"/>
              <a:chOff x="-938434" y="4570310"/>
              <a:chExt cx="627798" cy="576693"/>
            </a:xfrm>
          </p:grpSpPr>
          <p:grpSp>
            <p:nvGrpSpPr>
              <p:cNvPr id="30" name="Inspireren">
                <a:extLst>
                  <a:ext uri="{FF2B5EF4-FFF2-40B4-BE49-F238E27FC236}">
                    <a16:creationId xmlns:a16="http://schemas.microsoft.com/office/drawing/2014/main" id="{B4C405D5-0445-4F35-BFE2-AAA3C93E8DC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394C3AA6-88DF-4C79-B211-A1EBFC5656B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A4C383A-7346-4D11-A106-3127346338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11560702-177C-4189-9103-04BA42591D3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49B865EA-9E74-4352-B4B0-404C4249025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Laptop [video] </a:t>
            </a:r>
            <a:endParaRPr lang="nl-NL" sz="105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3108" y="539353"/>
            <a:ext cx="9130892" cy="4646267"/>
          </a:xfrm>
          <a:blipFill>
            <a:blip r:embed="rId4"/>
            <a:srcRect/>
            <a:stretch>
              <a:fillRect t="9" b="9"/>
            </a:stretch>
          </a:blipFill>
        </p:spPr>
        <p:txBody>
          <a:bodyPr/>
          <a:lstStyle>
            <a:lvl1pPr marL="0" indent="0">
              <a:buNone/>
              <a:defRPr/>
            </a:lvl1pPr>
          </a:lstStyle>
          <a:p>
            <a:pPr lvl="0"/>
            <a:r>
              <a:rPr lang="nl-NL" dirty="0"/>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1640359" y="732138"/>
            <a:ext cx="5857103" cy="3503141"/>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dirty="0"/>
              <a:t>Klik op onderstaand icon</a:t>
            </a:r>
            <a:br>
              <a:rPr lang="nl-NL" dirty="0"/>
            </a:br>
            <a:r>
              <a:rPr lang="nl-NL" dirty="0"/>
              <a:t>om een video in te voegen            </a:t>
            </a:r>
          </a:p>
        </p:txBody>
      </p:sp>
    </p:spTree>
    <p:extLst>
      <p:ext uri="{BB962C8B-B14F-4D97-AF65-F5344CB8AC3E}">
        <p14:creationId xmlns:p14="http://schemas.microsoft.com/office/powerpoint/2010/main" val="617873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401240"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grpSp>
        <p:nvGrpSpPr>
          <p:cNvPr id="9" name="- INSTRUCTIES">
            <a:extLst>
              <a:ext uri="{FF2B5EF4-FFF2-40B4-BE49-F238E27FC236}">
                <a16:creationId xmlns:a16="http://schemas.microsoft.com/office/drawing/2014/main" id="{146DF913-49EF-409C-B307-DD50598E6095}"/>
              </a:ext>
            </a:extLst>
          </p:cNvPr>
          <p:cNvGrpSpPr/>
          <p:nvPr userDrawn="1"/>
        </p:nvGrpSpPr>
        <p:grpSpPr>
          <a:xfrm>
            <a:off x="9283196" y="0"/>
            <a:ext cx="2770040" cy="4952973"/>
            <a:chOff x="-3786437" y="0"/>
            <a:chExt cx="3693386" cy="6603964"/>
          </a:xfrm>
        </p:grpSpPr>
        <p:sp>
          <p:nvSpPr>
            <p:cNvPr id="10" name="Rechthoek 9">
              <a:extLst>
                <a:ext uri="{FF2B5EF4-FFF2-40B4-BE49-F238E27FC236}">
                  <a16:creationId xmlns:a16="http://schemas.microsoft.com/office/drawing/2014/main" id="{3BBEA9C3-DC33-49E0-BAA9-0E4AC11A3D55}"/>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2" name="Rechthoek 11">
              <a:extLst>
                <a:ext uri="{FF2B5EF4-FFF2-40B4-BE49-F238E27FC236}">
                  <a16:creationId xmlns:a16="http://schemas.microsoft.com/office/drawing/2014/main" id="{CAB4EA95-3FF6-4B4C-8AFC-9B521DC82D0E}"/>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3" name="Ovaal 12">
              <a:extLst>
                <a:ext uri="{FF2B5EF4-FFF2-40B4-BE49-F238E27FC236}">
                  <a16:creationId xmlns:a16="http://schemas.microsoft.com/office/drawing/2014/main" id="{8294221C-12BA-4128-92C0-61E10AE1C6A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ACC60CC6-9788-4D09-BB3B-69C8D4E24493}"/>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Ovaal 14">
              <a:extLst>
                <a:ext uri="{FF2B5EF4-FFF2-40B4-BE49-F238E27FC236}">
                  <a16:creationId xmlns:a16="http://schemas.microsoft.com/office/drawing/2014/main" id="{CB4C0DA3-AE93-4565-AE15-86DC79A6A9F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3A733D73-018E-4292-9300-EEFB78CB929D}"/>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7" name="Groep 16">
              <a:extLst>
                <a:ext uri="{FF2B5EF4-FFF2-40B4-BE49-F238E27FC236}">
                  <a16:creationId xmlns:a16="http://schemas.microsoft.com/office/drawing/2014/main" id="{4DAD15F8-606A-47BE-AE5D-D7A4DDB81AFD}"/>
                </a:ext>
              </a:extLst>
            </p:cNvPr>
            <p:cNvGrpSpPr/>
            <p:nvPr userDrawn="1"/>
          </p:nvGrpSpPr>
          <p:grpSpPr>
            <a:xfrm>
              <a:off x="-3311319" y="2164285"/>
              <a:ext cx="825500" cy="209550"/>
              <a:chOff x="13504624" y="2482850"/>
              <a:chExt cx="825500" cy="209550"/>
            </a:xfrm>
          </p:grpSpPr>
          <p:sp>
            <p:nvSpPr>
              <p:cNvPr id="75" name="Rechthoek 74">
                <a:extLst>
                  <a:ext uri="{FF2B5EF4-FFF2-40B4-BE49-F238E27FC236}">
                    <a16:creationId xmlns:a16="http://schemas.microsoft.com/office/drawing/2014/main" id="{BC37E82A-873A-4F5F-AFCC-1109976E89B3}"/>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6" name="Rechte verbindingslijn 75">
                <a:extLst>
                  <a:ext uri="{FF2B5EF4-FFF2-40B4-BE49-F238E27FC236}">
                    <a16:creationId xmlns:a16="http://schemas.microsoft.com/office/drawing/2014/main" id="{3CB1D90B-F41A-401E-9057-67265ED61F6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7" name="Gelijkbenige driehoek 76">
                <a:extLst>
                  <a:ext uri="{FF2B5EF4-FFF2-40B4-BE49-F238E27FC236}">
                    <a16:creationId xmlns:a16="http://schemas.microsoft.com/office/drawing/2014/main" id="{5F917423-1D70-4AB2-96CF-A13AEF319478}"/>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8" name="Ovaal 17">
              <a:extLst>
                <a:ext uri="{FF2B5EF4-FFF2-40B4-BE49-F238E27FC236}">
                  <a16:creationId xmlns:a16="http://schemas.microsoft.com/office/drawing/2014/main" id="{AF011FA9-B73E-4E1A-BCB4-AE94424414B1}"/>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647B086C-CA35-4CCD-AA12-FFC9D5986FE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0" name="ICOON_info">
              <a:extLst>
                <a:ext uri="{FF2B5EF4-FFF2-40B4-BE49-F238E27FC236}">
                  <a16:creationId xmlns:a16="http://schemas.microsoft.com/office/drawing/2014/main" id="{F2106C3B-0540-423B-978E-886E64F714B4}"/>
                </a:ext>
              </a:extLst>
            </p:cNvPr>
            <p:cNvGrpSpPr/>
            <p:nvPr userDrawn="1"/>
          </p:nvGrpSpPr>
          <p:grpSpPr>
            <a:xfrm>
              <a:off x="-376736" y="5637326"/>
              <a:ext cx="283685" cy="283685"/>
              <a:chOff x="-510741" y="5913713"/>
              <a:chExt cx="267555" cy="267555"/>
            </a:xfrm>
          </p:grpSpPr>
          <p:sp>
            <p:nvSpPr>
              <p:cNvPr id="73" name="Ovaal 72">
                <a:extLst>
                  <a:ext uri="{FF2B5EF4-FFF2-40B4-BE49-F238E27FC236}">
                    <a16:creationId xmlns:a16="http://schemas.microsoft.com/office/drawing/2014/main" id="{83EAEEF1-D6AB-437F-87ED-1218B1AA7238}"/>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4" name="Graphic 163" descr="Informatie">
                <a:extLst>
                  <a:ext uri="{FF2B5EF4-FFF2-40B4-BE49-F238E27FC236}">
                    <a16:creationId xmlns:a16="http://schemas.microsoft.com/office/drawing/2014/main" id="{3CDC6046-DD28-40B1-A974-B8CD060B8AB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1" name="Ovaal 20">
              <a:extLst>
                <a:ext uri="{FF2B5EF4-FFF2-40B4-BE49-F238E27FC236}">
                  <a16:creationId xmlns:a16="http://schemas.microsoft.com/office/drawing/2014/main" id="{C96B5EE7-06F8-4F35-86B7-3957C8DD68D1}"/>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08140DB4-3390-417F-9452-D50CB05CB3C0}"/>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3" name="Groep 22">
              <a:extLst>
                <a:ext uri="{FF2B5EF4-FFF2-40B4-BE49-F238E27FC236}">
                  <a16:creationId xmlns:a16="http://schemas.microsoft.com/office/drawing/2014/main" id="{DBAF145C-DE1B-4D45-AECC-03BC4ADB62F1}"/>
                </a:ext>
              </a:extLst>
            </p:cNvPr>
            <p:cNvGrpSpPr/>
            <p:nvPr userDrawn="1"/>
          </p:nvGrpSpPr>
          <p:grpSpPr>
            <a:xfrm>
              <a:off x="-3408294" y="5055351"/>
              <a:ext cx="622283" cy="612919"/>
              <a:chOff x="12617641" y="3403239"/>
              <a:chExt cx="752963" cy="741634"/>
            </a:xfrm>
          </p:grpSpPr>
          <p:grpSp>
            <p:nvGrpSpPr>
              <p:cNvPr id="57" name="Groep 56">
                <a:extLst>
                  <a:ext uri="{FF2B5EF4-FFF2-40B4-BE49-F238E27FC236}">
                    <a16:creationId xmlns:a16="http://schemas.microsoft.com/office/drawing/2014/main" id="{071F5132-0B4C-4996-93F3-6DFF981F7A77}"/>
                  </a:ext>
                </a:extLst>
              </p:cNvPr>
              <p:cNvGrpSpPr/>
              <p:nvPr userDrawn="1"/>
            </p:nvGrpSpPr>
            <p:grpSpPr>
              <a:xfrm>
                <a:off x="12771550" y="3403239"/>
                <a:ext cx="467156" cy="448491"/>
                <a:chOff x="12782177" y="3403239"/>
                <a:chExt cx="467156" cy="448491"/>
              </a:xfrm>
            </p:grpSpPr>
            <p:grpSp>
              <p:nvGrpSpPr>
                <p:cNvPr id="60" name="Groep 59">
                  <a:extLst>
                    <a:ext uri="{FF2B5EF4-FFF2-40B4-BE49-F238E27FC236}">
                      <a16:creationId xmlns:a16="http://schemas.microsoft.com/office/drawing/2014/main" id="{3C4938C1-FA5B-4FCA-9681-0A2C01C0DB9F}"/>
                    </a:ext>
                  </a:extLst>
                </p:cNvPr>
                <p:cNvGrpSpPr/>
                <p:nvPr userDrawn="1"/>
              </p:nvGrpSpPr>
              <p:grpSpPr>
                <a:xfrm>
                  <a:off x="12782177" y="3403239"/>
                  <a:ext cx="412972" cy="396132"/>
                  <a:chOff x="13554906" y="3320109"/>
                  <a:chExt cx="443912" cy="425811"/>
                </a:xfrm>
              </p:grpSpPr>
              <p:grpSp>
                <p:nvGrpSpPr>
                  <p:cNvPr id="67" name="Groep 66">
                    <a:extLst>
                      <a:ext uri="{FF2B5EF4-FFF2-40B4-BE49-F238E27FC236}">
                        <a16:creationId xmlns:a16="http://schemas.microsoft.com/office/drawing/2014/main" id="{2265F870-7B6A-48BB-8AEF-06AE9FF35DD3}"/>
                      </a:ext>
                    </a:extLst>
                  </p:cNvPr>
                  <p:cNvGrpSpPr/>
                  <p:nvPr userDrawn="1"/>
                </p:nvGrpSpPr>
                <p:grpSpPr>
                  <a:xfrm>
                    <a:off x="13554906" y="3320109"/>
                    <a:ext cx="443912" cy="425811"/>
                    <a:chOff x="12909684" y="1276143"/>
                    <a:chExt cx="443912" cy="425811"/>
                  </a:xfrm>
                </p:grpSpPr>
                <p:sp>
                  <p:nvSpPr>
                    <p:cNvPr id="70" name="Rechthoek 69">
                      <a:extLst>
                        <a:ext uri="{FF2B5EF4-FFF2-40B4-BE49-F238E27FC236}">
                          <a16:creationId xmlns:a16="http://schemas.microsoft.com/office/drawing/2014/main" id="{B4CD50CD-7D88-4F33-ACF4-03539034483C}"/>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5613847A-D670-4417-888E-9FF6D589AE54}"/>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2" name="Ovaal 71">
                      <a:extLst>
                        <a:ext uri="{FF2B5EF4-FFF2-40B4-BE49-F238E27FC236}">
                          <a16:creationId xmlns:a16="http://schemas.microsoft.com/office/drawing/2014/main" id="{18023689-975C-4310-9401-B8F1DCE3BF3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68" name="Afbeelding 67">
                    <a:extLst>
                      <a:ext uri="{FF2B5EF4-FFF2-40B4-BE49-F238E27FC236}">
                        <a16:creationId xmlns:a16="http://schemas.microsoft.com/office/drawing/2014/main" id="{AC8B9DB3-11D4-4237-8911-1BE4950F05F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69" name="Afbeelding 68">
                    <a:extLst>
                      <a:ext uri="{FF2B5EF4-FFF2-40B4-BE49-F238E27FC236}">
                        <a16:creationId xmlns:a16="http://schemas.microsoft.com/office/drawing/2014/main" id="{FF428874-95D2-4C23-A5A1-7F6EC32B96F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1" name="Groep 60">
                  <a:extLst>
                    <a:ext uri="{FF2B5EF4-FFF2-40B4-BE49-F238E27FC236}">
                      <a16:creationId xmlns:a16="http://schemas.microsoft.com/office/drawing/2014/main" id="{B718C17C-17FD-4DC4-8BE0-0C79B94B65FF}"/>
                    </a:ext>
                  </a:extLst>
                </p:cNvPr>
                <p:cNvGrpSpPr/>
                <p:nvPr userDrawn="1"/>
              </p:nvGrpSpPr>
              <p:grpSpPr>
                <a:xfrm>
                  <a:off x="13103513" y="3705268"/>
                  <a:ext cx="145820" cy="146462"/>
                  <a:chOff x="13096169" y="3602278"/>
                  <a:chExt cx="145820" cy="146462"/>
                </a:xfrm>
              </p:grpSpPr>
              <p:sp>
                <p:nvSpPr>
                  <p:cNvPr id="65" name="Rechthoek 64">
                    <a:extLst>
                      <a:ext uri="{FF2B5EF4-FFF2-40B4-BE49-F238E27FC236}">
                        <a16:creationId xmlns:a16="http://schemas.microsoft.com/office/drawing/2014/main" id="{87F1ECAC-FE29-4AD3-92B4-A09569CB845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CB5B2933-88F8-41D4-AA5E-476E6606B1F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2" name="Groep 61">
                  <a:extLst>
                    <a:ext uri="{FF2B5EF4-FFF2-40B4-BE49-F238E27FC236}">
                      <a16:creationId xmlns:a16="http://schemas.microsoft.com/office/drawing/2014/main" id="{8A3070DD-DB6C-4BA0-905D-C027C780436B}"/>
                    </a:ext>
                  </a:extLst>
                </p:cNvPr>
                <p:cNvGrpSpPr/>
                <p:nvPr userDrawn="1"/>
              </p:nvGrpSpPr>
              <p:grpSpPr>
                <a:xfrm rot="10800000">
                  <a:off x="13061402" y="3665637"/>
                  <a:ext cx="145820" cy="146462"/>
                  <a:chOff x="13096169" y="3602278"/>
                  <a:chExt cx="145820" cy="146462"/>
                </a:xfrm>
              </p:grpSpPr>
              <p:sp>
                <p:nvSpPr>
                  <p:cNvPr id="63" name="Rechthoek 62">
                    <a:extLst>
                      <a:ext uri="{FF2B5EF4-FFF2-40B4-BE49-F238E27FC236}">
                        <a16:creationId xmlns:a16="http://schemas.microsoft.com/office/drawing/2014/main" id="{00500BF5-650C-495C-B970-705ABB7ED59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F7593737-D3C2-4715-B835-B7BEFCD9F6F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58" name="Rechthoek 57">
                <a:extLst>
                  <a:ext uri="{FF2B5EF4-FFF2-40B4-BE49-F238E27FC236}">
                    <a16:creationId xmlns:a16="http://schemas.microsoft.com/office/drawing/2014/main" id="{EF3D0C6C-24C5-4BAA-B0BE-FFE41D318FA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59" name="Gelijkbenige driehoek 58">
                <a:extLst>
                  <a:ext uri="{FF2B5EF4-FFF2-40B4-BE49-F238E27FC236}">
                    <a16:creationId xmlns:a16="http://schemas.microsoft.com/office/drawing/2014/main" id="{D8FC19D6-CCCE-46C2-9261-33CFE0F28FEE}"/>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4" name="Rechthoek 23">
              <a:extLst>
                <a:ext uri="{FF2B5EF4-FFF2-40B4-BE49-F238E27FC236}">
                  <a16:creationId xmlns:a16="http://schemas.microsoft.com/office/drawing/2014/main" id="{530C9053-A90A-4AF0-9D3E-F68E29653184}"/>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5" name="Groep 24">
              <a:extLst>
                <a:ext uri="{FF2B5EF4-FFF2-40B4-BE49-F238E27FC236}">
                  <a16:creationId xmlns:a16="http://schemas.microsoft.com/office/drawing/2014/main" id="{F43F3424-9485-42A7-98CD-D6642EDAF71D}"/>
                </a:ext>
              </a:extLst>
            </p:cNvPr>
            <p:cNvGrpSpPr/>
            <p:nvPr userDrawn="1"/>
          </p:nvGrpSpPr>
          <p:grpSpPr>
            <a:xfrm>
              <a:off x="-2485819" y="3399207"/>
              <a:ext cx="1222990" cy="563933"/>
              <a:chOff x="-2485819" y="3399207"/>
              <a:chExt cx="1222990" cy="563933"/>
            </a:xfrm>
          </p:grpSpPr>
          <p:sp>
            <p:nvSpPr>
              <p:cNvPr id="36" name="Rechthoek 35">
                <a:extLst>
                  <a:ext uri="{FF2B5EF4-FFF2-40B4-BE49-F238E27FC236}">
                    <a16:creationId xmlns:a16="http://schemas.microsoft.com/office/drawing/2014/main" id="{9D0ABD0C-675C-4AAC-8741-BF481A5887B0}"/>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0D31838A-65C3-4BA4-B1EA-DBB826E0CF8E}"/>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38" name="Groep 37">
                <a:extLst>
                  <a:ext uri="{FF2B5EF4-FFF2-40B4-BE49-F238E27FC236}">
                    <a16:creationId xmlns:a16="http://schemas.microsoft.com/office/drawing/2014/main" id="{3018A407-79D9-4B83-B343-C31F5D71B1B9}"/>
                  </a:ext>
                </a:extLst>
              </p:cNvPr>
              <p:cNvGrpSpPr/>
              <p:nvPr userDrawn="1"/>
            </p:nvGrpSpPr>
            <p:grpSpPr>
              <a:xfrm>
                <a:off x="-2403869" y="3460544"/>
                <a:ext cx="155951" cy="131922"/>
                <a:chOff x="12968836" y="3354170"/>
                <a:chExt cx="404806" cy="342433"/>
              </a:xfrm>
            </p:grpSpPr>
            <p:sp>
              <p:nvSpPr>
                <p:cNvPr id="51" name="Rechthoek: afgeronde hoeken 50">
                  <a:extLst>
                    <a:ext uri="{FF2B5EF4-FFF2-40B4-BE49-F238E27FC236}">
                      <a16:creationId xmlns:a16="http://schemas.microsoft.com/office/drawing/2014/main" id="{84C01900-0A1E-4B03-AA35-A4CDB7070CA6}"/>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7CB0B735-AD93-4E0A-BEA1-717F6DEA459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CE16CB38-29CA-44B5-8372-69FD75828309}"/>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BABDB877-0A43-4C2D-8753-5988CA05C83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16FF4084-FAC4-46AE-96CA-93E86E145E5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E3E37007-CCD4-4A3A-8628-AA0951D6219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E95E90DA-B7C3-4CA9-9F99-B4433E7472B0}"/>
                  </a:ext>
                </a:extLst>
              </p:cNvPr>
              <p:cNvGrpSpPr/>
              <p:nvPr userDrawn="1"/>
            </p:nvGrpSpPr>
            <p:grpSpPr>
              <a:xfrm>
                <a:off x="-2423424" y="3690208"/>
                <a:ext cx="166739" cy="218963"/>
                <a:chOff x="12940828" y="3950597"/>
                <a:chExt cx="432813" cy="568367"/>
              </a:xfrm>
            </p:grpSpPr>
            <p:grpSp>
              <p:nvGrpSpPr>
                <p:cNvPr id="43" name="Groep 42">
                  <a:extLst>
                    <a:ext uri="{FF2B5EF4-FFF2-40B4-BE49-F238E27FC236}">
                      <a16:creationId xmlns:a16="http://schemas.microsoft.com/office/drawing/2014/main" id="{7CAECC9A-A43C-4EF4-B3E2-CF20AD82B887}"/>
                    </a:ext>
                  </a:extLst>
                </p:cNvPr>
                <p:cNvGrpSpPr/>
                <p:nvPr userDrawn="1"/>
              </p:nvGrpSpPr>
              <p:grpSpPr>
                <a:xfrm>
                  <a:off x="13000382" y="4006891"/>
                  <a:ext cx="373259" cy="315747"/>
                  <a:chOff x="12968836" y="3354170"/>
                  <a:chExt cx="404806" cy="342433"/>
                </a:xfrm>
              </p:grpSpPr>
              <p:sp>
                <p:nvSpPr>
                  <p:cNvPr id="45" name="Rechthoek: afgeronde hoeken 44">
                    <a:extLst>
                      <a:ext uri="{FF2B5EF4-FFF2-40B4-BE49-F238E27FC236}">
                        <a16:creationId xmlns:a16="http://schemas.microsoft.com/office/drawing/2014/main" id="{8DFBA3E2-3C1C-4D7A-8776-AAFDBDCC57AE}"/>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53603A62-31A9-4924-9D17-9771EA776EC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EF0540AC-7854-4B6E-9E5D-04169905FD7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800E4D73-6BFE-4BBF-9C1A-D6969219770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FF76E43D-D7C7-416B-805F-741B79D1024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2086E89D-06AB-4B3B-9181-D959ECAA6EF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4" name="Boog 43">
                  <a:extLst>
                    <a:ext uri="{FF2B5EF4-FFF2-40B4-BE49-F238E27FC236}">
                      <a16:creationId xmlns:a16="http://schemas.microsoft.com/office/drawing/2014/main" id="{32A5B27A-3E9B-43BF-A796-3B46B27D2227}"/>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0" name="Tekstvak 39">
                <a:extLst>
                  <a:ext uri="{FF2B5EF4-FFF2-40B4-BE49-F238E27FC236}">
                    <a16:creationId xmlns:a16="http://schemas.microsoft.com/office/drawing/2014/main" id="{26AB3002-9FCA-4949-9F21-FD25577BD7EB}"/>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1" name="Tekstvak 40">
                <a:extLst>
                  <a:ext uri="{FF2B5EF4-FFF2-40B4-BE49-F238E27FC236}">
                    <a16:creationId xmlns:a16="http://schemas.microsoft.com/office/drawing/2014/main" id="{87C2D329-42C8-46E7-B1DA-41A063877AE0}"/>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2" name="Vrije vorm: vorm 41">
                <a:extLst>
                  <a:ext uri="{FF2B5EF4-FFF2-40B4-BE49-F238E27FC236}">
                    <a16:creationId xmlns:a16="http://schemas.microsoft.com/office/drawing/2014/main" id="{4F6F06AF-3B06-4A12-8598-F90C7AF6CE33}"/>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6" name="Groep 25">
              <a:extLst>
                <a:ext uri="{FF2B5EF4-FFF2-40B4-BE49-F238E27FC236}">
                  <a16:creationId xmlns:a16="http://schemas.microsoft.com/office/drawing/2014/main" id="{01D38160-8939-4B4C-B1C1-C621FD195782}"/>
                </a:ext>
              </a:extLst>
            </p:cNvPr>
            <p:cNvGrpSpPr/>
            <p:nvPr userDrawn="1"/>
          </p:nvGrpSpPr>
          <p:grpSpPr>
            <a:xfrm>
              <a:off x="-3310781" y="1231352"/>
              <a:ext cx="311450" cy="313414"/>
              <a:chOff x="-3310781" y="1231352"/>
              <a:chExt cx="311450" cy="313414"/>
            </a:xfrm>
          </p:grpSpPr>
          <p:sp>
            <p:nvSpPr>
              <p:cNvPr id="33" name="Rechthoek 32">
                <a:extLst>
                  <a:ext uri="{FF2B5EF4-FFF2-40B4-BE49-F238E27FC236}">
                    <a16:creationId xmlns:a16="http://schemas.microsoft.com/office/drawing/2014/main" id="{964A955D-543C-4201-A7AD-0965C3637863}"/>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4" name="Vrije vorm 112">
                <a:extLst>
                  <a:ext uri="{FF2B5EF4-FFF2-40B4-BE49-F238E27FC236}">
                    <a16:creationId xmlns:a16="http://schemas.microsoft.com/office/drawing/2014/main" id="{9F2684BA-7AFA-4806-AAE0-D8CFEED7C0C8}"/>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5" name="Vrije vorm 113">
                <a:extLst>
                  <a:ext uri="{FF2B5EF4-FFF2-40B4-BE49-F238E27FC236}">
                    <a16:creationId xmlns:a16="http://schemas.microsoft.com/office/drawing/2014/main" id="{2A00B347-90BE-4C34-B18C-9F5DA23A9817}"/>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7" name="Groep 26">
              <a:extLst>
                <a:ext uri="{FF2B5EF4-FFF2-40B4-BE49-F238E27FC236}">
                  <a16:creationId xmlns:a16="http://schemas.microsoft.com/office/drawing/2014/main" id="{26F58680-9EB0-453D-B50D-2F664DBFD172}"/>
                </a:ext>
              </a:extLst>
            </p:cNvPr>
            <p:cNvGrpSpPr/>
            <p:nvPr userDrawn="1"/>
          </p:nvGrpSpPr>
          <p:grpSpPr>
            <a:xfrm>
              <a:off x="-938434" y="5913341"/>
              <a:ext cx="627798" cy="576693"/>
              <a:chOff x="-938434" y="4570310"/>
              <a:chExt cx="627798" cy="576693"/>
            </a:xfrm>
          </p:grpSpPr>
          <p:grpSp>
            <p:nvGrpSpPr>
              <p:cNvPr id="28" name="Inspireren">
                <a:extLst>
                  <a:ext uri="{FF2B5EF4-FFF2-40B4-BE49-F238E27FC236}">
                    <a16:creationId xmlns:a16="http://schemas.microsoft.com/office/drawing/2014/main" id="{4F4658E8-024E-4C2A-A137-87E40F543E7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0" name="Freeform 12">
                  <a:extLst>
                    <a:ext uri="{FF2B5EF4-FFF2-40B4-BE49-F238E27FC236}">
                      <a16:creationId xmlns:a16="http://schemas.microsoft.com/office/drawing/2014/main" id="{0A380ED6-EA55-4E8F-8E0D-F6A60C31E79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1" name="Freeform 13">
                  <a:extLst>
                    <a:ext uri="{FF2B5EF4-FFF2-40B4-BE49-F238E27FC236}">
                      <a16:creationId xmlns:a16="http://schemas.microsoft.com/office/drawing/2014/main" id="{AEFCF509-68F5-4E02-BC8C-0A6ACA7AF10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2" name="Freeform 14">
                  <a:extLst>
                    <a:ext uri="{FF2B5EF4-FFF2-40B4-BE49-F238E27FC236}">
                      <a16:creationId xmlns:a16="http://schemas.microsoft.com/office/drawing/2014/main" id="{7983EB21-CE80-44BD-9D8F-9292E50A180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29" name="Tekstvak 28">
                <a:extLst>
                  <a:ext uri="{FF2B5EF4-FFF2-40B4-BE49-F238E27FC236}">
                    <a16:creationId xmlns:a16="http://schemas.microsoft.com/office/drawing/2014/main" id="{4FE6E024-20C1-41DE-ACA6-272EE41D3CA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486766"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2572291"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3657816"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4743341"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5828867"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6914392"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7999915"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Tree>
    <p:extLst>
      <p:ext uri="{BB962C8B-B14F-4D97-AF65-F5344CB8AC3E}">
        <p14:creationId xmlns:p14="http://schemas.microsoft.com/office/powerpoint/2010/main" val="1221921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accent2"/>
        </a:solidFill>
        <a:effectLst/>
      </p:bgPr>
    </p:bg>
    <p:spTree>
      <p:nvGrpSpPr>
        <p:cNvPr id="1" name=""/>
        <p:cNvGrpSpPr/>
        <p:nvPr/>
      </p:nvGrpSpPr>
      <p:grpSpPr>
        <a:xfrm>
          <a:off x="0" y="0"/>
          <a:ext cx="0" cy="0"/>
          <a:chOff x="0" y="0"/>
          <a:chExt cx="0" cy="0"/>
        </a:xfrm>
      </p:grpSpPr>
      <p:sp>
        <p:nvSpPr>
          <p:cNvPr id="80" name="Tijdelijke aanduiding voor tekst 8">
            <a:extLst>
              <a:ext uri="{FF2B5EF4-FFF2-40B4-BE49-F238E27FC236}">
                <a16:creationId xmlns:a16="http://schemas.microsoft.com/office/drawing/2014/main" id="{E27F1B5A-C4C6-43B9-99F9-6E27C84A3C81}"/>
              </a:ext>
            </a:extLst>
          </p:cNvPr>
          <p:cNvSpPr txBox="1">
            <a:spLocks/>
          </p:cNvSpPr>
          <p:nvPr userDrawn="1"/>
        </p:nvSpPr>
        <p:spPr>
          <a:xfrm>
            <a:off x="0" y="1095375"/>
            <a:ext cx="2155318" cy="3675944"/>
          </a:xfrm>
          <a:custGeom>
            <a:avLst/>
            <a:gdLst>
              <a:gd name="connsiteX0" fmla="*/ 0 w 7281863"/>
              <a:gd name="connsiteY0" fmla="*/ 0 h 6858000"/>
              <a:gd name="connsiteX1" fmla="*/ 7281863 w 7281863"/>
              <a:gd name="connsiteY1" fmla="*/ 0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5475249 w 7281863"/>
              <a:gd name="connsiteY1" fmla="*/ 0 h 6858000"/>
              <a:gd name="connsiteX2" fmla="*/ 7281863 w 7281863"/>
              <a:gd name="connsiteY2" fmla="*/ 0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564897 w 7281863"/>
              <a:gd name="connsiteY2" fmla="*/ 2877015 h 6858000"/>
              <a:gd name="connsiteX3" fmla="*/ 7281863 w 7281863"/>
              <a:gd name="connsiteY3" fmla="*/ 6858000 h 6858000"/>
              <a:gd name="connsiteX4" fmla="*/ 0 w 7281863"/>
              <a:gd name="connsiteY4" fmla="*/ 6858000 h 6858000"/>
              <a:gd name="connsiteX5" fmla="*/ 0 w 7281863"/>
              <a:gd name="connsiteY5" fmla="*/ 0 h 6858000"/>
              <a:gd name="connsiteX0" fmla="*/ 0 w 7308560"/>
              <a:gd name="connsiteY0" fmla="*/ 0 h 6858000"/>
              <a:gd name="connsiteX1" fmla="*/ 5475249 w 7308560"/>
              <a:gd name="connsiteY1" fmla="*/ 0 h 6858000"/>
              <a:gd name="connsiteX2" fmla="*/ 2564897 w 7308560"/>
              <a:gd name="connsiteY2" fmla="*/ 2877015 h 6858000"/>
              <a:gd name="connsiteX3" fmla="*/ 7281863 w 7308560"/>
              <a:gd name="connsiteY3" fmla="*/ 6858000 h 6858000"/>
              <a:gd name="connsiteX4" fmla="*/ 0 w 7308560"/>
              <a:gd name="connsiteY4" fmla="*/ 6858000 h 6858000"/>
              <a:gd name="connsiteX5" fmla="*/ 0 w 7308560"/>
              <a:gd name="connsiteY5" fmla="*/ 0 h 6858000"/>
              <a:gd name="connsiteX0" fmla="*/ 0 w 7308444"/>
              <a:gd name="connsiteY0" fmla="*/ 0 h 6858000"/>
              <a:gd name="connsiteX1" fmla="*/ 5475249 w 7308444"/>
              <a:gd name="connsiteY1" fmla="*/ 0 h 6858000"/>
              <a:gd name="connsiteX2" fmla="*/ 2542595 w 7308444"/>
              <a:gd name="connsiteY2" fmla="*/ 3824869 h 6858000"/>
              <a:gd name="connsiteX3" fmla="*/ 7281863 w 7308444"/>
              <a:gd name="connsiteY3" fmla="*/ 6858000 h 6858000"/>
              <a:gd name="connsiteX4" fmla="*/ 0 w 7308444"/>
              <a:gd name="connsiteY4" fmla="*/ 6858000 h 6858000"/>
              <a:gd name="connsiteX5" fmla="*/ 0 w 7308444"/>
              <a:gd name="connsiteY5" fmla="*/ 0 h 6858000"/>
              <a:gd name="connsiteX0" fmla="*/ 0 w 7309688"/>
              <a:gd name="connsiteY0" fmla="*/ 0 h 6858000"/>
              <a:gd name="connsiteX1" fmla="*/ 5475249 w 7309688"/>
              <a:gd name="connsiteY1" fmla="*/ 0 h 6858000"/>
              <a:gd name="connsiteX2" fmla="*/ 2542595 w 7309688"/>
              <a:gd name="connsiteY2" fmla="*/ 3824869 h 6858000"/>
              <a:gd name="connsiteX3" fmla="*/ 7281863 w 7309688"/>
              <a:gd name="connsiteY3" fmla="*/ 6858000 h 6858000"/>
              <a:gd name="connsiteX4" fmla="*/ 0 w 7309688"/>
              <a:gd name="connsiteY4" fmla="*/ 6858000 h 6858000"/>
              <a:gd name="connsiteX5" fmla="*/ 0 w 7309688"/>
              <a:gd name="connsiteY5" fmla="*/ 0 h 6858000"/>
              <a:gd name="connsiteX0" fmla="*/ 0 w 7309316"/>
              <a:gd name="connsiteY0" fmla="*/ 0 h 6858000"/>
              <a:gd name="connsiteX1" fmla="*/ 5475249 w 7309316"/>
              <a:gd name="connsiteY1" fmla="*/ 0 h 6858000"/>
              <a:gd name="connsiteX2" fmla="*/ 2475687 w 7309316"/>
              <a:gd name="connsiteY2" fmla="*/ 3691054 h 6858000"/>
              <a:gd name="connsiteX3" fmla="*/ 7281863 w 7309316"/>
              <a:gd name="connsiteY3" fmla="*/ 6858000 h 6858000"/>
              <a:gd name="connsiteX4" fmla="*/ 0 w 7309316"/>
              <a:gd name="connsiteY4" fmla="*/ 6858000 h 6858000"/>
              <a:gd name="connsiteX5" fmla="*/ 0 w 7309316"/>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1460500 h 6858000"/>
              <a:gd name="connsiteX5" fmla="*/ 0 w 7281863"/>
              <a:gd name="connsiteY5" fmla="*/ 0 h 6858000"/>
              <a:gd name="connsiteX0" fmla="*/ 0 w 7281863"/>
              <a:gd name="connsiteY0" fmla="*/ 0 h 5397500"/>
              <a:gd name="connsiteX1" fmla="*/ 2475687 w 7281863"/>
              <a:gd name="connsiteY1" fmla="*/ 2141345 h 5397500"/>
              <a:gd name="connsiteX2" fmla="*/ 7281863 w 7281863"/>
              <a:gd name="connsiteY2" fmla="*/ 5397500 h 5397500"/>
              <a:gd name="connsiteX3" fmla="*/ 0 w 7281863"/>
              <a:gd name="connsiteY3" fmla="*/ 5397500 h 5397500"/>
              <a:gd name="connsiteX4" fmla="*/ 0 w 7281863"/>
              <a:gd name="connsiteY4" fmla="*/ 0 h 5397500"/>
              <a:gd name="connsiteX0" fmla="*/ 0 w 2475687"/>
              <a:gd name="connsiteY0" fmla="*/ 0 h 5429645"/>
              <a:gd name="connsiteX1" fmla="*/ 2475687 w 2475687"/>
              <a:gd name="connsiteY1" fmla="*/ 2141345 h 5429645"/>
              <a:gd name="connsiteX2" fmla="*/ 0 w 2475687"/>
              <a:gd name="connsiteY2" fmla="*/ 5397500 h 5429645"/>
              <a:gd name="connsiteX3" fmla="*/ 0 w 2475687"/>
              <a:gd name="connsiteY3" fmla="*/ 0 h 5429645"/>
              <a:gd name="connsiteX0" fmla="*/ 0 w 2475687"/>
              <a:gd name="connsiteY0" fmla="*/ 0 h 4513775"/>
              <a:gd name="connsiteX1" fmla="*/ 2475687 w 2475687"/>
              <a:gd name="connsiteY1" fmla="*/ 2141345 h 4513775"/>
              <a:gd name="connsiteX2" fmla="*/ 0 w 2475687"/>
              <a:gd name="connsiteY2" fmla="*/ 4470400 h 4513775"/>
              <a:gd name="connsiteX3" fmla="*/ 0 w 2475687"/>
              <a:gd name="connsiteY3" fmla="*/ 0 h 4513775"/>
              <a:gd name="connsiteX0" fmla="*/ 0 w 2843987"/>
              <a:gd name="connsiteY0" fmla="*/ 0 h 5103137"/>
              <a:gd name="connsiteX1" fmla="*/ 2843987 w 2843987"/>
              <a:gd name="connsiteY1" fmla="*/ 4770245 h 5103137"/>
              <a:gd name="connsiteX2" fmla="*/ 0 w 2843987"/>
              <a:gd name="connsiteY2" fmla="*/ 4470400 h 5103137"/>
              <a:gd name="connsiteX3" fmla="*/ 0 w 2843987"/>
              <a:gd name="connsiteY3" fmla="*/ 0 h 5103137"/>
              <a:gd name="connsiteX0" fmla="*/ 0 w 2848407"/>
              <a:gd name="connsiteY0" fmla="*/ 0 h 5311917"/>
              <a:gd name="connsiteX1" fmla="*/ 2843987 w 2848407"/>
              <a:gd name="connsiteY1" fmla="*/ 4770245 h 5311917"/>
              <a:gd name="connsiteX2" fmla="*/ 0 w 2848407"/>
              <a:gd name="connsiteY2" fmla="*/ 4470400 h 5311917"/>
              <a:gd name="connsiteX3" fmla="*/ 0 w 2848407"/>
              <a:gd name="connsiteY3" fmla="*/ 0 h 5311917"/>
              <a:gd name="connsiteX0" fmla="*/ 0 w 2873757"/>
              <a:gd name="connsiteY0" fmla="*/ 0 h 4901258"/>
              <a:gd name="connsiteX1" fmla="*/ 2869387 w 2873757"/>
              <a:gd name="connsiteY1" fmla="*/ 4147945 h 4901258"/>
              <a:gd name="connsiteX2" fmla="*/ 0 w 2873757"/>
              <a:gd name="connsiteY2" fmla="*/ 4470400 h 4901258"/>
              <a:gd name="connsiteX3" fmla="*/ 0 w 2873757"/>
              <a:gd name="connsiteY3" fmla="*/ 0 h 4901258"/>
            </a:gdLst>
            <a:ahLst/>
            <a:cxnLst>
              <a:cxn ang="0">
                <a:pos x="connsiteX0" y="connsiteY0"/>
              </a:cxn>
              <a:cxn ang="0">
                <a:pos x="connsiteX1" y="connsiteY1"/>
              </a:cxn>
              <a:cxn ang="0">
                <a:pos x="connsiteX2" y="connsiteY2"/>
              </a:cxn>
              <a:cxn ang="0">
                <a:pos x="connsiteX3" y="connsiteY3"/>
              </a:cxn>
            </a:cxnLst>
            <a:rect l="l" t="t" r="r" b="b"/>
            <a:pathLst>
              <a:path w="2873757" h="4901258">
                <a:moveTo>
                  <a:pt x="0" y="0"/>
                </a:moveTo>
                <a:cubicBezTo>
                  <a:pt x="825229" y="713782"/>
                  <a:pt x="2983687" y="2932978"/>
                  <a:pt x="2869387" y="4147945"/>
                </a:cubicBezTo>
                <a:cubicBezTo>
                  <a:pt x="2755087" y="5362912"/>
                  <a:pt x="412614" y="4827291"/>
                  <a:pt x="0" y="4470400"/>
                </a:cubicBezTo>
                <a:lnTo>
                  <a:pt x="0" y="0"/>
                </a:lnTo>
                <a:close/>
              </a:path>
            </a:pathLst>
          </a:custGeom>
          <a:solidFill>
            <a:schemeClr val="tx2"/>
          </a:solidFill>
          <a:ln>
            <a:noFill/>
          </a:ln>
        </p:spPr>
        <p:txBody>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a:t> </a:t>
            </a:r>
            <a:endParaRPr lang="nl-NL" sz="1050" dirty="0"/>
          </a:p>
        </p:txBody>
      </p:sp>
      <p:sp>
        <p:nvSpPr>
          <p:cNvPr id="154" name="Tijdelijke aanduiding voor tekst 9">
            <a:extLst>
              <a:ext uri="{FF2B5EF4-FFF2-40B4-BE49-F238E27FC236}">
                <a16:creationId xmlns:a16="http://schemas.microsoft.com/office/drawing/2014/main" id="{3877A256-3B9A-4486-A496-C393B72FB79F}"/>
              </a:ext>
            </a:extLst>
          </p:cNvPr>
          <p:cNvSpPr txBox="1">
            <a:spLocks/>
          </p:cNvSpPr>
          <p:nvPr userDrawn="1"/>
        </p:nvSpPr>
        <p:spPr>
          <a:xfrm>
            <a:off x="4778518" y="1"/>
            <a:ext cx="4365482" cy="3317081"/>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tx2"/>
          </a:solidFill>
        </p:spPr>
        <p:txBody>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a:t> </a:t>
            </a:r>
            <a:endParaRPr lang="nl-NL" sz="1050" dirty="0"/>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err="1">
                <a:solidFill>
                  <a:sysClr val="windowText" lastClr="000000"/>
                </a:solidFill>
                <a:latin typeface="+mn-lt"/>
                <a:cs typeface="Calibri" panose="020F0502020204030204" pitchFamily="34" charset="0"/>
              </a:rPr>
              <a:t>cONTACT</a:t>
            </a:r>
            <a:endParaRPr lang="nl-NL" sz="1050" b="1" cap="all" spc="0" baseline="0" dirty="0">
              <a:solidFill>
                <a:sysClr val="windowText" lastClr="000000"/>
              </a:solidFill>
              <a:latin typeface="+mn-lt"/>
              <a:cs typeface="Calibri" panose="020F0502020204030204" pitchFamily="34" charset="0"/>
            </a:endParaRP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401241" y="569476"/>
            <a:ext cx="8335565" cy="542330"/>
          </a:xfrm>
        </p:spPr>
        <p:txBody>
          <a:bodyPr tIns="72000"/>
          <a:lstStyle>
            <a:lvl1pPr>
              <a:lnSpc>
                <a:spcPts val="3750"/>
              </a:lnSpc>
              <a:defRPr sz="4500">
                <a:solidFill>
                  <a:schemeClr val="bg1"/>
                </a:solidFill>
              </a:defRPr>
            </a:lvl1pPr>
          </a:lstStyle>
          <a:p>
            <a:r>
              <a:rPr lang="nl-NL" dirty="0"/>
              <a:t>Contact</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971930" y="1534971"/>
            <a:ext cx="7764876" cy="292078"/>
          </a:xfrm>
        </p:spPr>
        <p:txBody>
          <a:bodyPr anchor="ctr" anchorCtr="0"/>
          <a:lstStyle>
            <a:lvl1pPr marL="0" indent="0">
              <a:buNone/>
              <a:defRPr sz="1200" b="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Naam spreker</a:t>
            </a:r>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7175654" y="4382250"/>
            <a:ext cx="1563717" cy="520728"/>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159" name="tekst">
            <a:extLst>
              <a:ext uri="{FF2B5EF4-FFF2-40B4-BE49-F238E27FC236}">
                <a16:creationId xmlns:a16="http://schemas.microsoft.com/office/drawing/2014/main" id="{3F6560E8-8B82-465F-80DA-1BC7179DCEC9}"/>
              </a:ext>
            </a:extLst>
          </p:cNvPr>
          <p:cNvSpPr>
            <a:spLocks noGrp="1"/>
          </p:cNvSpPr>
          <p:nvPr>
            <p:ph type="body" sz="quarter" idx="22" hasCustomPrompt="1"/>
          </p:nvPr>
        </p:nvSpPr>
        <p:spPr>
          <a:xfrm>
            <a:off x="971930" y="2046021"/>
            <a:ext cx="7764876" cy="292078"/>
          </a:xfrm>
        </p:spPr>
        <p:txBody>
          <a:bodyPr anchor="ctr" anchorCtr="0"/>
          <a:lstStyle>
            <a:lvl1pPr marL="0" indent="0">
              <a:buNone/>
              <a:defRPr sz="1200" b="0" baseline="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+31 000 00 00 00</a:t>
            </a:r>
          </a:p>
        </p:txBody>
      </p:sp>
      <p:sp>
        <p:nvSpPr>
          <p:cNvPr id="161" name="tekst">
            <a:extLst>
              <a:ext uri="{FF2B5EF4-FFF2-40B4-BE49-F238E27FC236}">
                <a16:creationId xmlns:a16="http://schemas.microsoft.com/office/drawing/2014/main" id="{F2FB1817-2DAA-49EE-AA5A-935117B1EA5A}"/>
              </a:ext>
            </a:extLst>
          </p:cNvPr>
          <p:cNvSpPr>
            <a:spLocks noGrp="1"/>
          </p:cNvSpPr>
          <p:nvPr>
            <p:ph type="body" sz="quarter" idx="23" hasCustomPrompt="1"/>
          </p:nvPr>
        </p:nvSpPr>
        <p:spPr>
          <a:xfrm>
            <a:off x="971930" y="2557070"/>
            <a:ext cx="7764876" cy="292078"/>
          </a:xfrm>
        </p:spPr>
        <p:txBody>
          <a:bodyPr anchor="ctr" anchorCtr="0"/>
          <a:lstStyle>
            <a:lvl1pPr marL="0" indent="0">
              <a:buNone/>
              <a:defRPr sz="1200" b="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E-mail adres</a:t>
            </a:r>
          </a:p>
        </p:txBody>
      </p:sp>
      <p:sp>
        <p:nvSpPr>
          <p:cNvPr id="163" name="tekst">
            <a:extLst>
              <a:ext uri="{FF2B5EF4-FFF2-40B4-BE49-F238E27FC236}">
                <a16:creationId xmlns:a16="http://schemas.microsoft.com/office/drawing/2014/main" id="{0D64F443-A2C9-4F29-BD45-DFB997E46E4E}"/>
              </a:ext>
            </a:extLst>
          </p:cNvPr>
          <p:cNvSpPr>
            <a:spLocks noGrp="1"/>
          </p:cNvSpPr>
          <p:nvPr>
            <p:ph type="body" sz="quarter" idx="24" hasCustomPrompt="1"/>
          </p:nvPr>
        </p:nvSpPr>
        <p:spPr>
          <a:xfrm>
            <a:off x="971930" y="3068120"/>
            <a:ext cx="7764876" cy="292078"/>
          </a:xfrm>
        </p:spPr>
        <p:txBody>
          <a:bodyPr anchor="ctr" anchorCtr="0"/>
          <a:lstStyle>
            <a:lvl1pPr marL="0" indent="0">
              <a:buNone/>
              <a:defRPr sz="1200" b="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Adres</a:t>
            </a:r>
          </a:p>
        </p:txBody>
      </p:sp>
      <p:sp>
        <p:nvSpPr>
          <p:cNvPr id="165" name="tekst">
            <a:extLst>
              <a:ext uri="{FF2B5EF4-FFF2-40B4-BE49-F238E27FC236}">
                <a16:creationId xmlns:a16="http://schemas.microsoft.com/office/drawing/2014/main" id="{A8E2372B-4B62-4D2E-B6F8-A40078A4FFCC}"/>
              </a:ext>
            </a:extLst>
          </p:cNvPr>
          <p:cNvSpPr>
            <a:spLocks noGrp="1"/>
          </p:cNvSpPr>
          <p:nvPr>
            <p:ph type="body" sz="quarter" idx="25" hasCustomPrompt="1"/>
          </p:nvPr>
        </p:nvSpPr>
        <p:spPr>
          <a:xfrm>
            <a:off x="971930" y="3579170"/>
            <a:ext cx="7764876" cy="292078"/>
          </a:xfrm>
        </p:spPr>
        <p:txBody>
          <a:bodyPr anchor="ctr" anchorCtr="0"/>
          <a:lstStyle>
            <a:lvl1pPr marL="0" indent="0">
              <a:buNone/>
              <a:defRPr sz="1200" b="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www.eur.nl</a:t>
            </a:r>
          </a:p>
        </p:txBody>
      </p:sp>
      <p:sp>
        <p:nvSpPr>
          <p:cNvPr id="155" name="Tijdelijke aanduiding voor tekst 154">
            <a:extLst>
              <a:ext uri="{FF2B5EF4-FFF2-40B4-BE49-F238E27FC236}">
                <a16:creationId xmlns:a16="http://schemas.microsoft.com/office/drawing/2014/main" id="{56DD6E7E-970D-4CF4-AB02-291E67DD1BCF}"/>
              </a:ext>
            </a:extLst>
          </p:cNvPr>
          <p:cNvSpPr>
            <a:spLocks noGrp="1"/>
          </p:cNvSpPr>
          <p:nvPr>
            <p:ph type="body" sz="quarter" idx="26" hasCustomPrompt="1"/>
          </p:nvPr>
        </p:nvSpPr>
        <p:spPr>
          <a:xfrm>
            <a:off x="404629" y="4431664"/>
            <a:ext cx="2535998" cy="301037"/>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23278800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1000" fill="hold"/>
                                        <p:tgtEl>
                                          <p:spTgt spid="80"/>
                                        </p:tgtEl>
                                        <p:attrNameLst>
                                          <p:attrName>ppt_x</p:attrName>
                                        </p:attrNameLst>
                                      </p:cBhvr>
                                      <p:tavLst>
                                        <p:tav tm="0">
                                          <p:val>
                                            <p:strVal val="0-#ppt_w/2"/>
                                          </p:val>
                                        </p:tav>
                                        <p:tav tm="100000">
                                          <p:val>
                                            <p:strVal val="#ppt_x"/>
                                          </p:val>
                                        </p:tav>
                                      </p:tavLst>
                                    </p:anim>
                                    <p:anim calcmode="lin" valueType="num">
                                      <p:cBhvr additive="base">
                                        <p:cTn id="8" dur="1000" fill="hold"/>
                                        <p:tgtEl>
                                          <p:spTgt spid="80"/>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54"/>
                                        </p:tgtEl>
                                        <p:attrNameLst>
                                          <p:attrName>style.visibility</p:attrName>
                                        </p:attrNameLst>
                                      </p:cBhvr>
                                      <p:to>
                                        <p:strVal val="visible"/>
                                      </p:to>
                                    </p:set>
                                    <p:anim calcmode="lin" valueType="num">
                                      <p:cBhvr additive="base">
                                        <p:cTn id="11" dur="1000" fill="hold"/>
                                        <p:tgtEl>
                                          <p:spTgt spid="154"/>
                                        </p:tgtEl>
                                        <p:attrNameLst>
                                          <p:attrName>ppt_x</p:attrName>
                                        </p:attrNameLst>
                                      </p:cBhvr>
                                      <p:tavLst>
                                        <p:tav tm="0">
                                          <p:val>
                                            <p:strVal val="#ppt_x"/>
                                          </p:val>
                                        </p:tav>
                                        <p:tav tm="100000">
                                          <p:val>
                                            <p:strVal val="#ppt_x"/>
                                          </p:val>
                                        </p:tav>
                                      </p:tavLst>
                                    </p:anim>
                                    <p:anim calcmode="lin" valueType="num">
                                      <p:cBhvr additive="base">
                                        <p:cTn id="12" dur="1000" fill="hold"/>
                                        <p:tgtEl>
                                          <p:spTgt spid="1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tmplLst>
          <p:tmpl>
            <p:tnLst>
              <p:par>
                <p:cTn presetID="2" presetClass="entr" presetSubtype="8" decel="100000" fill="hold" nodeType="afterEffect">
                  <p:stCondLst>
                    <p:cond delay="0"/>
                  </p:stCondLst>
                  <p:childTnLst>
                    <p:set>
                      <p:cBhvr>
                        <p:cTn dur="1" fill="hold">
                          <p:stCondLst>
                            <p:cond delay="0"/>
                          </p:stCondLst>
                        </p:cTn>
                        <p:tgtEl>
                          <p:spTgt spid="80"/>
                        </p:tgtEl>
                        <p:attrNameLst>
                          <p:attrName>style.visibility</p:attrName>
                        </p:attrNameLst>
                      </p:cBhvr>
                      <p:to>
                        <p:strVal val="visible"/>
                      </p:to>
                    </p:set>
                    <p:anim calcmode="lin" valueType="num">
                      <p:cBhvr additive="base">
                        <p:cTn dur="1000" fill="hold"/>
                        <p:tgtEl>
                          <p:spTgt spid="80"/>
                        </p:tgtEl>
                        <p:attrNameLst>
                          <p:attrName>ppt_x</p:attrName>
                        </p:attrNameLst>
                      </p:cBhvr>
                      <p:tavLst>
                        <p:tav tm="0">
                          <p:val>
                            <p:strVal val="0-#ppt_w/2"/>
                          </p:val>
                        </p:tav>
                        <p:tav tm="100000">
                          <p:val>
                            <p:strVal val="#ppt_x"/>
                          </p:val>
                        </p:tav>
                      </p:tavLst>
                    </p:anim>
                    <p:anim calcmode="lin" valueType="num">
                      <p:cBhvr additive="base">
                        <p:cTn dur="1000" fill="hold"/>
                        <p:tgtEl>
                          <p:spTgt spid="80"/>
                        </p:tgtEl>
                        <p:attrNameLst>
                          <p:attrName>ppt_y</p:attrName>
                        </p:attrNameLst>
                      </p:cBhvr>
                      <p:tavLst>
                        <p:tav tm="0">
                          <p:val>
                            <p:strVal val="#ppt_y"/>
                          </p:val>
                        </p:tav>
                        <p:tav tm="100000">
                          <p:val>
                            <p:strVal val="#ppt_y"/>
                          </p:val>
                        </p:tav>
                      </p:tavLst>
                    </p:anim>
                  </p:childTnLst>
                </p:cTn>
              </p:par>
            </p:tnLst>
          </p:tmpl>
        </p:tmplLst>
      </p:bldP>
      <p:bldP spid="154" grpId="0" animBg="1">
        <p:tmplLst>
          <p:tmpl>
            <p:tnLst>
              <p:par>
                <p:cTn presetID="2" presetClass="entr" presetSubtype="1" decel="100000" fill="hold" nodeType="withEffect">
                  <p:stCondLst>
                    <p:cond delay="0"/>
                  </p:stCondLst>
                  <p:childTnLst>
                    <p:set>
                      <p:cBhvr>
                        <p:cTn dur="1" fill="hold">
                          <p:stCondLst>
                            <p:cond delay="0"/>
                          </p:stCondLst>
                        </p:cTn>
                        <p:tgtEl>
                          <p:spTgt spid="154"/>
                        </p:tgtEl>
                        <p:attrNameLst>
                          <p:attrName>style.visibility</p:attrName>
                        </p:attrNameLst>
                      </p:cBhvr>
                      <p:to>
                        <p:strVal val="visible"/>
                      </p:to>
                    </p:set>
                    <p:anim calcmode="lin" valueType="num">
                      <p:cBhvr additive="base">
                        <p:cTn dur="1000" fill="hold"/>
                        <p:tgtEl>
                          <p:spTgt spid="154"/>
                        </p:tgtEl>
                        <p:attrNameLst>
                          <p:attrName>ppt_x</p:attrName>
                        </p:attrNameLst>
                      </p:cBhvr>
                      <p:tavLst>
                        <p:tav tm="0">
                          <p:val>
                            <p:strVal val="#ppt_x"/>
                          </p:val>
                        </p:tav>
                        <p:tav tm="100000">
                          <p:val>
                            <p:strVal val="#ppt_x"/>
                          </p:val>
                        </p:tav>
                      </p:tavLst>
                    </p:anim>
                    <p:anim calcmode="lin" valueType="num">
                      <p:cBhvr additive="base">
                        <p:cTn dur="1000" fill="hold"/>
                        <p:tgtEl>
                          <p:spTgt spid="154"/>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elijking">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Titel bewerken</a:t>
            </a:r>
          </a:p>
        </p:txBody>
      </p:sp>
      <p:sp>
        <p:nvSpPr>
          <p:cNvPr id="3" name="Tijdelijke aanduiding voor tekst 2"/>
          <p:cNvSpPr>
            <a:spLocks noGrp="1"/>
          </p:cNvSpPr>
          <p:nvPr>
            <p:ph type="body" idx="1" hasCustomPrompt="1"/>
          </p:nvPr>
        </p:nvSpPr>
        <p:spPr>
          <a:xfrm>
            <a:off x="493200" y="972000"/>
            <a:ext cx="3997924" cy="324000"/>
          </a:xfrm>
        </p:spPr>
        <p:txBody>
          <a:bodyPr anchor="t" anchorCtr="0"/>
          <a:lstStyle>
            <a:lvl1pPr marL="0" indent="0">
              <a:buNone/>
              <a:defRPr sz="1800" b="0" i="0">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tekst te bewerken</a:t>
            </a:r>
          </a:p>
        </p:txBody>
      </p:sp>
      <p:sp>
        <p:nvSpPr>
          <p:cNvPr id="4" name="Tijdelijke aanduiding voor inhoud 3"/>
          <p:cNvSpPr>
            <a:spLocks noGrp="1"/>
          </p:cNvSpPr>
          <p:nvPr>
            <p:ph sz="half" idx="2" hasCustomPrompt="1"/>
          </p:nvPr>
        </p:nvSpPr>
        <p:spPr>
          <a:xfrm>
            <a:off x="491524" y="1296000"/>
            <a:ext cx="3999600" cy="3024000"/>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5" name="Tijdelijke aanduiding voor tekst 4"/>
          <p:cNvSpPr>
            <a:spLocks noGrp="1"/>
          </p:cNvSpPr>
          <p:nvPr>
            <p:ph type="body" sz="quarter" idx="3" hasCustomPrompt="1"/>
          </p:nvPr>
        </p:nvSpPr>
        <p:spPr>
          <a:xfrm>
            <a:off x="4645026" y="972000"/>
            <a:ext cx="4014000" cy="324000"/>
          </a:xfrm>
        </p:spPr>
        <p:txBody>
          <a:bodyPr anchor="t" anchorCtr="0"/>
          <a:lstStyle>
            <a:lvl1pPr marL="0" indent="0">
              <a:buNone/>
              <a:defRPr sz="1800" b="0" i="0">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tekst te bewerken</a:t>
            </a:r>
          </a:p>
        </p:txBody>
      </p:sp>
      <p:sp>
        <p:nvSpPr>
          <p:cNvPr id="6" name="Tijdelijke aanduiding voor inhoud 5"/>
          <p:cNvSpPr>
            <a:spLocks noGrp="1"/>
          </p:cNvSpPr>
          <p:nvPr>
            <p:ph sz="quarter" idx="4" hasCustomPrompt="1"/>
          </p:nvPr>
        </p:nvSpPr>
        <p:spPr>
          <a:xfrm>
            <a:off x="4645025" y="1296000"/>
            <a:ext cx="4014000" cy="3024000"/>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7" name="Tijdelijke aanduiding voor datum 6"/>
          <p:cNvSpPr>
            <a:spLocks noGrp="1"/>
          </p:cNvSpPr>
          <p:nvPr>
            <p:ph type="dt" sz="half" idx="10"/>
          </p:nvPr>
        </p:nvSpPr>
        <p:spPr/>
        <p:txBody>
          <a:bodyPr/>
          <a:lstStyle/>
          <a:p>
            <a:fld id="{F10973AC-957D-C346-BA56-D82065FA2AEB}" type="datetimeFigureOut">
              <a:rPr lang="nl-NL" smtClean="0"/>
              <a:pPr/>
              <a:t>15-4-2025</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8C6BC05E-DB9A-EB4A-A776-575FA40369A3}" type="slidenum">
              <a:rPr lang="nl-NL" smtClean="0"/>
              <a:pPr/>
              <a:t>‹#›</a:t>
            </a:fld>
            <a:endParaRPr lang="nl-NL"/>
          </a:p>
        </p:txBody>
      </p:sp>
    </p:spTree>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 en afbeelding">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526" y="396000"/>
            <a:ext cx="3999599" cy="576000"/>
          </a:xfrm>
        </p:spPr>
        <p:txBody>
          <a:bodyPr/>
          <a:lstStyle>
            <a:lvl1pPr>
              <a:defRPr/>
            </a:lvl1pPr>
          </a:lstStyle>
          <a:p>
            <a:r>
              <a:rPr lang="nl-NL" dirty="0"/>
              <a:t>Titel bewerken</a:t>
            </a:r>
          </a:p>
        </p:txBody>
      </p:sp>
      <p:sp>
        <p:nvSpPr>
          <p:cNvPr id="3" name="Tijdelijke aanduiding voor tekst 2"/>
          <p:cNvSpPr>
            <a:spLocks noGrp="1"/>
          </p:cNvSpPr>
          <p:nvPr>
            <p:ph type="body" idx="1" hasCustomPrompt="1"/>
          </p:nvPr>
        </p:nvSpPr>
        <p:spPr>
          <a:xfrm>
            <a:off x="493200" y="972000"/>
            <a:ext cx="3997924" cy="324000"/>
          </a:xfrm>
        </p:spPr>
        <p:txBody>
          <a:bodyPr anchor="t" anchorCtr="0"/>
          <a:lstStyle>
            <a:lvl1pPr marL="0" indent="0">
              <a:buNone/>
              <a:defRPr sz="1800" b="0" i="0">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tekst te bewerken</a:t>
            </a:r>
          </a:p>
        </p:txBody>
      </p:sp>
      <p:sp>
        <p:nvSpPr>
          <p:cNvPr id="4" name="Tijdelijke aanduiding voor inhoud 3"/>
          <p:cNvSpPr>
            <a:spLocks noGrp="1"/>
          </p:cNvSpPr>
          <p:nvPr>
            <p:ph sz="half" idx="2" hasCustomPrompt="1"/>
          </p:nvPr>
        </p:nvSpPr>
        <p:spPr>
          <a:xfrm>
            <a:off x="491524" y="1296000"/>
            <a:ext cx="3999600" cy="3024000"/>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7" name="Tijdelijke aanduiding voor datum 6"/>
          <p:cNvSpPr>
            <a:spLocks noGrp="1"/>
          </p:cNvSpPr>
          <p:nvPr>
            <p:ph type="dt" sz="half" idx="10"/>
          </p:nvPr>
        </p:nvSpPr>
        <p:spPr/>
        <p:txBody>
          <a:bodyPr/>
          <a:lstStyle/>
          <a:p>
            <a:fld id="{F10973AC-957D-C346-BA56-D82065FA2AEB}" type="datetimeFigureOut">
              <a:rPr lang="nl-NL" smtClean="0"/>
              <a:pPr/>
              <a:t>15-4-2025</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8C6BC05E-DB9A-EB4A-A776-575FA40369A3}" type="slidenum">
              <a:rPr lang="nl-NL" smtClean="0"/>
              <a:pPr/>
              <a:t>‹#›</a:t>
            </a:fld>
            <a:endParaRPr lang="nl-NL"/>
          </a:p>
        </p:txBody>
      </p:sp>
      <p:sp>
        <p:nvSpPr>
          <p:cNvPr id="10" name="Tijdelijke aanduiding voor afbeelding 2"/>
          <p:cNvSpPr>
            <a:spLocks noGrp="1"/>
          </p:cNvSpPr>
          <p:nvPr>
            <p:ph type="pic" idx="13" hasCustomPrompt="1"/>
          </p:nvPr>
        </p:nvSpPr>
        <p:spPr>
          <a:xfrm>
            <a:off x="4643999" y="396000"/>
            <a:ext cx="4014000" cy="3816000"/>
          </a:xfrm>
          <a:solidFill>
            <a:schemeClr val="bg1">
              <a:lumMod val="85000"/>
            </a:schemeClr>
          </a:solidFill>
        </p:spPr>
        <p:txBody>
          <a:bodyPr tIns="180000"/>
          <a:lstStyle>
            <a:lvl1pPr marL="0" indent="0" algn="ctr">
              <a:buNone/>
              <a:defRPr sz="1600" baseline="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icoon om een foto</a:t>
            </a:r>
            <a:br>
              <a:rPr lang="nl-NL" dirty="0"/>
            </a:br>
            <a:r>
              <a:rPr lang="nl-NL" dirty="0"/>
              <a:t>toe te voegen</a:t>
            </a:r>
          </a:p>
        </p:txBody>
      </p:sp>
    </p:spTree>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en 2 afbeeldingen">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526" y="396000"/>
            <a:ext cx="3999599" cy="576000"/>
          </a:xfrm>
        </p:spPr>
        <p:txBody>
          <a:bodyPr/>
          <a:lstStyle>
            <a:lvl1pPr>
              <a:defRPr/>
            </a:lvl1pPr>
          </a:lstStyle>
          <a:p>
            <a:r>
              <a:rPr lang="nl-NL" dirty="0"/>
              <a:t>Titel bewerken</a:t>
            </a:r>
          </a:p>
        </p:txBody>
      </p:sp>
      <p:sp>
        <p:nvSpPr>
          <p:cNvPr id="3" name="Tijdelijke aanduiding voor tekst 2"/>
          <p:cNvSpPr>
            <a:spLocks noGrp="1"/>
          </p:cNvSpPr>
          <p:nvPr>
            <p:ph type="body" idx="1" hasCustomPrompt="1"/>
          </p:nvPr>
        </p:nvSpPr>
        <p:spPr>
          <a:xfrm>
            <a:off x="491524" y="972000"/>
            <a:ext cx="3999600" cy="324000"/>
          </a:xfrm>
        </p:spPr>
        <p:txBody>
          <a:bodyPr anchor="t" anchorCtr="0"/>
          <a:lstStyle>
            <a:lvl1pPr marL="0" indent="0">
              <a:buNone/>
              <a:defRPr sz="1800" b="0" i="0">
                <a:solidFill>
                  <a:schemeClr val="tx1"/>
                </a:solidFill>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tekst te bewerken</a:t>
            </a:r>
          </a:p>
        </p:txBody>
      </p:sp>
      <p:sp>
        <p:nvSpPr>
          <p:cNvPr id="4" name="Tijdelijke aanduiding voor inhoud 3"/>
          <p:cNvSpPr>
            <a:spLocks noGrp="1"/>
          </p:cNvSpPr>
          <p:nvPr>
            <p:ph sz="half" idx="2" hasCustomPrompt="1"/>
          </p:nvPr>
        </p:nvSpPr>
        <p:spPr>
          <a:xfrm>
            <a:off x="491524" y="1296000"/>
            <a:ext cx="3999600" cy="3024000"/>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7" name="Tijdelijke aanduiding voor datum 6"/>
          <p:cNvSpPr>
            <a:spLocks noGrp="1"/>
          </p:cNvSpPr>
          <p:nvPr>
            <p:ph type="dt" sz="half" idx="10"/>
          </p:nvPr>
        </p:nvSpPr>
        <p:spPr/>
        <p:txBody>
          <a:bodyPr/>
          <a:lstStyle/>
          <a:p>
            <a:fld id="{F10973AC-957D-C346-BA56-D82065FA2AEB}" type="datetimeFigureOut">
              <a:rPr lang="nl-NL" smtClean="0"/>
              <a:pPr/>
              <a:t>15-4-2025</a:t>
            </a:fld>
            <a:endParaRPr lang="nl-NL" dirty="0"/>
          </a:p>
        </p:txBody>
      </p:sp>
      <p:sp>
        <p:nvSpPr>
          <p:cNvPr id="8" name="Tijdelijke aanduiding voor voettekst 7"/>
          <p:cNvSpPr>
            <a:spLocks noGrp="1"/>
          </p:cNvSpPr>
          <p:nvPr>
            <p:ph type="ftr" sz="quarter" idx="11"/>
          </p:nvPr>
        </p:nvSpPr>
        <p:spPr/>
        <p:txBody>
          <a:bodyPr/>
          <a:lstStyle/>
          <a:p>
            <a:endParaRPr lang="nl-NL" dirty="0"/>
          </a:p>
        </p:txBody>
      </p:sp>
      <p:sp>
        <p:nvSpPr>
          <p:cNvPr id="9" name="Tijdelijke aanduiding voor dianummer 8"/>
          <p:cNvSpPr>
            <a:spLocks noGrp="1"/>
          </p:cNvSpPr>
          <p:nvPr>
            <p:ph type="sldNum" sz="quarter" idx="12"/>
          </p:nvPr>
        </p:nvSpPr>
        <p:spPr/>
        <p:txBody>
          <a:bodyPr/>
          <a:lstStyle/>
          <a:p>
            <a:fld id="{8C6BC05E-DB9A-EB4A-A776-575FA40369A3}" type="slidenum">
              <a:rPr lang="nl-NL" smtClean="0"/>
              <a:pPr/>
              <a:t>‹#›</a:t>
            </a:fld>
            <a:endParaRPr lang="nl-NL"/>
          </a:p>
        </p:txBody>
      </p:sp>
      <p:sp>
        <p:nvSpPr>
          <p:cNvPr id="10" name="Tijdelijke aanduiding voor afbeelding 2"/>
          <p:cNvSpPr>
            <a:spLocks noGrp="1"/>
          </p:cNvSpPr>
          <p:nvPr>
            <p:ph type="pic" idx="13" hasCustomPrompt="1"/>
          </p:nvPr>
        </p:nvSpPr>
        <p:spPr>
          <a:xfrm>
            <a:off x="4643999" y="396000"/>
            <a:ext cx="4014000" cy="1836000"/>
          </a:xfrm>
          <a:solidFill>
            <a:schemeClr val="bg1">
              <a:lumMod val="85000"/>
            </a:schemeClr>
          </a:solidFill>
        </p:spPr>
        <p:txBody>
          <a:bodyPr tIns="180000"/>
          <a:lstStyle>
            <a:lvl1pPr marL="0" indent="0" algn="ctr">
              <a:buNone/>
              <a:defRPr sz="1600" baseline="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icoon om een foto</a:t>
            </a:r>
            <a:br>
              <a:rPr lang="nl-NL" dirty="0"/>
            </a:br>
            <a:r>
              <a:rPr lang="nl-NL" dirty="0"/>
              <a:t>toe te voegen</a:t>
            </a:r>
          </a:p>
          <a:p>
            <a:endParaRPr lang="nl-NL" dirty="0"/>
          </a:p>
        </p:txBody>
      </p:sp>
      <p:sp>
        <p:nvSpPr>
          <p:cNvPr id="11" name="Tijdelijke aanduiding voor afbeelding 2"/>
          <p:cNvSpPr>
            <a:spLocks noGrp="1"/>
          </p:cNvSpPr>
          <p:nvPr>
            <p:ph type="pic" idx="14" hasCustomPrompt="1"/>
          </p:nvPr>
        </p:nvSpPr>
        <p:spPr>
          <a:xfrm>
            <a:off x="4643999" y="2376000"/>
            <a:ext cx="4014000" cy="1836000"/>
          </a:xfrm>
          <a:solidFill>
            <a:schemeClr val="bg1">
              <a:lumMod val="85000"/>
            </a:schemeClr>
          </a:solidFill>
        </p:spPr>
        <p:txBody>
          <a:bodyPr tIns="180000"/>
          <a:lstStyle>
            <a:lvl1pPr marL="0" indent="0" algn="ctr">
              <a:buNone/>
              <a:defRPr sz="16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icoon om een foto</a:t>
            </a:r>
            <a:br>
              <a:rPr lang="nl-NL" dirty="0"/>
            </a:br>
            <a:r>
              <a:rPr lang="nl-NL" dirty="0"/>
              <a:t>toe te voegen</a:t>
            </a: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Titel bewerken</a:t>
            </a:r>
          </a:p>
        </p:txBody>
      </p:sp>
      <p:sp>
        <p:nvSpPr>
          <p:cNvPr id="3" name="Tijdelijke aanduiding voor datum 2"/>
          <p:cNvSpPr>
            <a:spLocks noGrp="1"/>
          </p:cNvSpPr>
          <p:nvPr>
            <p:ph type="dt" sz="half" idx="10"/>
          </p:nvPr>
        </p:nvSpPr>
        <p:spPr/>
        <p:txBody>
          <a:bodyPr/>
          <a:lstStyle/>
          <a:p>
            <a:fld id="{F10973AC-957D-C346-BA56-D82065FA2AEB}" type="datetimeFigureOut">
              <a:rPr lang="nl-NL" smtClean="0"/>
              <a:pPr/>
              <a:t>15-4-2025</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8C6BC05E-DB9A-EB4A-A776-575FA40369A3}" type="slidenum">
              <a:rPr lang="nl-NL" smtClean="0"/>
              <a:pPr/>
              <a:t>‹#›</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20" Type="http://schemas.openxmlformats.org/officeDocument/2006/relationships/slideLayout" Target="../slideLayouts/slideLayout31.xml"/><Relationship Id="rId41"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Afbeelding 7" descr="EU_Logo_Groen_300.png"/>
          <p:cNvPicPr>
            <a:picLocks noChangeAspect="1"/>
          </p:cNvPicPr>
          <p:nvPr/>
        </p:nvPicPr>
        <p:blipFill>
          <a:blip r:embed="rId13">
            <a:alphaModFix/>
          </a:blip>
          <a:stretch>
            <a:fillRect/>
          </a:stretch>
        </p:blipFill>
        <p:spPr>
          <a:xfrm>
            <a:off x="7308000" y="4298400"/>
            <a:ext cx="1432608" cy="576091"/>
          </a:xfrm>
          <a:prstGeom prst="rect">
            <a:avLst/>
          </a:prstGeom>
        </p:spPr>
      </p:pic>
      <p:sp>
        <p:nvSpPr>
          <p:cNvPr id="2" name="Tijdelijke aanduiding voor titel 1"/>
          <p:cNvSpPr>
            <a:spLocks noGrp="1"/>
          </p:cNvSpPr>
          <p:nvPr>
            <p:ph type="title"/>
          </p:nvPr>
        </p:nvSpPr>
        <p:spPr>
          <a:xfrm>
            <a:off x="491525" y="396000"/>
            <a:ext cx="8172000" cy="576000"/>
          </a:xfrm>
          <a:prstGeom prst="rect">
            <a:avLst/>
          </a:prstGeom>
        </p:spPr>
        <p:txBody>
          <a:bodyPr vert="horz" lIns="0" tIns="0" rIns="0" bIns="0" rtlCol="0" anchor="t" anchorCtr="0">
            <a:noAutofit/>
          </a:bodyPr>
          <a:lstStyle/>
          <a:p>
            <a:r>
              <a:rPr lang="nl-NL" dirty="0"/>
              <a:t>Titel bewerken</a:t>
            </a:r>
          </a:p>
        </p:txBody>
      </p:sp>
      <p:sp>
        <p:nvSpPr>
          <p:cNvPr id="3" name="Tijdelijke aanduiding voor tekst 2"/>
          <p:cNvSpPr>
            <a:spLocks noGrp="1"/>
          </p:cNvSpPr>
          <p:nvPr>
            <p:ph type="body" idx="1"/>
          </p:nvPr>
        </p:nvSpPr>
        <p:spPr>
          <a:xfrm>
            <a:off x="491524" y="971551"/>
            <a:ext cx="8172000" cy="3348000"/>
          </a:xfrm>
          <a:prstGeom prst="rect">
            <a:avLst/>
          </a:prstGeom>
        </p:spPr>
        <p:txBody>
          <a:bodyPr vert="horz" lIns="0" tIns="0" rIns="0" bIns="0" rtlCol="0" anchor="t" anchorCtr="0">
            <a:noAutofit/>
          </a:body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4" name="Tijdelijke aanduiding voor datum 3"/>
          <p:cNvSpPr>
            <a:spLocks noGrp="1"/>
          </p:cNvSpPr>
          <p:nvPr>
            <p:ph type="dt" sz="half" idx="2"/>
          </p:nvPr>
        </p:nvSpPr>
        <p:spPr>
          <a:xfrm>
            <a:off x="817200" y="4663178"/>
            <a:ext cx="756000" cy="180285"/>
          </a:xfrm>
          <a:prstGeom prst="rect">
            <a:avLst/>
          </a:prstGeom>
        </p:spPr>
        <p:txBody>
          <a:bodyPr vert="horz" lIns="0" tIns="0" rIns="0" bIns="0" rtlCol="0" anchor="t" anchorCtr="0">
            <a:noAutofit/>
          </a:bodyPr>
          <a:lstStyle>
            <a:lvl1pPr algn="l">
              <a:defRPr sz="1000">
                <a:solidFill>
                  <a:schemeClr val="tx1"/>
                </a:solidFill>
                <a:latin typeface="Museo Sans 100"/>
                <a:cs typeface="Museo Sans 100"/>
              </a:defRPr>
            </a:lvl1pPr>
          </a:lstStyle>
          <a:p>
            <a:fld id="{F10973AC-957D-C346-BA56-D82065FA2AEB}" type="datetimeFigureOut">
              <a:rPr lang="nl-NL" smtClean="0"/>
              <a:pPr/>
              <a:t>15-4-2025</a:t>
            </a:fld>
            <a:endParaRPr lang="nl-NL" dirty="0"/>
          </a:p>
        </p:txBody>
      </p:sp>
      <p:sp>
        <p:nvSpPr>
          <p:cNvPr id="5" name="Tijdelijke aanduiding voor voettekst 4"/>
          <p:cNvSpPr>
            <a:spLocks noGrp="1"/>
          </p:cNvSpPr>
          <p:nvPr>
            <p:ph type="ftr" sz="quarter" idx="3"/>
          </p:nvPr>
        </p:nvSpPr>
        <p:spPr>
          <a:xfrm>
            <a:off x="1573200" y="4663178"/>
            <a:ext cx="5102920" cy="180285"/>
          </a:xfrm>
          <a:prstGeom prst="rect">
            <a:avLst/>
          </a:prstGeom>
        </p:spPr>
        <p:txBody>
          <a:bodyPr vert="horz" lIns="0" tIns="0" rIns="0" bIns="0" rtlCol="0" anchor="t" anchorCtr="0">
            <a:noAutofit/>
          </a:bodyPr>
          <a:lstStyle>
            <a:lvl1pPr algn="l">
              <a:defRPr sz="1000" b="0" i="0">
                <a:solidFill>
                  <a:schemeClr val="tx2"/>
                </a:solidFill>
                <a:latin typeface="+mn-lt"/>
                <a:cs typeface="Museo Sans 500"/>
              </a:defRPr>
            </a:lvl1pPr>
          </a:lstStyle>
          <a:p>
            <a:endParaRPr lang="nl-NL" dirty="0"/>
          </a:p>
        </p:txBody>
      </p:sp>
      <p:sp>
        <p:nvSpPr>
          <p:cNvPr id="6" name="Tijdelijke aanduiding voor dianummer 5"/>
          <p:cNvSpPr>
            <a:spLocks noGrp="1"/>
          </p:cNvSpPr>
          <p:nvPr>
            <p:ph type="sldNum" sz="quarter" idx="4"/>
          </p:nvPr>
        </p:nvSpPr>
        <p:spPr>
          <a:xfrm>
            <a:off x="491525" y="4663178"/>
            <a:ext cx="324000" cy="180285"/>
          </a:xfrm>
          <a:prstGeom prst="rect">
            <a:avLst/>
          </a:prstGeom>
        </p:spPr>
        <p:txBody>
          <a:bodyPr vert="horz" lIns="0" tIns="0" rIns="0" bIns="0" rtlCol="0" anchor="t" anchorCtr="0">
            <a:noAutofit/>
          </a:bodyPr>
          <a:lstStyle>
            <a:lvl1pPr algn="l">
              <a:defRPr sz="1000" b="0" i="0">
                <a:solidFill>
                  <a:schemeClr val="tx2"/>
                </a:solidFill>
                <a:latin typeface="+mn-lt"/>
                <a:cs typeface="Museo Sans 500"/>
              </a:defRPr>
            </a:lvl1pPr>
          </a:lstStyle>
          <a:p>
            <a:fld id="{8C6BC05E-DB9A-EB4A-A776-575FA40369A3}" type="slidenum">
              <a:rPr lang="nl-NL" smtClean="0"/>
              <a:pPr/>
              <a:t>‹#›</a:t>
            </a:fld>
            <a:endParaRPr lang="nl-NL" dirty="0"/>
          </a:p>
        </p:txBody>
      </p:sp>
    </p:spTree>
  </p:cSld>
  <p:clrMap bg1="lt1" tx1="dk1" bg2="lt2" tx2="dk2" accent1="accent1" accent2="accent2" accent3="accent3" accent4="accent4" accent5="accent5" accent6="accent6" hlink="hlink" folHlink="folHlink"/>
  <p:sldLayoutIdLst>
    <p:sldLayoutId id="2147483649" r:id="rId1"/>
    <p:sldLayoutId id="2147483662" r:id="rId2"/>
    <p:sldLayoutId id="2147483650" r:id="rId3"/>
    <p:sldLayoutId id="2147483659" r:id="rId4"/>
    <p:sldLayoutId id="2147483652" r:id="rId5"/>
    <p:sldLayoutId id="2147483653" r:id="rId6"/>
    <p:sldLayoutId id="2147483660" r:id="rId7"/>
    <p:sldLayoutId id="2147483661" r:id="rId8"/>
    <p:sldLayoutId id="2147483654" r:id="rId9"/>
    <p:sldLayoutId id="2147483655" r:id="rId10"/>
    <p:sldLayoutId id="2147483657" r:id="rId11"/>
  </p:sldLayoutIdLst>
  <p:txStyles>
    <p:titleStyle>
      <a:lvl1pPr algn="l" defTabSz="457200" rtl="0" eaLnBrk="1" latinLnBrk="0" hangingPunct="1">
        <a:lnSpc>
          <a:spcPts val="3200"/>
        </a:lnSpc>
        <a:spcBef>
          <a:spcPct val="0"/>
        </a:spcBef>
        <a:buNone/>
        <a:defRPr sz="2800" b="0" i="0" kern="1200">
          <a:solidFill>
            <a:schemeClr val="tx2"/>
          </a:solidFill>
          <a:latin typeface="+mj-lt"/>
          <a:ea typeface="+mj-ea"/>
          <a:cs typeface="Museo Sans 700"/>
        </a:defRPr>
      </a:lvl1pPr>
    </p:titleStyle>
    <p:bodyStyle>
      <a:lvl1pPr marL="216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1pPr>
      <a:lvl2pPr marL="432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2pPr>
      <a:lvl3pPr marL="648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3pPr>
      <a:lvl4pPr marL="864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4pPr>
      <a:lvl5pPr marL="1080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376139"/>
            <a:ext cx="9144000" cy="94774"/>
          </a:xfrm>
          <a:prstGeom prst="rect">
            <a:avLst/>
          </a:prstGeom>
          <a:noFill/>
        </p:spPr>
        <p:txBody>
          <a:bodyPr wrap="square" lIns="0" tIns="0" rIns="0" bIns="0" rtlCol="0" anchor="t" anchorCtr="0">
            <a:noAutofit/>
          </a:bodyPr>
          <a:lstStyle/>
          <a:p>
            <a:pPr algn="l"/>
            <a:r>
              <a:rPr lang="nl-NL" sz="750" b="0" cap="all" spc="38" baseline="0">
                <a:solidFill>
                  <a:sysClr val="windowText" lastClr="000000"/>
                </a:solidFill>
                <a:latin typeface="+mj-lt"/>
                <a:cs typeface="Calibri" panose="020F0502020204030204" pitchFamily="34" charset="0"/>
              </a:rPr>
              <a:t>INDELING</a:t>
            </a:r>
            <a:endParaRPr lang="nl-NL" sz="750" b="0" cap="all" spc="38" baseline="0" dirty="0">
              <a:solidFill>
                <a:sysClr val="windowText" lastClr="000000"/>
              </a:solidFill>
              <a:latin typeface="+mj-lt"/>
              <a:cs typeface="Calibri" panose="020F0502020204030204" pitchFamily="34" charset="0"/>
            </a:endParaRP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8732708" y="-532555"/>
            <a:ext cx="146036" cy="674168"/>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450" noProof="0"/>
                <a:t> </a:t>
              </a:r>
              <a:endParaRPr lang="nl-NL" sz="450" noProof="0" dirty="0"/>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450" noProof="0"/>
                <a:t> </a:t>
              </a:r>
              <a:endParaRPr lang="nl-NL" sz="450" noProof="0" dirty="0"/>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450" noProof="0"/>
                <a:t> </a:t>
              </a:r>
              <a:endParaRPr lang="nl-NL" sz="450" noProof="0" dirty="0"/>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450" noProof="0" dirty="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401241" y="541926"/>
            <a:ext cx="8335565" cy="531827"/>
          </a:xfrm>
          <a:prstGeom prst="rect">
            <a:avLst/>
          </a:prstGeom>
        </p:spPr>
        <p:txBody>
          <a:bodyPr vert="horz" lIns="0" tIns="0" rIns="0" bIns="0" rtlCol="0" anchor="t" anchorCtr="0">
            <a:noAutofit/>
          </a:bodyPr>
          <a:lstStyle/>
          <a:p>
            <a:r>
              <a:rPr lang="nl-NL" dirty="0"/>
              <a:t>Titel</a:t>
            </a:r>
            <a:br>
              <a:rPr lang="nl-NL" dirty="0"/>
            </a:br>
            <a:r>
              <a:rPr lang="nl-NL" dirty="0"/>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401241" y="1478752"/>
            <a:ext cx="8332147" cy="3252792"/>
          </a:xfrm>
          <a:prstGeom prst="rect">
            <a:avLst/>
          </a:prstGeom>
        </p:spPr>
        <p:txBody>
          <a:bodyPr vert="horz" lIns="0" tIns="0" rIns="0" bIns="0" rtlCol="0">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7912461" y="4886325"/>
            <a:ext cx="519631" cy="94774"/>
          </a:xfrm>
          <a:prstGeom prst="rect">
            <a:avLst/>
          </a:prstGeom>
        </p:spPr>
        <p:txBody>
          <a:bodyPr vert="horz" lIns="0" tIns="0" rIns="0" bIns="0" rtlCol="0" anchor="ctr"/>
          <a:lstStyle>
            <a:lvl1pPr algn="r">
              <a:defRPr sz="600">
                <a:solidFill>
                  <a:schemeClr val="tx2"/>
                </a:solidFill>
              </a:defRPr>
            </a:lvl1pPr>
          </a:lstStyle>
          <a:p>
            <a:endParaRPr lang="nl-NL" dirty="0">
              <a:solidFill>
                <a:schemeClr val="tx2"/>
              </a:solidFill>
            </a:endParaRPr>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410613" y="4886325"/>
            <a:ext cx="7398379" cy="94774"/>
          </a:xfrm>
          <a:prstGeom prst="rect">
            <a:avLst/>
          </a:prstGeom>
        </p:spPr>
        <p:txBody>
          <a:bodyPr vert="horz" lIns="0" tIns="0" rIns="0" bIns="0" rtlCol="0" anchor="ctr"/>
          <a:lstStyle>
            <a:lvl1pPr algn="l">
              <a:defRPr sz="600">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8535562" y="4886325"/>
            <a:ext cx="197825" cy="94774"/>
          </a:xfrm>
          <a:prstGeom prst="rect">
            <a:avLst/>
          </a:prstGeom>
        </p:spPr>
        <p:txBody>
          <a:bodyPr vert="horz" lIns="0" tIns="0" rIns="0" bIns="0" rtlCol="0" anchor="ctr"/>
          <a:lstStyle>
            <a:lvl1pPr algn="r">
              <a:defRPr sz="750" b="1">
                <a:solidFill>
                  <a:schemeClr val="tx2"/>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341651791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 id="2147483698" r:id="rId35"/>
    <p:sldLayoutId id="2147483699" r:id="rId36"/>
    <p:sldLayoutId id="2147483700" r:id="rId37"/>
    <p:sldLayoutId id="2147483701" r:id="rId38"/>
    <p:sldLayoutId id="2147483702" r:id="rId39"/>
    <p:sldLayoutId id="2147483703" r:id="rId40"/>
    <p:sldLayoutId id="2147483704" r:id="rId41"/>
    <p:sldLayoutId id="2147483705" r:id="rId42"/>
    <p:sldLayoutId id="2147483706" r:id="rId43"/>
    <p:sldLayoutId id="2147483707" r:id="rId4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685800" rtl="0" eaLnBrk="1" latinLnBrk="0" hangingPunct="1">
        <a:lnSpc>
          <a:spcPts val="2400"/>
        </a:lnSpc>
        <a:spcBef>
          <a:spcPct val="0"/>
        </a:spcBef>
        <a:buNone/>
        <a:defRPr sz="2550" b="1" kern="1200">
          <a:solidFill>
            <a:schemeClr val="tx2"/>
          </a:solidFill>
          <a:latin typeface="+mj-lt"/>
          <a:ea typeface="+mj-ea"/>
          <a:cs typeface="+mj-cs"/>
        </a:defRPr>
      </a:lvl1pPr>
    </p:titleStyle>
    <p:bodyStyle>
      <a:lvl1pPr marL="197644" indent="-197644" algn="l" defTabSz="685800" rtl="0" eaLnBrk="1" latinLnBrk="0" hangingPunct="1">
        <a:lnSpc>
          <a:spcPct val="90000"/>
        </a:lnSpc>
        <a:spcBef>
          <a:spcPts val="750"/>
        </a:spcBef>
        <a:buClr>
          <a:schemeClr val="tx1"/>
        </a:buClr>
        <a:buFont typeface="Calibri" panose="020F0502020204030204" pitchFamily="34" charset="0"/>
        <a:buChar char="›"/>
        <a:defRPr sz="1050" kern="1200">
          <a:solidFill>
            <a:schemeClr val="tx2"/>
          </a:solidFill>
          <a:latin typeface="+mn-lt"/>
          <a:ea typeface="+mn-ea"/>
          <a:cs typeface="+mn-cs"/>
        </a:defRPr>
      </a:lvl1pPr>
      <a:lvl2pPr marL="402431" indent="-204788" algn="l" defTabSz="685800" rtl="0" eaLnBrk="1" latinLnBrk="0" hangingPunct="1">
        <a:lnSpc>
          <a:spcPct val="90000"/>
        </a:lnSpc>
        <a:spcBef>
          <a:spcPts val="375"/>
        </a:spcBef>
        <a:buClr>
          <a:schemeClr val="tx1"/>
        </a:buClr>
        <a:buFont typeface="Arial" panose="020B0604020202020204" pitchFamily="34" charset="0"/>
        <a:buChar char="›"/>
        <a:defRPr sz="1050" kern="1200">
          <a:solidFill>
            <a:schemeClr val="tx2"/>
          </a:solidFill>
          <a:latin typeface="+mn-lt"/>
          <a:ea typeface="+mn-ea"/>
          <a:cs typeface="+mn-cs"/>
        </a:defRPr>
      </a:lvl2pPr>
      <a:lvl3pPr marL="0" indent="0" algn="l" defTabSz="685800" rtl="0" eaLnBrk="1" latinLnBrk="0" hangingPunct="1">
        <a:lnSpc>
          <a:spcPct val="90000"/>
        </a:lnSpc>
        <a:spcBef>
          <a:spcPts val="375"/>
        </a:spcBef>
        <a:buFont typeface="Arial" panose="020B0604020202020204" pitchFamily="34" charset="0"/>
        <a:buNone/>
        <a:defRPr sz="1050" kern="1200">
          <a:solidFill>
            <a:schemeClr val="tx2"/>
          </a:solidFill>
          <a:latin typeface="+mn-lt"/>
          <a:ea typeface="+mn-ea"/>
          <a:cs typeface="+mn-cs"/>
        </a:defRPr>
      </a:lvl3pPr>
      <a:lvl4pPr marL="0" indent="0" algn="l" defTabSz="685800" rtl="0" eaLnBrk="1" latinLnBrk="0" hangingPunct="1">
        <a:lnSpc>
          <a:spcPts val="2400"/>
        </a:lnSpc>
        <a:spcBef>
          <a:spcPts val="375"/>
        </a:spcBef>
        <a:buFont typeface="Arial" panose="020B0604020202020204" pitchFamily="34" charset="0"/>
        <a:buNone/>
        <a:defRPr sz="2550" b="1" i="0" kern="1200">
          <a:solidFill>
            <a:schemeClr val="tx2"/>
          </a:solidFill>
          <a:latin typeface="+mn-lt"/>
          <a:ea typeface="+mn-ea"/>
          <a:cs typeface="+mn-cs"/>
        </a:defRPr>
      </a:lvl4pPr>
      <a:lvl5pPr marL="0" indent="0" algn="l" defTabSz="685800" rtl="0" eaLnBrk="1" latinLnBrk="0" hangingPunct="1">
        <a:lnSpc>
          <a:spcPct val="90000"/>
        </a:lnSpc>
        <a:spcBef>
          <a:spcPts val="375"/>
        </a:spcBef>
        <a:buFont typeface="Calibri" panose="020F0502020204030204" pitchFamily="34" charset="0"/>
        <a:buNone/>
        <a:tabLst/>
        <a:defRPr sz="1350" b="1" kern="1200" cap="none" spc="0" baseline="0">
          <a:solidFill>
            <a:schemeClr val="tx2"/>
          </a:solidFill>
          <a:latin typeface="+mn-lt"/>
          <a:ea typeface="+mn-ea"/>
          <a:cs typeface="+mn-cs"/>
        </a:defRPr>
      </a:lvl5pPr>
      <a:lvl6pPr marL="0" indent="0" algn="l" defTabSz="685800" rtl="0" eaLnBrk="1" latinLnBrk="0" hangingPunct="1">
        <a:lnSpc>
          <a:spcPct val="90000"/>
        </a:lnSpc>
        <a:spcBef>
          <a:spcPts val="375"/>
        </a:spcBef>
        <a:buFont typeface="Arial" panose="020B0604020202020204" pitchFamily="34" charset="0"/>
        <a:buNone/>
        <a:defRPr sz="1050" b="1" kern="1200">
          <a:solidFill>
            <a:schemeClr val="tx2"/>
          </a:solidFill>
          <a:latin typeface="+mn-lt"/>
          <a:ea typeface="+mn-ea"/>
          <a:cs typeface="+mn-cs"/>
        </a:defRPr>
      </a:lvl6pPr>
      <a:lvl7pPr marL="197644" indent="-197644" algn="l" defTabSz="685800" rtl="0" eaLnBrk="1" latinLnBrk="0" hangingPunct="1">
        <a:lnSpc>
          <a:spcPct val="90000"/>
        </a:lnSpc>
        <a:spcBef>
          <a:spcPts val="375"/>
        </a:spcBef>
        <a:buFont typeface="+mj-lt"/>
        <a:buAutoNum type="arabicPeriod"/>
        <a:defRPr sz="1050" kern="1200">
          <a:solidFill>
            <a:schemeClr val="tx2"/>
          </a:solidFill>
          <a:latin typeface="+mn-lt"/>
          <a:ea typeface="+mn-ea"/>
          <a:cs typeface="+mn-cs"/>
        </a:defRPr>
      </a:lvl7pPr>
      <a:lvl8pPr marL="197644" indent="-197644" algn="l" defTabSz="685800" rtl="0" eaLnBrk="1" latinLnBrk="0" hangingPunct="1">
        <a:lnSpc>
          <a:spcPct val="90000"/>
        </a:lnSpc>
        <a:spcBef>
          <a:spcPts val="375"/>
        </a:spcBef>
        <a:buFont typeface="+mj-lt"/>
        <a:buAutoNum type="alphaLcPeriod"/>
        <a:defRPr sz="1050" kern="1200">
          <a:solidFill>
            <a:schemeClr val="tx2"/>
          </a:solidFill>
          <a:latin typeface="+mn-lt"/>
          <a:ea typeface="+mn-ea"/>
          <a:cs typeface="+mn-cs"/>
        </a:defRPr>
      </a:lvl8pPr>
      <a:lvl9pPr marL="0" indent="0" algn="l" defTabSz="685800" rtl="0" eaLnBrk="1" latinLnBrk="0" hangingPunct="1">
        <a:lnSpc>
          <a:spcPct val="90000"/>
        </a:lnSpc>
        <a:spcBef>
          <a:spcPts val="375"/>
        </a:spcBef>
        <a:buFont typeface="Arial" panose="020B0604020202020204" pitchFamily="34" charset="0"/>
        <a:buNone/>
        <a:defRPr sz="900" i="1" kern="120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91526" y="1134000"/>
            <a:ext cx="5941025" cy="1476000"/>
          </a:xfrm>
        </p:spPr>
        <p:txBody>
          <a:bodyPr/>
          <a:lstStyle/>
          <a:p>
            <a:r>
              <a:rPr lang="nl-NL" dirty="0" err="1"/>
              <a:t>Quest</a:t>
            </a:r>
            <a:r>
              <a:rPr lang="nl-NL" dirty="0"/>
              <a:t> 5</a:t>
            </a:r>
          </a:p>
        </p:txBody>
      </p:sp>
      <p:sp>
        <p:nvSpPr>
          <p:cNvPr id="3" name="Subtitel 2"/>
          <p:cNvSpPr>
            <a:spLocks noGrp="1"/>
          </p:cNvSpPr>
          <p:nvPr>
            <p:ph type="subTitle" idx="1"/>
          </p:nvPr>
        </p:nvSpPr>
        <p:spPr/>
        <p:txBody>
          <a:bodyPr/>
          <a:lstStyle/>
          <a:p>
            <a:r>
              <a:rPr lang="nl-NL" dirty="0"/>
              <a:t>Wat zijn de faculteiten?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0A797-424F-5113-91D7-37223D277804}"/>
            </a:ext>
          </a:extLst>
        </p:cNvPr>
        <p:cNvGrpSpPr/>
        <p:nvPr/>
      </p:nvGrpSpPr>
      <p:grpSpPr>
        <a:xfrm>
          <a:off x="0" y="0"/>
          <a:ext cx="0" cy="0"/>
          <a:chOff x="0" y="0"/>
          <a:chExt cx="0" cy="0"/>
        </a:xfrm>
      </p:grpSpPr>
      <p:pic>
        <p:nvPicPr>
          <p:cNvPr id="4" name="Picture 3" descr="People in group sharing">
            <a:extLst>
              <a:ext uri="{FF2B5EF4-FFF2-40B4-BE49-F238E27FC236}">
                <a16:creationId xmlns:a16="http://schemas.microsoft.com/office/drawing/2014/main" id="{C4C516A1-7430-86D0-FC76-361139C8054E}"/>
              </a:ext>
            </a:extLst>
          </p:cNvPr>
          <p:cNvPicPr>
            <a:picLocks noChangeAspect="1"/>
          </p:cNvPicPr>
          <p:nvPr/>
        </p:nvPicPr>
        <p:blipFill>
          <a:blip r:embed="rId3"/>
          <a:srcRect t="10602" r="22451" b="6610"/>
          <a:stretch/>
        </p:blipFill>
        <p:spPr>
          <a:xfrm>
            <a:off x="1816208" y="0"/>
            <a:ext cx="7227053" cy="5143500"/>
          </a:xfrm>
          <a:prstGeom prst="rect">
            <a:avLst/>
          </a:prstGeom>
        </p:spPr>
      </p:pic>
      <p:sp>
        <p:nvSpPr>
          <p:cNvPr id="71" name="Tijdelijke aanduiding voor tekst 70">
            <a:extLst>
              <a:ext uri="{FF2B5EF4-FFF2-40B4-BE49-F238E27FC236}">
                <a16:creationId xmlns:a16="http://schemas.microsoft.com/office/drawing/2014/main" id="{0354889C-7AA5-9600-1C09-2B96A1D69DEA}"/>
              </a:ext>
            </a:extLst>
          </p:cNvPr>
          <p:cNvSpPr>
            <a:spLocks noGrp="1"/>
          </p:cNvSpPr>
          <p:nvPr>
            <p:ph type="body" sz="quarter" idx="21"/>
          </p:nvPr>
        </p:nvSpPr>
        <p:spPr/>
        <p:txBody>
          <a:bodyPr/>
          <a:lstStyle/>
          <a:p>
            <a:endParaRPr lang="nl-NL" dirty="0"/>
          </a:p>
        </p:txBody>
      </p:sp>
      <p:sp>
        <p:nvSpPr>
          <p:cNvPr id="7" name="Titel 6">
            <a:extLst>
              <a:ext uri="{FF2B5EF4-FFF2-40B4-BE49-F238E27FC236}">
                <a16:creationId xmlns:a16="http://schemas.microsoft.com/office/drawing/2014/main" id="{E48307F4-69C7-B8A6-7AFC-975BAFF7E04C}"/>
              </a:ext>
            </a:extLst>
          </p:cNvPr>
          <p:cNvSpPr>
            <a:spLocks noGrp="1"/>
          </p:cNvSpPr>
          <p:nvPr>
            <p:ph type="title"/>
          </p:nvPr>
        </p:nvSpPr>
        <p:spPr>
          <a:xfrm>
            <a:off x="401240" y="539353"/>
            <a:ext cx="3039792" cy="531827"/>
          </a:xfrm>
        </p:spPr>
        <p:txBody>
          <a:bodyPr/>
          <a:lstStyle/>
          <a:p>
            <a:r>
              <a:rPr lang="nl-NL" dirty="0"/>
              <a:t>Gezondheidszorg- management</a:t>
            </a:r>
          </a:p>
        </p:txBody>
      </p:sp>
      <p:sp>
        <p:nvSpPr>
          <p:cNvPr id="5" name="Tijdelijke aanduiding voor voettekst 4">
            <a:extLst>
              <a:ext uri="{FF2B5EF4-FFF2-40B4-BE49-F238E27FC236}">
                <a16:creationId xmlns:a16="http://schemas.microsoft.com/office/drawing/2014/main" id="{10E7E665-5136-B010-9D32-0FB383025F44}"/>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600" b="0" i="0" u="none" strike="noStrike" kern="1200" cap="none" spc="0" normalizeH="0" baseline="0" noProof="0">
                <a:ln>
                  <a:noFill/>
                </a:ln>
                <a:solidFill>
                  <a:prstClr val="white"/>
                </a:solidFill>
                <a:effectLst/>
                <a:uLnTx/>
                <a:uFillTx/>
                <a:latin typeface="Arial"/>
                <a:ea typeface="+mn-ea"/>
                <a:cs typeface="+mn-cs"/>
              </a:rPr>
              <a:t>Erasmus University Rotterdam </a:t>
            </a:r>
            <a:endParaRPr kumimoji="0" lang="nl-NL" sz="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445514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BDBEA-DE44-DF1A-AE3E-6C51E2B8F9DB}"/>
              </a:ext>
            </a:extLst>
          </p:cNvPr>
          <p:cNvSpPr>
            <a:spLocks noGrp="1"/>
          </p:cNvSpPr>
          <p:nvPr>
            <p:ph type="title"/>
          </p:nvPr>
        </p:nvSpPr>
        <p:spPr>
          <a:xfrm>
            <a:off x="491525" y="396000"/>
            <a:ext cx="8172000" cy="576000"/>
          </a:xfrm>
        </p:spPr>
        <p:txBody>
          <a:bodyPr anchor="t">
            <a:normAutofit/>
          </a:bodyPr>
          <a:lstStyle/>
          <a:p>
            <a:r>
              <a:rPr lang="nl-NL" dirty="0"/>
              <a:t>Opdracht: on </a:t>
            </a:r>
            <a:r>
              <a:rPr lang="nl-NL" dirty="0" err="1"/>
              <a:t>the</a:t>
            </a:r>
            <a:r>
              <a:rPr lang="nl-NL" dirty="0"/>
              <a:t> line</a:t>
            </a:r>
          </a:p>
        </p:txBody>
      </p:sp>
      <p:graphicFrame>
        <p:nvGraphicFramePr>
          <p:cNvPr id="11" name="Content Placeholder 2">
            <a:extLst>
              <a:ext uri="{FF2B5EF4-FFF2-40B4-BE49-F238E27FC236}">
                <a16:creationId xmlns:a16="http://schemas.microsoft.com/office/drawing/2014/main" id="{68C2B8C7-43CD-2B7F-A692-BAA768FB7B81}"/>
              </a:ext>
            </a:extLst>
          </p:cNvPr>
          <p:cNvGraphicFramePr>
            <a:graphicFrameLocks noGrp="1"/>
          </p:cNvGraphicFramePr>
          <p:nvPr>
            <p:ph idx="1"/>
          </p:nvPr>
        </p:nvGraphicFramePr>
        <p:xfrm>
          <a:off x="491524" y="971551"/>
          <a:ext cx="8172000" cy="33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green hexagon with white text&#10;&#10;AI-generated content may be incorrect.">
            <a:extLst>
              <a:ext uri="{FF2B5EF4-FFF2-40B4-BE49-F238E27FC236}">
                <a16:creationId xmlns:a16="http://schemas.microsoft.com/office/drawing/2014/main" id="{77A45929-5B88-FF54-4E87-86550F052269}"/>
              </a:ext>
            </a:extLst>
          </p:cNvPr>
          <p:cNvPicPr>
            <a:picLocks noChangeAspect="1"/>
          </p:cNvPicPr>
          <p:nvPr/>
        </p:nvPicPr>
        <p:blipFill>
          <a:blip r:embed="rId8"/>
          <a:stretch>
            <a:fillRect/>
          </a:stretch>
        </p:blipFill>
        <p:spPr>
          <a:xfrm>
            <a:off x="8438192" y="0"/>
            <a:ext cx="705808" cy="775395"/>
          </a:xfrm>
          <a:prstGeom prst="rect">
            <a:avLst/>
          </a:prstGeom>
        </p:spPr>
      </p:pic>
    </p:spTree>
    <p:extLst>
      <p:ext uri="{BB962C8B-B14F-4D97-AF65-F5344CB8AC3E}">
        <p14:creationId xmlns:p14="http://schemas.microsoft.com/office/powerpoint/2010/main" val="248409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9D311-C059-EA8B-FFD5-B20D1193B852}"/>
              </a:ext>
            </a:extLst>
          </p:cNvPr>
          <p:cNvSpPr>
            <a:spLocks noGrp="1"/>
          </p:cNvSpPr>
          <p:nvPr>
            <p:ph type="ctrTitle"/>
          </p:nvPr>
        </p:nvSpPr>
        <p:spPr>
          <a:xfrm>
            <a:off x="491526" y="396000"/>
            <a:ext cx="5941025" cy="1476000"/>
          </a:xfrm>
        </p:spPr>
        <p:txBody>
          <a:bodyPr anchor="t">
            <a:normAutofit/>
          </a:bodyPr>
          <a:lstStyle/>
          <a:p>
            <a:r>
              <a:rPr lang="nl-NL" dirty="0"/>
              <a:t>Stelling 1</a:t>
            </a:r>
          </a:p>
        </p:txBody>
      </p:sp>
      <p:sp>
        <p:nvSpPr>
          <p:cNvPr id="3" name="Content Placeholder 2">
            <a:extLst>
              <a:ext uri="{FF2B5EF4-FFF2-40B4-BE49-F238E27FC236}">
                <a16:creationId xmlns:a16="http://schemas.microsoft.com/office/drawing/2014/main" id="{C1A38B57-98C2-3E0E-78BA-C9BBA11C4730}"/>
              </a:ext>
            </a:extLst>
          </p:cNvPr>
          <p:cNvSpPr>
            <a:spLocks noGrp="1"/>
          </p:cNvSpPr>
          <p:nvPr>
            <p:ph type="subTitle" idx="1"/>
          </p:nvPr>
        </p:nvSpPr>
        <p:spPr>
          <a:xfrm>
            <a:off x="491526" y="1872000"/>
            <a:ext cx="7738074" cy="810000"/>
          </a:xfrm>
        </p:spPr>
        <p:txBody>
          <a:bodyPr anchor="t">
            <a:normAutofit/>
          </a:bodyPr>
          <a:lstStyle/>
          <a:p>
            <a:pPr>
              <a:spcAft>
                <a:spcPts val="600"/>
              </a:spcAft>
            </a:pPr>
            <a:r>
              <a:rPr lang="nl-NL" dirty="0"/>
              <a:t>Er zijn altijd meerdere manieren om naar een probleem te kijken.</a:t>
            </a:r>
          </a:p>
        </p:txBody>
      </p:sp>
    </p:spTree>
    <p:extLst>
      <p:ext uri="{BB962C8B-B14F-4D97-AF65-F5344CB8AC3E}">
        <p14:creationId xmlns:p14="http://schemas.microsoft.com/office/powerpoint/2010/main" val="3328527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55002-4B10-1365-0FAB-9146D28BCC2E}"/>
              </a:ext>
            </a:extLst>
          </p:cNvPr>
          <p:cNvSpPr>
            <a:spLocks noGrp="1"/>
          </p:cNvSpPr>
          <p:nvPr>
            <p:ph type="ctrTitle"/>
          </p:nvPr>
        </p:nvSpPr>
        <p:spPr/>
        <p:txBody>
          <a:bodyPr/>
          <a:lstStyle/>
          <a:p>
            <a:r>
              <a:rPr lang="nl-NL" dirty="0"/>
              <a:t>Stelling 2</a:t>
            </a:r>
          </a:p>
        </p:txBody>
      </p:sp>
      <p:sp>
        <p:nvSpPr>
          <p:cNvPr id="3" name="Subtitle 2">
            <a:extLst>
              <a:ext uri="{FF2B5EF4-FFF2-40B4-BE49-F238E27FC236}">
                <a16:creationId xmlns:a16="http://schemas.microsoft.com/office/drawing/2014/main" id="{D4EE6602-6236-F3DE-2902-1B48914A7E5E}"/>
              </a:ext>
            </a:extLst>
          </p:cNvPr>
          <p:cNvSpPr>
            <a:spLocks noGrp="1"/>
          </p:cNvSpPr>
          <p:nvPr>
            <p:ph type="subTitle" idx="1"/>
          </p:nvPr>
        </p:nvSpPr>
        <p:spPr>
          <a:xfrm>
            <a:off x="491526" y="1872000"/>
            <a:ext cx="6358854" cy="810000"/>
          </a:xfrm>
        </p:spPr>
        <p:txBody>
          <a:bodyPr/>
          <a:lstStyle/>
          <a:p>
            <a:r>
              <a:rPr lang="nl-NL" dirty="0"/>
              <a:t>Als je iets niet kunt zien, bestaat het niet.</a:t>
            </a:r>
          </a:p>
        </p:txBody>
      </p:sp>
    </p:spTree>
    <p:extLst>
      <p:ext uri="{BB962C8B-B14F-4D97-AF65-F5344CB8AC3E}">
        <p14:creationId xmlns:p14="http://schemas.microsoft.com/office/powerpoint/2010/main" val="1397186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FB238-E650-A1D5-9D55-BC736A033B8A}"/>
              </a:ext>
            </a:extLst>
          </p:cNvPr>
          <p:cNvSpPr>
            <a:spLocks noGrp="1"/>
          </p:cNvSpPr>
          <p:nvPr>
            <p:ph type="ctrTitle"/>
          </p:nvPr>
        </p:nvSpPr>
        <p:spPr/>
        <p:txBody>
          <a:bodyPr/>
          <a:lstStyle/>
          <a:p>
            <a:r>
              <a:rPr lang="nl-NL" dirty="0"/>
              <a:t>Stelling 3</a:t>
            </a:r>
          </a:p>
        </p:txBody>
      </p:sp>
      <p:sp>
        <p:nvSpPr>
          <p:cNvPr id="3" name="Subtitle 2">
            <a:extLst>
              <a:ext uri="{FF2B5EF4-FFF2-40B4-BE49-F238E27FC236}">
                <a16:creationId xmlns:a16="http://schemas.microsoft.com/office/drawing/2014/main" id="{2E60D1DB-E58F-7B00-69EF-F0259DEF2A8F}"/>
              </a:ext>
            </a:extLst>
          </p:cNvPr>
          <p:cNvSpPr>
            <a:spLocks noGrp="1"/>
          </p:cNvSpPr>
          <p:nvPr>
            <p:ph type="subTitle" idx="1"/>
          </p:nvPr>
        </p:nvSpPr>
        <p:spPr>
          <a:xfrm>
            <a:off x="491526" y="1872000"/>
            <a:ext cx="8037619" cy="810000"/>
          </a:xfrm>
        </p:spPr>
        <p:txBody>
          <a:bodyPr/>
          <a:lstStyle/>
          <a:p>
            <a:r>
              <a:rPr lang="nl-NL" dirty="0"/>
              <a:t>Het is beter om vragen te stellen dan het antwoord te weten.</a:t>
            </a:r>
          </a:p>
        </p:txBody>
      </p:sp>
    </p:spTree>
    <p:extLst>
      <p:ext uri="{BB962C8B-B14F-4D97-AF65-F5344CB8AC3E}">
        <p14:creationId xmlns:p14="http://schemas.microsoft.com/office/powerpoint/2010/main" val="3057052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6CDC8-D784-68AE-6FC0-7E6E16705782}"/>
              </a:ext>
            </a:extLst>
          </p:cNvPr>
          <p:cNvSpPr>
            <a:spLocks noGrp="1"/>
          </p:cNvSpPr>
          <p:nvPr>
            <p:ph type="ctrTitle"/>
          </p:nvPr>
        </p:nvSpPr>
        <p:spPr/>
        <p:txBody>
          <a:bodyPr/>
          <a:lstStyle/>
          <a:p>
            <a:r>
              <a:rPr lang="nl-NL" dirty="0"/>
              <a:t>Stelling 4</a:t>
            </a:r>
          </a:p>
        </p:txBody>
      </p:sp>
      <p:sp>
        <p:nvSpPr>
          <p:cNvPr id="3" name="Subtitle 2">
            <a:extLst>
              <a:ext uri="{FF2B5EF4-FFF2-40B4-BE49-F238E27FC236}">
                <a16:creationId xmlns:a16="http://schemas.microsoft.com/office/drawing/2014/main" id="{606B985D-510D-0F67-9E0D-205FDF2E55E7}"/>
              </a:ext>
            </a:extLst>
          </p:cNvPr>
          <p:cNvSpPr>
            <a:spLocks noGrp="1"/>
          </p:cNvSpPr>
          <p:nvPr>
            <p:ph type="subTitle" idx="1"/>
          </p:nvPr>
        </p:nvSpPr>
        <p:spPr/>
        <p:txBody>
          <a:bodyPr/>
          <a:lstStyle/>
          <a:p>
            <a:r>
              <a:rPr lang="nl-NL" dirty="0"/>
              <a:t>Er is altijd één manier om de juiste beslissing te maken.</a:t>
            </a:r>
          </a:p>
        </p:txBody>
      </p:sp>
    </p:spTree>
    <p:extLst>
      <p:ext uri="{BB962C8B-B14F-4D97-AF65-F5344CB8AC3E}">
        <p14:creationId xmlns:p14="http://schemas.microsoft.com/office/powerpoint/2010/main" val="2224065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B9684-1F92-FC9C-F086-9DF7E8B07257}"/>
              </a:ext>
            </a:extLst>
          </p:cNvPr>
          <p:cNvSpPr>
            <a:spLocks noGrp="1"/>
          </p:cNvSpPr>
          <p:nvPr>
            <p:ph type="ctrTitle"/>
          </p:nvPr>
        </p:nvSpPr>
        <p:spPr/>
        <p:txBody>
          <a:bodyPr/>
          <a:lstStyle/>
          <a:p>
            <a:r>
              <a:rPr lang="nl-NL" dirty="0"/>
              <a:t>Stelling 5</a:t>
            </a:r>
          </a:p>
        </p:txBody>
      </p:sp>
      <p:sp>
        <p:nvSpPr>
          <p:cNvPr id="3" name="Subtitle 2">
            <a:extLst>
              <a:ext uri="{FF2B5EF4-FFF2-40B4-BE49-F238E27FC236}">
                <a16:creationId xmlns:a16="http://schemas.microsoft.com/office/drawing/2014/main" id="{BF2CE321-644B-AAD8-E480-5A82C9DCD1CE}"/>
              </a:ext>
            </a:extLst>
          </p:cNvPr>
          <p:cNvSpPr>
            <a:spLocks noGrp="1"/>
          </p:cNvSpPr>
          <p:nvPr>
            <p:ph type="subTitle" idx="1"/>
          </p:nvPr>
        </p:nvSpPr>
        <p:spPr>
          <a:xfrm>
            <a:off x="491526" y="1872000"/>
            <a:ext cx="7517357" cy="810000"/>
          </a:xfrm>
        </p:spPr>
        <p:txBody>
          <a:bodyPr/>
          <a:lstStyle/>
          <a:p>
            <a:r>
              <a:rPr lang="nl-NL" dirty="0"/>
              <a:t>Mensen moeten vaker nadenken over wat er echt belangrijk is.</a:t>
            </a:r>
          </a:p>
        </p:txBody>
      </p:sp>
    </p:spTree>
    <p:extLst>
      <p:ext uri="{BB962C8B-B14F-4D97-AF65-F5344CB8AC3E}">
        <p14:creationId xmlns:p14="http://schemas.microsoft.com/office/powerpoint/2010/main" val="3120515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87384-7F37-BBA6-71EE-C6332EE4B81B}"/>
              </a:ext>
            </a:extLst>
          </p:cNvPr>
          <p:cNvSpPr>
            <a:spLocks noGrp="1"/>
          </p:cNvSpPr>
          <p:nvPr>
            <p:ph type="ctrTitle"/>
          </p:nvPr>
        </p:nvSpPr>
        <p:spPr/>
        <p:txBody>
          <a:bodyPr/>
          <a:lstStyle/>
          <a:p>
            <a:r>
              <a:rPr lang="nl-NL" dirty="0"/>
              <a:t>Stelling 6</a:t>
            </a:r>
          </a:p>
        </p:txBody>
      </p:sp>
      <p:sp>
        <p:nvSpPr>
          <p:cNvPr id="3" name="Subtitle 2">
            <a:extLst>
              <a:ext uri="{FF2B5EF4-FFF2-40B4-BE49-F238E27FC236}">
                <a16:creationId xmlns:a16="http://schemas.microsoft.com/office/drawing/2014/main" id="{E9FADE40-3F86-B372-D96D-984F90717468}"/>
              </a:ext>
            </a:extLst>
          </p:cNvPr>
          <p:cNvSpPr>
            <a:spLocks noGrp="1"/>
          </p:cNvSpPr>
          <p:nvPr>
            <p:ph type="subTitle" idx="1"/>
          </p:nvPr>
        </p:nvSpPr>
        <p:spPr>
          <a:xfrm>
            <a:off x="491526" y="1872000"/>
            <a:ext cx="8160948" cy="810000"/>
          </a:xfrm>
        </p:spPr>
        <p:txBody>
          <a:bodyPr/>
          <a:lstStyle/>
          <a:p>
            <a:r>
              <a:rPr lang="nl-NL" dirty="0"/>
              <a:t>Filosofen denken na over waarom dingen gebeuren en wat goed en slecht is.</a:t>
            </a:r>
          </a:p>
        </p:txBody>
      </p:sp>
    </p:spTree>
    <p:extLst>
      <p:ext uri="{BB962C8B-B14F-4D97-AF65-F5344CB8AC3E}">
        <p14:creationId xmlns:p14="http://schemas.microsoft.com/office/powerpoint/2010/main" val="3481123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0EFB369-085D-8EFE-98EF-119D191BBC02}"/>
              </a:ext>
            </a:extLst>
          </p:cNvPr>
          <p:cNvPicPr>
            <a:picLocks noChangeAspect="1"/>
          </p:cNvPicPr>
          <p:nvPr/>
        </p:nvPicPr>
        <p:blipFill>
          <a:blip r:embed="rId3"/>
          <a:srcRect b="15496"/>
          <a:stretch/>
        </p:blipFill>
        <p:spPr>
          <a:xfrm>
            <a:off x="0" y="1"/>
            <a:ext cx="9144000" cy="5143500"/>
          </a:xfrm>
          <a:prstGeom prst="rect">
            <a:avLst/>
          </a:prstGeom>
        </p:spPr>
      </p:pic>
      <p:pic>
        <p:nvPicPr>
          <p:cNvPr id="6" name="Picture 5">
            <a:extLst>
              <a:ext uri="{FF2B5EF4-FFF2-40B4-BE49-F238E27FC236}">
                <a16:creationId xmlns:a16="http://schemas.microsoft.com/office/drawing/2014/main" id="{2B9219BA-5F2C-B978-EF8C-BD56B4A6D935}"/>
              </a:ext>
            </a:extLst>
          </p:cNvPr>
          <p:cNvPicPr>
            <a:picLocks noChangeAspect="1"/>
          </p:cNvPicPr>
          <p:nvPr/>
        </p:nvPicPr>
        <p:blipFill>
          <a:blip r:embed="rId4"/>
          <a:stretch>
            <a:fillRect/>
          </a:stretch>
        </p:blipFill>
        <p:spPr>
          <a:xfrm>
            <a:off x="8124875" y="95207"/>
            <a:ext cx="847417" cy="975445"/>
          </a:xfrm>
          <a:prstGeom prst="rect">
            <a:avLst/>
          </a:prstGeom>
        </p:spPr>
      </p:pic>
      <p:sp>
        <p:nvSpPr>
          <p:cNvPr id="2" name="Text Placeholder 1">
            <a:extLst>
              <a:ext uri="{FF2B5EF4-FFF2-40B4-BE49-F238E27FC236}">
                <a16:creationId xmlns:a16="http://schemas.microsoft.com/office/drawing/2014/main" id="{3D1E8F8C-A6F1-FE50-3C9B-50D52AE67563}"/>
              </a:ext>
            </a:extLst>
          </p:cNvPr>
          <p:cNvSpPr>
            <a:spLocks noGrp="1"/>
          </p:cNvSpPr>
          <p:nvPr>
            <p:ph type="body" idx="10"/>
          </p:nvPr>
        </p:nvSpPr>
        <p:spPr/>
        <p:txBody>
          <a:bodyPr/>
          <a:lstStyle/>
          <a:p>
            <a:endParaRPr lang="nl-NL" dirty="0"/>
          </a:p>
        </p:txBody>
      </p:sp>
      <p:sp>
        <p:nvSpPr>
          <p:cNvPr id="3" name="Title 2">
            <a:extLst>
              <a:ext uri="{FF2B5EF4-FFF2-40B4-BE49-F238E27FC236}">
                <a16:creationId xmlns:a16="http://schemas.microsoft.com/office/drawing/2014/main" id="{E8796C46-6EE6-F866-B30B-4B905A58665E}"/>
              </a:ext>
            </a:extLst>
          </p:cNvPr>
          <p:cNvSpPr>
            <a:spLocks noGrp="1"/>
          </p:cNvSpPr>
          <p:nvPr>
            <p:ph type="ctrTitle"/>
          </p:nvPr>
        </p:nvSpPr>
        <p:spPr/>
        <p:txBody>
          <a:bodyPr/>
          <a:lstStyle/>
          <a:p>
            <a:r>
              <a:rPr lang="nl-NL" dirty="0"/>
              <a:t>Vraag de professor</a:t>
            </a:r>
          </a:p>
        </p:txBody>
      </p:sp>
      <p:sp>
        <p:nvSpPr>
          <p:cNvPr id="4" name="Subtitle 3">
            <a:extLst>
              <a:ext uri="{FF2B5EF4-FFF2-40B4-BE49-F238E27FC236}">
                <a16:creationId xmlns:a16="http://schemas.microsoft.com/office/drawing/2014/main" id="{E2B5B787-9CC9-0802-8CBC-2EAC33662A94}"/>
              </a:ext>
            </a:extLst>
          </p:cNvPr>
          <p:cNvSpPr>
            <a:spLocks noGrp="1"/>
          </p:cNvSpPr>
          <p:nvPr>
            <p:ph type="subTitle" idx="1"/>
          </p:nvPr>
        </p:nvSpPr>
        <p:spPr/>
        <p:txBody>
          <a:bodyPr/>
          <a:lstStyle/>
          <a:p>
            <a:r>
              <a:rPr lang="nl-NL" dirty="0"/>
              <a:t>Schrijf vragen op over filosofie, het werk</a:t>
            </a:r>
          </a:p>
          <a:p>
            <a:r>
              <a:rPr lang="nl-NL" dirty="0"/>
              <a:t>van de professor of iets persoonlijks</a:t>
            </a:r>
          </a:p>
        </p:txBody>
      </p:sp>
    </p:spTree>
    <p:extLst>
      <p:ext uri="{BB962C8B-B14F-4D97-AF65-F5344CB8AC3E}">
        <p14:creationId xmlns:p14="http://schemas.microsoft.com/office/powerpoint/2010/main" val="904162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472716-3D9E-3FFA-2D41-00DA01CB76DD}"/>
              </a:ext>
            </a:extLst>
          </p:cNvPr>
          <p:cNvPicPr>
            <a:picLocks noChangeAspect="1"/>
          </p:cNvPicPr>
          <p:nvPr/>
        </p:nvPicPr>
        <p:blipFill>
          <a:blip r:embed="rId3"/>
          <a:stretch>
            <a:fillRect/>
          </a:stretch>
        </p:blipFill>
        <p:spPr>
          <a:xfrm>
            <a:off x="2537607" y="0"/>
            <a:ext cx="6593918" cy="5143500"/>
          </a:xfrm>
          <a:prstGeom prst="rect">
            <a:avLst/>
          </a:prstGeom>
        </p:spPr>
      </p:pic>
      <p:sp>
        <p:nvSpPr>
          <p:cNvPr id="2" name="Text Placeholder 1">
            <a:extLst>
              <a:ext uri="{FF2B5EF4-FFF2-40B4-BE49-F238E27FC236}">
                <a16:creationId xmlns:a16="http://schemas.microsoft.com/office/drawing/2014/main" id="{2D483BDB-0207-A921-A89C-FE67A5041D44}"/>
              </a:ext>
            </a:extLst>
          </p:cNvPr>
          <p:cNvSpPr>
            <a:spLocks noGrp="1"/>
          </p:cNvSpPr>
          <p:nvPr>
            <p:ph type="body" idx="10"/>
          </p:nvPr>
        </p:nvSpPr>
        <p:spPr/>
        <p:txBody>
          <a:bodyPr/>
          <a:lstStyle/>
          <a:p>
            <a:endParaRPr lang="nl-NL" dirty="0"/>
          </a:p>
        </p:txBody>
      </p:sp>
      <p:sp>
        <p:nvSpPr>
          <p:cNvPr id="3" name="Title 2">
            <a:extLst>
              <a:ext uri="{FF2B5EF4-FFF2-40B4-BE49-F238E27FC236}">
                <a16:creationId xmlns:a16="http://schemas.microsoft.com/office/drawing/2014/main" id="{99DCA1DC-F3A3-09D2-DEF6-DAC3F3854773}"/>
              </a:ext>
            </a:extLst>
          </p:cNvPr>
          <p:cNvSpPr>
            <a:spLocks noGrp="1"/>
          </p:cNvSpPr>
          <p:nvPr>
            <p:ph type="ctrTitle"/>
          </p:nvPr>
        </p:nvSpPr>
        <p:spPr>
          <a:xfrm>
            <a:off x="491525" y="1134000"/>
            <a:ext cx="4874225" cy="1476000"/>
          </a:xfrm>
        </p:spPr>
        <p:txBody>
          <a:bodyPr/>
          <a:lstStyle/>
          <a:p>
            <a:r>
              <a:rPr lang="nl-NL" dirty="0"/>
              <a:t>Hint 5</a:t>
            </a:r>
          </a:p>
        </p:txBody>
      </p:sp>
      <p:sp>
        <p:nvSpPr>
          <p:cNvPr id="4" name="Subtitle 3">
            <a:extLst>
              <a:ext uri="{FF2B5EF4-FFF2-40B4-BE49-F238E27FC236}">
                <a16:creationId xmlns:a16="http://schemas.microsoft.com/office/drawing/2014/main" id="{75118F12-EBCC-E0C9-AD27-4263F8A99B62}"/>
              </a:ext>
            </a:extLst>
          </p:cNvPr>
          <p:cNvSpPr>
            <a:spLocks noGrp="1"/>
          </p:cNvSpPr>
          <p:nvPr>
            <p:ph type="subTitle" idx="1"/>
          </p:nvPr>
        </p:nvSpPr>
        <p:spPr/>
        <p:txBody>
          <a:bodyPr/>
          <a:lstStyle/>
          <a:p>
            <a:r>
              <a:rPr lang="nl-NL" dirty="0"/>
              <a:t>Als ik een superkracht zou hebben, zou ik </a:t>
            </a:r>
          </a:p>
          <a:p>
            <a:r>
              <a:rPr lang="nl-NL" dirty="0"/>
              <a:t>graag … willen kunnen/zijn</a:t>
            </a:r>
          </a:p>
        </p:txBody>
      </p:sp>
      <p:sp>
        <p:nvSpPr>
          <p:cNvPr id="6" name="TextBox 5">
            <a:extLst>
              <a:ext uri="{FF2B5EF4-FFF2-40B4-BE49-F238E27FC236}">
                <a16:creationId xmlns:a16="http://schemas.microsoft.com/office/drawing/2014/main" id="{F98E1DB7-77B9-9911-AAA8-460FDC6AC2F8}"/>
              </a:ext>
            </a:extLst>
          </p:cNvPr>
          <p:cNvSpPr txBox="1"/>
          <p:nvPr/>
        </p:nvSpPr>
        <p:spPr>
          <a:xfrm>
            <a:off x="6845525" y="119167"/>
            <a:ext cx="4572000" cy="184666"/>
          </a:xfrm>
          <a:prstGeom prst="rect">
            <a:avLst/>
          </a:prstGeom>
          <a:noFill/>
        </p:spPr>
        <p:txBody>
          <a:bodyPr wrap="square">
            <a:spAutoFit/>
          </a:bodyPr>
          <a:lstStyle/>
          <a:p>
            <a:r>
              <a:rPr lang="nl-NL" sz="600" dirty="0">
                <a:solidFill>
                  <a:schemeClr val="bg2"/>
                </a:solidFill>
              </a:rPr>
              <a:t>© Erasmus University Rotterdam – Michelle </a:t>
            </a:r>
            <a:r>
              <a:rPr lang="nl-NL" sz="600" dirty="0" err="1">
                <a:solidFill>
                  <a:schemeClr val="bg2"/>
                </a:solidFill>
              </a:rPr>
              <a:t>Muus</a:t>
            </a:r>
            <a:r>
              <a:rPr lang="nl-NL" sz="600" dirty="0">
                <a:solidFill>
                  <a:schemeClr val="bg2"/>
                </a:solidFill>
              </a:rPr>
              <a:t> </a:t>
            </a:r>
          </a:p>
        </p:txBody>
      </p:sp>
    </p:spTree>
    <p:extLst>
      <p:ext uri="{BB962C8B-B14F-4D97-AF65-F5344CB8AC3E}">
        <p14:creationId xmlns:p14="http://schemas.microsoft.com/office/powerpoint/2010/main" val="2691429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4FC233-8236-9DAA-10B5-4D7E1F92A64F}"/>
              </a:ext>
            </a:extLst>
          </p:cNvPr>
          <p:cNvPicPr>
            <a:picLocks noChangeAspect="1"/>
          </p:cNvPicPr>
          <p:nvPr/>
        </p:nvPicPr>
        <p:blipFill>
          <a:blip r:embed="rId3"/>
          <a:srcRect l="13778" t="9491" b="17760"/>
          <a:stretch/>
        </p:blipFill>
        <p:spPr>
          <a:xfrm flipH="1">
            <a:off x="0" y="0"/>
            <a:ext cx="9144000" cy="5143500"/>
          </a:xfrm>
          <a:prstGeom prst="rect">
            <a:avLst/>
          </a:prstGeom>
        </p:spPr>
      </p:pic>
      <p:sp>
        <p:nvSpPr>
          <p:cNvPr id="7" name="Tijdelijke aanduiding voor tekst 6">
            <a:extLst>
              <a:ext uri="{FF2B5EF4-FFF2-40B4-BE49-F238E27FC236}">
                <a16:creationId xmlns:a16="http://schemas.microsoft.com/office/drawing/2014/main" id="{EFD47CC3-D2EE-FB4B-9EEF-351042288145}"/>
              </a:ext>
            </a:extLst>
          </p:cNvPr>
          <p:cNvSpPr>
            <a:spLocks noGrp="1"/>
          </p:cNvSpPr>
          <p:nvPr>
            <p:ph type="body" idx="10"/>
          </p:nvPr>
        </p:nvSpPr>
        <p:spPr/>
        <p:txBody>
          <a:bodyPr/>
          <a:lstStyle/>
          <a:p>
            <a:endParaRPr lang="nl-NL" dirty="0"/>
          </a:p>
        </p:txBody>
      </p:sp>
      <p:sp>
        <p:nvSpPr>
          <p:cNvPr id="4" name="Titel 3">
            <a:extLst>
              <a:ext uri="{FF2B5EF4-FFF2-40B4-BE49-F238E27FC236}">
                <a16:creationId xmlns:a16="http://schemas.microsoft.com/office/drawing/2014/main" id="{8350C933-05E0-2A44-846D-86C0B4800747}"/>
              </a:ext>
            </a:extLst>
          </p:cNvPr>
          <p:cNvSpPr>
            <a:spLocks noGrp="1"/>
          </p:cNvSpPr>
          <p:nvPr>
            <p:ph type="ctrTitle"/>
          </p:nvPr>
        </p:nvSpPr>
        <p:spPr/>
        <p:txBody>
          <a:bodyPr/>
          <a:lstStyle/>
          <a:p>
            <a:r>
              <a:rPr lang="nl-NL" dirty="0"/>
              <a:t>Wat zijn de faculteiten?</a:t>
            </a:r>
          </a:p>
        </p:txBody>
      </p:sp>
      <p:sp>
        <p:nvSpPr>
          <p:cNvPr id="5" name="Ondertitel 4">
            <a:extLst>
              <a:ext uri="{FF2B5EF4-FFF2-40B4-BE49-F238E27FC236}">
                <a16:creationId xmlns:a16="http://schemas.microsoft.com/office/drawing/2014/main" id="{20E6B4F2-0EF2-7340-A992-AA6AB0333B03}"/>
              </a:ext>
            </a:extLst>
          </p:cNvPr>
          <p:cNvSpPr>
            <a:spLocks noGrp="1"/>
          </p:cNvSpPr>
          <p:nvPr>
            <p:ph type="subTitle" idx="1"/>
          </p:nvPr>
        </p:nvSpPr>
        <p:spPr/>
        <p:txBody>
          <a:bodyPr/>
          <a:lstStyle/>
          <a:p>
            <a:r>
              <a:rPr lang="nl-NL" dirty="0"/>
              <a:t> </a:t>
            </a:r>
          </a:p>
        </p:txBody>
      </p:sp>
      <p:sp>
        <p:nvSpPr>
          <p:cNvPr id="6" name="TextBox 5">
            <a:extLst>
              <a:ext uri="{FF2B5EF4-FFF2-40B4-BE49-F238E27FC236}">
                <a16:creationId xmlns:a16="http://schemas.microsoft.com/office/drawing/2014/main" id="{3980BE70-ADCD-16CF-5C82-1A223465C641}"/>
              </a:ext>
            </a:extLst>
          </p:cNvPr>
          <p:cNvSpPr txBox="1"/>
          <p:nvPr/>
        </p:nvSpPr>
        <p:spPr>
          <a:xfrm>
            <a:off x="0" y="4945417"/>
            <a:ext cx="4576438" cy="1846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 Erasmus University Rotterdam – Chris </a:t>
            </a:r>
            <a:r>
              <a:rPr kumimoji="0" lang="en-US" sz="600" b="0" i="0" u="none" strike="noStrike" kern="100" cap="none" spc="0" normalizeH="0" baseline="0" noProof="0" dirty="0" err="1">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Gorzeman</a:t>
            </a:r>
            <a:r>
              <a:rPr kumimoji="0" lang="en-US" sz="6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 – Capital Image</a:t>
            </a:r>
            <a:endParaRPr kumimoji="0" lang="nl-NL" sz="6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pic>
        <p:nvPicPr>
          <p:cNvPr id="12" name="Picture 11" descr="A blue and black diamond with white text&#10;&#10;AI-generated content may be incorrect.">
            <a:extLst>
              <a:ext uri="{FF2B5EF4-FFF2-40B4-BE49-F238E27FC236}">
                <a16:creationId xmlns:a16="http://schemas.microsoft.com/office/drawing/2014/main" id="{3B4F513D-9280-F974-7B7F-EAE989EBF623}"/>
              </a:ext>
            </a:extLst>
          </p:cNvPr>
          <p:cNvPicPr>
            <a:picLocks noChangeAspect="1"/>
          </p:cNvPicPr>
          <p:nvPr/>
        </p:nvPicPr>
        <p:blipFill>
          <a:blip r:embed="rId4"/>
          <a:stretch>
            <a:fillRect/>
          </a:stretch>
        </p:blipFill>
        <p:spPr>
          <a:xfrm>
            <a:off x="8117209" y="82734"/>
            <a:ext cx="655455" cy="7568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4CCD717-D941-CA3E-21A7-CB2AC2423919}"/>
              </a:ext>
            </a:extLst>
          </p:cNvPr>
          <p:cNvPicPr>
            <a:picLocks noChangeAspect="1"/>
          </p:cNvPicPr>
          <p:nvPr/>
        </p:nvPicPr>
        <p:blipFill>
          <a:blip r:embed="rId3"/>
          <a:stretch>
            <a:fillRect/>
          </a:stretch>
        </p:blipFill>
        <p:spPr>
          <a:xfrm>
            <a:off x="1410346" y="-8093"/>
            <a:ext cx="7733654" cy="5159686"/>
          </a:xfrm>
          <a:prstGeom prst="rect">
            <a:avLst/>
          </a:prstGeom>
        </p:spPr>
      </p:pic>
      <p:sp>
        <p:nvSpPr>
          <p:cNvPr id="71" name="Tijdelijke aanduiding voor tekst 70">
            <a:extLst>
              <a:ext uri="{FF2B5EF4-FFF2-40B4-BE49-F238E27FC236}">
                <a16:creationId xmlns:a16="http://schemas.microsoft.com/office/drawing/2014/main" id="{0482939B-8006-4079-A2C1-917468E9658B}"/>
              </a:ext>
            </a:extLst>
          </p:cNvPr>
          <p:cNvSpPr>
            <a:spLocks noGrp="1"/>
          </p:cNvSpPr>
          <p:nvPr>
            <p:ph type="body" sz="quarter" idx="21"/>
          </p:nvPr>
        </p:nvSpPr>
        <p:spPr/>
        <p:txBody>
          <a:bodyPr/>
          <a:lstStyle/>
          <a:p>
            <a:r>
              <a:rPr lang="nl-NL" dirty="0"/>
              <a:t> </a:t>
            </a:r>
          </a:p>
        </p:txBody>
      </p:sp>
      <p:sp>
        <p:nvSpPr>
          <p:cNvPr id="7" name="Titel 6">
            <a:extLst>
              <a:ext uri="{FF2B5EF4-FFF2-40B4-BE49-F238E27FC236}">
                <a16:creationId xmlns:a16="http://schemas.microsoft.com/office/drawing/2014/main" id="{DF3B28E5-643A-4887-B945-D11F758639FB}"/>
              </a:ext>
            </a:extLst>
          </p:cNvPr>
          <p:cNvSpPr>
            <a:spLocks noGrp="1"/>
          </p:cNvSpPr>
          <p:nvPr>
            <p:ph type="title"/>
          </p:nvPr>
        </p:nvSpPr>
        <p:spPr/>
        <p:txBody>
          <a:bodyPr/>
          <a:lstStyle/>
          <a:p>
            <a:r>
              <a:rPr lang="nl-NL" dirty="0"/>
              <a:t>Geschiedenis, cultuur en communicatie</a:t>
            </a:r>
          </a:p>
        </p:txBody>
      </p:sp>
      <p:sp>
        <p:nvSpPr>
          <p:cNvPr id="5" name="Tijdelijke aanduiding voor voettekst 4">
            <a:extLst>
              <a:ext uri="{FF2B5EF4-FFF2-40B4-BE49-F238E27FC236}">
                <a16:creationId xmlns:a16="http://schemas.microsoft.com/office/drawing/2014/main" id="{A8D541BC-8B65-4667-9FE5-FF2392426BC7}"/>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600" b="0" i="0" u="none" strike="noStrike" kern="1200" cap="none" spc="0" normalizeH="0" baseline="0" noProof="0">
                <a:ln>
                  <a:noFill/>
                </a:ln>
                <a:solidFill>
                  <a:prstClr val="white"/>
                </a:solidFill>
                <a:effectLst/>
                <a:uLnTx/>
                <a:uFillTx/>
                <a:latin typeface="Arial"/>
                <a:ea typeface="+mn-ea"/>
                <a:cs typeface="+mn-cs"/>
              </a:rPr>
              <a:t>Erasmus University Rotterdam </a:t>
            </a:r>
            <a:endParaRPr kumimoji="0" lang="nl-NL" sz="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94208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89EF6-7B6C-2D2F-ADCF-4A9C2FCDC4C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C10384C-9348-B97E-DCF3-7EBBCEA7B16F}"/>
              </a:ext>
            </a:extLst>
          </p:cNvPr>
          <p:cNvPicPr>
            <a:picLocks noChangeAspect="1"/>
          </p:cNvPicPr>
          <p:nvPr/>
        </p:nvPicPr>
        <p:blipFill>
          <a:blip r:embed="rId3"/>
          <a:stretch>
            <a:fillRect/>
          </a:stretch>
        </p:blipFill>
        <p:spPr>
          <a:xfrm>
            <a:off x="1425844" y="-3921"/>
            <a:ext cx="7715270" cy="5147421"/>
          </a:xfrm>
          <a:prstGeom prst="rect">
            <a:avLst/>
          </a:prstGeom>
        </p:spPr>
      </p:pic>
      <p:sp>
        <p:nvSpPr>
          <p:cNvPr id="71" name="Tijdelijke aanduiding voor tekst 70">
            <a:extLst>
              <a:ext uri="{FF2B5EF4-FFF2-40B4-BE49-F238E27FC236}">
                <a16:creationId xmlns:a16="http://schemas.microsoft.com/office/drawing/2014/main" id="{1ADE87AC-1E35-4225-4C84-A1A520B85DE8}"/>
              </a:ext>
            </a:extLst>
          </p:cNvPr>
          <p:cNvSpPr>
            <a:spLocks noGrp="1"/>
          </p:cNvSpPr>
          <p:nvPr>
            <p:ph type="body" sz="quarter" idx="21"/>
          </p:nvPr>
        </p:nvSpPr>
        <p:spPr/>
        <p:txBody>
          <a:bodyPr/>
          <a:lstStyle/>
          <a:p>
            <a:r>
              <a:rPr lang="nl-NL" dirty="0"/>
              <a:t> </a:t>
            </a:r>
          </a:p>
        </p:txBody>
      </p:sp>
      <p:sp>
        <p:nvSpPr>
          <p:cNvPr id="7" name="Titel 6">
            <a:extLst>
              <a:ext uri="{FF2B5EF4-FFF2-40B4-BE49-F238E27FC236}">
                <a16:creationId xmlns:a16="http://schemas.microsoft.com/office/drawing/2014/main" id="{C8E12B4E-8177-E9A1-D80D-2CCA4020AACC}"/>
              </a:ext>
            </a:extLst>
          </p:cNvPr>
          <p:cNvSpPr>
            <a:spLocks noGrp="1"/>
          </p:cNvSpPr>
          <p:nvPr>
            <p:ph type="title"/>
          </p:nvPr>
        </p:nvSpPr>
        <p:spPr/>
        <p:txBody>
          <a:bodyPr/>
          <a:lstStyle/>
          <a:p>
            <a:r>
              <a:rPr lang="nl-NL" dirty="0"/>
              <a:t>Economie</a:t>
            </a:r>
          </a:p>
        </p:txBody>
      </p:sp>
      <p:sp>
        <p:nvSpPr>
          <p:cNvPr id="5" name="Tijdelijke aanduiding voor voettekst 4">
            <a:extLst>
              <a:ext uri="{FF2B5EF4-FFF2-40B4-BE49-F238E27FC236}">
                <a16:creationId xmlns:a16="http://schemas.microsoft.com/office/drawing/2014/main" id="{C3755523-BD20-9C37-B39F-27AFC1E32A38}"/>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600" b="0" i="0" u="none" strike="noStrike" kern="1200" cap="none" spc="0" normalizeH="0" baseline="0" noProof="0">
                <a:ln>
                  <a:noFill/>
                </a:ln>
                <a:solidFill>
                  <a:prstClr val="white"/>
                </a:solidFill>
                <a:effectLst/>
                <a:uLnTx/>
                <a:uFillTx/>
                <a:latin typeface="Arial"/>
                <a:ea typeface="+mn-ea"/>
                <a:cs typeface="+mn-cs"/>
              </a:rPr>
              <a:t>Erasmus University Rotterdam </a:t>
            </a:r>
            <a:endParaRPr kumimoji="0" lang="nl-NL" sz="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601150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AC3E8-6053-1676-22B9-ECED13494DB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48F2DA8-67F7-BD57-FCE9-B385351E5CB0}"/>
              </a:ext>
            </a:extLst>
          </p:cNvPr>
          <p:cNvPicPr>
            <a:picLocks noChangeAspect="1"/>
          </p:cNvPicPr>
          <p:nvPr/>
        </p:nvPicPr>
        <p:blipFill>
          <a:blip r:embed="rId3"/>
          <a:srcRect r="11127"/>
          <a:stretch/>
        </p:blipFill>
        <p:spPr>
          <a:xfrm>
            <a:off x="2273832" y="0"/>
            <a:ext cx="6870167" cy="5145715"/>
          </a:xfrm>
          <a:prstGeom prst="rect">
            <a:avLst/>
          </a:prstGeom>
        </p:spPr>
      </p:pic>
      <p:sp>
        <p:nvSpPr>
          <p:cNvPr id="71" name="Tijdelijke aanduiding voor tekst 70">
            <a:extLst>
              <a:ext uri="{FF2B5EF4-FFF2-40B4-BE49-F238E27FC236}">
                <a16:creationId xmlns:a16="http://schemas.microsoft.com/office/drawing/2014/main" id="{E966099A-C7A0-3E1D-427A-9A90AD53B09F}"/>
              </a:ext>
            </a:extLst>
          </p:cNvPr>
          <p:cNvSpPr>
            <a:spLocks noGrp="1"/>
          </p:cNvSpPr>
          <p:nvPr>
            <p:ph type="body" sz="quarter" idx="21"/>
          </p:nvPr>
        </p:nvSpPr>
        <p:spPr/>
        <p:txBody>
          <a:bodyPr/>
          <a:lstStyle/>
          <a:p>
            <a:r>
              <a:rPr lang="nl-NL" dirty="0"/>
              <a:t> </a:t>
            </a:r>
          </a:p>
        </p:txBody>
      </p:sp>
      <p:sp>
        <p:nvSpPr>
          <p:cNvPr id="7" name="Titel 6">
            <a:extLst>
              <a:ext uri="{FF2B5EF4-FFF2-40B4-BE49-F238E27FC236}">
                <a16:creationId xmlns:a16="http://schemas.microsoft.com/office/drawing/2014/main" id="{C9B42E84-04D2-76F9-D325-2A8BCDE8C481}"/>
              </a:ext>
            </a:extLst>
          </p:cNvPr>
          <p:cNvSpPr>
            <a:spLocks noGrp="1"/>
          </p:cNvSpPr>
          <p:nvPr>
            <p:ph type="title"/>
          </p:nvPr>
        </p:nvSpPr>
        <p:spPr/>
        <p:txBody>
          <a:bodyPr/>
          <a:lstStyle/>
          <a:p>
            <a:r>
              <a:rPr lang="nl-NL" dirty="0"/>
              <a:t>Rechten</a:t>
            </a:r>
          </a:p>
        </p:txBody>
      </p:sp>
      <p:sp>
        <p:nvSpPr>
          <p:cNvPr id="5" name="Tijdelijke aanduiding voor voettekst 4">
            <a:extLst>
              <a:ext uri="{FF2B5EF4-FFF2-40B4-BE49-F238E27FC236}">
                <a16:creationId xmlns:a16="http://schemas.microsoft.com/office/drawing/2014/main" id="{81530D59-BEBE-611C-9C18-49E2763FAF21}"/>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600" b="0" i="0" u="none" strike="noStrike" kern="1200" cap="none" spc="0" normalizeH="0" baseline="0" noProof="0">
                <a:ln>
                  <a:noFill/>
                </a:ln>
                <a:solidFill>
                  <a:prstClr val="white"/>
                </a:solidFill>
                <a:effectLst/>
                <a:uLnTx/>
                <a:uFillTx/>
                <a:latin typeface="Arial"/>
                <a:ea typeface="+mn-ea"/>
                <a:cs typeface="+mn-cs"/>
              </a:rPr>
              <a:t>Erasmus University Rotterdam </a:t>
            </a:r>
            <a:endParaRPr kumimoji="0" lang="nl-NL" sz="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34870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D71BD-E2F4-0925-42AB-15E36E89CF8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F14D830-2254-A598-B1FC-1B2B22713234}"/>
              </a:ext>
            </a:extLst>
          </p:cNvPr>
          <p:cNvPicPr>
            <a:picLocks noChangeAspect="1"/>
          </p:cNvPicPr>
          <p:nvPr/>
        </p:nvPicPr>
        <p:blipFill>
          <a:blip r:embed="rId3"/>
          <a:stretch>
            <a:fillRect/>
          </a:stretch>
        </p:blipFill>
        <p:spPr>
          <a:xfrm>
            <a:off x="1441341" y="-7418"/>
            <a:ext cx="7702658" cy="5150917"/>
          </a:xfrm>
          <a:prstGeom prst="rect">
            <a:avLst/>
          </a:prstGeom>
        </p:spPr>
      </p:pic>
      <p:sp>
        <p:nvSpPr>
          <p:cNvPr id="71" name="Tijdelijke aanduiding voor tekst 70">
            <a:extLst>
              <a:ext uri="{FF2B5EF4-FFF2-40B4-BE49-F238E27FC236}">
                <a16:creationId xmlns:a16="http://schemas.microsoft.com/office/drawing/2014/main" id="{CB3724DA-AF97-3741-D6B6-6EF677F9D709}"/>
              </a:ext>
            </a:extLst>
          </p:cNvPr>
          <p:cNvSpPr>
            <a:spLocks noGrp="1"/>
          </p:cNvSpPr>
          <p:nvPr>
            <p:ph type="body" sz="quarter" idx="21"/>
          </p:nvPr>
        </p:nvSpPr>
        <p:spPr/>
        <p:txBody>
          <a:bodyPr/>
          <a:lstStyle/>
          <a:p>
            <a:endParaRPr lang="nl-NL" dirty="0"/>
          </a:p>
        </p:txBody>
      </p:sp>
      <p:sp>
        <p:nvSpPr>
          <p:cNvPr id="7" name="Titel 6">
            <a:extLst>
              <a:ext uri="{FF2B5EF4-FFF2-40B4-BE49-F238E27FC236}">
                <a16:creationId xmlns:a16="http://schemas.microsoft.com/office/drawing/2014/main" id="{EABFCC9E-382E-64FA-B83C-353191CE8D45}"/>
              </a:ext>
            </a:extLst>
          </p:cNvPr>
          <p:cNvSpPr>
            <a:spLocks noGrp="1"/>
          </p:cNvSpPr>
          <p:nvPr>
            <p:ph type="title"/>
          </p:nvPr>
        </p:nvSpPr>
        <p:spPr>
          <a:xfrm>
            <a:off x="401240" y="539353"/>
            <a:ext cx="2357457" cy="531827"/>
          </a:xfrm>
        </p:spPr>
        <p:txBody>
          <a:bodyPr/>
          <a:lstStyle/>
          <a:p>
            <a:r>
              <a:rPr lang="nl-NL" sz="2400" dirty="0">
                <a:latin typeface="Museo Sans 700"/>
                <a:ea typeface="+mj-ea"/>
              </a:rPr>
              <a:t>Sociale- en </a:t>
            </a:r>
            <a:br>
              <a:rPr lang="nl-NL" sz="2400" dirty="0">
                <a:latin typeface="Museo Sans 700"/>
                <a:ea typeface="+mj-ea"/>
              </a:rPr>
            </a:br>
            <a:r>
              <a:rPr lang="nl-NL" sz="2400" dirty="0">
                <a:latin typeface="Museo Sans 700"/>
                <a:ea typeface="+mj-ea"/>
              </a:rPr>
              <a:t>gedrags-</a:t>
            </a:r>
            <a:br>
              <a:rPr lang="nl-NL" sz="2400" dirty="0">
                <a:latin typeface="Museo Sans 700"/>
                <a:ea typeface="+mj-ea"/>
              </a:rPr>
            </a:br>
            <a:r>
              <a:rPr lang="nl-NL" sz="2400" dirty="0">
                <a:latin typeface="Museo Sans 700"/>
                <a:ea typeface="+mj-ea"/>
              </a:rPr>
              <a:t>wetenschappen</a:t>
            </a:r>
            <a:endParaRPr lang="nl-NL" dirty="0"/>
          </a:p>
        </p:txBody>
      </p:sp>
      <p:sp>
        <p:nvSpPr>
          <p:cNvPr id="5" name="Tijdelijke aanduiding voor voettekst 4">
            <a:extLst>
              <a:ext uri="{FF2B5EF4-FFF2-40B4-BE49-F238E27FC236}">
                <a16:creationId xmlns:a16="http://schemas.microsoft.com/office/drawing/2014/main" id="{4723D89D-A246-498C-5403-81CC4C4F19BA}"/>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600" b="0" i="0" u="none" strike="noStrike" kern="1200" cap="none" spc="0" normalizeH="0" baseline="0" noProof="0">
                <a:ln>
                  <a:noFill/>
                </a:ln>
                <a:solidFill>
                  <a:prstClr val="white"/>
                </a:solidFill>
                <a:effectLst/>
                <a:uLnTx/>
                <a:uFillTx/>
                <a:latin typeface="Arial"/>
                <a:ea typeface="+mn-ea"/>
                <a:cs typeface="+mn-cs"/>
              </a:rPr>
              <a:t>Erasmus University Rotterdam </a:t>
            </a:r>
            <a:endParaRPr kumimoji="0" lang="nl-NL" sz="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829471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D7327-5856-871C-21E1-63CF191D86A0}"/>
            </a:ext>
          </a:extLst>
        </p:cNvPr>
        <p:cNvGrpSpPr/>
        <p:nvPr/>
      </p:nvGrpSpPr>
      <p:grpSpPr>
        <a:xfrm>
          <a:off x="0" y="0"/>
          <a:ext cx="0" cy="0"/>
          <a:chOff x="0" y="0"/>
          <a:chExt cx="0" cy="0"/>
        </a:xfrm>
      </p:grpSpPr>
      <p:pic>
        <p:nvPicPr>
          <p:cNvPr id="3" name="Content Placeholder 5" descr="Group of students working in library">
            <a:extLst>
              <a:ext uri="{FF2B5EF4-FFF2-40B4-BE49-F238E27FC236}">
                <a16:creationId xmlns:a16="http://schemas.microsoft.com/office/drawing/2014/main" id="{8967DB27-4E15-E0CE-6726-FB4ADBE66282}"/>
              </a:ext>
            </a:extLst>
          </p:cNvPr>
          <p:cNvPicPr>
            <a:picLocks noChangeAspect="1"/>
          </p:cNvPicPr>
          <p:nvPr/>
        </p:nvPicPr>
        <p:blipFill>
          <a:blip r:embed="rId3"/>
          <a:srcRect t="7495"/>
          <a:stretch/>
        </p:blipFill>
        <p:spPr>
          <a:xfrm>
            <a:off x="774915" y="-4321"/>
            <a:ext cx="8369086" cy="5159991"/>
          </a:xfrm>
          <a:prstGeom prst="rect">
            <a:avLst/>
          </a:prstGeom>
        </p:spPr>
      </p:pic>
      <p:sp>
        <p:nvSpPr>
          <p:cNvPr id="71" name="Tijdelijke aanduiding voor tekst 70">
            <a:extLst>
              <a:ext uri="{FF2B5EF4-FFF2-40B4-BE49-F238E27FC236}">
                <a16:creationId xmlns:a16="http://schemas.microsoft.com/office/drawing/2014/main" id="{8F27DC2C-87FB-55A8-F977-B5BA79DB4614}"/>
              </a:ext>
            </a:extLst>
          </p:cNvPr>
          <p:cNvSpPr>
            <a:spLocks noGrp="1"/>
          </p:cNvSpPr>
          <p:nvPr>
            <p:ph type="body" sz="quarter" idx="21"/>
          </p:nvPr>
        </p:nvSpPr>
        <p:spPr/>
        <p:txBody>
          <a:bodyPr/>
          <a:lstStyle/>
          <a:p>
            <a:endParaRPr lang="nl-NL" dirty="0"/>
          </a:p>
        </p:txBody>
      </p:sp>
      <p:sp>
        <p:nvSpPr>
          <p:cNvPr id="7" name="Titel 6">
            <a:extLst>
              <a:ext uri="{FF2B5EF4-FFF2-40B4-BE49-F238E27FC236}">
                <a16:creationId xmlns:a16="http://schemas.microsoft.com/office/drawing/2014/main" id="{756D0433-5CE8-4944-7DFE-C554088B77FB}"/>
              </a:ext>
            </a:extLst>
          </p:cNvPr>
          <p:cNvSpPr>
            <a:spLocks noGrp="1"/>
          </p:cNvSpPr>
          <p:nvPr>
            <p:ph type="title"/>
          </p:nvPr>
        </p:nvSpPr>
        <p:spPr>
          <a:xfrm>
            <a:off x="401240" y="539353"/>
            <a:ext cx="2357457" cy="531827"/>
          </a:xfrm>
        </p:spPr>
        <p:txBody>
          <a:bodyPr/>
          <a:lstStyle/>
          <a:p>
            <a:r>
              <a:rPr lang="nl-NL" sz="2400" dirty="0">
                <a:latin typeface="Museo Sans 700"/>
              </a:rPr>
              <a:t>Filosofie</a:t>
            </a:r>
            <a:endParaRPr lang="nl-NL" dirty="0"/>
          </a:p>
        </p:txBody>
      </p:sp>
      <p:sp>
        <p:nvSpPr>
          <p:cNvPr id="5" name="Tijdelijke aanduiding voor voettekst 4">
            <a:extLst>
              <a:ext uri="{FF2B5EF4-FFF2-40B4-BE49-F238E27FC236}">
                <a16:creationId xmlns:a16="http://schemas.microsoft.com/office/drawing/2014/main" id="{AEA548C5-1F32-64D9-BDC8-182A58E86BC6}"/>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600" b="0" i="0" u="none" strike="noStrike" kern="1200" cap="none" spc="0" normalizeH="0" baseline="0" noProof="0">
                <a:ln>
                  <a:noFill/>
                </a:ln>
                <a:solidFill>
                  <a:prstClr val="white"/>
                </a:solidFill>
                <a:effectLst/>
                <a:uLnTx/>
                <a:uFillTx/>
                <a:latin typeface="Arial"/>
                <a:ea typeface="+mn-ea"/>
                <a:cs typeface="+mn-cs"/>
              </a:rPr>
              <a:t>Erasmus University Rotterdam </a:t>
            </a:r>
            <a:endParaRPr kumimoji="0" lang="nl-NL" sz="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06717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0CA39-F035-A9B6-65BB-29057AEABE5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E634C82-5D72-2E82-35A8-1AED92CA704B}"/>
              </a:ext>
            </a:extLst>
          </p:cNvPr>
          <p:cNvPicPr>
            <a:picLocks noChangeAspect="1"/>
          </p:cNvPicPr>
          <p:nvPr/>
        </p:nvPicPr>
        <p:blipFill>
          <a:blip r:embed="rId3"/>
          <a:srcRect r="14293"/>
          <a:stretch/>
        </p:blipFill>
        <p:spPr>
          <a:xfrm>
            <a:off x="2522352" y="0"/>
            <a:ext cx="6621647" cy="5154516"/>
          </a:xfrm>
          <a:prstGeom prst="rect">
            <a:avLst/>
          </a:prstGeom>
        </p:spPr>
      </p:pic>
      <p:sp>
        <p:nvSpPr>
          <p:cNvPr id="71" name="Tijdelijke aanduiding voor tekst 70">
            <a:extLst>
              <a:ext uri="{FF2B5EF4-FFF2-40B4-BE49-F238E27FC236}">
                <a16:creationId xmlns:a16="http://schemas.microsoft.com/office/drawing/2014/main" id="{49DED50C-8A45-E17D-2F5D-32CF450B20E4}"/>
              </a:ext>
            </a:extLst>
          </p:cNvPr>
          <p:cNvSpPr>
            <a:spLocks noGrp="1"/>
          </p:cNvSpPr>
          <p:nvPr>
            <p:ph type="body" sz="quarter" idx="21"/>
          </p:nvPr>
        </p:nvSpPr>
        <p:spPr/>
        <p:txBody>
          <a:bodyPr/>
          <a:lstStyle/>
          <a:p>
            <a:endParaRPr lang="nl-NL" dirty="0"/>
          </a:p>
        </p:txBody>
      </p:sp>
      <p:sp>
        <p:nvSpPr>
          <p:cNvPr id="7" name="Titel 6">
            <a:extLst>
              <a:ext uri="{FF2B5EF4-FFF2-40B4-BE49-F238E27FC236}">
                <a16:creationId xmlns:a16="http://schemas.microsoft.com/office/drawing/2014/main" id="{A67152E4-D99B-F20D-2CDB-1B821566F7B2}"/>
              </a:ext>
            </a:extLst>
          </p:cNvPr>
          <p:cNvSpPr>
            <a:spLocks noGrp="1"/>
          </p:cNvSpPr>
          <p:nvPr>
            <p:ph type="title"/>
          </p:nvPr>
        </p:nvSpPr>
        <p:spPr>
          <a:xfrm>
            <a:off x="401240" y="539353"/>
            <a:ext cx="2357457" cy="531827"/>
          </a:xfrm>
        </p:spPr>
        <p:txBody>
          <a:bodyPr/>
          <a:lstStyle/>
          <a:p>
            <a:r>
              <a:rPr lang="nl-NL" sz="2400" dirty="0">
                <a:latin typeface="Museo Sans 700"/>
              </a:rPr>
              <a:t>Geneeskunde</a:t>
            </a:r>
            <a:endParaRPr lang="nl-NL" dirty="0"/>
          </a:p>
        </p:txBody>
      </p:sp>
      <p:sp>
        <p:nvSpPr>
          <p:cNvPr id="5" name="Tijdelijke aanduiding voor voettekst 4">
            <a:extLst>
              <a:ext uri="{FF2B5EF4-FFF2-40B4-BE49-F238E27FC236}">
                <a16:creationId xmlns:a16="http://schemas.microsoft.com/office/drawing/2014/main" id="{43848EE9-937F-4750-2845-72E1E9A308E3}"/>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600" b="0" i="0" u="none" strike="noStrike" kern="1200" cap="none" spc="0" normalizeH="0" baseline="0" noProof="0">
                <a:ln>
                  <a:noFill/>
                </a:ln>
                <a:solidFill>
                  <a:prstClr val="white"/>
                </a:solidFill>
                <a:effectLst/>
                <a:uLnTx/>
                <a:uFillTx/>
                <a:latin typeface="Arial"/>
                <a:ea typeface="+mn-ea"/>
                <a:cs typeface="+mn-cs"/>
              </a:rPr>
              <a:t>Erasmus University Rotterdam </a:t>
            </a:r>
            <a:endParaRPr kumimoji="0" lang="nl-NL" sz="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570740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4FB93-552C-9231-8DF9-98B6B29A66D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6740510-BF8B-4563-6516-B86C75FCFD95}"/>
              </a:ext>
            </a:extLst>
          </p:cNvPr>
          <p:cNvPicPr>
            <a:picLocks noChangeAspect="1"/>
          </p:cNvPicPr>
          <p:nvPr/>
        </p:nvPicPr>
        <p:blipFill>
          <a:blip r:embed="rId3"/>
          <a:srcRect r="16619"/>
          <a:stretch/>
        </p:blipFill>
        <p:spPr>
          <a:xfrm>
            <a:off x="784920" y="0"/>
            <a:ext cx="8359080" cy="5143500"/>
          </a:xfrm>
          <a:prstGeom prst="rect">
            <a:avLst/>
          </a:prstGeom>
        </p:spPr>
      </p:pic>
      <p:sp>
        <p:nvSpPr>
          <p:cNvPr id="71" name="Tijdelijke aanduiding voor tekst 70">
            <a:extLst>
              <a:ext uri="{FF2B5EF4-FFF2-40B4-BE49-F238E27FC236}">
                <a16:creationId xmlns:a16="http://schemas.microsoft.com/office/drawing/2014/main" id="{529AB59E-7A01-2213-2A78-96D32EDA2781}"/>
              </a:ext>
            </a:extLst>
          </p:cNvPr>
          <p:cNvSpPr>
            <a:spLocks noGrp="1"/>
          </p:cNvSpPr>
          <p:nvPr>
            <p:ph type="body" sz="quarter" idx="21"/>
          </p:nvPr>
        </p:nvSpPr>
        <p:spPr/>
        <p:txBody>
          <a:bodyPr/>
          <a:lstStyle/>
          <a:p>
            <a:endParaRPr lang="nl-NL" dirty="0"/>
          </a:p>
        </p:txBody>
      </p:sp>
      <p:sp>
        <p:nvSpPr>
          <p:cNvPr id="7" name="Titel 6">
            <a:extLst>
              <a:ext uri="{FF2B5EF4-FFF2-40B4-BE49-F238E27FC236}">
                <a16:creationId xmlns:a16="http://schemas.microsoft.com/office/drawing/2014/main" id="{81462752-01BD-618E-B613-585DB87ED2F8}"/>
              </a:ext>
            </a:extLst>
          </p:cNvPr>
          <p:cNvSpPr>
            <a:spLocks noGrp="1"/>
          </p:cNvSpPr>
          <p:nvPr>
            <p:ph type="title"/>
          </p:nvPr>
        </p:nvSpPr>
        <p:spPr>
          <a:xfrm>
            <a:off x="401240" y="539353"/>
            <a:ext cx="2357457" cy="531827"/>
          </a:xfrm>
        </p:spPr>
        <p:txBody>
          <a:bodyPr/>
          <a:lstStyle/>
          <a:p>
            <a:r>
              <a:rPr lang="nl-NL" dirty="0"/>
              <a:t>Management</a:t>
            </a:r>
          </a:p>
        </p:txBody>
      </p:sp>
      <p:sp>
        <p:nvSpPr>
          <p:cNvPr id="5" name="Tijdelijke aanduiding voor voettekst 4">
            <a:extLst>
              <a:ext uri="{FF2B5EF4-FFF2-40B4-BE49-F238E27FC236}">
                <a16:creationId xmlns:a16="http://schemas.microsoft.com/office/drawing/2014/main" id="{B2A347D6-2EC8-B531-4E42-029BE366ED26}"/>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600" b="0" i="0" u="none" strike="noStrike" kern="1200" cap="none" spc="0" normalizeH="0" baseline="0" noProof="0">
                <a:ln>
                  <a:noFill/>
                </a:ln>
                <a:solidFill>
                  <a:prstClr val="white"/>
                </a:solidFill>
                <a:effectLst/>
                <a:uLnTx/>
                <a:uFillTx/>
                <a:latin typeface="Arial"/>
                <a:ea typeface="+mn-ea"/>
                <a:cs typeface="+mn-cs"/>
              </a:rPr>
              <a:t>Erasmus University Rotterdam </a:t>
            </a:r>
            <a:endParaRPr kumimoji="0" lang="nl-NL" sz="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97902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resentatie2 kopie">
  <a:themeElements>
    <a:clrScheme name="Erasmus Corporate 2020">
      <a:dk1>
        <a:srgbClr val="002328"/>
      </a:dk1>
      <a:lt1>
        <a:sysClr val="window" lastClr="FFFFFF"/>
      </a:lt1>
      <a:dk2>
        <a:srgbClr val="0C8066"/>
      </a:dk2>
      <a:lt2>
        <a:srgbClr val="9C9C9C"/>
      </a:lt2>
      <a:accent1>
        <a:srgbClr val="E3DAD8"/>
      </a:accent1>
      <a:accent2>
        <a:srgbClr val="00B4D2"/>
      </a:accent2>
      <a:accent3>
        <a:srgbClr val="00A22E"/>
      </a:accent3>
      <a:accent4>
        <a:srgbClr val="FFD700"/>
      </a:accent4>
      <a:accent5>
        <a:srgbClr val="FF9E00"/>
      </a:accent5>
      <a:accent6>
        <a:srgbClr val="BC0436"/>
      </a:accent6>
      <a:hlink>
        <a:srgbClr val="000000"/>
      </a:hlink>
      <a:folHlink>
        <a:srgbClr val="000000"/>
      </a:folHlink>
    </a:clrScheme>
    <a:fontScheme name="Erasmus_500-700">
      <a:majorFont>
        <a:latin typeface="Museo Sans 700"/>
        <a:ea typeface=""/>
        <a:cs typeface=""/>
      </a:majorFont>
      <a:minorFont>
        <a:latin typeface="Museo Sans 500"/>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rasmus-corporate-nl-eng.1_0.pptx" id="{81FB2FF7-7A36-4370-92B3-73C2FB808BB7}" vid="{7EC3989A-2E2D-47E0-9E03-54ECA23CFB72}"/>
    </a:ext>
  </a:extLst>
</a:theme>
</file>

<file path=ppt/theme/theme2.xml><?xml version="1.0" encoding="utf-8"?>
<a:theme xmlns:a="http://schemas.openxmlformats.org/drawingml/2006/main" name="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idedeck_corporate.pptx" id="{1F17DF75-F762-4541-B688-D0698F0E7B81}" vid="{24B8215F-5789-4D48-849C-817941F91B2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68bb3a0-c30a-4265-aa8c-4c388d7b3d60">
      <Terms xmlns="http://schemas.microsoft.com/office/infopath/2007/PartnerControls"/>
    </lcf76f155ced4ddcb4097134ff3c332f>
    <TaxCatchAll xmlns="5d9a87b2-7e48-4078-941b-fa9a353a6bc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E5C15B547FA2C43AAC558D8F7756C16" ma:contentTypeVersion="15" ma:contentTypeDescription="Create a new document." ma:contentTypeScope="" ma:versionID="73b47236a15cf5a619952b8a8beca565">
  <xsd:schema xmlns:xsd="http://www.w3.org/2001/XMLSchema" xmlns:xs="http://www.w3.org/2001/XMLSchema" xmlns:p="http://schemas.microsoft.com/office/2006/metadata/properties" xmlns:ns2="468bb3a0-c30a-4265-aa8c-4c388d7b3d60" xmlns:ns3="5d9a87b2-7e48-4078-941b-fa9a353a6bc6" targetNamespace="http://schemas.microsoft.com/office/2006/metadata/properties" ma:root="true" ma:fieldsID="7af4e33b5493ec7fe70e5b27155e15cd" ns2:_="" ns3:_="">
    <xsd:import namespace="468bb3a0-c30a-4265-aa8c-4c388d7b3d60"/>
    <xsd:import namespace="5d9a87b2-7e48-4078-941b-fa9a353a6bc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DateTaken" minOccurs="0"/>
                <xsd:element ref="ns3:SharedWithUsers" minOccurs="0"/>
                <xsd:element ref="ns3:SharedWithDetails" minOccurs="0"/>
                <xsd:element ref="ns2:MediaLengthInSecond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8bb3a0-c30a-4265-aa8c-4c388d7b3d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d5e0f8d3-5d55-42d7-8108-7e842a0d7440"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9a87b2-7e48-4078-941b-fa9a353a6bc6"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06f02473-65c0-47ce-a3ed-a73ec83cd215}" ma:internalName="TaxCatchAll" ma:showField="CatchAllData" ma:web="5d9a87b2-7e48-4078-941b-fa9a353a6bc6">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040C0E3-E6CA-4DE8-95F1-ACC27C04A4A2}">
  <ds:schemaRefs>
    <ds:schemaRef ds:uri="http://purl.org/dc/elements/1.1/"/>
    <ds:schemaRef ds:uri="468bb3a0-c30a-4265-aa8c-4c388d7b3d60"/>
    <ds:schemaRef ds:uri="5d9a87b2-7e48-4078-941b-fa9a353a6bc6"/>
    <ds:schemaRef ds:uri="http://schemas.openxmlformats.org/package/2006/metadata/core-properties"/>
    <ds:schemaRef ds:uri="http://purl.org/dc/terms/"/>
    <ds:schemaRef ds:uri="http://schemas.microsoft.com/office/2006/documentManagement/types"/>
    <ds:schemaRef ds:uri="http://schemas.microsoft.com/office/infopath/2007/PartnerControls"/>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48761C9D-8273-41E0-859C-BF427CD3A35A}"/>
</file>

<file path=customXml/itemProps3.xml><?xml version="1.0" encoding="utf-8"?>
<ds:datastoreItem xmlns:ds="http://schemas.openxmlformats.org/officeDocument/2006/customXml" ds:itemID="{49FACC2E-9451-4B48-83FC-6CE9BEB55FF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EUR powerpoint_template_16-9</Template>
  <TotalTime>283</TotalTime>
  <Words>1911</Words>
  <Application>Microsoft Office PowerPoint</Application>
  <PresentationFormat>On-screen Show (16:9)</PresentationFormat>
  <Paragraphs>158</Paragraphs>
  <Slides>19</Slides>
  <Notes>19</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19</vt:i4>
      </vt:variant>
    </vt:vector>
  </HeadingPairs>
  <TitlesOfParts>
    <vt:vector size="31" baseType="lpstr">
      <vt:lpstr>Aptos</vt:lpstr>
      <vt:lpstr>Arial</vt:lpstr>
      <vt:lpstr>Arial MT</vt:lpstr>
      <vt:lpstr>Calibri</vt:lpstr>
      <vt:lpstr>Courier New</vt:lpstr>
      <vt:lpstr>Museo Sans 100</vt:lpstr>
      <vt:lpstr>Museo Sans 500</vt:lpstr>
      <vt:lpstr>Museo Sans 700</vt:lpstr>
      <vt:lpstr>Museo Sans 900</vt:lpstr>
      <vt:lpstr>Segoe UI Light</vt:lpstr>
      <vt:lpstr>Presentatie2 kopie</vt:lpstr>
      <vt:lpstr>TEMPLATE</vt:lpstr>
      <vt:lpstr>Quest 5</vt:lpstr>
      <vt:lpstr>Wat zijn de faculteiten?</vt:lpstr>
      <vt:lpstr>Geschiedenis, cultuur en communicatie</vt:lpstr>
      <vt:lpstr>Economie</vt:lpstr>
      <vt:lpstr>Rechten</vt:lpstr>
      <vt:lpstr>Sociale- en  gedrags- wetenschappen</vt:lpstr>
      <vt:lpstr>Filosofie</vt:lpstr>
      <vt:lpstr>Geneeskunde</vt:lpstr>
      <vt:lpstr>Management</vt:lpstr>
      <vt:lpstr>Gezondheidszorg- management</vt:lpstr>
      <vt:lpstr>Opdracht: on the line</vt:lpstr>
      <vt:lpstr>Stelling 1</vt:lpstr>
      <vt:lpstr>Stelling 2</vt:lpstr>
      <vt:lpstr>Stelling 3</vt:lpstr>
      <vt:lpstr>Stelling 4</vt:lpstr>
      <vt:lpstr>Stelling 5</vt:lpstr>
      <vt:lpstr>Stelling 6</vt:lpstr>
      <vt:lpstr>Vraag de professor</vt:lpstr>
      <vt:lpstr>Hint 5</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Myrthe Brouwers</dc:creator>
  <cp:keywords/>
  <dc:description>Corporate presentatie - versie 2 - augustus 2020_x000d_Ontwerp: Fabrique_x000d_Sjabloon: Ton Persoon</dc:description>
  <cp:lastModifiedBy>Myrthe Brouwers</cp:lastModifiedBy>
  <cp:revision>6</cp:revision>
  <dcterms:created xsi:type="dcterms:W3CDTF">2025-03-13T08:05:59Z</dcterms:created>
  <dcterms:modified xsi:type="dcterms:W3CDTF">2025-04-15T09:35:40Z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0x0101003E5C15B547FA2C43AAC558D8F7756C16</vt:lpwstr>
  </property>
  <property fmtid="{D5CDD505-2E9C-101B-9397-08002B2CF9AE}" pid="3" name="MSIP_Label_8772ba27-cab8-4042-a351-a31f6e4eacdc_Enabled">
    <vt:lpwstr>true</vt:lpwstr>
  </property>
  <property fmtid="{D5CDD505-2E9C-101B-9397-08002B2CF9AE}" pid="4" name="MSIP_Label_8772ba27-cab8-4042-a351-a31f6e4eacdc_SetDate">
    <vt:lpwstr>2025-03-13T08:07:24Z</vt:lpwstr>
  </property>
  <property fmtid="{D5CDD505-2E9C-101B-9397-08002B2CF9AE}" pid="5" name="MSIP_Label_8772ba27-cab8-4042-a351-a31f6e4eacdc_Method">
    <vt:lpwstr>Standard</vt:lpwstr>
  </property>
  <property fmtid="{D5CDD505-2E9C-101B-9397-08002B2CF9AE}" pid="6" name="MSIP_Label_8772ba27-cab8-4042-a351-a31f6e4eacdc_Name">
    <vt:lpwstr>Internal</vt:lpwstr>
  </property>
  <property fmtid="{D5CDD505-2E9C-101B-9397-08002B2CF9AE}" pid="7" name="MSIP_Label_8772ba27-cab8-4042-a351-a31f6e4eacdc_SiteId">
    <vt:lpwstr>715902d6-f63e-4b8d-929b-4bb170bad492</vt:lpwstr>
  </property>
  <property fmtid="{D5CDD505-2E9C-101B-9397-08002B2CF9AE}" pid="8" name="MSIP_Label_8772ba27-cab8-4042-a351-a31f6e4eacdc_ActionId">
    <vt:lpwstr>6ea1299a-3a9a-468c-aeb5-1e6dbabb2f87</vt:lpwstr>
  </property>
  <property fmtid="{D5CDD505-2E9C-101B-9397-08002B2CF9AE}" pid="9" name="MSIP_Label_8772ba27-cab8-4042-a351-a31f6e4eacdc_ContentBits">
    <vt:lpwstr>0</vt:lpwstr>
  </property>
  <property fmtid="{D5CDD505-2E9C-101B-9397-08002B2CF9AE}" pid="10" name="MSIP_Label_8772ba27-cab8-4042-a351-a31f6e4eacdc_Tag">
    <vt:lpwstr>10, 3, 0, 1</vt:lpwstr>
  </property>
  <property fmtid="{D5CDD505-2E9C-101B-9397-08002B2CF9AE}" pid="11" name="MediaServiceImageTags">
    <vt:lpwstr/>
  </property>
</Properties>
</file>