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9"/>
  </p:notesMasterIdLst>
  <p:sldIdLst>
    <p:sldId id="256" r:id="rId5"/>
    <p:sldId id="258" r:id="rId6"/>
    <p:sldId id="259" r:id="rId7"/>
    <p:sldId id="260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</p:sldIdLst>
  <p:sldSz cx="18288000" cy="10287000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IreneFlorentina" panose="02000503000000000000" pitchFamily="2" charset="0"/>
      <p:regular r:id="rId34"/>
    </p:embeddedFont>
    <p:embeddedFont>
      <p:font typeface="Poetsen" panose="020108030300000D0203" pitchFamily="2" charset="0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E2B609F-CD65-0559-BA76-9630A65D320E}" name="Noura Borggreven" initials="NB" userId="S::88999nbo@eur.nl::033a83dc-d368-43b4-97c5-3208fffd349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3A72"/>
    <a:srgbClr val="0038A8"/>
    <a:srgbClr val="0044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7"/>
    <p:restoredTop sz="94694"/>
  </p:normalViewPr>
  <p:slideViewPr>
    <p:cSldViewPr snapToGrid="0">
      <p:cViewPr varScale="1">
        <p:scale>
          <a:sx n="80" d="100"/>
          <a:sy n="80" d="100"/>
        </p:scale>
        <p:origin x="336" y="-1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font" Target="fonts/font5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4.fntdata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3.fntdata"/><Relationship Id="rId37" Type="http://schemas.openxmlformats.org/officeDocument/2006/relationships/viewProps" Target="viewProps.xml"/><Relationship Id="rId40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622B13-C31C-C247-9525-CEC2310D3EB5}" type="datetimeFigureOut">
              <a:rPr lang="nl-NL" smtClean="0"/>
              <a:t>07-12-2023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DB5DA-3F04-1646-880F-0465C772B9F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730285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Kennisclip Lara: </a:t>
            </a:r>
            <a:r>
              <a:rPr lang="nl-NL" dirty="0" err="1"/>
              <a:t>https</a:t>
            </a:r>
            <a:r>
              <a:rPr lang="nl-NL" dirty="0"/>
              <a:t>://</a:t>
            </a:r>
            <a:r>
              <a:rPr lang="nl-NL" dirty="0" err="1"/>
              <a:t>youtu.be</a:t>
            </a:r>
            <a:r>
              <a:rPr lang="nl-NL" dirty="0"/>
              <a:t>/otWmg92nKlo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DB5DA-3F04-1646-880F-0465C772B9F3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2417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Kennisclip Lina: </a:t>
            </a:r>
            <a:r>
              <a:rPr lang="nl-NL" dirty="0" err="1"/>
              <a:t>https</a:t>
            </a:r>
            <a:r>
              <a:rPr lang="nl-NL" dirty="0"/>
              <a:t>://</a:t>
            </a:r>
            <a:r>
              <a:rPr lang="nl-NL" dirty="0" err="1"/>
              <a:t>youtu.be</a:t>
            </a:r>
            <a:r>
              <a:rPr lang="nl-NL" dirty="0"/>
              <a:t>/Q-Pl2VGFLT8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DB5DA-3F04-1646-880F-0465C772B9F3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13133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Kennisclip Michelle: </a:t>
            </a:r>
            <a:r>
              <a:rPr lang="nl-NL" dirty="0" err="1"/>
              <a:t>https</a:t>
            </a:r>
            <a:r>
              <a:rPr lang="nl-NL" dirty="0"/>
              <a:t>://</a:t>
            </a:r>
            <a:r>
              <a:rPr lang="nl-NL" dirty="0" err="1"/>
              <a:t>youtu.be</a:t>
            </a:r>
            <a:r>
              <a:rPr lang="nl-NL" dirty="0"/>
              <a:t>/QHYt8OgDvIQ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DB5DA-3F04-1646-880F-0465C772B9F3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42000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60.svg"/><Relationship Id="rId18" Type="http://schemas.openxmlformats.org/officeDocument/2006/relationships/image" Target="../media/image35.png"/><Relationship Id="rId3" Type="http://schemas.openxmlformats.org/officeDocument/2006/relationships/image" Target="../media/image64.svg"/><Relationship Id="rId21" Type="http://schemas.openxmlformats.org/officeDocument/2006/relationships/image" Target="../media/image44.png"/><Relationship Id="rId7" Type="http://schemas.openxmlformats.org/officeDocument/2006/relationships/image" Target="../media/image54.svg"/><Relationship Id="rId12" Type="http://schemas.openxmlformats.org/officeDocument/2006/relationships/image" Target="../media/image59.png"/><Relationship Id="rId17" Type="http://schemas.openxmlformats.org/officeDocument/2006/relationships/image" Target="../media/image20.svg"/><Relationship Id="rId2" Type="http://schemas.openxmlformats.org/officeDocument/2006/relationships/image" Target="../media/image63.png"/><Relationship Id="rId16" Type="http://schemas.openxmlformats.org/officeDocument/2006/relationships/image" Target="../media/image19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62.svg"/><Relationship Id="rId24" Type="http://schemas.openxmlformats.org/officeDocument/2006/relationships/image" Target="../media/image21.png"/><Relationship Id="rId5" Type="http://schemas.openxmlformats.org/officeDocument/2006/relationships/image" Target="../media/image48.svg"/><Relationship Id="rId15" Type="http://schemas.openxmlformats.org/officeDocument/2006/relationships/image" Target="../media/image58.svg"/><Relationship Id="rId23" Type="http://schemas.openxmlformats.org/officeDocument/2006/relationships/image" Target="../media/image46.png"/><Relationship Id="rId10" Type="http://schemas.openxmlformats.org/officeDocument/2006/relationships/image" Target="../media/image61.png"/><Relationship Id="rId19" Type="http://schemas.openxmlformats.org/officeDocument/2006/relationships/image" Target="../media/image36.svg"/><Relationship Id="rId4" Type="http://schemas.openxmlformats.org/officeDocument/2006/relationships/image" Target="../media/image47.png"/><Relationship Id="rId9" Type="http://schemas.openxmlformats.org/officeDocument/2006/relationships/image" Target="../media/image24.svg"/><Relationship Id="rId14" Type="http://schemas.openxmlformats.org/officeDocument/2006/relationships/image" Target="../media/image57.png"/><Relationship Id="rId22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6.png"/><Relationship Id="rId3" Type="http://schemas.openxmlformats.org/officeDocument/2006/relationships/image" Target="../media/image48.svg"/><Relationship Id="rId7" Type="http://schemas.openxmlformats.org/officeDocument/2006/relationships/image" Target="../media/image20.svg"/><Relationship Id="rId12" Type="http://schemas.openxmlformats.org/officeDocument/2006/relationships/image" Target="../media/image45.png"/><Relationship Id="rId17" Type="http://schemas.openxmlformats.org/officeDocument/2006/relationships/image" Target="../media/image2.svg"/><Relationship Id="rId2" Type="http://schemas.openxmlformats.org/officeDocument/2006/relationships/image" Target="../media/image47.png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44.png"/><Relationship Id="rId5" Type="http://schemas.openxmlformats.org/officeDocument/2006/relationships/image" Target="../media/image24.svg"/><Relationship Id="rId15" Type="http://schemas.openxmlformats.org/officeDocument/2006/relationships/image" Target="../media/image22.png"/><Relationship Id="rId10" Type="http://schemas.openxmlformats.org/officeDocument/2006/relationships/image" Target="../media/image37.png"/><Relationship Id="rId4" Type="http://schemas.openxmlformats.org/officeDocument/2006/relationships/image" Target="../media/image23.png"/><Relationship Id="rId9" Type="http://schemas.openxmlformats.org/officeDocument/2006/relationships/image" Target="../media/image36.svg"/><Relationship Id="rId1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svg"/><Relationship Id="rId18" Type="http://schemas.openxmlformats.org/officeDocument/2006/relationships/image" Target="../media/image35.png"/><Relationship Id="rId3" Type="http://schemas.openxmlformats.org/officeDocument/2006/relationships/image" Target="../media/image48.svg"/><Relationship Id="rId21" Type="http://schemas.openxmlformats.org/officeDocument/2006/relationships/image" Target="../media/image44.png"/><Relationship Id="rId7" Type="http://schemas.openxmlformats.org/officeDocument/2006/relationships/image" Target="../media/image71.svg"/><Relationship Id="rId12" Type="http://schemas.openxmlformats.org/officeDocument/2006/relationships/image" Target="../media/image76.png"/><Relationship Id="rId17" Type="http://schemas.openxmlformats.org/officeDocument/2006/relationships/image" Target="../media/image20.svg"/><Relationship Id="rId2" Type="http://schemas.openxmlformats.org/officeDocument/2006/relationships/image" Target="../media/image47.png"/><Relationship Id="rId16" Type="http://schemas.openxmlformats.org/officeDocument/2006/relationships/image" Target="../media/image19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11" Type="http://schemas.openxmlformats.org/officeDocument/2006/relationships/image" Target="../media/image75.svg"/><Relationship Id="rId24" Type="http://schemas.openxmlformats.org/officeDocument/2006/relationships/image" Target="../media/image21.png"/><Relationship Id="rId5" Type="http://schemas.openxmlformats.org/officeDocument/2006/relationships/image" Target="../media/image54.svg"/><Relationship Id="rId15" Type="http://schemas.openxmlformats.org/officeDocument/2006/relationships/image" Target="../media/image24.svg"/><Relationship Id="rId23" Type="http://schemas.openxmlformats.org/officeDocument/2006/relationships/image" Target="../media/image46.png"/><Relationship Id="rId10" Type="http://schemas.openxmlformats.org/officeDocument/2006/relationships/image" Target="../media/image74.png"/><Relationship Id="rId19" Type="http://schemas.openxmlformats.org/officeDocument/2006/relationships/image" Target="../media/image36.svg"/><Relationship Id="rId4" Type="http://schemas.openxmlformats.org/officeDocument/2006/relationships/image" Target="../media/image53.png"/><Relationship Id="rId9" Type="http://schemas.openxmlformats.org/officeDocument/2006/relationships/image" Target="../media/image73.svg"/><Relationship Id="rId14" Type="http://schemas.openxmlformats.org/officeDocument/2006/relationships/image" Target="../media/image23.png"/><Relationship Id="rId22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svg"/><Relationship Id="rId18" Type="http://schemas.openxmlformats.org/officeDocument/2006/relationships/image" Target="../media/image17.png"/><Relationship Id="rId26" Type="http://schemas.openxmlformats.org/officeDocument/2006/relationships/image" Target="../media/image90.jpeg"/><Relationship Id="rId3" Type="http://schemas.openxmlformats.org/officeDocument/2006/relationships/notesSlide" Target="../notesSlides/notesSlide1.xml"/><Relationship Id="rId21" Type="http://schemas.openxmlformats.org/officeDocument/2006/relationships/image" Target="../media/image20.svg"/><Relationship Id="rId7" Type="http://schemas.openxmlformats.org/officeDocument/2006/relationships/image" Target="../media/image81.svg"/><Relationship Id="rId12" Type="http://schemas.openxmlformats.org/officeDocument/2006/relationships/image" Target="../media/image86.png"/><Relationship Id="rId17" Type="http://schemas.openxmlformats.org/officeDocument/2006/relationships/image" Target="../media/image89.svg"/><Relationship Id="rId25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88.png"/><Relationship Id="rId20" Type="http://schemas.openxmlformats.org/officeDocument/2006/relationships/image" Target="../media/image19.png"/><Relationship Id="rId1" Type="http://schemas.openxmlformats.org/officeDocument/2006/relationships/video" Target="https://www.youtube.com/embed/otWmg92nKlo?feature=oembed" TargetMode="External"/><Relationship Id="rId6" Type="http://schemas.openxmlformats.org/officeDocument/2006/relationships/image" Target="../media/image80.png"/><Relationship Id="rId11" Type="http://schemas.openxmlformats.org/officeDocument/2006/relationships/image" Target="../media/image85.svg"/><Relationship Id="rId24" Type="http://schemas.openxmlformats.org/officeDocument/2006/relationships/image" Target="../media/image37.png"/><Relationship Id="rId5" Type="http://schemas.openxmlformats.org/officeDocument/2006/relationships/image" Target="../media/image79.svg"/><Relationship Id="rId15" Type="http://schemas.openxmlformats.org/officeDocument/2006/relationships/image" Target="../media/image8.svg"/><Relationship Id="rId23" Type="http://schemas.openxmlformats.org/officeDocument/2006/relationships/image" Target="../media/image36.svg"/><Relationship Id="rId10" Type="http://schemas.openxmlformats.org/officeDocument/2006/relationships/image" Target="../media/image84.png"/><Relationship Id="rId19" Type="http://schemas.openxmlformats.org/officeDocument/2006/relationships/image" Target="../media/image18.svg"/><Relationship Id="rId4" Type="http://schemas.openxmlformats.org/officeDocument/2006/relationships/image" Target="../media/image78.png"/><Relationship Id="rId9" Type="http://schemas.openxmlformats.org/officeDocument/2006/relationships/image" Target="../media/image83.svg"/><Relationship Id="rId14" Type="http://schemas.openxmlformats.org/officeDocument/2006/relationships/image" Target="../media/image7.png"/><Relationship Id="rId22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6.png"/><Relationship Id="rId3" Type="http://schemas.openxmlformats.org/officeDocument/2006/relationships/image" Target="../media/image48.svg"/><Relationship Id="rId7" Type="http://schemas.openxmlformats.org/officeDocument/2006/relationships/image" Target="../media/image20.svg"/><Relationship Id="rId12" Type="http://schemas.openxmlformats.org/officeDocument/2006/relationships/image" Target="../media/image45.png"/><Relationship Id="rId17" Type="http://schemas.openxmlformats.org/officeDocument/2006/relationships/image" Target="../media/image22.png"/><Relationship Id="rId2" Type="http://schemas.openxmlformats.org/officeDocument/2006/relationships/image" Target="../media/image47.png"/><Relationship Id="rId16" Type="http://schemas.openxmlformats.org/officeDocument/2006/relationships/image" Target="../media/image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44.png"/><Relationship Id="rId5" Type="http://schemas.openxmlformats.org/officeDocument/2006/relationships/image" Target="../media/image24.svg"/><Relationship Id="rId15" Type="http://schemas.openxmlformats.org/officeDocument/2006/relationships/image" Target="../media/image1.png"/><Relationship Id="rId10" Type="http://schemas.openxmlformats.org/officeDocument/2006/relationships/image" Target="../media/image37.png"/><Relationship Id="rId4" Type="http://schemas.openxmlformats.org/officeDocument/2006/relationships/image" Target="../media/image23.png"/><Relationship Id="rId9" Type="http://schemas.openxmlformats.org/officeDocument/2006/relationships/image" Target="../media/image36.svg"/><Relationship Id="rId1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92.svg"/><Relationship Id="rId18" Type="http://schemas.openxmlformats.org/officeDocument/2006/relationships/image" Target="../media/image37.png"/><Relationship Id="rId3" Type="http://schemas.openxmlformats.org/officeDocument/2006/relationships/image" Target="../media/image48.svg"/><Relationship Id="rId21" Type="http://schemas.openxmlformats.org/officeDocument/2006/relationships/image" Target="../media/image46.png"/><Relationship Id="rId7" Type="http://schemas.openxmlformats.org/officeDocument/2006/relationships/image" Target="../media/image75.svg"/><Relationship Id="rId12" Type="http://schemas.openxmlformats.org/officeDocument/2006/relationships/image" Target="../media/image91.png"/><Relationship Id="rId17" Type="http://schemas.openxmlformats.org/officeDocument/2006/relationships/image" Target="../media/image36.svg"/><Relationship Id="rId2" Type="http://schemas.openxmlformats.org/officeDocument/2006/relationships/image" Target="../media/image47.png"/><Relationship Id="rId16" Type="http://schemas.openxmlformats.org/officeDocument/2006/relationships/image" Target="../media/image35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11" Type="http://schemas.openxmlformats.org/officeDocument/2006/relationships/image" Target="../media/image24.svg"/><Relationship Id="rId24" Type="http://schemas.openxmlformats.org/officeDocument/2006/relationships/image" Target="../media/image21.png"/><Relationship Id="rId5" Type="http://schemas.openxmlformats.org/officeDocument/2006/relationships/image" Target="../media/image54.svg"/><Relationship Id="rId15" Type="http://schemas.openxmlformats.org/officeDocument/2006/relationships/image" Target="../media/image20.svg"/><Relationship Id="rId23" Type="http://schemas.openxmlformats.org/officeDocument/2006/relationships/image" Target="../media/image94.svg"/><Relationship Id="rId10" Type="http://schemas.openxmlformats.org/officeDocument/2006/relationships/image" Target="../media/image23.png"/><Relationship Id="rId19" Type="http://schemas.openxmlformats.org/officeDocument/2006/relationships/image" Target="../media/image44.png"/><Relationship Id="rId4" Type="http://schemas.openxmlformats.org/officeDocument/2006/relationships/image" Target="../media/image53.png"/><Relationship Id="rId9" Type="http://schemas.openxmlformats.org/officeDocument/2006/relationships/image" Target="../media/image77.svg"/><Relationship Id="rId14" Type="http://schemas.openxmlformats.org/officeDocument/2006/relationships/image" Target="../media/image19.png"/><Relationship Id="rId22" Type="http://schemas.openxmlformats.org/officeDocument/2006/relationships/image" Target="../media/image9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92.svg"/><Relationship Id="rId18" Type="http://schemas.openxmlformats.org/officeDocument/2006/relationships/image" Target="../media/image23.png"/><Relationship Id="rId3" Type="http://schemas.openxmlformats.org/officeDocument/2006/relationships/image" Target="../media/image54.svg"/><Relationship Id="rId21" Type="http://schemas.openxmlformats.org/officeDocument/2006/relationships/image" Target="../media/image45.png"/><Relationship Id="rId7" Type="http://schemas.openxmlformats.org/officeDocument/2006/relationships/image" Target="../media/image98.svg"/><Relationship Id="rId12" Type="http://schemas.openxmlformats.org/officeDocument/2006/relationships/image" Target="../media/image91.png"/><Relationship Id="rId17" Type="http://schemas.openxmlformats.org/officeDocument/2006/relationships/image" Target="../media/image48.svg"/><Relationship Id="rId2" Type="http://schemas.openxmlformats.org/officeDocument/2006/relationships/image" Target="../media/image53.png"/><Relationship Id="rId16" Type="http://schemas.openxmlformats.org/officeDocument/2006/relationships/image" Target="../media/image47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11" Type="http://schemas.openxmlformats.org/officeDocument/2006/relationships/image" Target="../media/image77.svg"/><Relationship Id="rId24" Type="http://schemas.openxmlformats.org/officeDocument/2006/relationships/image" Target="../media/image94.svg"/><Relationship Id="rId5" Type="http://schemas.openxmlformats.org/officeDocument/2006/relationships/image" Target="../media/image96.svg"/><Relationship Id="rId15" Type="http://schemas.openxmlformats.org/officeDocument/2006/relationships/image" Target="../media/image100.svg"/><Relationship Id="rId23" Type="http://schemas.openxmlformats.org/officeDocument/2006/relationships/image" Target="../media/image93.png"/><Relationship Id="rId10" Type="http://schemas.openxmlformats.org/officeDocument/2006/relationships/image" Target="../media/image76.png"/><Relationship Id="rId19" Type="http://schemas.openxmlformats.org/officeDocument/2006/relationships/image" Target="../media/image24.svg"/><Relationship Id="rId4" Type="http://schemas.openxmlformats.org/officeDocument/2006/relationships/image" Target="../media/image95.png"/><Relationship Id="rId9" Type="http://schemas.openxmlformats.org/officeDocument/2006/relationships/image" Target="../media/image75.svg"/><Relationship Id="rId14" Type="http://schemas.openxmlformats.org/officeDocument/2006/relationships/image" Target="../media/image99.png"/><Relationship Id="rId22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svg"/><Relationship Id="rId18" Type="http://schemas.openxmlformats.org/officeDocument/2006/relationships/image" Target="../media/image17.png"/><Relationship Id="rId26" Type="http://schemas.openxmlformats.org/officeDocument/2006/relationships/image" Target="../media/image101.jpeg"/><Relationship Id="rId3" Type="http://schemas.openxmlformats.org/officeDocument/2006/relationships/notesSlide" Target="../notesSlides/notesSlide2.xml"/><Relationship Id="rId21" Type="http://schemas.openxmlformats.org/officeDocument/2006/relationships/image" Target="../media/image20.svg"/><Relationship Id="rId7" Type="http://schemas.openxmlformats.org/officeDocument/2006/relationships/image" Target="../media/image81.svg"/><Relationship Id="rId12" Type="http://schemas.openxmlformats.org/officeDocument/2006/relationships/image" Target="../media/image86.png"/><Relationship Id="rId17" Type="http://schemas.openxmlformats.org/officeDocument/2006/relationships/image" Target="../media/image89.svg"/><Relationship Id="rId25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88.png"/><Relationship Id="rId20" Type="http://schemas.openxmlformats.org/officeDocument/2006/relationships/image" Target="../media/image19.png"/><Relationship Id="rId1" Type="http://schemas.openxmlformats.org/officeDocument/2006/relationships/video" Target="https://www.youtube.com/embed/Q-Pl2VGFLT8?feature=oembed" TargetMode="External"/><Relationship Id="rId6" Type="http://schemas.openxmlformats.org/officeDocument/2006/relationships/image" Target="../media/image80.png"/><Relationship Id="rId11" Type="http://schemas.openxmlformats.org/officeDocument/2006/relationships/image" Target="../media/image85.svg"/><Relationship Id="rId24" Type="http://schemas.openxmlformats.org/officeDocument/2006/relationships/image" Target="../media/image37.png"/><Relationship Id="rId5" Type="http://schemas.openxmlformats.org/officeDocument/2006/relationships/image" Target="../media/image79.svg"/><Relationship Id="rId15" Type="http://schemas.openxmlformats.org/officeDocument/2006/relationships/image" Target="../media/image8.svg"/><Relationship Id="rId23" Type="http://schemas.openxmlformats.org/officeDocument/2006/relationships/image" Target="../media/image36.svg"/><Relationship Id="rId10" Type="http://schemas.openxmlformats.org/officeDocument/2006/relationships/image" Target="../media/image84.png"/><Relationship Id="rId19" Type="http://schemas.openxmlformats.org/officeDocument/2006/relationships/image" Target="../media/image18.svg"/><Relationship Id="rId4" Type="http://schemas.openxmlformats.org/officeDocument/2006/relationships/image" Target="../media/image78.png"/><Relationship Id="rId9" Type="http://schemas.openxmlformats.org/officeDocument/2006/relationships/image" Target="../media/image83.svg"/><Relationship Id="rId14" Type="http://schemas.openxmlformats.org/officeDocument/2006/relationships/image" Target="../media/image7.png"/><Relationship Id="rId22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11.svg"/><Relationship Id="rId18" Type="http://schemas.openxmlformats.org/officeDocument/2006/relationships/image" Target="../media/image35.png"/><Relationship Id="rId3" Type="http://schemas.openxmlformats.org/officeDocument/2006/relationships/image" Target="../media/image103.svg"/><Relationship Id="rId21" Type="http://schemas.openxmlformats.org/officeDocument/2006/relationships/image" Target="../media/image21.png"/><Relationship Id="rId7" Type="http://schemas.openxmlformats.org/officeDocument/2006/relationships/image" Target="../media/image41.svg"/><Relationship Id="rId12" Type="http://schemas.openxmlformats.org/officeDocument/2006/relationships/image" Target="../media/image110.png"/><Relationship Id="rId17" Type="http://schemas.openxmlformats.org/officeDocument/2006/relationships/image" Target="../media/image20.svg"/><Relationship Id="rId2" Type="http://schemas.openxmlformats.org/officeDocument/2006/relationships/image" Target="../media/image102.png"/><Relationship Id="rId16" Type="http://schemas.openxmlformats.org/officeDocument/2006/relationships/image" Target="../media/image19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109.svg"/><Relationship Id="rId24" Type="http://schemas.openxmlformats.org/officeDocument/2006/relationships/image" Target="../media/image22.png"/><Relationship Id="rId5" Type="http://schemas.openxmlformats.org/officeDocument/2006/relationships/image" Target="../media/image105.svg"/><Relationship Id="rId15" Type="http://schemas.openxmlformats.org/officeDocument/2006/relationships/image" Target="../media/image113.svg"/><Relationship Id="rId23" Type="http://schemas.openxmlformats.org/officeDocument/2006/relationships/image" Target="../media/image2.svg"/><Relationship Id="rId10" Type="http://schemas.openxmlformats.org/officeDocument/2006/relationships/image" Target="../media/image108.png"/><Relationship Id="rId19" Type="http://schemas.openxmlformats.org/officeDocument/2006/relationships/image" Target="../media/image36.svg"/><Relationship Id="rId4" Type="http://schemas.openxmlformats.org/officeDocument/2006/relationships/image" Target="../media/image104.png"/><Relationship Id="rId9" Type="http://schemas.openxmlformats.org/officeDocument/2006/relationships/image" Target="../media/image107.svg"/><Relationship Id="rId14" Type="http://schemas.openxmlformats.org/officeDocument/2006/relationships/image" Target="../media/image112.png"/><Relationship Id="rId22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6.png"/><Relationship Id="rId3" Type="http://schemas.openxmlformats.org/officeDocument/2006/relationships/image" Target="../media/image48.svg"/><Relationship Id="rId7" Type="http://schemas.openxmlformats.org/officeDocument/2006/relationships/image" Target="../media/image20.svg"/><Relationship Id="rId12" Type="http://schemas.openxmlformats.org/officeDocument/2006/relationships/image" Target="../media/image45.png"/><Relationship Id="rId17" Type="http://schemas.openxmlformats.org/officeDocument/2006/relationships/image" Target="../media/image22.png"/><Relationship Id="rId2" Type="http://schemas.openxmlformats.org/officeDocument/2006/relationships/image" Target="../media/image47.png"/><Relationship Id="rId16" Type="http://schemas.openxmlformats.org/officeDocument/2006/relationships/image" Target="../media/image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44.png"/><Relationship Id="rId5" Type="http://schemas.openxmlformats.org/officeDocument/2006/relationships/image" Target="../media/image24.svg"/><Relationship Id="rId15" Type="http://schemas.openxmlformats.org/officeDocument/2006/relationships/image" Target="../media/image1.png"/><Relationship Id="rId10" Type="http://schemas.openxmlformats.org/officeDocument/2006/relationships/image" Target="../media/image37.png"/><Relationship Id="rId4" Type="http://schemas.openxmlformats.org/officeDocument/2006/relationships/image" Target="../media/image23.png"/><Relationship Id="rId9" Type="http://schemas.openxmlformats.org/officeDocument/2006/relationships/image" Target="../media/image36.svg"/><Relationship Id="rId1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svg"/><Relationship Id="rId18" Type="http://schemas.openxmlformats.org/officeDocument/2006/relationships/image" Target="../media/image37.png"/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12" Type="http://schemas.openxmlformats.org/officeDocument/2006/relationships/image" Target="../media/image33.png"/><Relationship Id="rId17" Type="http://schemas.openxmlformats.org/officeDocument/2006/relationships/image" Target="../media/image36.svg"/><Relationship Id="rId2" Type="http://schemas.openxmlformats.org/officeDocument/2006/relationships/image" Target="../media/image23.png"/><Relationship Id="rId16" Type="http://schemas.openxmlformats.org/officeDocument/2006/relationships/image" Target="../media/image35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svg"/><Relationship Id="rId5" Type="http://schemas.openxmlformats.org/officeDocument/2006/relationships/image" Target="../media/image26.svg"/><Relationship Id="rId15" Type="http://schemas.openxmlformats.org/officeDocument/2006/relationships/image" Target="../media/image20.svg"/><Relationship Id="rId10" Type="http://schemas.openxmlformats.org/officeDocument/2006/relationships/image" Target="../media/image31.png"/><Relationship Id="rId19" Type="http://schemas.openxmlformats.org/officeDocument/2006/relationships/image" Target="../media/image21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Relationship Id="rId1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70.png"/><Relationship Id="rId18" Type="http://schemas.openxmlformats.org/officeDocument/2006/relationships/image" Target="../media/image120.svg"/><Relationship Id="rId26" Type="http://schemas.openxmlformats.org/officeDocument/2006/relationships/image" Target="../media/image44.png"/><Relationship Id="rId3" Type="http://schemas.openxmlformats.org/officeDocument/2006/relationships/image" Target="../media/image48.svg"/><Relationship Id="rId21" Type="http://schemas.openxmlformats.org/officeDocument/2006/relationships/image" Target="../media/image19.png"/><Relationship Id="rId7" Type="http://schemas.openxmlformats.org/officeDocument/2006/relationships/image" Target="../media/image24.svg"/><Relationship Id="rId12" Type="http://schemas.openxmlformats.org/officeDocument/2006/relationships/image" Target="../media/image116.svg"/><Relationship Id="rId17" Type="http://schemas.openxmlformats.org/officeDocument/2006/relationships/image" Target="../media/image119.png"/><Relationship Id="rId25" Type="http://schemas.openxmlformats.org/officeDocument/2006/relationships/image" Target="../media/image37.png"/><Relationship Id="rId2" Type="http://schemas.openxmlformats.org/officeDocument/2006/relationships/image" Target="../media/image47.png"/><Relationship Id="rId16" Type="http://schemas.openxmlformats.org/officeDocument/2006/relationships/image" Target="../media/image118.svg"/><Relationship Id="rId20" Type="http://schemas.openxmlformats.org/officeDocument/2006/relationships/image" Target="../media/image122.svg"/><Relationship Id="rId29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115.png"/><Relationship Id="rId24" Type="http://schemas.openxmlformats.org/officeDocument/2006/relationships/image" Target="../media/image36.svg"/><Relationship Id="rId5" Type="http://schemas.openxmlformats.org/officeDocument/2006/relationships/image" Target="../media/image54.svg"/><Relationship Id="rId15" Type="http://schemas.openxmlformats.org/officeDocument/2006/relationships/image" Target="../media/image117.png"/><Relationship Id="rId23" Type="http://schemas.openxmlformats.org/officeDocument/2006/relationships/image" Target="../media/image35.png"/><Relationship Id="rId28" Type="http://schemas.openxmlformats.org/officeDocument/2006/relationships/image" Target="../media/image46.png"/><Relationship Id="rId10" Type="http://schemas.openxmlformats.org/officeDocument/2006/relationships/image" Target="../media/image114.png"/><Relationship Id="rId19" Type="http://schemas.openxmlformats.org/officeDocument/2006/relationships/image" Target="../media/image121.png"/><Relationship Id="rId4" Type="http://schemas.openxmlformats.org/officeDocument/2006/relationships/image" Target="../media/image53.png"/><Relationship Id="rId9" Type="http://schemas.openxmlformats.org/officeDocument/2006/relationships/image" Target="../media/image34.svg"/><Relationship Id="rId14" Type="http://schemas.openxmlformats.org/officeDocument/2006/relationships/image" Target="../media/image71.svg"/><Relationship Id="rId22" Type="http://schemas.openxmlformats.org/officeDocument/2006/relationships/image" Target="../media/image20.svg"/><Relationship Id="rId27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70.png"/><Relationship Id="rId18" Type="http://schemas.openxmlformats.org/officeDocument/2006/relationships/image" Target="../media/image120.svg"/><Relationship Id="rId26" Type="http://schemas.openxmlformats.org/officeDocument/2006/relationships/image" Target="../media/image44.png"/><Relationship Id="rId3" Type="http://schemas.openxmlformats.org/officeDocument/2006/relationships/image" Target="../media/image48.svg"/><Relationship Id="rId21" Type="http://schemas.openxmlformats.org/officeDocument/2006/relationships/image" Target="../media/image19.png"/><Relationship Id="rId7" Type="http://schemas.openxmlformats.org/officeDocument/2006/relationships/image" Target="../media/image24.svg"/><Relationship Id="rId12" Type="http://schemas.openxmlformats.org/officeDocument/2006/relationships/image" Target="../media/image116.svg"/><Relationship Id="rId17" Type="http://schemas.openxmlformats.org/officeDocument/2006/relationships/image" Target="../media/image119.png"/><Relationship Id="rId25" Type="http://schemas.openxmlformats.org/officeDocument/2006/relationships/image" Target="../media/image37.png"/><Relationship Id="rId2" Type="http://schemas.openxmlformats.org/officeDocument/2006/relationships/image" Target="../media/image47.png"/><Relationship Id="rId16" Type="http://schemas.openxmlformats.org/officeDocument/2006/relationships/image" Target="../media/image118.svg"/><Relationship Id="rId20" Type="http://schemas.openxmlformats.org/officeDocument/2006/relationships/image" Target="../media/image122.svg"/><Relationship Id="rId29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115.png"/><Relationship Id="rId24" Type="http://schemas.openxmlformats.org/officeDocument/2006/relationships/image" Target="../media/image36.svg"/><Relationship Id="rId5" Type="http://schemas.openxmlformats.org/officeDocument/2006/relationships/image" Target="../media/image54.svg"/><Relationship Id="rId15" Type="http://schemas.openxmlformats.org/officeDocument/2006/relationships/image" Target="../media/image117.png"/><Relationship Id="rId23" Type="http://schemas.openxmlformats.org/officeDocument/2006/relationships/image" Target="../media/image35.png"/><Relationship Id="rId28" Type="http://schemas.openxmlformats.org/officeDocument/2006/relationships/image" Target="../media/image46.png"/><Relationship Id="rId10" Type="http://schemas.openxmlformats.org/officeDocument/2006/relationships/image" Target="../media/image114.png"/><Relationship Id="rId19" Type="http://schemas.openxmlformats.org/officeDocument/2006/relationships/image" Target="../media/image121.png"/><Relationship Id="rId4" Type="http://schemas.openxmlformats.org/officeDocument/2006/relationships/image" Target="../media/image53.png"/><Relationship Id="rId9" Type="http://schemas.openxmlformats.org/officeDocument/2006/relationships/image" Target="../media/image34.svg"/><Relationship Id="rId14" Type="http://schemas.openxmlformats.org/officeDocument/2006/relationships/image" Target="../media/image71.svg"/><Relationship Id="rId22" Type="http://schemas.openxmlformats.org/officeDocument/2006/relationships/image" Target="../media/image20.svg"/><Relationship Id="rId27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70.png"/><Relationship Id="rId18" Type="http://schemas.openxmlformats.org/officeDocument/2006/relationships/image" Target="../media/image120.svg"/><Relationship Id="rId26" Type="http://schemas.openxmlformats.org/officeDocument/2006/relationships/image" Target="../media/image44.png"/><Relationship Id="rId3" Type="http://schemas.openxmlformats.org/officeDocument/2006/relationships/image" Target="../media/image48.svg"/><Relationship Id="rId21" Type="http://schemas.openxmlformats.org/officeDocument/2006/relationships/image" Target="../media/image19.png"/><Relationship Id="rId7" Type="http://schemas.openxmlformats.org/officeDocument/2006/relationships/image" Target="../media/image24.svg"/><Relationship Id="rId12" Type="http://schemas.openxmlformats.org/officeDocument/2006/relationships/image" Target="../media/image116.svg"/><Relationship Id="rId17" Type="http://schemas.openxmlformats.org/officeDocument/2006/relationships/image" Target="../media/image119.png"/><Relationship Id="rId25" Type="http://schemas.openxmlformats.org/officeDocument/2006/relationships/image" Target="../media/image37.png"/><Relationship Id="rId2" Type="http://schemas.openxmlformats.org/officeDocument/2006/relationships/image" Target="../media/image47.png"/><Relationship Id="rId16" Type="http://schemas.openxmlformats.org/officeDocument/2006/relationships/image" Target="../media/image118.svg"/><Relationship Id="rId20" Type="http://schemas.openxmlformats.org/officeDocument/2006/relationships/image" Target="../media/image122.svg"/><Relationship Id="rId29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115.png"/><Relationship Id="rId24" Type="http://schemas.openxmlformats.org/officeDocument/2006/relationships/image" Target="../media/image36.svg"/><Relationship Id="rId5" Type="http://schemas.openxmlformats.org/officeDocument/2006/relationships/image" Target="../media/image54.svg"/><Relationship Id="rId15" Type="http://schemas.openxmlformats.org/officeDocument/2006/relationships/image" Target="../media/image117.png"/><Relationship Id="rId23" Type="http://schemas.openxmlformats.org/officeDocument/2006/relationships/image" Target="../media/image35.png"/><Relationship Id="rId28" Type="http://schemas.openxmlformats.org/officeDocument/2006/relationships/image" Target="../media/image46.png"/><Relationship Id="rId10" Type="http://schemas.openxmlformats.org/officeDocument/2006/relationships/image" Target="../media/image114.png"/><Relationship Id="rId19" Type="http://schemas.openxmlformats.org/officeDocument/2006/relationships/image" Target="../media/image121.png"/><Relationship Id="rId4" Type="http://schemas.openxmlformats.org/officeDocument/2006/relationships/image" Target="../media/image53.png"/><Relationship Id="rId9" Type="http://schemas.openxmlformats.org/officeDocument/2006/relationships/image" Target="../media/image34.svg"/><Relationship Id="rId14" Type="http://schemas.openxmlformats.org/officeDocument/2006/relationships/image" Target="../media/image71.svg"/><Relationship Id="rId22" Type="http://schemas.openxmlformats.org/officeDocument/2006/relationships/image" Target="../media/image20.svg"/><Relationship Id="rId27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svg"/><Relationship Id="rId18" Type="http://schemas.openxmlformats.org/officeDocument/2006/relationships/image" Target="../media/image17.png"/><Relationship Id="rId26" Type="http://schemas.openxmlformats.org/officeDocument/2006/relationships/image" Target="../media/image123.png"/><Relationship Id="rId3" Type="http://schemas.openxmlformats.org/officeDocument/2006/relationships/notesSlide" Target="../notesSlides/notesSlide3.xml"/><Relationship Id="rId21" Type="http://schemas.openxmlformats.org/officeDocument/2006/relationships/image" Target="../media/image20.svg"/><Relationship Id="rId7" Type="http://schemas.openxmlformats.org/officeDocument/2006/relationships/image" Target="../media/image81.svg"/><Relationship Id="rId12" Type="http://schemas.openxmlformats.org/officeDocument/2006/relationships/image" Target="../media/image86.png"/><Relationship Id="rId17" Type="http://schemas.openxmlformats.org/officeDocument/2006/relationships/image" Target="../media/image89.svg"/><Relationship Id="rId25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88.png"/><Relationship Id="rId20" Type="http://schemas.openxmlformats.org/officeDocument/2006/relationships/image" Target="../media/image19.png"/><Relationship Id="rId1" Type="http://schemas.openxmlformats.org/officeDocument/2006/relationships/video" Target="https://www.youtube.com/embed/QHYt8OgDvIQ?feature=oembed" TargetMode="External"/><Relationship Id="rId6" Type="http://schemas.openxmlformats.org/officeDocument/2006/relationships/image" Target="../media/image80.png"/><Relationship Id="rId11" Type="http://schemas.openxmlformats.org/officeDocument/2006/relationships/image" Target="../media/image85.svg"/><Relationship Id="rId24" Type="http://schemas.openxmlformats.org/officeDocument/2006/relationships/image" Target="../media/image37.png"/><Relationship Id="rId5" Type="http://schemas.openxmlformats.org/officeDocument/2006/relationships/image" Target="../media/image79.svg"/><Relationship Id="rId15" Type="http://schemas.openxmlformats.org/officeDocument/2006/relationships/image" Target="../media/image8.svg"/><Relationship Id="rId23" Type="http://schemas.openxmlformats.org/officeDocument/2006/relationships/image" Target="../media/image36.svg"/><Relationship Id="rId10" Type="http://schemas.openxmlformats.org/officeDocument/2006/relationships/image" Target="../media/image84.png"/><Relationship Id="rId19" Type="http://schemas.openxmlformats.org/officeDocument/2006/relationships/image" Target="../media/image18.svg"/><Relationship Id="rId4" Type="http://schemas.openxmlformats.org/officeDocument/2006/relationships/image" Target="../media/image78.png"/><Relationship Id="rId9" Type="http://schemas.openxmlformats.org/officeDocument/2006/relationships/image" Target="../media/image83.svg"/><Relationship Id="rId14" Type="http://schemas.openxmlformats.org/officeDocument/2006/relationships/image" Target="../media/image7.png"/><Relationship Id="rId22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13" Type="http://schemas.openxmlformats.org/officeDocument/2006/relationships/image" Target="../media/image89.svg"/><Relationship Id="rId18" Type="http://schemas.openxmlformats.org/officeDocument/2006/relationships/image" Target="../media/image117.png"/><Relationship Id="rId26" Type="http://schemas.openxmlformats.org/officeDocument/2006/relationships/image" Target="../media/image138.png"/><Relationship Id="rId3" Type="http://schemas.openxmlformats.org/officeDocument/2006/relationships/image" Target="../media/image83.svg"/><Relationship Id="rId21" Type="http://schemas.openxmlformats.org/officeDocument/2006/relationships/image" Target="../media/image135.svg"/><Relationship Id="rId7" Type="http://schemas.openxmlformats.org/officeDocument/2006/relationships/image" Target="../media/image125.svg"/><Relationship Id="rId12" Type="http://schemas.openxmlformats.org/officeDocument/2006/relationships/image" Target="../media/image88.png"/><Relationship Id="rId17" Type="http://schemas.openxmlformats.org/officeDocument/2006/relationships/image" Target="../media/image133.svg"/><Relationship Id="rId25" Type="http://schemas.openxmlformats.org/officeDocument/2006/relationships/image" Target="../media/image137.svg"/><Relationship Id="rId2" Type="http://schemas.openxmlformats.org/officeDocument/2006/relationships/image" Target="../media/image82.png"/><Relationship Id="rId16" Type="http://schemas.openxmlformats.org/officeDocument/2006/relationships/image" Target="../media/image132.png"/><Relationship Id="rId20" Type="http://schemas.openxmlformats.org/officeDocument/2006/relationships/image" Target="../media/image134.png"/><Relationship Id="rId29" Type="http://schemas.openxmlformats.org/officeDocument/2006/relationships/image" Target="../media/image1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png"/><Relationship Id="rId11" Type="http://schemas.openxmlformats.org/officeDocument/2006/relationships/image" Target="../media/image129.svg"/><Relationship Id="rId24" Type="http://schemas.openxmlformats.org/officeDocument/2006/relationships/image" Target="../media/image136.png"/><Relationship Id="rId32" Type="http://schemas.openxmlformats.org/officeDocument/2006/relationships/image" Target="../media/image21.png"/><Relationship Id="rId5" Type="http://schemas.openxmlformats.org/officeDocument/2006/relationships/image" Target="../media/image16.svg"/><Relationship Id="rId15" Type="http://schemas.openxmlformats.org/officeDocument/2006/relationships/image" Target="../media/image131.svg"/><Relationship Id="rId23" Type="http://schemas.openxmlformats.org/officeDocument/2006/relationships/image" Target="../media/image75.svg"/><Relationship Id="rId28" Type="http://schemas.openxmlformats.org/officeDocument/2006/relationships/image" Target="../media/image37.png"/><Relationship Id="rId10" Type="http://schemas.openxmlformats.org/officeDocument/2006/relationships/image" Target="../media/image128.png"/><Relationship Id="rId19" Type="http://schemas.openxmlformats.org/officeDocument/2006/relationships/image" Target="../media/image118.svg"/><Relationship Id="rId31" Type="http://schemas.openxmlformats.org/officeDocument/2006/relationships/image" Target="../media/image141.png"/><Relationship Id="rId4" Type="http://schemas.openxmlformats.org/officeDocument/2006/relationships/image" Target="../media/image15.png"/><Relationship Id="rId9" Type="http://schemas.openxmlformats.org/officeDocument/2006/relationships/image" Target="../media/image127.svg"/><Relationship Id="rId14" Type="http://schemas.openxmlformats.org/officeDocument/2006/relationships/image" Target="../media/image130.png"/><Relationship Id="rId22" Type="http://schemas.openxmlformats.org/officeDocument/2006/relationships/image" Target="../media/image74.png"/><Relationship Id="rId27" Type="http://schemas.openxmlformats.org/officeDocument/2006/relationships/image" Target="../media/image139.svg"/><Relationship Id="rId30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2.png"/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12" Type="http://schemas.openxmlformats.org/officeDocument/2006/relationships/image" Target="../media/image2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1.png"/><Relationship Id="rId5" Type="http://schemas.openxmlformats.org/officeDocument/2006/relationships/image" Target="../media/image41.svg"/><Relationship Id="rId10" Type="http://schemas.openxmlformats.org/officeDocument/2006/relationships/image" Target="../media/image44.png"/><Relationship Id="rId4" Type="http://schemas.openxmlformats.org/officeDocument/2006/relationships/image" Target="../media/image40.png"/><Relationship Id="rId9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.png"/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12" Type="http://schemas.openxmlformats.org/officeDocument/2006/relationships/image" Target="../media/image4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5.png"/><Relationship Id="rId5" Type="http://schemas.openxmlformats.org/officeDocument/2006/relationships/image" Target="../media/image41.svg"/><Relationship Id="rId15" Type="http://schemas.openxmlformats.org/officeDocument/2006/relationships/image" Target="../media/image22.png"/><Relationship Id="rId10" Type="http://schemas.openxmlformats.org/officeDocument/2006/relationships/image" Target="../media/image44.png"/><Relationship Id="rId4" Type="http://schemas.openxmlformats.org/officeDocument/2006/relationships/image" Target="../media/image40.png"/><Relationship Id="rId9" Type="http://schemas.openxmlformats.org/officeDocument/2006/relationships/image" Target="../media/image8.svg"/><Relationship Id="rId14" Type="http://schemas.openxmlformats.org/officeDocument/2006/relationships/image" Target="../media/image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6.svg"/><Relationship Id="rId18" Type="http://schemas.openxmlformats.org/officeDocument/2006/relationships/image" Target="../media/image21.png"/><Relationship Id="rId3" Type="http://schemas.openxmlformats.org/officeDocument/2006/relationships/image" Target="../media/image48.svg"/><Relationship Id="rId21" Type="http://schemas.openxmlformats.org/officeDocument/2006/relationships/image" Target="../media/image22.png"/><Relationship Id="rId7" Type="http://schemas.openxmlformats.org/officeDocument/2006/relationships/image" Target="../media/image52.svg"/><Relationship Id="rId12" Type="http://schemas.openxmlformats.org/officeDocument/2006/relationships/image" Target="../media/image35.png"/><Relationship Id="rId17" Type="http://schemas.openxmlformats.org/officeDocument/2006/relationships/image" Target="../media/image46.png"/><Relationship Id="rId2" Type="http://schemas.openxmlformats.org/officeDocument/2006/relationships/image" Target="../media/image47.png"/><Relationship Id="rId16" Type="http://schemas.openxmlformats.org/officeDocument/2006/relationships/image" Target="../media/image45.png"/><Relationship Id="rId20" Type="http://schemas.openxmlformats.org/officeDocument/2006/relationships/image" Target="../media/image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20.svg"/><Relationship Id="rId5" Type="http://schemas.openxmlformats.org/officeDocument/2006/relationships/image" Target="../media/image50.svg"/><Relationship Id="rId15" Type="http://schemas.openxmlformats.org/officeDocument/2006/relationships/image" Target="../media/image44.png"/><Relationship Id="rId10" Type="http://schemas.openxmlformats.org/officeDocument/2006/relationships/image" Target="../media/image19.png"/><Relationship Id="rId19" Type="http://schemas.openxmlformats.org/officeDocument/2006/relationships/image" Target="../media/image1.png"/><Relationship Id="rId4" Type="http://schemas.openxmlformats.org/officeDocument/2006/relationships/image" Target="../media/image49.png"/><Relationship Id="rId9" Type="http://schemas.openxmlformats.org/officeDocument/2006/relationships/image" Target="../media/image24.svg"/><Relationship Id="rId1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6.png"/><Relationship Id="rId3" Type="http://schemas.openxmlformats.org/officeDocument/2006/relationships/image" Target="../media/image48.svg"/><Relationship Id="rId7" Type="http://schemas.openxmlformats.org/officeDocument/2006/relationships/image" Target="../media/image20.svg"/><Relationship Id="rId12" Type="http://schemas.openxmlformats.org/officeDocument/2006/relationships/image" Target="../media/image45.png"/><Relationship Id="rId17" Type="http://schemas.openxmlformats.org/officeDocument/2006/relationships/image" Target="../media/image22.png"/><Relationship Id="rId2" Type="http://schemas.openxmlformats.org/officeDocument/2006/relationships/image" Target="../media/image47.png"/><Relationship Id="rId16" Type="http://schemas.openxmlformats.org/officeDocument/2006/relationships/image" Target="../media/image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44.png"/><Relationship Id="rId5" Type="http://schemas.openxmlformats.org/officeDocument/2006/relationships/image" Target="../media/image24.svg"/><Relationship Id="rId15" Type="http://schemas.openxmlformats.org/officeDocument/2006/relationships/image" Target="../media/image1.png"/><Relationship Id="rId10" Type="http://schemas.openxmlformats.org/officeDocument/2006/relationships/image" Target="../media/image37.png"/><Relationship Id="rId4" Type="http://schemas.openxmlformats.org/officeDocument/2006/relationships/image" Target="../media/image23.png"/><Relationship Id="rId9" Type="http://schemas.openxmlformats.org/officeDocument/2006/relationships/image" Target="../media/image36.svg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svg"/><Relationship Id="rId18" Type="http://schemas.openxmlformats.org/officeDocument/2006/relationships/image" Target="../media/image35.png"/><Relationship Id="rId3" Type="http://schemas.openxmlformats.org/officeDocument/2006/relationships/image" Target="../media/image48.svg"/><Relationship Id="rId21" Type="http://schemas.openxmlformats.org/officeDocument/2006/relationships/image" Target="../media/image44.png"/><Relationship Id="rId7" Type="http://schemas.openxmlformats.org/officeDocument/2006/relationships/image" Target="../media/image56.svg"/><Relationship Id="rId12" Type="http://schemas.openxmlformats.org/officeDocument/2006/relationships/image" Target="../media/image61.png"/><Relationship Id="rId17" Type="http://schemas.openxmlformats.org/officeDocument/2006/relationships/image" Target="../media/image20.svg"/><Relationship Id="rId2" Type="http://schemas.openxmlformats.org/officeDocument/2006/relationships/image" Target="../media/image47.png"/><Relationship Id="rId16" Type="http://schemas.openxmlformats.org/officeDocument/2006/relationships/image" Target="../media/image19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60.svg"/><Relationship Id="rId24" Type="http://schemas.openxmlformats.org/officeDocument/2006/relationships/image" Target="../media/image21.png"/><Relationship Id="rId5" Type="http://schemas.openxmlformats.org/officeDocument/2006/relationships/image" Target="../media/image54.svg"/><Relationship Id="rId15" Type="http://schemas.openxmlformats.org/officeDocument/2006/relationships/image" Target="../media/image24.svg"/><Relationship Id="rId23" Type="http://schemas.openxmlformats.org/officeDocument/2006/relationships/image" Target="../media/image46.png"/><Relationship Id="rId10" Type="http://schemas.openxmlformats.org/officeDocument/2006/relationships/image" Target="../media/image59.png"/><Relationship Id="rId19" Type="http://schemas.openxmlformats.org/officeDocument/2006/relationships/image" Target="../media/image36.svg"/><Relationship Id="rId4" Type="http://schemas.openxmlformats.org/officeDocument/2006/relationships/image" Target="../media/image53.png"/><Relationship Id="rId9" Type="http://schemas.openxmlformats.org/officeDocument/2006/relationships/image" Target="../media/image58.svg"/><Relationship Id="rId14" Type="http://schemas.openxmlformats.org/officeDocument/2006/relationships/image" Target="../media/image23.png"/><Relationship Id="rId22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13" Type="http://schemas.openxmlformats.org/officeDocument/2006/relationships/image" Target="../media/image65.png"/><Relationship Id="rId18" Type="http://schemas.openxmlformats.org/officeDocument/2006/relationships/image" Target="../media/image19.png"/><Relationship Id="rId26" Type="http://schemas.openxmlformats.org/officeDocument/2006/relationships/image" Target="../media/image21.png"/><Relationship Id="rId3" Type="http://schemas.openxmlformats.org/officeDocument/2006/relationships/image" Target="../media/image2.svg"/><Relationship Id="rId21" Type="http://schemas.openxmlformats.org/officeDocument/2006/relationships/image" Target="../media/image36.svg"/><Relationship Id="rId7" Type="http://schemas.openxmlformats.org/officeDocument/2006/relationships/image" Target="../media/image55.png"/><Relationship Id="rId12" Type="http://schemas.openxmlformats.org/officeDocument/2006/relationships/image" Target="../media/image24.svg"/><Relationship Id="rId17" Type="http://schemas.openxmlformats.org/officeDocument/2006/relationships/image" Target="../media/image69.png"/><Relationship Id="rId25" Type="http://schemas.openxmlformats.org/officeDocument/2006/relationships/image" Target="../media/image46.png"/><Relationship Id="rId2" Type="http://schemas.openxmlformats.org/officeDocument/2006/relationships/image" Target="../media/image1.png"/><Relationship Id="rId16" Type="http://schemas.openxmlformats.org/officeDocument/2006/relationships/image" Target="../media/image68.sv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svg"/><Relationship Id="rId11" Type="http://schemas.openxmlformats.org/officeDocument/2006/relationships/image" Target="../media/image23.png"/><Relationship Id="rId24" Type="http://schemas.openxmlformats.org/officeDocument/2006/relationships/image" Target="../media/image45.png"/><Relationship Id="rId5" Type="http://schemas.openxmlformats.org/officeDocument/2006/relationships/image" Target="../media/image63.png"/><Relationship Id="rId15" Type="http://schemas.openxmlformats.org/officeDocument/2006/relationships/image" Target="../media/image67.png"/><Relationship Id="rId23" Type="http://schemas.openxmlformats.org/officeDocument/2006/relationships/image" Target="../media/image44.png"/><Relationship Id="rId10" Type="http://schemas.openxmlformats.org/officeDocument/2006/relationships/image" Target="../media/image48.svg"/><Relationship Id="rId19" Type="http://schemas.openxmlformats.org/officeDocument/2006/relationships/image" Target="../media/image20.svg"/><Relationship Id="rId4" Type="http://schemas.openxmlformats.org/officeDocument/2006/relationships/image" Target="../media/image22.png"/><Relationship Id="rId9" Type="http://schemas.openxmlformats.org/officeDocument/2006/relationships/image" Target="../media/image47.png"/><Relationship Id="rId14" Type="http://schemas.openxmlformats.org/officeDocument/2006/relationships/image" Target="../media/image66.svg"/><Relationship Id="rId22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6.png"/><Relationship Id="rId3" Type="http://schemas.openxmlformats.org/officeDocument/2006/relationships/image" Target="../media/image48.svg"/><Relationship Id="rId7" Type="http://schemas.openxmlformats.org/officeDocument/2006/relationships/image" Target="../media/image20.svg"/><Relationship Id="rId12" Type="http://schemas.openxmlformats.org/officeDocument/2006/relationships/image" Target="../media/image45.png"/><Relationship Id="rId17" Type="http://schemas.openxmlformats.org/officeDocument/2006/relationships/image" Target="../media/image22.png"/><Relationship Id="rId2" Type="http://schemas.openxmlformats.org/officeDocument/2006/relationships/image" Target="../media/image47.png"/><Relationship Id="rId16" Type="http://schemas.openxmlformats.org/officeDocument/2006/relationships/image" Target="../media/image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44.png"/><Relationship Id="rId5" Type="http://schemas.openxmlformats.org/officeDocument/2006/relationships/image" Target="../media/image24.svg"/><Relationship Id="rId15" Type="http://schemas.openxmlformats.org/officeDocument/2006/relationships/image" Target="../media/image1.png"/><Relationship Id="rId10" Type="http://schemas.openxmlformats.org/officeDocument/2006/relationships/image" Target="../media/image37.png"/><Relationship Id="rId4" Type="http://schemas.openxmlformats.org/officeDocument/2006/relationships/image" Target="../media/image23.png"/><Relationship Id="rId9" Type="http://schemas.openxmlformats.org/officeDocument/2006/relationships/image" Target="../media/image36.svg"/><Relationship Id="rId1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283053">
            <a:off x="12212850" y="5978495"/>
            <a:ext cx="8757972" cy="580215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297353">
            <a:off x="6220766" y="6759964"/>
            <a:ext cx="4240925" cy="499667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2920273" y="5605321"/>
            <a:ext cx="7315200" cy="239406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772706">
            <a:off x="15736183" y="1751850"/>
            <a:ext cx="3046234" cy="286346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60979">
            <a:off x="12162947" y="-830810"/>
            <a:ext cx="5406501" cy="205447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399700">
            <a:off x="-1314563" y="-2556257"/>
            <a:ext cx="6048149" cy="710502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3674023">
            <a:off x="5752229" y="-2686981"/>
            <a:ext cx="5266944" cy="41148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35650">
            <a:off x="2741081" y="1604432"/>
            <a:ext cx="12805838" cy="707813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4603823" y="5483902"/>
            <a:ext cx="9080354" cy="178201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0" y="71322"/>
            <a:ext cx="4232451" cy="2070053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2931915" y="3340777"/>
            <a:ext cx="12408097" cy="1447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</a:pPr>
            <a:r>
              <a:rPr lang="en-US" sz="9000" spc="-270">
                <a:solidFill>
                  <a:srgbClr val="1A4B93"/>
                </a:solidFill>
                <a:latin typeface="IreneFlorentina"/>
              </a:rPr>
              <a:t>WIJ VINDEN!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337373" y="6046299"/>
            <a:ext cx="7609661" cy="628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</a:pPr>
            <a:r>
              <a:rPr lang="en-US" sz="3999" spc="-119">
                <a:solidFill>
                  <a:srgbClr val="1A4B93"/>
                </a:solidFill>
                <a:latin typeface="IreneFlorentina"/>
              </a:rPr>
              <a:t>Alle scholen verzamelen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FC4C31A-58BF-4C96-9BCD-06D7711C2A3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222" y="246447"/>
            <a:ext cx="2577783" cy="1663086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6D52CD3-7DFB-1959-0002-C79E2AC27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85757" y="7594156"/>
            <a:ext cx="4202243" cy="252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33725" y="3176684"/>
            <a:ext cx="5038412" cy="466682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905487" y="3056328"/>
            <a:ext cx="5038412" cy="46668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486825" flipH="1">
            <a:off x="12306657" y="-320135"/>
            <a:ext cx="8233650" cy="312878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799781" y="2984828"/>
            <a:ext cx="5192797" cy="4809828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657600" y="1301484"/>
            <a:ext cx="12274049" cy="16322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4800">
                <a:solidFill>
                  <a:srgbClr val="1A4B93"/>
                </a:solidFill>
                <a:latin typeface="IreneFlorentina"/>
              </a:rPr>
              <a:t>WAT ZIJN SOCIALE VAARDIGHEDEN? 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24246" flipH="1">
            <a:off x="11958758" y="8931985"/>
            <a:ext cx="7007079" cy="160525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290049">
            <a:off x="-910984" y="-3392184"/>
            <a:ext cx="5659146" cy="723844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742440" y="3618013"/>
            <a:ext cx="3086100" cy="4114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146450" y="4281863"/>
            <a:ext cx="4281856" cy="278709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14913" y="3944036"/>
            <a:ext cx="4725843" cy="3462754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918589" y="8393530"/>
            <a:ext cx="3647640" cy="582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 spc="-99">
                <a:solidFill>
                  <a:srgbClr val="1A4B93"/>
                </a:solidFill>
                <a:latin typeface="IreneFlorentina Bold"/>
              </a:rPr>
              <a:t>Lief zijn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0" y="71322"/>
            <a:ext cx="4232451" cy="207005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5076141" y="-91300"/>
            <a:ext cx="3815505" cy="287593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15462472" y="147184"/>
            <a:ext cx="2491424" cy="2398968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227015" y="8012447"/>
            <a:ext cx="2274553" cy="2274553"/>
            <a:chOff x="0" y="0"/>
            <a:chExt cx="3032737" cy="3032737"/>
          </a:xfrm>
        </p:grpSpPr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21">
              <a:alphaModFix amt="44999"/>
            </a:blip>
            <a:srcRect/>
            <a:stretch>
              <a:fillRect/>
            </a:stretch>
          </p:blipFill>
          <p:spPr>
            <a:xfrm>
              <a:off x="0" y="0"/>
              <a:ext cx="3032737" cy="3032737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22"/>
            <a:srcRect/>
            <a:stretch>
              <a:fillRect/>
            </a:stretch>
          </p:blipFill>
          <p:spPr>
            <a:xfrm>
              <a:off x="0" y="0"/>
              <a:ext cx="3032737" cy="3032737"/>
            </a:xfrm>
            <a:prstGeom prst="rect">
              <a:avLst/>
            </a:prstGeom>
          </p:spPr>
        </p:pic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23" cstate="print">
              <a:alphaModFix amt="44999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261602" y="578746"/>
              <a:ext cx="764104" cy="1456766"/>
            </a:xfrm>
            <a:prstGeom prst="rect">
              <a:avLst/>
            </a:prstGeom>
          </p:spPr>
        </p:pic>
      </p:grpSp>
      <p:sp>
        <p:nvSpPr>
          <p:cNvPr id="21" name="TextBox 21"/>
          <p:cNvSpPr txBox="1"/>
          <p:nvPr/>
        </p:nvSpPr>
        <p:spPr>
          <a:xfrm>
            <a:off x="7550331" y="8323363"/>
            <a:ext cx="3474095" cy="599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1A4B93"/>
                </a:solidFill>
                <a:latin typeface="IreneFlorentina"/>
              </a:rPr>
              <a:t>Samenwerken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742440" y="8085238"/>
            <a:ext cx="4015978" cy="1199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1A4B93"/>
                </a:solidFill>
                <a:latin typeface="IreneFlorentina"/>
              </a:rPr>
              <a:t>Opkomen voor 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1A4B93"/>
                </a:solidFill>
                <a:latin typeface="IreneFlorentina"/>
              </a:rPr>
              <a:t>iemand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323BC79-08F4-41A0-B0FA-91A30E496B9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222" y="246447"/>
            <a:ext cx="2577783" cy="166308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486825" flipH="1">
            <a:off x="12306657" y="-320135"/>
            <a:ext cx="8233650" cy="3128787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171808" y="1258749"/>
            <a:ext cx="10904333" cy="15790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93"/>
              </a:lnSpc>
            </a:pPr>
            <a:r>
              <a:rPr lang="en-US" sz="5328" spc="-159">
                <a:solidFill>
                  <a:srgbClr val="1A4B93"/>
                </a:solidFill>
                <a:latin typeface="IreneFlorentina"/>
              </a:rPr>
              <a:t>WAAR KOMT SOCIAAL GEDRAG VANDAAN?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290049">
            <a:off x="-910984" y="-3392184"/>
            <a:ext cx="5659146" cy="723844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71322"/>
            <a:ext cx="4232451" cy="207005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076141" y="-91300"/>
            <a:ext cx="3815505" cy="287593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5462472" y="147184"/>
            <a:ext cx="2491424" cy="2398968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227015" y="8012447"/>
            <a:ext cx="2274553" cy="2274553"/>
            <a:chOff x="0" y="0"/>
            <a:chExt cx="3032737" cy="3032737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1">
              <a:alphaModFix amt="44999"/>
            </a:blip>
            <a:srcRect/>
            <a:stretch>
              <a:fillRect/>
            </a:stretch>
          </p:blipFill>
          <p:spPr>
            <a:xfrm>
              <a:off x="0" y="0"/>
              <a:ext cx="3032737" cy="3032737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0" y="0"/>
              <a:ext cx="3032737" cy="3032737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3" cstate="print">
              <a:alphaModFix amt="44999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261602" y="578746"/>
              <a:ext cx="764104" cy="1456766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01EF6770-57C8-4531-BE11-AC5027AD42D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222" y="246447"/>
            <a:ext cx="2577783" cy="1663086"/>
          </a:xfrm>
          <a:prstGeom prst="rect">
            <a:avLst/>
          </a:prstGeom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34EE1791-9959-4C3B-CEF7-66D5FC5AF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85757" y="7594156"/>
            <a:ext cx="4202243" cy="252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BE6DFB0E-DE58-7D74-C4AE-1547F25A2E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283053">
            <a:off x="12365250" y="6130895"/>
            <a:ext cx="8757972" cy="5802156"/>
          </a:xfrm>
          <a:prstGeom prst="rect">
            <a:avLst/>
          </a:prstGeom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F672F79C-66D7-8124-3358-491A0F2D5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38157" y="7746556"/>
            <a:ext cx="4202243" cy="252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486825" flipH="1">
            <a:off x="12306657" y="-320135"/>
            <a:ext cx="8233650" cy="312878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24246" flipH="1">
            <a:off x="11958758" y="8931985"/>
            <a:ext cx="7007079" cy="160525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656709" y="4224654"/>
            <a:ext cx="1763386" cy="379222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462298" y="4356403"/>
            <a:ext cx="1294798" cy="320692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934851" y="4224654"/>
            <a:ext cx="5258224" cy="347042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018758" y="5143500"/>
            <a:ext cx="2916093" cy="255158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764644" y="8323363"/>
            <a:ext cx="1547515" cy="599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1A4B93"/>
                </a:solidFill>
                <a:latin typeface="IreneFlorentina"/>
              </a:rPr>
              <a:t>Genen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916631" y="8323363"/>
            <a:ext cx="5921722" cy="599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1A4B93"/>
                </a:solidFill>
                <a:latin typeface="IreneFlorentina"/>
              </a:rPr>
              <a:t>Onze sociale omgeving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8290049">
            <a:off x="-910984" y="-3392184"/>
            <a:ext cx="5659146" cy="723844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0" y="71322"/>
            <a:ext cx="4232451" cy="207005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5076141" y="-91300"/>
            <a:ext cx="3815505" cy="287593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15462472" y="147184"/>
            <a:ext cx="2491424" cy="2398968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227015" y="8012447"/>
            <a:ext cx="2274553" cy="2274553"/>
            <a:chOff x="0" y="0"/>
            <a:chExt cx="3032737" cy="3032737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21">
              <a:alphaModFix amt="44999"/>
            </a:blip>
            <a:srcRect/>
            <a:stretch>
              <a:fillRect/>
            </a:stretch>
          </p:blipFill>
          <p:spPr>
            <a:xfrm>
              <a:off x="0" y="0"/>
              <a:ext cx="3032737" cy="3032737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22"/>
            <a:srcRect/>
            <a:stretch>
              <a:fillRect/>
            </a:stretch>
          </p:blipFill>
          <p:spPr>
            <a:xfrm>
              <a:off x="0" y="0"/>
              <a:ext cx="3032737" cy="3032737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23" cstate="print">
              <a:alphaModFix amt="44999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261602" y="578746"/>
              <a:ext cx="764104" cy="1456766"/>
            </a:xfrm>
            <a:prstGeom prst="rect">
              <a:avLst/>
            </a:prstGeom>
          </p:spPr>
        </p:pic>
      </p:grpSp>
      <p:sp>
        <p:nvSpPr>
          <p:cNvPr id="20" name="TextBox 4">
            <a:extLst>
              <a:ext uri="{FF2B5EF4-FFF2-40B4-BE49-F238E27FC236}">
                <a16:creationId xmlns:a16="http://schemas.microsoft.com/office/drawing/2014/main" id="{9D6BA583-1612-8E82-70A8-B4A7AFF2860D}"/>
              </a:ext>
            </a:extLst>
          </p:cNvPr>
          <p:cNvSpPr txBox="1"/>
          <p:nvPr/>
        </p:nvSpPr>
        <p:spPr>
          <a:xfrm>
            <a:off x="4171808" y="1258749"/>
            <a:ext cx="10904333" cy="15790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93"/>
              </a:lnSpc>
            </a:pPr>
            <a:r>
              <a:rPr lang="en-US" sz="5328" spc="-159">
                <a:solidFill>
                  <a:srgbClr val="1A4B93"/>
                </a:solidFill>
                <a:latin typeface="IreneFlorentina"/>
              </a:rPr>
              <a:t>WAAR KOMT SOCIAAL GEDRAG VANDAAN?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7C9D7DD-09C5-4EEA-B59E-2B9A50916D7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222" y="246447"/>
            <a:ext cx="2577783" cy="166308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3A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812954">
            <a:off x="-1710919" y="7166484"/>
            <a:ext cx="5659146" cy="723844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700000">
            <a:off x="15035822" y="-4473262"/>
            <a:ext cx="5659146" cy="723844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248125" y="405329"/>
            <a:ext cx="3905818" cy="390581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316803">
            <a:off x="15626399" y="4697372"/>
            <a:ext cx="3668355" cy="366835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3912859">
            <a:off x="12421380" y="6732008"/>
            <a:ext cx="1399032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5016853" flipH="1">
            <a:off x="2185360" y="473274"/>
            <a:ext cx="3046234" cy="286346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1003504">
            <a:off x="-1323176" y="5135862"/>
            <a:ext cx="4171749" cy="216930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4226986" y="685331"/>
            <a:ext cx="9080354" cy="1782019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 rot="-66899">
            <a:off x="5578227" y="915203"/>
            <a:ext cx="6376375" cy="1381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00"/>
              </a:lnSpc>
            </a:pPr>
            <a:r>
              <a:rPr lang="en-US" sz="8500" spc="-255">
                <a:solidFill>
                  <a:srgbClr val="1A4B93"/>
                </a:solidFill>
                <a:latin typeface="IreneFlorentina"/>
              </a:rPr>
              <a:t>Kijk maar!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0" y="71322"/>
            <a:ext cx="4232451" cy="207005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5076141" y="-91300"/>
            <a:ext cx="3815505" cy="287593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>
            <a:off x="15462472" y="147184"/>
            <a:ext cx="2491424" cy="239896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A2652CE-3710-4418-BB33-CD0786FAD11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222" y="246447"/>
            <a:ext cx="2577783" cy="1663086"/>
          </a:xfrm>
          <a:prstGeom prst="rect">
            <a:avLst/>
          </a:prstGeom>
        </p:spPr>
      </p:pic>
      <p:pic>
        <p:nvPicPr>
          <p:cNvPr id="10" name="Onlinemedia 9" descr="Kennisclip Lara">
            <a:hlinkClick r:id="" action="ppaction://media"/>
            <a:extLst>
              <a:ext uri="{FF2B5EF4-FFF2-40B4-BE49-F238E27FC236}">
                <a16:creationId xmlns:a16="http://schemas.microsoft.com/office/drawing/2014/main" id="{F6CA0EF2-DDC6-4F77-FAD4-C1DAD7AA012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26"/>
          <a:stretch>
            <a:fillRect/>
          </a:stretch>
        </p:blipFill>
        <p:spPr>
          <a:xfrm>
            <a:off x="2409954" y="2635314"/>
            <a:ext cx="12052989" cy="68099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486825" flipH="1">
            <a:off x="12306657" y="-320135"/>
            <a:ext cx="8233650" cy="3128787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490205" y="1206159"/>
            <a:ext cx="13770507" cy="25314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53"/>
              </a:lnSpc>
            </a:pPr>
            <a:r>
              <a:rPr lang="en-US" sz="5628" spc="-168">
                <a:solidFill>
                  <a:srgbClr val="1A4B93"/>
                </a:solidFill>
                <a:latin typeface="IreneFlorentina"/>
              </a:rPr>
              <a:t>WAT IS ONZE SOCIALE OMGEVING?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290049">
            <a:off x="-910984" y="-3392184"/>
            <a:ext cx="5659146" cy="723844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71322"/>
            <a:ext cx="4232451" cy="207005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076141" y="-91300"/>
            <a:ext cx="3815505" cy="287593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5462472" y="147184"/>
            <a:ext cx="2491424" cy="2398968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227015" y="8012447"/>
            <a:ext cx="2274553" cy="2274553"/>
            <a:chOff x="0" y="0"/>
            <a:chExt cx="3032737" cy="3032737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1">
              <a:alphaModFix amt="44999"/>
            </a:blip>
            <a:srcRect/>
            <a:stretch>
              <a:fillRect/>
            </a:stretch>
          </p:blipFill>
          <p:spPr>
            <a:xfrm>
              <a:off x="0" y="0"/>
              <a:ext cx="3032737" cy="3032737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0" y="0"/>
              <a:ext cx="3032737" cy="3032737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3" cstate="print">
              <a:alphaModFix amt="44999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261602" y="578746"/>
              <a:ext cx="764104" cy="1456766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C3D68B1D-0083-4A8E-882F-F6FF3EF5CA4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222" y="246447"/>
            <a:ext cx="2577783" cy="1663086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9DB18BC0-7E51-9200-67D7-F2CF62B1877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283053">
            <a:off x="12212850" y="5978495"/>
            <a:ext cx="8757972" cy="5802156"/>
          </a:xfrm>
          <a:prstGeom prst="rect">
            <a:avLst/>
          </a:prstGeom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0351902E-65EF-6659-5834-0E4B2E5A5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85757" y="7594156"/>
            <a:ext cx="4202243" cy="252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486825" flipH="1">
            <a:off x="12306657" y="-320135"/>
            <a:ext cx="8233650" cy="312878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24246" flipH="1">
            <a:off x="11958758" y="8931985"/>
            <a:ext cx="7007079" cy="160525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338102" y="4356403"/>
            <a:ext cx="5258224" cy="347042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38623" y="5275249"/>
            <a:ext cx="2916093" cy="255158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490205" y="1206159"/>
            <a:ext cx="13770507" cy="25314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53"/>
              </a:lnSpc>
            </a:pPr>
            <a:r>
              <a:rPr lang="en-US" sz="5628" spc="-168">
                <a:solidFill>
                  <a:srgbClr val="1A4B93"/>
                </a:solidFill>
                <a:latin typeface="IreneFlorentina"/>
              </a:rPr>
              <a:t>WAT IS ONZE SOCIALE OMGEVING?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8290049">
            <a:off x="-910984" y="-3392184"/>
            <a:ext cx="5659146" cy="723844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960888" y="8066505"/>
            <a:ext cx="2271564" cy="599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1A4B93"/>
                </a:solidFill>
                <a:latin typeface="IreneFlorentina"/>
              </a:rPr>
              <a:t>Vrienden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102597" y="8066505"/>
            <a:ext cx="1729234" cy="599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1A4B93"/>
                </a:solidFill>
                <a:latin typeface="IreneFlorentina"/>
              </a:rPr>
              <a:t>Familie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269846" y="8066505"/>
            <a:ext cx="1674019" cy="599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1A4B93"/>
                </a:solidFill>
                <a:latin typeface="IreneFlorentina"/>
              </a:rPr>
              <a:t>School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728699" y="5275249"/>
            <a:ext cx="1737292" cy="2592973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5687817" y="8066505"/>
            <a:ext cx="1975644" cy="599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1A4B93"/>
                </a:solidFill>
                <a:latin typeface="IreneFlorentina"/>
              </a:rPr>
              <a:t>Hobby's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0" y="71322"/>
            <a:ext cx="4232451" cy="207005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5076141" y="-91300"/>
            <a:ext cx="3815505" cy="287593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5462472" y="147184"/>
            <a:ext cx="2491424" cy="2398968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>
            <a:off x="227015" y="8397789"/>
            <a:ext cx="1889211" cy="1889211"/>
            <a:chOff x="0" y="0"/>
            <a:chExt cx="2518948" cy="2518948"/>
          </a:xfrm>
        </p:grpSpPr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19">
              <a:alphaModFix amt="44999"/>
            </a:blip>
            <a:srcRect/>
            <a:stretch>
              <a:fillRect/>
            </a:stretch>
          </p:blipFill>
          <p:spPr>
            <a:xfrm>
              <a:off x="0" y="0"/>
              <a:ext cx="2518948" cy="2518948"/>
            </a:xfrm>
            <a:prstGeom prst="rect">
              <a:avLst/>
            </a:prstGeom>
          </p:spPr>
        </p:pic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>
            <a:xfrm>
              <a:off x="0" y="0"/>
              <a:ext cx="2518948" cy="2518948"/>
            </a:xfrm>
            <a:prstGeom prst="rect">
              <a:avLst/>
            </a:prstGeom>
          </p:spPr>
        </p:pic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21" cstate="print">
              <a:alphaModFix amt="44999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878454" y="480698"/>
              <a:ext cx="634654" cy="1209969"/>
            </a:xfrm>
            <a:prstGeom prst="rect">
              <a:avLst/>
            </a:prstGeom>
          </p:spPr>
        </p:pic>
      </p:grpSp>
      <p:pic>
        <p:nvPicPr>
          <p:cNvPr id="22" name="Picture 17">
            <a:extLst>
              <a:ext uri="{FF2B5EF4-FFF2-40B4-BE49-F238E27FC236}">
                <a16:creationId xmlns:a16="http://schemas.microsoft.com/office/drawing/2014/main" id="{D0B7E5DF-4E9C-2602-59DA-7D6D46F6CEA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4853635" y="4561795"/>
            <a:ext cx="1059750" cy="324827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A098991-1CE4-4A66-9D56-A4E637E4CDC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222" y="246447"/>
            <a:ext cx="2577783" cy="166308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24246" flipH="1">
            <a:off x="11958758" y="8931985"/>
            <a:ext cx="7007079" cy="160525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288531" y="2141376"/>
            <a:ext cx="2505906" cy="230543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311142">
            <a:off x="3893260" y="1019293"/>
            <a:ext cx="1620974" cy="50854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18829"/>
          <a:stretch>
            <a:fillRect/>
          </a:stretch>
        </p:blipFill>
        <p:spPr>
          <a:xfrm rot="-9190987">
            <a:off x="6030040" y="3268764"/>
            <a:ext cx="784527" cy="199782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560631" flipV="1">
            <a:off x="12469613" y="458719"/>
            <a:ext cx="1729796" cy="542681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18829"/>
          <a:stretch>
            <a:fillRect/>
          </a:stretch>
        </p:blipFill>
        <p:spPr>
          <a:xfrm rot="8244943" flipH="1">
            <a:off x="10949462" y="2440652"/>
            <a:ext cx="1060318" cy="270014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501674" y="4224654"/>
            <a:ext cx="5258224" cy="347042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28700" y="5143500"/>
            <a:ext cx="2916093" cy="255158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707950" y="5180194"/>
            <a:ext cx="1737292" cy="259297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988292" y="5258279"/>
            <a:ext cx="1032318" cy="2436803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028700" y="7809648"/>
            <a:ext cx="2271564" cy="599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1A4B93"/>
                </a:solidFill>
                <a:latin typeface="IreneFlorentina"/>
              </a:rPr>
              <a:t>Vrienden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479620" y="7809648"/>
            <a:ext cx="1729234" cy="599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1A4B93"/>
                </a:solidFill>
                <a:latin typeface="IreneFlorentina"/>
              </a:rPr>
              <a:t>Familie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939075" y="7809648"/>
            <a:ext cx="1674019" cy="599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1A4B93"/>
                </a:solidFill>
                <a:latin typeface="IreneFlorentina"/>
              </a:rPr>
              <a:t>School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633754" y="7809648"/>
            <a:ext cx="1975644" cy="599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1A4B93"/>
                </a:solidFill>
                <a:latin typeface="IreneFlorentina"/>
              </a:rPr>
              <a:t>Hobby's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990399" y="7809648"/>
            <a:ext cx="925001" cy="5527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1A4B93"/>
                </a:solidFill>
                <a:latin typeface="IreneFlorentina"/>
              </a:rPr>
              <a:t>Jij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10486825" flipH="1">
            <a:off x="12306657" y="-320135"/>
            <a:ext cx="8233650" cy="312878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8290049">
            <a:off x="-910984" y="-3392184"/>
            <a:ext cx="5659146" cy="7238443"/>
          </a:xfrm>
          <a:prstGeom prst="rect">
            <a:avLst/>
          </a:prstGeom>
        </p:spPr>
      </p:pic>
      <p:grpSp>
        <p:nvGrpSpPr>
          <p:cNvPr id="20" name="Group 20"/>
          <p:cNvGrpSpPr/>
          <p:nvPr/>
        </p:nvGrpSpPr>
        <p:grpSpPr>
          <a:xfrm>
            <a:off x="227015" y="8397789"/>
            <a:ext cx="1889211" cy="1889211"/>
            <a:chOff x="0" y="0"/>
            <a:chExt cx="2518948" cy="2518948"/>
          </a:xfrm>
        </p:grpSpPr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20">
              <a:alphaModFix amt="44999"/>
            </a:blip>
            <a:srcRect/>
            <a:stretch>
              <a:fillRect/>
            </a:stretch>
          </p:blipFill>
          <p:spPr>
            <a:xfrm>
              <a:off x="0" y="0"/>
              <a:ext cx="2518948" cy="2518948"/>
            </a:xfrm>
            <a:prstGeom prst="rect">
              <a:avLst/>
            </a:prstGeom>
          </p:spPr>
        </p:pic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21"/>
            <a:srcRect/>
            <a:stretch>
              <a:fillRect/>
            </a:stretch>
          </p:blipFill>
          <p:spPr>
            <a:xfrm>
              <a:off x="0" y="0"/>
              <a:ext cx="2518948" cy="2518948"/>
            </a:xfrm>
            <a:prstGeom prst="rect">
              <a:avLst/>
            </a:prstGeom>
          </p:spPr>
        </p:pic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22" cstate="print">
              <a:alphaModFix amt="44999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878454" y="480698"/>
              <a:ext cx="634654" cy="1209969"/>
            </a:xfrm>
            <a:prstGeom prst="rect">
              <a:avLst/>
            </a:prstGeom>
          </p:spPr>
        </p:pic>
      </p:grpSp>
      <p:pic>
        <p:nvPicPr>
          <p:cNvPr id="25" name="Picture 17">
            <a:extLst>
              <a:ext uri="{FF2B5EF4-FFF2-40B4-BE49-F238E27FC236}">
                <a16:creationId xmlns:a16="http://schemas.microsoft.com/office/drawing/2014/main" id="{FD83A608-D92E-84D5-BD2C-9E27DAD0B6A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15307105" y="4446810"/>
            <a:ext cx="1059750" cy="324827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3A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812954">
            <a:off x="-1710919" y="7166484"/>
            <a:ext cx="5659146" cy="723844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700000">
            <a:off x="15035822" y="-4473262"/>
            <a:ext cx="5659146" cy="723844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248125" y="405329"/>
            <a:ext cx="3905818" cy="390581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316803">
            <a:off x="15626399" y="4697372"/>
            <a:ext cx="3668355" cy="366835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3912859">
            <a:off x="12421380" y="6732008"/>
            <a:ext cx="1399032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5016853" flipH="1">
            <a:off x="1097834" y="926508"/>
            <a:ext cx="3046234" cy="286346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1003504">
            <a:off x="-1323176" y="5135862"/>
            <a:ext cx="4171749" cy="216930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4226986" y="685331"/>
            <a:ext cx="9080354" cy="1782019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 rot="-66899">
            <a:off x="5578227" y="915203"/>
            <a:ext cx="6376375" cy="1381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00"/>
              </a:lnSpc>
            </a:pPr>
            <a:r>
              <a:rPr lang="en-US" sz="8500" spc="-255">
                <a:solidFill>
                  <a:srgbClr val="1A4B93"/>
                </a:solidFill>
                <a:latin typeface="IreneFlorentina"/>
              </a:rPr>
              <a:t>Kijk maar!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0" y="71322"/>
            <a:ext cx="4232451" cy="207005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5076141" y="-91300"/>
            <a:ext cx="3815505" cy="287593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>
            <a:off x="15462472" y="147184"/>
            <a:ext cx="2491424" cy="239896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E299A7D-B27A-4AB1-BC63-E4A2D677E2CF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222" y="246447"/>
            <a:ext cx="2577783" cy="1663086"/>
          </a:xfrm>
          <a:prstGeom prst="rect">
            <a:avLst/>
          </a:prstGeom>
        </p:spPr>
      </p:pic>
      <p:pic>
        <p:nvPicPr>
          <p:cNvPr id="10" name="Onlinemedia 9" descr="Kennisclip lina">
            <a:hlinkClick r:id="" action="ppaction://media"/>
            <a:extLst>
              <a:ext uri="{FF2B5EF4-FFF2-40B4-BE49-F238E27FC236}">
                <a16:creationId xmlns:a16="http://schemas.microsoft.com/office/drawing/2014/main" id="{A7FB1593-CBB2-9385-52F0-5DC40434017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26"/>
          <a:stretch>
            <a:fillRect/>
          </a:stretch>
        </p:blipFill>
        <p:spPr>
          <a:xfrm>
            <a:off x="2649712" y="2523541"/>
            <a:ext cx="12672416" cy="71599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333310" flipH="1" flipV="1">
            <a:off x="-445699" y="-2770012"/>
            <a:ext cx="5642609" cy="721729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466915">
            <a:off x="946315" y="5705336"/>
            <a:ext cx="2521987" cy="673346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054905">
            <a:off x="16879241" y="-482805"/>
            <a:ext cx="2970386" cy="617223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507479" y="4413671"/>
            <a:ext cx="1690641" cy="3323127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5198120" y="3649012"/>
            <a:ext cx="2890647" cy="4114800"/>
            <a:chOff x="0" y="0"/>
            <a:chExt cx="3854196" cy="5486400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54196" cy="54864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8" cstate="print">
              <a:alphaModFix amt="44999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flipH="1">
              <a:off x="394151" y="1055564"/>
              <a:ext cx="2138940" cy="4204305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2026604" y="4127895"/>
            <a:ext cx="2404343" cy="35818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14140245" y="4100881"/>
            <a:ext cx="1863096" cy="3608903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6126763" y="1206159"/>
            <a:ext cx="6497391" cy="1242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53"/>
              </a:lnSpc>
            </a:pPr>
            <a:r>
              <a:rPr lang="en-US" sz="5628" spc="-168">
                <a:solidFill>
                  <a:srgbClr val="1A4B93"/>
                </a:solidFill>
                <a:latin typeface="IreneFlorentina"/>
              </a:rPr>
              <a:t>ONS ZELFBEELD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0" y="71322"/>
            <a:ext cx="4232451" cy="207005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5076141" y="-91300"/>
            <a:ext cx="3815505" cy="287593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15462472" y="147184"/>
            <a:ext cx="2491424" cy="239896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69D4B2-EA33-4D3E-830E-66BDF5D6571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222" y="246447"/>
            <a:ext cx="2577783" cy="1663086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73D82DE5-E31D-68FB-05F4-D2970C70CB9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1283053">
            <a:off x="12212850" y="5978495"/>
            <a:ext cx="8757972" cy="5802156"/>
          </a:xfrm>
          <a:prstGeom prst="rect">
            <a:avLst/>
          </a:prstGeom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02DD1BE1-5021-25DF-75EC-2EE1DA339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85757" y="7594156"/>
            <a:ext cx="4202243" cy="252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486825" flipH="1">
            <a:off x="12306657" y="-320135"/>
            <a:ext cx="8233650" cy="312878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290049">
            <a:off x="-910984" y="-3392184"/>
            <a:ext cx="5659146" cy="723844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4910791" y="1206159"/>
            <a:ext cx="8929334" cy="1560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53"/>
              </a:lnSpc>
            </a:pPr>
            <a:r>
              <a:rPr lang="en-US" sz="5628" spc="-168">
                <a:solidFill>
                  <a:srgbClr val="1A4B93"/>
                </a:solidFill>
                <a:latin typeface="IreneFlorentina"/>
              </a:rPr>
              <a:t>EN ONZE GENEN DAN?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71322"/>
            <a:ext cx="4232451" cy="207005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076141" y="-91300"/>
            <a:ext cx="3815505" cy="287593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5462472" y="147184"/>
            <a:ext cx="2491424" cy="2398968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227015" y="8012447"/>
            <a:ext cx="2274553" cy="2274553"/>
            <a:chOff x="0" y="0"/>
            <a:chExt cx="3032737" cy="3032737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1">
              <a:alphaModFix amt="44999"/>
            </a:blip>
            <a:srcRect/>
            <a:stretch>
              <a:fillRect/>
            </a:stretch>
          </p:blipFill>
          <p:spPr>
            <a:xfrm>
              <a:off x="0" y="0"/>
              <a:ext cx="3032737" cy="3032737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0" y="0"/>
              <a:ext cx="3032737" cy="3032737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3" cstate="print">
              <a:alphaModFix amt="44999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261602" y="578746"/>
              <a:ext cx="764104" cy="1456766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025A7D1D-01E6-42F9-9F7E-89D3DB60B23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222" y="246447"/>
            <a:ext cx="2577783" cy="1663086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84536287-1E44-14FF-37CB-51CE1C960CA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283053">
            <a:off x="12212850" y="5978495"/>
            <a:ext cx="8757972" cy="5802156"/>
          </a:xfrm>
          <a:prstGeom prst="rect">
            <a:avLst/>
          </a:prstGeom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7B3FE442-09F1-E94D-77CC-ADBB04BA7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85757" y="7594156"/>
            <a:ext cx="4202243" cy="252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331604" flipV="1">
            <a:off x="-1800873" y="6900548"/>
            <a:ext cx="5659146" cy="723844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4972607" y="-1469875"/>
            <a:ext cx="6630785" cy="701333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123102" flipH="1">
            <a:off x="13814560" y="6482271"/>
            <a:ext cx="5214291" cy="6669442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858400" y="3826268"/>
            <a:ext cx="4996753" cy="5113683"/>
            <a:chOff x="0" y="0"/>
            <a:chExt cx="4257517" cy="4357148"/>
          </a:xfrm>
        </p:grpSpPr>
        <p:sp>
          <p:nvSpPr>
            <p:cNvPr id="6" name="Freeform 6"/>
            <p:cNvSpPr/>
            <p:nvPr/>
          </p:nvSpPr>
          <p:spPr>
            <a:xfrm>
              <a:off x="-9098" y="-6509"/>
              <a:ext cx="4271847" cy="4389202"/>
            </a:xfrm>
            <a:custGeom>
              <a:avLst/>
              <a:gdLst/>
              <a:ahLst/>
              <a:cxnLst/>
              <a:rect l="l" t="t" r="r" b="b"/>
              <a:pathLst>
                <a:path w="4271847" h="4389202">
                  <a:moveTo>
                    <a:pt x="63030" y="3795648"/>
                  </a:moveTo>
                  <a:cubicBezTo>
                    <a:pt x="63030" y="3795648"/>
                    <a:pt x="0" y="3549084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3378774" y="6965"/>
                  </a:cubicBezTo>
                  <a:lnTo>
                    <a:pt x="3378776" y="6965"/>
                  </a:lnTo>
                  <a:cubicBezTo>
                    <a:pt x="3595523" y="16819"/>
                    <a:pt x="3799838" y="36481"/>
                    <a:pt x="3934026" y="101690"/>
                  </a:cubicBezTo>
                  <a:cubicBezTo>
                    <a:pt x="4190072" y="226120"/>
                    <a:pt x="4271847" y="459160"/>
                    <a:pt x="4266359" y="704684"/>
                  </a:cubicBezTo>
                  <a:cubicBezTo>
                    <a:pt x="4266359" y="704684"/>
                    <a:pt x="4223072" y="1013073"/>
                    <a:pt x="4230505" y="1248607"/>
                  </a:cubicBezTo>
                  <a:cubicBezTo>
                    <a:pt x="4237628" y="3537450"/>
                    <a:pt x="4244785" y="3733052"/>
                    <a:pt x="4244785" y="3733052"/>
                  </a:cubicBezTo>
                  <a:cubicBezTo>
                    <a:pt x="4228103" y="3948785"/>
                    <a:pt x="4113459" y="4159397"/>
                    <a:pt x="3916590" y="4271021"/>
                  </a:cubicBezTo>
                  <a:cubicBezTo>
                    <a:pt x="3766239" y="4356269"/>
                    <a:pt x="3568208" y="4371367"/>
                    <a:pt x="2829671" y="4360625"/>
                  </a:cubicBezTo>
                  <a:lnTo>
                    <a:pt x="2829638" y="4360625"/>
                  </a:lnTo>
                  <a:cubicBezTo>
                    <a:pt x="645952" y="4355349"/>
                    <a:pt x="384604" y="4389202"/>
                    <a:pt x="254278" y="4280044"/>
                  </a:cubicBezTo>
                  <a:cubicBezTo>
                    <a:pt x="145767" y="4189159"/>
                    <a:pt x="81795" y="3995847"/>
                    <a:pt x="63030" y="379564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NL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506557" y="3826268"/>
            <a:ext cx="4996753" cy="5113683"/>
            <a:chOff x="0" y="0"/>
            <a:chExt cx="4257517" cy="4357148"/>
          </a:xfrm>
        </p:grpSpPr>
        <p:sp>
          <p:nvSpPr>
            <p:cNvPr id="8" name="Freeform 8"/>
            <p:cNvSpPr/>
            <p:nvPr/>
          </p:nvSpPr>
          <p:spPr>
            <a:xfrm>
              <a:off x="-9098" y="-6509"/>
              <a:ext cx="4271847" cy="4389202"/>
            </a:xfrm>
            <a:custGeom>
              <a:avLst/>
              <a:gdLst/>
              <a:ahLst/>
              <a:cxnLst/>
              <a:rect l="l" t="t" r="r" b="b"/>
              <a:pathLst>
                <a:path w="4271847" h="4389202">
                  <a:moveTo>
                    <a:pt x="63030" y="3795648"/>
                  </a:moveTo>
                  <a:cubicBezTo>
                    <a:pt x="63030" y="3795648"/>
                    <a:pt x="0" y="3549084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3378774" y="6965"/>
                  </a:cubicBezTo>
                  <a:lnTo>
                    <a:pt x="3378776" y="6965"/>
                  </a:lnTo>
                  <a:cubicBezTo>
                    <a:pt x="3595523" y="16819"/>
                    <a:pt x="3799838" y="36481"/>
                    <a:pt x="3934026" y="101690"/>
                  </a:cubicBezTo>
                  <a:cubicBezTo>
                    <a:pt x="4190072" y="226120"/>
                    <a:pt x="4271847" y="459160"/>
                    <a:pt x="4266359" y="704684"/>
                  </a:cubicBezTo>
                  <a:cubicBezTo>
                    <a:pt x="4266359" y="704684"/>
                    <a:pt x="4223072" y="1013073"/>
                    <a:pt x="4230505" y="1248607"/>
                  </a:cubicBezTo>
                  <a:cubicBezTo>
                    <a:pt x="4237628" y="3537450"/>
                    <a:pt x="4244785" y="3733052"/>
                    <a:pt x="4244785" y="3733052"/>
                  </a:cubicBezTo>
                  <a:cubicBezTo>
                    <a:pt x="4228103" y="3948785"/>
                    <a:pt x="4113459" y="4159397"/>
                    <a:pt x="3916590" y="4271021"/>
                  </a:cubicBezTo>
                  <a:cubicBezTo>
                    <a:pt x="3766239" y="4356269"/>
                    <a:pt x="3568208" y="4371367"/>
                    <a:pt x="2829671" y="4360625"/>
                  </a:cubicBezTo>
                  <a:lnTo>
                    <a:pt x="2829638" y="4360625"/>
                  </a:lnTo>
                  <a:cubicBezTo>
                    <a:pt x="645952" y="4355349"/>
                    <a:pt x="384604" y="4389202"/>
                    <a:pt x="254278" y="4280044"/>
                  </a:cubicBezTo>
                  <a:cubicBezTo>
                    <a:pt x="145767" y="4189159"/>
                    <a:pt x="81795" y="3995847"/>
                    <a:pt x="63030" y="379564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NL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168754" y="3826268"/>
            <a:ext cx="4996753" cy="5113683"/>
            <a:chOff x="0" y="0"/>
            <a:chExt cx="4257517" cy="4357148"/>
          </a:xfrm>
        </p:grpSpPr>
        <p:sp>
          <p:nvSpPr>
            <p:cNvPr id="10" name="Freeform 10"/>
            <p:cNvSpPr/>
            <p:nvPr/>
          </p:nvSpPr>
          <p:spPr>
            <a:xfrm>
              <a:off x="-9098" y="-6509"/>
              <a:ext cx="4271847" cy="4389202"/>
            </a:xfrm>
            <a:custGeom>
              <a:avLst/>
              <a:gdLst/>
              <a:ahLst/>
              <a:cxnLst/>
              <a:rect l="l" t="t" r="r" b="b"/>
              <a:pathLst>
                <a:path w="4271847" h="4389202">
                  <a:moveTo>
                    <a:pt x="63030" y="3795648"/>
                  </a:moveTo>
                  <a:cubicBezTo>
                    <a:pt x="63030" y="3795648"/>
                    <a:pt x="0" y="3549084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3378774" y="6965"/>
                  </a:cubicBezTo>
                  <a:lnTo>
                    <a:pt x="3378776" y="6965"/>
                  </a:lnTo>
                  <a:cubicBezTo>
                    <a:pt x="3595523" y="16819"/>
                    <a:pt x="3799838" y="36481"/>
                    <a:pt x="3934026" y="101690"/>
                  </a:cubicBezTo>
                  <a:cubicBezTo>
                    <a:pt x="4190072" y="226120"/>
                    <a:pt x="4271847" y="459160"/>
                    <a:pt x="4266359" y="704684"/>
                  </a:cubicBezTo>
                  <a:cubicBezTo>
                    <a:pt x="4266359" y="704684"/>
                    <a:pt x="4223072" y="1013073"/>
                    <a:pt x="4230505" y="1248607"/>
                  </a:cubicBezTo>
                  <a:cubicBezTo>
                    <a:pt x="4237628" y="3537450"/>
                    <a:pt x="4244785" y="3733052"/>
                    <a:pt x="4244785" y="3733052"/>
                  </a:cubicBezTo>
                  <a:cubicBezTo>
                    <a:pt x="4228103" y="3948785"/>
                    <a:pt x="4113459" y="4159397"/>
                    <a:pt x="3916590" y="4271021"/>
                  </a:cubicBezTo>
                  <a:cubicBezTo>
                    <a:pt x="3766239" y="4356269"/>
                    <a:pt x="3568208" y="4371367"/>
                    <a:pt x="2829671" y="4360625"/>
                  </a:cubicBezTo>
                  <a:lnTo>
                    <a:pt x="2829638" y="4360625"/>
                  </a:lnTo>
                  <a:cubicBezTo>
                    <a:pt x="645952" y="4355349"/>
                    <a:pt x="384604" y="4389202"/>
                    <a:pt x="254278" y="4280044"/>
                  </a:cubicBezTo>
                  <a:cubicBezTo>
                    <a:pt x="145767" y="4189159"/>
                    <a:pt x="81795" y="3995847"/>
                    <a:pt x="63030" y="379564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NL"/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394834" y="4362137"/>
            <a:ext cx="1864424" cy="156272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684535" y="4208190"/>
            <a:ext cx="2147894" cy="187062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039548" y="4371072"/>
            <a:ext cx="1930770" cy="1555148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503226" y="6382076"/>
            <a:ext cx="3647640" cy="1163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 spc="-99" err="1">
                <a:solidFill>
                  <a:srgbClr val="1A4B93"/>
                </a:solidFill>
                <a:latin typeface="IreneFlorentina Bold"/>
              </a:rPr>
              <a:t>Praten</a:t>
            </a:r>
            <a:r>
              <a:rPr lang="en-US" sz="3300" spc="-99">
                <a:solidFill>
                  <a:srgbClr val="1A4B93"/>
                </a:solidFill>
                <a:latin typeface="IreneFlorentina Bold"/>
              </a:rPr>
              <a:t> over </a:t>
            </a:r>
            <a:r>
              <a:rPr lang="en-US" sz="3300" spc="-99" err="1">
                <a:solidFill>
                  <a:srgbClr val="1A4B93"/>
                </a:solidFill>
                <a:latin typeface="IreneFlorentina Bold"/>
              </a:rPr>
              <a:t>sociaal</a:t>
            </a:r>
            <a:r>
              <a:rPr lang="en-US" sz="3300" spc="-99">
                <a:solidFill>
                  <a:srgbClr val="1A4B93"/>
                </a:solidFill>
                <a:latin typeface="IreneFlorentina Bold"/>
              </a:rPr>
              <a:t> </a:t>
            </a:r>
            <a:r>
              <a:rPr lang="en-US" sz="3300" spc="-99" err="1">
                <a:solidFill>
                  <a:srgbClr val="1A4B93"/>
                </a:solidFill>
                <a:latin typeface="IreneFlorentina Bold"/>
              </a:rPr>
              <a:t>zijn</a:t>
            </a:r>
            <a:r>
              <a:rPr lang="en-US" sz="3300" spc="-99">
                <a:solidFill>
                  <a:srgbClr val="1A4B93"/>
                </a:solidFill>
                <a:latin typeface="IreneFlorentina Bold"/>
              </a:rPr>
              <a:t>!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855860" y="6297385"/>
            <a:ext cx="3647640" cy="1744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 spc="-99" err="1">
                <a:solidFill>
                  <a:srgbClr val="1A4B93"/>
                </a:solidFill>
                <a:latin typeface="IreneFlorentina Bold"/>
              </a:rPr>
              <a:t>Oefenen</a:t>
            </a:r>
            <a:r>
              <a:rPr lang="en-US" sz="3300" spc="-99">
                <a:solidFill>
                  <a:srgbClr val="1A4B93"/>
                </a:solidFill>
                <a:latin typeface="IreneFlorentina Bold"/>
              </a:rPr>
              <a:t> met de placemat </a:t>
            </a:r>
            <a:r>
              <a:rPr lang="en-US" sz="3300" spc="-99" err="1">
                <a:solidFill>
                  <a:srgbClr val="1A4B93"/>
                </a:solidFill>
                <a:latin typeface="IreneFlorentina Bold"/>
              </a:rPr>
              <a:t>methode</a:t>
            </a:r>
            <a:r>
              <a:rPr lang="en-US" sz="3300" spc="-99">
                <a:solidFill>
                  <a:srgbClr val="1A4B93"/>
                </a:solidFill>
                <a:latin typeface="IreneFlorentina Bold"/>
              </a:rPr>
              <a:t>!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181113" y="6382076"/>
            <a:ext cx="3647640" cy="1744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 spc="-99">
                <a:solidFill>
                  <a:srgbClr val="1A4B93"/>
                </a:solidFill>
                <a:latin typeface="IreneFlorentina"/>
              </a:rPr>
              <a:t>Een </a:t>
            </a:r>
            <a:r>
              <a:rPr lang="en-US" sz="3300" spc="-99" err="1">
                <a:solidFill>
                  <a:srgbClr val="1A4B93"/>
                </a:solidFill>
                <a:latin typeface="IreneFlorentina"/>
              </a:rPr>
              <a:t>kijkje</a:t>
            </a:r>
            <a:r>
              <a:rPr lang="en-US" sz="3300" spc="-99">
                <a:solidFill>
                  <a:srgbClr val="1A4B93"/>
                </a:solidFill>
                <a:latin typeface="IreneFlorentina"/>
              </a:rPr>
              <a:t> </a:t>
            </a:r>
            <a:r>
              <a:rPr lang="en-US" sz="3300" spc="-99" err="1">
                <a:solidFill>
                  <a:srgbClr val="1A4B93"/>
                </a:solidFill>
                <a:latin typeface="IreneFlorentina"/>
              </a:rPr>
              <a:t>nemen</a:t>
            </a:r>
            <a:r>
              <a:rPr lang="en-US" sz="3300" spc="-99">
                <a:solidFill>
                  <a:srgbClr val="1A4B93"/>
                </a:solidFill>
                <a:latin typeface="IreneFlorentina"/>
              </a:rPr>
              <a:t> in </a:t>
            </a:r>
            <a:r>
              <a:rPr lang="en-US" sz="3300" spc="-99" err="1">
                <a:solidFill>
                  <a:srgbClr val="1A4B93"/>
                </a:solidFill>
                <a:latin typeface="IreneFlorentina"/>
              </a:rPr>
              <a:t>ons</a:t>
            </a:r>
            <a:r>
              <a:rPr lang="en-US" sz="3300" spc="-99">
                <a:solidFill>
                  <a:srgbClr val="1A4B93"/>
                </a:solidFill>
                <a:latin typeface="IreneFlorentina"/>
              </a:rPr>
              <a:t> </a:t>
            </a:r>
            <a:r>
              <a:rPr lang="en-US" sz="3300" spc="-99" err="1">
                <a:solidFill>
                  <a:srgbClr val="1A4B93"/>
                </a:solidFill>
                <a:latin typeface="IreneFlorentina"/>
              </a:rPr>
              <a:t>hoofd</a:t>
            </a:r>
            <a:r>
              <a:rPr lang="en-US" sz="3300" spc="-99">
                <a:solidFill>
                  <a:srgbClr val="1A4B93"/>
                </a:solidFill>
                <a:latin typeface="IreneFlorentina"/>
              </a:rPr>
              <a:t>..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859071" y="2084226"/>
            <a:ext cx="12569857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 spc="-150">
                <a:solidFill>
                  <a:srgbClr val="1A4B93"/>
                </a:solidFill>
                <a:latin typeface="IreneFlorentina"/>
              </a:rPr>
              <a:t>WAT GAAN WE VANDAAG DOEN?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290049">
            <a:off x="-910984" y="-3392184"/>
            <a:ext cx="5659146" cy="7238443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0" y="71322"/>
            <a:ext cx="4232451" cy="207005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5076141" y="-91300"/>
            <a:ext cx="3815505" cy="2875937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5462472" y="147184"/>
            <a:ext cx="2491424" cy="239896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BFDCBD5-46DE-4953-B294-BBF91AF3DDF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222" y="246447"/>
            <a:ext cx="2577783" cy="1663086"/>
          </a:xfrm>
          <a:prstGeom prst="rect">
            <a:avLst/>
          </a:prstGeom>
        </p:spPr>
      </p:pic>
      <p:pic>
        <p:nvPicPr>
          <p:cNvPr id="26" name="Picture 4">
            <a:extLst>
              <a:ext uri="{FF2B5EF4-FFF2-40B4-BE49-F238E27FC236}">
                <a16:creationId xmlns:a16="http://schemas.microsoft.com/office/drawing/2014/main" id="{F695A5D5-703A-E5C4-CD11-5B1C919CB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85757" y="7594156"/>
            <a:ext cx="4202243" cy="252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486825" flipH="1">
            <a:off x="12306657" y="-320135"/>
            <a:ext cx="8233650" cy="312878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24246" flipH="1">
            <a:off x="11958758" y="8931985"/>
            <a:ext cx="7007079" cy="1605258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750025" y="3268074"/>
            <a:ext cx="5071543" cy="5071543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F5DE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8290049">
            <a:off x="-910984" y="-3392184"/>
            <a:ext cx="5659146" cy="7238443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6839687" y="2805397"/>
            <a:ext cx="5071543" cy="5071543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F5DE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102236" y="4123819"/>
            <a:ext cx="2546443" cy="2051044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12674428" y="3401888"/>
            <a:ext cx="5071543" cy="5071543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F5DE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949981">
            <a:off x="13740309" y="4773830"/>
            <a:ext cx="2678750" cy="225349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417614">
            <a:off x="1733150" y="4514825"/>
            <a:ext cx="2721520" cy="238999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736721">
            <a:off x="1932954" y="6396675"/>
            <a:ext cx="626423" cy="134714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226618">
            <a:off x="10609901" y="5202006"/>
            <a:ext cx="627274" cy="180628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1187235">
            <a:off x="13931276" y="3854373"/>
            <a:ext cx="1281779" cy="762076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3835496">
            <a:off x="16041529" y="6694102"/>
            <a:ext cx="1234073" cy="733712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7567021">
            <a:off x="7915922" y="3122061"/>
            <a:ext cx="627274" cy="1806286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2700000">
            <a:off x="4256236" y="3969834"/>
            <a:ext cx="626423" cy="1347146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4910791" y="1206159"/>
            <a:ext cx="8929334" cy="1560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53"/>
              </a:lnSpc>
            </a:pPr>
            <a:r>
              <a:rPr lang="en-US" sz="5628" spc="-168">
                <a:solidFill>
                  <a:srgbClr val="1A4B93"/>
                </a:solidFill>
                <a:latin typeface="IreneFlorentina"/>
              </a:rPr>
              <a:t>EN ONZE GENEN DAN?</a:t>
            </a: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700694" y="3239499"/>
            <a:ext cx="5149449" cy="5149449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6800734" y="2766444"/>
            <a:ext cx="5149449" cy="5149449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2645853" y="3362935"/>
            <a:ext cx="5149449" cy="5149449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0" y="71322"/>
            <a:ext cx="4232451" cy="2070053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15076141" y="-91300"/>
            <a:ext cx="3815505" cy="2875937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15462472" y="147184"/>
            <a:ext cx="2491424" cy="2398968"/>
          </a:xfrm>
          <a:prstGeom prst="rect">
            <a:avLst/>
          </a:prstGeom>
        </p:spPr>
      </p:pic>
      <p:grpSp>
        <p:nvGrpSpPr>
          <p:cNvPr id="31" name="Group 31"/>
          <p:cNvGrpSpPr/>
          <p:nvPr/>
        </p:nvGrpSpPr>
        <p:grpSpPr>
          <a:xfrm>
            <a:off x="227015" y="8012447"/>
            <a:ext cx="2274553" cy="2274553"/>
            <a:chOff x="0" y="0"/>
            <a:chExt cx="3032737" cy="3032737"/>
          </a:xfrm>
        </p:grpSpPr>
        <p:pic>
          <p:nvPicPr>
            <p:cNvPr id="32" name="Picture 32"/>
            <p:cNvPicPr>
              <a:picLocks noChangeAspect="1"/>
            </p:cNvPicPr>
            <p:nvPr/>
          </p:nvPicPr>
          <p:blipFill>
            <a:blip r:embed="rId26">
              <a:alphaModFix amt="44999"/>
            </a:blip>
            <a:srcRect/>
            <a:stretch>
              <a:fillRect/>
            </a:stretch>
          </p:blipFill>
          <p:spPr>
            <a:xfrm>
              <a:off x="0" y="0"/>
              <a:ext cx="3032737" cy="3032737"/>
            </a:xfrm>
            <a:prstGeom prst="rect">
              <a:avLst/>
            </a:prstGeom>
          </p:spPr>
        </p:pic>
        <p:pic>
          <p:nvPicPr>
            <p:cNvPr id="33" name="Picture 33"/>
            <p:cNvPicPr>
              <a:picLocks noChangeAspect="1"/>
            </p:cNvPicPr>
            <p:nvPr/>
          </p:nvPicPr>
          <p:blipFill>
            <a:blip r:embed="rId27"/>
            <a:srcRect/>
            <a:stretch>
              <a:fillRect/>
            </a:stretch>
          </p:blipFill>
          <p:spPr>
            <a:xfrm>
              <a:off x="0" y="0"/>
              <a:ext cx="3032737" cy="3032737"/>
            </a:xfrm>
            <a:prstGeom prst="rect">
              <a:avLst/>
            </a:prstGeom>
          </p:spPr>
        </p:pic>
        <p:pic>
          <p:nvPicPr>
            <p:cNvPr id="34" name="Picture 34"/>
            <p:cNvPicPr>
              <a:picLocks noChangeAspect="1"/>
            </p:cNvPicPr>
            <p:nvPr/>
          </p:nvPicPr>
          <p:blipFill>
            <a:blip r:embed="rId28" cstate="print">
              <a:alphaModFix amt="44999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261602" y="578746"/>
              <a:ext cx="764104" cy="1456766"/>
            </a:xfrm>
            <a:prstGeom prst="rect">
              <a:avLst/>
            </a:prstGeom>
          </p:spPr>
        </p:pic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BF31031C-4A19-4675-8484-8D8BDB48E9FB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222" y="246447"/>
            <a:ext cx="2577783" cy="1663086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486825" flipH="1">
            <a:off x="12306657" y="-320135"/>
            <a:ext cx="8233650" cy="312878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24246" flipH="1">
            <a:off x="11958758" y="8931985"/>
            <a:ext cx="7007079" cy="1605258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739647" y="3278451"/>
            <a:ext cx="5071543" cy="5071543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F5DE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8290049">
            <a:off x="-910984" y="-3392184"/>
            <a:ext cx="5659146" cy="7238443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6839687" y="2805397"/>
            <a:ext cx="5071543" cy="5071543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F5DE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102236" y="4123819"/>
            <a:ext cx="2546443" cy="2051044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12674428" y="3401888"/>
            <a:ext cx="5071543" cy="5071543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F5DE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949981">
            <a:off x="13740309" y="4773830"/>
            <a:ext cx="2678750" cy="225349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417614">
            <a:off x="1733150" y="4514825"/>
            <a:ext cx="2721520" cy="238999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736721">
            <a:off x="1932954" y="6396675"/>
            <a:ext cx="626423" cy="134714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226618">
            <a:off x="10609901" y="5202006"/>
            <a:ext cx="627274" cy="180628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1187235">
            <a:off x="13931276" y="3854373"/>
            <a:ext cx="1281779" cy="762076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3835496">
            <a:off x="16041529" y="6694102"/>
            <a:ext cx="1234073" cy="733712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7567021">
            <a:off x="7915922" y="3122061"/>
            <a:ext cx="627274" cy="1806286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2700000">
            <a:off x="4256236" y="3969834"/>
            <a:ext cx="626423" cy="1347146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4910791" y="1206159"/>
            <a:ext cx="8929334" cy="1560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53"/>
              </a:lnSpc>
            </a:pPr>
            <a:r>
              <a:rPr lang="en-US" sz="5628" spc="-168">
                <a:solidFill>
                  <a:srgbClr val="1A4B93"/>
                </a:solidFill>
                <a:latin typeface="IreneFlorentina"/>
              </a:rPr>
              <a:t>EN ONZE GENEN DAN?</a:t>
            </a: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700694" y="3239499"/>
            <a:ext cx="5149449" cy="5149449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6800734" y="2766444"/>
            <a:ext cx="5149449" cy="5149449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2645853" y="3362935"/>
            <a:ext cx="5149449" cy="5149449"/>
          </a:xfrm>
          <a:prstGeom prst="rect">
            <a:avLst/>
          </a:prstGeom>
        </p:spPr>
      </p:pic>
      <p:sp>
        <p:nvSpPr>
          <p:cNvPr id="27" name="TextBox 27"/>
          <p:cNvSpPr txBox="1"/>
          <p:nvPr/>
        </p:nvSpPr>
        <p:spPr>
          <a:xfrm rot="-499737">
            <a:off x="3891013" y="8940810"/>
            <a:ext cx="2259211" cy="599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1A4B93"/>
                </a:solidFill>
                <a:latin typeface="IreneFlorentina"/>
              </a:rPr>
              <a:t>Rekenen </a:t>
            </a:r>
          </a:p>
        </p:txBody>
      </p:sp>
      <p:sp>
        <p:nvSpPr>
          <p:cNvPr id="28" name="TextBox 28"/>
          <p:cNvSpPr txBox="1"/>
          <p:nvPr/>
        </p:nvSpPr>
        <p:spPr>
          <a:xfrm rot="590809">
            <a:off x="9525779" y="8464671"/>
            <a:ext cx="2259211" cy="599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1A4B93"/>
                </a:solidFill>
                <a:latin typeface="IreneFlorentina"/>
              </a:rPr>
              <a:t>Lezen </a:t>
            </a:r>
          </a:p>
        </p:txBody>
      </p:sp>
      <p:sp>
        <p:nvSpPr>
          <p:cNvPr id="29" name="AutoShape 29"/>
          <p:cNvSpPr/>
          <p:nvPr/>
        </p:nvSpPr>
        <p:spPr>
          <a:xfrm rot="4100957">
            <a:off x="4240209" y="8365135"/>
            <a:ext cx="658475" cy="0"/>
          </a:xfrm>
          <a:prstGeom prst="line">
            <a:avLst/>
          </a:prstGeom>
          <a:ln w="47625" cap="flat">
            <a:solidFill>
              <a:srgbClr val="1A4B93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nl-NL"/>
          </a:p>
        </p:txBody>
      </p:sp>
      <p:sp>
        <p:nvSpPr>
          <p:cNvPr id="30" name="AutoShape 30"/>
          <p:cNvSpPr/>
          <p:nvPr/>
        </p:nvSpPr>
        <p:spPr>
          <a:xfrm rot="4100957">
            <a:off x="10128566" y="8002815"/>
            <a:ext cx="658475" cy="0"/>
          </a:xfrm>
          <a:prstGeom prst="line">
            <a:avLst/>
          </a:prstGeom>
          <a:ln w="47625" cap="flat">
            <a:solidFill>
              <a:srgbClr val="1A4B93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nl-NL"/>
          </a:p>
        </p:txBody>
      </p:sp>
      <p:pic>
        <p:nvPicPr>
          <p:cNvPr id="31" name="Picture 31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0" y="71322"/>
            <a:ext cx="4232451" cy="2070053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15076141" y="-91300"/>
            <a:ext cx="3815505" cy="2875937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15462472" y="147184"/>
            <a:ext cx="2491424" cy="2398968"/>
          </a:xfrm>
          <a:prstGeom prst="rect">
            <a:avLst/>
          </a:prstGeom>
        </p:spPr>
      </p:pic>
      <p:grpSp>
        <p:nvGrpSpPr>
          <p:cNvPr id="35" name="Group 35"/>
          <p:cNvGrpSpPr/>
          <p:nvPr/>
        </p:nvGrpSpPr>
        <p:grpSpPr>
          <a:xfrm>
            <a:off x="227015" y="8012447"/>
            <a:ext cx="2274553" cy="2274553"/>
            <a:chOff x="0" y="0"/>
            <a:chExt cx="3032737" cy="3032737"/>
          </a:xfrm>
        </p:grpSpPr>
        <p:pic>
          <p:nvPicPr>
            <p:cNvPr id="36" name="Picture 36"/>
            <p:cNvPicPr>
              <a:picLocks noChangeAspect="1"/>
            </p:cNvPicPr>
            <p:nvPr/>
          </p:nvPicPr>
          <p:blipFill>
            <a:blip r:embed="rId26">
              <a:alphaModFix amt="44999"/>
            </a:blip>
            <a:srcRect/>
            <a:stretch>
              <a:fillRect/>
            </a:stretch>
          </p:blipFill>
          <p:spPr>
            <a:xfrm>
              <a:off x="0" y="0"/>
              <a:ext cx="3032737" cy="3032737"/>
            </a:xfrm>
            <a:prstGeom prst="rect">
              <a:avLst/>
            </a:prstGeom>
          </p:spPr>
        </p:pic>
        <p:pic>
          <p:nvPicPr>
            <p:cNvPr id="37" name="Picture 37"/>
            <p:cNvPicPr>
              <a:picLocks noChangeAspect="1"/>
            </p:cNvPicPr>
            <p:nvPr/>
          </p:nvPicPr>
          <p:blipFill>
            <a:blip r:embed="rId27"/>
            <a:srcRect/>
            <a:stretch>
              <a:fillRect/>
            </a:stretch>
          </p:blipFill>
          <p:spPr>
            <a:xfrm>
              <a:off x="0" y="0"/>
              <a:ext cx="3032737" cy="3032737"/>
            </a:xfrm>
            <a:prstGeom prst="rect">
              <a:avLst/>
            </a:prstGeom>
          </p:spPr>
        </p:pic>
        <p:pic>
          <p:nvPicPr>
            <p:cNvPr id="38" name="Picture 38"/>
            <p:cNvPicPr>
              <a:picLocks noChangeAspect="1"/>
            </p:cNvPicPr>
            <p:nvPr/>
          </p:nvPicPr>
          <p:blipFill>
            <a:blip r:embed="rId28" cstate="print">
              <a:alphaModFix amt="44999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261602" y="578746"/>
              <a:ext cx="764104" cy="1456766"/>
            </a:xfrm>
            <a:prstGeom prst="rect">
              <a:avLst/>
            </a:prstGeom>
          </p:spPr>
        </p:pic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B8530695-E73A-4C3F-906E-B8E3DAC6A75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222" y="246447"/>
            <a:ext cx="2577783" cy="1663086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486825" flipH="1">
            <a:off x="12306657" y="-320135"/>
            <a:ext cx="8233650" cy="312878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24246" flipH="1">
            <a:off x="11958758" y="8931985"/>
            <a:ext cx="7007079" cy="1605258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778600" y="3269880"/>
            <a:ext cx="5071543" cy="5071543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F5DE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8290049">
            <a:off x="-910984" y="-3392184"/>
            <a:ext cx="5659146" cy="7238443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6839687" y="2805397"/>
            <a:ext cx="5071543" cy="5071543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F5DE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102236" y="4123819"/>
            <a:ext cx="2546443" cy="2051044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12684806" y="3401888"/>
            <a:ext cx="5071543" cy="5071543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F5DE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949981">
            <a:off x="13740309" y="4773830"/>
            <a:ext cx="2678750" cy="225349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417614">
            <a:off x="1733150" y="4514825"/>
            <a:ext cx="2721520" cy="238999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736721">
            <a:off x="1932954" y="6396675"/>
            <a:ext cx="626423" cy="134714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226618">
            <a:off x="10609901" y="5202006"/>
            <a:ext cx="627274" cy="180628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1187235">
            <a:off x="13931276" y="3854373"/>
            <a:ext cx="1281779" cy="762076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3835496">
            <a:off x="16041529" y="6694102"/>
            <a:ext cx="1234073" cy="733712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7567021">
            <a:off x="7915922" y="3122061"/>
            <a:ext cx="627274" cy="1806286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2700000">
            <a:off x="4256236" y="3969834"/>
            <a:ext cx="626423" cy="1347146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4910791" y="1206159"/>
            <a:ext cx="8929334" cy="1560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53"/>
              </a:lnSpc>
            </a:pPr>
            <a:r>
              <a:rPr lang="en-US" sz="5628" spc="-168">
                <a:solidFill>
                  <a:srgbClr val="1A4B93"/>
                </a:solidFill>
                <a:latin typeface="IreneFlorentina"/>
              </a:rPr>
              <a:t>EN ONZE GENEN DAN?</a:t>
            </a: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691169" y="3239499"/>
            <a:ext cx="5149449" cy="5149449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6800734" y="2766444"/>
            <a:ext cx="5149449" cy="5149449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2645853" y="3362935"/>
            <a:ext cx="5149449" cy="5149449"/>
          </a:xfrm>
          <a:prstGeom prst="rect">
            <a:avLst/>
          </a:prstGeom>
        </p:spPr>
      </p:pic>
      <p:sp>
        <p:nvSpPr>
          <p:cNvPr id="27" name="AutoShape 27"/>
          <p:cNvSpPr/>
          <p:nvPr/>
        </p:nvSpPr>
        <p:spPr>
          <a:xfrm rot="4100957">
            <a:off x="4240209" y="8365135"/>
            <a:ext cx="658475" cy="0"/>
          </a:xfrm>
          <a:prstGeom prst="line">
            <a:avLst/>
          </a:prstGeom>
          <a:ln w="47625" cap="flat">
            <a:solidFill>
              <a:srgbClr val="1A4B93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nl-NL"/>
          </a:p>
        </p:txBody>
      </p:sp>
      <p:sp>
        <p:nvSpPr>
          <p:cNvPr id="28" name="AutoShape 28"/>
          <p:cNvSpPr/>
          <p:nvPr/>
        </p:nvSpPr>
        <p:spPr>
          <a:xfrm rot="4100957">
            <a:off x="10128566" y="8002815"/>
            <a:ext cx="658475" cy="0"/>
          </a:xfrm>
          <a:prstGeom prst="line">
            <a:avLst/>
          </a:prstGeom>
          <a:ln w="47625" cap="flat">
            <a:solidFill>
              <a:srgbClr val="1A4B93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nl-NL"/>
          </a:p>
        </p:txBody>
      </p:sp>
      <p:sp>
        <p:nvSpPr>
          <p:cNvPr id="29" name="TextBox 29"/>
          <p:cNvSpPr txBox="1"/>
          <p:nvPr/>
        </p:nvSpPr>
        <p:spPr>
          <a:xfrm rot="-499737">
            <a:off x="3891013" y="8940810"/>
            <a:ext cx="2259211" cy="599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1A4B93"/>
                </a:solidFill>
                <a:latin typeface="IreneFlorentina"/>
              </a:rPr>
              <a:t>Lief zijn </a:t>
            </a:r>
          </a:p>
        </p:txBody>
      </p:sp>
      <p:sp>
        <p:nvSpPr>
          <p:cNvPr id="30" name="TextBox 30"/>
          <p:cNvSpPr txBox="1"/>
          <p:nvPr/>
        </p:nvSpPr>
        <p:spPr>
          <a:xfrm rot="590809">
            <a:off x="8270925" y="8331328"/>
            <a:ext cx="4099960" cy="1199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1A4B93"/>
                </a:solidFill>
                <a:latin typeface="IreneFlorentina"/>
              </a:rPr>
              <a:t>goed in samenwerken </a:t>
            </a:r>
          </a:p>
        </p:txBody>
      </p:sp>
      <p:pic>
        <p:nvPicPr>
          <p:cNvPr id="31" name="Picture 31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0" y="71322"/>
            <a:ext cx="4232451" cy="2070053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15076141" y="-91300"/>
            <a:ext cx="3815505" cy="2875937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15462472" y="147184"/>
            <a:ext cx="2491424" cy="2398968"/>
          </a:xfrm>
          <a:prstGeom prst="rect">
            <a:avLst/>
          </a:prstGeom>
        </p:spPr>
      </p:pic>
      <p:grpSp>
        <p:nvGrpSpPr>
          <p:cNvPr id="35" name="Group 35"/>
          <p:cNvGrpSpPr/>
          <p:nvPr/>
        </p:nvGrpSpPr>
        <p:grpSpPr>
          <a:xfrm>
            <a:off x="227015" y="8012447"/>
            <a:ext cx="2274553" cy="2274553"/>
            <a:chOff x="0" y="0"/>
            <a:chExt cx="3032737" cy="3032737"/>
          </a:xfrm>
        </p:grpSpPr>
        <p:pic>
          <p:nvPicPr>
            <p:cNvPr id="36" name="Picture 36"/>
            <p:cNvPicPr>
              <a:picLocks noChangeAspect="1"/>
            </p:cNvPicPr>
            <p:nvPr/>
          </p:nvPicPr>
          <p:blipFill>
            <a:blip r:embed="rId26">
              <a:alphaModFix amt="44999"/>
            </a:blip>
            <a:srcRect/>
            <a:stretch>
              <a:fillRect/>
            </a:stretch>
          </p:blipFill>
          <p:spPr>
            <a:xfrm>
              <a:off x="0" y="0"/>
              <a:ext cx="3032737" cy="3032737"/>
            </a:xfrm>
            <a:prstGeom prst="rect">
              <a:avLst/>
            </a:prstGeom>
          </p:spPr>
        </p:pic>
        <p:pic>
          <p:nvPicPr>
            <p:cNvPr id="37" name="Picture 37"/>
            <p:cNvPicPr>
              <a:picLocks noChangeAspect="1"/>
            </p:cNvPicPr>
            <p:nvPr/>
          </p:nvPicPr>
          <p:blipFill>
            <a:blip r:embed="rId27"/>
            <a:srcRect/>
            <a:stretch>
              <a:fillRect/>
            </a:stretch>
          </p:blipFill>
          <p:spPr>
            <a:xfrm>
              <a:off x="0" y="0"/>
              <a:ext cx="3032737" cy="3032737"/>
            </a:xfrm>
            <a:prstGeom prst="rect">
              <a:avLst/>
            </a:prstGeom>
          </p:spPr>
        </p:pic>
        <p:pic>
          <p:nvPicPr>
            <p:cNvPr id="38" name="Picture 38"/>
            <p:cNvPicPr>
              <a:picLocks noChangeAspect="1"/>
            </p:cNvPicPr>
            <p:nvPr/>
          </p:nvPicPr>
          <p:blipFill>
            <a:blip r:embed="rId28" cstate="print">
              <a:alphaModFix amt="44999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261602" y="578746"/>
              <a:ext cx="764104" cy="1456766"/>
            </a:xfrm>
            <a:prstGeom prst="rect">
              <a:avLst/>
            </a:prstGeom>
          </p:spPr>
        </p:pic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CA2418F5-3ADD-46F7-AC8C-53B0AB204998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222" y="246447"/>
            <a:ext cx="2577783" cy="166308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4B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812954">
            <a:off x="-1710919" y="7166484"/>
            <a:ext cx="5659146" cy="723844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700000">
            <a:off x="15035822" y="-4473262"/>
            <a:ext cx="5659146" cy="723844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248125" y="405329"/>
            <a:ext cx="3905818" cy="390581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316803">
            <a:off x="15626399" y="4697372"/>
            <a:ext cx="3668355" cy="366835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3912859">
            <a:off x="12421380" y="6732008"/>
            <a:ext cx="1399032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5016853" flipH="1">
            <a:off x="1097834" y="926508"/>
            <a:ext cx="3046234" cy="286346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1003504">
            <a:off x="-1323176" y="5135862"/>
            <a:ext cx="4171749" cy="216930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4226986" y="685331"/>
            <a:ext cx="9080354" cy="1782019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 rot="-66899">
            <a:off x="5578227" y="915203"/>
            <a:ext cx="6376375" cy="1381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00"/>
              </a:lnSpc>
            </a:pPr>
            <a:r>
              <a:rPr lang="en-US" sz="8500" spc="-255">
                <a:solidFill>
                  <a:srgbClr val="1A4B93"/>
                </a:solidFill>
                <a:latin typeface="IreneFlorentina"/>
              </a:rPr>
              <a:t>Kijk maar!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0" y="71322"/>
            <a:ext cx="4232451" cy="207005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5076141" y="-91300"/>
            <a:ext cx="3815505" cy="287593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>
            <a:off x="15462472" y="147184"/>
            <a:ext cx="2491424" cy="239896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A14B7E1-CD23-40EF-96DC-EE0853DB3FC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222" y="246447"/>
            <a:ext cx="2577783" cy="1663086"/>
          </a:xfrm>
          <a:prstGeom prst="rect">
            <a:avLst/>
          </a:prstGeom>
        </p:spPr>
      </p:pic>
      <p:pic>
        <p:nvPicPr>
          <p:cNvPr id="10" name="Onlinemedia 9" descr="kennisclip michelle">
            <a:hlinkClick r:id="" action="ppaction://media"/>
            <a:extLst>
              <a:ext uri="{FF2B5EF4-FFF2-40B4-BE49-F238E27FC236}">
                <a16:creationId xmlns:a16="http://schemas.microsoft.com/office/drawing/2014/main" id="{F42DB868-586A-6348-0A5E-7512BE46E28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26"/>
          <a:stretch>
            <a:fillRect/>
          </a:stretch>
        </p:blipFill>
        <p:spPr>
          <a:xfrm>
            <a:off x="2499471" y="2600657"/>
            <a:ext cx="12636109" cy="71394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D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167987" y="405329"/>
            <a:ext cx="3905818" cy="390581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35650">
            <a:off x="1548995" y="1274915"/>
            <a:ext cx="14223654" cy="786180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6812954">
            <a:off x="-1710919" y="7166484"/>
            <a:ext cx="5659146" cy="723844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316803">
            <a:off x="15626399" y="4697372"/>
            <a:ext cx="3668355" cy="366835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016853" flipH="1">
            <a:off x="4043858" y="-14781"/>
            <a:ext cx="3046234" cy="286346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03504">
            <a:off x="-1323176" y="5135862"/>
            <a:ext cx="4171749" cy="216930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33123"/>
          <a:stretch>
            <a:fillRect/>
          </a:stretch>
        </p:blipFill>
        <p:spPr>
          <a:xfrm rot="5400000" flipH="1">
            <a:off x="8382578" y="3513117"/>
            <a:ext cx="942146" cy="38565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33123"/>
          <a:stretch>
            <a:fillRect/>
          </a:stretch>
        </p:blipFill>
        <p:spPr>
          <a:xfrm rot="-3960071">
            <a:off x="6320401" y="5836090"/>
            <a:ext cx="942146" cy="38565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33123"/>
          <a:stretch>
            <a:fillRect/>
          </a:stretch>
        </p:blipFill>
        <p:spPr>
          <a:xfrm rot="-7127771" flipV="1">
            <a:off x="10907570" y="5833017"/>
            <a:ext cx="942146" cy="38565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853651" y="6854707"/>
            <a:ext cx="876593" cy="84471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1599491">
            <a:off x="4346595" y="6538538"/>
            <a:ext cx="627274" cy="1806286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984781" y="2155135"/>
            <a:ext cx="14318438" cy="934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1A4B93"/>
                </a:solidFill>
                <a:latin typeface="IreneFlorentina"/>
              </a:rPr>
              <a:t>Sociaal gedrag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5076141" y="-91300"/>
            <a:ext cx="3815505" cy="2875937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2132728" y="4271096"/>
            <a:ext cx="14318438" cy="934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1A4B93"/>
                </a:solidFill>
                <a:latin typeface="IreneFlorentina"/>
              </a:rPr>
              <a:t>Sociale vaardigheden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058661" y="6840269"/>
            <a:ext cx="3465626" cy="859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4800">
                <a:solidFill>
                  <a:srgbClr val="1A4B93"/>
                </a:solidFill>
                <a:latin typeface="IreneFlorentina"/>
              </a:rPr>
              <a:t>Genen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730243" y="6407724"/>
            <a:ext cx="4889522" cy="166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80"/>
              </a:lnSpc>
            </a:pPr>
            <a:r>
              <a:rPr lang="en-US" sz="4700">
                <a:solidFill>
                  <a:srgbClr val="1A4B93"/>
                </a:solidFill>
                <a:latin typeface="IreneFlorentina"/>
              </a:rPr>
              <a:t>Sociale </a:t>
            </a:r>
          </a:p>
          <a:p>
            <a:pPr algn="ctr">
              <a:lnSpc>
                <a:spcPts val="6580"/>
              </a:lnSpc>
            </a:pPr>
            <a:r>
              <a:rPr lang="en-US" sz="4700">
                <a:solidFill>
                  <a:srgbClr val="1A4B93"/>
                </a:solidFill>
                <a:latin typeface="IreneFlorentina"/>
              </a:rPr>
              <a:t>omgeving 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9145428" y="8117144"/>
            <a:ext cx="5258224" cy="347042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0" y="71322"/>
            <a:ext cx="4232451" cy="207005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4452552" y="-528753"/>
            <a:ext cx="9678789" cy="2689858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6668182" y="-50599"/>
            <a:ext cx="5247531" cy="1552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FFFFF"/>
                </a:solidFill>
                <a:latin typeface="Poetsen"/>
              </a:rPr>
              <a:t>Overzicht</a:t>
            </a:r>
          </a:p>
        </p:txBody>
      </p:sp>
      <p:pic>
        <p:nvPicPr>
          <p:cNvPr id="23" name="Picture 23"/>
          <p:cNvPicPr>
            <a:picLocks noChangeAspect="1"/>
          </p:cNvPicPr>
          <p:nvPr/>
        </p:nvPicPr>
        <p:blipFill>
          <a:blip r:embed="rId28"/>
          <a:srcRect/>
          <a:stretch>
            <a:fillRect/>
          </a:stretch>
        </p:blipFill>
        <p:spPr>
          <a:xfrm>
            <a:off x="15462472" y="147184"/>
            <a:ext cx="2491424" cy="2398968"/>
          </a:xfrm>
          <a:prstGeom prst="rect">
            <a:avLst/>
          </a:prstGeom>
        </p:spPr>
      </p:pic>
      <p:grpSp>
        <p:nvGrpSpPr>
          <p:cNvPr id="24" name="Group 24"/>
          <p:cNvGrpSpPr/>
          <p:nvPr/>
        </p:nvGrpSpPr>
        <p:grpSpPr>
          <a:xfrm>
            <a:off x="227015" y="8918320"/>
            <a:ext cx="1368680" cy="1368680"/>
            <a:chOff x="0" y="0"/>
            <a:chExt cx="1824907" cy="1824907"/>
          </a:xfrm>
        </p:grpSpPr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29" cstate="print">
              <a:alphaModFix amt="44999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824907" cy="1824907"/>
            </a:xfrm>
            <a:prstGeom prst="rect">
              <a:avLst/>
            </a:prstGeom>
          </p:spPr>
        </p:pic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824907" cy="1824907"/>
            </a:xfrm>
            <a:prstGeom prst="rect">
              <a:avLst/>
            </a:prstGeom>
          </p:spPr>
        </p:pic>
        <p:pic>
          <p:nvPicPr>
            <p:cNvPr id="27" name="Picture 27"/>
            <p:cNvPicPr>
              <a:picLocks noChangeAspect="1"/>
            </p:cNvPicPr>
            <p:nvPr/>
          </p:nvPicPr>
          <p:blipFill>
            <a:blip r:embed="rId31" cstate="print">
              <a:alphaModFix amt="44999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360887" y="348252"/>
              <a:ext cx="459789" cy="876588"/>
            </a:xfrm>
            <a:prstGeom prst="rect">
              <a:avLst/>
            </a:prstGeom>
          </p:spPr>
        </p:pic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6AA3912D-F239-4747-81B5-2B30B8172179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222" y="246447"/>
            <a:ext cx="2577783" cy="166308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749042">
            <a:off x="1418190" y="6885661"/>
            <a:ext cx="1399032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067574">
            <a:off x="703024" y="7338754"/>
            <a:ext cx="2524463" cy="524563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917341">
            <a:off x="941775" y="-2112616"/>
            <a:ext cx="2023067" cy="598218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04412" flipH="1">
            <a:off x="14932053" y="1202427"/>
            <a:ext cx="2165887" cy="203593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4554682" y="1688011"/>
            <a:ext cx="8216153" cy="8216153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859071" y="821328"/>
            <a:ext cx="12569857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 spc="-150">
                <a:solidFill>
                  <a:srgbClr val="1A4B93"/>
                </a:solidFill>
                <a:latin typeface="IreneFlorentina"/>
              </a:rPr>
              <a:t>WAT GAAN WE VANDAAG DOEN?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469EC31A-59AA-69B1-FC3B-3B1AC4FB61A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283053">
            <a:off x="12212850" y="5978495"/>
            <a:ext cx="8757972" cy="5802156"/>
          </a:xfrm>
          <a:prstGeom prst="rect">
            <a:avLst/>
          </a:prstGeom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A4F3DD80-90D9-7377-44A4-25658A6A7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85757" y="7594156"/>
            <a:ext cx="4202243" cy="252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749042">
            <a:off x="1418190" y="6885661"/>
            <a:ext cx="1399032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067574">
            <a:off x="703024" y="7338754"/>
            <a:ext cx="2524463" cy="524563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917341">
            <a:off x="941775" y="-2112616"/>
            <a:ext cx="2023067" cy="598218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04412" flipH="1">
            <a:off x="14932053" y="1202427"/>
            <a:ext cx="2165887" cy="203593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377830" y="792753"/>
            <a:ext cx="12569857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 spc="-150">
                <a:solidFill>
                  <a:srgbClr val="1A4B93"/>
                </a:solidFill>
                <a:latin typeface="IreneFlorentina"/>
              </a:rPr>
              <a:t>VERKENNEN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4554682" y="1688011"/>
            <a:ext cx="8216153" cy="8216153"/>
            <a:chOff x="0" y="0"/>
            <a:chExt cx="10954871" cy="10954871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10">
              <a:alphaModFix amt="44999"/>
            </a:blip>
            <a:srcRect/>
            <a:stretch>
              <a:fillRect/>
            </a:stretch>
          </p:blipFill>
          <p:spPr>
            <a:xfrm>
              <a:off x="0" y="0"/>
              <a:ext cx="10954871" cy="10954871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0" y="0"/>
              <a:ext cx="10954871" cy="10954871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2" cstate="print">
              <a:alphaModFix amt="44999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8169369" y="2090549"/>
              <a:ext cx="2760101" cy="5262138"/>
            </a:xfrm>
            <a:prstGeom prst="rect">
              <a:avLst/>
            </a:prstGeom>
          </p:spPr>
        </p:pic>
      </p:grpSp>
      <p:pic>
        <p:nvPicPr>
          <p:cNvPr id="16" name="Picture 2">
            <a:extLst>
              <a:ext uri="{FF2B5EF4-FFF2-40B4-BE49-F238E27FC236}">
                <a16:creationId xmlns:a16="http://schemas.microsoft.com/office/drawing/2014/main" id="{80FD047F-4840-7A3D-4DBE-51435480410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283053">
            <a:off x="12212850" y="5978495"/>
            <a:ext cx="8757972" cy="5802156"/>
          </a:xfrm>
          <a:prstGeom prst="rect">
            <a:avLst/>
          </a:prstGeom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60FC4EAC-7507-8BDD-FA33-E651C734B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85757" y="7594156"/>
            <a:ext cx="4202243" cy="252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486825" flipH="1">
            <a:off x="12306657" y="-320135"/>
            <a:ext cx="8233650" cy="312878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199318" y="4116488"/>
            <a:ext cx="4446717" cy="450404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035743" y="2907294"/>
            <a:ext cx="6697666" cy="6655806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947030" y="831877"/>
            <a:ext cx="10951293" cy="2690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53"/>
              </a:lnSpc>
            </a:pPr>
            <a:r>
              <a:rPr lang="en-US" sz="5628" spc="-168">
                <a:solidFill>
                  <a:srgbClr val="1A4B93"/>
                </a:solidFill>
                <a:latin typeface="IreneFlorentina"/>
              </a:rPr>
              <a:t>WAAROM ZIJN WE SOCIAAL?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290049">
            <a:off x="-910984" y="-3392184"/>
            <a:ext cx="5659146" cy="7238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0" y="71322"/>
            <a:ext cx="4232451" cy="207005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076141" y="-91300"/>
            <a:ext cx="3815505" cy="287593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5462472" y="147184"/>
            <a:ext cx="2491424" cy="2398968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227015" y="8012447"/>
            <a:ext cx="2274553" cy="2274553"/>
            <a:chOff x="0" y="0"/>
            <a:chExt cx="3032737" cy="3032737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5">
              <a:alphaModFix amt="44999"/>
            </a:blip>
            <a:srcRect/>
            <a:stretch>
              <a:fillRect/>
            </a:stretch>
          </p:blipFill>
          <p:spPr>
            <a:xfrm>
              <a:off x="0" y="0"/>
              <a:ext cx="3032737" cy="3032737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>
            <a:xfrm>
              <a:off x="0" y="0"/>
              <a:ext cx="3032737" cy="3032737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17" cstate="print">
              <a:alphaModFix amt="44999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261602" y="578746"/>
              <a:ext cx="764104" cy="1456766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0777577B-1F2E-4DEC-A757-9C16C7BB596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222" y="246447"/>
            <a:ext cx="2577783" cy="1663086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1B331590-37FC-5D1F-4074-37BFF4D9E21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1283053">
            <a:off x="12212850" y="5978495"/>
            <a:ext cx="8757972" cy="5802156"/>
          </a:xfrm>
          <a:prstGeom prst="rect">
            <a:avLst/>
          </a:prstGeom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3880394B-6260-1B66-AFE4-F7252A3D2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85757" y="7594156"/>
            <a:ext cx="4202243" cy="252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486825" flipH="1">
            <a:off x="12306657" y="-320135"/>
            <a:ext cx="8233650" cy="3128787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256514" y="1101384"/>
            <a:ext cx="10061729" cy="1925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1A4B93"/>
                </a:solidFill>
                <a:latin typeface="IreneFlorentina"/>
              </a:rPr>
              <a:t>WAT IS SOCIAAL GEDRAG?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290049">
            <a:off x="-910984" y="-3392184"/>
            <a:ext cx="5659146" cy="723844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71322"/>
            <a:ext cx="4232451" cy="207005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076141" y="-91300"/>
            <a:ext cx="3815505" cy="287593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5462472" y="147184"/>
            <a:ext cx="2491424" cy="2398968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227015" y="8012447"/>
            <a:ext cx="2274553" cy="2274553"/>
            <a:chOff x="0" y="0"/>
            <a:chExt cx="3032737" cy="3032737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1">
              <a:alphaModFix amt="44999"/>
            </a:blip>
            <a:srcRect/>
            <a:stretch>
              <a:fillRect/>
            </a:stretch>
          </p:blipFill>
          <p:spPr>
            <a:xfrm>
              <a:off x="0" y="0"/>
              <a:ext cx="3032737" cy="3032737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0" y="0"/>
              <a:ext cx="3032737" cy="3032737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3" cstate="print">
              <a:alphaModFix amt="44999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261602" y="578746"/>
              <a:ext cx="764104" cy="1456766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F19E423-7EA5-430C-AA70-627AFD32A6B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222" y="246447"/>
            <a:ext cx="2577783" cy="1663086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1C36F0D2-B486-A4BF-A73F-88579FBE439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283053">
            <a:off x="12212850" y="5978495"/>
            <a:ext cx="8757972" cy="5802156"/>
          </a:xfrm>
          <a:prstGeom prst="rect">
            <a:avLst/>
          </a:prstGeom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F6ED93A3-292D-CCB6-2361-5CB862553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85757" y="7594156"/>
            <a:ext cx="4202243" cy="252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486825" flipH="1">
            <a:off x="12306657" y="-320135"/>
            <a:ext cx="8233650" cy="312878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24246" flipH="1">
            <a:off x="11958758" y="8931985"/>
            <a:ext cx="7007079" cy="160525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94268" y="3611039"/>
            <a:ext cx="16065032" cy="446467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14913" y="3944036"/>
            <a:ext cx="4725843" cy="346275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146450" y="4281863"/>
            <a:ext cx="4281856" cy="278709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2742440" y="3618013"/>
            <a:ext cx="3086100" cy="41148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4256514" y="1101384"/>
            <a:ext cx="10061729" cy="1925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1A4B93"/>
                </a:solidFill>
                <a:latin typeface="IreneFlorentina"/>
              </a:rPr>
              <a:t>WAT IS SOCIAAL GEDRAG?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8290049">
            <a:off x="-910984" y="-3392184"/>
            <a:ext cx="5659146" cy="7238443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918589" y="8393530"/>
            <a:ext cx="3647640" cy="582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 spc="-99">
                <a:solidFill>
                  <a:srgbClr val="1A4B93"/>
                </a:solidFill>
                <a:latin typeface="IreneFlorentina Bold"/>
              </a:rPr>
              <a:t>Lief </a:t>
            </a:r>
            <a:r>
              <a:rPr lang="en-US" sz="3300" spc="-99" err="1">
                <a:solidFill>
                  <a:srgbClr val="1A4B93"/>
                </a:solidFill>
                <a:latin typeface="IreneFlorentina Bold"/>
              </a:rPr>
              <a:t>zijn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550331" y="8323363"/>
            <a:ext cx="3474095" cy="599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err="1">
                <a:solidFill>
                  <a:srgbClr val="1A4B93"/>
                </a:solidFill>
                <a:latin typeface="IreneFlorentina"/>
              </a:rPr>
              <a:t>Samenwerken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742440" y="8085238"/>
            <a:ext cx="4015978" cy="1199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err="1">
                <a:solidFill>
                  <a:srgbClr val="1A4B93"/>
                </a:solidFill>
                <a:latin typeface="IreneFlorentina"/>
              </a:rPr>
              <a:t>Opkomen</a:t>
            </a:r>
            <a:r>
              <a:rPr lang="en-US" sz="3399">
                <a:solidFill>
                  <a:srgbClr val="1A4B93"/>
                </a:solidFill>
                <a:latin typeface="IreneFlorentina"/>
              </a:rPr>
              <a:t> </a:t>
            </a:r>
            <a:r>
              <a:rPr lang="en-US" sz="3399" err="1">
                <a:solidFill>
                  <a:srgbClr val="1A4B93"/>
                </a:solidFill>
                <a:latin typeface="IreneFlorentina"/>
              </a:rPr>
              <a:t>voor</a:t>
            </a:r>
            <a:r>
              <a:rPr lang="en-US" sz="3399">
                <a:solidFill>
                  <a:srgbClr val="1A4B93"/>
                </a:solidFill>
                <a:latin typeface="IreneFlorentina"/>
              </a:rPr>
              <a:t> </a:t>
            </a:r>
          </a:p>
          <a:p>
            <a:pPr algn="ctr">
              <a:lnSpc>
                <a:spcPts val="4759"/>
              </a:lnSpc>
            </a:pPr>
            <a:r>
              <a:rPr lang="en-US" sz="3399" err="1">
                <a:solidFill>
                  <a:srgbClr val="1A4B93"/>
                </a:solidFill>
                <a:latin typeface="IreneFlorentina"/>
              </a:rPr>
              <a:t>iemand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452047" y="2834102"/>
            <a:ext cx="3383905" cy="599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err="1">
                <a:solidFill>
                  <a:srgbClr val="1A4B93"/>
                </a:solidFill>
                <a:latin typeface="IreneFlorentina"/>
              </a:rPr>
              <a:t>Bijvoorbeeld</a:t>
            </a:r>
            <a:r>
              <a:rPr lang="en-US" sz="3399">
                <a:solidFill>
                  <a:srgbClr val="1A4B93"/>
                </a:solidFill>
                <a:latin typeface="IreneFlorentina"/>
              </a:rPr>
              <a:t>: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0" y="71322"/>
            <a:ext cx="4232451" cy="207005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5076141" y="-91300"/>
            <a:ext cx="3815505" cy="287593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15462472" y="147184"/>
            <a:ext cx="2491424" cy="2398968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>
            <a:off x="227015" y="8012447"/>
            <a:ext cx="2274553" cy="2274553"/>
            <a:chOff x="0" y="0"/>
            <a:chExt cx="3032737" cy="3032737"/>
          </a:xfrm>
        </p:grpSpPr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21">
              <a:alphaModFix amt="44999"/>
            </a:blip>
            <a:srcRect/>
            <a:stretch>
              <a:fillRect/>
            </a:stretch>
          </p:blipFill>
          <p:spPr>
            <a:xfrm>
              <a:off x="0" y="0"/>
              <a:ext cx="3032737" cy="3032737"/>
            </a:xfrm>
            <a:prstGeom prst="rect">
              <a:avLst/>
            </a:prstGeom>
          </p:spPr>
        </p:pic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22"/>
            <a:srcRect/>
            <a:stretch>
              <a:fillRect/>
            </a:stretch>
          </p:blipFill>
          <p:spPr>
            <a:xfrm>
              <a:off x="0" y="0"/>
              <a:ext cx="3032737" cy="3032737"/>
            </a:xfrm>
            <a:prstGeom prst="rect">
              <a:avLst/>
            </a:prstGeom>
          </p:spPr>
        </p:pic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23" cstate="print">
              <a:alphaModFix amt="44999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261602" y="578746"/>
              <a:ext cx="764104" cy="1456766"/>
            </a:xfrm>
            <a:prstGeom prst="rect">
              <a:avLst/>
            </a:prstGeom>
          </p:spPr>
        </p:pic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DE3479A6-1EC5-4E31-B922-ACF7093F9C0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222" y="246447"/>
            <a:ext cx="2577783" cy="166308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:a16="http://schemas.microsoft.com/office/drawing/2014/main" id="{E19ACEF3-491A-0BAF-AC34-7EC72AFC97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283053">
            <a:off x="12212850" y="5978495"/>
            <a:ext cx="8757972" cy="5802156"/>
          </a:xfrm>
          <a:prstGeom prst="rect">
            <a:avLst/>
          </a:prstGeom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52FE074C-CE35-52E6-27EA-AA0C32347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85757" y="7594156"/>
            <a:ext cx="4202243" cy="252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248938" y="6392354"/>
            <a:ext cx="3685638" cy="341382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945780" y="6278249"/>
            <a:ext cx="3516517" cy="325717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437442" y="2550574"/>
            <a:ext cx="13413116" cy="372767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0486825" flipH="1">
            <a:off x="12306657" y="-320135"/>
            <a:ext cx="8233650" cy="312878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8290049">
            <a:off x="-910984" y="-3392184"/>
            <a:ext cx="5659146" cy="7238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3561935" y="3260760"/>
            <a:ext cx="2337299" cy="246739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2181411" y="3579250"/>
            <a:ext cx="2662833" cy="167032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41464" y="3100665"/>
            <a:ext cx="3100286" cy="2627492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3962151" y="7821111"/>
            <a:ext cx="2259211" cy="599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err="1">
                <a:solidFill>
                  <a:srgbClr val="1A4B93"/>
                </a:solidFill>
                <a:latin typeface="IreneFlorentina"/>
              </a:rPr>
              <a:t>Rekenen</a:t>
            </a:r>
            <a:r>
              <a:rPr lang="en-US" sz="3399">
                <a:solidFill>
                  <a:srgbClr val="1A4B93"/>
                </a:solidFill>
                <a:latin typeface="IreneFlorentina"/>
              </a:rPr>
              <a:t>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837413" y="7642577"/>
            <a:ext cx="1733252" cy="599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1A4B93"/>
                </a:solidFill>
                <a:latin typeface="IreneFlorentina"/>
              </a:rPr>
              <a:t>Lezen 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593857" y="6278249"/>
            <a:ext cx="3685638" cy="3413822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8131602" y="7642577"/>
            <a:ext cx="2610148" cy="599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err="1">
                <a:solidFill>
                  <a:srgbClr val="1A4B93"/>
                </a:solidFill>
                <a:latin typeface="IreneFlorentina"/>
              </a:rPr>
              <a:t>Schrijven</a:t>
            </a:r>
            <a:r>
              <a:rPr lang="en-US" sz="3399">
                <a:solidFill>
                  <a:srgbClr val="1A4B93"/>
                </a:solidFill>
                <a:latin typeface="IreneFlorentina"/>
              </a:rPr>
              <a:t> 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0" y="71322"/>
            <a:ext cx="4232451" cy="207005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5076141" y="-91300"/>
            <a:ext cx="3815505" cy="287593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15462472" y="147184"/>
            <a:ext cx="2491424" cy="2398968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227015" y="8012447"/>
            <a:ext cx="2274553" cy="2274553"/>
            <a:chOff x="0" y="0"/>
            <a:chExt cx="3032737" cy="3032737"/>
          </a:xfrm>
        </p:grpSpPr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23">
              <a:alphaModFix amt="44999"/>
            </a:blip>
            <a:srcRect/>
            <a:stretch>
              <a:fillRect/>
            </a:stretch>
          </p:blipFill>
          <p:spPr>
            <a:xfrm>
              <a:off x="0" y="0"/>
              <a:ext cx="3032737" cy="3032737"/>
            </a:xfrm>
            <a:prstGeom prst="rect">
              <a:avLst/>
            </a:prstGeom>
          </p:spPr>
        </p:pic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24"/>
            <a:srcRect/>
            <a:stretch>
              <a:fillRect/>
            </a:stretch>
          </p:blipFill>
          <p:spPr>
            <a:xfrm>
              <a:off x="0" y="0"/>
              <a:ext cx="3032737" cy="3032737"/>
            </a:xfrm>
            <a:prstGeom prst="rect">
              <a:avLst/>
            </a:prstGeom>
          </p:spPr>
        </p:pic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25" cstate="print">
              <a:alphaModFix amt="44999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261602" y="578746"/>
              <a:ext cx="764104" cy="1456766"/>
            </a:xfrm>
            <a:prstGeom prst="rect">
              <a:avLst/>
            </a:prstGeom>
          </p:spPr>
        </p:pic>
      </p:grpSp>
      <p:sp>
        <p:nvSpPr>
          <p:cNvPr id="23" name="TextBox 23"/>
          <p:cNvSpPr txBox="1"/>
          <p:nvPr/>
        </p:nvSpPr>
        <p:spPr>
          <a:xfrm>
            <a:off x="4506074" y="795116"/>
            <a:ext cx="10064592" cy="1584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4800">
                <a:solidFill>
                  <a:srgbClr val="1A4B93"/>
                </a:solidFill>
                <a:latin typeface="IreneFlorentina"/>
              </a:rPr>
              <a:t>WAT ZIJN  VAARDIGHEDEN?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E815390-A694-4DF4-A43D-9901564A746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222" y="246447"/>
            <a:ext cx="2577783" cy="166308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486825" flipH="1">
            <a:off x="12306657" y="-320135"/>
            <a:ext cx="8233650" cy="3128787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505200" y="1301484"/>
            <a:ext cx="12426449" cy="16322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4800">
                <a:solidFill>
                  <a:srgbClr val="1A4B93"/>
                </a:solidFill>
                <a:latin typeface="IreneFlorentina"/>
              </a:rPr>
              <a:t>WAT ZIJN SOCIALE VAARDIGHEDEN? 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290049">
            <a:off x="-910984" y="-3392184"/>
            <a:ext cx="5659146" cy="723844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71322"/>
            <a:ext cx="4232451" cy="207005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076141" y="-91300"/>
            <a:ext cx="3815505" cy="287593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5462472" y="147184"/>
            <a:ext cx="2491424" cy="2398968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227015" y="8012447"/>
            <a:ext cx="2274553" cy="2274553"/>
            <a:chOff x="0" y="0"/>
            <a:chExt cx="3032737" cy="3032737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1">
              <a:alphaModFix amt="44999"/>
            </a:blip>
            <a:srcRect/>
            <a:stretch>
              <a:fillRect/>
            </a:stretch>
          </p:blipFill>
          <p:spPr>
            <a:xfrm>
              <a:off x="0" y="0"/>
              <a:ext cx="3032737" cy="3032737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0" y="0"/>
              <a:ext cx="3032737" cy="3032737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3" cstate="print">
              <a:alphaModFix amt="44999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261602" y="578746"/>
              <a:ext cx="764104" cy="1456766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DB3D3FA8-4CBF-4E27-A2D3-51D7F94F552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222" y="246447"/>
            <a:ext cx="2577783" cy="1663086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0F9334AC-020C-97FC-3C5A-1388885E9F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283053">
            <a:off x="12212850" y="5978495"/>
            <a:ext cx="8757972" cy="5802156"/>
          </a:xfrm>
          <a:prstGeom prst="rect">
            <a:avLst/>
          </a:prstGeom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289C1909-DA0A-33CC-05DE-902449E07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85757" y="7594156"/>
            <a:ext cx="4202243" cy="252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be576bd-a51c-4632-8665-98abdfbb8d13">
      <Terms xmlns="http://schemas.microsoft.com/office/infopath/2007/PartnerControls"/>
    </lcf76f155ced4ddcb4097134ff3c332f>
    <TaxCatchAll xmlns="6be6b957-9fc3-408b-8f49-e34bc7723e06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7B10D88814A784D821F4C231D485217" ma:contentTypeVersion="16" ma:contentTypeDescription="Een nieuw document maken." ma:contentTypeScope="" ma:versionID="0db6f39d2c9db07e9e58b35978212039">
  <xsd:schema xmlns:xsd="http://www.w3.org/2001/XMLSchema" xmlns:xs="http://www.w3.org/2001/XMLSchema" xmlns:p="http://schemas.microsoft.com/office/2006/metadata/properties" xmlns:ns2="1be576bd-a51c-4632-8665-98abdfbb8d13" xmlns:ns3="6be6b957-9fc3-408b-8f49-e34bc7723e06" targetNamespace="http://schemas.microsoft.com/office/2006/metadata/properties" ma:root="true" ma:fieldsID="a11ff9c9c17711099de76a1cdf6f243c" ns2:_="" ns3:_="">
    <xsd:import namespace="1be576bd-a51c-4632-8665-98abdfbb8d13"/>
    <xsd:import namespace="6be6b957-9fc3-408b-8f49-e34bc7723e0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e576bd-a51c-4632-8665-98abdfbb8d1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3" nillable="true" ma:taxonomy="true" ma:internalName="lcf76f155ced4ddcb4097134ff3c332f" ma:taxonomyFieldName="MediaServiceImageTags" ma:displayName="Afbeeldingtags" ma:readOnly="false" ma:fieldId="{5cf76f15-5ced-4ddc-b409-7134ff3c332f}" ma:taxonomyMulti="true" ma:sspId="d5e0f8d3-5d55-42d7-8108-7e842a0d744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e6b957-9fc3-408b-8f49-e34bc7723e06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e64bcbc-de47-4002-ae2b-0d02c6362684}" ma:internalName="TaxCatchAll" ma:showField="CatchAllData" ma:web="6be6b957-9fc3-408b-8f49-e34bc7723e0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D33811F-2378-4C29-8B35-C6441E60828E}">
  <ds:schemaRefs>
    <ds:schemaRef ds:uri="http://schemas.microsoft.com/office/infopath/2007/PartnerControls"/>
    <ds:schemaRef ds:uri="http://schemas.microsoft.com/office/2006/documentManagement/types"/>
    <ds:schemaRef ds:uri="http://purl.org/dc/dcmitype/"/>
    <ds:schemaRef ds:uri="http://schemas.microsoft.com/office/2006/metadata/properties"/>
    <ds:schemaRef ds:uri="http://purl.org/dc/elements/1.1/"/>
    <ds:schemaRef ds:uri="http://purl.org/dc/terms/"/>
    <ds:schemaRef ds:uri="http://schemas.openxmlformats.org/package/2006/metadata/core-properties"/>
    <ds:schemaRef ds:uri="6be6b957-9fc3-408b-8f49-e34bc7723e06"/>
    <ds:schemaRef ds:uri="1be576bd-a51c-4632-8665-98abdfbb8d13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BB435BA-6AFA-4605-BDE3-8E55A4DA5877}">
  <ds:schemaRefs>
    <ds:schemaRef ds:uri="1be576bd-a51c-4632-8665-98abdfbb8d13"/>
    <ds:schemaRef ds:uri="6be6b957-9fc3-408b-8f49-e34bc7723e0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1AA50753-20CF-4CB8-9383-7D2B20FEE3E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199</Words>
  <Application>Microsoft Macintosh PowerPoint</Application>
  <PresentationFormat>Aangepast</PresentationFormat>
  <Paragraphs>65</Paragraphs>
  <Slides>24</Slides>
  <Notes>3</Notes>
  <HiddenSlides>0</HiddenSlides>
  <MMClips>3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24</vt:i4>
      </vt:variant>
    </vt:vector>
  </HeadingPairs>
  <TitlesOfParts>
    <vt:vector size="30" baseType="lpstr">
      <vt:lpstr>Calibri</vt:lpstr>
      <vt:lpstr>IreneFlorentina</vt:lpstr>
      <vt:lpstr>IreneFlorentina Bold</vt:lpstr>
      <vt:lpstr>Poetsen</vt:lpstr>
      <vt:lpstr>Arial</vt:lpstr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Monique Herwegen</dc:creator>
  <cp:lastModifiedBy>Eloise Swets-Tervoort</cp:lastModifiedBy>
  <cp:revision>2</cp:revision>
  <dcterms:modified xsi:type="dcterms:W3CDTF">2023-12-07T14:30:54Z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0x01010087B10D88814A784D821F4C231D485217</vt:lpwstr>
  </property>
  <property fmtid="{D5CDD505-2E9C-101B-9397-08002B2CF9AE}" pid="3" name="MSIP_Label_8772ba27-cab8-4042-a351-a31f6e4eacdc_Enabled">
    <vt:lpwstr>true</vt:lpwstr>
  </property>
  <property fmtid="{D5CDD505-2E9C-101B-9397-08002B2CF9AE}" pid="4" name="MSIP_Label_8772ba27-cab8-4042-a351-a31f6e4eacdc_Method">
    <vt:lpwstr>Standard</vt:lpwstr>
  </property>
  <property fmtid="{D5CDD505-2E9C-101B-9397-08002B2CF9AE}" pid="5" name="MSIP_Label_8772ba27-cab8-4042-a351-a31f6e4eacdc_Name">
    <vt:lpwstr>Internal</vt:lpwstr>
  </property>
  <property fmtid="{D5CDD505-2E9C-101B-9397-08002B2CF9AE}" pid="6" name="MSIP_Label_8772ba27-cab8-4042-a351-a31f6e4eacdc_SiteId">
    <vt:lpwstr>715902d6-f63e-4b8d-929b-4bb170bad492</vt:lpwstr>
  </property>
  <property fmtid="{D5CDD505-2E9C-101B-9397-08002B2CF9AE}" pid="7" name="MSIP_Label_8772ba27-cab8-4042-a351-a31f6e4eacdc_ContentBits">
    <vt:lpwstr>0</vt:lpwstr>
  </property>
  <property fmtid="{D5CDD505-2E9C-101B-9397-08002B2CF9AE}" pid="8" name="MediaServiceImageTags">
    <vt:lpwstr/>
  </property>
  <property fmtid="{D5CDD505-2E9C-101B-9397-08002B2CF9AE}" pid="9" name="MSIP_Label_8772ba27-cab8-4042-a351-a31f6e4eacdc_SetDate">
    <vt:lpwstr>2023-09-19T11:08:32Z</vt:lpwstr>
  </property>
  <property fmtid="{D5CDD505-2E9C-101B-9397-08002B2CF9AE}" pid="10" name="MSIP_Label_8772ba27-cab8-4042-a351-a31f6e4eacdc_ActionId">
    <vt:lpwstr>67067700-c9fd-46d7-ab25-4bea02266b3a</vt:lpwstr>
  </property>
</Properties>
</file>