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1"/>
  </p:notes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3" r:id="rId20"/>
    <p:sldId id="275" r:id="rId21"/>
    <p:sldId id="277" r:id="rId22"/>
    <p:sldId id="278" r:id="rId23"/>
    <p:sldId id="279" r:id="rId24"/>
    <p:sldId id="280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2" r:id="rId35"/>
    <p:sldId id="293" r:id="rId36"/>
    <p:sldId id="294" r:id="rId37"/>
    <p:sldId id="295" r:id="rId38"/>
    <p:sldId id="296" r:id="rId39"/>
    <p:sldId id="297" r:id="rId40"/>
  </p:sldIdLst>
  <p:sldSz cx="18288000" cy="10287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IreneFlorentina" panose="020B0604020202020204" charset="0"/>
      <p:regular r:id="rId46"/>
    </p:embeddedFont>
    <p:embeddedFont>
      <p:font typeface="Poetsen" panose="020B0604020202020204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4B93"/>
    <a:srgbClr val="F19D42"/>
    <a:srgbClr val="F7F1E4"/>
    <a:srgbClr val="F7F1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19AA60-6E4E-4356-A6BA-93E980A3A6DE}" v="104" dt="2023-09-29T15:05:33.5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4.fntdata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wan Huijgen" userId="e0cabf83-1478-4e2a-909c-f70581844008" providerId="ADAL" clId="{EF19AA60-6E4E-4356-A6BA-93E980A3A6DE}"/>
    <pc:docChg chg="undo custSel addSld delSld modSld">
      <pc:chgData name="Rowan Huijgen" userId="e0cabf83-1478-4e2a-909c-f70581844008" providerId="ADAL" clId="{EF19AA60-6E4E-4356-A6BA-93E980A3A6DE}" dt="2023-09-29T15:05:33.546" v="220"/>
      <pc:docMkLst>
        <pc:docMk/>
      </pc:docMkLst>
      <pc:sldChg chg="addSp modSp">
        <pc:chgData name="Rowan Huijgen" userId="e0cabf83-1478-4e2a-909c-f70581844008" providerId="ADAL" clId="{EF19AA60-6E4E-4356-A6BA-93E980A3A6DE}" dt="2023-09-29T14:10:27.998" v="2"/>
        <pc:sldMkLst>
          <pc:docMk/>
          <pc:sldMk cId="0" sldId="256"/>
        </pc:sldMkLst>
        <pc:picChg chg="add mod">
          <ac:chgData name="Rowan Huijgen" userId="e0cabf83-1478-4e2a-909c-f70581844008" providerId="ADAL" clId="{EF19AA60-6E4E-4356-A6BA-93E980A3A6DE}" dt="2023-09-29T14:10:27.998" v="2"/>
          <ac:picMkLst>
            <pc:docMk/>
            <pc:sldMk cId="0" sldId="256"/>
            <ac:picMk id="18" creationId="{82FC6279-94E8-9468-D8EC-29392473694A}"/>
          </ac:picMkLst>
        </pc:picChg>
        <pc:picChg chg="add mod">
          <ac:chgData name="Rowan Huijgen" userId="e0cabf83-1478-4e2a-909c-f70581844008" providerId="ADAL" clId="{EF19AA60-6E4E-4356-A6BA-93E980A3A6DE}" dt="2023-09-29T14:10:27.998" v="2"/>
          <ac:picMkLst>
            <pc:docMk/>
            <pc:sldMk cId="0" sldId="256"/>
            <ac:picMk id="19" creationId="{29A366CA-7B76-F452-F30C-86DC48FE1C7F}"/>
          </ac:picMkLst>
        </pc:picChg>
      </pc:sldChg>
      <pc:sldChg chg="del">
        <pc:chgData name="Rowan Huijgen" userId="e0cabf83-1478-4e2a-909c-f70581844008" providerId="ADAL" clId="{EF19AA60-6E4E-4356-A6BA-93E980A3A6DE}" dt="2023-09-29T14:10:41.036" v="3" actId="47"/>
        <pc:sldMkLst>
          <pc:docMk/>
          <pc:sldMk cId="0" sldId="257"/>
        </pc:sldMkLst>
      </pc:sldChg>
      <pc:sldChg chg="addSp modSp">
        <pc:chgData name="Rowan Huijgen" userId="e0cabf83-1478-4e2a-909c-f70581844008" providerId="ADAL" clId="{EF19AA60-6E4E-4356-A6BA-93E980A3A6DE}" dt="2023-09-29T15:02:24.853" v="137" actId="1076"/>
        <pc:sldMkLst>
          <pc:docMk/>
          <pc:sldMk cId="0" sldId="258"/>
        </pc:sldMkLst>
        <pc:picChg chg="add mod">
          <ac:chgData name="Rowan Huijgen" userId="e0cabf83-1478-4e2a-909c-f70581844008" providerId="ADAL" clId="{EF19AA60-6E4E-4356-A6BA-93E980A3A6DE}" dt="2023-09-29T15:02:24.853" v="137" actId="1076"/>
          <ac:picMkLst>
            <pc:docMk/>
            <pc:sldMk cId="0" sldId="258"/>
            <ac:picMk id="1026" creationId="{87578DEF-2718-8759-9090-14B14D88849F}"/>
          </ac:picMkLst>
        </pc:picChg>
        <pc:picChg chg="add mod">
          <ac:chgData name="Rowan Huijgen" userId="e0cabf83-1478-4e2a-909c-f70581844008" providerId="ADAL" clId="{EF19AA60-6E4E-4356-A6BA-93E980A3A6DE}" dt="2023-09-29T15:02:22.654" v="136" actId="167"/>
          <ac:picMkLst>
            <pc:docMk/>
            <pc:sldMk cId="0" sldId="258"/>
            <ac:picMk id="1027" creationId="{AF3D4C76-B6DC-1A01-F740-BFBAE11E5342}"/>
          </ac:picMkLst>
        </pc:picChg>
      </pc:sldChg>
      <pc:sldChg chg="addSp delSp modSp">
        <pc:chgData name="Rowan Huijgen" userId="e0cabf83-1478-4e2a-909c-f70581844008" providerId="ADAL" clId="{EF19AA60-6E4E-4356-A6BA-93E980A3A6DE}" dt="2023-09-29T15:02:38.413" v="139"/>
        <pc:sldMkLst>
          <pc:docMk/>
          <pc:sldMk cId="0" sldId="259"/>
        </pc:sldMkLst>
        <pc:picChg chg="add del mod">
          <ac:chgData name="Rowan Huijgen" userId="e0cabf83-1478-4e2a-909c-f70581844008" providerId="ADAL" clId="{EF19AA60-6E4E-4356-A6BA-93E980A3A6DE}" dt="2023-09-29T15:02:38.413" v="139"/>
          <ac:picMkLst>
            <pc:docMk/>
            <pc:sldMk cId="0" sldId="259"/>
            <ac:picMk id="20" creationId="{C9AA448D-77BE-AFB4-B0D9-CEF419184BBF}"/>
          </ac:picMkLst>
        </pc:picChg>
        <pc:picChg chg="add del mod">
          <ac:chgData name="Rowan Huijgen" userId="e0cabf83-1478-4e2a-909c-f70581844008" providerId="ADAL" clId="{EF19AA60-6E4E-4356-A6BA-93E980A3A6DE}" dt="2023-09-29T15:02:38.413" v="139"/>
          <ac:picMkLst>
            <pc:docMk/>
            <pc:sldMk cId="0" sldId="259"/>
            <ac:picMk id="21" creationId="{67E88AC2-EC4D-BC6E-AEB8-55B9BAB3D104}"/>
          </ac:picMkLst>
        </pc:picChg>
      </pc:sldChg>
      <pc:sldChg chg="addSp delSp modSp mod">
        <pc:chgData name="Rowan Huijgen" userId="e0cabf83-1478-4e2a-909c-f70581844008" providerId="ADAL" clId="{EF19AA60-6E4E-4356-A6BA-93E980A3A6DE}" dt="2023-09-29T15:03:29.386" v="159" actId="1076"/>
        <pc:sldMkLst>
          <pc:docMk/>
          <pc:sldMk cId="0" sldId="260"/>
        </pc:sldMkLst>
        <pc:spChg chg="del">
          <ac:chgData name="Rowan Huijgen" userId="e0cabf83-1478-4e2a-909c-f70581844008" providerId="ADAL" clId="{EF19AA60-6E4E-4356-A6BA-93E980A3A6DE}" dt="2023-09-29T15:03:21.907" v="154" actId="478"/>
          <ac:spMkLst>
            <pc:docMk/>
            <pc:sldMk cId="0" sldId="260"/>
            <ac:spMk id="17" creationId="{00000000-0000-0000-0000-000000000000}"/>
          </ac:spMkLst>
        </pc:spChg>
        <pc:spChg chg="mod">
          <ac:chgData name="Rowan Huijgen" userId="e0cabf83-1478-4e2a-909c-f70581844008" providerId="ADAL" clId="{EF19AA60-6E4E-4356-A6BA-93E980A3A6DE}" dt="2023-09-29T15:03:15.207" v="151" actId="1076"/>
          <ac:spMkLst>
            <pc:docMk/>
            <pc:sldMk cId="0" sldId="260"/>
            <ac:spMk id="18" creationId="{00000000-0000-0000-0000-000000000000}"/>
          </ac:spMkLst>
        </pc:spChg>
        <pc:spChg chg="add mod">
          <ac:chgData name="Rowan Huijgen" userId="e0cabf83-1478-4e2a-909c-f70581844008" providerId="ADAL" clId="{EF19AA60-6E4E-4356-A6BA-93E980A3A6DE}" dt="2023-09-29T15:03:19.991" v="153" actId="1076"/>
          <ac:spMkLst>
            <pc:docMk/>
            <pc:sldMk cId="0" sldId="260"/>
            <ac:spMk id="25" creationId="{0EFC6A75-3B03-7911-2C52-6B2BDD6BADCD}"/>
          </ac:spMkLst>
        </pc:spChg>
        <pc:spChg chg="add del mod">
          <ac:chgData name="Rowan Huijgen" userId="e0cabf83-1478-4e2a-909c-f70581844008" providerId="ADAL" clId="{EF19AA60-6E4E-4356-A6BA-93E980A3A6DE}" dt="2023-09-29T15:03:08.124" v="148" actId="478"/>
          <ac:spMkLst>
            <pc:docMk/>
            <pc:sldMk cId="0" sldId="260"/>
            <ac:spMk id="26" creationId="{0AA45468-00C6-758C-C6A0-595184DF02DE}"/>
          </ac:spMkLst>
        </pc:spChg>
        <pc:picChg chg="mod">
          <ac:chgData name="Rowan Huijgen" userId="e0cabf83-1478-4e2a-909c-f70581844008" providerId="ADAL" clId="{EF19AA60-6E4E-4356-A6BA-93E980A3A6DE}" dt="2023-09-29T15:03:11.485" v="150" actId="1076"/>
          <ac:picMkLst>
            <pc:docMk/>
            <pc:sldMk cId="0" sldId="260"/>
            <ac:picMk id="3" creationId="{00000000-0000-0000-0000-000000000000}"/>
          </ac:picMkLst>
        </pc:picChg>
        <pc:picChg chg="mod">
          <ac:chgData name="Rowan Huijgen" userId="e0cabf83-1478-4e2a-909c-f70581844008" providerId="ADAL" clId="{EF19AA60-6E4E-4356-A6BA-93E980A3A6DE}" dt="2023-09-29T15:03:17.132" v="152" actId="1076"/>
          <ac:picMkLst>
            <pc:docMk/>
            <pc:sldMk cId="0" sldId="260"/>
            <ac:picMk id="9" creationId="{00000000-0000-0000-0000-000000000000}"/>
          </ac:picMkLst>
        </pc:picChg>
        <pc:picChg chg="mod">
          <ac:chgData name="Rowan Huijgen" userId="e0cabf83-1478-4e2a-909c-f70581844008" providerId="ADAL" clId="{EF19AA60-6E4E-4356-A6BA-93E980A3A6DE}" dt="2023-09-29T15:02:53.526" v="143" actId="1076"/>
          <ac:picMkLst>
            <pc:docMk/>
            <pc:sldMk cId="0" sldId="260"/>
            <ac:picMk id="10" creationId="{00000000-0000-0000-0000-000000000000}"/>
          </ac:picMkLst>
        </pc:picChg>
        <pc:picChg chg="mod">
          <ac:chgData name="Rowan Huijgen" userId="e0cabf83-1478-4e2a-909c-f70581844008" providerId="ADAL" clId="{EF19AA60-6E4E-4356-A6BA-93E980A3A6DE}" dt="2023-09-29T15:03:26.637" v="158" actId="1076"/>
          <ac:picMkLst>
            <pc:docMk/>
            <pc:sldMk cId="0" sldId="260"/>
            <ac:picMk id="11" creationId="{00000000-0000-0000-0000-000000000000}"/>
          </ac:picMkLst>
        </pc:picChg>
        <pc:picChg chg="mod">
          <ac:chgData name="Rowan Huijgen" userId="e0cabf83-1478-4e2a-909c-f70581844008" providerId="ADAL" clId="{EF19AA60-6E4E-4356-A6BA-93E980A3A6DE}" dt="2023-09-29T15:03:29.386" v="159" actId="1076"/>
          <ac:picMkLst>
            <pc:docMk/>
            <pc:sldMk cId="0" sldId="260"/>
            <ac:picMk id="19" creationId="{00000000-0000-0000-0000-000000000000}"/>
          </ac:picMkLst>
        </pc:picChg>
        <pc:picChg chg="add mod">
          <ac:chgData name="Rowan Huijgen" userId="e0cabf83-1478-4e2a-909c-f70581844008" providerId="ADAL" clId="{EF19AA60-6E4E-4356-A6BA-93E980A3A6DE}" dt="2023-09-29T15:02:45.216" v="141" actId="167"/>
          <ac:picMkLst>
            <pc:docMk/>
            <pc:sldMk cId="0" sldId="260"/>
            <ac:picMk id="22" creationId="{7C4FFACD-3164-7D55-1CF2-CB3E9068A547}"/>
          </ac:picMkLst>
        </pc:picChg>
        <pc:picChg chg="add mod">
          <ac:chgData name="Rowan Huijgen" userId="e0cabf83-1478-4e2a-909c-f70581844008" providerId="ADAL" clId="{EF19AA60-6E4E-4356-A6BA-93E980A3A6DE}" dt="2023-09-29T15:02:45.216" v="141" actId="167"/>
          <ac:picMkLst>
            <pc:docMk/>
            <pc:sldMk cId="0" sldId="260"/>
            <ac:picMk id="23" creationId="{CC06D1F5-2DF0-CB70-3383-269161552D44}"/>
          </ac:picMkLst>
        </pc:picChg>
        <pc:picChg chg="add del mod">
          <ac:chgData name="Rowan Huijgen" userId="e0cabf83-1478-4e2a-909c-f70581844008" providerId="ADAL" clId="{EF19AA60-6E4E-4356-A6BA-93E980A3A6DE}" dt="2023-09-29T15:03:24.723" v="157" actId="478"/>
          <ac:picMkLst>
            <pc:docMk/>
            <pc:sldMk cId="0" sldId="260"/>
            <ac:picMk id="24" creationId="{891014AA-EA1A-B319-EEA8-76C4F2178E4E}"/>
          </ac:picMkLst>
        </pc:picChg>
      </pc:sldChg>
      <pc:sldChg chg="addSp modSp mod">
        <pc:chgData name="Rowan Huijgen" userId="e0cabf83-1478-4e2a-909c-f70581844008" providerId="ADAL" clId="{EF19AA60-6E4E-4356-A6BA-93E980A3A6DE}" dt="2023-09-29T15:03:34.987" v="160"/>
        <pc:sldMkLst>
          <pc:docMk/>
          <pc:sldMk cId="0" sldId="262"/>
        </pc:sldMkLst>
        <pc:spChg chg="mod">
          <ac:chgData name="Rowan Huijgen" userId="e0cabf83-1478-4e2a-909c-f70581844008" providerId="ADAL" clId="{EF19AA60-6E4E-4356-A6BA-93E980A3A6DE}" dt="2023-09-29T14:18:52.260" v="37" actId="20577"/>
          <ac:spMkLst>
            <pc:docMk/>
            <pc:sldMk cId="0" sldId="262"/>
            <ac:spMk id="14" creationId="{00000000-0000-0000-0000-000000000000}"/>
          </ac:spMkLst>
        </pc:spChg>
        <pc:picChg chg="add mod">
          <ac:chgData name="Rowan Huijgen" userId="e0cabf83-1478-4e2a-909c-f70581844008" providerId="ADAL" clId="{EF19AA60-6E4E-4356-A6BA-93E980A3A6DE}" dt="2023-09-29T15:03:34.987" v="160"/>
          <ac:picMkLst>
            <pc:docMk/>
            <pc:sldMk cId="0" sldId="262"/>
            <ac:picMk id="15" creationId="{82CDF035-55B0-B130-2A77-099C6B2FD434}"/>
          </ac:picMkLst>
        </pc:picChg>
        <pc:picChg chg="add mod">
          <ac:chgData name="Rowan Huijgen" userId="e0cabf83-1478-4e2a-909c-f70581844008" providerId="ADAL" clId="{EF19AA60-6E4E-4356-A6BA-93E980A3A6DE}" dt="2023-09-29T15:03:34.987" v="160"/>
          <ac:picMkLst>
            <pc:docMk/>
            <pc:sldMk cId="0" sldId="262"/>
            <ac:picMk id="16" creationId="{5FC3751B-2597-73D2-5D33-DCFF232FEE56}"/>
          </ac:picMkLst>
        </pc:picChg>
      </pc:sldChg>
      <pc:sldChg chg="addSp delSp modSp mod">
        <pc:chgData name="Rowan Huijgen" userId="e0cabf83-1478-4e2a-909c-f70581844008" providerId="ADAL" clId="{EF19AA60-6E4E-4356-A6BA-93E980A3A6DE}" dt="2023-09-29T15:03:43.970" v="165"/>
        <pc:sldMkLst>
          <pc:docMk/>
          <pc:sldMk cId="0" sldId="263"/>
        </pc:sldMkLst>
        <pc:picChg chg="del">
          <ac:chgData name="Rowan Huijgen" userId="e0cabf83-1478-4e2a-909c-f70581844008" providerId="ADAL" clId="{EF19AA60-6E4E-4356-A6BA-93E980A3A6DE}" dt="2023-09-29T15:03:42.340" v="163" actId="478"/>
          <ac:picMkLst>
            <pc:docMk/>
            <pc:sldMk cId="0" sldId="263"/>
            <ac:picMk id="2" creationId="{00000000-0000-0000-0000-000000000000}"/>
          </ac:picMkLst>
        </pc:picChg>
        <pc:picChg chg="add del mod">
          <ac:chgData name="Rowan Huijgen" userId="e0cabf83-1478-4e2a-909c-f70581844008" providerId="ADAL" clId="{EF19AA60-6E4E-4356-A6BA-93E980A3A6DE}" dt="2023-09-29T15:03:40.828" v="162" actId="478"/>
          <ac:picMkLst>
            <pc:docMk/>
            <pc:sldMk cId="0" sldId="263"/>
            <ac:picMk id="9" creationId="{B39EA978-4F18-91E1-FA39-8322DE2651A3}"/>
          </ac:picMkLst>
        </pc:picChg>
        <pc:picChg chg="add del mod">
          <ac:chgData name="Rowan Huijgen" userId="e0cabf83-1478-4e2a-909c-f70581844008" providerId="ADAL" clId="{EF19AA60-6E4E-4356-A6BA-93E980A3A6DE}" dt="2023-09-29T15:03:43.147" v="164" actId="478"/>
          <ac:picMkLst>
            <pc:docMk/>
            <pc:sldMk cId="0" sldId="263"/>
            <ac:picMk id="10" creationId="{21CE5289-C2E4-EB25-64A4-F7F57A1F6D39}"/>
          </ac:picMkLst>
        </pc:picChg>
        <pc:picChg chg="add mod">
          <ac:chgData name="Rowan Huijgen" userId="e0cabf83-1478-4e2a-909c-f70581844008" providerId="ADAL" clId="{EF19AA60-6E4E-4356-A6BA-93E980A3A6DE}" dt="2023-09-29T15:03:43.970" v="165"/>
          <ac:picMkLst>
            <pc:docMk/>
            <pc:sldMk cId="0" sldId="263"/>
            <ac:picMk id="11" creationId="{681B952F-32B6-5477-A940-95A35D30A10D}"/>
          </ac:picMkLst>
        </pc:picChg>
        <pc:picChg chg="add mod">
          <ac:chgData name="Rowan Huijgen" userId="e0cabf83-1478-4e2a-909c-f70581844008" providerId="ADAL" clId="{EF19AA60-6E4E-4356-A6BA-93E980A3A6DE}" dt="2023-09-29T15:03:43.970" v="165"/>
          <ac:picMkLst>
            <pc:docMk/>
            <pc:sldMk cId="0" sldId="263"/>
            <ac:picMk id="12" creationId="{E00FA902-DE57-5C70-EAC8-D7AD9A7044DD}"/>
          </ac:picMkLst>
        </pc:picChg>
      </pc:sldChg>
      <pc:sldChg chg="addSp delSp modSp mod">
        <pc:chgData name="Rowan Huijgen" userId="e0cabf83-1478-4e2a-909c-f70581844008" providerId="ADAL" clId="{EF19AA60-6E4E-4356-A6BA-93E980A3A6DE}" dt="2023-09-29T15:03:47.274" v="167"/>
        <pc:sldMkLst>
          <pc:docMk/>
          <pc:sldMk cId="0" sldId="264"/>
        </pc:sldMkLst>
        <pc:picChg chg="del">
          <ac:chgData name="Rowan Huijgen" userId="e0cabf83-1478-4e2a-909c-f70581844008" providerId="ADAL" clId="{EF19AA60-6E4E-4356-A6BA-93E980A3A6DE}" dt="2023-09-29T15:03:46.829" v="166" actId="478"/>
          <ac:picMkLst>
            <pc:docMk/>
            <pc:sldMk cId="0" sldId="264"/>
            <ac:picMk id="2" creationId="{00000000-0000-0000-0000-000000000000}"/>
          </ac:picMkLst>
        </pc:picChg>
        <pc:picChg chg="add mod">
          <ac:chgData name="Rowan Huijgen" userId="e0cabf83-1478-4e2a-909c-f70581844008" providerId="ADAL" clId="{EF19AA60-6E4E-4356-A6BA-93E980A3A6DE}" dt="2023-09-29T15:03:47.274" v="167"/>
          <ac:picMkLst>
            <pc:docMk/>
            <pc:sldMk cId="0" sldId="264"/>
            <ac:picMk id="13" creationId="{15AF017E-D282-DBE7-5AAB-E532B2C52296}"/>
          </ac:picMkLst>
        </pc:picChg>
        <pc:picChg chg="add mod">
          <ac:chgData name="Rowan Huijgen" userId="e0cabf83-1478-4e2a-909c-f70581844008" providerId="ADAL" clId="{EF19AA60-6E4E-4356-A6BA-93E980A3A6DE}" dt="2023-09-29T15:03:47.274" v="167"/>
          <ac:picMkLst>
            <pc:docMk/>
            <pc:sldMk cId="0" sldId="264"/>
            <ac:picMk id="14" creationId="{C9331459-FDD1-1CED-0211-9C1FF02BA166}"/>
          </ac:picMkLst>
        </pc:picChg>
      </pc:sldChg>
      <pc:sldChg chg="addSp delSp modSp mod">
        <pc:chgData name="Rowan Huijgen" userId="e0cabf83-1478-4e2a-909c-f70581844008" providerId="ADAL" clId="{EF19AA60-6E4E-4356-A6BA-93E980A3A6DE}" dt="2023-09-29T15:03:53.899" v="169"/>
        <pc:sldMkLst>
          <pc:docMk/>
          <pc:sldMk cId="0" sldId="267"/>
        </pc:sldMkLst>
        <pc:picChg chg="del">
          <ac:chgData name="Rowan Huijgen" userId="e0cabf83-1478-4e2a-909c-f70581844008" providerId="ADAL" clId="{EF19AA60-6E4E-4356-A6BA-93E980A3A6DE}" dt="2023-09-29T15:03:53.488" v="168" actId="478"/>
          <ac:picMkLst>
            <pc:docMk/>
            <pc:sldMk cId="0" sldId="267"/>
            <ac:picMk id="6" creationId="{00000000-0000-0000-0000-000000000000}"/>
          </ac:picMkLst>
        </pc:picChg>
        <pc:picChg chg="add mod">
          <ac:chgData name="Rowan Huijgen" userId="e0cabf83-1478-4e2a-909c-f70581844008" providerId="ADAL" clId="{EF19AA60-6E4E-4356-A6BA-93E980A3A6DE}" dt="2023-09-29T15:03:53.899" v="169"/>
          <ac:picMkLst>
            <pc:docMk/>
            <pc:sldMk cId="0" sldId="267"/>
            <ac:picMk id="20" creationId="{BCC3C98E-319D-CCAD-DC0C-5BD1B8682ED5}"/>
          </ac:picMkLst>
        </pc:picChg>
        <pc:picChg chg="add mod">
          <ac:chgData name="Rowan Huijgen" userId="e0cabf83-1478-4e2a-909c-f70581844008" providerId="ADAL" clId="{EF19AA60-6E4E-4356-A6BA-93E980A3A6DE}" dt="2023-09-29T15:03:53.899" v="169"/>
          <ac:picMkLst>
            <pc:docMk/>
            <pc:sldMk cId="0" sldId="267"/>
            <ac:picMk id="21" creationId="{ADD64742-2D17-8809-239D-107E9437877D}"/>
          </ac:picMkLst>
        </pc:picChg>
      </pc:sldChg>
      <pc:sldChg chg="addSp delSp modSp mod">
        <pc:chgData name="Rowan Huijgen" userId="e0cabf83-1478-4e2a-909c-f70581844008" providerId="ADAL" clId="{EF19AA60-6E4E-4356-A6BA-93E980A3A6DE}" dt="2023-09-29T15:04:07.450" v="175" actId="1076"/>
        <pc:sldMkLst>
          <pc:docMk/>
          <pc:sldMk cId="0" sldId="268"/>
        </pc:sldMkLst>
        <pc:picChg chg="mod">
          <ac:chgData name="Rowan Huijgen" userId="e0cabf83-1478-4e2a-909c-f70581844008" providerId="ADAL" clId="{EF19AA60-6E4E-4356-A6BA-93E980A3A6DE}" dt="2023-09-29T15:04:06.989" v="174" actId="1076"/>
          <ac:picMkLst>
            <pc:docMk/>
            <pc:sldMk cId="0" sldId="268"/>
            <ac:picMk id="6" creationId="{00000000-0000-0000-0000-000000000000}"/>
          </ac:picMkLst>
        </pc:picChg>
        <pc:picChg chg="del">
          <ac:chgData name="Rowan Huijgen" userId="e0cabf83-1478-4e2a-909c-f70581844008" providerId="ADAL" clId="{EF19AA60-6E4E-4356-A6BA-93E980A3A6DE}" dt="2023-09-29T15:03:57.695" v="170" actId="478"/>
          <ac:picMkLst>
            <pc:docMk/>
            <pc:sldMk cId="0" sldId="268"/>
            <ac:picMk id="13" creationId="{00000000-0000-0000-0000-000000000000}"/>
          </ac:picMkLst>
        </pc:picChg>
        <pc:picChg chg="add del mod">
          <ac:chgData name="Rowan Huijgen" userId="e0cabf83-1478-4e2a-909c-f70581844008" providerId="ADAL" clId="{EF19AA60-6E4E-4356-A6BA-93E980A3A6DE}" dt="2023-09-29T15:03:59.932" v="172"/>
          <ac:picMkLst>
            <pc:docMk/>
            <pc:sldMk cId="0" sldId="268"/>
            <ac:picMk id="22" creationId="{1F261816-08D5-2EB4-0D86-D5EB17FF30CA}"/>
          </ac:picMkLst>
        </pc:picChg>
        <pc:picChg chg="add del mod">
          <ac:chgData name="Rowan Huijgen" userId="e0cabf83-1478-4e2a-909c-f70581844008" providerId="ADAL" clId="{EF19AA60-6E4E-4356-A6BA-93E980A3A6DE}" dt="2023-09-29T15:03:59.932" v="172"/>
          <ac:picMkLst>
            <pc:docMk/>
            <pc:sldMk cId="0" sldId="268"/>
            <ac:picMk id="23" creationId="{FE2B0282-9F48-D1A4-2769-F78E495AE854}"/>
          </ac:picMkLst>
        </pc:picChg>
        <pc:picChg chg="add mod">
          <ac:chgData name="Rowan Huijgen" userId="e0cabf83-1478-4e2a-909c-f70581844008" providerId="ADAL" clId="{EF19AA60-6E4E-4356-A6BA-93E980A3A6DE}" dt="2023-09-29T15:04:07.450" v="175" actId="1076"/>
          <ac:picMkLst>
            <pc:docMk/>
            <pc:sldMk cId="0" sldId="268"/>
            <ac:picMk id="24" creationId="{0ED44BB5-95A0-3828-C10A-EDBFB332EA5E}"/>
          </ac:picMkLst>
        </pc:picChg>
      </pc:sldChg>
      <pc:sldChg chg="addSp delSp modSp mod">
        <pc:chgData name="Rowan Huijgen" userId="e0cabf83-1478-4e2a-909c-f70581844008" providerId="ADAL" clId="{EF19AA60-6E4E-4356-A6BA-93E980A3A6DE}" dt="2023-09-29T15:04:11.849" v="177"/>
        <pc:sldMkLst>
          <pc:docMk/>
          <pc:sldMk cId="0" sldId="269"/>
        </pc:sldMkLst>
        <pc:picChg chg="del">
          <ac:chgData name="Rowan Huijgen" userId="e0cabf83-1478-4e2a-909c-f70581844008" providerId="ADAL" clId="{EF19AA60-6E4E-4356-A6BA-93E980A3A6DE}" dt="2023-09-29T15:04:11.404" v="176" actId="478"/>
          <ac:picMkLst>
            <pc:docMk/>
            <pc:sldMk cId="0" sldId="269"/>
            <ac:picMk id="11" creationId="{00000000-0000-0000-0000-000000000000}"/>
          </ac:picMkLst>
        </pc:picChg>
        <pc:picChg chg="add mod">
          <ac:chgData name="Rowan Huijgen" userId="e0cabf83-1478-4e2a-909c-f70581844008" providerId="ADAL" clId="{EF19AA60-6E4E-4356-A6BA-93E980A3A6DE}" dt="2023-09-29T15:04:11.849" v="177"/>
          <ac:picMkLst>
            <pc:docMk/>
            <pc:sldMk cId="0" sldId="269"/>
            <ac:picMk id="25" creationId="{4A872880-50A4-F7E3-6915-6A335873134D}"/>
          </ac:picMkLst>
        </pc:picChg>
        <pc:picChg chg="add mod">
          <ac:chgData name="Rowan Huijgen" userId="e0cabf83-1478-4e2a-909c-f70581844008" providerId="ADAL" clId="{EF19AA60-6E4E-4356-A6BA-93E980A3A6DE}" dt="2023-09-29T15:04:11.849" v="177"/>
          <ac:picMkLst>
            <pc:docMk/>
            <pc:sldMk cId="0" sldId="269"/>
            <ac:picMk id="26" creationId="{3A999050-90A9-1C36-C0A2-FEBBB55E8C50}"/>
          </ac:picMkLst>
        </pc:picChg>
      </pc:sldChg>
      <pc:sldChg chg="del">
        <pc:chgData name="Rowan Huijgen" userId="e0cabf83-1478-4e2a-909c-f70581844008" providerId="ADAL" clId="{EF19AA60-6E4E-4356-A6BA-93E980A3A6DE}" dt="2023-09-29T14:33:26.906" v="102" actId="47"/>
        <pc:sldMkLst>
          <pc:docMk/>
          <pc:sldMk cId="0" sldId="270"/>
        </pc:sldMkLst>
      </pc:sldChg>
      <pc:sldChg chg="addSp delSp modSp mod">
        <pc:chgData name="Rowan Huijgen" userId="e0cabf83-1478-4e2a-909c-f70581844008" providerId="ADAL" clId="{EF19AA60-6E4E-4356-A6BA-93E980A3A6DE}" dt="2023-09-29T15:04:17.312" v="179"/>
        <pc:sldMkLst>
          <pc:docMk/>
          <pc:sldMk cId="0" sldId="271"/>
        </pc:sldMkLst>
        <pc:spChg chg="add del mod">
          <ac:chgData name="Rowan Huijgen" userId="e0cabf83-1478-4e2a-909c-f70581844008" providerId="ADAL" clId="{EF19AA60-6E4E-4356-A6BA-93E980A3A6DE}" dt="2023-09-29T14:34:44.652" v="106"/>
          <ac:spMkLst>
            <pc:docMk/>
            <pc:sldMk cId="0" sldId="271"/>
            <ac:spMk id="34" creationId="{AA5CA443-4108-45C5-BD29-B85EE6EE49FC}"/>
          </ac:spMkLst>
        </pc:spChg>
        <pc:picChg chg="del">
          <ac:chgData name="Rowan Huijgen" userId="e0cabf83-1478-4e2a-909c-f70581844008" providerId="ADAL" clId="{EF19AA60-6E4E-4356-A6BA-93E980A3A6DE}" dt="2023-09-29T15:04:16.939" v="178" actId="478"/>
          <ac:picMkLst>
            <pc:docMk/>
            <pc:sldMk cId="0" sldId="271"/>
            <ac:picMk id="11" creationId="{00000000-0000-0000-0000-000000000000}"/>
          </ac:picMkLst>
        </pc:picChg>
        <pc:picChg chg="add del mod">
          <ac:chgData name="Rowan Huijgen" userId="e0cabf83-1478-4e2a-909c-f70581844008" providerId="ADAL" clId="{EF19AA60-6E4E-4356-A6BA-93E980A3A6DE}" dt="2023-09-29T14:34:44.652" v="106"/>
          <ac:picMkLst>
            <pc:docMk/>
            <pc:sldMk cId="0" sldId="271"/>
            <ac:picMk id="33" creationId="{C06D91ED-575B-CA2B-240A-47DA7A2CA944}"/>
          </ac:picMkLst>
        </pc:picChg>
        <pc:picChg chg="add mod">
          <ac:chgData name="Rowan Huijgen" userId="e0cabf83-1478-4e2a-909c-f70581844008" providerId="ADAL" clId="{EF19AA60-6E4E-4356-A6BA-93E980A3A6DE}" dt="2023-09-29T15:04:17.312" v="179"/>
          <ac:picMkLst>
            <pc:docMk/>
            <pc:sldMk cId="0" sldId="271"/>
            <ac:picMk id="33" creationId="{E3618418-8020-F9A1-051F-08D72719753E}"/>
          </ac:picMkLst>
        </pc:picChg>
        <pc:picChg chg="add mod">
          <ac:chgData name="Rowan Huijgen" userId="e0cabf83-1478-4e2a-909c-f70581844008" providerId="ADAL" clId="{EF19AA60-6E4E-4356-A6BA-93E980A3A6DE}" dt="2023-09-29T15:04:17.312" v="179"/>
          <ac:picMkLst>
            <pc:docMk/>
            <pc:sldMk cId="0" sldId="271"/>
            <ac:picMk id="34" creationId="{BA5B647D-09E1-263B-C8F4-C021889CD3B8}"/>
          </ac:picMkLst>
        </pc:picChg>
      </pc:sldChg>
      <pc:sldChg chg="addSp modSp">
        <pc:chgData name="Rowan Huijgen" userId="e0cabf83-1478-4e2a-909c-f70581844008" providerId="ADAL" clId="{EF19AA60-6E4E-4356-A6BA-93E980A3A6DE}" dt="2023-09-29T15:04:19.289" v="180"/>
        <pc:sldMkLst>
          <pc:docMk/>
          <pc:sldMk cId="0" sldId="272"/>
        </pc:sldMkLst>
        <pc:picChg chg="add mod">
          <ac:chgData name="Rowan Huijgen" userId="e0cabf83-1478-4e2a-909c-f70581844008" providerId="ADAL" clId="{EF19AA60-6E4E-4356-A6BA-93E980A3A6DE}" dt="2023-09-29T15:04:19.289" v="180"/>
          <ac:picMkLst>
            <pc:docMk/>
            <pc:sldMk cId="0" sldId="272"/>
            <ac:picMk id="28" creationId="{04F65655-1F67-7F58-FDC5-E5CD394B6038}"/>
          </ac:picMkLst>
        </pc:picChg>
        <pc:picChg chg="add mod">
          <ac:chgData name="Rowan Huijgen" userId="e0cabf83-1478-4e2a-909c-f70581844008" providerId="ADAL" clId="{EF19AA60-6E4E-4356-A6BA-93E980A3A6DE}" dt="2023-09-29T15:04:19.289" v="180"/>
          <ac:picMkLst>
            <pc:docMk/>
            <pc:sldMk cId="0" sldId="272"/>
            <ac:picMk id="29" creationId="{B3D67588-3365-730E-ED8F-8AABADDFE519}"/>
          </ac:picMkLst>
        </pc:picChg>
      </pc:sldChg>
      <pc:sldChg chg="addSp delSp modSp mod">
        <pc:chgData name="Rowan Huijgen" userId="e0cabf83-1478-4e2a-909c-f70581844008" providerId="ADAL" clId="{EF19AA60-6E4E-4356-A6BA-93E980A3A6DE}" dt="2023-09-29T15:04:22.707" v="182"/>
        <pc:sldMkLst>
          <pc:docMk/>
          <pc:sldMk cId="0" sldId="273"/>
        </pc:sldMkLst>
        <pc:picChg chg="del">
          <ac:chgData name="Rowan Huijgen" userId="e0cabf83-1478-4e2a-909c-f70581844008" providerId="ADAL" clId="{EF19AA60-6E4E-4356-A6BA-93E980A3A6DE}" dt="2023-09-29T15:04:22.358" v="181" actId="478"/>
          <ac:picMkLst>
            <pc:docMk/>
            <pc:sldMk cId="0" sldId="273"/>
            <ac:picMk id="9" creationId="{00000000-0000-0000-0000-000000000000}"/>
          </ac:picMkLst>
        </pc:picChg>
        <pc:picChg chg="add mod">
          <ac:chgData name="Rowan Huijgen" userId="e0cabf83-1478-4e2a-909c-f70581844008" providerId="ADAL" clId="{EF19AA60-6E4E-4356-A6BA-93E980A3A6DE}" dt="2023-09-29T15:04:22.707" v="182"/>
          <ac:picMkLst>
            <pc:docMk/>
            <pc:sldMk cId="0" sldId="273"/>
            <ac:picMk id="24" creationId="{E95F7F4E-C377-7890-8D09-B08F42988502}"/>
          </ac:picMkLst>
        </pc:picChg>
        <pc:picChg chg="add mod">
          <ac:chgData name="Rowan Huijgen" userId="e0cabf83-1478-4e2a-909c-f70581844008" providerId="ADAL" clId="{EF19AA60-6E4E-4356-A6BA-93E980A3A6DE}" dt="2023-09-29T15:04:22.707" v="182"/>
          <ac:picMkLst>
            <pc:docMk/>
            <pc:sldMk cId="0" sldId="273"/>
            <ac:picMk id="25" creationId="{29F43B37-4885-CBAD-0E7E-86CF64515D83}"/>
          </ac:picMkLst>
        </pc:picChg>
      </pc:sldChg>
      <pc:sldChg chg="del">
        <pc:chgData name="Rowan Huijgen" userId="e0cabf83-1478-4e2a-909c-f70581844008" providerId="ADAL" clId="{EF19AA60-6E4E-4356-A6BA-93E980A3A6DE}" dt="2023-09-29T14:39:54.687" v="107" actId="47"/>
        <pc:sldMkLst>
          <pc:docMk/>
          <pc:sldMk cId="0" sldId="274"/>
        </pc:sldMkLst>
      </pc:sldChg>
      <pc:sldChg chg="addSp delSp modSp mod">
        <pc:chgData name="Rowan Huijgen" userId="e0cabf83-1478-4e2a-909c-f70581844008" providerId="ADAL" clId="{EF19AA60-6E4E-4356-A6BA-93E980A3A6DE}" dt="2023-09-29T15:04:26.099" v="184"/>
        <pc:sldMkLst>
          <pc:docMk/>
          <pc:sldMk cId="0" sldId="275"/>
        </pc:sldMkLst>
        <pc:spChg chg="add mod">
          <ac:chgData name="Rowan Huijgen" userId="e0cabf83-1478-4e2a-909c-f70581844008" providerId="ADAL" clId="{EF19AA60-6E4E-4356-A6BA-93E980A3A6DE}" dt="2023-09-29T14:41:35.254" v="121" actId="1076"/>
          <ac:spMkLst>
            <pc:docMk/>
            <pc:sldMk cId="0" sldId="275"/>
            <ac:spMk id="25" creationId="{ED9BF579-5FD8-50B8-795E-00EE90DF67B8}"/>
          </ac:spMkLst>
        </pc:spChg>
        <pc:picChg chg="del">
          <ac:chgData name="Rowan Huijgen" userId="e0cabf83-1478-4e2a-909c-f70581844008" providerId="ADAL" clId="{EF19AA60-6E4E-4356-A6BA-93E980A3A6DE}" dt="2023-09-29T15:04:25.751" v="183" actId="478"/>
          <ac:picMkLst>
            <pc:docMk/>
            <pc:sldMk cId="0" sldId="275"/>
            <ac:picMk id="9" creationId="{00000000-0000-0000-0000-000000000000}"/>
          </ac:picMkLst>
        </pc:picChg>
        <pc:picChg chg="mod">
          <ac:chgData name="Rowan Huijgen" userId="e0cabf83-1478-4e2a-909c-f70581844008" providerId="ADAL" clId="{EF19AA60-6E4E-4356-A6BA-93E980A3A6DE}" dt="2023-09-29T14:41:10.580" v="112" actId="1076"/>
          <ac:picMkLst>
            <pc:docMk/>
            <pc:sldMk cId="0" sldId="275"/>
            <ac:picMk id="10" creationId="{00000000-0000-0000-0000-000000000000}"/>
          </ac:picMkLst>
        </pc:picChg>
        <pc:picChg chg="add mod">
          <ac:chgData name="Rowan Huijgen" userId="e0cabf83-1478-4e2a-909c-f70581844008" providerId="ADAL" clId="{EF19AA60-6E4E-4356-A6BA-93E980A3A6DE}" dt="2023-09-29T15:04:26.099" v="184"/>
          <ac:picMkLst>
            <pc:docMk/>
            <pc:sldMk cId="0" sldId="275"/>
            <ac:picMk id="24" creationId="{B02994EA-8FC4-C373-0243-F9AD4F8E81B8}"/>
          </ac:picMkLst>
        </pc:picChg>
        <pc:picChg chg="add mod">
          <ac:chgData name="Rowan Huijgen" userId="e0cabf83-1478-4e2a-909c-f70581844008" providerId="ADAL" clId="{EF19AA60-6E4E-4356-A6BA-93E980A3A6DE}" dt="2023-09-29T15:04:26.099" v="184"/>
          <ac:picMkLst>
            <pc:docMk/>
            <pc:sldMk cId="0" sldId="275"/>
            <ac:picMk id="26" creationId="{886FFA53-1BE3-241D-29EA-9993202145B6}"/>
          </ac:picMkLst>
        </pc:picChg>
      </pc:sldChg>
      <pc:sldChg chg="addSp delSp modSp del mod">
        <pc:chgData name="Rowan Huijgen" userId="e0cabf83-1478-4e2a-909c-f70581844008" providerId="ADAL" clId="{EF19AA60-6E4E-4356-A6BA-93E980A3A6DE}" dt="2023-09-29T14:41:36.798" v="122" actId="47"/>
        <pc:sldMkLst>
          <pc:docMk/>
          <pc:sldMk cId="0" sldId="276"/>
        </pc:sldMkLst>
        <pc:spChg chg="mod">
          <ac:chgData name="Rowan Huijgen" userId="e0cabf83-1478-4e2a-909c-f70581844008" providerId="ADAL" clId="{EF19AA60-6E4E-4356-A6BA-93E980A3A6DE}" dt="2023-09-29T14:41:26.406" v="114" actId="21"/>
          <ac:spMkLst>
            <pc:docMk/>
            <pc:sldMk cId="0" sldId="276"/>
            <ac:spMk id="10" creationId="{00000000-0000-0000-0000-000000000000}"/>
          </ac:spMkLst>
        </pc:spChg>
        <pc:spChg chg="mod">
          <ac:chgData name="Rowan Huijgen" userId="e0cabf83-1478-4e2a-909c-f70581844008" providerId="ADAL" clId="{EF19AA60-6E4E-4356-A6BA-93E980A3A6DE}" dt="2023-09-29T14:41:02.012" v="108"/>
          <ac:spMkLst>
            <pc:docMk/>
            <pc:sldMk cId="0" sldId="276"/>
            <ac:spMk id="19" creationId="{454426D1-5AE5-5C4B-E5EA-0E8AFD052712}"/>
          </ac:spMkLst>
        </pc:spChg>
        <pc:spChg chg="add mod">
          <ac:chgData name="Rowan Huijgen" userId="e0cabf83-1478-4e2a-909c-f70581844008" providerId="ADAL" clId="{EF19AA60-6E4E-4356-A6BA-93E980A3A6DE}" dt="2023-09-29T14:41:02.012" v="108"/>
          <ac:spMkLst>
            <pc:docMk/>
            <pc:sldMk cId="0" sldId="276"/>
            <ac:spMk id="22" creationId="{4F147CD2-9490-4A10-EB6D-F85E1D6DEB81}"/>
          </ac:spMkLst>
        </pc:spChg>
        <pc:spChg chg="mod">
          <ac:chgData name="Rowan Huijgen" userId="e0cabf83-1478-4e2a-909c-f70581844008" providerId="ADAL" clId="{EF19AA60-6E4E-4356-A6BA-93E980A3A6DE}" dt="2023-09-29T14:41:06.816" v="109"/>
          <ac:spMkLst>
            <pc:docMk/>
            <pc:sldMk cId="0" sldId="276"/>
            <ac:spMk id="28" creationId="{87A35CEF-00FD-BEA5-84A3-81748D2119E8}"/>
          </ac:spMkLst>
        </pc:spChg>
        <pc:spChg chg="add del mod">
          <ac:chgData name="Rowan Huijgen" userId="e0cabf83-1478-4e2a-909c-f70581844008" providerId="ADAL" clId="{EF19AA60-6E4E-4356-A6BA-93E980A3A6DE}" dt="2023-09-29T14:41:08.053" v="110"/>
          <ac:spMkLst>
            <pc:docMk/>
            <pc:sldMk cId="0" sldId="276"/>
            <ac:spMk id="31" creationId="{040994F7-4B23-DEE7-1B81-600DCCED7739}"/>
          </ac:spMkLst>
        </pc:spChg>
        <pc:spChg chg="add mod">
          <ac:chgData name="Rowan Huijgen" userId="e0cabf83-1478-4e2a-909c-f70581844008" providerId="ADAL" clId="{EF19AA60-6E4E-4356-A6BA-93E980A3A6DE}" dt="2023-09-29T14:41:13.274" v="113"/>
          <ac:spMkLst>
            <pc:docMk/>
            <pc:sldMk cId="0" sldId="276"/>
            <ac:spMk id="32" creationId="{D7556C72-FF98-76FE-F7A8-5DD7BEA3FC2E}"/>
          </ac:spMkLst>
        </pc:spChg>
        <pc:grpChg chg="add mod">
          <ac:chgData name="Rowan Huijgen" userId="e0cabf83-1478-4e2a-909c-f70581844008" providerId="ADAL" clId="{EF19AA60-6E4E-4356-A6BA-93E980A3A6DE}" dt="2023-09-29T14:41:02.012" v="108"/>
          <ac:grpSpMkLst>
            <pc:docMk/>
            <pc:sldMk cId="0" sldId="276"/>
            <ac:grpSpMk id="16" creationId="{1B08E8B0-4511-5939-6E07-01A1CC717B9E}"/>
          </ac:grpSpMkLst>
        </pc:grpChg>
        <pc:grpChg chg="add del mod">
          <ac:chgData name="Rowan Huijgen" userId="e0cabf83-1478-4e2a-909c-f70581844008" providerId="ADAL" clId="{EF19AA60-6E4E-4356-A6BA-93E980A3A6DE}" dt="2023-09-29T14:41:08.053" v="110"/>
          <ac:grpSpMkLst>
            <pc:docMk/>
            <pc:sldMk cId="0" sldId="276"/>
            <ac:grpSpMk id="25" creationId="{B52DD7B6-A7A7-11F1-CA66-3FFD9B7C7C64}"/>
          </ac:grpSpMkLst>
        </pc:grpChg>
        <pc:picChg chg="add mod">
          <ac:chgData name="Rowan Huijgen" userId="e0cabf83-1478-4e2a-909c-f70581844008" providerId="ADAL" clId="{EF19AA60-6E4E-4356-A6BA-93E980A3A6DE}" dt="2023-09-29T14:41:02.012" v="108"/>
          <ac:picMkLst>
            <pc:docMk/>
            <pc:sldMk cId="0" sldId="276"/>
            <ac:picMk id="14" creationId="{18EF42D9-2C14-FA9D-638E-90F57DE129A4}"/>
          </ac:picMkLst>
        </pc:picChg>
        <pc:picChg chg="add mod">
          <ac:chgData name="Rowan Huijgen" userId="e0cabf83-1478-4e2a-909c-f70581844008" providerId="ADAL" clId="{EF19AA60-6E4E-4356-A6BA-93E980A3A6DE}" dt="2023-09-29T14:41:02.012" v="108"/>
          <ac:picMkLst>
            <pc:docMk/>
            <pc:sldMk cId="0" sldId="276"/>
            <ac:picMk id="15" creationId="{CEB00D92-6F4A-90EC-4A2B-7BE30F0C12CA}"/>
          </ac:picMkLst>
        </pc:picChg>
        <pc:picChg chg="mod">
          <ac:chgData name="Rowan Huijgen" userId="e0cabf83-1478-4e2a-909c-f70581844008" providerId="ADAL" clId="{EF19AA60-6E4E-4356-A6BA-93E980A3A6DE}" dt="2023-09-29T14:41:02.012" v="108"/>
          <ac:picMkLst>
            <pc:docMk/>
            <pc:sldMk cId="0" sldId="276"/>
            <ac:picMk id="17" creationId="{CEF79DEF-4DDA-69E8-3CC1-59C8A1FA35E5}"/>
          </ac:picMkLst>
        </pc:picChg>
        <pc:picChg chg="mod">
          <ac:chgData name="Rowan Huijgen" userId="e0cabf83-1478-4e2a-909c-f70581844008" providerId="ADAL" clId="{EF19AA60-6E4E-4356-A6BA-93E980A3A6DE}" dt="2023-09-29T14:41:02.012" v="108"/>
          <ac:picMkLst>
            <pc:docMk/>
            <pc:sldMk cId="0" sldId="276"/>
            <ac:picMk id="18" creationId="{A404B3E9-347E-5798-FA43-BF3E4CFBFAAA}"/>
          </ac:picMkLst>
        </pc:picChg>
        <pc:picChg chg="add mod">
          <ac:chgData name="Rowan Huijgen" userId="e0cabf83-1478-4e2a-909c-f70581844008" providerId="ADAL" clId="{EF19AA60-6E4E-4356-A6BA-93E980A3A6DE}" dt="2023-09-29T14:41:02.012" v="108"/>
          <ac:picMkLst>
            <pc:docMk/>
            <pc:sldMk cId="0" sldId="276"/>
            <ac:picMk id="20" creationId="{35A2E5DB-E97E-4237-DC2C-279A7CC39B6C}"/>
          </ac:picMkLst>
        </pc:picChg>
        <pc:picChg chg="add mod">
          <ac:chgData name="Rowan Huijgen" userId="e0cabf83-1478-4e2a-909c-f70581844008" providerId="ADAL" clId="{EF19AA60-6E4E-4356-A6BA-93E980A3A6DE}" dt="2023-09-29T14:41:02.012" v="108"/>
          <ac:picMkLst>
            <pc:docMk/>
            <pc:sldMk cId="0" sldId="276"/>
            <ac:picMk id="21" creationId="{E55D7A0D-F343-12B5-6517-C887536049F3}"/>
          </ac:picMkLst>
        </pc:picChg>
        <pc:picChg chg="add del mod">
          <ac:chgData name="Rowan Huijgen" userId="e0cabf83-1478-4e2a-909c-f70581844008" providerId="ADAL" clId="{EF19AA60-6E4E-4356-A6BA-93E980A3A6DE}" dt="2023-09-29T14:41:08.053" v="110"/>
          <ac:picMkLst>
            <pc:docMk/>
            <pc:sldMk cId="0" sldId="276"/>
            <ac:picMk id="23" creationId="{8466B345-9208-91AB-D934-7CB4990E0DCD}"/>
          </ac:picMkLst>
        </pc:picChg>
        <pc:picChg chg="add del mod">
          <ac:chgData name="Rowan Huijgen" userId="e0cabf83-1478-4e2a-909c-f70581844008" providerId="ADAL" clId="{EF19AA60-6E4E-4356-A6BA-93E980A3A6DE}" dt="2023-09-29T14:41:08.053" v="110"/>
          <ac:picMkLst>
            <pc:docMk/>
            <pc:sldMk cId="0" sldId="276"/>
            <ac:picMk id="24" creationId="{171ECFDA-5EA9-D521-A6D5-942B709D0D5D}"/>
          </ac:picMkLst>
        </pc:picChg>
        <pc:picChg chg="mod">
          <ac:chgData name="Rowan Huijgen" userId="e0cabf83-1478-4e2a-909c-f70581844008" providerId="ADAL" clId="{EF19AA60-6E4E-4356-A6BA-93E980A3A6DE}" dt="2023-09-29T14:41:06.816" v="109"/>
          <ac:picMkLst>
            <pc:docMk/>
            <pc:sldMk cId="0" sldId="276"/>
            <ac:picMk id="26" creationId="{16488B7A-4613-ED96-0FF7-A09706D309FB}"/>
          </ac:picMkLst>
        </pc:picChg>
        <pc:picChg chg="mod">
          <ac:chgData name="Rowan Huijgen" userId="e0cabf83-1478-4e2a-909c-f70581844008" providerId="ADAL" clId="{EF19AA60-6E4E-4356-A6BA-93E980A3A6DE}" dt="2023-09-29T14:41:06.816" v="109"/>
          <ac:picMkLst>
            <pc:docMk/>
            <pc:sldMk cId="0" sldId="276"/>
            <ac:picMk id="27" creationId="{19A58B61-B5CC-C747-F793-A5F2227D44F4}"/>
          </ac:picMkLst>
        </pc:picChg>
        <pc:picChg chg="add del mod">
          <ac:chgData name="Rowan Huijgen" userId="e0cabf83-1478-4e2a-909c-f70581844008" providerId="ADAL" clId="{EF19AA60-6E4E-4356-A6BA-93E980A3A6DE}" dt="2023-09-29T14:41:08.053" v="110"/>
          <ac:picMkLst>
            <pc:docMk/>
            <pc:sldMk cId="0" sldId="276"/>
            <ac:picMk id="29" creationId="{86411FED-C557-A676-82FA-AA7C979EB6B2}"/>
          </ac:picMkLst>
        </pc:picChg>
        <pc:picChg chg="add del mod">
          <ac:chgData name="Rowan Huijgen" userId="e0cabf83-1478-4e2a-909c-f70581844008" providerId="ADAL" clId="{EF19AA60-6E4E-4356-A6BA-93E980A3A6DE}" dt="2023-09-29T14:41:08.053" v="110"/>
          <ac:picMkLst>
            <pc:docMk/>
            <pc:sldMk cId="0" sldId="276"/>
            <ac:picMk id="30" creationId="{0D00F31A-269B-1185-D436-3189991B82D5}"/>
          </ac:picMkLst>
        </pc:picChg>
      </pc:sldChg>
      <pc:sldChg chg="addSp delSp modSp mod">
        <pc:chgData name="Rowan Huijgen" userId="e0cabf83-1478-4e2a-909c-f70581844008" providerId="ADAL" clId="{EF19AA60-6E4E-4356-A6BA-93E980A3A6DE}" dt="2023-09-29T15:04:34.948" v="187" actId="1076"/>
        <pc:sldMkLst>
          <pc:docMk/>
          <pc:sldMk cId="0" sldId="277"/>
        </pc:sldMkLst>
        <pc:picChg chg="del">
          <ac:chgData name="Rowan Huijgen" userId="e0cabf83-1478-4e2a-909c-f70581844008" providerId="ADAL" clId="{EF19AA60-6E4E-4356-A6BA-93E980A3A6DE}" dt="2023-09-29T15:04:29.904" v="185" actId="478"/>
          <ac:picMkLst>
            <pc:docMk/>
            <pc:sldMk cId="0" sldId="277"/>
            <ac:picMk id="7" creationId="{00000000-0000-0000-0000-000000000000}"/>
          </ac:picMkLst>
        </pc:picChg>
        <pc:picChg chg="add mod">
          <ac:chgData name="Rowan Huijgen" userId="e0cabf83-1478-4e2a-909c-f70581844008" providerId="ADAL" clId="{EF19AA60-6E4E-4356-A6BA-93E980A3A6DE}" dt="2023-09-29T15:04:34.948" v="187" actId="1076"/>
          <ac:picMkLst>
            <pc:docMk/>
            <pc:sldMk cId="0" sldId="277"/>
            <ac:picMk id="28" creationId="{F55B4911-8F33-8FA9-5A9D-E0CB545FFF35}"/>
          </ac:picMkLst>
        </pc:picChg>
        <pc:picChg chg="add mod">
          <ac:chgData name="Rowan Huijgen" userId="e0cabf83-1478-4e2a-909c-f70581844008" providerId="ADAL" clId="{EF19AA60-6E4E-4356-A6BA-93E980A3A6DE}" dt="2023-09-29T15:04:30.218" v="186"/>
          <ac:picMkLst>
            <pc:docMk/>
            <pc:sldMk cId="0" sldId="277"/>
            <ac:picMk id="29" creationId="{B4A20ABC-C8B0-BE6E-0EE8-BD193A1848EE}"/>
          </ac:picMkLst>
        </pc:picChg>
      </pc:sldChg>
      <pc:sldChg chg="addSp delSp modSp mod">
        <pc:chgData name="Rowan Huijgen" userId="e0cabf83-1478-4e2a-909c-f70581844008" providerId="ADAL" clId="{EF19AA60-6E4E-4356-A6BA-93E980A3A6DE}" dt="2023-09-29T15:04:38.943" v="189"/>
        <pc:sldMkLst>
          <pc:docMk/>
          <pc:sldMk cId="0" sldId="279"/>
        </pc:sldMkLst>
        <pc:picChg chg="del">
          <ac:chgData name="Rowan Huijgen" userId="e0cabf83-1478-4e2a-909c-f70581844008" providerId="ADAL" clId="{EF19AA60-6E4E-4356-A6BA-93E980A3A6DE}" dt="2023-09-29T15:04:38.620" v="188" actId="478"/>
          <ac:picMkLst>
            <pc:docMk/>
            <pc:sldMk cId="0" sldId="279"/>
            <ac:picMk id="7" creationId="{00000000-0000-0000-0000-000000000000}"/>
          </ac:picMkLst>
        </pc:picChg>
        <pc:picChg chg="add mod">
          <ac:chgData name="Rowan Huijgen" userId="e0cabf83-1478-4e2a-909c-f70581844008" providerId="ADAL" clId="{EF19AA60-6E4E-4356-A6BA-93E980A3A6DE}" dt="2023-09-29T15:04:38.943" v="189"/>
          <ac:picMkLst>
            <pc:docMk/>
            <pc:sldMk cId="0" sldId="279"/>
            <ac:picMk id="20" creationId="{6C77AEE8-C3BB-9312-CC2D-10CDB5E29407}"/>
          </ac:picMkLst>
        </pc:picChg>
        <pc:picChg chg="add mod">
          <ac:chgData name="Rowan Huijgen" userId="e0cabf83-1478-4e2a-909c-f70581844008" providerId="ADAL" clId="{EF19AA60-6E4E-4356-A6BA-93E980A3A6DE}" dt="2023-09-29T15:04:38.943" v="189"/>
          <ac:picMkLst>
            <pc:docMk/>
            <pc:sldMk cId="0" sldId="279"/>
            <ac:picMk id="21" creationId="{F03112A0-F14E-46F9-ABD6-977D9372699B}"/>
          </ac:picMkLst>
        </pc:picChg>
      </pc:sldChg>
      <pc:sldChg chg="addSp modSp mod">
        <pc:chgData name="Rowan Huijgen" userId="e0cabf83-1478-4e2a-909c-f70581844008" providerId="ADAL" clId="{EF19AA60-6E4E-4356-A6BA-93E980A3A6DE}" dt="2023-09-29T14:44:33.179" v="127" actId="207"/>
        <pc:sldMkLst>
          <pc:docMk/>
          <pc:sldMk cId="0" sldId="280"/>
        </pc:sldMkLst>
        <pc:picChg chg="add mod">
          <ac:chgData name="Rowan Huijgen" userId="e0cabf83-1478-4e2a-909c-f70581844008" providerId="ADAL" clId="{EF19AA60-6E4E-4356-A6BA-93E980A3A6DE}" dt="2023-09-29T14:44:33.179" v="127" actId="207"/>
          <ac:picMkLst>
            <pc:docMk/>
            <pc:sldMk cId="0" sldId="280"/>
            <ac:picMk id="29" creationId="{CF212898-B985-A077-8597-FB0188585AC0}"/>
          </ac:picMkLst>
        </pc:picChg>
        <pc:picChg chg="add mod">
          <ac:chgData name="Rowan Huijgen" userId="e0cabf83-1478-4e2a-909c-f70581844008" providerId="ADAL" clId="{EF19AA60-6E4E-4356-A6BA-93E980A3A6DE}" dt="2023-09-29T14:44:18.891" v="125" actId="1076"/>
          <ac:picMkLst>
            <pc:docMk/>
            <pc:sldMk cId="0" sldId="280"/>
            <ac:picMk id="30" creationId="{550D95C9-A730-C86B-5C39-A25AD7679C9B}"/>
          </ac:picMkLst>
        </pc:picChg>
      </pc:sldChg>
      <pc:sldChg chg="del">
        <pc:chgData name="Rowan Huijgen" userId="e0cabf83-1478-4e2a-909c-f70581844008" providerId="ADAL" clId="{EF19AA60-6E4E-4356-A6BA-93E980A3A6DE}" dt="2023-09-29T14:44:38.617" v="128" actId="47"/>
        <pc:sldMkLst>
          <pc:docMk/>
          <pc:sldMk cId="0" sldId="281"/>
        </pc:sldMkLst>
      </pc:sldChg>
      <pc:sldChg chg="addSp delSp modSp mod">
        <pc:chgData name="Rowan Huijgen" userId="e0cabf83-1478-4e2a-909c-f70581844008" providerId="ADAL" clId="{EF19AA60-6E4E-4356-A6BA-93E980A3A6DE}" dt="2023-09-29T15:04:44.182" v="191"/>
        <pc:sldMkLst>
          <pc:docMk/>
          <pc:sldMk cId="0" sldId="282"/>
        </pc:sldMkLst>
        <pc:picChg chg="del">
          <ac:chgData name="Rowan Huijgen" userId="e0cabf83-1478-4e2a-909c-f70581844008" providerId="ADAL" clId="{EF19AA60-6E4E-4356-A6BA-93E980A3A6DE}" dt="2023-09-29T15:04:43.844" v="190" actId="478"/>
          <ac:picMkLst>
            <pc:docMk/>
            <pc:sldMk cId="0" sldId="282"/>
            <ac:picMk id="7" creationId="{00000000-0000-0000-0000-000000000000}"/>
          </ac:picMkLst>
        </pc:picChg>
        <pc:picChg chg="add mod">
          <ac:chgData name="Rowan Huijgen" userId="e0cabf83-1478-4e2a-909c-f70581844008" providerId="ADAL" clId="{EF19AA60-6E4E-4356-A6BA-93E980A3A6DE}" dt="2023-09-29T15:04:44.182" v="191"/>
          <ac:picMkLst>
            <pc:docMk/>
            <pc:sldMk cId="0" sldId="282"/>
            <ac:picMk id="24" creationId="{F6BEFCA6-5C4F-D457-235B-889BAFA8B614}"/>
          </ac:picMkLst>
        </pc:picChg>
        <pc:picChg chg="add mod">
          <ac:chgData name="Rowan Huijgen" userId="e0cabf83-1478-4e2a-909c-f70581844008" providerId="ADAL" clId="{EF19AA60-6E4E-4356-A6BA-93E980A3A6DE}" dt="2023-09-29T15:04:44.182" v="191"/>
          <ac:picMkLst>
            <pc:docMk/>
            <pc:sldMk cId="0" sldId="282"/>
            <ac:picMk id="25" creationId="{CF3F7190-2B6E-6283-411A-152AC38F388F}"/>
          </ac:picMkLst>
        </pc:picChg>
      </pc:sldChg>
      <pc:sldChg chg="addSp delSp modSp mod">
        <pc:chgData name="Rowan Huijgen" userId="e0cabf83-1478-4e2a-909c-f70581844008" providerId="ADAL" clId="{EF19AA60-6E4E-4356-A6BA-93E980A3A6DE}" dt="2023-09-29T15:04:47.928" v="193"/>
        <pc:sldMkLst>
          <pc:docMk/>
          <pc:sldMk cId="0" sldId="283"/>
        </pc:sldMkLst>
        <pc:picChg chg="del">
          <ac:chgData name="Rowan Huijgen" userId="e0cabf83-1478-4e2a-909c-f70581844008" providerId="ADAL" clId="{EF19AA60-6E4E-4356-A6BA-93E980A3A6DE}" dt="2023-09-29T15:04:47.607" v="192" actId="478"/>
          <ac:picMkLst>
            <pc:docMk/>
            <pc:sldMk cId="0" sldId="283"/>
            <ac:picMk id="7" creationId="{00000000-0000-0000-0000-000000000000}"/>
          </ac:picMkLst>
        </pc:picChg>
        <pc:picChg chg="add mod">
          <ac:chgData name="Rowan Huijgen" userId="e0cabf83-1478-4e2a-909c-f70581844008" providerId="ADAL" clId="{EF19AA60-6E4E-4356-A6BA-93E980A3A6DE}" dt="2023-09-29T15:04:47.928" v="193"/>
          <ac:picMkLst>
            <pc:docMk/>
            <pc:sldMk cId="0" sldId="283"/>
            <ac:picMk id="31" creationId="{4CEB73B6-A94F-63F5-6F17-DEF556A4EDF2}"/>
          </ac:picMkLst>
        </pc:picChg>
        <pc:picChg chg="add mod">
          <ac:chgData name="Rowan Huijgen" userId="e0cabf83-1478-4e2a-909c-f70581844008" providerId="ADAL" clId="{EF19AA60-6E4E-4356-A6BA-93E980A3A6DE}" dt="2023-09-29T15:04:47.928" v="193"/>
          <ac:picMkLst>
            <pc:docMk/>
            <pc:sldMk cId="0" sldId="283"/>
            <ac:picMk id="32" creationId="{0E113FC5-477D-1626-F04E-0CDDB8DB7171}"/>
          </ac:picMkLst>
        </pc:picChg>
      </pc:sldChg>
      <pc:sldChg chg="addSp delSp modSp mod">
        <pc:chgData name="Rowan Huijgen" userId="e0cabf83-1478-4e2a-909c-f70581844008" providerId="ADAL" clId="{EF19AA60-6E4E-4356-A6BA-93E980A3A6DE}" dt="2023-09-29T15:04:55.213" v="198" actId="478"/>
        <pc:sldMkLst>
          <pc:docMk/>
          <pc:sldMk cId="0" sldId="284"/>
        </pc:sldMkLst>
        <pc:picChg chg="add del mod">
          <ac:chgData name="Rowan Huijgen" userId="e0cabf83-1478-4e2a-909c-f70581844008" providerId="ADAL" clId="{EF19AA60-6E4E-4356-A6BA-93E980A3A6DE}" dt="2023-09-29T15:04:55.213" v="198" actId="478"/>
          <ac:picMkLst>
            <pc:docMk/>
            <pc:sldMk cId="0" sldId="284"/>
            <ac:picMk id="10" creationId="{00000000-0000-0000-0000-000000000000}"/>
          </ac:picMkLst>
        </pc:picChg>
        <pc:picChg chg="add del mod">
          <ac:chgData name="Rowan Huijgen" userId="e0cabf83-1478-4e2a-909c-f70581844008" providerId="ADAL" clId="{EF19AA60-6E4E-4356-A6BA-93E980A3A6DE}" dt="2023-09-29T15:04:54.709" v="197"/>
          <ac:picMkLst>
            <pc:docMk/>
            <pc:sldMk cId="0" sldId="284"/>
            <ac:picMk id="44" creationId="{39063920-0AF3-BC42-40D6-2CDF7A41206E}"/>
          </ac:picMkLst>
        </pc:picChg>
        <pc:picChg chg="add del mod">
          <ac:chgData name="Rowan Huijgen" userId="e0cabf83-1478-4e2a-909c-f70581844008" providerId="ADAL" clId="{EF19AA60-6E4E-4356-A6BA-93E980A3A6DE}" dt="2023-09-29T15:04:54.709" v="197"/>
          <ac:picMkLst>
            <pc:docMk/>
            <pc:sldMk cId="0" sldId="284"/>
            <ac:picMk id="45" creationId="{FE249F80-333E-B4D4-D02D-C7351D5645B0}"/>
          </ac:picMkLst>
        </pc:picChg>
      </pc:sldChg>
      <pc:sldChg chg="addSp delSp modSp mod">
        <pc:chgData name="Rowan Huijgen" userId="e0cabf83-1478-4e2a-909c-f70581844008" providerId="ADAL" clId="{EF19AA60-6E4E-4356-A6BA-93E980A3A6DE}" dt="2023-09-29T15:05:00.553" v="200"/>
        <pc:sldMkLst>
          <pc:docMk/>
          <pc:sldMk cId="0" sldId="287"/>
        </pc:sldMkLst>
        <pc:picChg chg="del">
          <ac:chgData name="Rowan Huijgen" userId="e0cabf83-1478-4e2a-909c-f70581844008" providerId="ADAL" clId="{EF19AA60-6E4E-4356-A6BA-93E980A3A6DE}" dt="2023-09-29T15:05:00.199" v="199" actId="478"/>
          <ac:picMkLst>
            <pc:docMk/>
            <pc:sldMk cId="0" sldId="287"/>
            <ac:picMk id="11" creationId="{00000000-0000-0000-0000-000000000000}"/>
          </ac:picMkLst>
        </pc:picChg>
        <pc:picChg chg="add mod">
          <ac:chgData name="Rowan Huijgen" userId="e0cabf83-1478-4e2a-909c-f70581844008" providerId="ADAL" clId="{EF19AA60-6E4E-4356-A6BA-93E980A3A6DE}" dt="2023-09-29T15:05:00.553" v="200"/>
          <ac:picMkLst>
            <pc:docMk/>
            <pc:sldMk cId="0" sldId="287"/>
            <ac:picMk id="27" creationId="{7F81DA3C-A396-05B5-B420-AD9624E76669}"/>
          </ac:picMkLst>
        </pc:picChg>
        <pc:picChg chg="add mod">
          <ac:chgData name="Rowan Huijgen" userId="e0cabf83-1478-4e2a-909c-f70581844008" providerId="ADAL" clId="{EF19AA60-6E4E-4356-A6BA-93E980A3A6DE}" dt="2023-09-29T15:05:00.553" v="200"/>
          <ac:picMkLst>
            <pc:docMk/>
            <pc:sldMk cId="0" sldId="287"/>
            <ac:picMk id="28" creationId="{DB53F77A-4792-A528-6596-A82312B20805}"/>
          </ac:picMkLst>
        </pc:picChg>
      </pc:sldChg>
      <pc:sldChg chg="addSp delSp modSp mod">
        <pc:chgData name="Rowan Huijgen" userId="e0cabf83-1478-4e2a-909c-f70581844008" providerId="ADAL" clId="{EF19AA60-6E4E-4356-A6BA-93E980A3A6DE}" dt="2023-09-29T15:05:03.946" v="202"/>
        <pc:sldMkLst>
          <pc:docMk/>
          <pc:sldMk cId="0" sldId="289"/>
        </pc:sldMkLst>
        <pc:picChg chg="del">
          <ac:chgData name="Rowan Huijgen" userId="e0cabf83-1478-4e2a-909c-f70581844008" providerId="ADAL" clId="{EF19AA60-6E4E-4356-A6BA-93E980A3A6DE}" dt="2023-09-29T15:05:03.606" v="201" actId="478"/>
          <ac:picMkLst>
            <pc:docMk/>
            <pc:sldMk cId="0" sldId="289"/>
            <ac:picMk id="3" creationId="{00000000-0000-0000-0000-000000000000}"/>
          </ac:picMkLst>
        </pc:picChg>
        <pc:picChg chg="add mod">
          <ac:chgData name="Rowan Huijgen" userId="e0cabf83-1478-4e2a-909c-f70581844008" providerId="ADAL" clId="{EF19AA60-6E4E-4356-A6BA-93E980A3A6DE}" dt="2023-09-29T15:05:03.946" v="202"/>
          <ac:picMkLst>
            <pc:docMk/>
            <pc:sldMk cId="0" sldId="289"/>
            <ac:picMk id="16" creationId="{E7DF9D34-3E72-E69F-5612-192284CB93D8}"/>
          </ac:picMkLst>
        </pc:picChg>
        <pc:picChg chg="add mod">
          <ac:chgData name="Rowan Huijgen" userId="e0cabf83-1478-4e2a-909c-f70581844008" providerId="ADAL" clId="{EF19AA60-6E4E-4356-A6BA-93E980A3A6DE}" dt="2023-09-29T15:05:03.946" v="202"/>
          <ac:picMkLst>
            <pc:docMk/>
            <pc:sldMk cId="0" sldId="289"/>
            <ac:picMk id="17" creationId="{F17E8FA1-14F5-25EB-1A9E-760E64F432F5}"/>
          </ac:picMkLst>
        </pc:picChg>
      </pc:sldChg>
      <pc:sldChg chg="addSp delSp modSp mod">
        <pc:chgData name="Rowan Huijgen" userId="e0cabf83-1478-4e2a-909c-f70581844008" providerId="ADAL" clId="{EF19AA60-6E4E-4356-A6BA-93E980A3A6DE}" dt="2023-09-29T15:05:08.187" v="205"/>
        <pc:sldMkLst>
          <pc:docMk/>
          <pc:sldMk cId="0" sldId="290"/>
        </pc:sldMkLst>
        <pc:picChg chg="del mod">
          <ac:chgData name="Rowan Huijgen" userId="e0cabf83-1478-4e2a-909c-f70581844008" providerId="ADAL" clId="{EF19AA60-6E4E-4356-A6BA-93E980A3A6DE}" dt="2023-09-29T15:05:07.811" v="204" actId="478"/>
          <ac:picMkLst>
            <pc:docMk/>
            <pc:sldMk cId="0" sldId="290"/>
            <ac:picMk id="3" creationId="{00000000-0000-0000-0000-000000000000}"/>
          </ac:picMkLst>
        </pc:picChg>
        <pc:picChg chg="add mod">
          <ac:chgData name="Rowan Huijgen" userId="e0cabf83-1478-4e2a-909c-f70581844008" providerId="ADAL" clId="{EF19AA60-6E4E-4356-A6BA-93E980A3A6DE}" dt="2023-09-29T15:05:08.187" v="205"/>
          <ac:picMkLst>
            <pc:docMk/>
            <pc:sldMk cId="0" sldId="290"/>
            <ac:picMk id="22" creationId="{3C9A4959-4408-0E1E-AF11-E196EEA4EB3B}"/>
          </ac:picMkLst>
        </pc:picChg>
        <pc:picChg chg="add mod">
          <ac:chgData name="Rowan Huijgen" userId="e0cabf83-1478-4e2a-909c-f70581844008" providerId="ADAL" clId="{EF19AA60-6E4E-4356-A6BA-93E980A3A6DE}" dt="2023-09-29T15:05:08.187" v="205"/>
          <ac:picMkLst>
            <pc:docMk/>
            <pc:sldMk cId="0" sldId="290"/>
            <ac:picMk id="23" creationId="{3F6DBB1B-5BDD-D74D-5EE0-94CE16BA677B}"/>
          </ac:picMkLst>
        </pc:picChg>
      </pc:sldChg>
      <pc:sldChg chg="del">
        <pc:chgData name="Rowan Huijgen" userId="e0cabf83-1478-4e2a-909c-f70581844008" providerId="ADAL" clId="{EF19AA60-6E4E-4356-A6BA-93E980A3A6DE}" dt="2023-09-29T14:46:00.900" v="129" actId="47"/>
        <pc:sldMkLst>
          <pc:docMk/>
          <pc:sldMk cId="0" sldId="291"/>
        </pc:sldMkLst>
      </pc:sldChg>
      <pc:sldChg chg="addSp delSp modSp mod">
        <pc:chgData name="Rowan Huijgen" userId="e0cabf83-1478-4e2a-909c-f70581844008" providerId="ADAL" clId="{EF19AA60-6E4E-4356-A6BA-93E980A3A6DE}" dt="2023-09-29T15:05:21.063" v="211" actId="478"/>
        <pc:sldMkLst>
          <pc:docMk/>
          <pc:sldMk cId="0" sldId="292"/>
        </pc:sldMkLst>
        <pc:picChg chg="add del">
          <ac:chgData name="Rowan Huijgen" userId="e0cabf83-1478-4e2a-909c-f70581844008" providerId="ADAL" clId="{EF19AA60-6E4E-4356-A6BA-93E980A3A6DE}" dt="2023-09-29T15:05:21.063" v="211" actId="478"/>
          <ac:picMkLst>
            <pc:docMk/>
            <pc:sldMk cId="0" sldId="292"/>
            <ac:picMk id="3" creationId="{00000000-0000-0000-0000-000000000000}"/>
          </ac:picMkLst>
        </pc:picChg>
        <pc:picChg chg="add del mod">
          <ac:chgData name="Rowan Huijgen" userId="e0cabf83-1478-4e2a-909c-f70581844008" providerId="ADAL" clId="{EF19AA60-6E4E-4356-A6BA-93E980A3A6DE}" dt="2023-09-29T15:05:19.158" v="210"/>
          <ac:picMkLst>
            <pc:docMk/>
            <pc:sldMk cId="0" sldId="292"/>
            <ac:picMk id="26" creationId="{96DF742D-65E8-03F9-0735-8FD3EE64173F}"/>
          </ac:picMkLst>
        </pc:picChg>
        <pc:picChg chg="add del mod">
          <ac:chgData name="Rowan Huijgen" userId="e0cabf83-1478-4e2a-909c-f70581844008" providerId="ADAL" clId="{EF19AA60-6E4E-4356-A6BA-93E980A3A6DE}" dt="2023-09-29T15:05:19.158" v="210"/>
          <ac:picMkLst>
            <pc:docMk/>
            <pc:sldMk cId="0" sldId="292"/>
            <ac:picMk id="27" creationId="{D0BE7766-707C-2448-EF13-9025567791E6}"/>
          </ac:picMkLst>
        </pc:picChg>
      </pc:sldChg>
      <pc:sldChg chg="addSp delSp modSp mod">
        <pc:chgData name="Rowan Huijgen" userId="e0cabf83-1478-4e2a-909c-f70581844008" providerId="ADAL" clId="{EF19AA60-6E4E-4356-A6BA-93E980A3A6DE}" dt="2023-09-29T15:05:26.970" v="214"/>
        <pc:sldMkLst>
          <pc:docMk/>
          <pc:sldMk cId="0" sldId="295"/>
        </pc:sldMkLst>
        <pc:spChg chg="add del mod ord">
          <ac:chgData name="Rowan Huijgen" userId="e0cabf83-1478-4e2a-909c-f70581844008" providerId="ADAL" clId="{EF19AA60-6E4E-4356-A6BA-93E980A3A6DE}" dt="2023-09-29T14:25:17.015" v="74" actId="478"/>
          <ac:spMkLst>
            <pc:docMk/>
            <pc:sldMk cId="0" sldId="295"/>
            <ac:spMk id="16" creationId="{4AC4FBED-B898-CB5B-F722-A603FC21199F}"/>
          </ac:spMkLst>
        </pc:spChg>
        <pc:spChg chg="add del mod">
          <ac:chgData name="Rowan Huijgen" userId="e0cabf83-1478-4e2a-909c-f70581844008" providerId="ADAL" clId="{EF19AA60-6E4E-4356-A6BA-93E980A3A6DE}" dt="2023-09-29T14:25:18.327" v="75" actId="478"/>
          <ac:spMkLst>
            <pc:docMk/>
            <pc:sldMk cId="0" sldId="295"/>
            <ac:spMk id="23" creationId="{9162D763-7F64-A933-A047-C0BEC1C96989}"/>
          </ac:spMkLst>
        </pc:spChg>
        <pc:picChg chg="del mod">
          <ac:chgData name="Rowan Huijgen" userId="e0cabf83-1478-4e2a-909c-f70581844008" providerId="ADAL" clId="{EF19AA60-6E4E-4356-A6BA-93E980A3A6DE}" dt="2023-09-29T15:05:26.555" v="213" actId="478"/>
          <ac:picMkLst>
            <pc:docMk/>
            <pc:sldMk cId="0" sldId="295"/>
            <ac:picMk id="6" creationId="{00000000-0000-0000-0000-000000000000}"/>
          </ac:picMkLst>
        </pc:picChg>
        <pc:picChg chg="add mod">
          <ac:chgData name="Rowan Huijgen" userId="e0cabf83-1478-4e2a-909c-f70581844008" providerId="ADAL" clId="{EF19AA60-6E4E-4356-A6BA-93E980A3A6DE}" dt="2023-09-29T15:05:26.970" v="214"/>
          <ac:picMkLst>
            <pc:docMk/>
            <pc:sldMk cId="0" sldId="295"/>
            <ac:picMk id="16" creationId="{7E9AD807-4E96-A437-8D20-B4C9BAB186E8}"/>
          </ac:picMkLst>
        </pc:picChg>
        <pc:picChg chg="add mod">
          <ac:chgData name="Rowan Huijgen" userId="e0cabf83-1478-4e2a-909c-f70581844008" providerId="ADAL" clId="{EF19AA60-6E4E-4356-A6BA-93E980A3A6DE}" dt="2023-09-29T15:05:26.970" v="214"/>
          <ac:picMkLst>
            <pc:docMk/>
            <pc:sldMk cId="0" sldId="295"/>
            <ac:picMk id="20" creationId="{11717E80-F772-4E00-2209-899605EA9B7E}"/>
          </ac:picMkLst>
        </pc:picChg>
        <pc:picChg chg="del">
          <ac:chgData name="Rowan Huijgen" userId="e0cabf83-1478-4e2a-909c-f70581844008" providerId="ADAL" clId="{EF19AA60-6E4E-4356-A6BA-93E980A3A6DE}" dt="2023-09-29T14:21:53.629" v="44" actId="478"/>
          <ac:picMkLst>
            <pc:docMk/>
            <pc:sldMk cId="0" sldId="295"/>
            <ac:picMk id="20" creationId="{33AA08D6-C320-5C30-C721-860C45C9AA15}"/>
          </ac:picMkLst>
        </pc:picChg>
        <pc:picChg chg="add del mod ord">
          <ac:chgData name="Rowan Huijgen" userId="e0cabf83-1478-4e2a-909c-f70581844008" providerId="ADAL" clId="{EF19AA60-6E4E-4356-A6BA-93E980A3A6DE}" dt="2023-09-29T14:25:15.903" v="73" actId="478"/>
          <ac:picMkLst>
            <pc:docMk/>
            <pc:sldMk cId="0" sldId="295"/>
            <ac:picMk id="22" creationId="{366E89E8-3A76-A22D-03B5-3F32E7C3872E}"/>
          </ac:picMkLst>
        </pc:picChg>
        <pc:picChg chg="add mod">
          <ac:chgData name="Rowan Huijgen" userId="e0cabf83-1478-4e2a-909c-f70581844008" providerId="ADAL" clId="{EF19AA60-6E4E-4356-A6BA-93E980A3A6DE}" dt="2023-09-29T14:25:25.233" v="78" actId="1076"/>
          <ac:picMkLst>
            <pc:docMk/>
            <pc:sldMk cId="0" sldId="295"/>
            <ac:picMk id="25" creationId="{A1723CA0-C1DA-4A95-A9CF-A15F058E26A5}"/>
          </ac:picMkLst>
        </pc:picChg>
      </pc:sldChg>
      <pc:sldChg chg="addSp delSp modSp mod">
        <pc:chgData name="Rowan Huijgen" userId="e0cabf83-1478-4e2a-909c-f70581844008" providerId="ADAL" clId="{EF19AA60-6E4E-4356-A6BA-93E980A3A6DE}" dt="2023-09-29T15:05:30.498" v="217"/>
        <pc:sldMkLst>
          <pc:docMk/>
          <pc:sldMk cId="0" sldId="296"/>
        </pc:sldMkLst>
        <pc:picChg chg="del mod">
          <ac:chgData name="Rowan Huijgen" userId="e0cabf83-1478-4e2a-909c-f70581844008" providerId="ADAL" clId="{EF19AA60-6E4E-4356-A6BA-93E980A3A6DE}" dt="2023-09-29T15:05:30.163" v="216" actId="478"/>
          <ac:picMkLst>
            <pc:docMk/>
            <pc:sldMk cId="0" sldId="296"/>
            <ac:picMk id="6" creationId="{00000000-0000-0000-0000-000000000000}"/>
          </ac:picMkLst>
        </pc:picChg>
        <pc:picChg chg="add mod">
          <ac:chgData name="Rowan Huijgen" userId="e0cabf83-1478-4e2a-909c-f70581844008" providerId="ADAL" clId="{EF19AA60-6E4E-4356-A6BA-93E980A3A6DE}" dt="2023-09-29T15:05:30.498" v="217"/>
          <ac:picMkLst>
            <pc:docMk/>
            <pc:sldMk cId="0" sldId="296"/>
            <ac:picMk id="27" creationId="{2CBF798E-5220-869F-E946-7DFC92681FAA}"/>
          </ac:picMkLst>
        </pc:picChg>
        <pc:picChg chg="add mod">
          <ac:chgData name="Rowan Huijgen" userId="e0cabf83-1478-4e2a-909c-f70581844008" providerId="ADAL" clId="{EF19AA60-6E4E-4356-A6BA-93E980A3A6DE}" dt="2023-09-29T15:05:30.498" v="217"/>
          <ac:picMkLst>
            <pc:docMk/>
            <pc:sldMk cId="0" sldId="296"/>
            <ac:picMk id="28" creationId="{FD6015E2-0750-D351-B13B-01AABCF29E60}"/>
          </ac:picMkLst>
        </pc:picChg>
      </pc:sldChg>
      <pc:sldChg chg="addSp delSp modSp mod">
        <pc:chgData name="Rowan Huijgen" userId="e0cabf83-1478-4e2a-909c-f70581844008" providerId="ADAL" clId="{EF19AA60-6E4E-4356-A6BA-93E980A3A6DE}" dt="2023-09-29T15:05:33.546" v="220"/>
        <pc:sldMkLst>
          <pc:docMk/>
          <pc:sldMk cId="0" sldId="297"/>
        </pc:sldMkLst>
        <pc:spChg chg="mod">
          <ac:chgData name="Rowan Huijgen" userId="e0cabf83-1478-4e2a-909c-f70581844008" providerId="ADAL" clId="{EF19AA60-6E4E-4356-A6BA-93E980A3A6DE}" dt="2023-09-29T14:26:42.028" v="101" actId="20577"/>
          <ac:spMkLst>
            <pc:docMk/>
            <pc:sldMk cId="0" sldId="297"/>
            <ac:spMk id="18" creationId="{00000000-0000-0000-0000-000000000000}"/>
          </ac:spMkLst>
        </pc:spChg>
        <pc:picChg chg="del mod">
          <ac:chgData name="Rowan Huijgen" userId="e0cabf83-1478-4e2a-909c-f70581844008" providerId="ADAL" clId="{EF19AA60-6E4E-4356-A6BA-93E980A3A6DE}" dt="2023-09-29T15:05:33.227" v="219" actId="478"/>
          <ac:picMkLst>
            <pc:docMk/>
            <pc:sldMk cId="0" sldId="297"/>
            <ac:picMk id="4" creationId="{00000000-0000-0000-0000-000000000000}"/>
          </ac:picMkLst>
        </pc:picChg>
        <pc:picChg chg="add mod">
          <ac:chgData name="Rowan Huijgen" userId="e0cabf83-1478-4e2a-909c-f70581844008" providerId="ADAL" clId="{EF19AA60-6E4E-4356-A6BA-93E980A3A6DE}" dt="2023-09-29T15:05:33.546" v="220"/>
          <ac:picMkLst>
            <pc:docMk/>
            <pc:sldMk cId="0" sldId="297"/>
            <ac:picMk id="27" creationId="{38AB883B-3067-8861-B11C-64A5C9D8A6FB}"/>
          </ac:picMkLst>
        </pc:picChg>
        <pc:picChg chg="add mod">
          <ac:chgData name="Rowan Huijgen" userId="e0cabf83-1478-4e2a-909c-f70581844008" providerId="ADAL" clId="{EF19AA60-6E4E-4356-A6BA-93E980A3A6DE}" dt="2023-09-29T15:05:33.546" v="220"/>
          <ac:picMkLst>
            <pc:docMk/>
            <pc:sldMk cId="0" sldId="297"/>
            <ac:picMk id="28" creationId="{A8C4BF76-839E-36A6-DB82-36A8A49873B8}"/>
          </ac:picMkLst>
        </pc:picChg>
      </pc:sldChg>
      <pc:sldChg chg="add del setBg">
        <pc:chgData name="Rowan Huijgen" userId="e0cabf83-1478-4e2a-909c-f70581844008" providerId="ADAL" clId="{EF19AA60-6E4E-4356-A6BA-93E980A3A6DE}" dt="2023-09-29T14:14:10.656" v="4" actId="47"/>
        <pc:sldMkLst>
          <pc:docMk/>
          <pc:sldMk cId="0" sldId="298"/>
        </pc:sldMkLst>
      </pc:sldChg>
      <pc:sldChg chg="add del setBg">
        <pc:chgData name="Rowan Huijgen" userId="e0cabf83-1478-4e2a-909c-f70581844008" providerId="ADAL" clId="{EF19AA60-6E4E-4356-A6BA-93E980A3A6DE}" dt="2023-09-29T14:14:10.656" v="4" actId="47"/>
        <pc:sldMkLst>
          <pc:docMk/>
          <pc:sldMk cId="0" sldId="299"/>
        </pc:sldMkLst>
      </pc:sldChg>
      <pc:sldChg chg="add del setBg">
        <pc:chgData name="Rowan Huijgen" userId="e0cabf83-1478-4e2a-909c-f70581844008" providerId="ADAL" clId="{EF19AA60-6E4E-4356-A6BA-93E980A3A6DE}" dt="2023-09-29T14:14:10.656" v="4" actId="47"/>
        <pc:sldMkLst>
          <pc:docMk/>
          <pc:sldMk cId="0" sldId="300"/>
        </pc:sldMkLst>
      </pc:sldChg>
      <pc:sldChg chg="add del setBg">
        <pc:chgData name="Rowan Huijgen" userId="e0cabf83-1478-4e2a-909c-f70581844008" providerId="ADAL" clId="{EF19AA60-6E4E-4356-A6BA-93E980A3A6DE}" dt="2023-09-29T14:14:10.656" v="4" actId="47"/>
        <pc:sldMkLst>
          <pc:docMk/>
          <pc:sldMk cId="0" sldId="301"/>
        </pc:sldMkLst>
      </pc:sldChg>
      <pc:sldChg chg="add del setBg">
        <pc:chgData name="Rowan Huijgen" userId="e0cabf83-1478-4e2a-909c-f70581844008" providerId="ADAL" clId="{EF19AA60-6E4E-4356-A6BA-93E980A3A6DE}" dt="2023-09-29T14:14:10.656" v="4" actId="47"/>
        <pc:sldMkLst>
          <pc:docMk/>
          <pc:sldMk cId="0" sldId="302"/>
        </pc:sldMkLst>
      </pc:sldChg>
      <pc:sldChg chg="add del setBg">
        <pc:chgData name="Rowan Huijgen" userId="e0cabf83-1478-4e2a-909c-f70581844008" providerId="ADAL" clId="{EF19AA60-6E4E-4356-A6BA-93E980A3A6DE}" dt="2023-09-29T14:14:10.656" v="4" actId="47"/>
        <pc:sldMkLst>
          <pc:docMk/>
          <pc:sldMk cId="0" sldId="303"/>
        </pc:sldMkLst>
      </pc:sldChg>
      <pc:sldChg chg="add del setBg">
        <pc:chgData name="Rowan Huijgen" userId="e0cabf83-1478-4e2a-909c-f70581844008" providerId="ADAL" clId="{EF19AA60-6E4E-4356-A6BA-93E980A3A6DE}" dt="2023-09-29T14:14:10.656" v="4" actId="47"/>
        <pc:sldMkLst>
          <pc:docMk/>
          <pc:sldMk cId="0" sldId="304"/>
        </pc:sldMkLst>
      </pc:sldChg>
      <pc:sldChg chg="add del setBg">
        <pc:chgData name="Rowan Huijgen" userId="e0cabf83-1478-4e2a-909c-f70581844008" providerId="ADAL" clId="{EF19AA60-6E4E-4356-A6BA-93E980A3A6DE}" dt="2023-09-29T14:14:10.656" v="4" actId="47"/>
        <pc:sldMkLst>
          <pc:docMk/>
          <pc:sldMk cId="0" sldId="305"/>
        </pc:sldMkLst>
      </pc:sldChg>
      <pc:sldChg chg="add del setBg">
        <pc:chgData name="Rowan Huijgen" userId="e0cabf83-1478-4e2a-909c-f70581844008" providerId="ADAL" clId="{EF19AA60-6E4E-4356-A6BA-93E980A3A6DE}" dt="2023-09-29T14:14:10.656" v="4" actId="47"/>
        <pc:sldMkLst>
          <pc:docMk/>
          <pc:sldMk cId="0" sldId="306"/>
        </pc:sldMkLst>
      </pc:sldChg>
      <pc:sldChg chg="add del setBg">
        <pc:chgData name="Rowan Huijgen" userId="e0cabf83-1478-4e2a-909c-f70581844008" providerId="ADAL" clId="{EF19AA60-6E4E-4356-A6BA-93E980A3A6DE}" dt="2023-09-29T14:14:10.656" v="4" actId="47"/>
        <pc:sldMkLst>
          <pc:docMk/>
          <pc:sldMk cId="0" sldId="307"/>
        </pc:sldMkLst>
      </pc:sldChg>
      <pc:sldChg chg="add del setBg">
        <pc:chgData name="Rowan Huijgen" userId="e0cabf83-1478-4e2a-909c-f70581844008" providerId="ADAL" clId="{EF19AA60-6E4E-4356-A6BA-93E980A3A6DE}" dt="2023-09-29T14:14:10.656" v="4" actId="47"/>
        <pc:sldMkLst>
          <pc:docMk/>
          <pc:sldMk cId="0" sldId="308"/>
        </pc:sldMkLst>
      </pc:sldChg>
      <pc:sldChg chg="add del setBg">
        <pc:chgData name="Rowan Huijgen" userId="e0cabf83-1478-4e2a-909c-f70581844008" providerId="ADAL" clId="{EF19AA60-6E4E-4356-A6BA-93E980A3A6DE}" dt="2023-09-29T14:14:10.656" v="4" actId="47"/>
        <pc:sldMkLst>
          <pc:docMk/>
          <pc:sldMk cId="0" sldId="309"/>
        </pc:sldMkLst>
      </pc:sldChg>
      <pc:sldChg chg="add del setBg">
        <pc:chgData name="Rowan Huijgen" userId="e0cabf83-1478-4e2a-909c-f70581844008" providerId="ADAL" clId="{EF19AA60-6E4E-4356-A6BA-93E980A3A6DE}" dt="2023-09-29T14:14:17.514" v="5" actId="47"/>
        <pc:sldMkLst>
          <pc:docMk/>
          <pc:sldMk cId="0" sldId="31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29.09.2023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29.09.2023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Deze slides bevatten alleen elementen die in Les A zijn gebruikt en bevatten daarom geen nieuwe kennis, maar zijn bedoeld om informatie uit Les A terug te halen indien nodig, zodat docent niet terug hoeft naar les A.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20.png"/><Relationship Id="rId18" Type="http://schemas.openxmlformats.org/officeDocument/2006/relationships/image" Target="../media/image14.svg"/><Relationship Id="rId3" Type="http://schemas.openxmlformats.org/officeDocument/2006/relationships/image" Target="../media/image101.svg"/><Relationship Id="rId7" Type="http://schemas.openxmlformats.org/officeDocument/2006/relationships/image" Target="../media/image107.svg"/><Relationship Id="rId12" Type="http://schemas.openxmlformats.org/officeDocument/2006/relationships/image" Target="../media/image119.svg"/><Relationship Id="rId17" Type="http://schemas.openxmlformats.org/officeDocument/2006/relationships/image" Target="../media/image13.png"/><Relationship Id="rId2" Type="http://schemas.openxmlformats.org/officeDocument/2006/relationships/image" Target="../media/image100.png"/><Relationship Id="rId16" Type="http://schemas.openxmlformats.org/officeDocument/2006/relationships/image" Target="../media/image1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18.png"/><Relationship Id="rId5" Type="http://schemas.openxmlformats.org/officeDocument/2006/relationships/image" Target="../media/image103.svg"/><Relationship Id="rId15" Type="http://schemas.openxmlformats.org/officeDocument/2006/relationships/image" Target="../media/image122.png"/><Relationship Id="rId10" Type="http://schemas.openxmlformats.org/officeDocument/2006/relationships/image" Target="../media/image25.png"/><Relationship Id="rId19" Type="http://schemas.openxmlformats.org/officeDocument/2006/relationships/image" Target="../media/image26.png"/><Relationship Id="rId4" Type="http://schemas.openxmlformats.org/officeDocument/2006/relationships/image" Target="../media/image102.png"/><Relationship Id="rId9" Type="http://schemas.openxmlformats.org/officeDocument/2006/relationships/image" Target="../media/image24.svg"/><Relationship Id="rId14" Type="http://schemas.openxmlformats.org/officeDocument/2006/relationships/image" Target="../media/image12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25.svg"/><Relationship Id="rId18" Type="http://schemas.openxmlformats.org/officeDocument/2006/relationships/image" Target="../media/image2.svg"/><Relationship Id="rId3" Type="http://schemas.openxmlformats.org/officeDocument/2006/relationships/image" Target="../media/image101.svg"/><Relationship Id="rId7" Type="http://schemas.openxmlformats.org/officeDocument/2006/relationships/image" Target="../media/image24.svg"/><Relationship Id="rId12" Type="http://schemas.openxmlformats.org/officeDocument/2006/relationships/image" Target="../media/image124.png"/><Relationship Id="rId17" Type="http://schemas.openxmlformats.org/officeDocument/2006/relationships/image" Target="../media/image1.png"/><Relationship Id="rId2" Type="http://schemas.openxmlformats.org/officeDocument/2006/relationships/image" Target="../media/image100.png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103.svg"/><Relationship Id="rId15" Type="http://schemas.openxmlformats.org/officeDocument/2006/relationships/image" Target="../media/image115.png"/><Relationship Id="rId10" Type="http://schemas.openxmlformats.org/officeDocument/2006/relationships/image" Target="../media/image14.svg"/><Relationship Id="rId19" Type="http://schemas.openxmlformats.org/officeDocument/2006/relationships/image" Target="../media/image27.png"/><Relationship Id="rId4" Type="http://schemas.openxmlformats.org/officeDocument/2006/relationships/image" Target="../media/image102.png"/><Relationship Id="rId9" Type="http://schemas.openxmlformats.org/officeDocument/2006/relationships/image" Target="../media/image13.png"/><Relationship Id="rId14" Type="http://schemas.openxmlformats.org/officeDocument/2006/relationships/image" Target="../media/image1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24.svg"/><Relationship Id="rId18" Type="http://schemas.openxmlformats.org/officeDocument/2006/relationships/image" Target="../media/image114.png"/><Relationship Id="rId3" Type="http://schemas.openxmlformats.org/officeDocument/2006/relationships/image" Target="../media/image101.svg"/><Relationship Id="rId21" Type="http://schemas.openxmlformats.org/officeDocument/2006/relationships/image" Target="../media/image27.png"/><Relationship Id="rId7" Type="http://schemas.openxmlformats.org/officeDocument/2006/relationships/image" Target="../media/image129.svg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image" Target="../media/image100.png"/><Relationship Id="rId16" Type="http://schemas.openxmlformats.org/officeDocument/2006/relationships/image" Target="../media/image14.svg"/><Relationship Id="rId20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107.svg"/><Relationship Id="rId5" Type="http://schemas.openxmlformats.org/officeDocument/2006/relationships/image" Target="../media/image127.svg"/><Relationship Id="rId15" Type="http://schemas.openxmlformats.org/officeDocument/2006/relationships/image" Target="../media/image13.png"/><Relationship Id="rId10" Type="http://schemas.openxmlformats.org/officeDocument/2006/relationships/image" Target="../media/image106.png"/><Relationship Id="rId19" Type="http://schemas.openxmlformats.org/officeDocument/2006/relationships/image" Target="../media/image115.png"/><Relationship Id="rId4" Type="http://schemas.openxmlformats.org/officeDocument/2006/relationships/image" Target="../media/image126.png"/><Relationship Id="rId9" Type="http://schemas.openxmlformats.org/officeDocument/2006/relationships/image" Target="../media/image103.svg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18" Type="http://schemas.openxmlformats.org/officeDocument/2006/relationships/image" Target="../media/image128.png"/><Relationship Id="rId3" Type="http://schemas.openxmlformats.org/officeDocument/2006/relationships/image" Target="../media/image101.svg"/><Relationship Id="rId21" Type="http://schemas.openxmlformats.org/officeDocument/2006/relationships/image" Target="../media/image125.svg"/><Relationship Id="rId7" Type="http://schemas.openxmlformats.org/officeDocument/2006/relationships/image" Target="../media/image107.svg"/><Relationship Id="rId12" Type="http://schemas.openxmlformats.org/officeDocument/2006/relationships/image" Target="../media/image14.svg"/><Relationship Id="rId17" Type="http://schemas.openxmlformats.org/officeDocument/2006/relationships/image" Target="../media/image127.svg"/><Relationship Id="rId25" Type="http://schemas.openxmlformats.org/officeDocument/2006/relationships/image" Target="../media/image27.png"/><Relationship Id="rId2" Type="http://schemas.openxmlformats.org/officeDocument/2006/relationships/image" Target="../media/image100.png"/><Relationship Id="rId16" Type="http://schemas.openxmlformats.org/officeDocument/2006/relationships/image" Target="../media/image126.png"/><Relationship Id="rId20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3.png"/><Relationship Id="rId24" Type="http://schemas.openxmlformats.org/officeDocument/2006/relationships/image" Target="../media/image116.png"/><Relationship Id="rId5" Type="http://schemas.openxmlformats.org/officeDocument/2006/relationships/image" Target="../media/image103.svg"/><Relationship Id="rId15" Type="http://schemas.openxmlformats.org/officeDocument/2006/relationships/image" Target="../media/image131.svg"/><Relationship Id="rId23" Type="http://schemas.openxmlformats.org/officeDocument/2006/relationships/image" Target="../media/image115.png"/><Relationship Id="rId10" Type="http://schemas.openxmlformats.org/officeDocument/2006/relationships/image" Target="../media/image25.png"/><Relationship Id="rId19" Type="http://schemas.openxmlformats.org/officeDocument/2006/relationships/image" Target="../media/image129.svg"/><Relationship Id="rId4" Type="http://schemas.openxmlformats.org/officeDocument/2006/relationships/image" Target="../media/image102.png"/><Relationship Id="rId9" Type="http://schemas.openxmlformats.org/officeDocument/2006/relationships/image" Target="../media/image24.svg"/><Relationship Id="rId14" Type="http://schemas.openxmlformats.org/officeDocument/2006/relationships/image" Target="../media/image130.png"/><Relationship Id="rId22" Type="http://schemas.openxmlformats.org/officeDocument/2006/relationships/image" Target="../media/image1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18" Type="http://schemas.openxmlformats.org/officeDocument/2006/relationships/image" Target="../media/image130.png"/><Relationship Id="rId26" Type="http://schemas.openxmlformats.org/officeDocument/2006/relationships/image" Target="../media/image127.svg"/><Relationship Id="rId3" Type="http://schemas.openxmlformats.org/officeDocument/2006/relationships/image" Target="../media/image101.svg"/><Relationship Id="rId21" Type="http://schemas.openxmlformats.org/officeDocument/2006/relationships/image" Target="../media/image133.svg"/><Relationship Id="rId7" Type="http://schemas.openxmlformats.org/officeDocument/2006/relationships/image" Target="../media/image107.svg"/><Relationship Id="rId12" Type="http://schemas.openxmlformats.org/officeDocument/2006/relationships/image" Target="../media/image14.svg"/><Relationship Id="rId17" Type="http://schemas.openxmlformats.org/officeDocument/2006/relationships/image" Target="../media/image123.svg"/><Relationship Id="rId25" Type="http://schemas.openxmlformats.org/officeDocument/2006/relationships/image" Target="../media/image126.png"/><Relationship Id="rId2" Type="http://schemas.openxmlformats.org/officeDocument/2006/relationships/image" Target="../media/image100.png"/><Relationship Id="rId16" Type="http://schemas.openxmlformats.org/officeDocument/2006/relationships/image" Target="../media/image122.png"/><Relationship Id="rId20" Type="http://schemas.openxmlformats.org/officeDocument/2006/relationships/image" Target="../media/image132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3.png"/><Relationship Id="rId24" Type="http://schemas.openxmlformats.org/officeDocument/2006/relationships/image" Target="../media/image116.png"/><Relationship Id="rId5" Type="http://schemas.openxmlformats.org/officeDocument/2006/relationships/image" Target="../media/image103.svg"/><Relationship Id="rId15" Type="http://schemas.openxmlformats.org/officeDocument/2006/relationships/image" Target="../media/image121.svg"/><Relationship Id="rId23" Type="http://schemas.openxmlformats.org/officeDocument/2006/relationships/image" Target="../media/image115.png"/><Relationship Id="rId28" Type="http://schemas.openxmlformats.org/officeDocument/2006/relationships/image" Target="../media/image129.svg"/><Relationship Id="rId10" Type="http://schemas.openxmlformats.org/officeDocument/2006/relationships/image" Target="../media/image25.png"/><Relationship Id="rId19" Type="http://schemas.openxmlformats.org/officeDocument/2006/relationships/image" Target="../media/image131.svg"/><Relationship Id="rId4" Type="http://schemas.openxmlformats.org/officeDocument/2006/relationships/image" Target="../media/image102.png"/><Relationship Id="rId9" Type="http://schemas.openxmlformats.org/officeDocument/2006/relationships/image" Target="../media/image24.svg"/><Relationship Id="rId14" Type="http://schemas.openxmlformats.org/officeDocument/2006/relationships/image" Target="../media/image120.png"/><Relationship Id="rId22" Type="http://schemas.openxmlformats.org/officeDocument/2006/relationships/image" Target="../media/image114.png"/><Relationship Id="rId27" Type="http://schemas.openxmlformats.org/officeDocument/2006/relationships/image" Target="../media/image1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18" Type="http://schemas.openxmlformats.org/officeDocument/2006/relationships/image" Target="../media/image134.png"/><Relationship Id="rId26" Type="http://schemas.openxmlformats.org/officeDocument/2006/relationships/image" Target="../media/image138.png"/><Relationship Id="rId3" Type="http://schemas.openxmlformats.org/officeDocument/2006/relationships/image" Target="../media/image101.svg"/><Relationship Id="rId21" Type="http://schemas.openxmlformats.org/officeDocument/2006/relationships/image" Target="../media/image59.svg"/><Relationship Id="rId7" Type="http://schemas.openxmlformats.org/officeDocument/2006/relationships/image" Target="../media/image107.svg"/><Relationship Id="rId12" Type="http://schemas.openxmlformats.org/officeDocument/2006/relationships/image" Target="../media/image14.svg"/><Relationship Id="rId17" Type="http://schemas.openxmlformats.org/officeDocument/2006/relationships/image" Target="../media/image129.svg"/><Relationship Id="rId25" Type="http://schemas.openxmlformats.org/officeDocument/2006/relationships/image" Target="../media/image115.png"/><Relationship Id="rId2" Type="http://schemas.openxmlformats.org/officeDocument/2006/relationships/image" Target="../media/image100.png"/><Relationship Id="rId16" Type="http://schemas.openxmlformats.org/officeDocument/2006/relationships/image" Target="../media/image128.png"/><Relationship Id="rId20" Type="http://schemas.openxmlformats.org/officeDocument/2006/relationships/image" Target="../media/image5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3.png"/><Relationship Id="rId24" Type="http://schemas.openxmlformats.org/officeDocument/2006/relationships/image" Target="../media/image114.png"/><Relationship Id="rId5" Type="http://schemas.openxmlformats.org/officeDocument/2006/relationships/image" Target="../media/image103.svg"/><Relationship Id="rId15" Type="http://schemas.openxmlformats.org/officeDocument/2006/relationships/image" Target="../media/image127.svg"/><Relationship Id="rId23" Type="http://schemas.openxmlformats.org/officeDocument/2006/relationships/image" Target="../media/image137.svg"/><Relationship Id="rId28" Type="http://schemas.openxmlformats.org/officeDocument/2006/relationships/image" Target="../media/image125.svg"/><Relationship Id="rId10" Type="http://schemas.openxmlformats.org/officeDocument/2006/relationships/image" Target="../media/image25.png"/><Relationship Id="rId19" Type="http://schemas.openxmlformats.org/officeDocument/2006/relationships/image" Target="../media/image135.svg"/><Relationship Id="rId4" Type="http://schemas.openxmlformats.org/officeDocument/2006/relationships/image" Target="../media/image102.png"/><Relationship Id="rId9" Type="http://schemas.openxmlformats.org/officeDocument/2006/relationships/image" Target="../media/image24.svg"/><Relationship Id="rId14" Type="http://schemas.openxmlformats.org/officeDocument/2006/relationships/image" Target="../media/image126.png"/><Relationship Id="rId22" Type="http://schemas.openxmlformats.org/officeDocument/2006/relationships/image" Target="../media/image136.png"/><Relationship Id="rId27" Type="http://schemas.openxmlformats.org/officeDocument/2006/relationships/image" Target="../media/image1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26.png"/><Relationship Id="rId18" Type="http://schemas.openxmlformats.org/officeDocument/2006/relationships/image" Target="../media/image26.png"/><Relationship Id="rId3" Type="http://schemas.openxmlformats.org/officeDocument/2006/relationships/image" Target="../media/image101.svg"/><Relationship Id="rId21" Type="http://schemas.openxmlformats.org/officeDocument/2006/relationships/image" Target="../media/image138.png"/><Relationship Id="rId7" Type="http://schemas.openxmlformats.org/officeDocument/2006/relationships/image" Target="../media/image24.svg"/><Relationship Id="rId12" Type="http://schemas.openxmlformats.org/officeDocument/2006/relationships/image" Target="../media/image140.svg"/><Relationship Id="rId17" Type="http://schemas.openxmlformats.org/officeDocument/2006/relationships/image" Target="../media/image141.png"/><Relationship Id="rId2" Type="http://schemas.openxmlformats.org/officeDocument/2006/relationships/image" Target="../media/image100.png"/><Relationship Id="rId16" Type="http://schemas.openxmlformats.org/officeDocument/2006/relationships/image" Target="../media/image129.svg"/><Relationship Id="rId20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39.png"/><Relationship Id="rId24" Type="http://schemas.openxmlformats.org/officeDocument/2006/relationships/image" Target="../media/image27.png"/><Relationship Id="rId5" Type="http://schemas.openxmlformats.org/officeDocument/2006/relationships/image" Target="../media/image103.svg"/><Relationship Id="rId15" Type="http://schemas.openxmlformats.org/officeDocument/2006/relationships/image" Target="../media/image128.png"/><Relationship Id="rId23" Type="http://schemas.openxmlformats.org/officeDocument/2006/relationships/image" Target="../media/image107.svg"/><Relationship Id="rId10" Type="http://schemas.openxmlformats.org/officeDocument/2006/relationships/image" Target="../media/image14.svg"/><Relationship Id="rId19" Type="http://schemas.openxmlformats.org/officeDocument/2006/relationships/image" Target="../media/image114.png"/><Relationship Id="rId4" Type="http://schemas.openxmlformats.org/officeDocument/2006/relationships/image" Target="../media/image102.png"/><Relationship Id="rId9" Type="http://schemas.openxmlformats.org/officeDocument/2006/relationships/image" Target="../media/image13.png"/><Relationship Id="rId14" Type="http://schemas.openxmlformats.org/officeDocument/2006/relationships/image" Target="../media/image127.svg"/><Relationship Id="rId22" Type="http://schemas.openxmlformats.org/officeDocument/2006/relationships/image" Target="../media/image10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42.png"/><Relationship Id="rId18" Type="http://schemas.openxmlformats.org/officeDocument/2006/relationships/image" Target="../media/image146.png"/><Relationship Id="rId3" Type="http://schemas.openxmlformats.org/officeDocument/2006/relationships/image" Target="../media/image127.svg"/><Relationship Id="rId21" Type="http://schemas.openxmlformats.org/officeDocument/2006/relationships/image" Target="../media/image106.png"/><Relationship Id="rId7" Type="http://schemas.openxmlformats.org/officeDocument/2006/relationships/image" Target="../media/image103.svg"/><Relationship Id="rId12" Type="http://schemas.openxmlformats.org/officeDocument/2006/relationships/image" Target="../media/image14.svg"/><Relationship Id="rId17" Type="http://schemas.openxmlformats.org/officeDocument/2006/relationships/image" Target="../media/image145.svg"/><Relationship Id="rId2" Type="http://schemas.openxmlformats.org/officeDocument/2006/relationships/image" Target="../media/image126.png"/><Relationship Id="rId16" Type="http://schemas.openxmlformats.org/officeDocument/2006/relationships/image" Target="../media/image144.png"/><Relationship Id="rId20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3.png"/><Relationship Id="rId5" Type="http://schemas.openxmlformats.org/officeDocument/2006/relationships/image" Target="../media/image101.svg"/><Relationship Id="rId15" Type="http://schemas.openxmlformats.org/officeDocument/2006/relationships/image" Target="../media/image26.png"/><Relationship Id="rId23" Type="http://schemas.openxmlformats.org/officeDocument/2006/relationships/image" Target="../media/image27.png"/><Relationship Id="rId10" Type="http://schemas.openxmlformats.org/officeDocument/2006/relationships/image" Target="../media/image25.png"/><Relationship Id="rId19" Type="http://schemas.openxmlformats.org/officeDocument/2006/relationships/image" Target="../media/image114.png"/><Relationship Id="rId4" Type="http://schemas.openxmlformats.org/officeDocument/2006/relationships/image" Target="../media/image100.png"/><Relationship Id="rId9" Type="http://schemas.openxmlformats.org/officeDocument/2006/relationships/image" Target="../media/image24.svg"/><Relationship Id="rId14" Type="http://schemas.openxmlformats.org/officeDocument/2006/relationships/image" Target="../media/image143.svg"/><Relationship Id="rId22" Type="http://schemas.openxmlformats.org/officeDocument/2006/relationships/image" Target="../media/image10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50.png"/><Relationship Id="rId18" Type="http://schemas.openxmlformats.org/officeDocument/2006/relationships/image" Target="../media/image14.svg"/><Relationship Id="rId3" Type="http://schemas.openxmlformats.org/officeDocument/2006/relationships/image" Target="../media/image101.svg"/><Relationship Id="rId21" Type="http://schemas.openxmlformats.org/officeDocument/2006/relationships/image" Target="../media/image147.png"/><Relationship Id="rId7" Type="http://schemas.openxmlformats.org/officeDocument/2006/relationships/image" Target="../media/image24.svg"/><Relationship Id="rId12" Type="http://schemas.openxmlformats.org/officeDocument/2006/relationships/image" Target="../media/image149.svg"/><Relationship Id="rId17" Type="http://schemas.openxmlformats.org/officeDocument/2006/relationships/image" Target="../media/image13.png"/><Relationship Id="rId2" Type="http://schemas.openxmlformats.org/officeDocument/2006/relationships/image" Target="../media/image100.png"/><Relationship Id="rId16" Type="http://schemas.openxmlformats.org/officeDocument/2006/relationships/image" Target="../media/image153.svg"/><Relationship Id="rId20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48.png"/><Relationship Id="rId24" Type="http://schemas.openxmlformats.org/officeDocument/2006/relationships/image" Target="../media/image27.png"/><Relationship Id="rId5" Type="http://schemas.openxmlformats.org/officeDocument/2006/relationships/image" Target="../media/image103.svg"/><Relationship Id="rId15" Type="http://schemas.openxmlformats.org/officeDocument/2006/relationships/image" Target="../media/image152.png"/><Relationship Id="rId23" Type="http://schemas.openxmlformats.org/officeDocument/2006/relationships/image" Target="../media/image107.svg"/><Relationship Id="rId10" Type="http://schemas.openxmlformats.org/officeDocument/2006/relationships/image" Target="../media/image127.svg"/><Relationship Id="rId19" Type="http://schemas.openxmlformats.org/officeDocument/2006/relationships/image" Target="../media/image26.png"/><Relationship Id="rId4" Type="http://schemas.openxmlformats.org/officeDocument/2006/relationships/image" Target="../media/image102.png"/><Relationship Id="rId9" Type="http://schemas.openxmlformats.org/officeDocument/2006/relationships/image" Target="../media/image126.png"/><Relationship Id="rId14" Type="http://schemas.openxmlformats.org/officeDocument/2006/relationships/image" Target="../media/image151.svg"/><Relationship Id="rId22" Type="http://schemas.openxmlformats.org/officeDocument/2006/relationships/image" Target="../media/image10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0.svg"/><Relationship Id="rId18" Type="http://schemas.openxmlformats.org/officeDocument/2006/relationships/image" Target="../media/image25.png"/><Relationship Id="rId3" Type="http://schemas.openxmlformats.org/officeDocument/2006/relationships/image" Target="../media/image30.svg"/><Relationship Id="rId21" Type="http://schemas.openxmlformats.org/officeDocument/2006/relationships/image" Target="../media/image14.svg"/><Relationship Id="rId7" Type="http://schemas.openxmlformats.org/officeDocument/2006/relationships/image" Target="../media/image34.svg"/><Relationship Id="rId12" Type="http://schemas.openxmlformats.org/officeDocument/2006/relationships/image" Target="../media/image9.png"/><Relationship Id="rId17" Type="http://schemas.openxmlformats.org/officeDocument/2006/relationships/image" Target="../media/image24.svg"/><Relationship Id="rId2" Type="http://schemas.openxmlformats.org/officeDocument/2006/relationships/image" Target="../media/image29.png"/><Relationship Id="rId16" Type="http://schemas.openxmlformats.org/officeDocument/2006/relationships/image" Target="../media/image23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24" Type="http://schemas.openxmlformats.org/officeDocument/2006/relationships/image" Target="../media/image147.png"/><Relationship Id="rId5" Type="http://schemas.openxmlformats.org/officeDocument/2006/relationships/image" Target="../media/image32.svg"/><Relationship Id="rId15" Type="http://schemas.openxmlformats.org/officeDocument/2006/relationships/image" Target="../media/image42.svg"/><Relationship Id="rId23" Type="http://schemas.openxmlformats.org/officeDocument/2006/relationships/image" Target="../media/image114.png"/><Relationship Id="rId10" Type="http://schemas.openxmlformats.org/officeDocument/2006/relationships/image" Target="../media/image37.png"/><Relationship Id="rId19" Type="http://schemas.openxmlformats.org/officeDocument/2006/relationships/image" Target="../media/image105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Relationship Id="rId2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18" Type="http://schemas.openxmlformats.org/officeDocument/2006/relationships/image" Target="../media/image42.svg"/><Relationship Id="rId3" Type="http://schemas.openxmlformats.org/officeDocument/2006/relationships/image" Target="../media/image29.png"/><Relationship Id="rId21" Type="http://schemas.openxmlformats.org/officeDocument/2006/relationships/image" Target="../media/image25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17" Type="http://schemas.openxmlformats.org/officeDocument/2006/relationships/image" Target="../media/image41.png"/><Relationship Id="rId25" Type="http://schemas.openxmlformats.org/officeDocument/2006/relationships/image" Target="../media/image43.png"/><Relationship Id="rId2" Type="http://schemas.openxmlformats.org/officeDocument/2006/relationships/image" Target="../media/image28.png"/><Relationship Id="rId16" Type="http://schemas.openxmlformats.org/officeDocument/2006/relationships/image" Target="../media/image10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24" Type="http://schemas.openxmlformats.org/officeDocument/2006/relationships/image" Target="../media/image26.png"/><Relationship Id="rId5" Type="http://schemas.openxmlformats.org/officeDocument/2006/relationships/image" Target="../media/image31.png"/><Relationship Id="rId15" Type="http://schemas.openxmlformats.org/officeDocument/2006/relationships/image" Target="../media/image9.png"/><Relationship Id="rId23" Type="http://schemas.openxmlformats.org/officeDocument/2006/relationships/image" Target="../media/image14.svg"/><Relationship Id="rId10" Type="http://schemas.openxmlformats.org/officeDocument/2006/relationships/image" Target="../media/image36.svg"/><Relationship Id="rId19" Type="http://schemas.openxmlformats.org/officeDocument/2006/relationships/image" Target="../media/image23.pn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Relationship Id="rId22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3.png"/><Relationship Id="rId18" Type="http://schemas.openxmlformats.org/officeDocument/2006/relationships/image" Target="../media/image106.png"/><Relationship Id="rId3" Type="http://schemas.openxmlformats.org/officeDocument/2006/relationships/image" Target="../media/image101.svg"/><Relationship Id="rId7" Type="http://schemas.openxmlformats.org/officeDocument/2006/relationships/image" Target="../media/image24.svg"/><Relationship Id="rId12" Type="http://schemas.openxmlformats.org/officeDocument/2006/relationships/image" Target="../media/image103.svg"/><Relationship Id="rId17" Type="http://schemas.openxmlformats.org/officeDocument/2006/relationships/image" Target="../media/image147.png"/><Relationship Id="rId2" Type="http://schemas.openxmlformats.org/officeDocument/2006/relationships/image" Target="../media/image100.png"/><Relationship Id="rId16" Type="http://schemas.openxmlformats.org/officeDocument/2006/relationships/image" Target="../media/image114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02.png"/><Relationship Id="rId5" Type="http://schemas.openxmlformats.org/officeDocument/2006/relationships/image" Target="../media/image155.svg"/><Relationship Id="rId15" Type="http://schemas.openxmlformats.org/officeDocument/2006/relationships/image" Target="../media/image26.png"/><Relationship Id="rId10" Type="http://schemas.openxmlformats.org/officeDocument/2006/relationships/image" Target="../media/image127.svg"/><Relationship Id="rId19" Type="http://schemas.openxmlformats.org/officeDocument/2006/relationships/image" Target="../media/image107.svg"/><Relationship Id="rId4" Type="http://schemas.openxmlformats.org/officeDocument/2006/relationships/image" Target="../media/image154.png"/><Relationship Id="rId9" Type="http://schemas.openxmlformats.org/officeDocument/2006/relationships/image" Target="../media/image126.png"/><Relationship Id="rId14" Type="http://schemas.openxmlformats.org/officeDocument/2006/relationships/image" Target="../media/image1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26.png"/><Relationship Id="rId18" Type="http://schemas.openxmlformats.org/officeDocument/2006/relationships/image" Target="../media/image14.svg"/><Relationship Id="rId3" Type="http://schemas.openxmlformats.org/officeDocument/2006/relationships/image" Target="../media/image101.svg"/><Relationship Id="rId21" Type="http://schemas.openxmlformats.org/officeDocument/2006/relationships/image" Target="../media/image147.png"/><Relationship Id="rId7" Type="http://schemas.openxmlformats.org/officeDocument/2006/relationships/image" Target="../media/image155.svg"/><Relationship Id="rId12" Type="http://schemas.openxmlformats.org/officeDocument/2006/relationships/image" Target="../media/image107.svg"/><Relationship Id="rId17" Type="http://schemas.openxmlformats.org/officeDocument/2006/relationships/image" Target="../media/image13.png"/><Relationship Id="rId2" Type="http://schemas.openxmlformats.org/officeDocument/2006/relationships/image" Target="../media/image100.png"/><Relationship Id="rId16" Type="http://schemas.openxmlformats.org/officeDocument/2006/relationships/image" Target="../media/image103.svg"/><Relationship Id="rId20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11" Type="http://schemas.openxmlformats.org/officeDocument/2006/relationships/image" Target="../media/image106.png"/><Relationship Id="rId24" Type="http://schemas.openxmlformats.org/officeDocument/2006/relationships/image" Target="../media/image85.png"/><Relationship Id="rId5" Type="http://schemas.openxmlformats.org/officeDocument/2006/relationships/image" Target="../media/image157.svg"/><Relationship Id="rId15" Type="http://schemas.openxmlformats.org/officeDocument/2006/relationships/image" Target="../media/image102.png"/><Relationship Id="rId23" Type="http://schemas.openxmlformats.org/officeDocument/2006/relationships/image" Target="../media/image159.svg"/><Relationship Id="rId10" Type="http://schemas.openxmlformats.org/officeDocument/2006/relationships/image" Target="../media/image25.png"/><Relationship Id="rId19" Type="http://schemas.openxmlformats.org/officeDocument/2006/relationships/image" Target="../media/image26.png"/><Relationship Id="rId4" Type="http://schemas.openxmlformats.org/officeDocument/2006/relationships/image" Target="../media/image156.png"/><Relationship Id="rId9" Type="http://schemas.openxmlformats.org/officeDocument/2006/relationships/image" Target="../media/image24.svg"/><Relationship Id="rId14" Type="http://schemas.openxmlformats.org/officeDocument/2006/relationships/image" Target="../media/image127.svg"/><Relationship Id="rId22" Type="http://schemas.openxmlformats.org/officeDocument/2006/relationships/image" Target="../media/image1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3.png"/><Relationship Id="rId18" Type="http://schemas.openxmlformats.org/officeDocument/2006/relationships/image" Target="../media/image114.png"/><Relationship Id="rId3" Type="http://schemas.openxmlformats.org/officeDocument/2006/relationships/image" Target="../media/image155.svg"/><Relationship Id="rId21" Type="http://schemas.openxmlformats.org/officeDocument/2006/relationships/image" Target="../media/image107.svg"/><Relationship Id="rId7" Type="http://schemas.openxmlformats.org/officeDocument/2006/relationships/image" Target="../media/image101.svg"/><Relationship Id="rId12" Type="http://schemas.openxmlformats.org/officeDocument/2006/relationships/image" Target="../media/image127.svg"/><Relationship Id="rId17" Type="http://schemas.openxmlformats.org/officeDocument/2006/relationships/image" Target="../media/image157.svg"/><Relationship Id="rId2" Type="http://schemas.openxmlformats.org/officeDocument/2006/relationships/image" Target="../media/image154.png"/><Relationship Id="rId16" Type="http://schemas.openxmlformats.org/officeDocument/2006/relationships/image" Target="../media/image156.png"/><Relationship Id="rId20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26.png"/><Relationship Id="rId5" Type="http://schemas.openxmlformats.org/officeDocument/2006/relationships/image" Target="../media/image103.svg"/><Relationship Id="rId15" Type="http://schemas.openxmlformats.org/officeDocument/2006/relationships/image" Target="../media/image26.png"/><Relationship Id="rId10" Type="http://schemas.openxmlformats.org/officeDocument/2006/relationships/image" Target="../media/image25.png"/><Relationship Id="rId19" Type="http://schemas.openxmlformats.org/officeDocument/2006/relationships/image" Target="../media/image147.png"/><Relationship Id="rId4" Type="http://schemas.openxmlformats.org/officeDocument/2006/relationships/image" Target="../media/image102.png"/><Relationship Id="rId9" Type="http://schemas.openxmlformats.org/officeDocument/2006/relationships/image" Target="../media/image24.svg"/><Relationship Id="rId14" Type="http://schemas.openxmlformats.org/officeDocument/2006/relationships/image" Target="../media/image14.svg"/><Relationship Id="rId2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56.png"/><Relationship Id="rId18" Type="http://schemas.openxmlformats.org/officeDocument/2006/relationships/image" Target="../media/image13.png"/><Relationship Id="rId3" Type="http://schemas.openxmlformats.org/officeDocument/2006/relationships/image" Target="../media/image155.svg"/><Relationship Id="rId21" Type="http://schemas.openxmlformats.org/officeDocument/2006/relationships/image" Target="../media/image114.png"/><Relationship Id="rId7" Type="http://schemas.openxmlformats.org/officeDocument/2006/relationships/image" Target="../media/image101.svg"/><Relationship Id="rId12" Type="http://schemas.openxmlformats.org/officeDocument/2006/relationships/image" Target="../media/image127.svg"/><Relationship Id="rId17" Type="http://schemas.openxmlformats.org/officeDocument/2006/relationships/image" Target="../media/image87.svg"/><Relationship Id="rId25" Type="http://schemas.openxmlformats.org/officeDocument/2006/relationships/image" Target="../media/image27.png"/><Relationship Id="rId2" Type="http://schemas.openxmlformats.org/officeDocument/2006/relationships/image" Target="../media/image154.png"/><Relationship Id="rId16" Type="http://schemas.openxmlformats.org/officeDocument/2006/relationships/image" Target="../media/image86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26.png"/><Relationship Id="rId24" Type="http://schemas.openxmlformats.org/officeDocument/2006/relationships/image" Target="../media/image107.svg"/><Relationship Id="rId5" Type="http://schemas.openxmlformats.org/officeDocument/2006/relationships/image" Target="../media/image103.svg"/><Relationship Id="rId15" Type="http://schemas.openxmlformats.org/officeDocument/2006/relationships/image" Target="../media/image85.png"/><Relationship Id="rId23" Type="http://schemas.openxmlformats.org/officeDocument/2006/relationships/image" Target="../media/image106.png"/><Relationship Id="rId10" Type="http://schemas.openxmlformats.org/officeDocument/2006/relationships/image" Target="../media/image25.png"/><Relationship Id="rId19" Type="http://schemas.openxmlformats.org/officeDocument/2006/relationships/image" Target="../media/image14.svg"/><Relationship Id="rId4" Type="http://schemas.openxmlformats.org/officeDocument/2006/relationships/image" Target="../media/image102.png"/><Relationship Id="rId9" Type="http://schemas.openxmlformats.org/officeDocument/2006/relationships/image" Target="../media/image24.svg"/><Relationship Id="rId14" Type="http://schemas.openxmlformats.org/officeDocument/2006/relationships/image" Target="../media/image157.svg"/><Relationship Id="rId22" Type="http://schemas.openxmlformats.org/officeDocument/2006/relationships/image" Target="../media/image1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6.png"/><Relationship Id="rId18" Type="http://schemas.openxmlformats.org/officeDocument/2006/relationships/image" Target="../media/image161.svg"/><Relationship Id="rId26" Type="http://schemas.openxmlformats.org/officeDocument/2006/relationships/image" Target="../media/image26.png"/><Relationship Id="rId3" Type="http://schemas.openxmlformats.org/officeDocument/2006/relationships/image" Target="../media/image155.svg"/><Relationship Id="rId21" Type="http://schemas.openxmlformats.org/officeDocument/2006/relationships/image" Target="../media/image85.png"/><Relationship Id="rId7" Type="http://schemas.openxmlformats.org/officeDocument/2006/relationships/image" Target="../media/image103.svg"/><Relationship Id="rId12" Type="http://schemas.openxmlformats.org/officeDocument/2006/relationships/image" Target="../media/image25.png"/><Relationship Id="rId17" Type="http://schemas.openxmlformats.org/officeDocument/2006/relationships/image" Target="../media/image160.png"/><Relationship Id="rId25" Type="http://schemas.openxmlformats.org/officeDocument/2006/relationships/image" Target="../media/image14.svg"/><Relationship Id="rId2" Type="http://schemas.openxmlformats.org/officeDocument/2006/relationships/image" Target="../media/image154.png"/><Relationship Id="rId16" Type="http://schemas.openxmlformats.org/officeDocument/2006/relationships/image" Target="../media/image127.svg"/><Relationship Id="rId20" Type="http://schemas.openxmlformats.org/officeDocument/2006/relationships/image" Target="../media/image16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24.svg"/><Relationship Id="rId24" Type="http://schemas.openxmlformats.org/officeDocument/2006/relationships/image" Target="../media/image13.png"/><Relationship Id="rId5" Type="http://schemas.openxmlformats.org/officeDocument/2006/relationships/image" Target="../media/image157.svg"/><Relationship Id="rId15" Type="http://schemas.openxmlformats.org/officeDocument/2006/relationships/image" Target="../media/image126.png"/><Relationship Id="rId23" Type="http://schemas.openxmlformats.org/officeDocument/2006/relationships/image" Target="../media/image87.svg"/><Relationship Id="rId28" Type="http://schemas.openxmlformats.org/officeDocument/2006/relationships/image" Target="../media/image147.png"/><Relationship Id="rId10" Type="http://schemas.openxmlformats.org/officeDocument/2006/relationships/image" Target="../media/image23.png"/><Relationship Id="rId19" Type="http://schemas.openxmlformats.org/officeDocument/2006/relationships/image" Target="../media/image162.png"/><Relationship Id="rId4" Type="http://schemas.openxmlformats.org/officeDocument/2006/relationships/image" Target="../media/image156.png"/><Relationship Id="rId9" Type="http://schemas.openxmlformats.org/officeDocument/2006/relationships/image" Target="../media/image101.svg"/><Relationship Id="rId14" Type="http://schemas.openxmlformats.org/officeDocument/2006/relationships/image" Target="../media/image107.svg"/><Relationship Id="rId22" Type="http://schemas.openxmlformats.org/officeDocument/2006/relationships/image" Target="../media/image86.png"/><Relationship Id="rId27" Type="http://schemas.openxmlformats.org/officeDocument/2006/relationships/image" Target="../media/image1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6.png"/><Relationship Id="rId18" Type="http://schemas.openxmlformats.org/officeDocument/2006/relationships/image" Target="../media/image14.svg"/><Relationship Id="rId3" Type="http://schemas.openxmlformats.org/officeDocument/2006/relationships/image" Target="../media/image165.svg"/><Relationship Id="rId21" Type="http://schemas.openxmlformats.org/officeDocument/2006/relationships/image" Target="../media/image147.png"/><Relationship Id="rId7" Type="http://schemas.openxmlformats.org/officeDocument/2006/relationships/image" Target="../media/image103.svg"/><Relationship Id="rId12" Type="http://schemas.openxmlformats.org/officeDocument/2006/relationships/image" Target="../media/image25.png"/><Relationship Id="rId17" Type="http://schemas.openxmlformats.org/officeDocument/2006/relationships/image" Target="../media/image13.png"/><Relationship Id="rId2" Type="http://schemas.openxmlformats.org/officeDocument/2006/relationships/image" Target="../media/image164.png"/><Relationship Id="rId16" Type="http://schemas.openxmlformats.org/officeDocument/2006/relationships/image" Target="../media/image127.svg"/><Relationship Id="rId20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24.svg"/><Relationship Id="rId5" Type="http://schemas.openxmlformats.org/officeDocument/2006/relationships/image" Target="../media/image155.svg"/><Relationship Id="rId15" Type="http://schemas.openxmlformats.org/officeDocument/2006/relationships/image" Target="../media/image126.png"/><Relationship Id="rId10" Type="http://schemas.openxmlformats.org/officeDocument/2006/relationships/image" Target="../media/image23.png"/><Relationship Id="rId19" Type="http://schemas.openxmlformats.org/officeDocument/2006/relationships/image" Target="../media/image26.png"/><Relationship Id="rId4" Type="http://schemas.openxmlformats.org/officeDocument/2006/relationships/image" Target="../media/image154.png"/><Relationship Id="rId9" Type="http://schemas.openxmlformats.org/officeDocument/2006/relationships/image" Target="../media/image101.svg"/><Relationship Id="rId14" Type="http://schemas.openxmlformats.org/officeDocument/2006/relationships/image" Target="../media/image107.svg"/><Relationship Id="rId22" Type="http://schemas.openxmlformats.org/officeDocument/2006/relationships/image" Target="../media/image1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6.png"/><Relationship Id="rId18" Type="http://schemas.openxmlformats.org/officeDocument/2006/relationships/image" Target="../media/image14.svg"/><Relationship Id="rId3" Type="http://schemas.openxmlformats.org/officeDocument/2006/relationships/image" Target="../media/image165.svg"/><Relationship Id="rId21" Type="http://schemas.openxmlformats.org/officeDocument/2006/relationships/image" Target="../media/image167.png"/><Relationship Id="rId7" Type="http://schemas.openxmlformats.org/officeDocument/2006/relationships/image" Target="../media/image103.svg"/><Relationship Id="rId12" Type="http://schemas.openxmlformats.org/officeDocument/2006/relationships/image" Target="../media/image25.png"/><Relationship Id="rId17" Type="http://schemas.openxmlformats.org/officeDocument/2006/relationships/image" Target="../media/image13.png"/><Relationship Id="rId2" Type="http://schemas.openxmlformats.org/officeDocument/2006/relationships/image" Target="../media/image164.png"/><Relationship Id="rId16" Type="http://schemas.openxmlformats.org/officeDocument/2006/relationships/image" Target="../media/image127.svg"/><Relationship Id="rId20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24.svg"/><Relationship Id="rId5" Type="http://schemas.openxmlformats.org/officeDocument/2006/relationships/image" Target="../media/image155.svg"/><Relationship Id="rId15" Type="http://schemas.openxmlformats.org/officeDocument/2006/relationships/image" Target="../media/image126.png"/><Relationship Id="rId23" Type="http://schemas.openxmlformats.org/officeDocument/2006/relationships/image" Target="../media/image147.png"/><Relationship Id="rId10" Type="http://schemas.openxmlformats.org/officeDocument/2006/relationships/image" Target="../media/image23.png"/><Relationship Id="rId19" Type="http://schemas.openxmlformats.org/officeDocument/2006/relationships/image" Target="../media/image26.png"/><Relationship Id="rId4" Type="http://schemas.openxmlformats.org/officeDocument/2006/relationships/image" Target="../media/image154.png"/><Relationship Id="rId9" Type="http://schemas.openxmlformats.org/officeDocument/2006/relationships/image" Target="../media/image101.svg"/><Relationship Id="rId14" Type="http://schemas.openxmlformats.org/officeDocument/2006/relationships/image" Target="../media/image107.svg"/><Relationship Id="rId22" Type="http://schemas.openxmlformats.org/officeDocument/2006/relationships/image" Target="../media/image114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8.png"/><Relationship Id="rId18" Type="http://schemas.openxmlformats.org/officeDocument/2006/relationships/image" Target="../media/image88.png"/><Relationship Id="rId26" Type="http://schemas.openxmlformats.org/officeDocument/2006/relationships/image" Target="../media/image13.png"/><Relationship Id="rId3" Type="http://schemas.openxmlformats.org/officeDocument/2006/relationships/image" Target="../media/image155.svg"/><Relationship Id="rId21" Type="http://schemas.openxmlformats.org/officeDocument/2006/relationships/image" Target="../media/image93.svg"/><Relationship Id="rId7" Type="http://schemas.openxmlformats.org/officeDocument/2006/relationships/image" Target="../media/image101.svg"/><Relationship Id="rId12" Type="http://schemas.openxmlformats.org/officeDocument/2006/relationships/image" Target="../media/image127.svg"/><Relationship Id="rId17" Type="http://schemas.openxmlformats.org/officeDocument/2006/relationships/image" Target="../media/image91.svg"/><Relationship Id="rId25" Type="http://schemas.openxmlformats.org/officeDocument/2006/relationships/image" Target="../media/image97.svg"/><Relationship Id="rId33" Type="http://schemas.openxmlformats.org/officeDocument/2006/relationships/image" Target="../media/image27.png"/><Relationship Id="rId2" Type="http://schemas.openxmlformats.org/officeDocument/2006/relationships/image" Target="../media/image154.png"/><Relationship Id="rId16" Type="http://schemas.openxmlformats.org/officeDocument/2006/relationships/image" Target="../media/image90.png"/><Relationship Id="rId20" Type="http://schemas.openxmlformats.org/officeDocument/2006/relationships/image" Target="../media/image92.png"/><Relationship Id="rId29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26.png"/><Relationship Id="rId24" Type="http://schemas.openxmlformats.org/officeDocument/2006/relationships/image" Target="../media/image96.png"/><Relationship Id="rId32" Type="http://schemas.openxmlformats.org/officeDocument/2006/relationships/image" Target="../media/image107.svg"/><Relationship Id="rId5" Type="http://schemas.openxmlformats.org/officeDocument/2006/relationships/image" Target="../media/image103.svg"/><Relationship Id="rId15" Type="http://schemas.openxmlformats.org/officeDocument/2006/relationships/image" Target="../media/image170.svg"/><Relationship Id="rId23" Type="http://schemas.openxmlformats.org/officeDocument/2006/relationships/image" Target="../media/image95.svg"/><Relationship Id="rId28" Type="http://schemas.openxmlformats.org/officeDocument/2006/relationships/image" Target="../media/image26.png"/><Relationship Id="rId10" Type="http://schemas.openxmlformats.org/officeDocument/2006/relationships/image" Target="../media/image25.png"/><Relationship Id="rId19" Type="http://schemas.openxmlformats.org/officeDocument/2006/relationships/image" Target="../media/image89.svg"/><Relationship Id="rId31" Type="http://schemas.openxmlformats.org/officeDocument/2006/relationships/image" Target="../media/image106.png"/><Relationship Id="rId4" Type="http://schemas.openxmlformats.org/officeDocument/2006/relationships/image" Target="../media/image102.png"/><Relationship Id="rId9" Type="http://schemas.openxmlformats.org/officeDocument/2006/relationships/image" Target="../media/image24.svg"/><Relationship Id="rId14" Type="http://schemas.openxmlformats.org/officeDocument/2006/relationships/image" Target="../media/image169.png"/><Relationship Id="rId22" Type="http://schemas.openxmlformats.org/officeDocument/2006/relationships/image" Target="../media/image94.png"/><Relationship Id="rId27" Type="http://schemas.openxmlformats.org/officeDocument/2006/relationships/image" Target="../media/image14.svg"/><Relationship Id="rId30" Type="http://schemas.openxmlformats.org/officeDocument/2006/relationships/image" Target="../media/image147.png"/><Relationship Id="rId8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svg"/><Relationship Id="rId18" Type="http://schemas.openxmlformats.org/officeDocument/2006/relationships/image" Target="../media/image25.png"/><Relationship Id="rId26" Type="http://schemas.openxmlformats.org/officeDocument/2006/relationships/image" Target="../media/image88.png"/><Relationship Id="rId39" Type="http://schemas.openxmlformats.org/officeDocument/2006/relationships/image" Target="../media/image175.png"/><Relationship Id="rId21" Type="http://schemas.openxmlformats.org/officeDocument/2006/relationships/image" Target="../media/image168.png"/><Relationship Id="rId34" Type="http://schemas.openxmlformats.org/officeDocument/2006/relationships/image" Target="../media/image13.png"/><Relationship Id="rId7" Type="http://schemas.openxmlformats.org/officeDocument/2006/relationships/image" Target="../media/image36.svg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5" Type="http://schemas.openxmlformats.org/officeDocument/2006/relationships/image" Target="../media/image91.svg"/><Relationship Id="rId33" Type="http://schemas.openxmlformats.org/officeDocument/2006/relationships/image" Target="../media/image97.svg"/><Relationship Id="rId38" Type="http://schemas.openxmlformats.org/officeDocument/2006/relationships/image" Target="../media/image115.png"/><Relationship Id="rId2" Type="http://schemas.openxmlformats.org/officeDocument/2006/relationships/image" Target="../media/image29.png"/><Relationship Id="rId16" Type="http://schemas.openxmlformats.org/officeDocument/2006/relationships/image" Target="../media/image23.png"/><Relationship Id="rId20" Type="http://schemas.openxmlformats.org/officeDocument/2006/relationships/image" Target="../media/image172.svg"/><Relationship Id="rId29" Type="http://schemas.openxmlformats.org/officeDocument/2006/relationships/image" Target="../media/image9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2.svg"/><Relationship Id="rId24" Type="http://schemas.openxmlformats.org/officeDocument/2006/relationships/image" Target="../media/image90.png"/><Relationship Id="rId32" Type="http://schemas.openxmlformats.org/officeDocument/2006/relationships/image" Target="../media/image96.png"/><Relationship Id="rId37" Type="http://schemas.openxmlformats.org/officeDocument/2006/relationships/image" Target="../media/image114.png"/><Relationship Id="rId5" Type="http://schemas.openxmlformats.org/officeDocument/2006/relationships/image" Target="../media/image34.svg"/><Relationship Id="rId15" Type="http://schemas.openxmlformats.org/officeDocument/2006/relationships/image" Target="../media/image32.svg"/><Relationship Id="rId23" Type="http://schemas.openxmlformats.org/officeDocument/2006/relationships/image" Target="../media/image174.svg"/><Relationship Id="rId28" Type="http://schemas.openxmlformats.org/officeDocument/2006/relationships/image" Target="../media/image92.png"/><Relationship Id="rId36" Type="http://schemas.openxmlformats.org/officeDocument/2006/relationships/image" Target="../media/image26.png"/><Relationship Id="rId10" Type="http://schemas.openxmlformats.org/officeDocument/2006/relationships/image" Target="../media/image41.png"/><Relationship Id="rId19" Type="http://schemas.openxmlformats.org/officeDocument/2006/relationships/image" Target="../media/image171.png"/><Relationship Id="rId31" Type="http://schemas.openxmlformats.org/officeDocument/2006/relationships/image" Target="../media/image95.svg"/><Relationship Id="rId4" Type="http://schemas.openxmlformats.org/officeDocument/2006/relationships/image" Target="../media/image33.png"/><Relationship Id="rId9" Type="http://schemas.openxmlformats.org/officeDocument/2006/relationships/image" Target="../media/image10.svg"/><Relationship Id="rId14" Type="http://schemas.openxmlformats.org/officeDocument/2006/relationships/image" Target="../media/image31.png"/><Relationship Id="rId22" Type="http://schemas.openxmlformats.org/officeDocument/2006/relationships/image" Target="../media/image173.png"/><Relationship Id="rId27" Type="http://schemas.openxmlformats.org/officeDocument/2006/relationships/image" Target="../media/image89.svg"/><Relationship Id="rId30" Type="http://schemas.openxmlformats.org/officeDocument/2006/relationships/image" Target="../media/image94.png"/><Relationship Id="rId35" Type="http://schemas.openxmlformats.org/officeDocument/2006/relationships/image" Target="../media/image14.svg"/><Relationship Id="rId8" Type="http://schemas.openxmlformats.org/officeDocument/2006/relationships/image" Target="../media/image9.png"/><Relationship Id="rId3" Type="http://schemas.openxmlformats.org/officeDocument/2006/relationships/image" Target="../media/image30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4.svg"/><Relationship Id="rId18" Type="http://schemas.openxmlformats.org/officeDocument/2006/relationships/image" Target="../media/image114.png"/><Relationship Id="rId3" Type="http://schemas.openxmlformats.org/officeDocument/2006/relationships/image" Target="../media/image177.svg"/><Relationship Id="rId21" Type="http://schemas.openxmlformats.org/officeDocument/2006/relationships/image" Target="../media/image107.svg"/><Relationship Id="rId7" Type="http://schemas.openxmlformats.org/officeDocument/2006/relationships/image" Target="../media/image179.svg"/><Relationship Id="rId12" Type="http://schemas.openxmlformats.org/officeDocument/2006/relationships/image" Target="../media/image13.png"/><Relationship Id="rId17" Type="http://schemas.openxmlformats.org/officeDocument/2006/relationships/image" Target="../media/image25.png"/><Relationship Id="rId2" Type="http://schemas.openxmlformats.org/officeDocument/2006/relationships/image" Target="../media/image176.png"/><Relationship Id="rId16" Type="http://schemas.openxmlformats.org/officeDocument/2006/relationships/image" Target="../media/image24.svg"/><Relationship Id="rId20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11" Type="http://schemas.openxmlformats.org/officeDocument/2006/relationships/image" Target="../media/image183.svg"/><Relationship Id="rId5" Type="http://schemas.openxmlformats.org/officeDocument/2006/relationships/image" Target="../media/image20.svg"/><Relationship Id="rId15" Type="http://schemas.openxmlformats.org/officeDocument/2006/relationships/image" Target="../media/image23.png"/><Relationship Id="rId10" Type="http://schemas.openxmlformats.org/officeDocument/2006/relationships/image" Target="../media/image182.png"/><Relationship Id="rId19" Type="http://schemas.openxmlformats.org/officeDocument/2006/relationships/image" Target="../media/image147.png"/><Relationship Id="rId4" Type="http://schemas.openxmlformats.org/officeDocument/2006/relationships/image" Target="../media/image19.png"/><Relationship Id="rId9" Type="http://schemas.openxmlformats.org/officeDocument/2006/relationships/image" Target="../media/image181.svg"/><Relationship Id="rId14" Type="http://schemas.openxmlformats.org/officeDocument/2006/relationships/image" Target="../media/image26.png"/><Relationship Id="rId2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51.svg"/><Relationship Id="rId18" Type="http://schemas.openxmlformats.org/officeDocument/2006/relationships/image" Target="../media/image56.png"/><Relationship Id="rId26" Type="http://schemas.openxmlformats.org/officeDocument/2006/relationships/image" Target="../media/image26.png"/><Relationship Id="rId3" Type="http://schemas.openxmlformats.org/officeDocument/2006/relationships/image" Target="../media/image44.png"/><Relationship Id="rId21" Type="http://schemas.openxmlformats.org/officeDocument/2006/relationships/image" Target="../media/image59.svg"/><Relationship Id="rId7" Type="http://schemas.openxmlformats.org/officeDocument/2006/relationships/image" Target="../media/image23.png"/><Relationship Id="rId12" Type="http://schemas.openxmlformats.org/officeDocument/2006/relationships/image" Target="../media/image50.png"/><Relationship Id="rId17" Type="http://schemas.openxmlformats.org/officeDocument/2006/relationships/image" Target="../media/image55.svg"/><Relationship Id="rId25" Type="http://schemas.openxmlformats.org/officeDocument/2006/relationships/image" Target="../media/image63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49.svg"/><Relationship Id="rId24" Type="http://schemas.openxmlformats.org/officeDocument/2006/relationships/image" Target="../media/image62.png"/><Relationship Id="rId5" Type="http://schemas.openxmlformats.org/officeDocument/2006/relationships/image" Target="../media/image46.png"/><Relationship Id="rId15" Type="http://schemas.openxmlformats.org/officeDocument/2006/relationships/image" Target="../media/image53.svg"/><Relationship Id="rId23" Type="http://schemas.openxmlformats.org/officeDocument/2006/relationships/image" Target="../media/image61.svg"/><Relationship Id="rId10" Type="http://schemas.openxmlformats.org/officeDocument/2006/relationships/image" Target="../media/image48.png"/><Relationship Id="rId19" Type="http://schemas.openxmlformats.org/officeDocument/2006/relationships/image" Target="../media/image57.svg"/><Relationship Id="rId4" Type="http://schemas.openxmlformats.org/officeDocument/2006/relationships/image" Target="../media/image45.svg"/><Relationship Id="rId9" Type="http://schemas.openxmlformats.org/officeDocument/2006/relationships/image" Target="../media/image25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83.svg"/><Relationship Id="rId18" Type="http://schemas.openxmlformats.org/officeDocument/2006/relationships/image" Target="../media/image24.svg"/><Relationship Id="rId3" Type="http://schemas.openxmlformats.org/officeDocument/2006/relationships/image" Target="../media/image177.svg"/><Relationship Id="rId21" Type="http://schemas.openxmlformats.org/officeDocument/2006/relationships/image" Target="../media/image147.png"/><Relationship Id="rId7" Type="http://schemas.openxmlformats.org/officeDocument/2006/relationships/image" Target="../media/image179.svg"/><Relationship Id="rId12" Type="http://schemas.openxmlformats.org/officeDocument/2006/relationships/image" Target="../media/image182.png"/><Relationship Id="rId17" Type="http://schemas.openxmlformats.org/officeDocument/2006/relationships/image" Target="../media/image23.png"/><Relationship Id="rId2" Type="http://schemas.openxmlformats.org/officeDocument/2006/relationships/image" Target="../media/image176.png"/><Relationship Id="rId16" Type="http://schemas.openxmlformats.org/officeDocument/2006/relationships/image" Target="../media/image26.png"/><Relationship Id="rId20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11" Type="http://schemas.openxmlformats.org/officeDocument/2006/relationships/image" Target="../media/image185.svg"/><Relationship Id="rId24" Type="http://schemas.openxmlformats.org/officeDocument/2006/relationships/image" Target="../media/image27.png"/><Relationship Id="rId5" Type="http://schemas.openxmlformats.org/officeDocument/2006/relationships/image" Target="../media/image20.svg"/><Relationship Id="rId15" Type="http://schemas.openxmlformats.org/officeDocument/2006/relationships/image" Target="../media/image14.svg"/><Relationship Id="rId23" Type="http://schemas.openxmlformats.org/officeDocument/2006/relationships/image" Target="../media/image107.svg"/><Relationship Id="rId10" Type="http://schemas.openxmlformats.org/officeDocument/2006/relationships/image" Target="../media/image184.png"/><Relationship Id="rId19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181.svg"/><Relationship Id="rId14" Type="http://schemas.openxmlformats.org/officeDocument/2006/relationships/image" Target="../media/image13.png"/><Relationship Id="rId22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83.svg"/><Relationship Id="rId18" Type="http://schemas.openxmlformats.org/officeDocument/2006/relationships/image" Target="../media/image24.svg"/><Relationship Id="rId26" Type="http://schemas.openxmlformats.org/officeDocument/2006/relationships/image" Target="../media/image192.png"/><Relationship Id="rId3" Type="http://schemas.openxmlformats.org/officeDocument/2006/relationships/image" Target="../media/image177.svg"/><Relationship Id="rId21" Type="http://schemas.openxmlformats.org/officeDocument/2006/relationships/image" Target="../media/image187.svg"/><Relationship Id="rId7" Type="http://schemas.openxmlformats.org/officeDocument/2006/relationships/image" Target="../media/image20.svg"/><Relationship Id="rId12" Type="http://schemas.openxmlformats.org/officeDocument/2006/relationships/image" Target="../media/image182.png"/><Relationship Id="rId17" Type="http://schemas.openxmlformats.org/officeDocument/2006/relationships/image" Target="../media/image23.png"/><Relationship Id="rId25" Type="http://schemas.openxmlformats.org/officeDocument/2006/relationships/image" Target="../media/image191.svg"/><Relationship Id="rId2" Type="http://schemas.openxmlformats.org/officeDocument/2006/relationships/image" Target="../media/image176.png"/><Relationship Id="rId16" Type="http://schemas.openxmlformats.org/officeDocument/2006/relationships/image" Target="../media/image26.png"/><Relationship Id="rId20" Type="http://schemas.openxmlformats.org/officeDocument/2006/relationships/image" Target="../media/image186.png"/><Relationship Id="rId29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81.svg"/><Relationship Id="rId24" Type="http://schemas.openxmlformats.org/officeDocument/2006/relationships/image" Target="../media/image190.png"/><Relationship Id="rId5" Type="http://schemas.openxmlformats.org/officeDocument/2006/relationships/image" Target="../media/image32.svg"/><Relationship Id="rId15" Type="http://schemas.openxmlformats.org/officeDocument/2006/relationships/image" Target="../media/image14.svg"/><Relationship Id="rId23" Type="http://schemas.openxmlformats.org/officeDocument/2006/relationships/image" Target="../media/image189.svg"/><Relationship Id="rId28" Type="http://schemas.openxmlformats.org/officeDocument/2006/relationships/image" Target="../media/image114.png"/><Relationship Id="rId10" Type="http://schemas.openxmlformats.org/officeDocument/2006/relationships/image" Target="../media/image180.png"/><Relationship Id="rId19" Type="http://schemas.openxmlformats.org/officeDocument/2006/relationships/image" Target="../media/image25.png"/><Relationship Id="rId4" Type="http://schemas.openxmlformats.org/officeDocument/2006/relationships/image" Target="../media/image31.png"/><Relationship Id="rId9" Type="http://schemas.openxmlformats.org/officeDocument/2006/relationships/image" Target="../media/image179.svg"/><Relationship Id="rId14" Type="http://schemas.openxmlformats.org/officeDocument/2006/relationships/image" Target="../media/image13.png"/><Relationship Id="rId22" Type="http://schemas.openxmlformats.org/officeDocument/2006/relationships/image" Target="../media/image188.png"/><Relationship Id="rId27" Type="http://schemas.openxmlformats.org/officeDocument/2006/relationships/image" Target="../media/image193.sv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3.svg"/><Relationship Id="rId18" Type="http://schemas.openxmlformats.org/officeDocument/2006/relationships/image" Target="../media/image91.svg"/><Relationship Id="rId26" Type="http://schemas.openxmlformats.org/officeDocument/2006/relationships/image" Target="../media/image97.svg"/><Relationship Id="rId21" Type="http://schemas.openxmlformats.org/officeDocument/2006/relationships/image" Target="../media/image92.png"/><Relationship Id="rId34" Type="http://schemas.openxmlformats.org/officeDocument/2006/relationships/image" Target="../media/image23.png"/><Relationship Id="rId7" Type="http://schemas.openxmlformats.org/officeDocument/2006/relationships/image" Target="../media/image20.svg"/><Relationship Id="rId12" Type="http://schemas.openxmlformats.org/officeDocument/2006/relationships/image" Target="../media/image182.png"/><Relationship Id="rId17" Type="http://schemas.openxmlformats.org/officeDocument/2006/relationships/image" Target="../media/image90.png"/><Relationship Id="rId25" Type="http://schemas.openxmlformats.org/officeDocument/2006/relationships/image" Target="../media/image96.png"/><Relationship Id="rId33" Type="http://schemas.openxmlformats.org/officeDocument/2006/relationships/image" Target="../media/image26.png"/><Relationship Id="rId38" Type="http://schemas.openxmlformats.org/officeDocument/2006/relationships/image" Target="../media/image147.png"/><Relationship Id="rId2" Type="http://schemas.openxmlformats.org/officeDocument/2006/relationships/image" Target="../media/image176.png"/><Relationship Id="rId16" Type="http://schemas.openxmlformats.org/officeDocument/2006/relationships/image" Target="../media/image195.svg"/><Relationship Id="rId20" Type="http://schemas.openxmlformats.org/officeDocument/2006/relationships/image" Target="../media/image89.svg"/><Relationship Id="rId29" Type="http://schemas.openxmlformats.org/officeDocument/2006/relationships/image" Target="../media/image1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81.svg"/><Relationship Id="rId24" Type="http://schemas.openxmlformats.org/officeDocument/2006/relationships/image" Target="../media/image95.svg"/><Relationship Id="rId32" Type="http://schemas.openxmlformats.org/officeDocument/2006/relationships/image" Target="../media/image14.svg"/><Relationship Id="rId37" Type="http://schemas.openxmlformats.org/officeDocument/2006/relationships/image" Target="../media/image114.png"/><Relationship Id="rId5" Type="http://schemas.openxmlformats.org/officeDocument/2006/relationships/image" Target="../media/image32.svg"/><Relationship Id="rId15" Type="http://schemas.openxmlformats.org/officeDocument/2006/relationships/image" Target="../media/image194.png"/><Relationship Id="rId23" Type="http://schemas.openxmlformats.org/officeDocument/2006/relationships/image" Target="../media/image94.png"/><Relationship Id="rId28" Type="http://schemas.openxmlformats.org/officeDocument/2006/relationships/image" Target="../media/image189.svg"/><Relationship Id="rId36" Type="http://schemas.openxmlformats.org/officeDocument/2006/relationships/image" Target="../media/image25.png"/><Relationship Id="rId10" Type="http://schemas.openxmlformats.org/officeDocument/2006/relationships/image" Target="../media/image180.png"/><Relationship Id="rId19" Type="http://schemas.openxmlformats.org/officeDocument/2006/relationships/image" Target="../media/image88.png"/><Relationship Id="rId31" Type="http://schemas.openxmlformats.org/officeDocument/2006/relationships/image" Target="../media/image13.png"/><Relationship Id="rId4" Type="http://schemas.openxmlformats.org/officeDocument/2006/relationships/image" Target="../media/image31.png"/><Relationship Id="rId9" Type="http://schemas.openxmlformats.org/officeDocument/2006/relationships/image" Target="../media/image179.svg"/><Relationship Id="rId14" Type="http://schemas.openxmlformats.org/officeDocument/2006/relationships/image" Target="../media/image168.png"/><Relationship Id="rId22" Type="http://schemas.openxmlformats.org/officeDocument/2006/relationships/image" Target="../media/image93.svg"/><Relationship Id="rId27" Type="http://schemas.openxmlformats.org/officeDocument/2006/relationships/image" Target="../media/image188.png"/><Relationship Id="rId30" Type="http://schemas.openxmlformats.org/officeDocument/2006/relationships/image" Target="../media/image193.svg"/><Relationship Id="rId35" Type="http://schemas.openxmlformats.org/officeDocument/2006/relationships/image" Target="../media/image24.svg"/><Relationship Id="rId8" Type="http://schemas.openxmlformats.org/officeDocument/2006/relationships/image" Target="../media/image178.png"/><Relationship Id="rId3" Type="http://schemas.openxmlformats.org/officeDocument/2006/relationships/image" Target="../media/image177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83.svg"/><Relationship Id="rId18" Type="http://schemas.openxmlformats.org/officeDocument/2006/relationships/image" Target="../media/image13.png"/><Relationship Id="rId3" Type="http://schemas.openxmlformats.org/officeDocument/2006/relationships/image" Target="../media/image177.svg"/><Relationship Id="rId21" Type="http://schemas.openxmlformats.org/officeDocument/2006/relationships/image" Target="../media/image23.png"/><Relationship Id="rId7" Type="http://schemas.openxmlformats.org/officeDocument/2006/relationships/image" Target="../media/image20.svg"/><Relationship Id="rId12" Type="http://schemas.openxmlformats.org/officeDocument/2006/relationships/image" Target="../media/image182.png"/><Relationship Id="rId17" Type="http://schemas.openxmlformats.org/officeDocument/2006/relationships/image" Target="../media/image193.svg"/><Relationship Id="rId25" Type="http://schemas.openxmlformats.org/officeDocument/2006/relationships/image" Target="../media/image147.png"/><Relationship Id="rId2" Type="http://schemas.openxmlformats.org/officeDocument/2006/relationships/image" Target="../media/image176.png"/><Relationship Id="rId16" Type="http://schemas.openxmlformats.org/officeDocument/2006/relationships/image" Target="../media/image19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81.svg"/><Relationship Id="rId24" Type="http://schemas.openxmlformats.org/officeDocument/2006/relationships/image" Target="../media/image114.png"/><Relationship Id="rId5" Type="http://schemas.openxmlformats.org/officeDocument/2006/relationships/image" Target="../media/image32.svg"/><Relationship Id="rId15" Type="http://schemas.openxmlformats.org/officeDocument/2006/relationships/image" Target="../media/image189.svg"/><Relationship Id="rId23" Type="http://schemas.openxmlformats.org/officeDocument/2006/relationships/image" Target="../media/image25.png"/><Relationship Id="rId10" Type="http://schemas.openxmlformats.org/officeDocument/2006/relationships/image" Target="../media/image180.png"/><Relationship Id="rId19" Type="http://schemas.openxmlformats.org/officeDocument/2006/relationships/image" Target="../media/image14.svg"/><Relationship Id="rId4" Type="http://schemas.openxmlformats.org/officeDocument/2006/relationships/image" Target="../media/image31.png"/><Relationship Id="rId9" Type="http://schemas.openxmlformats.org/officeDocument/2006/relationships/image" Target="../media/image179.svg"/><Relationship Id="rId14" Type="http://schemas.openxmlformats.org/officeDocument/2006/relationships/image" Target="../media/image188.png"/><Relationship Id="rId22" Type="http://schemas.openxmlformats.org/officeDocument/2006/relationships/image" Target="../media/image24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5.png"/><Relationship Id="rId18" Type="http://schemas.openxmlformats.org/officeDocument/2006/relationships/image" Target="../media/image200.svg"/><Relationship Id="rId3" Type="http://schemas.openxmlformats.org/officeDocument/2006/relationships/image" Target="../media/image101.svg"/><Relationship Id="rId21" Type="http://schemas.openxmlformats.org/officeDocument/2006/relationships/image" Target="../media/image107.svg"/><Relationship Id="rId7" Type="http://schemas.openxmlformats.org/officeDocument/2006/relationships/image" Target="../media/image197.svg"/><Relationship Id="rId12" Type="http://schemas.openxmlformats.org/officeDocument/2006/relationships/image" Target="../media/image24.svg"/><Relationship Id="rId17" Type="http://schemas.openxmlformats.org/officeDocument/2006/relationships/image" Target="../media/image199.png"/><Relationship Id="rId2" Type="http://schemas.openxmlformats.org/officeDocument/2006/relationships/image" Target="../media/image100.png"/><Relationship Id="rId16" Type="http://schemas.openxmlformats.org/officeDocument/2006/relationships/image" Target="../media/image198.png"/><Relationship Id="rId20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png"/><Relationship Id="rId11" Type="http://schemas.openxmlformats.org/officeDocument/2006/relationships/image" Target="../media/image23.png"/><Relationship Id="rId5" Type="http://schemas.openxmlformats.org/officeDocument/2006/relationships/image" Target="../media/image103.svg"/><Relationship Id="rId15" Type="http://schemas.openxmlformats.org/officeDocument/2006/relationships/image" Target="../media/image147.png"/><Relationship Id="rId10" Type="http://schemas.openxmlformats.org/officeDocument/2006/relationships/image" Target="../media/image26.png"/><Relationship Id="rId19" Type="http://schemas.openxmlformats.org/officeDocument/2006/relationships/image" Target="../media/image201.png"/><Relationship Id="rId4" Type="http://schemas.openxmlformats.org/officeDocument/2006/relationships/image" Target="../media/image102.png"/><Relationship Id="rId9" Type="http://schemas.openxmlformats.org/officeDocument/2006/relationships/image" Target="../media/image14.svg"/><Relationship Id="rId14" Type="http://schemas.openxmlformats.org/officeDocument/2006/relationships/image" Target="../media/image114.png"/><Relationship Id="rId22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openxmlformats.org/officeDocument/2006/relationships/image" Target="../media/image195.svg"/><Relationship Id="rId26" Type="http://schemas.openxmlformats.org/officeDocument/2006/relationships/image" Target="../media/image95.svg"/><Relationship Id="rId3" Type="http://schemas.openxmlformats.org/officeDocument/2006/relationships/image" Target="../media/image101.svg"/><Relationship Id="rId21" Type="http://schemas.openxmlformats.org/officeDocument/2006/relationships/image" Target="../media/image88.png"/><Relationship Id="rId34" Type="http://schemas.openxmlformats.org/officeDocument/2006/relationships/image" Target="../media/image107.svg"/><Relationship Id="rId7" Type="http://schemas.openxmlformats.org/officeDocument/2006/relationships/image" Target="../media/image197.svg"/><Relationship Id="rId12" Type="http://schemas.openxmlformats.org/officeDocument/2006/relationships/image" Target="../media/image24.svg"/><Relationship Id="rId17" Type="http://schemas.openxmlformats.org/officeDocument/2006/relationships/image" Target="../media/image194.png"/><Relationship Id="rId25" Type="http://schemas.openxmlformats.org/officeDocument/2006/relationships/image" Target="../media/image94.png"/><Relationship Id="rId33" Type="http://schemas.openxmlformats.org/officeDocument/2006/relationships/image" Target="../media/image106.png"/><Relationship Id="rId2" Type="http://schemas.openxmlformats.org/officeDocument/2006/relationships/image" Target="../media/image100.png"/><Relationship Id="rId16" Type="http://schemas.openxmlformats.org/officeDocument/2006/relationships/image" Target="../media/image168.png"/><Relationship Id="rId20" Type="http://schemas.openxmlformats.org/officeDocument/2006/relationships/image" Target="../media/image91.svg"/><Relationship Id="rId29" Type="http://schemas.openxmlformats.org/officeDocument/2006/relationships/image" Target="../media/image2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png"/><Relationship Id="rId11" Type="http://schemas.openxmlformats.org/officeDocument/2006/relationships/image" Target="../media/image23.png"/><Relationship Id="rId24" Type="http://schemas.openxmlformats.org/officeDocument/2006/relationships/image" Target="../media/image93.svg"/><Relationship Id="rId32" Type="http://schemas.openxmlformats.org/officeDocument/2006/relationships/image" Target="../media/image205.svg"/><Relationship Id="rId5" Type="http://schemas.openxmlformats.org/officeDocument/2006/relationships/image" Target="../media/image103.svg"/><Relationship Id="rId15" Type="http://schemas.openxmlformats.org/officeDocument/2006/relationships/image" Target="../media/image147.png"/><Relationship Id="rId23" Type="http://schemas.openxmlformats.org/officeDocument/2006/relationships/image" Target="../media/image92.png"/><Relationship Id="rId28" Type="http://schemas.openxmlformats.org/officeDocument/2006/relationships/image" Target="../media/image97.svg"/><Relationship Id="rId10" Type="http://schemas.openxmlformats.org/officeDocument/2006/relationships/image" Target="../media/image26.png"/><Relationship Id="rId19" Type="http://schemas.openxmlformats.org/officeDocument/2006/relationships/image" Target="../media/image90.png"/><Relationship Id="rId31" Type="http://schemas.openxmlformats.org/officeDocument/2006/relationships/image" Target="../media/image204.png"/><Relationship Id="rId4" Type="http://schemas.openxmlformats.org/officeDocument/2006/relationships/image" Target="../media/image102.png"/><Relationship Id="rId9" Type="http://schemas.openxmlformats.org/officeDocument/2006/relationships/image" Target="../media/image14.svg"/><Relationship Id="rId14" Type="http://schemas.openxmlformats.org/officeDocument/2006/relationships/image" Target="../media/image114.png"/><Relationship Id="rId22" Type="http://schemas.openxmlformats.org/officeDocument/2006/relationships/image" Target="../media/image89.svg"/><Relationship Id="rId27" Type="http://schemas.openxmlformats.org/officeDocument/2006/relationships/image" Target="../media/image96.png"/><Relationship Id="rId30" Type="http://schemas.openxmlformats.org/officeDocument/2006/relationships/image" Target="../media/image203.svg"/><Relationship Id="rId35" Type="http://schemas.openxmlformats.org/officeDocument/2006/relationships/image" Target="../media/image27.png"/><Relationship Id="rId8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13" Type="http://schemas.openxmlformats.org/officeDocument/2006/relationships/image" Target="../media/image211.svg"/><Relationship Id="rId18" Type="http://schemas.openxmlformats.org/officeDocument/2006/relationships/image" Target="../media/image24.svg"/><Relationship Id="rId3" Type="http://schemas.openxmlformats.org/officeDocument/2006/relationships/image" Target="../media/image101.svg"/><Relationship Id="rId21" Type="http://schemas.openxmlformats.org/officeDocument/2006/relationships/image" Target="../media/image147.png"/><Relationship Id="rId7" Type="http://schemas.openxmlformats.org/officeDocument/2006/relationships/image" Target="../media/image197.svg"/><Relationship Id="rId12" Type="http://schemas.openxmlformats.org/officeDocument/2006/relationships/image" Target="../media/image210.png"/><Relationship Id="rId17" Type="http://schemas.openxmlformats.org/officeDocument/2006/relationships/image" Target="../media/image23.png"/><Relationship Id="rId2" Type="http://schemas.openxmlformats.org/officeDocument/2006/relationships/image" Target="../media/image100.png"/><Relationship Id="rId16" Type="http://schemas.openxmlformats.org/officeDocument/2006/relationships/image" Target="../media/image26.png"/><Relationship Id="rId20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png"/><Relationship Id="rId11" Type="http://schemas.openxmlformats.org/officeDocument/2006/relationships/image" Target="../media/image209.svg"/><Relationship Id="rId24" Type="http://schemas.openxmlformats.org/officeDocument/2006/relationships/image" Target="../media/image27.png"/><Relationship Id="rId5" Type="http://schemas.openxmlformats.org/officeDocument/2006/relationships/image" Target="../media/image103.svg"/><Relationship Id="rId15" Type="http://schemas.openxmlformats.org/officeDocument/2006/relationships/image" Target="../media/image14.svg"/><Relationship Id="rId23" Type="http://schemas.openxmlformats.org/officeDocument/2006/relationships/image" Target="../media/image107.svg"/><Relationship Id="rId10" Type="http://schemas.openxmlformats.org/officeDocument/2006/relationships/image" Target="../media/image208.png"/><Relationship Id="rId19" Type="http://schemas.openxmlformats.org/officeDocument/2006/relationships/image" Target="../media/image25.png"/><Relationship Id="rId4" Type="http://schemas.openxmlformats.org/officeDocument/2006/relationships/image" Target="../media/image102.png"/><Relationship Id="rId9" Type="http://schemas.openxmlformats.org/officeDocument/2006/relationships/image" Target="../media/image207.svg"/><Relationship Id="rId14" Type="http://schemas.openxmlformats.org/officeDocument/2006/relationships/image" Target="../media/image13.png"/><Relationship Id="rId22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42.svg"/><Relationship Id="rId18" Type="http://schemas.openxmlformats.org/officeDocument/2006/relationships/image" Target="../media/image72.png"/><Relationship Id="rId26" Type="http://schemas.openxmlformats.org/officeDocument/2006/relationships/image" Target="../media/image59.svg"/><Relationship Id="rId3" Type="http://schemas.openxmlformats.org/officeDocument/2006/relationships/image" Target="../media/image34.svg"/><Relationship Id="rId21" Type="http://schemas.openxmlformats.org/officeDocument/2006/relationships/image" Target="../media/image63.svg"/><Relationship Id="rId7" Type="http://schemas.openxmlformats.org/officeDocument/2006/relationships/image" Target="../media/image47.svg"/><Relationship Id="rId12" Type="http://schemas.openxmlformats.org/officeDocument/2006/relationships/image" Target="../media/image41.png"/><Relationship Id="rId17" Type="http://schemas.openxmlformats.org/officeDocument/2006/relationships/image" Target="../media/image71.svg"/><Relationship Id="rId25" Type="http://schemas.openxmlformats.org/officeDocument/2006/relationships/image" Target="../media/image58.png"/><Relationship Id="rId2" Type="http://schemas.openxmlformats.org/officeDocument/2006/relationships/image" Target="../media/image33.png"/><Relationship Id="rId16" Type="http://schemas.openxmlformats.org/officeDocument/2006/relationships/image" Target="../media/image70.png"/><Relationship Id="rId20" Type="http://schemas.openxmlformats.org/officeDocument/2006/relationships/image" Target="../media/image62.png"/><Relationship Id="rId29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67.svg"/><Relationship Id="rId24" Type="http://schemas.openxmlformats.org/officeDocument/2006/relationships/image" Target="../media/image76.svg"/><Relationship Id="rId5" Type="http://schemas.openxmlformats.org/officeDocument/2006/relationships/image" Target="../media/image20.svg"/><Relationship Id="rId15" Type="http://schemas.openxmlformats.org/officeDocument/2006/relationships/image" Target="../media/image69.svg"/><Relationship Id="rId23" Type="http://schemas.openxmlformats.org/officeDocument/2006/relationships/image" Target="../media/image75.png"/><Relationship Id="rId28" Type="http://schemas.openxmlformats.org/officeDocument/2006/relationships/image" Target="../media/image1.png"/><Relationship Id="rId10" Type="http://schemas.openxmlformats.org/officeDocument/2006/relationships/image" Target="../media/image66.png"/><Relationship Id="rId19" Type="http://schemas.openxmlformats.org/officeDocument/2006/relationships/image" Target="../media/image73.svg"/><Relationship Id="rId4" Type="http://schemas.openxmlformats.org/officeDocument/2006/relationships/image" Target="../media/image19.png"/><Relationship Id="rId9" Type="http://schemas.openxmlformats.org/officeDocument/2006/relationships/image" Target="../media/image65.svg"/><Relationship Id="rId14" Type="http://schemas.openxmlformats.org/officeDocument/2006/relationships/image" Target="../media/image68.png"/><Relationship Id="rId22" Type="http://schemas.openxmlformats.org/officeDocument/2006/relationships/image" Target="../media/image74.png"/><Relationship Id="rId27" Type="http://schemas.openxmlformats.org/officeDocument/2006/relationships/image" Target="../media/image25.png"/><Relationship Id="rId30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.png"/><Relationship Id="rId18" Type="http://schemas.openxmlformats.org/officeDocument/2006/relationships/image" Target="../media/image63.svg"/><Relationship Id="rId26" Type="http://schemas.openxmlformats.org/officeDocument/2006/relationships/image" Target="../media/image89.svg"/><Relationship Id="rId3" Type="http://schemas.openxmlformats.org/officeDocument/2006/relationships/image" Target="../media/image47.svg"/><Relationship Id="rId21" Type="http://schemas.openxmlformats.org/officeDocument/2006/relationships/image" Target="../media/image26.png"/><Relationship Id="rId34" Type="http://schemas.openxmlformats.org/officeDocument/2006/relationships/image" Target="../media/image97.svg"/><Relationship Id="rId7" Type="http://schemas.openxmlformats.org/officeDocument/2006/relationships/image" Target="../media/image77.png"/><Relationship Id="rId12" Type="http://schemas.openxmlformats.org/officeDocument/2006/relationships/image" Target="../media/image80.svg"/><Relationship Id="rId17" Type="http://schemas.openxmlformats.org/officeDocument/2006/relationships/image" Target="../media/image62.png"/><Relationship Id="rId25" Type="http://schemas.openxmlformats.org/officeDocument/2006/relationships/image" Target="../media/image88.png"/><Relationship Id="rId33" Type="http://schemas.openxmlformats.org/officeDocument/2006/relationships/image" Target="../media/image96.png"/><Relationship Id="rId2" Type="http://schemas.openxmlformats.org/officeDocument/2006/relationships/image" Target="../media/image46.png"/><Relationship Id="rId16" Type="http://schemas.openxmlformats.org/officeDocument/2006/relationships/image" Target="../media/image82.svg"/><Relationship Id="rId20" Type="http://schemas.openxmlformats.org/officeDocument/2006/relationships/image" Target="../media/image84.svg"/><Relationship Id="rId29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79.png"/><Relationship Id="rId24" Type="http://schemas.openxmlformats.org/officeDocument/2006/relationships/image" Target="../media/image87.svg"/><Relationship Id="rId32" Type="http://schemas.openxmlformats.org/officeDocument/2006/relationships/image" Target="../media/image95.svg"/><Relationship Id="rId5" Type="http://schemas.openxmlformats.org/officeDocument/2006/relationships/image" Target="../media/image59.svg"/><Relationship Id="rId15" Type="http://schemas.openxmlformats.org/officeDocument/2006/relationships/image" Target="../media/image81.png"/><Relationship Id="rId23" Type="http://schemas.openxmlformats.org/officeDocument/2006/relationships/image" Target="../media/image86.png"/><Relationship Id="rId28" Type="http://schemas.openxmlformats.org/officeDocument/2006/relationships/image" Target="../media/image91.svg"/><Relationship Id="rId36" Type="http://schemas.openxmlformats.org/officeDocument/2006/relationships/image" Target="../media/image99.svg"/><Relationship Id="rId10" Type="http://schemas.openxmlformats.org/officeDocument/2006/relationships/image" Target="../media/image45.svg"/><Relationship Id="rId19" Type="http://schemas.openxmlformats.org/officeDocument/2006/relationships/image" Target="../media/image83.png"/><Relationship Id="rId31" Type="http://schemas.openxmlformats.org/officeDocument/2006/relationships/image" Target="../media/image94.png"/><Relationship Id="rId4" Type="http://schemas.openxmlformats.org/officeDocument/2006/relationships/image" Target="../media/image58.png"/><Relationship Id="rId9" Type="http://schemas.openxmlformats.org/officeDocument/2006/relationships/image" Target="../media/image44.png"/><Relationship Id="rId14" Type="http://schemas.openxmlformats.org/officeDocument/2006/relationships/image" Target="../media/image69.svg"/><Relationship Id="rId22" Type="http://schemas.openxmlformats.org/officeDocument/2006/relationships/image" Target="../media/image85.png"/><Relationship Id="rId27" Type="http://schemas.openxmlformats.org/officeDocument/2006/relationships/image" Target="../media/image90.png"/><Relationship Id="rId30" Type="http://schemas.openxmlformats.org/officeDocument/2006/relationships/image" Target="../media/image93.svg"/><Relationship Id="rId35" Type="http://schemas.openxmlformats.org/officeDocument/2006/relationships/image" Target="../media/image98.png"/><Relationship Id="rId8" Type="http://schemas.openxmlformats.org/officeDocument/2006/relationships/image" Target="../media/image7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06.png"/><Relationship Id="rId18" Type="http://schemas.openxmlformats.org/officeDocument/2006/relationships/image" Target="../media/image1.png"/><Relationship Id="rId3" Type="http://schemas.openxmlformats.org/officeDocument/2006/relationships/image" Target="../media/image101.svg"/><Relationship Id="rId7" Type="http://schemas.openxmlformats.org/officeDocument/2006/relationships/image" Target="../media/image24.svg"/><Relationship Id="rId12" Type="http://schemas.openxmlformats.org/officeDocument/2006/relationships/image" Target="../media/image105.png"/><Relationship Id="rId17" Type="http://schemas.openxmlformats.org/officeDocument/2006/relationships/image" Target="../media/image26.png"/><Relationship Id="rId2" Type="http://schemas.openxmlformats.org/officeDocument/2006/relationships/image" Target="../media/image100.png"/><Relationship Id="rId16" Type="http://schemas.openxmlformats.org/officeDocument/2006/relationships/image" Target="../media/image14.sv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04.png"/><Relationship Id="rId5" Type="http://schemas.openxmlformats.org/officeDocument/2006/relationships/image" Target="../media/image103.svg"/><Relationship Id="rId15" Type="http://schemas.openxmlformats.org/officeDocument/2006/relationships/image" Target="../media/image13.png"/><Relationship Id="rId10" Type="http://schemas.openxmlformats.org/officeDocument/2006/relationships/image" Target="../media/image20.svg"/><Relationship Id="rId19" Type="http://schemas.openxmlformats.org/officeDocument/2006/relationships/image" Target="../media/image2.svg"/><Relationship Id="rId4" Type="http://schemas.openxmlformats.org/officeDocument/2006/relationships/image" Target="../media/image102.png"/><Relationship Id="rId9" Type="http://schemas.openxmlformats.org/officeDocument/2006/relationships/image" Target="../media/image19.png"/><Relationship Id="rId14" Type="http://schemas.openxmlformats.org/officeDocument/2006/relationships/image" Target="../media/image10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7.png"/><Relationship Id="rId3" Type="http://schemas.openxmlformats.org/officeDocument/2006/relationships/image" Target="../media/image109.svg"/><Relationship Id="rId7" Type="http://schemas.openxmlformats.org/officeDocument/2006/relationships/image" Target="../media/image113.svg"/><Relationship Id="rId12" Type="http://schemas.openxmlformats.org/officeDocument/2006/relationships/image" Target="../media/image2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.png"/><Relationship Id="rId5" Type="http://schemas.openxmlformats.org/officeDocument/2006/relationships/image" Target="../media/image111.svg"/><Relationship Id="rId10" Type="http://schemas.openxmlformats.org/officeDocument/2006/relationships/image" Target="../media/image114.png"/><Relationship Id="rId4" Type="http://schemas.openxmlformats.org/officeDocument/2006/relationships/image" Target="../media/image110.png"/><Relationship Id="rId9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7.png"/><Relationship Id="rId3" Type="http://schemas.openxmlformats.org/officeDocument/2006/relationships/image" Target="../media/image109.svg"/><Relationship Id="rId7" Type="http://schemas.openxmlformats.org/officeDocument/2006/relationships/image" Target="../media/image113.svg"/><Relationship Id="rId12" Type="http://schemas.openxmlformats.org/officeDocument/2006/relationships/image" Target="../media/image116.png"/><Relationship Id="rId2" Type="http://schemas.openxmlformats.org/officeDocument/2006/relationships/image" Target="../media/image108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15.png"/><Relationship Id="rId5" Type="http://schemas.openxmlformats.org/officeDocument/2006/relationships/image" Target="../media/image111.svg"/><Relationship Id="rId15" Type="http://schemas.openxmlformats.org/officeDocument/2006/relationships/image" Target="../media/image2.svg"/><Relationship Id="rId10" Type="http://schemas.openxmlformats.org/officeDocument/2006/relationships/image" Target="../media/image114.png"/><Relationship Id="rId4" Type="http://schemas.openxmlformats.org/officeDocument/2006/relationships/image" Target="../media/image110.png"/><Relationship Id="rId9" Type="http://schemas.openxmlformats.org/officeDocument/2006/relationships/image" Target="../media/image10.svg"/><Relationship Id="rId1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101.svg"/><Relationship Id="rId7" Type="http://schemas.openxmlformats.org/officeDocument/2006/relationships/image" Target="../media/image107.svg"/><Relationship Id="rId12" Type="http://schemas.openxmlformats.org/officeDocument/2006/relationships/image" Target="../media/image14.svg"/><Relationship Id="rId2" Type="http://schemas.openxmlformats.org/officeDocument/2006/relationships/image" Target="../media/image100.png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3.png"/><Relationship Id="rId5" Type="http://schemas.openxmlformats.org/officeDocument/2006/relationships/image" Target="../media/image103.svg"/><Relationship Id="rId15" Type="http://schemas.openxmlformats.org/officeDocument/2006/relationships/image" Target="../media/image115.png"/><Relationship Id="rId10" Type="http://schemas.openxmlformats.org/officeDocument/2006/relationships/image" Target="../media/image25.png"/><Relationship Id="rId4" Type="http://schemas.openxmlformats.org/officeDocument/2006/relationships/image" Target="../media/image102.png"/><Relationship Id="rId9" Type="http://schemas.openxmlformats.org/officeDocument/2006/relationships/image" Target="../media/image24.svg"/><Relationship Id="rId14" Type="http://schemas.openxmlformats.org/officeDocument/2006/relationships/image" Target="../media/image1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83053">
            <a:off x="12212850" y="5978495"/>
            <a:ext cx="8757972" cy="58021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297353">
            <a:off x="6220766" y="6759964"/>
            <a:ext cx="4240925" cy="49966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393190" y="8694273"/>
            <a:ext cx="7116792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920273" y="5605321"/>
            <a:ext cx="7315200" cy="23940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772706">
            <a:off x="15736183" y="1751850"/>
            <a:ext cx="3046234" cy="28634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60979">
            <a:off x="12162947" y="-830810"/>
            <a:ext cx="5406501" cy="20544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7399700">
            <a:off x="-1314563" y="-2556257"/>
            <a:ext cx="6048149" cy="71050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3674023">
            <a:off x="5752229" y="-2686981"/>
            <a:ext cx="5266944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35650">
            <a:off x="2741081" y="1604432"/>
            <a:ext cx="12805838" cy="70781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4603823" y="5483902"/>
            <a:ext cx="9080354" cy="178201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227015" y="71322"/>
            <a:ext cx="3717779" cy="208978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931915" y="3340777"/>
            <a:ext cx="12408097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 spc="-270">
                <a:solidFill>
                  <a:srgbClr val="1A4B93"/>
                </a:solidFill>
                <a:latin typeface="IreneFlorentina"/>
              </a:rPr>
              <a:t>WIJ VINDEN!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337373" y="6046299"/>
            <a:ext cx="7609661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 spc="-119">
                <a:solidFill>
                  <a:srgbClr val="1A4B93"/>
                </a:solidFill>
                <a:latin typeface="IreneFlorentina"/>
              </a:rPr>
              <a:t>Alle scholen verzamelen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82FC6279-94E8-9468-D8EC-293924736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83053">
            <a:off x="12212850" y="5978495"/>
            <a:ext cx="8757972" cy="580215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9A366CA-7B76-F452-F30C-86DC48FE1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757" y="7594156"/>
            <a:ext cx="4202243" cy="25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31604" flipV="1">
            <a:off x="-1800873" y="6900548"/>
            <a:ext cx="5659146" cy="72384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972607" y="-1469875"/>
            <a:ext cx="6630785" cy="701333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858400" y="3826268"/>
            <a:ext cx="4996753" cy="5113683"/>
            <a:chOff x="0" y="0"/>
            <a:chExt cx="4257517" cy="4357148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4271847" cy="4389202"/>
            </a:xfrm>
            <a:custGeom>
              <a:avLst/>
              <a:gdLst/>
              <a:ahLst/>
              <a:cxnLst/>
              <a:rect l="l" t="t" r="r" b="b"/>
              <a:pathLst>
                <a:path w="4271847" h="4389202">
                  <a:moveTo>
                    <a:pt x="63030" y="3795648"/>
                  </a:moveTo>
                  <a:cubicBezTo>
                    <a:pt x="63030" y="3795648"/>
                    <a:pt x="0" y="354908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378774" y="6965"/>
                  </a:cubicBezTo>
                  <a:lnTo>
                    <a:pt x="3378776" y="6965"/>
                  </a:lnTo>
                  <a:cubicBezTo>
                    <a:pt x="3595523" y="16819"/>
                    <a:pt x="3799838" y="36481"/>
                    <a:pt x="3934026" y="101690"/>
                  </a:cubicBezTo>
                  <a:cubicBezTo>
                    <a:pt x="4190072" y="226120"/>
                    <a:pt x="4271847" y="459160"/>
                    <a:pt x="4266359" y="704684"/>
                  </a:cubicBezTo>
                  <a:cubicBezTo>
                    <a:pt x="4266359" y="704684"/>
                    <a:pt x="4223072" y="1013073"/>
                    <a:pt x="4230505" y="1248607"/>
                  </a:cubicBezTo>
                  <a:cubicBezTo>
                    <a:pt x="4237628" y="3537450"/>
                    <a:pt x="4244785" y="3733052"/>
                    <a:pt x="4244785" y="3733052"/>
                  </a:cubicBezTo>
                  <a:cubicBezTo>
                    <a:pt x="4228103" y="3948785"/>
                    <a:pt x="4113459" y="4159397"/>
                    <a:pt x="3916590" y="4271021"/>
                  </a:cubicBezTo>
                  <a:cubicBezTo>
                    <a:pt x="3766239" y="4356269"/>
                    <a:pt x="3568208" y="4371367"/>
                    <a:pt x="2829671" y="4360625"/>
                  </a:cubicBezTo>
                  <a:lnTo>
                    <a:pt x="2829638" y="4360625"/>
                  </a:lnTo>
                  <a:cubicBezTo>
                    <a:pt x="645952" y="4355349"/>
                    <a:pt x="384604" y="4389202"/>
                    <a:pt x="254278" y="4280044"/>
                  </a:cubicBezTo>
                  <a:cubicBezTo>
                    <a:pt x="145767" y="4189159"/>
                    <a:pt x="81795" y="3995847"/>
                    <a:pt x="63030" y="37956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506557" y="3826268"/>
            <a:ext cx="4996753" cy="5113683"/>
            <a:chOff x="0" y="0"/>
            <a:chExt cx="4257517" cy="4357148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4271847" cy="4389202"/>
            </a:xfrm>
            <a:custGeom>
              <a:avLst/>
              <a:gdLst/>
              <a:ahLst/>
              <a:cxnLst/>
              <a:rect l="l" t="t" r="r" b="b"/>
              <a:pathLst>
                <a:path w="4271847" h="4389202">
                  <a:moveTo>
                    <a:pt x="63030" y="3795648"/>
                  </a:moveTo>
                  <a:cubicBezTo>
                    <a:pt x="63030" y="3795648"/>
                    <a:pt x="0" y="354908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378774" y="6965"/>
                  </a:cubicBezTo>
                  <a:lnTo>
                    <a:pt x="3378776" y="6965"/>
                  </a:lnTo>
                  <a:cubicBezTo>
                    <a:pt x="3595523" y="16819"/>
                    <a:pt x="3799838" y="36481"/>
                    <a:pt x="3934026" y="101690"/>
                  </a:cubicBezTo>
                  <a:cubicBezTo>
                    <a:pt x="4190072" y="226120"/>
                    <a:pt x="4271847" y="459160"/>
                    <a:pt x="4266359" y="704684"/>
                  </a:cubicBezTo>
                  <a:cubicBezTo>
                    <a:pt x="4266359" y="704684"/>
                    <a:pt x="4223072" y="1013073"/>
                    <a:pt x="4230505" y="1248607"/>
                  </a:cubicBezTo>
                  <a:cubicBezTo>
                    <a:pt x="4237628" y="3537450"/>
                    <a:pt x="4244785" y="3733052"/>
                    <a:pt x="4244785" y="3733052"/>
                  </a:cubicBezTo>
                  <a:cubicBezTo>
                    <a:pt x="4228103" y="3948785"/>
                    <a:pt x="4113459" y="4159397"/>
                    <a:pt x="3916590" y="4271021"/>
                  </a:cubicBezTo>
                  <a:cubicBezTo>
                    <a:pt x="3766239" y="4356269"/>
                    <a:pt x="3568208" y="4371367"/>
                    <a:pt x="2829671" y="4360625"/>
                  </a:cubicBezTo>
                  <a:lnTo>
                    <a:pt x="2829638" y="4360625"/>
                  </a:lnTo>
                  <a:cubicBezTo>
                    <a:pt x="645952" y="4355349"/>
                    <a:pt x="384604" y="4389202"/>
                    <a:pt x="254278" y="4280044"/>
                  </a:cubicBezTo>
                  <a:cubicBezTo>
                    <a:pt x="145767" y="4189159"/>
                    <a:pt x="81795" y="3995847"/>
                    <a:pt x="63030" y="37956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23102" flipH="1">
            <a:off x="13814560" y="6567996"/>
            <a:ext cx="5214291" cy="6669442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2168754" y="3826268"/>
            <a:ext cx="4996753" cy="5113683"/>
            <a:chOff x="0" y="0"/>
            <a:chExt cx="4257517" cy="4357148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4271847" cy="4389202"/>
            </a:xfrm>
            <a:custGeom>
              <a:avLst/>
              <a:gdLst/>
              <a:ahLst/>
              <a:cxnLst/>
              <a:rect l="l" t="t" r="r" b="b"/>
              <a:pathLst>
                <a:path w="4271847" h="4389202">
                  <a:moveTo>
                    <a:pt x="63030" y="3795648"/>
                  </a:moveTo>
                  <a:cubicBezTo>
                    <a:pt x="63030" y="3795648"/>
                    <a:pt x="0" y="354908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378774" y="6965"/>
                  </a:cubicBezTo>
                  <a:lnTo>
                    <a:pt x="3378776" y="6965"/>
                  </a:lnTo>
                  <a:cubicBezTo>
                    <a:pt x="3595523" y="16819"/>
                    <a:pt x="3799838" y="36481"/>
                    <a:pt x="3934026" y="101690"/>
                  </a:cubicBezTo>
                  <a:cubicBezTo>
                    <a:pt x="4190072" y="226120"/>
                    <a:pt x="4271847" y="459160"/>
                    <a:pt x="4266359" y="704684"/>
                  </a:cubicBezTo>
                  <a:cubicBezTo>
                    <a:pt x="4266359" y="704684"/>
                    <a:pt x="4223072" y="1013073"/>
                    <a:pt x="4230505" y="1248607"/>
                  </a:cubicBezTo>
                  <a:cubicBezTo>
                    <a:pt x="4237628" y="3537450"/>
                    <a:pt x="4244785" y="3733052"/>
                    <a:pt x="4244785" y="3733052"/>
                  </a:cubicBezTo>
                  <a:cubicBezTo>
                    <a:pt x="4228103" y="3948785"/>
                    <a:pt x="4113459" y="4159397"/>
                    <a:pt x="3916590" y="4271021"/>
                  </a:cubicBezTo>
                  <a:cubicBezTo>
                    <a:pt x="3766239" y="4356269"/>
                    <a:pt x="3568208" y="4371367"/>
                    <a:pt x="2829671" y="4360625"/>
                  </a:cubicBezTo>
                  <a:lnTo>
                    <a:pt x="2829638" y="4360625"/>
                  </a:lnTo>
                  <a:cubicBezTo>
                    <a:pt x="645952" y="4355349"/>
                    <a:pt x="384604" y="4389202"/>
                    <a:pt x="254278" y="4280044"/>
                  </a:cubicBezTo>
                  <a:cubicBezTo>
                    <a:pt x="145767" y="4189159"/>
                    <a:pt x="81795" y="3995847"/>
                    <a:pt x="63030" y="37956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2859071" y="1703226"/>
            <a:ext cx="12569857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1A4B93"/>
                </a:solidFill>
                <a:latin typeface="IreneFlorentina"/>
              </a:rPr>
              <a:t>WAT MOET JE DOEN ALS WETENSCHAPPER?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27015" y="71322"/>
            <a:ext cx="3717779" cy="208978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53028" y="4222827"/>
            <a:ext cx="2407499" cy="23899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273447" y="3971284"/>
            <a:ext cx="1741106" cy="289307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3458416" y="4266372"/>
            <a:ext cx="2515955" cy="2515955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532957" y="7020251"/>
            <a:ext cx="3647640" cy="116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IreneFlorentina Bold"/>
              </a:rPr>
              <a:t>Gegevens verzamelen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892574" y="6778635"/>
            <a:ext cx="3647640" cy="1744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IreneFlorentina Bold"/>
              </a:rPr>
              <a:t>Conclusies in beeld brengen en delen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028261" y="7020251"/>
            <a:ext cx="3953344" cy="1744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IreneFlorentina"/>
              </a:rPr>
              <a:t>Gegevens</a:t>
            </a:r>
          </a:p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IreneFlorentina"/>
              </a:rPr>
              <a:t>(data) verwerken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31604" flipV="1">
            <a:off x="-2143957" y="7004363"/>
            <a:ext cx="5659146" cy="72384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972607" y="-1469875"/>
            <a:ext cx="6630785" cy="701333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645623" y="3070523"/>
            <a:ext cx="4996753" cy="5113683"/>
            <a:chOff x="0" y="0"/>
            <a:chExt cx="4257517" cy="4357148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4271847" cy="4389202"/>
            </a:xfrm>
            <a:custGeom>
              <a:avLst/>
              <a:gdLst/>
              <a:ahLst/>
              <a:cxnLst/>
              <a:rect l="l" t="t" r="r" b="b"/>
              <a:pathLst>
                <a:path w="4271847" h="4389202">
                  <a:moveTo>
                    <a:pt x="63030" y="3795648"/>
                  </a:moveTo>
                  <a:cubicBezTo>
                    <a:pt x="63030" y="3795648"/>
                    <a:pt x="0" y="354908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378774" y="6965"/>
                  </a:cubicBezTo>
                  <a:lnTo>
                    <a:pt x="3378776" y="6965"/>
                  </a:lnTo>
                  <a:cubicBezTo>
                    <a:pt x="3595523" y="16819"/>
                    <a:pt x="3799838" y="36481"/>
                    <a:pt x="3934026" y="101690"/>
                  </a:cubicBezTo>
                  <a:cubicBezTo>
                    <a:pt x="4190072" y="226120"/>
                    <a:pt x="4271847" y="459160"/>
                    <a:pt x="4266359" y="704684"/>
                  </a:cubicBezTo>
                  <a:cubicBezTo>
                    <a:pt x="4266359" y="704684"/>
                    <a:pt x="4223072" y="1013073"/>
                    <a:pt x="4230505" y="1248607"/>
                  </a:cubicBezTo>
                  <a:cubicBezTo>
                    <a:pt x="4237628" y="3537450"/>
                    <a:pt x="4244785" y="3733052"/>
                    <a:pt x="4244785" y="3733052"/>
                  </a:cubicBezTo>
                  <a:cubicBezTo>
                    <a:pt x="4228103" y="3948785"/>
                    <a:pt x="4113459" y="4159397"/>
                    <a:pt x="3916590" y="4271021"/>
                  </a:cubicBezTo>
                  <a:cubicBezTo>
                    <a:pt x="3766239" y="4356269"/>
                    <a:pt x="3568208" y="4371367"/>
                    <a:pt x="2829671" y="4360625"/>
                  </a:cubicBezTo>
                  <a:lnTo>
                    <a:pt x="2829638" y="4360625"/>
                  </a:lnTo>
                  <a:cubicBezTo>
                    <a:pt x="645952" y="4355349"/>
                    <a:pt x="384604" y="4389202"/>
                    <a:pt x="254278" y="4280044"/>
                  </a:cubicBezTo>
                  <a:cubicBezTo>
                    <a:pt x="145767" y="4189159"/>
                    <a:pt x="81795" y="3995847"/>
                    <a:pt x="63030" y="37956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3239970" y="965003"/>
            <a:ext cx="11808059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1A4B93"/>
                </a:solidFill>
                <a:latin typeface="IreneFlorentina"/>
              </a:rPr>
              <a:t>MAAR EEN BELANGRIJK ONDERDEEL IS OOK: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7015" y="71322"/>
            <a:ext cx="3717779" cy="20897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406905" y="3591786"/>
            <a:ext cx="3474190" cy="2438249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320180" y="6427433"/>
            <a:ext cx="3647640" cy="116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IreneFlorentina"/>
              </a:rPr>
              <a:t>Onderzoek voorbereiden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402750" y="8650931"/>
            <a:ext cx="12569857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1A4B93"/>
                </a:solidFill>
                <a:latin typeface="IreneFlorentina"/>
              </a:rPr>
              <a:t>DIT GAAN JULLIE VANDAAG DOEN!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0" y="8859554"/>
            <a:ext cx="1532957" cy="1532957"/>
            <a:chOff x="0" y="0"/>
            <a:chExt cx="2043942" cy="2043942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4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2043942" cy="2043942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0" y="0"/>
              <a:ext cx="2043942" cy="2043942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6">
              <a:alphaModFix amt="44999"/>
            </a:blip>
            <a:srcRect l="74804" t="18914" b="33050"/>
            <a:stretch>
              <a:fillRect/>
            </a:stretch>
          </p:blipFill>
          <p:spPr>
            <a:xfrm>
              <a:off x="1524228" y="390051"/>
              <a:ext cx="514975" cy="981801"/>
            </a:xfrm>
            <a:prstGeom prst="rect">
              <a:avLst/>
            </a:prstGeom>
          </p:spPr>
        </p:pic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BCC3C98E-319D-CCAD-DC0C-5BD1B8682ED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283053">
            <a:off x="12212850" y="5978495"/>
            <a:ext cx="8757972" cy="5802156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ADD64742-2D17-8809-239D-107E94378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757" y="7594156"/>
            <a:ext cx="4202243" cy="25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31604" flipV="1">
            <a:off x="-1800873" y="6900548"/>
            <a:ext cx="5659146" cy="72384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04233" y="3920469"/>
            <a:ext cx="5762841" cy="53378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57886">
            <a:off x="10753894" y="3292113"/>
            <a:ext cx="2749437" cy="15546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972607" y="-1469875"/>
            <a:ext cx="6630785" cy="70133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123102" flipH="1">
            <a:off x="13732095" y="6154208"/>
            <a:ext cx="5214291" cy="666944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944793" y="1299043"/>
            <a:ext cx="10918879" cy="2033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11"/>
              </a:lnSpc>
            </a:pPr>
            <a:r>
              <a:rPr lang="en-US" sz="4343" spc="-130">
                <a:solidFill>
                  <a:srgbClr val="1A4B93"/>
                </a:solidFill>
                <a:latin typeface="IreneFlorentina"/>
              </a:rPr>
              <a:t>VERGELIJKEN STEM VAN KINDEREN MET DE STEM VAN VOLWASSENEN (SLEUTELFIGUREN)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27015" y="71322"/>
            <a:ext cx="3717779" cy="20897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76495" y="4136450"/>
            <a:ext cx="5762841" cy="533783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57886">
            <a:off x="4426156" y="3508093"/>
            <a:ext cx="2749437" cy="155468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913899" y="5583310"/>
            <a:ext cx="3970488" cy="2907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IreneFlorentina"/>
              </a:rPr>
              <a:t>Wat hebben jullie nodig om </a:t>
            </a:r>
            <a:r>
              <a:rPr lang="en-US" sz="3300" spc="-99">
                <a:solidFill>
                  <a:srgbClr val="B73D2B"/>
                </a:solidFill>
                <a:latin typeface="IreneFlorentina"/>
              </a:rPr>
              <a:t>sociaal te zijn </a:t>
            </a:r>
            <a:r>
              <a:rPr lang="en-US" sz="3300" spc="-99">
                <a:solidFill>
                  <a:srgbClr val="1A4B93"/>
                </a:solidFill>
                <a:latin typeface="IreneFlorentina"/>
              </a:rPr>
              <a:t>in jullie omgeving?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382874" y="4727963"/>
            <a:ext cx="3970488" cy="406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IreneFlorentina"/>
              </a:rPr>
              <a:t>Wat vinden sleutelfiguren dat belangrijk is om </a:t>
            </a:r>
            <a:r>
              <a:rPr lang="en-US" sz="3300" spc="-99">
                <a:solidFill>
                  <a:srgbClr val="B73D2B"/>
                </a:solidFill>
                <a:latin typeface="IreneFlorentina"/>
              </a:rPr>
              <a:t>sociaal te zijn</a:t>
            </a:r>
            <a:r>
              <a:rPr lang="en-US" sz="3300" spc="-99">
                <a:solidFill>
                  <a:srgbClr val="1A4B93"/>
                </a:solidFill>
                <a:latin typeface="IreneFlorentina"/>
              </a:rPr>
              <a:t> en hoe handelen ze hiernaar?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0" y="8859554"/>
            <a:ext cx="1532957" cy="1532957"/>
            <a:chOff x="0" y="0"/>
            <a:chExt cx="2043942" cy="2043942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8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2043942" cy="2043942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>
            <a:xfrm>
              <a:off x="0" y="0"/>
              <a:ext cx="2043942" cy="2043942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20">
              <a:alphaModFix amt="44999"/>
            </a:blip>
            <a:srcRect l="74804" t="18914" b="33050"/>
            <a:stretch>
              <a:fillRect/>
            </a:stretch>
          </p:blipFill>
          <p:spPr>
            <a:xfrm>
              <a:off x="1524228" y="390051"/>
              <a:ext cx="514975" cy="981801"/>
            </a:xfrm>
            <a:prstGeom prst="rect">
              <a:avLst/>
            </a:prstGeom>
          </p:spPr>
        </p:pic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0ED44BB5-95A0-3828-C10A-EDBFB332E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757" y="7616008"/>
            <a:ext cx="4202243" cy="25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31604" flipV="1">
            <a:off x="-1800873" y="6900548"/>
            <a:ext cx="5659146" cy="72384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972607" y="-1469875"/>
            <a:ext cx="6630785" cy="70133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23102" flipH="1">
            <a:off x="13814560" y="6567996"/>
            <a:ext cx="5214291" cy="666944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859071" y="2084226"/>
            <a:ext cx="12569857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1A4B93"/>
                </a:solidFill>
                <a:latin typeface="IreneFlorentina"/>
              </a:rPr>
              <a:t>DUS ALS WE WILLEN WETEN: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27015" y="71322"/>
            <a:ext cx="3717779" cy="20897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5855154" y="8434665"/>
            <a:ext cx="2348580" cy="663474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421408" y="9172575"/>
            <a:ext cx="3970488" cy="582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IreneFlorentina"/>
              </a:rPr>
              <a:t>Vandaag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614689" y="3587191"/>
            <a:ext cx="5058622" cy="468554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57886">
            <a:off x="7769281" y="3448385"/>
            <a:ext cx="2749437" cy="155468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7158756" y="4818697"/>
            <a:ext cx="3970488" cy="2907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IreneFlorentina"/>
              </a:rPr>
              <a:t>Wat hebben jullie nodig om </a:t>
            </a:r>
            <a:r>
              <a:rPr lang="en-US" sz="3300" spc="-99">
                <a:solidFill>
                  <a:srgbClr val="B73D2B"/>
                </a:solidFill>
                <a:latin typeface="IreneFlorentina"/>
              </a:rPr>
              <a:t>sociaal te zijn </a:t>
            </a:r>
            <a:r>
              <a:rPr lang="en-US" sz="3300" spc="-99">
                <a:solidFill>
                  <a:srgbClr val="1A4B93"/>
                </a:solidFill>
                <a:latin typeface="IreneFlorentina"/>
              </a:rPr>
              <a:t>in jullie omgeving?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858400" y="3587191"/>
            <a:ext cx="4996753" cy="5113683"/>
            <a:chOff x="0" y="0"/>
            <a:chExt cx="4257517" cy="4357148"/>
          </a:xfrm>
        </p:grpSpPr>
        <p:sp>
          <p:nvSpPr>
            <p:cNvPr id="18" name="Freeform 18"/>
            <p:cNvSpPr/>
            <p:nvPr/>
          </p:nvSpPr>
          <p:spPr>
            <a:xfrm>
              <a:off x="-9098" y="-6509"/>
              <a:ext cx="4271847" cy="4389202"/>
            </a:xfrm>
            <a:custGeom>
              <a:avLst/>
              <a:gdLst/>
              <a:ahLst/>
              <a:cxnLst/>
              <a:rect l="l" t="t" r="r" b="b"/>
              <a:pathLst>
                <a:path w="4271847" h="4389202">
                  <a:moveTo>
                    <a:pt x="63030" y="3795648"/>
                  </a:moveTo>
                  <a:cubicBezTo>
                    <a:pt x="63030" y="3795648"/>
                    <a:pt x="0" y="354908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378774" y="6965"/>
                  </a:cubicBezTo>
                  <a:lnTo>
                    <a:pt x="3378776" y="6965"/>
                  </a:lnTo>
                  <a:cubicBezTo>
                    <a:pt x="3595523" y="16819"/>
                    <a:pt x="3799838" y="36481"/>
                    <a:pt x="3934026" y="101690"/>
                  </a:cubicBezTo>
                  <a:cubicBezTo>
                    <a:pt x="4190072" y="226120"/>
                    <a:pt x="4271847" y="459160"/>
                    <a:pt x="4266359" y="704684"/>
                  </a:cubicBezTo>
                  <a:cubicBezTo>
                    <a:pt x="4266359" y="704684"/>
                    <a:pt x="4223072" y="1013073"/>
                    <a:pt x="4230505" y="1248607"/>
                  </a:cubicBezTo>
                  <a:cubicBezTo>
                    <a:pt x="4237628" y="3537450"/>
                    <a:pt x="4244785" y="3733052"/>
                    <a:pt x="4244785" y="3733052"/>
                  </a:cubicBezTo>
                  <a:cubicBezTo>
                    <a:pt x="4228103" y="3948785"/>
                    <a:pt x="4113459" y="4159397"/>
                    <a:pt x="3916590" y="4271021"/>
                  </a:cubicBezTo>
                  <a:cubicBezTo>
                    <a:pt x="3766239" y="4356269"/>
                    <a:pt x="3568208" y="4371367"/>
                    <a:pt x="2829671" y="4360625"/>
                  </a:cubicBezTo>
                  <a:lnTo>
                    <a:pt x="2829638" y="4360625"/>
                  </a:lnTo>
                  <a:cubicBezTo>
                    <a:pt x="645952" y="4355349"/>
                    <a:pt x="384604" y="4389202"/>
                    <a:pt x="254278" y="4280044"/>
                  </a:cubicBezTo>
                  <a:cubicBezTo>
                    <a:pt x="145767" y="4189159"/>
                    <a:pt x="81795" y="3995847"/>
                    <a:pt x="63030" y="37956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619682" y="4225725"/>
            <a:ext cx="3474190" cy="2438249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532957" y="6944101"/>
            <a:ext cx="3647640" cy="116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IreneFlorentina"/>
              </a:rPr>
              <a:t>Onderzoek voorbereiden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0" y="8859554"/>
            <a:ext cx="1532957" cy="1532957"/>
            <a:chOff x="0" y="0"/>
            <a:chExt cx="2043942" cy="2043942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22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2043942" cy="2043942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>
            <a:xfrm>
              <a:off x="0" y="0"/>
              <a:ext cx="2043942" cy="2043942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24">
              <a:alphaModFix amt="44999"/>
            </a:blip>
            <a:srcRect l="74804" t="18914" b="33050"/>
            <a:stretch>
              <a:fillRect/>
            </a:stretch>
          </p:blipFill>
          <p:spPr>
            <a:xfrm>
              <a:off x="1524228" y="390051"/>
              <a:ext cx="514975" cy="981801"/>
            </a:xfrm>
            <a:prstGeom prst="rect">
              <a:avLst/>
            </a:prstGeom>
          </p:spPr>
        </p:pic>
      </p:grpSp>
      <p:pic>
        <p:nvPicPr>
          <p:cNvPr id="25" name="Picture 6">
            <a:extLst>
              <a:ext uri="{FF2B5EF4-FFF2-40B4-BE49-F238E27FC236}">
                <a16:creationId xmlns:a16="http://schemas.microsoft.com/office/drawing/2014/main" id="{4A872880-50A4-F7E3-6915-6A3358731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23102" flipH="1">
            <a:off x="13732095" y="6154208"/>
            <a:ext cx="5214291" cy="6669442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3A999050-90A9-1C36-C0A2-FEBBB55E8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757" y="7616008"/>
            <a:ext cx="4202243" cy="25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31604" flipV="1">
            <a:off x="-1800873" y="6900548"/>
            <a:ext cx="5659146" cy="72384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972607" y="-1469875"/>
            <a:ext cx="6630785" cy="70133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23102" flipH="1">
            <a:off x="13814560" y="6567996"/>
            <a:ext cx="5214291" cy="666944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944793" y="1299043"/>
            <a:ext cx="10918879" cy="2033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11"/>
              </a:lnSpc>
            </a:pPr>
            <a:r>
              <a:rPr lang="en-US" sz="4343" spc="-130">
                <a:solidFill>
                  <a:srgbClr val="1A4B93"/>
                </a:solidFill>
                <a:latin typeface="IreneFlorentina"/>
              </a:rPr>
              <a:t>VERGELIJKEN STEM VAN KINDEREN MET DE STEM VAN VOLWASSENEN (SLEUTELFIGUREN)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27015" y="71322"/>
            <a:ext cx="3717779" cy="20897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0556002" y="4402003"/>
            <a:ext cx="3179595" cy="3254001"/>
            <a:chOff x="0" y="0"/>
            <a:chExt cx="4257517" cy="4357148"/>
          </a:xfrm>
        </p:grpSpPr>
        <p:sp>
          <p:nvSpPr>
            <p:cNvPr id="13" name="Freeform 13"/>
            <p:cNvSpPr/>
            <p:nvPr/>
          </p:nvSpPr>
          <p:spPr>
            <a:xfrm>
              <a:off x="-9098" y="-6509"/>
              <a:ext cx="4271847" cy="4389202"/>
            </a:xfrm>
            <a:custGeom>
              <a:avLst/>
              <a:gdLst/>
              <a:ahLst/>
              <a:cxnLst/>
              <a:rect l="l" t="t" r="r" b="b"/>
              <a:pathLst>
                <a:path w="4271847" h="4389202">
                  <a:moveTo>
                    <a:pt x="63030" y="3795648"/>
                  </a:moveTo>
                  <a:cubicBezTo>
                    <a:pt x="63030" y="3795648"/>
                    <a:pt x="0" y="354908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378774" y="6965"/>
                  </a:cubicBezTo>
                  <a:lnTo>
                    <a:pt x="3378776" y="6965"/>
                  </a:lnTo>
                  <a:cubicBezTo>
                    <a:pt x="3595523" y="16819"/>
                    <a:pt x="3799838" y="36481"/>
                    <a:pt x="3934026" y="101690"/>
                  </a:cubicBezTo>
                  <a:cubicBezTo>
                    <a:pt x="4190072" y="226120"/>
                    <a:pt x="4271847" y="459160"/>
                    <a:pt x="4266359" y="704684"/>
                  </a:cubicBezTo>
                  <a:cubicBezTo>
                    <a:pt x="4266359" y="704684"/>
                    <a:pt x="4223072" y="1013073"/>
                    <a:pt x="4230505" y="1248607"/>
                  </a:cubicBezTo>
                  <a:cubicBezTo>
                    <a:pt x="4237628" y="3537450"/>
                    <a:pt x="4244785" y="3733052"/>
                    <a:pt x="4244785" y="3733052"/>
                  </a:cubicBezTo>
                  <a:cubicBezTo>
                    <a:pt x="4228103" y="3948785"/>
                    <a:pt x="4113459" y="4159397"/>
                    <a:pt x="3916590" y="4271021"/>
                  </a:cubicBezTo>
                  <a:cubicBezTo>
                    <a:pt x="3766239" y="4356269"/>
                    <a:pt x="3568208" y="4371367"/>
                    <a:pt x="2829671" y="4360625"/>
                  </a:cubicBezTo>
                  <a:lnTo>
                    <a:pt x="2829638" y="4360625"/>
                  </a:lnTo>
                  <a:cubicBezTo>
                    <a:pt x="645952" y="4355349"/>
                    <a:pt x="384604" y="4389202"/>
                    <a:pt x="254278" y="4280044"/>
                  </a:cubicBezTo>
                  <a:cubicBezTo>
                    <a:pt x="145767" y="4189159"/>
                    <a:pt x="81795" y="3995847"/>
                    <a:pt x="63030" y="37956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4159040" y="4402003"/>
            <a:ext cx="3179595" cy="3254001"/>
            <a:chOff x="0" y="0"/>
            <a:chExt cx="4257517" cy="4357148"/>
          </a:xfrm>
        </p:grpSpPr>
        <p:sp>
          <p:nvSpPr>
            <p:cNvPr id="15" name="Freeform 15"/>
            <p:cNvSpPr/>
            <p:nvPr/>
          </p:nvSpPr>
          <p:spPr>
            <a:xfrm>
              <a:off x="-9098" y="-6509"/>
              <a:ext cx="4271847" cy="4389202"/>
            </a:xfrm>
            <a:custGeom>
              <a:avLst/>
              <a:gdLst/>
              <a:ahLst/>
              <a:cxnLst/>
              <a:rect l="l" t="t" r="r" b="b"/>
              <a:pathLst>
                <a:path w="4271847" h="4389202">
                  <a:moveTo>
                    <a:pt x="63030" y="3795648"/>
                  </a:moveTo>
                  <a:cubicBezTo>
                    <a:pt x="63030" y="3795648"/>
                    <a:pt x="0" y="354908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378774" y="6965"/>
                  </a:cubicBezTo>
                  <a:lnTo>
                    <a:pt x="3378776" y="6965"/>
                  </a:lnTo>
                  <a:cubicBezTo>
                    <a:pt x="3595523" y="16819"/>
                    <a:pt x="3799838" y="36481"/>
                    <a:pt x="3934026" y="101690"/>
                  </a:cubicBezTo>
                  <a:cubicBezTo>
                    <a:pt x="4190072" y="226120"/>
                    <a:pt x="4271847" y="459160"/>
                    <a:pt x="4266359" y="704684"/>
                  </a:cubicBezTo>
                  <a:cubicBezTo>
                    <a:pt x="4266359" y="704684"/>
                    <a:pt x="4223072" y="1013073"/>
                    <a:pt x="4230505" y="1248607"/>
                  </a:cubicBezTo>
                  <a:cubicBezTo>
                    <a:pt x="4237628" y="3537450"/>
                    <a:pt x="4244785" y="3733052"/>
                    <a:pt x="4244785" y="3733052"/>
                  </a:cubicBezTo>
                  <a:cubicBezTo>
                    <a:pt x="4228103" y="3948785"/>
                    <a:pt x="4113459" y="4159397"/>
                    <a:pt x="3916590" y="4271021"/>
                  </a:cubicBezTo>
                  <a:cubicBezTo>
                    <a:pt x="3766239" y="4356269"/>
                    <a:pt x="3568208" y="4371367"/>
                    <a:pt x="2829671" y="4360625"/>
                  </a:cubicBezTo>
                  <a:lnTo>
                    <a:pt x="2829638" y="4360625"/>
                  </a:lnTo>
                  <a:cubicBezTo>
                    <a:pt x="645952" y="4355349"/>
                    <a:pt x="384604" y="4389202"/>
                    <a:pt x="254278" y="4280044"/>
                  </a:cubicBezTo>
                  <a:cubicBezTo>
                    <a:pt x="145767" y="4189159"/>
                    <a:pt x="81795" y="3995847"/>
                    <a:pt x="63030" y="37956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680331" y="4494281"/>
            <a:ext cx="1107922" cy="184095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979694" y="4682055"/>
            <a:ext cx="1600983" cy="160098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530789" y="8094134"/>
            <a:ext cx="2348580" cy="66347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805716" y="4847325"/>
            <a:ext cx="1635040" cy="251884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4619630" y="6278088"/>
            <a:ext cx="2321111" cy="1112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 spc="-62">
                <a:solidFill>
                  <a:srgbClr val="1A4B93"/>
                </a:solidFill>
                <a:latin typeface="IreneFlorentina Bold"/>
              </a:rPr>
              <a:t>Conclusies in beeld brengen en delen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887979" y="6431837"/>
            <a:ext cx="2515640" cy="1112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 spc="-62">
                <a:solidFill>
                  <a:srgbClr val="1A4B93"/>
                </a:solidFill>
                <a:latin typeface="IreneFlorentina"/>
              </a:rPr>
              <a:t>Gegevens</a:t>
            </a:r>
          </a:p>
          <a:p>
            <a:pPr algn="ctr">
              <a:lnSpc>
                <a:spcPts val="2939"/>
              </a:lnSpc>
            </a:pPr>
            <a:r>
              <a:rPr lang="en-US" sz="2099" spc="-62">
                <a:solidFill>
                  <a:srgbClr val="1A4B93"/>
                </a:solidFill>
                <a:latin typeface="IreneFlorentina"/>
              </a:rPr>
              <a:t>(data) verwerken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418989" y="8929058"/>
            <a:ext cx="3970488" cy="582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IreneFlorentina"/>
              </a:rPr>
              <a:t>Onderzoeksdag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0" y="8859554"/>
            <a:ext cx="1532957" cy="1532957"/>
            <a:chOff x="0" y="0"/>
            <a:chExt cx="2043942" cy="2043942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22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2043942" cy="2043942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>
            <a:xfrm>
              <a:off x="0" y="0"/>
              <a:ext cx="2043942" cy="2043942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24">
              <a:alphaModFix amt="44999"/>
            </a:blip>
            <a:srcRect l="74804" t="18914" b="33050"/>
            <a:stretch>
              <a:fillRect/>
            </a:stretch>
          </p:blipFill>
          <p:spPr>
            <a:xfrm>
              <a:off x="1524228" y="390051"/>
              <a:ext cx="514975" cy="981801"/>
            </a:xfrm>
            <a:prstGeom prst="rect">
              <a:avLst/>
            </a:prstGeom>
          </p:spPr>
        </p:pic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6326007" y="4059109"/>
            <a:ext cx="4013954" cy="371792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 rot="457886">
            <a:off x="7266077" y="3621444"/>
            <a:ext cx="1915048" cy="1082872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028700" y="4059109"/>
            <a:ext cx="4013954" cy="3717925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 rot="457886">
            <a:off x="1968770" y="3621444"/>
            <a:ext cx="1915048" cy="1082872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1611972" y="5059915"/>
            <a:ext cx="2765538" cy="203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7"/>
              </a:lnSpc>
            </a:pPr>
            <a:r>
              <a:rPr lang="en-US" sz="2298" spc="-68">
                <a:solidFill>
                  <a:srgbClr val="1A4B93"/>
                </a:solidFill>
                <a:latin typeface="IreneFlorentina"/>
              </a:rPr>
              <a:t>Wat hebben jullie nodig om </a:t>
            </a:r>
            <a:r>
              <a:rPr lang="en-US" sz="2298" spc="-68">
                <a:solidFill>
                  <a:srgbClr val="B73D2B"/>
                </a:solidFill>
                <a:latin typeface="IreneFlorentina"/>
              </a:rPr>
              <a:t>sociaal te zijn </a:t>
            </a:r>
            <a:r>
              <a:rPr lang="en-US" sz="2298" spc="-68">
                <a:solidFill>
                  <a:srgbClr val="1A4B93"/>
                </a:solidFill>
                <a:latin typeface="IreneFlorentina"/>
              </a:rPr>
              <a:t>in jullie omgeving?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007653" y="4614582"/>
            <a:ext cx="2765538" cy="2841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7"/>
              </a:lnSpc>
            </a:pPr>
            <a:r>
              <a:rPr lang="en-US" sz="2298" spc="-68">
                <a:solidFill>
                  <a:srgbClr val="1A4B93"/>
                </a:solidFill>
                <a:latin typeface="IreneFlorentina"/>
              </a:rPr>
              <a:t>Wat vinden sleutelfiguren dat belangrijk is om </a:t>
            </a:r>
            <a:r>
              <a:rPr lang="en-US" sz="2298" spc="-68">
                <a:solidFill>
                  <a:srgbClr val="B73D2B"/>
                </a:solidFill>
                <a:latin typeface="IreneFlorentina"/>
              </a:rPr>
              <a:t>sociaal te zijn</a:t>
            </a:r>
            <a:r>
              <a:rPr lang="en-US" sz="2298" spc="-68">
                <a:solidFill>
                  <a:srgbClr val="1A4B93"/>
                </a:solidFill>
                <a:latin typeface="IreneFlorentina"/>
              </a:rPr>
              <a:t> en hoe handelen ze hiernaar?</a:t>
            </a:r>
          </a:p>
        </p:txBody>
      </p:sp>
      <p:pic>
        <p:nvPicPr>
          <p:cNvPr id="33" name="Picture 6">
            <a:extLst>
              <a:ext uri="{FF2B5EF4-FFF2-40B4-BE49-F238E27FC236}">
                <a16:creationId xmlns:a16="http://schemas.microsoft.com/office/drawing/2014/main" id="{E3618418-8020-F9A1-051F-08D7271975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23102" flipH="1">
            <a:off x="13732095" y="6154208"/>
            <a:ext cx="5214291" cy="6669442"/>
          </a:xfrm>
          <a:prstGeom prst="rect">
            <a:avLst/>
          </a:prstGeom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BA5B647D-09E1-263B-C8F4-C021889CD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757" y="7616008"/>
            <a:ext cx="4202243" cy="25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31604" flipV="1">
            <a:off x="-1800873" y="6900548"/>
            <a:ext cx="5659146" cy="72384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972607" y="-1469875"/>
            <a:ext cx="6630785" cy="70133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23102" flipH="1">
            <a:off x="13814560" y="6567996"/>
            <a:ext cx="5214291" cy="66694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27015" y="71322"/>
            <a:ext cx="3717779" cy="20897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376020" y="2104128"/>
            <a:ext cx="11535960" cy="1312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4"/>
              </a:lnSpc>
            </a:pPr>
            <a:r>
              <a:rPr lang="en-US" sz="4212" spc="-126">
                <a:solidFill>
                  <a:srgbClr val="1A4B93"/>
                </a:solidFill>
                <a:latin typeface="IreneFlorentina"/>
              </a:rPr>
              <a:t>WE GEBRUIKEN DE PLACEMAT METHODE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23102" flipH="1">
            <a:off x="13814560" y="6567996"/>
            <a:ext cx="5214291" cy="66694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862585" y="3826268"/>
            <a:ext cx="5058622" cy="46855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457886">
            <a:off x="8017178" y="3687462"/>
            <a:ext cx="2749437" cy="155468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698829" flipV="1">
            <a:off x="5940938" y="8043817"/>
            <a:ext cx="6945031" cy="155818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2340307" y="4727714"/>
            <a:ext cx="4900952" cy="2397011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60079">
            <a:off x="12213612" y="5004777"/>
            <a:ext cx="5152682" cy="1563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2"/>
              </a:lnSpc>
            </a:pPr>
            <a:r>
              <a:rPr lang="en-US" sz="4459">
                <a:solidFill>
                  <a:srgbClr val="1A4B93"/>
                </a:solidFill>
                <a:latin typeface="Poetsen"/>
              </a:rPr>
              <a:t>De placemat </a:t>
            </a:r>
            <a:r>
              <a:rPr lang="en-US" sz="4459" err="1">
                <a:solidFill>
                  <a:srgbClr val="1A4B93"/>
                </a:solidFill>
                <a:latin typeface="Poetsen"/>
              </a:rPr>
              <a:t>methode</a:t>
            </a:r>
            <a:endParaRPr lang="en-US" sz="4459">
              <a:solidFill>
                <a:srgbClr val="1A4B93"/>
              </a:solidFill>
              <a:latin typeface="Poetsen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406652" y="5057775"/>
            <a:ext cx="3970488" cy="2907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IreneFlorentina"/>
              </a:rPr>
              <a:t>Wat hebben we nodig om </a:t>
            </a:r>
            <a:r>
              <a:rPr lang="en-US" sz="3300" spc="-99">
                <a:solidFill>
                  <a:srgbClr val="B73D2B"/>
                </a:solidFill>
                <a:latin typeface="IreneFlorentina"/>
              </a:rPr>
              <a:t>sociaal te zijn </a:t>
            </a:r>
            <a:r>
              <a:rPr lang="en-US" sz="3300" spc="-99">
                <a:solidFill>
                  <a:srgbClr val="1A4B93"/>
                </a:solidFill>
                <a:latin typeface="IreneFlorentina"/>
              </a:rPr>
              <a:t>in onze omgeving?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6712446" y="-46483"/>
            <a:ext cx="5358901" cy="2083273"/>
          </a:xfrm>
          <a:prstGeom prst="rect">
            <a:avLst/>
          </a:prstGeom>
        </p:spPr>
      </p:pic>
      <p:sp>
        <p:nvSpPr>
          <p:cNvPr id="19" name="AutoShape 19"/>
          <p:cNvSpPr/>
          <p:nvPr/>
        </p:nvSpPr>
        <p:spPr>
          <a:xfrm>
            <a:off x="6145776" y="2012977"/>
            <a:ext cx="6492240" cy="0"/>
          </a:xfrm>
          <a:prstGeom prst="line">
            <a:avLst/>
          </a:prstGeom>
          <a:ln w="47625" cap="flat">
            <a:solidFill>
              <a:srgbClr val="1A4B9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0" name="Group 20"/>
          <p:cNvGrpSpPr/>
          <p:nvPr/>
        </p:nvGrpSpPr>
        <p:grpSpPr>
          <a:xfrm>
            <a:off x="0" y="8939952"/>
            <a:ext cx="1347048" cy="1347048"/>
            <a:chOff x="0" y="0"/>
            <a:chExt cx="1796064" cy="1796064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24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1796064" cy="1796064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>
            <a:xfrm>
              <a:off x="0" y="0"/>
              <a:ext cx="1796064" cy="1796064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>
            <a:xfrm>
              <a:off x="0" y="0"/>
              <a:ext cx="1796064" cy="1796064"/>
            </a:xfrm>
            <a:prstGeom prst="rect">
              <a:avLst/>
            </a:prstGeom>
          </p:spPr>
        </p:pic>
      </p:grpSp>
      <p:grpSp>
        <p:nvGrpSpPr>
          <p:cNvPr id="24" name="Group 24"/>
          <p:cNvGrpSpPr/>
          <p:nvPr/>
        </p:nvGrpSpPr>
        <p:grpSpPr>
          <a:xfrm>
            <a:off x="858400" y="3587191"/>
            <a:ext cx="4996753" cy="5113683"/>
            <a:chOff x="0" y="0"/>
            <a:chExt cx="4257517" cy="4357148"/>
          </a:xfrm>
        </p:grpSpPr>
        <p:sp>
          <p:nvSpPr>
            <p:cNvPr id="25" name="Freeform 25"/>
            <p:cNvSpPr/>
            <p:nvPr/>
          </p:nvSpPr>
          <p:spPr>
            <a:xfrm>
              <a:off x="-9098" y="-6509"/>
              <a:ext cx="4271847" cy="4389202"/>
            </a:xfrm>
            <a:custGeom>
              <a:avLst/>
              <a:gdLst/>
              <a:ahLst/>
              <a:cxnLst/>
              <a:rect l="l" t="t" r="r" b="b"/>
              <a:pathLst>
                <a:path w="4271847" h="4389202">
                  <a:moveTo>
                    <a:pt x="63030" y="3795648"/>
                  </a:moveTo>
                  <a:cubicBezTo>
                    <a:pt x="63030" y="3795648"/>
                    <a:pt x="0" y="354908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378774" y="6965"/>
                  </a:cubicBezTo>
                  <a:lnTo>
                    <a:pt x="3378776" y="6965"/>
                  </a:lnTo>
                  <a:cubicBezTo>
                    <a:pt x="3595523" y="16819"/>
                    <a:pt x="3799838" y="36481"/>
                    <a:pt x="3934026" y="101690"/>
                  </a:cubicBezTo>
                  <a:cubicBezTo>
                    <a:pt x="4190072" y="226120"/>
                    <a:pt x="4271847" y="459160"/>
                    <a:pt x="4266359" y="704684"/>
                  </a:cubicBezTo>
                  <a:cubicBezTo>
                    <a:pt x="4266359" y="704684"/>
                    <a:pt x="4223072" y="1013073"/>
                    <a:pt x="4230505" y="1248607"/>
                  </a:cubicBezTo>
                  <a:cubicBezTo>
                    <a:pt x="4237628" y="3537450"/>
                    <a:pt x="4244785" y="3733052"/>
                    <a:pt x="4244785" y="3733052"/>
                  </a:cubicBezTo>
                  <a:cubicBezTo>
                    <a:pt x="4228103" y="3948785"/>
                    <a:pt x="4113459" y="4159397"/>
                    <a:pt x="3916590" y="4271021"/>
                  </a:cubicBezTo>
                  <a:cubicBezTo>
                    <a:pt x="3766239" y="4356269"/>
                    <a:pt x="3568208" y="4371367"/>
                    <a:pt x="2829671" y="4360625"/>
                  </a:cubicBezTo>
                  <a:lnTo>
                    <a:pt x="2829638" y="4360625"/>
                  </a:lnTo>
                  <a:cubicBezTo>
                    <a:pt x="645952" y="4355349"/>
                    <a:pt x="384604" y="4389202"/>
                    <a:pt x="254278" y="4280044"/>
                  </a:cubicBezTo>
                  <a:cubicBezTo>
                    <a:pt x="145767" y="4189159"/>
                    <a:pt x="81795" y="3995847"/>
                    <a:pt x="63030" y="37956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1619682" y="4225725"/>
            <a:ext cx="3474190" cy="2438249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1532957" y="6944101"/>
            <a:ext cx="3647640" cy="116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IreneFlorentina"/>
              </a:rPr>
              <a:t>Onderzoek voorbereiden</a:t>
            </a:r>
          </a:p>
        </p:txBody>
      </p:sp>
      <p:pic>
        <p:nvPicPr>
          <p:cNvPr id="28" name="Picture 6">
            <a:extLst>
              <a:ext uri="{FF2B5EF4-FFF2-40B4-BE49-F238E27FC236}">
                <a16:creationId xmlns:a16="http://schemas.microsoft.com/office/drawing/2014/main" id="{04F65655-1F67-7F58-FDC5-E5CD394B60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23102" flipH="1">
            <a:off x="13732095" y="6154208"/>
            <a:ext cx="5214291" cy="6669442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B3D67588-3365-730E-ED8F-8AABADDFE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757" y="7616008"/>
            <a:ext cx="4202243" cy="25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31604" flipV="1">
            <a:off x="-1800873" y="6900548"/>
            <a:ext cx="5659146" cy="72384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267926" y="-1469875"/>
            <a:ext cx="6630785" cy="701333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751254" y="1649814"/>
            <a:ext cx="10785491" cy="1999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8"/>
              </a:lnSpc>
            </a:pPr>
            <a:r>
              <a:rPr lang="en-US" sz="4290" spc="-128">
                <a:solidFill>
                  <a:srgbClr val="1A4B93"/>
                </a:solidFill>
                <a:latin typeface="IreneFlorentina"/>
              </a:rPr>
              <a:t>WE WERKEN TOE NAAR EEN KLAS TOP 5 ALS ANTWOORD OP DE VRAAG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7015" y="71322"/>
            <a:ext cx="3717779" cy="20897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060782" y="4256521"/>
            <a:ext cx="9121419" cy="22886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80016" y="3649403"/>
            <a:ext cx="5058622" cy="468554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457886">
            <a:off x="1317076" y="3413140"/>
            <a:ext cx="2749437" cy="15546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958437" y="5543455"/>
            <a:ext cx="3213552" cy="29765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4182201" y="4256521"/>
            <a:ext cx="2441958" cy="257386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7589618" y="6792101"/>
            <a:ext cx="2109898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Poetsen"/>
              </a:rPr>
              <a:t>Placemat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348232" y="5302640"/>
            <a:ext cx="2109898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Poetsen"/>
              </a:rPr>
              <a:t>Top 5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266641" y="99200"/>
            <a:ext cx="3815505" cy="287593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5652972" y="337684"/>
            <a:ext cx="2491424" cy="2398968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0" y="8939952"/>
            <a:ext cx="1347048" cy="1347048"/>
            <a:chOff x="0" y="0"/>
            <a:chExt cx="1796064" cy="1796064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9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1796064" cy="1796064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>
            <a:xfrm>
              <a:off x="0" y="0"/>
              <a:ext cx="1796064" cy="1796064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>
            <a:xfrm>
              <a:off x="0" y="0"/>
              <a:ext cx="1796064" cy="1796064"/>
            </a:xfrm>
            <a:prstGeom prst="rect">
              <a:avLst/>
            </a:prstGeom>
          </p:spPr>
        </p:pic>
      </p:grpSp>
      <p:sp>
        <p:nvSpPr>
          <p:cNvPr id="23" name="TextBox 23"/>
          <p:cNvSpPr txBox="1"/>
          <p:nvPr/>
        </p:nvSpPr>
        <p:spPr>
          <a:xfrm>
            <a:off x="724083" y="4849010"/>
            <a:ext cx="3970488" cy="2907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IreneFlorentina"/>
              </a:rPr>
              <a:t>Wat hebben we nodig om </a:t>
            </a:r>
            <a:r>
              <a:rPr lang="en-US" sz="3300" spc="-99">
                <a:solidFill>
                  <a:srgbClr val="B73D2B"/>
                </a:solidFill>
                <a:latin typeface="IreneFlorentina"/>
              </a:rPr>
              <a:t>sociaal te zijn </a:t>
            </a:r>
            <a:r>
              <a:rPr lang="en-US" sz="3300" spc="-99">
                <a:solidFill>
                  <a:srgbClr val="1A4B93"/>
                </a:solidFill>
                <a:latin typeface="IreneFlorentina"/>
              </a:rPr>
              <a:t>in onze omgeving?</a:t>
            </a: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E95F7F4E-C377-7890-8D09-B08F4298850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4123102" flipH="1">
            <a:off x="13732095" y="6154208"/>
            <a:ext cx="5214291" cy="6669442"/>
          </a:xfrm>
          <a:prstGeom prst="rect">
            <a:avLst/>
          </a:prstGeom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29F43B37-4885-CBAD-0E7E-86CF64515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757" y="7616008"/>
            <a:ext cx="4202243" cy="25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2294" y="3751155"/>
            <a:ext cx="4253505" cy="39398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331604" flipV="1">
            <a:off x="-1800873" y="6900548"/>
            <a:ext cx="5659146" cy="72384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4972607" y="-1469875"/>
            <a:ext cx="6630785" cy="701333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27015" y="71322"/>
            <a:ext cx="3717779" cy="20897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601746" y="4572370"/>
            <a:ext cx="2434601" cy="22973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438091" y="147184"/>
            <a:ext cx="2491424" cy="2398968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1793673" y="3547583"/>
            <a:ext cx="4462740" cy="4143380"/>
            <a:chOff x="0" y="854903"/>
            <a:chExt cx="5950319" cy="5524507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867927"/>
              <a:ext cx="5950319" cy="5511483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89261" y="1815689"/>
              <a:ext cx="3847997" cy="3764041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 rot="1049279">
              <a:off x="2125240" y="854903"/>
              <a:ext cx="3743094" cy="12905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300" spc="-99">
                  <a:solidFill>
                    <a:srgbClr val="1A4B93"/>
                  </a:solidFill>
                  <a:latin typeface="IreneFlorentina"/>
                </a:rPr>
                <a:t>In de </a:t>
              </a:r>
              <a:r>
                <a:rPr lang="en-US" sz="3300" spc="-99" err="1">
                  <a:solidFill>
                    <a:srgbClr val="1A4B93"/>
                  </a:solidFill>
                  <a:latin typeface="IreneFlorentina"/>
                </a:rPr>
                <a:t>wijk</a:t>
              </a:r>
              <a:r>
                <a:rPr lang="en-US" sz="3300" spc="-99">
                  <a:solidFill>
                    <a:srgbClr val="1A4B93"/>
                  </a:solidFill>
                  <a:latin typeface="IreneFlorentina"/>
                </a:rPr>
                <a:t>? </a:t>
              </a:r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50142" y="4004105"/>
            <a:ext cx="4243431" cy="393047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7374214" y="4184778"/>
            <a:ext cx="2995286" cy="2995286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0" y="8734976"/>
            <a:ext cx="1552024" cy="1552024"/>
            <a:chOff x="0" y="0"/>
            <a:chExt cx="2069366" cy="2069366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9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2069366" cy="2069366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>
            <a:xfrm>
              <a:off x="0" y="0"/>
              <a:ext cx="2069366" cy="2069366"/>
            </a:xfrm>
            <a:prstGeom prst="rect">
              <a:avLst/>
            </a:prstGeom>
          </p:spPr>
        </p:pic>
      </p:grpSp>
      <p:sp>
        <p:nvSpPr>
          <p:cNvPr id="21" name="TextBox 21"/>
          <p:cNvSpPr txBox="1"/>
          <p:nvPr/>
        </p:nvSpPr>
        <p:spPr>
          <a:xfrm rot="1136213">
            <a:off x="3811520" y="3649702"/>
            <a:ext cx="1642671" cy="74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 err="1">
                <a:solidFill>
                  <a:srgbClr val="1A4B93"/>
                </a:solidFill>
                <a:latin typeface="IreneFlorentina"/>
              </a:rPr>
              <a:t>Thuis</a:t>
            </a:r>
            <a:r>
              <a:rPr lang="en-US" sz="3300" spc="-99">
                <a:solidFill>
                  <a:srgbClr val="1A4B93"/>
                </a:solidFill>
                <a:latin typeface="IreneFlorentina"/>
              </a:rPr>
              <a:t>?</a:t>
            </a:r>
          </a:p>
        </p:txBody>
      </p:sp>
      <p:sp>
        <p:nvSpPr>
          <p:cNvPr id="22" name="TextBox 22"/>
          <p:cNvSpPr txBox="1"/>
          <p:nvPr/>
        </p:nvSpPr>
        <p:spPr>
          <a:xfrm rot="551345">
            <a:off x="8027241" y="3758345"/>
            <a:ext cx="2666891" cy="1026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IreneFlorentina"/>
              </a:rPr>
              <a:t>Op school?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203193" y="1216022"/>
            <a:ext cx="10769415" cy="1617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9"/>
              </a:lnSpc>
            </a:pPr>
            <a:r>
              <a:rPr lang="en-US" sz="4520" spc="-135">
                <a:solidFill>
                  <a:srgbClr val="1A4B93"/>
                </a:solidFill>
                <a:latin typeface="IreneFlorentina"/>
              </a:rPr>
              <a:t>Hoe ziet sociaal zijn er uit in deze omgevingen?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9BF579-5FD8-50B8-795E-00EE90DF67B8}"/>
              </a:ext>
            </a:extLst>
          </p:cNvPr>
          <p:cNvSpPr txBox="1"/>
          <p:nvPr/>
        </p:nvSpPr>
        <p:spPr>
          <a:xfrm>
            <a:off x="2982312" y="8286981"/>
            <a:ext cx="12524282" cy="783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6329"/>
              </a:lnSpc>
            </a:pPr>
            <a:r>
              <a:rPr lang="en-US" sz="3200" spc="-135">
                <a:solidFill>
                  <a:srgbClr val="1A4B93"/>
                </a:solidFill>
                <a:latin typeface="IreneFlorentina"/>
              </a:rPr>
              <a:t>Wat voor </a:t>
            </a:r>
            <a:r>
              <a:rPr lang="en-US" sz="3200" spc="-135" err="1">
                <a:solidFill>
                  <a:srgbClr val="1A4B93"/>
                </a:solidFill>
                <a:latin typeface="IreneFlorentina"/>
              </a:rPr>
              <a:t>situaties</a:t>
            </a:r>
            <a:r>
              <a:rPr lang="en-US" sz="3200" spc="-135">
                <a:solidFill>
                  <a:srgbClr val="1A4B93"/>
                </a:solidFill>
                <a:latin typeface="IreneFlorentina"/>
              </a:rPr>
              <a:t> </a:t>
            </a:r>
            <a:r>
              <a:rPr lang="en-US" sz="3200" spc="-135" err="1">
                <a:solidFill>
                  <a:srgbClr val="1A4B93"/>
                </a:solidFill>
                <a:latin typeface="IreneFlorentina"/>
              </a:rPr>
              <a:t>zijn</a:t>
            </a:r>
            <a:r>
              <a:rPr lang="en-US" sz="3200" spc="-135">
                <a:solidFill>
                  <a:srgbClr val="1A4B93"/>
                </a:solidFill>
                <a:latin typeface="IreneFlorentina"/>
              </a:rPr>
              <a:t> er in </a:t>
            </a:r>
            <a:r>
              <a:rPr lang="en-US" sz="3200" spc="-135" err="1">
                <a:solidFill>
                  <a:srgbClr val="1A4B93"/>
                </a:solidFill>
                <a:latin typeface="IreneFlorentina"/>
              </a:rPr>
              <a:t>deze</a:t>
            </a:r>
            <a:r>
              <a:rPr lang="en-US" sz="3200" spc="-135">
                <a:solidFill>
                  <a:srgbClr val="1A4B93"/>
                </a:solidFill>
                <a:latin typeface="IreneFlorentina"/>
              </a:rPr>
              <a:t> </a:t>
            </a:r>
            <a:r>
              <a:rPr lang="en-US" sz="3200" spc="-135" err="1">
                <a:solidFill>
                  <a:srgbClr val="1A4B93"/>
                </a:solidFill>
                <a:latin typeface="IreneFlorentina"/>
              </a:rPr>
              <a:t>omgevingen</a:t>
            </a:r>
            <a:r>
              <a:rPr lang="en-US" sz="3200" spc="-135">
                <a:solidFill>
                  <a:srgbClr val="1A4B93"/>
                </a:solidFill>
                <a:latin typeface="IreneFlorentina"/>
              </a:rPr>
              <a:t>?</a:t>
            </a: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B02994EA-8FC4-C373-0243-F9AD4F8E81B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4123102" flipH="1">
            <a:off x="13732095" y="6154208"/>
            <a:ext cx="5214291" cy="6669442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886FFA53-1BE3-241D-29EA-999320214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757" y="7616008"/>
            <a:ext cx="4202243" cy="25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31604" flipV="1">
            <a:off x="-1800873" y="6900548"/>
            <a:ext cx="5659146" cy="72384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972607" y="-1469875"/>
            <a:ext cx="6630785" cy="70133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7015" y="71322"/>
            <a:ext cx="3717779" cy="20897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92294" y="3751155"/>
            <a:ext cx="4253505" cy="393980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1136213">
            <a:off x="3811520" y="3339928"/>
            <a:ext cx="1642671" cy="74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IreneFlorentina"/>
              </a:rPr>
              <a:t>Thuis?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085904" y="4556190"/>
            <a:ext cx="3223033" cy="242130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454520" y="7722260"/>
            <a:ext cx="4220875" cy="1095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72"/>
              </a:lnSpc>
            </a:pPr>
            <a:r>
              <a:rPr lang="en-US" sz="3194" spc="-95" err="1">
                <a:solidFill>
                  <a:srgbClr val="1A4B93"/>
                </a:solidFill>
                <a:latin typeface="IreneFlorentina"/>
              </a:rPr>
              <a:t>Bijvoorbeeld</a:t>
            </a:r>
            <a:r>
              <a:rPr lang="en-US" sz="3194" spc="-95">
                <a:solidFill>
                  <a:srgbClr val="1A4B93"/>
                </a:solidFill>
                <a:latin typeface="IreneFlorentina"/>
              </a:rPr>
              <a:t>: </a:t>
            </a:r>
            <a:r>
              <a:rPr lang="en-US" sz="3194" spc="-95" err="1">
                <a:solidFill>
                  <a:srgbClr val="1A4B93"/>
                </a:solidFill>
                <a:latin typeface="IreneFlorentina"/>
              </a:rPr>
              <a:t>samen</a:t>
            </a:r>
            <a:r>
              <a:rPr lang="en-US" sz="3194" spc="-95">
                <a:solidFill>
                  <a:srgbClr val="1A4B93"/>
                </a:solidFill>
                <a:latin typeface="IreneFlorentina"/>
              </a:rPr>
              <a:t> eten 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1693510" y="3423790"/>
            <a:ext cx="4970809" cy="5392678"/>
            <a:chOff x="1041775" y="450716"/>
            <a:chExt cx="6627745" cy="7190238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19201" y="867927"/>
              <a:ext cx="5950319" cy="5511483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 rot="1049279">
              <a:off x="3844440" y="450716"/>
              <a:ext cx="3743094" cy="1290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300" spc="-99">
                  <a:solidFill>
                    <a:srgbClr val="1A4B93"/>
                  </a:solidFill>
                  <a:latin typeface="IreneFlorentina"/>
                </a:rPr>
                <a:t>In de wijk? </a:t>
              </a:r>
            </a:p>
          </p:txBody>
        </p: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2628743" y="2210414"/>
              <a:ext cx="4227470" cy="3371407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1041775" y="6210903"/>
              <a:ext cx="5950318" cy="14300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47"/>
                </a:lnSpc>
              </a:pPr>
              <a:r>
                <a:rPr lang="en-US" sz="3176" spc="-95" err="1">
                  <a:solidFill>
                    <a:srgbClr val="1A4B93"/>
                  </a:solidFill>
                  <a:latin typeface="IreneFlorentina"/>
                </a:rPr>
                <a:t>Bijvoorbeeld</a:t>
              </a:r>
              <a:r>
                <a:rPr lang="en-US" sz="3176" spc="-95">
                  <a:solidFill>
                    <a:srgbClr val="1A4B93"/>
                  </a:solidFill>
                  <a:latin typeface="IreneFlorentina"/>
                </a:rPr>
                <a:t>: </a:t>
              </a:r>
              <a:r>
                <a:rPr lang="en-US" sz="3176" spc="-95" err="1">
                  <a:solidFill>
                    <a:srgbClr val="1A4B93"/>
                  </a:solidFill>
                  <a:latin typeface="IreneFlorentina"/>
                </a:rPr>
                <a:t>samen</a:t>
              </a:r>
              <a:r>
                <a:rPr lang="en-US" sz="3176" spc="-95">
                  <a:solidFill>
                    <a:srgbClr val="1A4B93"/>
                  </a:solidFill>
                  <a:latin typeface="IreneFlorentina"/>
                </a:rPr>
                <a:t> </a:t>
              </a:r>
              <a:r>
                <a:rPr lang="en-US" sz="3176" spc="-95" err="1">
                  <a:solidFill>
                    <a:srgbClr val="1A4B93"/>
                  </a:solidFill>
                  <a:latin typeface="IreneFlorentina"/>
                </a:rPr>
                <a:t>spelen</a:t>
              </a:r>
              <a:endParaRPr lang="en-US" sz="3176" spc="-95">
                <a:solidFill>
                  <a:srgbClr val="1A4B93"/>
                </a:solidFill>
                <a:latin typeface="IreneFlorentina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 rot="819087">
            <a:off x="6244550" y="3359006"/>
            <a:ext cx="4775392" cy="5488163"/>
            <a:chOff x="198042" y="190678"/>
            <a:chExt cx="6367190" cy="7317551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98042" y="662093"/>
              <a:ext cx="5657908" cy="5240637"/>
            </a:xfrm>
            <a:prstGeom prst="rect">
              <a:avLst/>
            </a:prstGeom>
          </p:spPr>
        </p:pic>
        <p:sp>
          <p:nvSpPr>
            <p:cNvPr id="19" name="TextBox 19"/>
            <p:cNvSpPr txBox="1"/>
            <p:nvPr/>
          </p:nvSpPr>
          <p:spPr>
            <a:xfrm rot="551345">
              <a:off x="1789748" y="190678"/>
              <a:ext cx="3555855" cy="13399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300" spc="-99">
                  <a:solidFill>
                    <a:srgbClr val="1A4B93"/>
                  </a:solidFill>
                  <a:latin typeface="IreneFlorentina"/>
                </a:rPr>
                <a:t>Op school?</a:t>
              </a:r>
            </a:p>
          </p:txBody>
        </p:sp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39135" y="1800718"/>
              <a:ext cx="4110011" cy="3436997"/>
            </a:xfrm>
            <a:prstGeom prst="rect">
              <a:avLst/>
            </a:prstGeom>
          </p:spPr>
        </p:pic>
        <p:sp>
          <p:nvSpPr>
            <p:cNvPr id="21" name="TextBox 21"/>
            <p:cNvSpPr txBox="1"/>
            <p:nvPr/>
          </p:nvSpPr>
          <p:spPr>
            <a:xfrm rot="20780913">
              <a:off x="570429" y="6078436"/>
              <a:ext cx="5994803" cy="14297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34"/>
                </a:lnSpc>
              </a:pPr>
              <a:r>
                <a:rPr lang="en-US" sz="3167" spc="-95" err="1">
                  <a:solidFill>
                    <a:srgbClr val="1A4B93"/>
                  </a:solidFill>
                  <a:latin typeface="IreneFlorentina"/>
                </a:rPr>
                <a:t>Bijvoorbeeld</a:t>
              </a:r>
              <a:r>
                <a:rPr lang="en-US" sz="3167" spc="-95">
                  <a:solidFill>
                    <a:srgbClr val="1A4B93"/>
                  </a:solidFill>
                  <a:latin typeface="IreneFlorentina"/>
                </a:rPr>
                <a:t>: </a:t>
              </a:r>
              <a:r>
                <a:rPr lang="en-US" sz="3167" spc="-95" err="1">
                  <a:solidFill>
                    <a:srgbClr val="1A4B93"/>
                  </a:solidFill>
                  <a:latin typeface="IreneFlorentina"/>
                </a:rPr>
                <a:t>samen</a:t>
              </a:r>
              <a:r>
                <a:rPr lang="en-US" sz="3167" spc="-95">
                  <a:solidFill>
                    <a:srgbClr val="1A4B93"/>
                  </a:solidFill>
                  <a:latin typeface="IreneFlorentina"/>
                </a:rPr>
                <a:t> </a:t>
              </a:r>
              <a:r>
                <a:rPr lang="en-US" sz="3167" spc="-95" err="1">
                  <a:solidFill>
                    <a:srgbClr val="1A4B93"/>
                  </a:solidFill>
                  <a:latin typeface="IreneFlorentina"/>
                </a:rPr>
                <a:t>leren</a:t>
              </a:r>
              <a:endParaRPr lang="en-US" sz="3167" spc="-95">
                <a:solidFill>
                  <a:srgbClr val="1A4B93"/>
                </a:solidFill>
                <a:latin typeface="IreneFlorentina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3518975" y="1179154"/>
            <a:ext cx="11322226" cy="1617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9"/>
              </a:lnSpc>
            </a:pPr>
            <a:r>
              <a:rPr lang="en-US" sz="4520" spc="-135">
                <a:solidFill>
                  <a:srgbClr val="1A4B93"/>
                </a:solidFill>
                <a:latin typeface="IreneFlorentina"/>
              </a:rPr>
              <a:t>Wat voor situaties zijn er in deze omgevingen?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0" y="8734976"/>
            <a:ext cx="1552024" cy="1552024"/>
            <a:chOff x="0" y="0"/>
            <a:chExt cx="2069366" cy="2069366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20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2069366" cy="2069366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>
            <a:xfrm>
              <a:off x="0" y="0"/>
              <a:ext cx="2069366" cy="2069366"/>
            </a:xfrm>
            <a:prstGeom prst="rect">
              <a:avLst/>
            </a:prstGeom>
          </p:spPr>
        </p:pic>
      </p:grpSp>
      <p:pic>
        <p:nvPicPr>
          <p:cNvPr id="28" name="Picture 6">
            <a:extLst>
              <a:ext uri="{FF2B5EF4-FFF2-40B4-BE49-F238E27FC236}">
                <a16:creationId xmlns:a16="http://schemas.microsoft.com/office/drawing/2014/main" id="{F55B4911-8F33-8FA9-5A9D-E0CB545FFF3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4123102" flipH="1">
            <a:off x="14076233" y="6364260"/>
            <a:ext cx="5214291" cy="6669442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B4A20ABC-C8B0-BE6E-0EE8-BD193A184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757" y="7616008"/>
            <a:ext cx="4202243" cy="25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812954">
            <a:off x="-1710919" y="7166484"/>
            <a:ext cx="5659146" cy="72384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00000">
            <a:off x="15035822" y="-4473262"/>
            <a:ext cx="5659146" cy="72384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167987" y="405329"/>
            <a:ext cx="3905818" cy="39058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316803">
            <a:off x="15626399" y="4697372"/>
            <a:ext cx="3668355" cy="36683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2284" flipH="1">
            <a:off x="4596200" y="1032238"/>
            <a:ext cx="8563745" cy="804992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016853" flipH="1">
            <a:off x="4043858" y="-14781"/>
            <a:ext cx="3046234" cy="28634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003504">
            <a:off x="-1323176" y="5135862"/>
            <a:ext cx="4171749" cy="216930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-66899">
            <a:off x="5266598" y="3097587"/>
            <a:ext cx="7221953" cy="4034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29"/>
              </a:lnSpc>
            </a:pPr>
            <a:r>
              <a:rPr lang="en-US" sz="6524" spc="-195">
                <a:solidFill>
                  <a:srgbClr val="1A4B93"/>
                </a:solidFill>
                <a:latin typeface="IreneFlorentina"/>
              </a:rPr>
              <a:t>Laten we met de placemat een vraag beantwoorden!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227015" y="71322"/>
            <a:ext cx="3717779" cy="20897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754207" y="3724995"/>
            <a:ext cx="4381173" cy="653094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0" y="8734976"/>
            <a:ext cx="1552024" cy="1552024"/>
            <a:chOff x="0" y="0"/>
            <a:chExt cx="2069366" cy="2069366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3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2069366" cy="2069366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>
            <a:xfrm>
              <a:off x="0" y="0"/>
              <a:ext cx="2069366" cy="20693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AF3D4C76-B6DC-1A01-F740-BFBAE11E5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4933" y="5412850"/>
            <a:ext cx="6943725" cy="581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6812954">
            <a:off x="-1710919" y="7166484"/>
            <a:ext cx="5659146" cy="72384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700000">
            <a:off x="15035822" y="-4473262"/>
            <a:ext cx="5659146" cy="72384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167987" y="405329"/>
            <a:ext cx="3905818" cy="39058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316803">
            <a:off x="15626399" y="4697372"/>
            <a:ext cx="3668355" cy="36683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52284" flipH="1">
            <a:off x="4596200" y="1032238"/>
            <a:ext cx="8563745" cy="804992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3912859">
            <a:off x="12421380" y="6732008"/>
            <a:ext cx="1399032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5016853" flipH="1">
            <a:off x="4043858" y="-14781"/>
            <a:ext cx="3046234" cy="286346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003504">
            <a:off x="-1323176" y="5135862"/>
            <a:ext cx="4171749" cy="216930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-66899">
            <a:off x="5037238" y="3629807"/>
            <a:ext cx="7778053" cy="267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00"/>
              </a:lnSpc>
            </a:pPr>
            <a:r>
              <a:rPr lang="en-US" sz="8500" spc="-255">
                <a:solidFill>
                  <a:srgbClr val="1A4B93"/>
                </a:solidFill>
                <a:latin typeface="IreneFlorentina"/>
              </a:rPr>
              <a:t>Even opfrissen..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227015" y="71322"/>
            <a:ext cx="3717779" cy="20897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7578DEF-2718-8759-9090-14B14D888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3670" y="7254876"/>
            <a:ext cx="283845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31604" flipV="1">
            <a:off x="-1800873" y="6900548"/>
            <a:ext cx="5659146" cy="72384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67361" y="4099087"/>
            <a:ext cx="12148739" cy="33762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7015" y="71322"/>
            <a:ext cx="3717779" cy="208978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189990" y="1598640"/>
            <a:ext cx="12569857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1A4B93"/>
                </a:solidFill>
                <a:latin typeface="IreneFlorentina"/>
              </a:rPr>
              <a:t>PLACEMAT</a:t>
            </a:r>
          </a:p>
        </p:txBody>
      </p:sp>
      <p:sp>
        <p:nvSpPr>
          <p:cNvPr id="9" name="AutoShape 9"/>
          <p:cNvSpPr/>
          <p:nvPr/>
        </p:nvSpPr>
        <p:spPr>
          <a:xfrm>
            <a:off x="6894694" y="2417790"/>
            <a:ext cx="5160449" cy="0"/>
          </a:xfrm>
          <a:prstGeom prst="line">
            <a:avLst/>
          </a:prstGeom>
          <a:ln w="47625" cap="flat">
            <a:solidFill>
              <a:srgbClr val="1A4B9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078308" y="-1804839"/>
            <a:ext cx="4260421" cy="394621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540790" y="333787"/>
            <a:ext cx="5152682" cy="772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2"/>
              </a:lnSpc>
            </a:pPr>
            <a:r>
              <a:rPr lang="en-US" sz="4459">
                <a:solidFill>
                  <a:srgbClr val="1A4B93"/>
                </a:solidFill>
                <a:latin typeface="Poetsen"/>
              </a:rPr>
              <a:t>Stap 1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4972607" y="-1469875"/>
            <a:ext cx="6630785" cy="70133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189990" y="3276194"/>
            <a:ext cx="12503482" cy="4017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9"/>
              </a:lnSpc>
            </a:pPr>
            <a:endParaRPr/>
          </a:p>
          <a:p>
            <a:pPr algn="ctr">
              <a:lnSpc>
                <a:spcPts val="6329"/>
              </a:lnSpc>
            </a:pPr>
            <a:endParaRPr/>
          </a:p>
          <a:p>
            <a:pPr algn="ctr">
              <a:lnSpc>
                <a:spcPts val="6329"/>
              </a:lnSpc>
            </a:pPr>
            <a:r>
              <a:rPr lang="en-US" sz="4520" spc="-135">
                <a:solidFill>
                  <a:srgbClr val="1A4B93"/>
                </a:solidFill>
                <a:latin typeface="IreneFlorentina"/>
              </a:rPr>
              <a:t>Wat kan helpen om sociaal te </a:t>
            </a:r>
          </a:p>
          <a:p>
            <a:pPr algn="ctr">
              <a:lnSpc>
                <a:spcPts val="6329"/>
              </a:lnSpc>
            </a:pPr>
            <a:r>
              <a:rPr lang="en-US" sz="4520" spc="-135">
                <a:solidFill>
                  <a:srgbClr val="1A4B93"/>
                </a:solidFill>
                <a:latin typeface="IreneFlorentina"/>
              </a:rPr>
              <a:t>zijn in je omgeving?</a:t>
            </a:r>
          </a:p>
          <a:p>
            <a:pPr algn="ctr">
              <a:lnSpc>
                <a:spcPts val="6329"/>
              </a:lnSpc>
            </a:pPr>
            <a:endParaRPr lang="en-US" sz="4520" spc="-135">
              <a:solidFill>
                <a:srgbClr val="1A4B93"/>
              </a:solidFill>
              <a:latin typeface="IreneFlorentina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232451" y="2636865"/>
            <a:ext cx="10489454" cy="700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9"/>
              </a:lnSpc>
            </a:pPr>
            <a:r>
              <a:rPr lang="en-US" sz="3920" spc="-117">
                <a:solidFill>
                  <a:srgbClr val="1A4B93"/>
                </a:solidFill>
                <a:latin typeface="IreneFlorentina"/>
              </a:rPr>
              <a:t>De vraag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0" y="8734976"/>
            <a:ext cx="1552024" cy="1552024"/>
            <a:chOff x="0" y="0"/>
            <a:chExt cx="2069366" cy="2069366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6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2069366" cy="2069366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>
            <a:xfrm>
              <a:off x="0" y="0"/>
              <a:ext cx="2069366" cy="2069366"/>
            </a:xfrm>
            <a:prstGeom prst="rect">
              <a:avLst/>
            </a:prstGeom>
          </p:spPr>
        </p:pic>
      </p:grpSp>
      <p:pic>
        <p:nvPicPr>
          <p:cNvPr id="20" name="Picture 6">
            <a:extLst>
              <a:ext uri="{FF2B5EF4-FFF2-40B4-BE49-F238E27FC236}">
                <a16:creationId xmlns:a16="http://schemas.microsoft.com/office/drawing/2014/main" id="{6C77AEE8-C3BB-9312-CC2D-10CDB5E2940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4123102" flipH="1">
            <a:off x="13732095" y="6154208"/>
            <a:ext cx="5214291" cy="6669442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F03112A0-F14E-46F9-ABD6-977D93726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757" y="7616008"/>
            <a:ext cx="4202243" cy="25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31604" flipV="1">
            <a:off x="-1800873" y="6900548"/>
            <a:ext cx="5659146" cy="72384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35882" flipH="1" flipV="1">
            <a:off x="4230251" y="7013519"/>
            <a:ext cx="2968603" cy="210500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367361" y="4099087"/>
            <a:ext cx="12148739" cy="33762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27015" y="71322"/>
            <a:ext cx="3717779" cy="20897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4123102" flipH="1">
            <a:off x="13814560" y="6567996"/>
            <a:ext cx="5214291" cy="666944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83393" y="2036790"/>
            <a:ext cx="3578579" cy="331465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74203" y="2640982"/>
            <a:ext cx="2823403" cy="1872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7"/>
              </a:lnSpc>
            </a:pPr>
            <a:r>
              <a:rPr lang="en-US" sz="3526" spc="-105">
                <a:solidFill>
                  <a:srgbClr val="1A4B93"/>
                </a:solidFill>
                <a:latin typeface="IreneFlorentina"/>
              </a:rPr>
              <a:t> Welke </a:t>
            </a:r>
            <a:r>
              <a:rPr lang="en-US" sz="3526" spc="-105">
                <a:solidFill>
                  <a:srgbClr val="B73D2B"/>
                </a:solidFill>
                <a:latin typeface="IreneFlorentina"/>
              </a:rPr>
              <a:t>spullen</a:t>
            </a:r>
            <a:r>
              <a:rPr lang="en-US" sz="3526" spc="-105">
                <a:solidFill>
                  <a:srgbClr val="1A4B93"/>
                </a:solidFill>
                <a:latin typeface="IreneFlorentina"/>
              </a:rPr>
              <a:t> zijn belangrijk?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415275" y="6678509"/>
            <a:ext cx="3781881" cy="350296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034205">
            <a:off x="12028600" y="3464359"/>
            <a:ext cx="3797964" cy="269310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197564" flipV="1">
            <a:off x="3868783" y="2623071"/>
            <a:ext cx="2511299" cy="1780739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3927582" y="7169240"/>
            <a:ext cx="2757267" cy="2426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2"/>
              </a:lnSpc>
            </a:pPr>
            <a:r>
              <a:rPr lang="en-US" sz="3444" spc="-103">
                <a:solidFill>
                  <a:srgbClr val="1A4B93"/>
                </a:solidFill>
                <a:latin typeface="IreneFlorentina"/>
              </a:rPr>
              <a:t> Welke </a:t>
            </a:r>
            <a:r>
              <a:rPr lang="en-US" sz="3444" spc="-103">
                <a:solidFill>
                  <a:srgbClr val="B73D2B"/>
                </a:solidFill>
                <a:latin typeface="IreneFlorentina"/>
              </a:rPr>
              <a:t>mensen </a:t>
            </a:r>
            <a:r>
              <a:rPr lang="en-US" sz="3444" spc="-103">
                <a:solidFill>
                  <a:srgbClr val="1A4B93"/>
                </a:solidFill>
                <a:latin typeface="IreneFlorentina"/>
              </a:rPr>
              <a:t>zijn belangrijk?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189990" y="1598640"/>
            <a:ext cx="12569857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1A4B93"/>
                </a:solidFill>
                <a:latin typeface="IreneFlorentina"/>
              </a:rPr>
              <a:t>PLACEMAT</a:t>
            </a:r>
          </a:p>
        </p:txBody>
      </p:sp>
      <p:sp>
        <p:nvSpPr>
          <p:cNvPr id="16" name="AutoShape 16"/>
          <p:cNvSpPr/>
          <p:nvPr/>
        </p:nvSpPr>
        <p:spPr>
          <a:xfrm>
            <a:off x="6894694" y="2417790"/>
            <a:ext cx="5160449" cy="0"/>
          </a:xfrm>
          <a:prstGeom prst="line">
            <a:avLst/>
          </a:prstGeom>
          <a:ln w="47625" cap="flat">
            <a:solidFill>
              <a:srgbClr val="1A4B9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TextBox 17"/>
          <p:cNvSpPr txBox="1"/>
          <p:nvPr/>
        </p:nvSpPr>
        <p:spPr>
          <a:xfrm>
            <a:off x="3189990" y="3276194"/>
            <a:ext cx="12503482" cy="4017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9"/>
              </a:lnSpc>
            </a:pPr>
            <a:endParaRPr/>
          </a:p>
          <a:p>
            <a:pPr algn="ctr">
              <a:lnSpc>
                <a:spcPts val="6329"/>
              </a:lnSpc>
            </a:pPr>
            <a:endParaRPr/>
          </a:p>
          <a:p>
            <a:pPr algn="ctr">
              <a:lnSpc>
                <a:spcPts val="6329"/>
              </a:lnSpc>
            </a:pPr>
            <a:r>
              <a:rPr lang="en-US" sz="4520" spc="-135">
                <a:solidFill>
                  <a:srgbClr val="1A4B93"/>
                </a:solidFill>
                <a:latin typeface="IreneFlorentina"/>
              </a:rPr>
              <a:t>Wat kan helpen om sociaal te </a:t>
            </a:r>
          </a:p>
          <a:p>
            <a:pPr algn="ctr">
              <a:lnSpc>
                <a:spcPts val="6329"/>
              </a:lnSpc>
            </a:pPr>
            <a:r>
              <a:rPr lang="en-US" sz="4520" spc="-135">
                <a:solidFill>
                  <a:srgbClr val="1A4B93"/>
                </a:solidFill>
                <a:latin typeface="IreneFlorentina"/>
              </a:rPr>
              <a:t>zijn in je omgeving?</a:t>
            </a:r>
          </a:p>
          <a:p>
            <a:pPr algn="ctr">
              <a:lnSpc>
                <a:spcPts val="6329"/>
              </a:lnSpc>
            </a:pPr>
            <a:endParaRPr lang="en-US" sz="4520" spc="-135">
              <a:solidFill>
                <a:srgbClr val="1A4B93"/>
              </a:solidFill>
              <a:latin typeface="IreneFlorentina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078308" y="-1804839"/>
            <a:ext cx="4260421" cy="3946215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0540790" y="333787"/>
            <a:ext cx="5152682" cy="772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2"/>
              </a:lnSpc>
            </a:pPr>
            <a:r>
              <a:rPr lang="en-US" sz="4459">
                <a:solidFill>
                  <a:srgbClr val="1A4B93"/>
                </a:solidFill>
                <a:latin typeface="Poetsen"/>
              </a:rPr>
              <a:t>Stap 2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4972607" y="-1469875"/>
            <a:ext cx="6630785" cy="701333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89713" y="6972341"/>
            <a:ext cx="3578579" cy="3314659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909378" y="7722928"/>
            <a:ext cx="2823403" cy="1872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7"/>
              </a:lnSpc>
            </a:pPr>
            <a:r>
              <a:rPr lang="en-US" sz="3526" spc="-105">
                <a:solidFill>
                  <a:srgbClr val="1A4B93"/>
                </a:solidFill>
                <a:latin typeface="IreneFlorentina"/>
              </a:rPr>
              <a:t> Welke </a:t>
            </a:r>
            <a:r>
              <a:rPr lang="en-US" sz="3526" spc="-105">
                <a:solidFill>
                  <a:srgbClr val="B73D2B"/>
                </a:solidFill>
                <a:latin typeface="IreneFlorentina"/>
              </a:rPr>
              <a:t>hulp</a:t>
            </a:r>
            <a:r>
              <a:rPr lang="en-US" sz="3526" spc="-105">
                <a:solidFill>
                  <a:srgbClr val="1A4B93"/>
                </a:solidFill>
                <a:latin typeface="IreneFlorentina"/>
              </a:rPr>
              <a:t> is belangrijk?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268291" y="2530833"/>
            <a:ext cx="10489454" cy="1395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9"/>
              </a:lnSpc>
            </a:pPr>
            <a:r>
              <a:rPr lang="en-US" sz="3920" spc="-117">
                <a:solidFill>
                  <a:srgbClr val="1A4B93"/>
                </a:solidFill>
                <a:latin typeface="IreneFlorentina"/>
              </a:rPr>
              <a:t>Denk nu zelf na over de vraag in die omgeving: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0" y="9258300"/>
            <a:ext cx="1028700" cy="1028700"/>
            <a:chOff x="0" y="0"/>
            <a:chExt cx="1371600" cy="1371600"/>
          </a:xfrm>
        </p:grpSpPr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20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1371600" cy="1371600"/>
            </a:xfrm>
            <a:prstGeom prst="rect">
              <a:avLst/>
            </a:prstGeom>
          </p:spPr>
        </p:pic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>
            <a:xfrm>
              <a:off x="0" y="0"/>
              <a:ext cx="1371600" cy="1371600"/>
            </a:xfrm>
            <a:prstGeom prst="rect">
              <a:avLst/>
            </a:prstGeom>
          </p:spPr>
        </p:pic>
      </p:grpSp>
      <p:pic>
        <p:nvPicPr>
          <p:cNvPr id="29" name="Picture 19">
            <a:extLst>
              <a:ext uri="{FF2B5EF4-FFF2-40B4-BE49-F238E27FC236}">
                <a16:creationId xmlns:a16="http://schemas.microsoft.com/office/drawing/2014/main" id="{CF212898-B985-A077-8597-FB0188585A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7471817" y="7243666"/>
            <a:ext cx="3903971" cy="3616053"/>
          </a:xfrm>
          <a:prstGeom prst="rect">
            <a:avLst/>
          </a:prstGeom>
        </p:spPr>
      </p:pic>
      <p:pic>
        <p:nvPicPr>
          <p:cNvPr id="30" name="Picture 27">
            <a:extLst>
              <a:ext uri="{FF2B5EF4-FFF2-40B4-BE49-F238E27FC236}">
                <a16:creationId xmlns:a16="http://schemas.microsoft.com/office/drawing/2014/main" id="{550D95C9-A730-C86B-5C39-A25AD7679C9B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8163020" y="8291397"/>
            <a:ext cx="2345383" cy="165875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67361" y="4099087"/>
            <a:ext cx="12148739" cy="33762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972607" y="-1469875"/>
            <a:ext cx="6630785" cy="70133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27015" y="71322"/>
            <a:ext cx="3717779" cy="208978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361437" y="2636865"/>
            <a:ext cx="11977291" cy="1395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9"/>
              </a:lnSpc>
            </a:pPr>
            <a:r>
              <a:rPr lang="en-US" sz="3920" spc="-117">
                <a:solidFill>
                  <a:srgbClr val="1A4B93"/>
                </a:solidFill>
                <a:latin typeface="IreneFlorentina"/>
              </a:rPr>
              <a:t>Overleg nu jullie antwoorden met je groepje!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89990" y="1598640"/>
            <a:ext cx="12569857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1A4B93"/>
                </a:solidFill>
                <a:latin typeface="IreneFlorentina"/>
              </a:rPr>
              <a:t>PLACEMAT</a:t>
            </a:r>
          </a:p>
        </p:txBody>
      </p:sp>
      <p:sp>
        <p:nvSpPr>
          <p:cNvPr id="10" name="AutoShape 10"/>
          <p:cNvSpPr/>
          <p:nvPr/>
        </p:nvSpPr>
        <p:spPr>
          <a:xfrm>
            <a:off x="6894694" y="2417790"/>
            <a:ext cx="5160449" cy="0"/>
          </a:xfrm>
          <a:prstGeom prst="line">
            <a:avLst/>
          </a:prstGeom>
          <a:ln w="47625" cap="flat">
            <a:solidFill>
              <a:srgbClr val="1A4B9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078308" y="-1804839"/>
            <a:ext cx="4260421" cy="394621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540790" y="333787"/>
            <a:ext cx="5152682" cy="772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2"/>
              </a:lnSpc>
            </a:pPr>
            <a:r>
              <a:rPr lang="en-US" sz="4459">
                <a:solidFill>
                  <a:srgbClr val="1A4B93"/>
                </a:solidFill>
                <a:latin typeface="Poetsen"/>
              </a:rPr>
              <a:t>Stap 3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331604" flipV="1">
            <a:off x="-1800873" y="6900548"/>
            <a:ext cx="5659146" cy="72384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8292059" flipV="1">
            <a:off x="6854944" y="6565379"/>
            <a:ext cx="3797964" cy="269310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331604" flipV="1">
            <a:off x="-1610373" y="7091048"/>
            <a:ext cx="5659146" cy="723844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534968" y="6672074"/>
            <a:ext cx="4359725" cy="4038196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2992036" y="7826205"/>
            <a:ext cx="3445591" cy="1772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7"/>
              </a:lnSpc>
            </a:pPr>
            <a:r>
              <a:rPr lang="en-US" sz="3326" spc="-99">
                <a:solidFill>
                  <a:srgbClr val="1A4B93"/>
                </a:solidFill>
                <a:latin typeface="IreneFlorentina"/>
              </a:rPr>
              <a:t>Welke 5 zijn het belangrijkste?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189990" y="3276194"/>
            <a:ext cx="12503482" cy="4017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9"/>
              </a:lnSpc>
            </a:pPr>
            <a:endParaRPr/>
          </a:p>
          <a:p>
            <a:pPr algn="ctr">
              <a:lnSpc>
                <a:spcPts val="6329"/>
              </a:lnSpc>
            </a:pPr>
            <a:endParaRPr/>
          </a:p>
          <a:p>
            <a:pPr algn="ctr">
              <a:lnSpc>
                <a:spcPts val="6329"/>
              </a:lnSpc>
            </a:pPr>
            <a:r>
              <a:rPr lang="en-US" sz="4520" spc="-135">
                <a:solidFill>
                  <a:srgbClr val="1A4B93"/>
                </a:solidFill>
                <a:latin typeface="IreneFlorentina"/>
              </a:rPr>
              <a:t>Wat kan helpen om sociaal te </a:t>
            </a:r>
          </a:p>
          <a:p>
            <a:pPr algn="ctr">
              <a:lnSpc>
                <a:spcPts val="6329"/>
              </a:lnSpc>
            </a:pPr>
            <a:r>
              <a:rPr lang="en-US" sz="4520" spc="-135">
                <a:solidFill>
                  <a:srgbClr val="1A4B93"/>
                </a:solidFill>
                <a:latin typeface="IreneFlorentina"/>
              </a:rPr>
              <a:t>zijn in je omgeving?</a:t>
            </a:r>
          </a:p>
          <a:p>
            <a:pPr algn="ctr">
              <a:lnSpc>
                <a:spcPts val="6329"/>
              </a:lnSpc>
            </a:pPr>
            <a:endParaRPr lang="en-US" sz="4520" spc="-135">
              <a:solidFill>
                <a:srgbClr val="1A4B93"/>
              </a:solidFill>
              <a:latin typeface="IreneFlorentina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0" y="9258300"/>
            <a:ext cx="1028700" cy="1028700"/>
            <a:chOff x="0" y="0"/>
            <a:chExt cx="1371600" cy="1371600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8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1371600" cy="1371600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>
            <a:xfrm>
              <a:off x="0" y="0"/>
              <a:ext cx="1371600" cy="1371600"/>
            </a:xfrm>
            <a:prstGeom prst="rect">
              <a:avLst/>
            </a:prstGeom>
          </p:spPr>
        </p:pic>
      </p:grpSp>
      <p:pic>
        <p:nvPicPr>
          <p:cNvPr id="24" name="Picture 6">
            <a:extLst>
              <a:ext uri="{FF2B5EF4-FFF2-40B4-BE49-F238E27FC236}">
                <a16:creationId xmlns:a16="http://schemas.microsoft.com/office/drawing/2014/main" id="{F6BEFCA6-5C4F-D457-235B-889BAFA8B61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4123102" flipH="1">
            <a:off x="13732095" y="6154208"/>
            <a:ext cx="5214291" cy="6669442"/>
          </a:xfrm>
          <a:prstGeom prst="rect">
            <a:avLst/>
          </a:prstGeom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CF3F7190-2B6E-6283-411A-152AC38F3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757" y="7616008"/>
            <a:ext cx="4202243" cy="25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67361" y="4099087"/>
            <a:ext cx="12148739" cy="33762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972607" y="-1469875"/>
            <a:ext cx="6630785" cy="70133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27015" y="71322"/>
            <a:ext cx="3717779" cy="208978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361437" y="2636865"/>
            <a:ext cx="11977291" cy="1395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9"/>
              </a:lnSpc>
            </a:pPr>
            <a:r>
              <a:rPr lang="en-US" sz="3920" spc="-117">
                <a:solidFill>
                  <a:srgbClr val="1A4B93"/>
                </a:solidFill>
                <a:latin typeface="IreneFlorentina"/>
              </a:rPr>
              <a:t>Overleg nu jullie antwoorden met je groepje!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89990" y="1598640"/>
            <a:ext cx="12569857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1A4B93"/>
                </a:solidFill>
                <a:latin typeface="IreneFlorentina"/>
              </a:rPr>
              <a:t>PLACEMAT</a:t>
            </a:r>
          </a:p>
        </p:txBody>
      </p:sp>
      <p:sp>
        <p:nvSpPr>
          <p:cNvPr id="10" name="AutoShape 10"/>
          <p:cNvSpPr/>
          <p:nvPr/>
        </p:nvSpPr>
        <p:spPr>
          <a:xfrm>
            <a:off x="6894694" y="2417790"/>
            <a:ext cx="5160449" cy="0"/>
          </a:xfrm>
          <a:prstGeom prst="line">
            <a:avLst/>
          </a:prstGeom>
          <a:ln w="47625" cap="flat">
            <a:solidFill>
              <a:srgbClr val="1A4B9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078308" y="-1804839"/>
            <a:ext cx="4260421" cy="394621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540790" y="333787"/>
            <a:ext cx="5152682" cy="772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2"/>
              </a:lnSpc>
            </a:pPr>
            <a:r>
              <a:rPr lang="en-US" sz="4459">
                <a:solidFill>
                  <a:srgbClr val="1A4B93"/>
                </a:solidFill>
                <a:latin typeface="Poetsen"/>
              </a:rPr>
              <a:t>Stap 4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331604" flipV="1">
            <a:off x="-1800873" y="6900548"/>
            <a:ext cx="5659146" cy="72384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331604" flipV="1">
            <a:off x="-1800873" y="6900548"/>
            <a:ext cx="5659146" cy="72384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536204" y="5143500"/>
            <a:ext cx="4778148" cy="442575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292059" flipV="1">
            <a:off x="6854944" y="6565379"/>
            <a:ext cx="3797964" cy="269310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612113" y="7264490"/>
            <a:ext cx="3903971" cy="361605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-34595" y="6492746"/>
            <a:ext cx="3717779" cy="1332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2"/>
              </a:lnSpc>
            </a:pPr>
            <a:r>
              <a:rPr lang="en-US" sz="3765" spc="-112">
                <a:solidFill>
                  <a:srgbClr val="1A4B93"/>
                </a:solidFill>
                <a:latin typeface="IreneFlorentina"/>
              </a:rPr>
              <a:t>Schrijf jullie</a:t>
            </a:r>
          </a:p>
          <a:p>
            <a:pPr algn="ctr">
              <a:lnSpc>
                <a:spcPts val="5272"/>
              </a:lnSpc>
            </a:pPr>
            <a:r>
              <a:rPr lang="en-US" sz="3765" spc="-112">
                <a:solidFill>
                  <a:srgbClr val="1A4B93"/>
                </a:solidFill>
                <a:latin typeface="IreneFlorentina"/>
              </a:rPr>
              <a:t>gezamenlijke</a:t>
            </a:r>
          </a:p>
          <a:p>
            <a:pPr algn="ctr">
              <a:lnSpc>
                <a:spcPts val="5272"/>
              </a:lnSpc>
            </a:pPr>
            <a:r>
              <a:rPr lang="en-US" sz="3765" spc="-112">
                <a:solidFill>
                  <a:srgbClr val="1A4B93"/>
                </a:solidFill>
                <a:latin typeface="IreneFlorentina"/>
              </a:rPr>
              <a:t>top 5 op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3303316" y="8312221"/>
            <a:ext cx="2345383" cy="165875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3303316" y="8312221"/>
            <a:ext cx="2345383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>
            <a:off x="3303316" y="9970975"/>
            <a:ext cx="2345383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 rot="-5400000">
            <a:off x="4790159" y="9141598"/>
            <a:ext cx="1717082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 rot="-5400000">
            <a:off x="2488522" y="9156180"/>
            <a:ext cx="1687918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01790">
            <a:off x="4277368" y="8812717"/>
            <a:ext cx="764264" cy="67350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3189990" y="3276194"/>
            <a:ext cx="12503482" cy="4017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9"/>
              </a:lnSpc>
            </a:pPr>
            <a:endParaRPr/>
          </a:p>
          <a:p>
            <a:pPr algn="ctr">
              <a:lnSpc>
                <a:spcPts val="6329"/>
              </a:lnSpc>
            </a:pPr>
            <a:endParaRPr/>
          </a:p>
          <a:p>
            <a:pPr algn="ctr">
              <a:lnSpc>
                <a:spcPts val="6329"/>
              </a:lnSpc>
            </a:pPr>
            <a:r>
              <a:rPr lang="en-US" sz="4520" spc="-135">
                <a:solidFill>
                  <a:srgbClr val="1A4B93"/>
                </a:solidFill>
                <a:latin typeface="IreneFlorentina"/>
              </a:rPr>
              <a:t>Wat kan helpen om sociaal te </a:t>
            </a:r>
          </a:p>
          <a:p>
            <a:pPr algn="ctr">
              <a:lnSpc>
                <a:spcPts val="6329"/>
              </a:lnSpc>
            </a:pPr>
            <a:r>
              <a:rPr lang="en-US" sz="4520" spc="-135">
                <a:solidFill>
                  <a:srgbClr val="1A4B93"/>
                </a:solidFill>
                <a:latin typeface="IreneFlorentina"/>
              </a:rPr>
              <a:t>zijn in je omgeving?</a:t>
            </a:r>
          </a:p>
          <a:p>
            <a:pPr algn="ctr">
              <a:lnSpc>
                <a:spcPts val="6329"/>
              </a:lnSpc>
            </a:pPr>
            <a:endParaRPr lang="en-US" sz="4520" spc="-135">
              <a:solidFill>
                <a:srgbClr val="1A4B93"/>
              </a:solidFill>
              <a:latin typeface="IreneFlorentina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0" y="9258300"/>
            <a:ext cx="1028700" cy="1028700"/>
            <a:chOff x="0" y="0"/>
            <a:chExt cx="1371600" cy="1371600"/>
          </a:xfrm>
        </p:grpSpPr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21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1371600" cy="1371600"/>
            </a:xfrm>
            <a:prstGeom prst="rect">
              <a:avLst/>
            </a:prstGeom>
          </p:spPr>
        </p:pic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>
            <a:xfrm>
              <a:off x="0" y="0"/>
              <a:ext cx="1371600" cy="1371600"/>
            </a:xfrm>
            <a:prstGeom prst="rect">
              <a:avLst/>
            </a:prstGeom>
          </p:spPr>
        </p:pic>
      </p:grpSp>
      <p:pic>
        <p:nvPicPr>
          <p:cNvPr id="31" name="Picture 6">
            <a:extLst>
              <a:ext uri="{FF2B5EF4-FFF2-40B4-BE49-F238E27FC236}">
                <a16:creationId xmlns:a16="http://schemas.microsoft.com/office/drawing/2014/main" id="{4CEB73B6-A94F-63F5-6F17-DEF556A4EDF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4123102" flipH="1">
            <a:off x="13732095" y="6154208"/>
            <a:ext cx="5214291" cy="6669442"/>
          </a:xfrm>
          <a:prstGeom prst="rect">
            <a:avLst/>
          </a:prstGeom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0E113FC5-477D-1626-F04E-0CDDB8DB7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757" y="7616008"/>
            <a:ext cx="4202243" cy="25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67361" y="4099087"/>
            <a:ext cx="12148739" cy="33762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14951" flipV="1">
            <a:off x="342243" y="3681526"/>
            <a:ext cx="3797964" cy="26931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591159" flipH="1" flipV="1">
            <a:off x="5635312" y="7221855"/>
            <a:ext cx="3797964" cy="269310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580011" flipV="1">
            <a:off x="12836361" y="6609854"/>
            <a:ext cx="3797964" cy="26931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4972607" y="-1469875"/>
            <a:ext cx="6630785" cy="70133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27015" y="71322"/>
            <a:ext cx="3717779" cy="20897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4123102" flipH="1">
            <a:off x="13933235" y="6538007"/>
            <a:ext cx="5214291" cy="666944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361437" y="2636865"/>
            <a:ext cx="11977291" cy="1395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9"/>
              </a:lnSpc>
            </a:pPr>
            <a:r>
              <a:rPr lang="en-US" sz="3920" spc="-117">
                <a:solidFill>
                  <a:srgbClr val="1A4B93"/>
                </a:solidFill>
                <a:latin typeface="IreneFlorentina"/>
              </a:rPr>
              <a:t>Vertel allemaal om de beurt de top 5 van je groepje aan de klas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89990" y="1598640"/>
            <a:ext cx="12569857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1A4B93"/>
                </a:solidFill>
                <a:latin typeface="IreneFlorentina"/>
              </a:rPr>
              <a:t>PLACEMAT</a:t>
            </a:r>
          </a:p>
        </p:txBody>
      </p:sp>
      <p:sp>
        <p:nvSpPr>
          <p:cNvPr id="13" name="AutoShape 13"/>
          <p:cNvSpPr/>
          <p:nvPr/>
        </p:nvSpPr>
        <p:spPr>
          <a:xfrm>
            <a:off x="6894694" y="2417790"/>
            <a:ext cx="5160449" cy="0"/>
          </a:xfrm>
          <a:prstGeom prst="line">
            <a:avLst/>
          </a:prstGeom>
          <a:ln w="47625" cap="flat">
            <a:solidFill>
              <a:srgbClr val="1A4B9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078308" y="-1804839"/>
            <a:ext cx="4260421" cy="394621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0540790" y="333787"/>
            <a:ext cx="5152682" cy="772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2"/>
              </a:lnSpc>
            </a:pPr>
            <a:r>
              <a:rPr lang="en-US" sz="4459">
                <a:solidFill>
                  <a:srgbClr val="1A4B93"/>
                </a:solidFill>
                <a:latin typeface="Poetsen"/>
              </a:rPr>
              <a:t>Stap 5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486907" y="7264490"/>
            <a:ext cx="3903971" cy="361605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2139524" y="7031721"/>
            <a:ext cx="3903971" cy="361605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2999638" y="8075450"/>
            <a:ext cx="2345383" cy="1658753"/>
          </a:xfrm>
          <a:prstGeom prst="rect">
            <a:avLst/>
          </a:prstGeom>
        </p:spPr>
      </p:pic>
      <p:sp>
        <p:nvSpPr>
          <p:cNvPr id="19" name="AutoShape 19"/>
          <p:cNvSpPr/>
          <p:nvPr/>
        </p:nvSpPr>
        <p:spPr>
          <a:xfrm>
            <a:off x="12999638" y="8075450"/>
            <a:ext cx="2345383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12999638" y="9734203"/>
            <a:ext cx="2345383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 rot="-5400000">
            <a:off x="14486480" y="8904826"/>
            <a:ext cx="1717082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 rot="-5400000">
            <a:off x="12184843" y="8919408"/>
            <a:ext cx="1687918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501790">
            <a:off x="13804780" y="8579948"/>
            <a:ext cx="764264" cy="67350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138244" y="2438171"/>
            <a:ext cx="3903971" cy="361605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721869" y="3409544"/>
            <a:ext cx="2345383" cy="1658753"/>
          </a:xfrm>
          <a:prstGeom prst="rect">
            <a:avLst/>
          </a:prstGeom>
        </p:spPr>
      </p:pic>
      <p:sp>
        <p:nvSpPr>
          <p:cNvPr id="26" name="AutoShape 26"/>
          <p:cNvSpPr/>
          <p:nvPr/>
        </p:nvSpPr>
        <p:spPr>
          <a:xfrm>
            <a:off x="721869" y="3409544"/>
            <a:ext cx="2345383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AutoShape 27"/>
          <p:cNvSpPr/>
          <p:nvPr/>
        </p:nvSpPr>
        <p:spPr>
          <a:xfrm>
            <a:off x="721869" y="5068297"/>
            <a:ext cx="2345383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AutoShape 28"/>
          <p:cNvSpPr/>
          <p:nvPr/>
        </p:nvSpPr>
        <p:spPr>
          <a:xfrm rot="-5400000">
            <a:off x="2208711" y="4238920"/>
            <a:ext cx="1717082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AutoShape 29"/>
          <p:cNvSpPr/>
          <p:nvPr/>
        </p:nvSpPr>
        <p:spPr>
          <a:xfrm rot="-5400000">
            <a:off x="-92926" y="4253503"/>
            <a:ext cx="1687918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501790">
            <a:off x="1527011" y="3986398"/>
            <a:ext cx="764264" cy="673507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331604" flipV="1">
            <a:off x="-1800873" y="6900548"/>
            <a:ext cx="5659146" cy="7238443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sp>
        <p:nvSpPr>
          <p:cNvPr id="34" name="TextBox 34"/>
          <p:cNvSpPr txBox="1"/>
          <p:nvPr/>
        </p:nvSpPr>
        <p:spPr>
          <a:xfrm>
            <a:off x="3189990" y="3276194"/>
            <a:ext cx="12503482" cy="4017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9"/>
              </a:lnSpc>
            </a:pPr>
            <a:endParaRPr/>
          </a:p>
          <a:p>
            <a:pPr algn="ctr">
              <a:lnSpc>
                <a:spcPts val="6329"/>
              </a:lnSpc>
            </a:pPr>
            <a:endParaRPr/>
          </a:p>
          <a:p>
            <a:pPr algn="ctr">
              <a:lnSpc>
                <a:spcPts val="6329"/>
              </a:lnSpc>
            </a:pPr>
            <a:r>
              <a:rPr lang="en-US" sz="4520" spc="-135">
                <a:solidFill>
                  <a:srgbClr val="1A4B93"/>
                </a:solidFill>
                <a:latin typeface="IreneFlorentina"/>
              </a:rPr>
              <a:t>Wat kan helpen om sociaal te </a:t>
            </a:r>
          </a:p>
          <a:p>
            <a:pPr algn="ctr">
              <a:lnSpc>
                <a:spcPts val="6329"/>
              </a:lnSpc>
            </a:pPr>
            <a:r>
              <a:rPr lang="en-US" sz="4520" spc="-135">
                <a:solidFill>
                  <a:srgbClr val="1A4B93"/>
                </a:solidFill>
                <a:latin typeface="IreneFlorentina"/>
              </a:rPr>
              <a:t>zijn in je omgeving?</a:t>
            </a:r>
          </a:p>
          <a:p>
            <a:pPr algn="ctr">
              <a:lnSpc>
                <a:spcPts val="6329"/>
              </a:lnSpc>
            </a:pPr>
            <a:endParaRPr lang="en-US" sz="4520" spc="-135">
              <a:solidFill>
                <a:srgbClr val="1A4B93"/>
              </a:solidFill>
              <a:latin typeface="IreneFlorentina"/>
            </a:endParaRPr>
          </a:p>
        </p:txBody>
      </p:sp>
      <p:grpSp>
        <p:nvGrpSpPr>
          <p:cNvPr id="35" name="Group 35"/>
          <p:cNvGrpSpPr/>
          <p:nvPr/>
        </p:nvGrpSpPr>
        <p:grpSpPr>
          <a:xfrm>
            <a:off x="0" y="8734976"/>
            <a:ext cx="1552024" cy="1552024"/>
            <a:chOff x="0" y="0"/>
            <a:chExt cx="2069366" cy="2069366"/>
          </a:xfrm>
        </p:grpSpPr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27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2069366" cy="2069366"/>
            </a:xfrm>
            <a:prstGeom prst="rect">
              <a:avLst/>
            </a:prstGeom>
          </p:spPr>
        </p:pic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>
            <a:xfrm>
              <a:off x="0" y="0"/>
              <a:ext cx="2069366" cy="2069366"/>
            </a:xfrm>
            <a:prstGeom prst="rect">
              <a:avLst/>
            </a:prstGeom>
          </p:spPr>
        </p:pic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6251618" y="8213976"/>
            <a:ext cx="2345383" cy="1658753"/>
          </a:xfrm>
          <a:prstGeom prst="rect">
            <a:avLst/>
          </a:prstGeom>
        </p:spPr>
      </p:pic>
      <p:sp>
        <p:nvSpPr>
          <p:cNvPr id="39" name="AutoShape 39"/>
          <p:cNvSpPr/>
          <p:nvPr/>
        </p:nvSpPr>
        <p:spPr>
          <a:xfrm>
            <a:off x="6251618" y="8213976"/>
            <a:ext cx="2345383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0" name="AutoShape 40"/>
          <p:cNvSpPr/>
          <p:nvPr/>
        </p:nvSpPr>
        <p:spPr>
          <a:xfrm>
            <a:off x="6251618" y="9872729"/>
            <a:ext cx="2345383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AutoShape 41"/>
          <p:cNvSpPr/>
          <p:nvPr/>
        </p:nvSpPr>
        <p:spPr>
          <a:xfrm rot="-5400000">
            <a:off x="7738461" y="9043352"/>
            <a:ext cx="1717082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2" name="AutoShape 42"/>
          <p:cNvSpPr/>
          <p:nvPr/>
        </p:nvSpPr>
        <p:spPr>
          <a:xfrm rot="-5400000">
            <a:off x="5436824" y="9057934"/>
            <a:ext cx="1687918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3" name="Picture 4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501790">
            <a:off x="7152162" y="8706599"/>
            <a:ext cx="764264" cy="67350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502030" y="3934399"/>
            <a:ext cx="13014070" cy="97723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50680" y="4361309"/>
            <a:ext cx="10586641" cy="29421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4972607" y="-1469875"/>
            <a:ext cx="6630785" cy="701333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27015" y="71322"/>
            <a:ext cx="3717779" cy="20897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4123102" flipH="1">
            <a:off x="13814560" y="6567996"/>
            <a:ext cx="5214291" cy="666944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189990" y="1598640"/>
            <a:ext cx="12569857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1A4B93"/>
                </a:solidFill>
                <a:latin typeface="IreneFlorentina"/>
              </a:rPr>
              <a:t>PLACEMAT</a:t>
            </a:r>
          </a:p>
        </p:txBody>
      </p:sp>
      <p:sp>
        <p:nvSpPr>
          <p:cNvPr id="10" name="AutoShape 10"/>
          <p:cNvSpPr/>
          <p:nvPr/>
        </p:nvSpPr>
        <p:spPr>
          <a:xfrm>
            <a:off x="6894694" y="2417790"/>
            <a:ext cx="5160449" cy="0"/>
          </a:xfrm>
          <a:prstGeom prst="line">
            <a:avLst/>
          </a:prstGeom>
          <a:ln w="47625" cap="flat">
            <a:solidFill>
              <a:srgbClr val="1A4B9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078308" y="-1804839"/>
            <a:ext cx="4260421" cy="394621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540790" y="333787"/>
            <a:ext cx="5152682" cy="772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2"/>
              </a:lnSpc>
            </a:pPr>
            <a:r>
              <a:rPr lang="en-US" sz="4459">
                <a:solidFill>
                  <a:srgbClr val="1A4B93"/>
                </a:solidFill>
                <a:latin typeface="Poetsen"/>
              </a:rPr>
              <a:t>Stap 5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331604" flipV="1">
            <a:off x="-1800873" y="6900548"/>
            <a:ext cx="5659146" cy="72384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0" y="8734976"/>
            <a:ext cx="1552024" cy="1552024"/>
            <a:chOff x="0" y="0"/>
            <a:chExt cx="2069366" cy="2069366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20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2069366" cy="2069366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>
            <a:xfrm>
              <a:off x="0" y="0"/>
              <a:ext cx="2069366" cy="2069366"/>
            </a:xfrm>
            <a:prstGeom prst="rect">
              <a:avLst/>
            </a:prstGeom>
          </p:spPr>
        </p:pic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6440756" y="7579695"/>
            <a:ext cx="5412622" cy="7607339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2116226" y="2984527"/>
            <a:ext cx="15837670" cy="700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9"/>
              </a:lnSpc>
            </a:pPr>
            <a:r>
              <a:rPr lang="en-US" sz="3920" spc="-117">
                <a:solidFill>
                  <a:srgbClr val="1A4B93"/>
                </a:solidFill>
                <a:latin typeface="IreneFlorentina"/>
              </a:rPr>
              <a:t>Schrijf de top 2 van elk groepje op het stem papier!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012618" y="3570734"/>
            <a:ext cx="12503482" cy="3629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9"/>
              </a:lnSpc>
            </a:pPr>
            <a:endParaRPr/>
          </a:p>
          <a:p>
            <a:pPr algn="ctr">
              <a:lnSpc>
                <a:spcPts val="5769"/>
              </a:lnSpc>
            </a:pPr>
            <a:endParaRPr/>
          </a:p>
          <a:p>
            <a:pPr algn="ctr">
              <a:lnSpc>
                <a:spcPts val="5769"/>
              </a:lnSpc>
            </a:pPr>
            <a:r>
              <a:rPr lang="en-US" sz="4120" spc="-123">
                <a:solidFill>
                  <a:srgbClr val="1A4B93"/>
                </a:solidFill>
                <a:latin typeface="IreneFlorentina"/>
              </a:rPr>
              <a:t>Wat kan helpen om sociaal te </a:t>
            </a:r>
          </a:p>
          <a:p>
            <a:pPr algn="ctr">
              <a:lnSpc>
                <a:spcPts val="5769"/>
              </a:lnSpc>
            </a:pPr>
            <a:r>
              <a:rPr lang="en-US" sz="4120" spc="-123">
                <a:solidFill>
                  <a:srgbClr val="1A4B93"/>
                </a:solidFill>
                <a:latin typeface="IreneFlorentina"/>
              </a:rPr>
              <a:t>zijn in je omgeving?</a:t>
            </a:r>
          </a:p>
          <a:p>
            <a:pPr algn="ctr">
              <a:lnSpc>
                <a:spcPts val="5769"/>
              </a:lnSpc>
            </a:pPr>
            <a:endParaRPr lang="en-US" sz="4120" spc="-123">
              <a:solidFill>
                <a:srgbClr val="1A4B93"/>
              </a:solidFill>
              <a:latin typeface="IreneFlorentin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502030" y="3934399"/>
            <a:ext cx="13014070" cy="97723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50680" y="4361309"/>
            <a:ext cx="10586641" cy="29421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4972607" y="-1469875"/>
            <a:ext cx="6630785" cy="701333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27015" y="71322"/>
            <a:ext cx="3717779" cy="20897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4123102" flipH="1">
            <a:off x="13814560" y="6567996"/>
            <a:ext cx="5214291" cy="666944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502030" y="2937037"/>
            <a:ext cx="13346746" cy="700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9"/>
              </a:lnSpc>
            </a:pPr>
            <a:r>
              <a:rPr lang="en-US" sz="3920" spc="-117">
                <a:solidFill>
                  <a:srgbClr val="1A4B93"/>
                </a:solidFill>
                <a:latin typeface="IreneFlorentina"/>
              </a:rPr>
              <a:t>Plak je sticker bij het belangrijkste antwoord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89990" y="1598640"/>
            <a:ext cx="12569857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1A4B93"/>
                </a:solidFill>
                <a:latin typeface="IreneFlorentina"/>
              </a:rPr>
              <a:t>PLACEMAT</a:t>
            </a:r>
          </a:p>
        </p:txBody>
      </p:sp>
      <p:sp>
        <p:nvSpPr>
          <p:cNvPr id="11" name="AutoShape 11"/>
          <p:cNvSpPr/>
          <p:nvPr/>
        </p:nvSpPr>
        <p:spPr>
          <a:xfrm>
            <a:off x="6894694" y="2417790"/>
            <a:ext cx="5160449" cy="0"/>
          </a:xfrm>
          <a:prstGeom prst="line">
            <a:avLst/>
          </a:prstGeom>
          <a:ln w="47625" cap="flat">
            <a:solidFill>
              <a:srgbClr val="1A4B9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078308" y="-1804839"/>
            <a:ext cx="4260421" cy="394621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0540790" y="333787"/>
            <a:ext cx="5152682" cy="772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2"/>
              </a:lnSpc>
            </a:pPr>
            <a:r>
              <a:rPr lang="en-US" sz="4459">
                <a:solidFill>
                  <a:srgbClr val="1A4B93"/>
                </a:solidFill>
                <a:latin typeface="Poetsen"/>
              </a:rPr>
              <a:t>Stap 5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331604" flipV="1">
            <a:off x="-1800873" y="6900548"/>
            <a:ext cx="5659146" cy="72384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6440756" y="7579695"/>
            <a:ext cx="5412622" cy="760733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0256586" y="7817820"/>
            <a:ext cx="1245588" cy="1191093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3012618" y="3570734"/>
            <a:ext cx="12503482" cy="3629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9"/>
              </a:lnSpc>
            </a:pPr>
            <a:endParaRPr/>
          </a:p>
          <a:p>
            <a:pPr algn="ctr">
              <a:lnSpc>
                <a:spcPts val="5769"/>
              </a:lnSpc>
            </a:pPr>
            <a:endParaRPr/>
          </a:p>
          <a:p>
            <a:pPr algn="ctr">
              <a:lnSpc>
                <a:spcPts val="5769"/>
              </a:lnSpc>
            </a:pPr>
            <a:r>
              <a:rPr lang="en-US" sz="4120" spc="-123">
                <a:solidFill>
                  <a:srgbClr val="1A4B93"/>
                </a:solidFill>
                <a:latin typeface="IreneFlorentina"/>
              </a:rPr>
              <a:t>Wat kan helpen om sociaal te </a:t>
            </a:r>
          </a:p>
          <a:p>
            <a:pPr algn="ctr">
              <a:lnSpc>
                <a:spcPts val="5769"/>
              </a:lnSpc>
            </a:pPr>
            <a:r>
              <a:rPr lang="en-US" sz="4120" spc="-123">
                <a:solidFill>
                  <a:srgbClr val="1A4B93"/>
                </a:solidFill>
                <a:latin typeface="IreneFlorentina"/>
              </a:rPr>
              <a:t>zijn in je omgeving?</a:t>
            </a:r>
          </a:p>
          <a:p>
            <a:pPr algn="ctr">
              <a:lnSpc>
                <a:spcPts val="5769"/>
              </a:lnSpc>
            </a:pPr>
            <a:endParaRPr lang="en-US" sz="4120" spc="-123">
              <a:solidFill>
                <a:srgbClr val="1A4B93"/>
              </a:solidFill>
              <a:latin typeface="IreneFlorentina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0" y="8734976"/>
            <a:ext cx="1552024" cy="1552024"/>
            <a:chOff x="0" y="0"/>
            <a:chExt cx="2069366" cy="2069366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22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2069366" cy="2069366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>
            <a:xfrm>
              <a:off x="0" y="0"/>
              <a:ext cx="2069366" cy="2069366"/>
            </a:xfrm>
            <a:prstGeom prst="rect">
              <a:avLst/>
            </a:prstGeom>
          </p:spPr>
        </p:pic>
      </p:grpSp>
      <p:grpSp>
        <p:nvGrpSpPr>
          <p:cNvPr id="23" name="Group 23"/>
          <p:cNvGrpSpPr/>
          <p:nvPr/>
        </p:nvGrpSpPr>
        <p:grpSpPr>
          <a:xfrm>
            <a:off x="0" y="9258300"/>
            <a:ext cx="1028700" cy="1028700"/>
            <a:chOff x="0" y="0"/>
            <a:chExt cx="1371600" cy="1371600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22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1371600" cy="1371600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>
            <a:xfrm>
              <a:off x="0" y="0"/>
              <a:ext cx="1371600" cy="1371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67361" y="4099087"/>
            <a:ext cx="12148739" cy="33762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972607" y="-1469875"/>
            <a:ext cx="6630785" cy="70133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27015" y="71322"/>
            <a:ext cx="3717779" cy="208978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189990" y="1598640"/>
            <a:ext cx="12569857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1A4B93"/>
                </a:solidFill>
                <a:latin typeface="IreneFlorentina"/>
              </a:rPr>
              <a:t>PLACEMAT</a:t>
            </a:r>
          </a:p>
        </p:txBody>
      </p:sp>
      <p:sp>
        <p:nvSpPr>
          <p:cNvPr id="8" name="AutoShape 8"/>
          <p:cNvSpPr/>
          <p:nvPr/>
        </p:nvSpPr>
        <p:spPr>
          <a:xfrm>
            <a:off x="6894694" y="2417790"/>
            <a:ext cx="5160449" cy="0"/>
          </a:xfrm>
          <a:prstGeom prst="line">
            <a:avLst/>
          </a:prstGeom>
          <a:ln w="47625" cap="flat">
            <a:solidFill>
              <a:srgbClr val="1A4B9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078308" y="-1804839"/>
            <a:ext cx="4260421" cy="39462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331604" flipV="1">
            <a:off x="-1800873" y="6900548"/>
            <a:ext cx="5659146" cy="723844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735507" y="6622000"/>
            <a:ext cx="6632610" cy="775743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289807" y="7030316"/>
            <a:ext cx="4370222" cy="351802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146017" y="6978088"/>
            <a:ext cx="617226" cy="61722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141607" y="7719138"/>
            <a:ext cx="600965" cy="60096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132082" y="8453453"/>
            <a:ext cx="606080" cy="60608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7141607" y="9183358"/>
            <a:ext cx="596555" cy="59655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7141607" y="9903738"/>
            <a:ext cx="596555" cy="596555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3453085" y="2579430"/>
            <a:ext cx="11977291" cy="1395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9"/>
              </a:lnSpc>
            </a:pPr>
            <a:r>
              <a:rPr lang="en-US" sz="3920" spc="-117">
                <a:solidFill>
                  <a:srgbClr val="1A4B93"/>
                </a:solidFill>
                <a:latin typeface="IreneFlorentina"/>
              </a:rPr>
              <a:t>Maak een top 5 met de klas van de antwoorden met de meeste stickers!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540790" y="333787"/>
            <a:ext cx="5152682" cy="772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2"/>
              </a:lnSpc>
            </a:pPr>
            <a:r>
              <a:rPr lang="en-US" sz="4459">
                <a:solidFill>
                  <a:srgbClr val="1A4B93"/>
                </a:solidFill>
                <a:latin typeface="Poetsen"/>
              </a:rPr>
              <a:t>Stap 5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3189990" y="3276194"/>
            <a:ext cx="12503482" cy="4017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9"/>
              </a:lnSpc>
            </a:pPr>
            <a:endParaRPr/>
          </a:p>
          <a:p>
            <a:pPr algn="ctr">
              <a:lnSpc>
                <a:spcPts val="6329"/>
              </a:lnSpc>
            </a:pPr>
            <a:endParaRPr/>
          </a:p>
          <a:p>
            <a:pPr algn="ctr">
              <a:lnSpc>
                <a:spcPts val="6329"/>
              </a:lnSpc>
            </a:pPr>
            <a:r>
              <a:rPr lang="en-US" sz="4520" spc="-135">
                <a:solidFill>
                  <a:srgbClr val="1A4B93"/>
                </a:solidFill>
                <a:latin typeface="IreneFlorentina"/>
              </a:rPr>
              <a:t>Wat kan helpen om sociaal te </a:t>
            </a:r>
          </a:p>
          <a:p>
            <a:pPr algn="ctr">
              <a:lnSpc>
                <a:spcPts val="6329"/>
              </a:lnSpc>
            </a:pPr>
            <a:r>
              <a:rPr lang="en-US" sz="4520" spc="-135">
                <a:solidFill>
                  <a:srgbClr val="1A4B93"/>
                </a:solidFill>
                <a:latin typeface="IreneFlorentina"/>
              </a:rPr>
              <a:t>zijn in je omgeving?</a:t>
            </a:r>
          </a:p>
          <a:p>
            <a:pPr algn="ctr">
              <a:lnSpc>
                <a:spcPts val="6329"/>
              </a:lnSpc>
            </a:pPr>
            <a:endParaRPr lang="en-US" sz="4520" spc="-135">
              <a:solidFill>
                <a:srgbClr val="1A4B93"/>
              </a:solidFill>
              <a:latin typeface="IreneFlorentina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0" y="8734976"/>
            <a:ext cx="1552024" cy="1552024"/>
            <a:chOff x="0" y="0"/>
            <a:chExt cx="2069366" cy="2069366"/>
          </a:xfrm>
        </p:grpSpPr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29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2069366" cy="2069366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30"/>
            <a:srcRect/>
            <a:stretch>
              <a:fillRect/>
            </a:stretch>
          </p:blipFill>
          <p:spPr>
            <a:xfrm>
              <a:off x="0" y="0"/>
              <a:ext cx="2069366" cy="2069366"/>
            </a:xfrm>
            <a:prstGeom prst="rect">
              <a:avLst/>
            </a:prstGeom>
          </p:spPr>
        </p:pic>
      </p:grpSp>
      <p:pic>
        <p:nvPicPr>
          <p:cNvPr id="27" name="Picture 6">
            <a:extLst>
              <a:ext uri="{FF2B5EF4-FFF2-40B4-BE49-F238E27FC236}">
                <a16:creationId xmlns:a16="http://schemas.microsoft.com/office/drawing/2014/main" id="{7F81DA3C-A396-05B5-B420-AD9624E76669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 rot="-4123102" flipH="1">
            <a:off x="13732095" y="6154208"/>
            <a:ext cx="5214291" cy="6669442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DB53F77A-4792-A528-6596-A82312B20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757" y="7616008"/>
            <a:ext cx="4202243" cy="25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812954">
            <a:off x="-1577434" y="6952259"/>
            <a:ext cx="5659146" cy="72384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67987" y="405329"/>
            <a:ext cx="3905818" cy="39058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16803">
            <a:off x="15626399" y="4697372"/>
            <a:ext cx="3668355" cy="36683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016853" flipH="1">
            <a:off x="4043858" y="-14781"/>
            <a:ext cx="3046234" cy="28634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03504">
            <a:off x="2767774" y="5672638"/>
            <a:ext cx="4171749" cy="21693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5650">
            <a:off x="1886261" y="1321456"/>
            <a:ext cx="15006006" cy="82942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00000">
            <a:off x="15035822" y="-4473262"/>
            <a:ext cx="5659146" cy="72384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227015" y="71322"/>
            <a:ext cx="3717779" cy="208978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944793" y="2185368"/>
            <a:ext cx="11273231" cy="733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9"/>
              </a:lnSpc>
            </a:pPr>
            <a:r>
              <a:rPr lang="en-US" sz="4120" spc="-123">
                <a:solidFill>
                  <a:srgbClr val="1A4B93"/>
                </a:solidFill>
                <a:latin typeface="IreneFlorentina"/>
              </a:rPr>
              <a:t>Nu hebben jullie een klas top 5: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V="1">
            <a:off x="7241191" y="3204645"/>
            <a:ext cx="5569949" cy="41148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7630488" y="4048597"/>
            <a:ext cx="4791356" cy="3385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spc="-105">
                <a:solidFill>
                  <a:srgbClr val="1A4B93"/>
                </a:solidFill>
                <a:latin typeface="IreneFlorentina"/>
              </a:rPr>
              <a:t>Wat kan helpen om sociaal te </a:t>
            </a:r>
          </a:p>
          <a:p>
            <a:pPr algn="ctr">
              <a:lnSpc>
                <a:spcPts val="4900"/>
              </a:lnSpc>
            </a:pPr>
            <a:r>
              <a:rPr lang="en-US" sz="3500" spc="-105">
                <a:solidFill>
                  <a:srgbClr val="1A4B93"/>
                </a:solidFill>
                <a:latin typeface="IreneFlorentina"/>
              </a:rPr>
              <a:t>zijn in je omgeving?</a:t>
            </a:r>
          </a:p>
          <a:p>
            <a:pPr algn="ctr">
              <a:lnSpc>
                <a:spcPts val="7279"/>
              </a:lnSpc>
            </a:pPr>
            <a:endParaRPr lang="en-US" sz="3500" spc="-105">
              <a:solidFill>
                <a:srgbClr val="1A4B93"/>
              </a:solidFill>
              <a:latin typeface="IreneFlorentina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6072959" y="6853972"/>
            <a:ext cx="6632610" cy="775743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7627259" y="7262288"/>
            <a:ext cx="4370222" cy="351802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7483469" y="7210060"/>
            <a:ext cx="617226" cy="61722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7479059" y="7951111"/>
            <a:ext cx="600965" cy="60096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7469534" y="8685425"/>
            <a:ext cx="606080" cy="60608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7479059" y="9415330"/>
            <a:ext cx="596555" cy="5965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7479059" y="10135710"/>
            <a:ext cx="596555" cy="59655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6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0" y="8690112"/>
            <a:ext cx="1571907" cy="1571907"/>
            <a:chOff x="0" y="0"/>
            <a:chExt cx="2095876" cy="2095876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37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2095876" cy="2095876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>
            <a:xfrm>
              <a:off x="0" y="0"/>
              <a:ext cx="2095876" cy="2095876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>
            <a:xfrm>
              <a:off x="0" y="0"/>
              <a:ext cx="2095876" cy="20958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286693" y="-3256442"/>
            <a:ext cx="6630785" cy="70133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650">
            <a:off x="1593985" y="811582"/>
            <a:ext cx="15100031" cy="83461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21556">
            <a:off x="-749508" y="8649742"/>
            <a:ext cx="7007079" cy="16052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595936" y="-937634"/>
            <a:ext cx="4690872" cy="49330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6880">
            <a:off x="2576936" y="1539722"/>
            <a:ext cx="13134127" cy="257757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103903" y="2047458"/>
            <a:ext cx="12080193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FFFFFF"/>
                </a:solidFill>
                <a:latin typeface="IreneFlorentina"/>
              </a:rPr>
              <a:t>WIE HEBBEN ER INVLOED OP ONZE SOCIALE OMGEVING?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27015" y="71322"/>
            <a:ext cx="3717779" cy="2089783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0" y="9258300"/>
            <a:ext cx="1028700" cy="1028700"/>
            <a:chOff x="0" y="0"/>
            <a:chExt cx="1371600" cy="1371600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8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1371600" cy="1371600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>
            <a:xfrm>
              <a:off x="0" y="0"/>
              <a:ext cx="1371600" cy="1371600"/>
            </a:xfrm>
            <a:prstGeom prst="rect">
              <a:avLst/>
            </a:prstGeom>
          </p:spPr>
        </p:pic>
      </p:grpSp>
      <p:pic>
        <p:nvPicPr>
          <p:cNvPr id="16" name="Picture 6">
            <a:extLst>
              <a:ext uri="{FF2B5EF4-FFF2-40B4-BE49-F238E27FC236}">
                <a16:creationId xmlns:a16="http://schemas.microsoft.com/office/drawing/2014/main" id="{E7DF9D34-3E72-E69F-5612-192284CB93D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4123102" flipH="1">
            <a:off x="13732095" y="6154208"/>
            <a:ext cx="5214291" cy="6669442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F17E8FA1-14F5-25EB-1A9E-760E64F43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757" y="7616008"/>
            <a:ext cx="4202243" cy="25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972607" y="-1469875"/>
            <a:ext cx="6630785" cy="70133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27015" y="71322"/>
            <a:ext cx="3717779" cy="20897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123102" flipH="1">
            <a:off x="13814560" y="6567996"/>
            <a:ext cx="5214291" cy="66694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07278" y="3830719"/>
            <a:ext cx="15080285" cy="41910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418768" y="4279791"/>
            <a:ext cx="4264788" cy="312492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550331" y="4382339"/>
            <a:ext cx="3949264" cy="25706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2743539" y="3930573"/>
            <a:ext cx="2605609" cy="347414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551162" y="1102070"/>
            <a:ext cx="9012138" cy="934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1A4B93"/>
                </a:solidFill>
                <a:latin typeface="IreneFlorentina"/>
              </a:rPr>
              <a:t>Wat is sociaal gedrag?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85904" y="8288420"/>
            <a:ext cx="3647640" cy="582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IreneFlorentina Bold"/>
              </a:rPr>
              <a:t>Lief zijn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550331" y="8271910"/>
            <a:ext cx="3474095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A4B93"/>
                </a:solidFill>
                <a:latin typeface="IreneFlorentina"/>
              </a:rPr>
              <a:t>Samenwerken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743539" y="8058785"/>
            <a:ext cx="4015978" cy="1199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A4B93"/>
                </a:solidFill>
                <a:latin typeface="IreneFlorentina"/>
              </a:rPr>
              <a:t>Opkomen voor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A4B93"/>
                </a:solidFill>
                <a:latin typeface="IreneFlorentina"/>
              </a:rPr>
              <a:t>iemand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27015" y="71322"/>
            <a:ext cx="3717779" cy="208978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2331604" flipV="1">
            <a:off x="-1800873" y="6900548"/>
            <a:ext cx="5659146" cy="723844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286693" y="-3256442"/>
            <a:ext cx="6630785" cy="70133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650">
            <a:off x="1593985" y="811582"/>
            <a:ext cx="15100031" cy="83461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21556">
            <a:off x="-749508" y="8649742"/>
            <a:ext cx="7007079" cy="16052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595936" y="-937634"/>
            <a:ext cx="4690872" cy="49330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130751" y="3134944"/>
            <a:ext cx="6373858" cy="25481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6880">
            <a:off x="2576936" y="1539722"/>
            <a:ext cx="13134127" cy="257757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103903" y="2047458"/>
            <a:ext cx="12080193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FFFFFF"/>
                </a:solidFill>
                <a:latin typeface="IreneFlorentina"/>
              </a:rPr>
              <a:t>WIE HEBBEN ER INVLOED OP ONZE SOCIALE OMGEVING?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227015" y="71322"/>
            <a:ext cx="3717779" cy="2089783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0" y="9258300"/>
            <a:ext cx="1028700" cy="1028700"/>
            <a:chOff x="0" y="0"/>
            <a:chExt cx="1371600" cy="1371600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0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1371600" cy="1371600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>
            <a:xfrm>
              <a:off x="0" y="0"/>
              <a:ext cx="1371600" cy="1371600"/>
            </a:xfrm>
            <a:prstGeom prst="rect">
              <a:avLst/>
            </a:prstGeom>
          </p:spPr>
        </p:pic>
      </p:grpSp>
      <p:sp>
        <p:nvSpPr>
          <p:cNvPr id="17" name="TextBox 17"/>
          <p:cNvSpPr txBox="1"/>
          <p:nvPr/>
        </p:nvSpPr>
        <p:spPr>
          <a:xfrm rot="1087524">
            <a:off x="11645948" y="5333937"/>
            <a:ext cx="411152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1A4B93"/>
                </a:solidFill>
                <a:latin typeface="IreneFlorentina"/>
              </a:rPr>
              <a:t> Directeur?</a:t>
            </a:r>
          </a:p>
        </p:txBody>
      </p:sp>
      <p:sp>
        <p:nvSpPr>
          <p:cNvPr id="18" name="TextBox 18"/>
          <p:cNvSpPr txBox="1"/>
          <p:nvPr/>
        </p:nvSpPr>
        <p:spPr>
          <a:xfrm rot="554466">
            <a:off x="5278151" y="7559398"/>
            <a:ext cx="4509025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1A4B93"/>
                </a:solidFill>
                <a:latin typeface="IreneFlorentina"/>
              </a:rPr>
              <a:t> Wijkagent?</a:t>
            </a:r>
          </a:p>
        </p:txBody>
      </p:sp>
      <p:sp>
        <p:nvSpPr>
          <p:cNvPr id="19" name="TextBox 19"/>
          <p:cNvSpPr txBox="1"/>
          <p:nvPr/>
        </p:nvSpPr>
        <p:spPr>
          <a:xfrm rot="-1009329">
            <a:off x="2436906" y="5333285"/>
            <a:ext cx="4403378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1A4B93"/>
                </a:solidFill>
                <a:latin typeface="IreneFlorentina"/>
              </a:rPr>
              <a:t>Gemeente?</a:t>
            </a:r>
          </a:p>
        </p:txBody>
      </p:sp>
      <p:sp>
        <p:nvSpPr>
          <p:cNvPr id="20" name="TextBox 20"/>
          <p:cNvSpPr txBox="1"/>
          <p:nvPr/>
        </p:nvSpPr>
        <p:spPr>
          <a:xfrm rot="761076">
            <a:off x="6418530" y="6555056"/>
            <a:ext cx="5253271" cy="793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1A4B93"/>
                </a:solidFill>
                <a:latin typeface="IreneFlorentina"/>
              </a:rPr>
              <a:t>Burgemeester?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396282" y="4168072"/>
            <a:ext cx="5517648" cy="81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1B1B19"/>
                </a:solidFill>
                <a:latin typeface="IreneFlorentina"/>
              </a:rPr>
              <a:t> Sleutelfiguren</a:t>
            </a:r>
          </a:p>
        </p:txBody>
      </p:sp>
      <p:pic>
        <p:nvPicPr>
          <p:cNvPr id="22" name="Picture 6">
            <a:extLst>
              <a:ext uri="{FF2B5EF4-FFF2-40B4-BE49-F238E27FC236}">
                <a16:creationId xmlns:a16="http://schemas.microsoft.com/office/drawing/2014/main" id="{3C9A4959-4408-0E1E-AF11-E196EEA4EB3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4123102" flipH="1">
            <a:off x="13732095" y="6154208"/>
            <a:ext cx="5214291" cy="6669442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3F6DBB1B-5BDD-D74D-5EE0-94CE16BA6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757" y="7616008"/>
            <a:ext cx="4202243" cy="25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286693" y="-3256442"/>
            <a:ext cx="6630785" cy="70133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713109">
            <a:off x="15177720" y="5594819"/>
            <a:ext cx="5659146" cy="72384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5650">
            <a:off x="1593985" y="811582"/>
            <a:ext cx="15100031" cy="83461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21556">
            <a:off x="-749508" y="8649742"/>
            <a:ext cx="7007079" cy="16052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595936" y="-937634"/>
            <a:ext cx="4690872" cy="49330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6880">
            <a:off x="2576936" y="1539722"/>
            <a:ext cx="13134127" cy="257757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103903" y="2047458"/>
            <a:ext cx="12080193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FFFFFF"/>
                </a:solidFill>
                <a:latin typeface="IreneFlorentina"/>
              </a:rPr>
              <a:t>WIE HEBBEN ER INVLOED OP ONZE SOCIALE OMGEVING?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227015" y="71322"/>
            <a:ext cx="3717779" cy="20897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3465592" y="6347553"/>
            <a:ext cx="3137535" cy="41148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 rot="1087524">
            <a:off x="11645948" y="5333937"/>
            <a:ext cx="411152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1A4B93"/>
                </a:solidFill>
                <a:latin typeface="IreneFlorentina"/>
              </a:rPr>
              <a:t> Directeur?</a:t>
            </a:r>
          </a:p>
        </p:txBody>
      </p:sp>
      <p:sp>
        <p:nvSpPr>
          <p:cNvPr id="15" name="TextBox 15"/>
          <p:cNvSpPr txBox="1"/>
          <p:nvPr/>
        </p:nvSpPr>
        <p:spPr>
          <a:xfrm rot="554466">
            <a:off x="6899917" y="4932999"/>
            <a:ext cx="4509025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1A4B93"/>
                </a:solidFill>
                <a:latin typeface="IreneFlorentina"/>
              </a:rPr>
              <a:t> Wijkagent?</a:t>
            </a:r>
          </a:p>
        </p:txBody>
      </p:sp>
      <p:sp>
        <p:nvSpPr>
          <p:cNvPr id="16" name="TextBox 16"/>
          <p:cNvSpPr txBox="1"/>
          <p:nvPr/>
        </p:nvSpPr>
        <p:spPr>
          <a:xfrm rot="761076">
            <a:off x="6409005" y="6555056"/>
            <a:ext cx="5253271" cy="793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1A4B93"/>
                </a:solidFill>
                <a:latin typeface="IreneFlorentina"/>
              </a:rPr>
              <a:t>Burgemeester?</a:t>
            </a:r>
          </a:p>
        </p:txBody>
      </p:sp>
      <p:sp>
        <p:nvSpPr>
          <p:cNvPr id="17" name="TextBox 17"/>
          <p:cNvSpPr txBox="1"/>
          <p:nvPr/>
        </p:nvSpPr>
        <p:spPr>
          <a:xfrm rot="-1009329">
            <a:off x="2436906" y="5333285"/>
            <a:ext cx="4403378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1A4B93"/>
                </a:solidFill>
                <a:latin typeface="IreneFlorentina"/>
              </a:rPr>
              <a:t>Gemeente?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2040552" flipV="1">
            <a:off x="8096686" y="8094819"/>
            <a:ext cx="4156441" cy="93253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706796">
            <a:off x="6092674" y="4166955"/>
            <a:ext cx="6102651" cy="4515962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7255402" y="5548637"/>
            <a:ext cx="4403378" cy="161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1A4B93"/>
                </a:solidFill>
                <a:latin typeface="IreneFlorentina"/>
              </a:rPr>
              <a:t>Wie denken jullie?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2234937" y="6596540"/>
            <a:ext cx="4602838" cy="4263379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12639142" y="8295172"/>
            <a:ext cx="3647640" cy="116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IreneFlorentina Bold"/>
              </a:rPr>
              <a:t>Kennen jullie iemand?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0" y="9258300"/>
            <a:ext cx="1028700" cy="1028700"/>
            <a:chOff x="0" y="0"/>
            <a:chExt cx="1371600" cy="1371600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28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1371600" cy="1371600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29"/>
            <a:srcRect/>
            <a:stretch>
              <a:fillRect/>
            </a:stretch>
          </p:blipFill>
          <p:spPr>
            <a:xfrm>
              <a:off x="0" y="0"/>
              <a:ext cx="1371600" cy="1371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286693" y="-3256442"/>
            <a:ext cx="6630785" cy="70133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713109">
            <a:off x="15177720" y="5594819"/>
            <a:ext cx="5659146" cy="72384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5650">
            <a:off x="1578998" y="811582"/>
            <a:ext cx="15100031" cy="83461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21556">
            <a:off x="-749508" y="8649742"/>
            <a:ext cx="7007079" cy="16052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595936" y="-937634"/>
            <a:ext cx="4690872" cy="49330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6880">
            <a:off x="2576936" y="1539722"/>
            <a:ext cx="13134127" cy="257757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103903" y="2047458"/>
            <a:ext cx="12080193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FFFFFF"/>
                </a:solidFill>
                <a:latin typeface="IreneFlorentina"/>
              </a:rPr>
              <a:t>WIE HEBBEN ER INVLOED OP ONZE SOCIALE OMGEVING?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116167" y="6813223"/>
            <a:ext cx="6632610" cy="775743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754032" y="7151473"/>
            <a:ext cx="4370222" cy="35180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631452" y="7083586"/>
            <a:ext cx="617226" cy="61722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627042" y="7824637"/>
            <a:ext cx="600965" cy="60096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2617517" y="8558952"/>
            <a:ext cx="606080" cy="6060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2627042" y="9288857"/>
            <a:ext cx="596555" cy="59655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2627042" y="10009237"/>
            <a:ext cx="596555" cy="59655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 rot="10502623">
            <a:off x="8147495" y="9185108"/>
            <a:ext cx="4201606" cy="94266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12234937" y="6596540"/>
            <a:ext cx="4602838" cy="426337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3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6"/>
          <a:srcRect/>
          <a:stretch>
            <a:fillRect/>
          </a:stretch>
        </p:blipFill>
        <p:spPr>
          <a:xfrm>
            <a:off x="227015" y="71322"/>
            <a:ext cx="3717779" cy="208978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12639142" y="7714147"/>
            <a:ext cx="3647640" cy="2326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IreneFlorentina Bold"/>
              </a:rPr>
              <a:t>Vinden zij jullie antwoorden net zo belangrijk?</a:t>
            </a:r>
          </a:p>
        </p:txBody>
      </p:sp>
      <p:sp>
        <p:nvSpPr>
          <p:cNvPr id="23" name="TextBox 23"/>
          <p:cNvSpPr txBox="1"/>
          <p:nvPr/>
        </p:nvSpPr>
        <p:spPr>
          <a:xfrm rot="1087524">
            <a:off x="11645948" y="5333937"/>
            <a:ext cx="411152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1A4B93"/>
                </a:solidFill>
                <a:latin typeface="IreneFlorentina"/>
              </a:rPr>
              <a:t> Directeur?</a:t>
            </a:r>
          </a:p>
        </p:txBody>
      </p:sp>
      <p:sp>
        <p:nvSpPr>
          <p:cNvPr id="24" name="TextBox 24"/>
          <p:cNvSpPr txBox="1"/>
          <p:nvPr/>
        </p:nvSpPr>
        <p:spPr>
          <a:xfrm rot="554466">
            <a:off x="6899917" y="4932999"/>
            <a:ext cx="4509025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1A4B93"/>
                </a:solidFill>
                <a:latin typeface="IreneFlorentina"/>
              </a:rPr>
              <a:t> Wijkagent?</a:t>
            </a:r>
          </a:p>
        </p:txBody>
      </p:sp>
      <p:sp>
        <p:nvSpPr>
          <p:cNvPr id="25" name="TextBox 25"/>
          <p:cNvSpPr txBox="1"/>
          <p:nvPr/>
        </p:nvSpPr>
        <p:spPr>
          <a:xfrm rot="-1009329">
            <a:off x="2436906" y="5333285"/>
            <a:ext cx="4403378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1A4B93"/>
                </a:solidFill>
                <a:latin typeface="IreneFlorentina"/>
              </a:rPr>
              <a:t>Gemeente?</a:t>
            </a:r>
          </a:p>
        </p:txBody>
      </p:sp>
      <p:sp>
        <p:nvSpPr>
          <p:cNvPr id="26" name="TextBox 26"/>
          <p:cNvSpPr txBox="1"/>
          <p:nvPr/>
        </p:nvSpPr>
        <p:spPr>
          <a:xfrm rot="761076">
            <a:off x="6418530" y="6555056"/>
            <a:ext cx="5253271" cy="793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1A4B93"/>
                </a:solidFill>
                <a:latin typeface="IreneFlorentina"/>
              </a:rPr>
              <a:t>Burgemeester?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0" y="9258300"/>
            <a:ext cx="1028700" cy="1028700"/>
            <a:chOff x="0" y="0"/>
            <a:chExt cx="1371600" cy="1371600"/>
          </a:xfrm>
        </p:grpSpPr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37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1371600" cy="1371600"/>
            </a:xfrm>
            <a:prstGeom prst="rect">
              <a:avLst/>
            </a:prstGeom>
          </p:spPr>
        </p:pic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>
            <a:xfrm>
              <a:off x="0" y="0"/>
              <a:ext cx="1371600" cy="1371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286693" y="-3256442"/>
            <a:ext cx="6630785" cy="70133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713109">
            <a:off x="15177720" y="5594819"/>
            <a:ext cx="5659146" cy="72384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5650">
            <a:off x="1578998" y="811582"/>
            <a:ext cx="15100031" cy="83461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21556">
            <a:off x="-749508" y="8649742"/>
            <a:ext cx="7007079" cy="16052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595936" y="-937634"/>
            <a:ext cx="4690872" cy="49330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6880">
            <a:off x="2576936" y="1539722"/>
            <a:ext cx="13134127" cy="257757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103903" y="2047458"/>
            <a:ext cx="12080193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FFFFFF"/>
                </a:solidFill>
                <a:latin typeface="IreneFlorentina"/>
              </a:rPr>
              <a:t>WIE HEBBEN ER INVLOED OP ONZE SOCIALE OMGEVING?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502623">
            <a:off x="8147495" y="9185108"/>
            <a:ext cx="4201606" cy="9426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234937" y="6596540"/>
            <a:ext cx="4602838" cy="426337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2639142" y="7714147"/>
            <a:ext cx="3647640" cy="2326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IreneFlorentina Bold"/>
              </a:rPr>
              <a:t>Vinden zij jullie antwoorden net zo belangrijk?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110893" y="5947749"/>
            <a:ext cx="6003736" cy="556096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228738" y="7564275"/>
            <a:ext cx="3647640" cy="116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IreneFlorentina Bold"/>
              </a:rPr>
              <a:t>Laten we het vragen in een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228738" y="8639659"/>
            <a:ext cx="3647640" cy="764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 spc="-131">
                <a:solidFill>
                  <a:srgbClr val="1A4B93"/>
                </a:solidFill>
                <a:latin typeface="Poetsen Bold"/>
              </a:rPr>
              <a:t>Interview! 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227015" y="71322"/>
            <a:ext cx="3717779" cy="2089783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 rot="1087524">
            <a:off x="11645948" y="5333937"/>
            <a:ext cx="411152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1A4B93"/>
                </a:solidFill>
                <a:latin typeface="IreneFlorentina"/>
              </a:rPr>
              <a:t> Directeur?</a:t>
            </a:r>
          </a:p>
        </p:txBody>
      </p:sp>
      <p:sp>
        <p:nvSpPr>
          <p:cNvPr id="20" name="TextBox 20"/>
          <p:cNvSpPr txBox="1"/>
          <p:nvPr/>
        </p:nvSpPr>
        <p:spPr>
          <a:xfrm rot="554466">
            <a:off x="6899917" y="4932999"/>
            <a:ext cx="4509025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1A4B93"/>
                </a:solidFill>
                <a:latin typeface="IreneFlorentina"/>
              </a:rPr>
              <a:t> Wijkagent?</a:t>
            </a:r>
          </a:p>
        </p:txBody>
      </p:sp>
      <p:sp>
        <p:nvSpPr>
          <p:cNvPr id="21" name="TextBox 21"/>
          <p:cNvSpPr txBox="1"/>
          <p:nvPr/>
        </p:nvSpPr>
        <p:spPr>
          <a:xfrm rot="-1009329">
            <a:off x="2436906" y="5333285"/>
            <a:ext cx="4403378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1A4B93"/>
                </a:solidFill>
                <a:latin typeface="IreneFlorentina"/>
              </a:rPr>
              <a:t>Gemeente?</a:t>
            </a:r>
          </a:p>
        </p:txBody>
      </p:sp>
      <p:sp>
        <p:nvSpPr>
          <p:cNvPr id="22" name="TextBox 22"/>
          <p:cNvSpPr txBox="1"/>
          <p:nvPr/>
        </p:nvSpPr>
        <p:spPr>
          <a:xfrm rot="761076">
            <a:off x="6418530" y="6555056"/>
            <a:ext cx="5253271" cy="793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1A4B93"/>
                </a:solidFill>
                <a:latin typeface="IreneFlorentina"/>
              </a:rPr>
              <a:t>Burgemeester?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0" y="9258300"/>
            <a:ext cx="1028700" cy="1028700"/>
            <a:chOff x="0" y="0"/>
            <a:chExt cx="1371600" cy="1371600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24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1371600" cy="1371600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>
            <a:xfrm>
              <a:off x="0" y="0"/>
              <a:ext cx="1371600" cy="1371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36342" y="3106211"/>
            <a:ext cx="3981408" cy="4074578"/>
            <a:chOff x="0" y="0"/>
            <a:chExt cx="4257517" cy="4357148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4271847" cy="4389202"/>
            </a:xfrm>
            <a:custGeom>
              <a:avLst/>
              <a:gdLst/>
              <a:ahLst/>
              <a:cxnLst/>
              <a:rect l="l" t="t" r="r" b="b"/>
              <a:pathLst>
                <a:path w="4271847" h="4389202">
                  <a:moveTo>
                    <a:pt x="63030" y="3795648"/>
                  </a:moveTo>
                  <a:cubicBezTo>
                    <a:pt x="63030" y="3795648"/>
                    <a:pt x="0" y="354908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378774" y="6965"/>
                  </a:cubicBezTo>
                  <a:lnTo>
                    <a:pt x="3378776" y="6965"/>
                  </a:lnTo>
                  <a:cubicBezTo>
                    <a:pt x="3595523" y="16819"/>
                    <a:pt x="3799838" y="36481"/>
                    <a:pt x="3934026" y="101690"/>
                  </a:cubicBezTo>
                  <a:cubicBezTo>
                    <a:pt x="4190072" y="226120"/>
                    <a:pt x="4271847" y="459160"/>
                    <a:pt x="4266359" y="704684"/>
                  </a:cubicBezTo>
                  <a:cubicBezTo>
                    <a:pt x="4266359" y="704684"/>
                    <a:pt x="4223072" y="1013073"/>
                    <a:pt x="4230505" y="1248607"/>
                  </a:cubicBezTo>
                  <a:cubicBezTo>
                    <a:pt x="4237628" y="3537450"/>
                    <a:pt x="4244785" y="3733052"/>
                    <a:pt x="4244785" y="3733052"/>
                  </a:cubicBezTo>
                  <a:cubicBezTo>
                    <a:pt x="4228103" y="3948785"/>
                    <a:pt x="4113459" y="4159397"/>
                    <a:pt x="3916590" y="4271021"/>
                  </a:cubicBezTo>
                  <a:cubicBezTo>
                    <a:pt x="3766239" y="4356269"/>
                    <a:pt x="3568208" y="4371367"/>
                    <a:pt x="2829671" y="4360625"/>
                  </a:cubicBezTo>
                  <a:lnTo>
                    <a:pt x="2829638" y="4360625"/>
                  </a:lnTo>
                  <a:cubicBezTo>
                    <a:pt x="645952" y="4355349"/>
                    <a:pt x="384604" y="4389202"/>
                    <a:pt x="254278" y="4280044"/>
                  </a:cubicBezTo>
                  <a:cubicBezTo>
                    <a:pt x="145767" y="4189159"/>
                    <a:pt x="81795" y="3995847"/>
                    <a:pt x="63030" y="37956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31604" flipV="1">
            <a:off x="-1800873" y="6900548"/>
            <a:ext cx="5659146" cy="72384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972607" y="-1469875"/>
            <a:ext cx="6630785" cy="70133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269646" y="-2447845"/>
            <a:ext cx="4596692" cy="47634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27015" y="71322"/>
            <a:ext cx="3717779" cy="2089783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8734976"/>
            <a:ext cx="1552024" cy="1552024"/>
            <a:chOff x="0" y="0"/>
            <a:chExt cx="2069366" cy="2069366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4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2069366" cy="2069366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0" y="0"/>
              <a:ext cx="2069366" cy="2069366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4028069" y="3272526"/>
            <a:ext cx="3424139" cy="374194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6503690" y="5543455"/>
            <a:ext cx="960405" cy="1766632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844014" y="3647123"/>
            <a:ext cx="2966063" cy="2907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IreneFlorentina"/>
              </a:rPr>
              <a:t>Ieder groepje nodigt één sleutelfiguur uit!</a:t>
            </a:r>
          </a:p>
        </p:txBody>
      </p:sp>
      <p:sp>
        <p:nvSpPr>
          <p:cNvPr id="19" name="TextBox 19"/>
          <p:cNvSpPr txBox="1"/>
          <p:nvPr/>
        </p:nvSpPr>
        <p:spPr>
          <a:xfrm rot="761076">
            <a:off x="14298646" y="4209632"/>
            <a:ext cx="2900809" cy="178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err="1">
                <a:solidFill>
                  <a:srgbClr val="1A4B93"/>
                </a:solidFill>
                <a:latin typeface="IreneFlorentina"/>
              </a:rPr>
              <a:t>Vul</a:t>
            </a:r>
            <a:r>
              <a:rPr lang="en-US" sz="3400">
                <a:solidFill>
                  <a:srgbClr val="1A4B93"/>
                </a:solidFill>
                <a:latin typeface="IreneFlorentina"/>
              </a:rPr>
              <a:t> de </a:t>
            </a:r>
            <a:r>
              <a:rPr lang="en-US" sz="3400" err="1">
                <a:solidFill>
                  <a:srgbClr val="1A4B93"/>
                </a:solidFill>
                <a:latin typeface="IreneFlorentina"/>
              </a:rPr>
              <a:t>uitnodiging</a:t>
            </a:r>
            <a:r>
              <a:rPr lang="en-US" sz="3400">
                <a:solidFill>
                  <a:srgbClr val="1A4B93"/>
                </a:solidFill>
                <a:latin typeface="IreneFlorentina"/>
              </a:rPr>
              <a:t> in!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1723CA0-C1DA-4A95-A9CF-A15F058E26A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75386" y="1297128"/>
            <a:ext cx="6120151" cy="8492654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7E9AD807-4E96-A437-8D20-B4C9BAB186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4123102" flipH="1">
            <a:off x="13732095" y="6154208"/>
            <a:ext cx="5214291" cy="6669442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11717E80-F772-4E00-2209-899605EA9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757" y="7616008"/>
            <a:ext cx="4202243" cy="25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36342" y="3106211"/>
            <a:ext cx="3981408" cy="4074578"/>
            <a:chOff x="0" y="0"/>
            <a:chExt cx="4257517" cy="4357148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4271847" cy="4389202"/>
            </a:xfrm>
            <a:custGeom>
              <a:avLst/>
              <a:gdLst/>
              <a:ahLst/>
              <a:cxnLst/>
              <a:rect l="l" t="t" r="r" b="b"/>
              <a:pathLst>
                <a:path w="4271847" h="4389202">
                  <a:moveTo>
                    <a:pt x="63030" y="3795648"/>
                  </a:moveTo>
                  <a:cubicBezTo>
                    <a:pt x="63030" y="3795648"/>
                    <a:pt x="0" y="354908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378774" y="6965"/>
                  </a:cubicBezTo>
                  <a:lnTo>
                    <a:pt x="3378776" y="6965"/>
                  </a:lnTo>
                  <a:cubicBezTo>
                    <a:pt x="3595523" y="16819"/>
                    <a:pt x="3799838" y="36481"/>
                    <a:pt x="3934026" y="101690"/>
                  </a:cubicBezTo>
                  <a:cubicBezTo>
                    <a:pt x="4190072" y="226120"/>
                    <a:pt x="4271847" y="459160"/>
                    <a:pt x="4266359" y="704684"/>
                  </a:cubicBezTo>
                  <a:cubicBezTo>
                    <a:pt x="4266359" y="704684"/>
                    <a:pt x="4223072" y="1013073"/>
                    <a:pt x="4230505" y="1248607"/>
                  </a:cubicBezTo>
                  <a:cubicBezTo>
                    <a:pt x="4237628" y="3537450"/>
                    <a:pt x="4244785" y="3733052"/>
                    <a:pt x="4244785" y="3733052"/>
                  </a:cubicBezTo>
                  <a:cubicBezTo>
                    <a:pt x="4228103" y="3948785"/>
                    <a:pt x="4113459" y="4159397"/>
                    <a:pt x="3916590" y="4271021"/>
                  </a:cubicBezTo>
                  <a:cubicBezTo>
                    <a:pt x="3766239" y="4356269"/>
                    <a:pt x="3568208" y="4371367"/>
                    <a:pt x="2829671" y="4360625"/>
                  </a:cubicBezTo>
                  <a:lnTo>
                    <a:pt x="2829638" y="4360625"/>
                  </a:lnTo>
                  <a:cubicBezTo>
                    <a:pt x="645952" y="4355349"/>
                    <a:pt x="384604" y="4389202"/>
                    <a:pt x="254278" y="4280044"/>
                  </a:cubicBezTo>
                  <a:cubicBezTo>
                    <a:pt x="145767" y="4189159"/>
                    <a:pt x="81795" y="3995847"/>
                    <a:pt x="63030" y="37956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31604" flipV="1">
            <a:off x="-1800873" y="6900548"/>
            <a:ext cx="5659146" cy="72384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972607" y="-1469875"/>
            <a:ext cx="6630785" cy="70133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269646" y="-2447845"/>
            <a:ext cx="4596692" cy="47634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27015" y="71322"/>
            <a:ext cx="3717779" cy="2089783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8734976"/>
            <a:ext cx="1552024" cy="1552024"/>
            <a:chOff x="0" y="0"/>
            <a:chExt cx="2069366" cy="2069366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4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2069366" cy="2069366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0" y="0"/>
              <a:ext cx="2069366" cy="2069366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827695" y="1753549"/>
            <a:ext cx="6632610" cy="775743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461704" y="4667757"/>
            <a:ext cx="4370222" cy="3518029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7461704" y="4663580"/>
            <a:ext cx="631161" cy="3522205"/>
            <a:chOff x="0" y="0"/>
            <a:chExt cx="841548" cy="4696274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8580" y="0"/>
              <a:ext cx="822968" cy="822968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12700" y="988068"/>
              <a:ext cx="801286" cy="801286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>
              <a:off x="0" y="1967154"/>
              <a:ext cx="808107" cy="808107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>
              <a:fillRect/>
            </a:stretch>
          </p:blipFill>
          <p:spPr>
            <a:xfrm>
              <a:off x="12700" y="2940361"/>
              <a:ext cx="795407" cy="795407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rcRect/>
            <a:stretch>
              <a:fillRect/>
            </a:stretch>
          </p:blipFill>
          <p:spPr>
            <a:xfrm>
              <a:off x="12700" y="3900867"/>
              <a:ext cx="795407" cy="795407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11571736" y="8461918"/>
            <a:ext cx="1592763" cy="159276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12784155" y="3732848"/>
            <a:ext cx="2880927" cy="2932241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3361887" y="2666048"/>
            <a:ext cx="12569857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1A4B93"/>
                </a:solidFill>
                <a:latin typeface="IreneFlorentina"/>
              </a:rPr>
              <a:t>WERKBOEKJE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844014" y="3356610"/>
            <a:ext cx="2966063" cy="3488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IreneFlorentina"/>
              </a:rPr>
              <a:t>We gaan bladzijde 2 alvast invullen met de klas top 5!</a:t>
            </a:r>
          </a:p>
        </p:txBody>
      </p:sp>
      <p:pic>
        <p:nvPicPr>
          <p:cNvPr id="27" name="Picture 6">
            <a:extLst>
              <a:ext uri="{FF2B5EF4-FFF2-40B4-BE49-F238E27FC236}">
                <a16:creationId xmlns:a16="http://schemas.microsoft.com/office/drawing/2014/main" id="{2CBF798E-5220-869F-E946-7DFC92681FA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 rot="-4123102" flipH="1">
            <a:off x="13732095" y="6154208"/>
            <a:ext cx="5214291" cy="6669442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FD6015E2-0750-D351-B13B-01AABCF29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757" y="7616008"/>
            <a:ext cx="4202243" cy="25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31604" flipV="1">
            <a:off x="-1800873" y="6900548"/>
            <a:ext cx="5659146" cy="72384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972607" y="-1469875"/>
            <a:ext cx="6630785" cy="701333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269646" y="-2447845"/>
            <a:ext cx="4596692" cy="4763411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858400" y="3826268"/>
            <a:ext cx="4996753" cy="5113683"/>
            <a:chOff x="0" y="0"/>
            <a:chExt cx="4257517" cy="4357148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4271847" cy="4389202"/>
            </a:xfrm>
            <a:custGeom>
              <a:avLst/>
              <a:gdLst/>
              <a:ahLst/>
              <a:cxnLst/>
              <a:rect l="l" t="t" r="r" b="b"/>
              <a:pathLst>
                <a:path w="4271847" h="4389202">
                  <a:moveTo>
                    <a:pt x="63030" y="3795648"/>
                  </a:moveTo>
                  <a:cubicBezTo>
                    <a:pt x="63030" y="3795648"/>
                    <a:pt x="0" y="354908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378774" y="6965"/>
                  </a:cubicBezTo>
                  <a:lnTo>
                    <a:pt x="3378776" y="6965"/>
                  </a:lnTo>
                  <a:cubicBezTo>
                    <a:pt x="3595523" y="16819"/>
                    <a:pt x="3799838" y="36481"/>
                    <a:pt x="3934026" y="101690"/>
                  </a:cubicBezTo>
                  <a:cubicBezTo>
                    <a:pt x="4190072" y="226120"/>
                    <a:pt x="4271847" y="459160"/>
                    <a:pt x="4266359" y="704684"/>
                  </a:cubicBezTo>
                  <a:cubicBezTo>
                    <a:pt x="4266359" y="704684"/>
                    <a:pt x="4223072" y="1013073"/>
                    <a:pt x="4230505" y="1248607"/>
                  </a:cubicBezTo>
                  <a:cubicBezTo>
                    <a:pt x="4237628" y="3537450"/>
                    <a:pt x="4244785" y="3733052"/>
                    <a:pt x="4244785" y="3733052"/>
                  </a:cubicBezTo>
                  <a:cubicBezTo>
                    <a:pt x="4228103" y="3948785"/>
                    <a:pt x="4113459" y="4159397"/>
                    <a:pt x="3916590" y="4271021"/>
                  </a:cubicBezTo>
                  <a:cubicBezTo>
                    <a:pt x="3766239" y="4356269"/>
                    <a:pt x="3568208" y="4371367"/>
                    <a:pt x="2829671" y="4360625"/>
                  </a:cubicBezTo>
                  <a:lnTo>
                    <a:pt x="2829638" y="4360625"/>
                  </a:lnTo>
                  <a:cubicBezTo>
                    <a:pt x="645952" y="4355349"/>
                    <a:pt x="384604" y="4389202"/>
                    <a:pt x="254278" y="4280044"/>
                  </a:cubicBezTo>
                  <a:cubicBezTo>
                    <a:pt x="145767" y="4189159"/>
                    <a:pt x="81795" y="3995847"/>
                    <a:pt x="63030" y="37956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6506557" y="3826268"/>
            <a:ext cx="4996753" cy="5113683"/>
            <a:chOff x="0" y="0"/>
            <a:chExt cx="4257517" cy="4357148"/>
          </a:xfrm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4271847" cy="4389202"/>
            </a:xfrm>
            <a:custGeom>
              <a:avLst/>
              <a:gdLst/>
              <a:ahLst/>
              <a:cxnLst/>
              <a:rect l="l" t="t" r="r" b="b"/>
              <a:pathLst>
                <a:path w="4271847" h="4389202">
                  <a:moveTo>
                    <a:pt x="63030" y="3795648"/>
                  </a:moveTo>
                  <a:cubicBezTo>
                    <a:pt x="63030" y="3795648"/>
                    <a:pt x="0" y="354908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378774" y="6965"/>
                  </a:cubicBezTo>
                  <a:lnTo>
                    <a:pt x="3378776" y="6965"/>
                  </a:lnTo>
                  <a:cubicBezTo>
                    <a:pt x="3595523" y="16819"/>
                    <a:pt x="3799838" y="36481"/>
                    <a:pt x="3934026" y="101690"/>
                  </a:cubicBezTo>
                  <a:cubicBezTo>
                    <a:pt x="4190072" y="226120"/>
                    <a:pt x="4271847" y="459160"/>
                    <a:pt x="4266359" y="704684"/>
                  </a:cubicBezTo>
                  <a:cubicBezTo>
                    <a:pt x="4266359" y="704684"/>
                    <a:pt x="4223072" y="1013073"/>
                    <a:pt x="4230505" y="1248607"/>
                  </a:cubicBezTo>
                  <a:cubicBezTo>
                    <a:pt x="4237628" y="3537450"/>
                    <a:pt x="4244785" y="3733052"/>
                    <a:pt x="4244785" y="3733052"/>
                  </a:cubicBezTo>
                  <a:cubicBezTo>
                    <a:pt x="4228103" y="3948785"/>
                    <a:pt x="4113459" y="4159397"/>
                    <a:pt x="3916590" y="4271021"/>
                  </a:cubicBezTo>
                  <a:cubicBezTo>
                    <a:pt x="3766239" y="4356269"/>
                    <a:pt x="3568208" y="4371367"/>
                    <a:pt x="2829671" y="4360625"/>
                  </a:cubicBezTo>
                  <a:lnTo>
                    <a:pt x="2829638" y="4360625"/>
                  </a:lnTo>
                  <a:cubicBezTo>
                    <a:pt x="645952" y="4355349"/>
                    <a:pt x="384604" y="4389202"/>
                    <a:pt x="254278" y="4280044"/>
                  </a:cubicBezTo>
                  <a:cubicBezTo>
                    <a:pt x="145767" y="4189159"/>
                    <a:pt x="81795" y="3995847"/>
                    <a:pt x="63030" y="37956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2168754" y="3826268"/>
            <a:ext cx="4996753" cy="5113683"/>
            <a:chOff x="0" y="0"/>
            <a:chExt cx="4257517" cy="4357148"/>
          </a:xfrm>
        </p:grpSpPr>
        <p:sp>
          <p:nvSpPr>
            <p:cNvPr id="11" name="Freeform 11"/>
            <p:cNvSpPr/>
            <p:nvPr/>
          </p:nvSpPr>
          <p:spPr>
            <a:xfrm>
              <a:off x="-9098" y="-6509"/>
              <a:ext cx="4271847" cy="4389202"/>
            </a:xfrm>
            <a:custGeom>
              <a:avLst/>
              <a:gdLst/>
              <a:ahLst/>
              <a:cxnLst/>
              <a:rect l="l" t="t" r="r" b="b"/>
              <a:pathLst>
                <a:path w="4271847" h="4389202">
                  <a:moveTo>
                    <a:pt x="63030" y="3795648"/>
                  </a:moveTo>
                  <a:cubicBezTo>
                    <a:pt x="63030" y="3795648"/>
                    <a:pt x="0" y="354908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378774" y="6965"/>
                  </a:cubicBezTo>
                  <a:lnTo>
                    <a:pt x="3378776" y="6965"/>
                  </a:lnTo>
                  <a:cubicBezTo>
                    <a:pt x="3595523" y="16819"/>
                    <a:pt x="3799838" y="36481"/>
                    <a:pt x="3934026" y="101690"/>
                  </a:cubicBezTo>
                  <a:cubicBezTo>
                    <a:pt x="4190072" y="226120"/>
                    <a:pt x="4271847" y="459160"/>
                    <a:pt x="4266359" y="704684"/>
                  </a:cubicBezTo>
                  <a:cubicBezTo>
                    <a:pt x="4266359" y="704684"/>
                    <a:pt x="4223072" y="1013073"/>
                    <a:pt x="4230505" y="1248607"/>
                  </a:cubicBezTo>
                  <a:cubicBezTo>
                    <a:pt x="4237628" y="3537450"/>
                    <a:pt x="4244785" y="3733052"/>
                    <a:pt x="4244785" y="3733052"/>
                  </a:cubicBezTo>
                  <a:cubicBezTo>
                    <a:pt x="4228103" y="3948785"/>
                    <a:pt x="4113459" y="4159397"/>
                    <a:pt x="3916590" y="4271021"/>
                  </a:cubicBezTo>
                  <a:cubicBezTo>
                    <a:pt x="3766239" y="4356269"/>
                    <a:pt x="3568208" y="4371367"/>
                    <a:pt x="2829671" y="4360625"/>
                  </a:cubicBezTo>
                  <a:lnTo>
                    <a:pt x="2829638" y="4360625"/>
                  </a:lnTo>
                  <a:cubicBezTo>
                    <a:pt x="645952" y="4355349"/>
                    <a:pt x="384604" y="4389202"/>
                    <a:pt x="254278" y="4280044"/>
                  </a:cubicBezTo>
                  <a:cubicBezTo>
                    <a:pt x="145767" y="4189159"/>
                    <a:pt x="81795" y="3995847"/>
                    <a:pt x="63030" y="37956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50670" y="5143500"/>
            <a:ext cx="3232921" cy="32988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342792" y="5242110"/>
            <a:ext cx="3324283" cy="30708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67553" y="5242110"/>
            <a:ext cx="3413044" cy="333237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532957" y="4283268"/>
            <a:ext cx="3647640" cy="582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IreneFlorentina Bold"/>
              </a:rPr>
              <a:t>Interviewer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181113" y="4283268"/>
            <a:ext cx="3647640" cy="582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IreneFlorentina Bold"/>
              </a:rPr>
              <a:t>Analist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843311" y="4283268"/>
            <a:ext cx="3647640" cy="582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IreneFlorentina Bold"/>
              </a:rPr>
              <a:t>Vormgever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199904" y="1360326"/>
            <a:ext cx="12569857" cy="698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900" spc="-147">
                <a:solidFill>
                  <a:srgbClr val="1A4B93"/>
                </a:solidFill>
                <a:latin typeface="IreneFlorentina"/>
              </a:rPr>
              <a:t>DE DAG VAN HET ONDERZOEK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551434" y="2956257"/>
            <a:ext cx="13218327" cy="582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IreneFlorentina Bold"/>
              </a:rPr>
              <a:t>je </a:t>
            </a:r>
            <a:r>
              <a:rPr lang="en-US" sz="3300" spc="-99" err="1">
                <a:solidFill>
                  <a:srgbClr val="1A4B93"/>
                </a:solidFill>
                <a:latin typeface="IreneFlorentina Bold"/>
              </a:rPr>
              <a:t>kunt</a:t>
            </a:r>
            <a:r>
              <a:rPr lang="en-US" sz="3300" spc="-99">
                <a:solidFill>
                  <a:srgbClr val="1A4B93"/>
                </a:solidFill>
                <a:latin typeface="IreneFlorentina Bold"/>
              </a:rPr>
              <a:t> </a:t>
            </a:r>
            <a:r>
              <a:rPr lang="en-US" sz="3300" spc="-99" err="1">
                <a:solidFill>
                  <a:srgbClr val="1A4B93"/>
                </a:solidFill>
                <a:latin typeface="IreneFlorentina Bold"/>
              </a:rPr>
              <a:t>hierbij</a:t>
            </a:r>
            <a:r>
              <a:rPr lang="en-US" sz="3300" spc="-99">
                <a:solidFill>
                  <a:srgbClr val="1A4B93"/>
                </a:solidFill>
                <a:latin typeface="IreneFlorentina Bold"/>
              </a:rPr>
              <a:t> </a:t>
            </a:r>
            <a:r>
              <a:rPr lang="en-US" sz="3300" spc="-99" err="1">
                <a:solidFill>
                  <a:srgbClr val="1A4B93"/>
                </a:solidFill>
                <a:latin typeface="IreneFlorentina Bold"/>
              </a:rPr>
              <a:t>één</a:t>
            </a:r>
            <a:r>
              <a:rPr lang="en-US" sz="3300" spc="-99">
                <a:solidFill>
                  <a:srgbClr val="1A4B93"/>
                </a:solidFill>
                <a:latin typeface="IreneFlorentina Bold"/>
              </a:rPr>
              <a:t> van de </a:t>
            </a:r>
            <a:r>
              <a:rPr lang="en-US" sz="3300" spc="-99" err="1">
                <a:solidFill>
                  <a:srgbClr val="1A4B93"/>
                </a:solidFill>
                <a:latin typeface="IreneFlorentina Bold"/>
              </a:rPr>
              <a:t>volgende</a:t>
            </a:r>
            <a:r>
              <a:rPr lang="en-US" sz="3300" spc="-99">
                <a:solidFill>
                  <a:srgbClr val="1A4B93"/>
                </a:solidFill>
                <a:latin typeface="IreneFlorentina Bold"/>
              </a:rPr>
              <a:t> </a:t>
            </a:r>
            <a:r>
              <a:rPr lang="en-US" sz="3300" spc="-99" err="1">
                <a:solidFill>
                  <a:srgbClr val="1A4B93"/>
                </a:solidFill>
                <a:latin typeface="IreneFlorentina Bold"/>
              </a:rPr>
              <a:t>rollen</a:t>
            </a:r>
            <a:r>
              <a:rPr lang="en-US" sz="3300" spc="-99">
                <a:solidFill>
                  <a:srgbClr val="1A4B93"/>
                </a:solidFill>
                <a:latin typeface="IreneFlorentina Bold"/>
              </a:rPr>
              <a:t> </a:t>
            </a:r>
            <a:r>
              <a:rPr lang="en-US" sz="3300" spc="-99" err="1">
                <a:solidFill>
                  <a:srgbClr val="1A4B93"/>
                </a:solidFill>
                <a:latin typeface="IreneFlorentina Bold"/>
              </a:rPr>
              <a:t>aannemen</a:t>
            </a:r>
            <a:r>
              <a:rPr lang="en-US" sz="3300" spc="-99">
                <a:solidFill>
                  <a:srgbClr val="1A4B93"/>
                </a:solidFill>
                <a:latin typeface="IreneFlorentina Bold"/>
              </a:rPr>
              <a:t>: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227015" y="71322"/>
            <a:ext cx="3717779" cy="2089783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>
            <a:off x="0" y="8734976"/>
            <a:ext cx="1552024" cy="1552024"/>
            <a:chOff x="0" y="0"/>
            <a:chExt cx="2069366" cy="2069366"/>
          </a:xfrm>
        </p:grpSpPr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20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2069366" cy="2069366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>
            <a:xfrm>
              <a:off x="0" y="0"/>
              <a:ext cx="2069366" cy="2069366"/>
            </a:xfrm>
            <a:prstGeom prst="rect">
              <a:avLst/>
            </a:prstGeom>
          </p:spPr>
        </p:pic>
      </p:grpSp>
      <p:pic>
        <p:nvPicPr>
          <p:cNvPr id="27" name="Picture 6">
            <a:extLst>
              <a:ext uri="{FF2B5EF4-FFF2-40B4-BE49-F238E27FC236}">
                <a16:creationId xmlns:a16="http://schemas.microsoft.com/office/drawing/2014/main" id="{38AB883B-3067-8861-B11C-64A5C9D8A6F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4123102" flipH="1">
            <a:off x="13732095" y="6154208"/>
            <a:ext cx="5214291" cy="6669442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A8C4BF76-839E-36A6-DB82-36A8A4987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757" y="7616008"/>
            <a:ext cx="4202243" cy="25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67987" y="405329"/>
            <a:ext cx="3905818" cy="39058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650">
            <a:off x="1548995" y="1274915"/>
            <a:ext cx="14223654" cy="78618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812954">
            <a:off x="-1710919" y="7166484"/>
            <a:ext cx="5659146" cy="72384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316803">
            <a:off x="15626399" y="4697372"/>
            <a:ext cx="3668355" cy="36683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016853" flipH="1">
            <a:off x="4043858" y="-14781"/>
            <a:ext cx="3046234" cy="28634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03504">
            <a:off x="-1323176" y="5135862"/>
            <a:ext cx="4171749" cy="216930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33123"/>
          <a:stretch>
            <a:fillRect/>
          </a:stretch>
        </p:blipFill>
        <p:spPr>
          <a:xfrm rot="5400000" flipH="1">
            <a:off x="8382578" y="3513117"/>
            <a:ext cx="942146" cy="3856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33123"/>
          <a:stretch>
            <a:fillRect/>
          </a:stretch>
        </p:blipFill>
        <p:spPr>
          <a:xfrm rot="-3960071">
            <a:off x="7775114" y="5505989"/>
            <a:ext cx="942146" cy="38565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33123"/>
          <a:stretch>
            <a:fillRect/>
          </a:stretch>
        </p:blipFill>
        <p:spPr>
          <a:xfrm rot="-7127771" flipV="1">
            <a:off x="9966638" y="5387257"/>
            <a:ext cx="942146" cy="3856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782230" y="5971723"/>
            <a:ext cx="876593" cy="84471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599491">
            <a:off x="4346595" y="6538538"/>
            <a:ext cx="627274" cy="180628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984781" y="2155135"/>
            <a:ext cx="14318438" cy="934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1A4B93"/>
                </a:solidFill>
                <a:latin typeface="IreneFlorentina"/>
              </a:rPr>
              <a:t>Sociaal gedrag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5348049" y="71322"/>
            <a:ext cx="2679029" cy="255069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132728" y="4271096"/>
            <a:ext cx="14318438" cy="934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1A4B93"/>
                </a:solidFill>
                <a:latin typeface="IreneFlorentina"/>
              </a:rPr>
              <a:t>Sociale vaardigheden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192021" y="5418837"/>
            <a:ext cx="4889522" cy="166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 err="1">
                <a:solidFill>
                  <a:srgbClr val="1A4B93"/>
                </a:solidFill>
                <a:latin typeface="IreneFlorentina"/>
              </a:rPr>
              <a:t>Sociale</a:t>
            </a:r>
            <a:r>
              <a:rPr lang="en-US" sz="4700">
                <a:solidFill>
                  <a:srgbClr val="1A4B93"/>
                </a:solidFill>
                <a:latin typeface="IreneFlorentina"/>
              </a:rPr>
              <a:t> </a:t>
            </a:r>
          </a:p>
          <a:p>
            <a:pPr algn="ctr">
              <a:lnSpc>
                <a:spcPts val="6580"/>
              </a:lnSpc>
            </a:pPr>
            <a:r>
              <a:rPr lang="en-US" sz="4700" err="1">
                <a:solidFill>
                  <a:srgbClr val="1A4B93"/>
                </a:solidFill>
                <a:latin typeface="IreneFlorentina"/>
              </a:rPr>
              <a:t>omgeving</a:t>
            </a:r>
            <a:r>
              <a:rPr lang="en-US" sz="4700">
                <a:solidFill>
                  <a:srgbClr val="1A4B93"/>
                </a:solidFill>
                <a:latin typeface="IreneFlorentina"/>
              </a:rPr>
              <a:t> 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6843682" y="7183107"/>
            <a:ext cx="5258224" cy="347042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227015" y="71322"/>
            <a:ext cx="3717779" cy="2089783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7C4FFACD-3164-7D55-1CF2-CB3E9068A54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1283053">
            <a:off x="12212850" y="5978495"/>
            <a:ext cx="8757972" cy="5802156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CC06D1F5-2DF0-CB70-3383-269161552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757" y="7594156"/>
            <a:ext cx="4202243" cy="25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17">
            <a:extLst>
              <a:ext uri="{FF2B5EF4-FFF2-40B4-BE49-F238E27FC236}">
                <a16:creationId xmlns:a16="http://schemas.microsoft.com/office/drawing/2014/main" id="{0EFC6A75-3B03-7911-2C52-6B2BDD6BADCD}"/>
              </a:ext>
            </a:extLst>
          </p:cNvPr>
          <p:cNvSpPr txBox="1"/>
          <p:nvPr/>
        </p:nvSpPr>
        <p:spPr>
          <a:xfrm>
            <a:off x="4638015" y="5263895"/>
            <a:ext cx="3465626" cy="859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 err="1">
                <a:solidFill>
                  <a:srgbClr val="1A4B93"/>
                </a:solidFill>
                <a:latin typeface="IreneFlorentina"/>
              </a:rPr>
              <a:t>Genen</a:t>
            </a:r>
            <a:r>
              <a:rPr lang="en-US" sz="4800">
                <a:solidFill>
                  <a:srgbClr val="1A4B93"/>
                </a:solidFill>
                <a:latin typeface="IreneFlorentina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27015" y="71322"/>
            <a:ext cx="3717779" cy="20897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147040" y="1702293"/>
            <a:ext cx="3746164" cy="34698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4972607" y="-1469875"/>
            <a:ext cx="6630785" cy="70133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281851">
            <a:off x="317614" y="7789812"/>
            <a:ext cx="4900952" cy="23970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9156" y="3777415"/>
            <a:ext cx="4194413" cy="38850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402518" y="7569795"/>
            <a:ext cx="3903971" cy="36160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033489" y="8059698"/>
            <a:ext cx="3445011" cy="31909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861219" y="1702293"/>
            <a:ext cx="3957580" cy="366570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42364" y="6158566"/>
            <a:ext cx="3903971" cy="36160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513014" y="4934946"/>
            <a:ext cx="4426531" cy="410007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460634">
            <a:off x="3937021" y="6535693"/>
            <a:ext cx="1492213" cy="40849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5322641" y="2637590"/>
            <a:ext cx="2988108" cy="2203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spc="-75">
                <a:solidFill>
                  <a:srgbClr val="1A4B93"/>
                </a:solidFill>
                <a:latin typeface="IreneFlorentina"/>
              </a:rPr>
              <a:t>Overleg met je groepje en maak een top 5 van jullie antwoorden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576134">
            <a:off x="8256243" y="3588833"/>
            <a:ext cx="1377771" cy="37716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4556561" flipH="1" flipV="1">
            <a:off x="6449942" y="5868594"/>
            <a:ext cx="1492213" cy="4084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9341089" flipH="1">
            <a:off x="12145672" y="6262588"/>
            <a:ext cx="1461955" cy="40021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 rot="-1079267">
            <a:off x="10258069" y="3162016"/>
            <a:ext cx="1285224" cy="673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Poetsen"/>
              </a:rPr>
              <a:t>Stap 4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66524" y="3447737"/>
            <a:ext cx="3554335" cy="329220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980799" y="8835586"/>
            <a:ext cx="1550391" cy="1226428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 rot="-2045131">
            <a:off x="4665964" y="2160449"/>
            <a:ext cx="1270743" cy="671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Poetsen"/>
              </a:rPr>
              <a:t>Stap 3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4452552" y="-528753"/>
            <a:ext cx="9678789" cy="268985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439678" y="8488826"/>
            <a:ext cx="2148837" cy="1519747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593436" y="4920223"/>
            <a:ext cx="3429583" cy="1912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spc="-81">
                <a:solidFill>
                  <a:srgbClr val="1A4B93"/>
                </a:solidFill>
                <a:latin typeface="IreneFlorentina"/>
              </a:rPr>
              <a:t>Je krijgt een vraag met anderen in een groepje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204591" y="6988952"/>
            <a:ext cx="2889181" cy="2388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spc="-81">
                <a:solidFill>
                  <a:srgbClr val="1A4B93"/>
                </a:solidFill>
                <a:latin typeface="IreneFlorentina"/>
              </a:rPr>
              <a:t>Denk zelf na over antwoorden en schrijf het op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056857" y="5964548"/>
            <a:ext cx="3338846" cy="2388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spc="-81">
                <a:solidFill>
                  <a:srgbClr val="1A4B93"/>
                </a:solidFill>
                <a:latin typeface="IreneFlorentina"/>
              </a:rPr>
              <a:t>Deel je top 5 met de hele klas en maak met iedereen  één top 5!</a:t>
            </a:r>
          </a:p>
        </p:txBody>
      </p:sp>
      <p:sp>
        <p:nvSpPr>
          <p:cNvPr id="30" name="TextBox 30"/>
          <p:cNvSpPr txBox="1"/>
          <p:nvPr/>
        </p:nvSpPr>
        <p:spPr>
          <a:xfrm rot="-1634000">
            <a:off x="897358" y="3915230"/>
            <a:ext cx="1193277" cy="659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Poetsen"/>
              </a:rPr>
              <a:t>Stap 1</a:t>
            </a:r>
          </a:p>
        </p:txBody>
      </p:sp>
      <p:sp>
        <p:nvSpPr>
          <p:cNvPr id="31" name="TextBox 31"/>
          <p:cNvSpPr txBox="1"/>
          <p:nvPr/>
        </p:nvSpPr>
        <p:spPr>
          <a:xfrm rot="2840439">
            <a:off x="8598207" y="6536501"/>
            <a:ext cx="1276690" cy="672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Poetsen"/>
              </a:rPr>
              <a:t>Stap 2</a:t>
            </a:r>
          </a:p>
        </p:txBody>
      </p:sp>
      <p:sp>
        <p:nvSpPr>
          <p:cNvPr id="32" name="TextBox 32"/>
          <p:cNvSpPr txBox="1"/>
          <p:nvPr/>
        </p:nvSpPr>
        <p:spPr>
          <a:xfrm rot="875221">
            <a:off x="15956839" y="4799833"/>
            <a:ext cx="1268918" cy="670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Poetsen"/>
              </a:rPr>
              <a:t>Stap 5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704240" y="4236932"/>
            <a:ext cx="3320064" cy="1803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5"/>
              </a:lnSpc>
            </a:pPr>
            <a:r>
              <a:rPr lang="en-US" sz="2554" spc="-76">
                <a:solidFill>
                  <a:srgbClr val="1A4B93"/>
                </a:solidFill>
                <a:latin typeface="IreneFlorentina"/>
              </a:rPr>
              <a:t>Schrijf jullie gezamenlijke antwoorden in het midden</a:t>
            </a:r>
          </a:p>
        </p:txBody>
      </p:sp>
      <p:sp>
        <p:nvSpPr>
          <p:cNvPr id="34" name="TextBox 34"/>
          <p:cNvSpPr txBox="1"/>
          <p:nvPr/>
        </p:nvSpPr>
        <p:spPr>
          <a:xfrm rot="-1373304">
            <a:off x="233658" y="8086046"/>
            <a:ext cx="5152682" cy="1563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2"/>
              </a:lnSpc>
            </a:pPr>
            <a:r>
              <a:rPr lang="en-US" sz="4459">
                <a:solidFill>
                  <a:srgbClr val="1A4B93"/>
                </a:solidFill>
                <a:latin typeface="Poetsen"/>
              </a:rPr>
              <a:t>De placemat methode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668182" y="-50599"/>
            <a:ext cx="5247531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Poetsen"/>
              </a:rPr>
              <a:t>Overzicht</a:t>
            </a:r>
          </a:p>
        </p:txBody>
      </p:sp>
      <p:sp>
        <p:nvSpPr>
          <p:cNvPr id="36" name="AutoShape 36"/>
          <p:cNvSpPr/>
          <p:nvPr/>
        </p:nvSpPr>
        <p:spPr>
          <a:xfrm>
            <a:off x="9439678" y="8488826"/>
            <a:ext cx="2148837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7" name="AutoShape 37"/>
          <p:cNvSpPr/>
          <p:nvPr/>
        </p:nvSpPr>
        <p:spPr>
          <a:xfrm>
            <a:off x="9439678" y="10008574"/>
            <a:ext cx="2148837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8" name="AutoShape 38"/>
          <p:cNvSpPr/>
          <p:nvPr/>
        </p:nvSpPr>
        <p:spPr>
          <a:xfrm rot="-5400000">
            <a:off x="10801921" y="9248700"/>
            <a:ext cx="1573188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9" name="AutoShape 39"/>
          <p:cNvSpPr/>
          <p:nvPr/>
        </p:nvSpPr>
        <p:spPr>
          <a:xfrm rot="-5400000">
            <a:off x="8693164" y="9262060"/>
            <a:ext cx="1546468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0" name="Picture 40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2876649" y="2713790"/>
            <a:ext cx="2172477" cy="1536467"/>
          </a:xfrm>
          <a:prstGeom prst="rect">
            <a:avLst/>
          </a:prstGeom>
        </p:spPr>
      </p:pic>
      <p:sp>
        <p:nvSpPr>
          <p:cNvPr id="41" name="AutoShape 41"/>
          <p:cNvSpPr/>
          <p:nvPr/>
        </p:nvSpPr>
        <p:spPr>
          <a:xfrm>
            <a:off x="12876649" y="2713790"/>
            <a:ext cx="2172477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2" name="AutoShape 42"/>
          <p:cNvSpPr/>
          <p:nvPr/>
        </p:nvSpPr>
        <p:spPr>
          <a:xfrm>
            <a:off x="12876649" y="4250257"/>
            <a:ext cx="2172477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3" name="AutoShape 43"/>
          <p:cNvSpPr/>
          <p:nvPr/>
        </p:nvSpPr>
        <p:spPr>
          <a:xfrm rot="-5400000">
            <a:off x="14253879" y="3482024"/>
            <a:ext cx="1590495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4" name="AutoShape 44"/>
          <p:cNvSpPr/>
          <p:nvPr/>
        </p:nvSpPr>
        <p:spPr>
          <a:xfrm rot="-5400000">
            <a:off x="12121923" y="3495531"/>
            <a:ext cx="1563481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5" name="Picture 4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501790">
            <a:off x="13576696" y="3141692"/>
            <a:ext cx="772385" cy="680664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0776660" y="8627794"/>
            <a:ext cx="290753" cy="290753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9992074" y="8627794"/>
            <a:ext cx="290753" cy="290753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11136635" y="9081675"/>
            <a:ext cx="307057" cy="307057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10831864" y="9572330"/>
            <a:ext cx="304771" cy="304771"/>
          </a:xfrm>
          <a:prstGeom prst="rect">
            <a:avLst/>
          </a:prstGeom>
        </p:spPr>
      </p:pic>
      <p:pic>
        <p:nvPicPr>
          <p:cNvPr id="50" name="Picture 50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9980260" y="9592914"/>
            <a:ext cx="295893" cy="295893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9677347" y="9066232"/>
            <a:ext cx="302913" cy="30291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31604" flipV="1">
            <a:off x="-1800873" y="6900548"/>
            <a:ext cx="5659146" cy="72384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972607" y="-1469875"/>
            <a:ext cx="6630785" cy="701333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859071" y="2084226"/>
            <a:ext cx="12569857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1A4B93"/>
                </a:solidFill>
                <a:latin typeface="IreneFlorentina"/>
              </a:rPr>
              <a:t>WAT GAAN WE VANDAAG DOEN?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7015" y="71322"/>
            <a:ext cx="3717779" cy="20897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35650">
            <a:off x="3687619" y="3013619"/>
            <a:ext cx="10912762" cy="60317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045747" y="3671860"/>
            <a:ext cx="2905581" cy="510497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079306" y="3718918"/>
            <a:ext cx="3361451" cy="50108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4123102" flipH="1">
            <a:off x="13814560" y="6567996"/>
            <a:ext cx="5214291" cy="66694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6835948" y="4430897"/>
            <a:ext cx="4616103" cy="307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spc="-105">
                <a:solidFill>
                  <a:srgbClr val="1A4B93"/>
                </a:solidFill>
                <a:latin typeface="IreneFlorentina"/>
              </a:rPr>
              <a:t>Ons </a:t>
            </a:r>
            <a:r>
              <a:rPr lang="en-US" sz="3500" spc="-105" err="1">
                <a:solidFill>
                  <a:srgbClr val="1A4B93"/>
                </a:solidFill>
                <a:latin typeface="IreneFlorentina"/>
              </a:rPr>
              <a:t>voorbereiden</a:t>
            </a:r>
            <a:r>
              <a:rPr lang="en-US" sz="3500" spc="-105">
                <a:solidFill>
                  <a:srgbClr val="1A4B93"/>
                </a:solidFill>
                <a:latin typeface="IreneFlorentina"/>
              </a:rPr>
              <a:t> om </a:t>
            </a:r>
            <a:r>
              <a:rPr lang="en-US" sz="3500" spc="-105" err="1">
                <a:solidFill>
                  <a:srgbClr val="1A4B93"/>
                </a:solidFill>
                <a:latin typeface="IreneFlorentina"/>
              </a:rPr>
              <a:t>echte</a:t>
            </a:r>
            <a:r>
              <a:rPr lang="en-US" sz="3500" spc="-105">
                <a:solidFill>
                  <a:srgbClr val="1A4B93"/>
                </a:solidFill>
                <a:latin typeface="IreneFlorentina"/>
              </a:rPr>
              <a:t> </a:t>
            </a:r>
            <a:r>
              <a:rPr lang="en-US" sz="3500" spc="-105" err="1">
                <a:solidFill>
                  <a:srgbClr val="1A4B93"/>
                </a:solidFill>
                <a:latin typeface="IreneFlorentina"/>
              </a:rPr>
              <a:t>wetenschappers</a:t>
            </a:r>
            <a:r>
              <a:rPr lang="en-US" sz="3500" spc="-105">
                <a:solidFill>
                  <a:srgbClr val="1A4B93"/>
                </a:solidFill>
                <a:latin typeface="IreneFlorentina"/>
              </a:rPr>
              <a:t> te </a:t>
            </a:r>
            <a:r>
              <a:rPr lang="en-US" sz="3500" spc="-105" err="1">
                <a:solidFill>
                  <a:srgbClr val="1A4B93"/>
                </a:solidFill>
                <a:latin typeface="IreneFlorentina"/>
              </a:rPr>
              <a:t>zijn</a:t>
            </a:r>
            <a:r>
              <a:rPr lang="en-US" sz="3500" spc="-105">
                <a:solidFill>
                  <a:srgbClr val="1A4B93"/>
                </a:solidFill>
                <a:latin typeface="IreneFlorentina"/>
              </a:rPr>
              <a:t> </a:t>
            </a:r>
            <a:r>
              <a:rPr lang="en-US" sz="3500" spc="-105" err="1">
                <a:solidFill>
                  <a:srgbClr val="1A4B93"/>
                </a:solidFill>
                <a:latin typeface="IreneFlorentina"/>
              </a:rPr>
              <a:t>tijdens</a:t>
            </a:r>
            <a:r>
              <a:rPr lang="en-US" sz="3500" spc="-105">
                <a:solidFill>
                  <a:srgbClr val="1A4B93"/>
                </a:solidFill>
                <a:latin typeface="IreneFlorentina"/>
              </a:rPr>
              <a:t> de </a:t>
            </a:r>
            <a:r>
              <a:rPr lang="en-US" sz="3500" spc="-105" err="1">
                <a:solidFill>
                  <a:srgbClr val="1A4B93"/>
                </a:solidFill>
                <a:latin typeface="IreneFlorentina"/>
              </a:rPr>
              <a:t>onderzoeksles</a:t>
            </a:r>
            <a:endParaRPr lang="en-US" sz="3500" spc="-105">
              <a:solidFill>
                <a:srgbClr val="1A4B93"/>
              </a:solidFill>
              <a:latin typeface="IreneFlorentina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82CDF035-55B0-B130-2A77-099C6B2FD43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283053">
            <a:off x="12212850" y="5978495"/>
            <a:ext cx="8757972" cy="5802156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5FC3751B-2597-73D2-5D33-DCFF232FE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757" y="7594156"/>
            <a:ext cx="4202243" cy="25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749042">
            <a:off x="1418190" y="6885661"/>
            <a:ext cx="1399032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67574">
            <a:off x="703024" y="7338754"/>
            <a:ext cx="2524463" cy="52456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17341">
            <a:off x="941775" y="-2112616"/>
            <a:ext cx="2023067" cy="598218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4412" flipH="1">
            <a:off x="14932053" y="1202427"/>
            <a:ext cx="2165887" cy="20359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554682" y="1688011"/>
            <a:ext cx="8216153" cy="821615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859071" y="821328"/>
            <a:ext cx="12569857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1A4B93"/>
                </a:solidFill>
                <a:latin typeface="IreneFlorentina"/>
              </a:rPr>
              <a:t>WAT GAAN WE VANDAAG DOEN?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81B952F-32B6-5477-A940-95A35D30A1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283053">
            <a:off x="12212850" y="5978495"/>
            <a:ext cx="8757972" cy="5802156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E00FA902-DE57-5C70-EAC8-D7AD9A704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757" y="7594156"/>
            <a:ext cx="4202243" cy="25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749042">
            <a:off x="1418190" y="6885661"/>
            <a:ext cx="1399032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67574">
            <a:off x="703024" y="7338754"/>
            <a:ext cx="2524463" cy="52456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17341">
            <a:off x="941775" y="-2112616"/>
            <a:ext cx="2023067" cy="598218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4412" flipH="1">
            <a:off x="14932053" y="1202427"/>
            <a:ext cx="2165887" cy="203593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377830" y="792753"/>
            <a:ext cx="12569857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1A4B93"/>
                </a:solidFill>
                <a:latin typeface="IreneFlorentina"/>
              </a:rPr>
              <a:t>ONDERZOEK OPZETTEN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554682" y="1688011"/>
            <a:ext cx="8216153" cy="8216153"/>
            <a:chOff x="0" y="0"/>
            <a:chExt cx="10954871" cy="10954871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10954871" cy="10954871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0" y="0"/>
              <a:ext cx="10954871" cy="1095487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2">
              <a:alphaModFix amt="44999"/>
            </a:blip>
            <a:srcRect l="74804" t="18914" b="33050"/>
            <a:stretch>
              <a:fillRect/>
            </a:stretch>
          </p:blipFill>
          <p:spPr>
            <a:xfrm>
              <a:off x="8169369" y="2090549"/>
              <a:ext cx="2760101" cy="5262138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 l="50905" t="61440"/>
          <a:stretch>
            <a:fillRect/>
          </a:stretch>
        </p:blipFill>
        <p:spPr>
          <a:xfrm>
            <a:off x="8737163" y="6736040"/>
            <a:ext cx="4033671" cy="31681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5AF017E-D282-DBE7-5AAB-E532B2C5229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283053">
            <a:off x="12212850" y="5978495"/>
            <a:ext cx="8757972" cy="5802156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C9331459-FDD1-1CED-0211-9C1FF02BA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757" y="7594156"/>
            <a:ext cx="4202243" cy="25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31604" flipV="1">
            <a:off x="-1800873" y="6900548"/>
            <a:ext cx="5659146" cy="72384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972607" y="-1469875"/>
            <a:ext cx="6630785" cy="70133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23102" flipH="1">
            <a:off x="13814560" y="6567996"/>
            <a:ext cx="5214291" cy="666944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859071" y="1703226"/>
            <a:ext cx="12569857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1A4B93"/>
                </a:solidFill>
                <a:latin typeface="IreneFlorentina"/>
              </a:rPr>
              <a:t>WAT MOET JE DOEN ALS WETENSCHAPPER?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27015" y="71322"/>
            <a:ext cx="3717779" cy="20897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0" y="8859554"/>
            <a:ext cx="1532957" cy="1532957"/>
            <a:chOff x="0" y="0"/>
            <a:chExt cx="2043942" cy="204394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4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2043942" cy="2043942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0" y="0"/>
              <a:ext cx="2043942" cy="2043942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6">
              <a:alphaModFix amt="44999"/>
            </a:blip>
            <a:srcRect l="74804" t="18914" b="33050"/>
            <a:stretch>
              <a:fillRect/>
            </a:stretch>
          </p:blipFill>
          <p:spPr>
            <a:xfrm>
              <a:off x="1524228" y="390051"/>
              <a:ext cx="514975" cy="98180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be576bd-a51c-4632-8665-98abdfbb8d13">
      <Terms xmlns="http://schemas.microsoft.com/office/infopath/2007/PartnerControls"/>
    </lcf76f155ced4ddcb4097134ff3c332f>
    <TaxCatchAll xmlns="6be6b957-9fc3-408b-8f49-e34bc7723e0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B10D88814A784D821F4C231D485217" ma:contentTypeVersion="16" ma:contentTypeDescription="Een nieuw document maken." ma:contentTypeScope="" ma:versionID="0db6f39d2c9db07e9e58b35978212039">
  <xsd:schema xmlns:xsd="http://www.w3.org/2001/XMLSchema" xmlns:xs="http://www.w3.org/2001/XMLSchema" xmlns:p="http://schemas.microsoft.com/office/2006/metadata/properties" xmlns:ns2="1be576bd-a51c-4632-8665-98abdfbb8d13" xmlns:ns3="6be6b957-9fc3-408b-8f49-e34bc7723e06" targetNamespace="http://schemas.microsoft.com/office/2006/metadata/properties" ma:root="true" ma:fieldsID="a11ff9c9c17711099de76a1cdf6f243c" ns2:_="" ns3:_="">
    <xsd:import namespace="1be576bd-a51c-4632-8665-98abdfbb8d13"/>
    <xsd:import namespace="6be6b957-9fc3-408b-8f49-e34bc7723e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e576bd-a51c-4632-8665-98abdfbb8d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d5e0f8d3-5d55-42d7-8108-7e842a0d74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e6b957-9fc3-408b-8f49-e34bc7723e0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e64bcbc-de47-4002-ae2b-0d02c6362684}" ma:internalName="TaxCatchAll" ma:showField="CatchAllData" ma:web="6be6b957-9fc3-408b-8f49-e34bc7723e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E9AB9B-EA2B-411F-B0CC-E429CDEEC7D7}">
  <ds:schemaRefs>
    <ds:schemaRef ds:uri="1be576bd-a51c-4632-8665-98abdfbb8d13"/>
    <ds:schemaRef ds:uri="6be6b957-9fc3-408b-8f49-e34bc7723e0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9E7EF52-239D-47DF-A6A4-1DC6BC20E29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BAA6FA-3E46-4684-A28F-E1B46798E549}">
  <ds:schemaRefs>
    <ds:schemaRef ds:uri="1be576bd-a51c-4632-8665-98abdfbb8d13"/>
    <ds:schemaRef ds:uri="6be6b957-9fc3-408b-8f49-e34bc7723e0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36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Wij vinden! Les B</dc:title>
  <cp:revision>1</cp:revision>
  <dcterms:created xsi:type="dcterms:W3CDTF">2006-08-16T00:00:00Z</dcterms:created>
  <dcterms:modified xsi:type="dcterms:W3CDTF">2023-09-29T15:06:55Z</dcterms:modified>
  <dc:identifier>DAFD2Cogk48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0x01010087B10D88814A784D821F4C231D485217</vt:lpwstr>
  </property>
  <property fmtid="{D5CDD505-2E9C-101B-9397-08002B2CF9AE}" pid="3" name="MSIP_Label_8772ba27-cab8-4042-a351-a31f6e4eacdc_Enabled">
    <vt:lpwstr>true</vt:lpwstr>
  </property>
  <property fmtid="{D5CDD505-2E9C-101B-9397-08002B2CF9AE}" pid="4" name="MSIP_Label_8772ba27-cab8-4042-a351-a31f6e4eacdc_SetDate">
    <vt:lpwstr>2023-09-29T13:40:02Z</vt:lpwstr>
  </property>
  <property fmtid="{D5CDD505-2E9C-101B-9397-08002B2CF9AE}" pid="5" name="MSIP_Label_8772ba27-cab8-4042-a351-a31f6e4eacdc_Method">
    <vt:lpwstr>Standard</vt:lpwstr>
  </property>
  <property fmtid="{D5CDD505-2E9C-101B-9397-08002B2CF9AE}" pid="6" name="MSIP_Label_8772ba27-cab8-4042-a351-a31f6e4eacdc_Name">
    <vt:lpwstr>Internal</vt:lpwstr>
  </property>
  <property fmtid="{D5CDD505-2E9C-101B-9397-08002B2CF9AE}" pid="7" name="MSIP_Label_8772ba27-cab8-4042-a351-a31f6e4eacdc_SiteId">
    <vt:lpwstr>715902d6-f63e-4b8d-929b-4bb170bad492</vt:lpwstr>
  </property>
  <property fmtid="{D5CDD505-2E9C-101B-9397-08002B2CF9AE}" pid="8" name="MSIP_Label_8772ba27-cab8-4042-a351-a31f6e4eacdc_ActionId">
    <vt:lpwstr>0d34aad3-2079-48a6-be14-f217a5d56564</vt:lpwstr>
  </property>
  <property fmtid="{D5CDD505-2E9C-101B-9397-08002B2CF9AE}" pid="9" name="MSIP_Label_8772ba27-cab8-4042-a351-a31f6e4eacdc_ContentBits">
    <vt:lpwstr>0</vt:lpwstr>
  </property>
  <property fmtid="{D5CDD505-2E9C-101B-9397-08002B2CF9AE}" pid="10" name="MediaServiceImageTags">
    <vt:lpwstr/>
  </property>
</Properties>
</file>