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1" r:id="rId27"/>
    <p:sldId id="280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IreneFlorentina" panose="02000503000000000000" pitchFamily="2" charset="0"/>
      <p:regular r:id="rId34"/>
    </p:embeddedFont>
    <p:embeddedFont>
      <p:font typeface="Poetsen" panose="020108030300000D0203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2EDE8-091D-C24D-8951-9C48262BD1E7}" v="1" dt="2023-11-27T11:54:25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an Huijgen" userId="e0cabf83-1478-4e2a-909c-f70581844008" providerId="ADAL" clId="{AC428EFB-9805-441C-9BD8-A0451FD1B8E6}"/>
    <pc:docChg chg="custSel addSld delSld modSld">
      <pc:chgData name="Rowan Huijgen" userId="e0cabf83-1478-4e2a-909c-f70581844008" providerId="ADAL" clId="{AC428EFB-9805-441C-9BD8-A0451FD1B8E6}" dt="2023-09-29T15:10:24.721" v="11" actId="47"/>
      <pc:docMkLst>
        <pc:docMk/>
      </pc:docMkLst>
      <pc:sldChg chg="addSp delSp modSp mod">
        <pc:chgData name="Rowan Huijgen" userId="e0cabf83-1478-4e2a-909c-f70581844008" providerId="ADAL" clId="{AC428EFB-9805-441C-9BD8-A0451FD1B8E6}" dt="2023-09-29T15:06:28.984" v="5"/>
        <pc:sldMkLst>
          <pc:docMk/>
          <pc:sldMk cId="0" sldId="256"/>
        </pc:sldMkLst>
        <pc:picChg chg="del">
          <ac:chgData name="Rowan Huijgen" userId="e0cabf83-1478-4e2a-909c-f70581844008" providerId="ADAL" clId="{AC428EFB-9805-441C-9BD8-A0451FD1B8E6}" dt="2023-09-29T15:06:28.239" v="4" actId="478"/>
          <ac:picMkLst>
            <pc:docMk/>
            <pc:sldMk cId="0" sldId="256"/>
            <ac:picMk id="2" creationId="{00000000-0000-0000-0000-000000000000}"/>
          </ac:picMkLst>
        </pc:picChg>
        <pc:picChg chg="add del mod">
          <ac:chgData name="Rowan Huijgen" userId="e0cabf83-1478-4e2a-909c-f70581844008" providerId="ADAL" clId="{AC428EFB-9805-441C-9BD8-A0451FD1B8E6}" dt="2023-09-29T15:06:27.129" v="3"/>
          <ac:picMkLst>
            <pc:docMk/>
            <pc:sldMk cId="0" sldId="256"/>
            <ac:picMk id="18" creationId="{40CAF887-4A6C-2507-242C-C592DCDEBAE8}"/>
          </ac:picMkLst>
        </pc:picChg>
        <pc:picChg chg="add del mod">
          <ac:chgData name="Rowan Huijgen" userId="e0cabf83-1478-4e2a-909c-f70581844008" providerId="ADAL" clId="{AC428EFB-9805-441C-9BD8-A0451FD1B8E6}" dt="2023-09-29T15:06:27.129" v="3"/>
          <ac:picMkLst>
            <pc:docMk/>
            <pc:sldMk cId="0" sldId="256"/>
            <ac:picMk id="19" creationId="{70D5BE79-B481-DC17-9C06-9B52AF7868FF}"/>
          </ac:picMkLst>
        </pc:picChg>
        <pc:picChg chg="add mod">
          <ac:chgData name="Rowan Huijgen" userId="e0cabf83-1478-4e2a-909c-f70581844008" providerId="ADAL" clId="{AC428EFB-9805-441C-9BD8-A0451FD1B8E6}" dt="2023-09-29T15:06:28.984" v="5"/>
          <ac:picMkLst>
            <pc:docMk/>
            <pc:sldMk cId="0" sldId="256"/>
            <ac:picMk id="20" creationId="{7AD03AFE-9AA8-2052-640D-8D373747BED5}"/>
          </ac:picMkLst>
        </pc:picChg>
        <pc:picChg chg="add mod">
          <ac:chgData name="Rowan Huijgen" userId="e0cabf83-1478-4e2a-909c-f70581844008" providerId="ADAL" clId="{AC428EFB-9805-441C-9BD8-A0451FD1B8E6}" dt="2023-09-29T15:06:28.984" v="5"/>
          <ac:picMkLst>
            <pc:docMk/>
            <pc:sldMk cId="0" sldId="256"/>
            <ac:picMk id="21" creationId="{ECE51AB0-DACF-1F13-8B85-6A4D28219E6F}"/>
          </ac:picMkLst>
        </pc:picChg>
      </pc:sldChg>
      <pc:sldChg chg="del">
        <pc:chgData name="Rowan Huijgen" userId="e0cabf83-1478-4e2a-909c-f70581844008" providerId="ADAL" clId="{AC428EFB-9805-441C-9BD8-A0451FD1B8E6}" dt="2023-09-29T15:10:24.721" v="11" actId="47"/>
        <pc:sldMkLst>
          <pc:docMk/>
          <pc:sldMk cId="0" sldId="257"/>
        </pc:sldMkLst>
      </pc:sldChg>
      <pc:sldChg chg="addSp delSp modSp mod">
        <pc:chgData name="Rowan Huijgen" userId="e0cabf83-1478-4e2a-909c-f70581844008" providerId="ADAL" clId="{AC428EFB-9805-441C-9BD8-A0451FD1B8E6}" dt="2023-09-29T15:06:36.355" v="7"/>
        <pc:sldMkLst>
          <pc:docMk/>
          <pc:sldMk cId="0" sldId="258"/>
        </pc:sldMkLst>
        <pc:picChg chg="add mod">
          <ac:chgData name="Rowan Huijgen" userId="e0cabf83-1478-4e2a-909c-f70581844008" providerId="ADAL" clId="{AC428EFB-9805-441C-9BD8-A0451FD1B8E6}" dt="2023-09-29T15:06:36.355" v="7"/>
          <ac:picMkLst>
            <pc:docMk/>
            <pc:sldMk cId="0" sldId="258"/>
            <ac:picMk id="7" creationId="{746347A1-1EF9-C487-3742-6F94D3552FCC}"/>
          </ac:picMkLst>
        </pc:picChg>
        <pc:picChg chg="del">
          <ac:chgData name="Rowan Huijgen" userId="e0cabf83-1478-4e2a-909c-f70581844008" providerId="ADAL" clId="{AC428EFB-9805-441C-9BD8-A0451FD1B8E6}" dt="2023-09-29T15:06:35.988" v="6" actId="478"/>
          <ac:picMkLst>
            <pc:docMk/>
            <pc:sldMk cId="0" sldId="258"/>
            <ac:picMk id="10" creationId="{00000000-0000-0000-0000-000000000000}"/>
          </ac:picMkLst>
        </pc:picChg>
        <pc:picChg chg="add mod">
          <ac:chgData name="Rowan Huijgen" userId="e0cabf83-1478-4e2a-909c-f70581844008" providerId="ADAL" clId="{AC428EFB-9805-441C-9BD8-A0451FD1B8E6}" dt="2023-09-29T15:06:36.355" v="7"/>
          <ac:picMkLst>
            <pc:docMk/>
            <pc:sldMk cId="0" sldId="258"/>
            <ac:picMk id="14" creationId="{BE9DB7BF-B668-0F01-C4ED-91CF29DC89D7}"/>
          </ac:picMkLst>
        </pc:picChg>
      </pc:sldChg>
      <pc:sldChg chg="del">
        <pc:chgData name="Rowan Huijgen" userId="e0cabf83-1478-4e2a-909c-f70581844008" providerId="ADAL" clId="{AC428EFB-9805-441C-9BD8-A0451FD1B8E6}" dt="2023-09-29T15:08:03.928" v="10" actId="47"/>
        <pc:sldMkLst>
          <pc:docMk/>
          <pc:sldMk cId="0" sldId="278"/>
        </pc:sldMkLst>
      </pc:sldChg>
      <pc:sldChg chg="addSp delSp modSp mod">
        <pc:chgData name="Rowan Huijgen" userId="e0cabf83-1478-4e2a-909c-f70581844008" providerId="ADAL" clId="{AC428EFB-9805-441C-9BD8-A0451FD1B8E6}" dt="2023-09-29T15:06:49.090" v="9"/>
        <pc:sldMkLst>
          <pc:docMk/>
          <pc:sldMk cId="0" sldId="280"/>
        </pc:sldMkLst>
        <pc:picChg chg="add mod">
          <ac:chgData name="Rowan Huijgen" userId="e0cabf83-1478-4e2a-909c-f70581844008" providerId="ADAL" clId="{AC428EFB-9805-441C-9BD8-A0451FD1B8E6}" dt="2023-09-29T15:06:49.090" v="9"/>
          <ac:picMkLst>
            <pc:docMk/>
            <pc:sldMk cId="0" sldId="280"/>
            <ac:picMk id="7" creationId="{542D1ED1-95C0-7E3C-2448-607D519C6295}"/>
          </ac:picMkLst>
        </pc:picChg>
        <pc:picChg chg="del">
          <ac:chgData name="Rowan Huijgen" userId="e0cabf83-1478-4e2a-909c-f70581844008" providerId="ADAL" clId="{AC428EFB-9805-441C-9BD8-A0451FD1B8E6}" dt="2023-09-29T15:06:48.691" v="8" actId="478"/>
          <ac:picMkLst>
            <pc:docMk/>
            <pc:sldMk cId="0" sldId="280"/>
            <ac:picMk id="10" creationId="{00000000-0000-0000-0000-000000000000}"/>
          </ac:picMkLst>
        </pc:picChg>
        <pc:picChg chg="add mod">
          <ac:chgData name="Rowan Huijgen" userId="e0cabf83-1478-4e2a-909c-f70581844008" providerId="ADAL" clId="{AC428EFB-9805-441C-9BD8-A0451FD1B8E6}" dt="2023-09-29T15:06:49.090" v="9"/>
          <ac:picMkLst>
            <pc:docMk/>
            <pc:sldMk cId="0" sldId="280"/>
            <ac:picMk id="18" creationId="{39EF9145-A405-0FD5-D6E0-CE0A9E0FFDB1}"/>
          </ac:picMkLst>
        </pc:picChg>
      </pc:sldChg>
      <pc:sldChg chg="add del setBg">
        <pc:chgData name="Rowan Huijgen" userId="e0cabf83-1478-4e2a-909c-f70581844008" providerId="ADAL" clId="{AC428EFB-9805-441C-9BD8-A0451FD1B8E6}" dt="2023-09-29T15:01:25.147" v="1"/>
        <pc:sldMkLst>
          <pc:docMk/>
          <pc:sldMk cId="0" sldId="281"/>
        </pc:sldMkLst>
      </pc:sldChg>
    </pc:docChg>
  </pc:docChgLst>
  <pc:docChgLst>
    <pc:chgData name="Rowan Huijgen" userId="S::53184rhu@eur.nl::e0cabf83-1478-4e2a-909c-f70581844008" providerId="AD" clId="Web-{D87C0A11-B5DC-462C-99F2-8D6986387951}"/>
    <pc:docChg chg="mod">
      <pc:chgData name="Rowan Huijgen" userId="S::53184rhu@eur.nl::e0cabf83-1478-4e2a-909c-f70581844008" providerId="AD" clId="Web-{D87C0A11-B5DC-462C-99F2-8D6986387951}" dt="2023-09-19T11:29:19.919" v="0" actId="33475"/>
      <pc:docMkLst>
        <pc:docMk/>
      </pc:docMkLst>
    </pc:docChg>
  </pc:docChgLst>
  <pc:docChgLst>
    <pc:chgData name="Rowan Huijgen" userId="S::53184rhu@eur.nl::e0cabf83-1478-4e2a-909c-f70581844008" providerId="AD" clId="Web-{951EFC50-851C-4BDB-95BC-EBDF1795F319}"/>
    <pc:docChg chg="modSld">
      <pc:chgData name="Rowan Huijgen" userId="S::53184rhu@eur.nl::e0cabf83-1478-4e2a-909c-f70581844008" providerId="AD" clId="Web-{951EFC50-851C-4BDB-95BC-EBDF1795F319}" dt="2023-09-29T14:58:54.432" v="2"/>
      <pc:docMkLst>
        <pc:docMk/>
      </pc:docMkLst>
      <pc:sldChg chg="delSp">
        <pc:chgData name="Rowan Huijgen" userId="S::53184rhu@eur.nl::e0cabf83-1478-4e2a-909c-f70581844008" providerId="AD" clId="Web-{951EFC50-851C-4BDB-95BC-EBDF1795F319}" dt="2023-09-29T14:58:54.432" v="2"/>
        <pc:sldMkLst>
          <pc:docMk/>
          <pc:sldMk cId="0" sldId="278"/>
        </pc:sldMkLst>
        <pc:picChg chg="del">
          <ac:chgData name="Rowan Huijgen" userId="S::53184rhu@eur.nl::e0cabf83-1478-4e2a-909c-f70581844008" providerId="AD" clId="Web-{951EFC50-851C-4BDB-95BC-EBDF1795F319}" dt="2023-09-29T14:58:54.432" v="2"/>
          <ac:picMkLst>
            <pc:docMk/>
            <pc:sldMk cId="0" sldId="278"/>
            <ac:picMk id="17" creationId="{00000000-0000-0000-0000-000000000000}"/>
          </ac:picMkLst>
        </pc:picChg>
        <pc:picChg chg="del">
          <ac:chgData name="Rowan Huijgen" userId="S::53184rhu@eur.nl::e0cabf83-1478-4e2a-909c-f70581844008" providerId="AD" clId="Web-{951EFC50-851C-4BDB-95BC-EBDF1795F319}" dt="2023-09-29T14:58:41.228" v="1"/>
          <ac:picMkLst>
            <pc:docMk/>
            <pc:sldMk cId="0" sldId="278"/>
            <ac:picMk id="18" creationId="{00000000-0000-0000-0000-000000000000}"/>
          </ac:picMkLst>
        </pc:picChg>
        <pc:picChg chg="del">
          <ac:chgData name="Rowan Huijgen" userId="S::53184rhu@eur.nl::e0cabf83-1478-4e2a-909c-f70581844008" providerId="AD" clId="Web-{951EFC50-851C-4BDB-95BC-EBDF1795F319}" dt="2023-09-29T14:58:13.009" v="0"/>
          <ac:picMkLst>
            <pc:docMk/>
            <pc:sldMk cId="0" sldId="278"/>
            <ac:picMk id="1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F7038-6295-5E4C-AA59-D3D14217E5B5}" type="datetimeFigureOut">
              <a:rPr lang="en-NL" smtClean="0"/>
              <a:t>11/27/23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5CEBB-DD31-4546-ADF2-54FFC183CDB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14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91.svg"/><Relationship Id="rId26" Type="http://schemas.openxmlformats.org/officeDocument/2006/relationships/image" Target="../media/image114.svg"/><Relationship Id="rId39" Type="http://schemas.openxmlformats.org/officeDocument/2006/relationships/image" Target="../media/image121.png"/><Relationship Id="rId21" Type="http://schemas.openxmlformats.org/officeDocument/2006/relationships/image" Target="../media/image109.png"/><Relationship Id="rId34" Type="http://schemas.openxmlformats.org/officeDocument/2006/relationships/image" Target="../media/image116.svg"/><Relationship Id="rId42" Type="http://schemas.openxmlformats.org/officeDocument/2006/relationships/image" Target="../media/image124.svg"/><Relationship Id="rId47" Type="http://schemas.openxmlformats.org/officeDocument/2006/relationships/image" Target="../media/image129.png"/><Relationship Id="rId50" Type="http://schemas.openxmlformats.org/officeDocument/2006/relationships/image" Target="../media/image35.svg"/><Relationship Id="rId55" Type="http://schemas.openxmlformats.org/officeDocument/2006/relationships/image" Target="../media/image23.pn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6" Type="http://schemas.openxmlformats.org/officeDocument/2006/relationships/image" Target="../media/image24.png"/><Relationship Id="rId29" Type="http://schemas.openxmlformats.org/officeDocument/2006/relationships/image" Target="../media/image98.png"/><Relationship Id="rId11" Type="http://schemas.openxmlformats.org/officeDocument/2006/relationships/image" Target="../media/image8.svg"/><Relationship Id="rId24" Type="http://schemas.openxmlformats.org/officeDocument/2006/relationships/image" Target="../media/image112.svg"/><Relationship Id="rId32" Type="http://schemas.openxmlformats.org/officeDocument/2006/relationships/image" Target="../media/image101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45" Type="http://schemas.openxmlformats.org/officeDocument/2006/relationships/image" Target="../media/image127.png"/><Relationship Id="rId53" Type="http://schemas.openxmlformats.org/officeDocument/2006/relationships/image" Target="../media/image32.png"/><Relationship Id="rId5" Type="http://schemas.openxmlformats.org/officeDocument/2006/relationships/image" Target="../media/image87.svg"/><Relationship Id="rId10" Type="http://schemas.openxmlformats.org/officeDocument/2006/relationships/image" Target="../media/image7.png"/><Relationship Id="rId19" Type="http://schemas.openxmlformats.org/officeDocument/2006/relationships/image" Target="../media/image107.png"/><Relationship Id="rId31" Type="http://schemas.openxmlformats.org/officeDocument/2006/relationships/image" Target="../media/image100.png"/><Relationship Id="rId44" Type="http://schemas.openxmlformats.org/officeDocument/2006/relationships/image" Target="../media/image126.svg"/><Relationship Id="rId52" Type="http://schemas.openxmlformats.org/officeDocument/2006/relationships/image" Target="../media/image132.svg"/><Relationship Id="rId4" Type="http://schemas.openxmlformats.org/officeDocument/2006/relationships/image" Target="../media/image86.png"/><Relationship Id="rId9" Type="http://schemas.openxmlformats.org/officeDocument/2006/relationships/image" Target="../media/image50.svg"/><Relationship Id="rId14" Type="http://schemas.openxmlformats.org/officeDocument/2006/relationships/image" Target="../media/image11.png"/><Relationship Id="rId22" Type="http://schemas.openxmlformats.org/officeDocument/2006/relationships/image" Target="../media/image110.svg"/><Relationship Id="rId27" Type="http://schemas.openxmlformats.org/officeDocument/2006/relationships/image" Target="../media/image96.png"/><Relationship Id="rId30" Type="http://schemas.openxmlformats.org/officeDocument/2006/relationships/image" Target="../media/image99.svg"/><Relationship Id="rId35" Type="http://schemas.openxmlformats.org/officeDocument/2006/relationships/image" Target="../media/image117.png"/><Relationship Id="rId43" Type="http://schemas.openxmlformats.org/officeDocument/2006/relationships/image" Target="../media/image125.png"/><Relationship Id="rId48" Type="http://schemas.openxmlformats.org/officeDocument/2006/relationships/image" Target="../media/image130.svg"/><Relationship Id="rId8" Type="http://schemas.openxmlformats.org/officeDocument/2006/relationships/image" Target="../media/image49.png"/><Relationship Id="rId51" Type="http://schemas.openxmlformats.org/officeDocument/2006/relationships/image" Target="../media/image131.png"/><Relationship Id="rId3" Type="http://schemas.openxmlformats.org/officeDocument/2006/relationships/image" Target="../media/image104.svg"/><Relationship Id="rId12" Type="http://schemas.openxmlformats.org/officeDocument/2006/relationships/image" Target="../media/image21.png"/><Relationship Id="rId17" Type="http://schemas.openxmlformats.org/officeDocument/2006/relationships/image" Target="../media/image90.png"/><Relationship Id="rId25" Type="http://schemas.openxmlformats.org/officeDocument/2006/relationships/image" Target="../media/image113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Relationship Id="rId46" Type="http://schemas.openxmlformats.org/officeDocument/2006/relationships/image" Target="../media/image128.svg"/><Relationship Id="rId20" Type="http://schemas.openxmlformats.org/officeDocument/2006/relationships/image" Target="../media/image108.svg"/><Relationship Id="rId41" Type="http://schemas.openxmlformats.org/officeDocument/2006/relationships/image" Target="../media/image123.png"/><Relationship Id="rId54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5" Type="http://schemas.openxmlformats.org/officeDocument/2006/relationships/image" Target="../media/image12.svg"/><Relationship Id="rId23" Type="http://schemas.openxmlformats.org/officeDocument/2006/relationships/image" Target="../media/image111.png"/><Relationship Id="rId28" Type="http://schemas.openxmlformats.org/officeDocument/2006/relationships/image" Target="../media/image97.svg"/><Relationship Id="rId36" Type="http://schemas.openxmlformats.org/officeDocument/2006/relationships/image" Target="../media/image118.svg"/><Relationship Id="rId4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114.svg"/><Relationship Id="rId3" Type="http://schemas.openxmlformats.org/officeDocument/2006/relationships/image" Target="../media/image104.svg"/><Relationship Id="rId21" Type="http://schemas.openxmlformats.org/officeDocument/2006/relationships/image" Target="../media/image109.png"/><Relationship Id="rId7" Type="http://schemas.openxmlformats.org/officeDocument/2006/relationships/image" Target="../media/image106.svg"/><Relationship Id="rId12" Type="http://schemas.openxmlformats.org/officeDocument/2006/relationships/image" Target="../media/image21.png"/><Relationship Id="rId17" Type="http://schemas.openxmlformats.org/officeDocument/2006/relationships/image" Target="../media/image18.svg"/><Relationship Id="rId25" Type="http://schemas.openxmlformats.org/officeDocument/2006/relationships/image" Target="../media/image113.png"/><Relationship Id="rId2" Type="http://schemas.openxmlformats.org/officeDocument/2006/relationships/image" Target="../media/image103.png"/><Relationship Id="rId16" Type="http://schemas.openxmlformats.org/officeDocument/2006/relationships/image" Target="../media/image17.png"/><Relationship Id="rId20" Type="http://schemas.openxmlformats.org/officeDocument/2006/relationships/image" Target="../media/image108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8.svg"/><Relationship Id="rId24" Type="http://schemas.openxmlformats.org/officeDocument/2006/relationships/image" Target="../media/image112.svg"/><Relationship Id="rId5" Type="http://schemas.openxmlformats.org/officeDocument/2006/relationships/image" Target="../media/image87.svg"/><Relationship Id="rId15" Type="http://schemas.openxmlformats.org/officeDocument/2006/relationships/image" Target="../media/image12.svg"/><Relationship Id="rId23" Type="http://schemas.openxmlformats.org/officeDocument/2006/relationships/image" Target="../media/image111.png"/><Relationship Id="rId28" Type="http://schemas.openxmlformats.org/officeDocument/2006/relationships/image" Target="../media/image102.png"/><Relationship Id="rId10" Type="http://schemas.openxmlformats.org/officeDocument/2006/relationships/image" Target="../media/image7.png"/><Relationship Id="rId19" Type="http://schemas.openxmlformats.org/officeDocument/2006/relationships/image" Target="../media/image107.png"/><Relationship Id="rId4" Type="http://schemas.openxmlformats.org/officeDocument/2006/relationships/image" Target="../media/image86.png"/><Relationship Id="rId9" Type="http://schemas.openxmlformats.org/officeDocument/2006/relationships/image" Target="../media/image50.svg"/><Relationship Id="rId14" Type="http://schemas.openxmlformats.org/officeDocument/2006/relationships/image" Target="../media/image11.png"/><Relationship Id="rId22" Type="http://schemas.openxmlformats.org/officeDocument/2006/relationships/image" Target="../media/image110.svg"/><Relationship Id="rId27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114.svg"/><Relationship Id="rId3" Type="http://schemas.openxmlformats.org/officeDocument/2006/relationships/image" Target="../media/image104.svg"/><Relationship Id="rId21" Type="http://schemas.openxmlformats.org/officeDocument/2006/relationships/image" Target="../media/image109.png"/><Relationship Id="rId7" Type="http://schemas.openxmlformats.org/officeDocument/2006/relationships/image" Target="../media/image106.svg"/><Relationship Id="rId12" Type="http://schemas.openxmlformats.org/officeDocument/2006/relationships/image" Target="../media/image21.png"/><Relationship Id="rId17" Type="http://schemas.openxmlformats.org/officeDocument/2006/relationships/image" Target="../media/image18.svg"/><Relationship Id="rId25" Type="http://schemas.openxmlformats.org/officeDocument/2006/relationships/image" Target="../media/image113.png"/><Relationship Id="rId2" Type="http://schemas.openxmlformats.org/officeDocument/2006/relationships/image" Target="../media/image103.png"/><Relationship Id="rId16" Type="http://schemas.openxmlformats.org/officeDocument/2006/relationships/image" Target="../media/image17.png"/><Relationship Id="rId20" Type="http://schemas.openxmlformats.org/officeDocument/2006/relationships/image" Target="../media/image108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8.svg"/><Relationship Id="rId24" Type="http://schemas.openxmlformats.org/officeDocument/2006/relationships/image" Target="../media/image112.svg"/><Relationship Id="rId5" Type="http://schemas.openxmlformats.org/officeDocument/2006/relationships/image" Target="../media/image87.svg"/><Relationship Id="rId15" Type="http://schemas.openxmlformats.org/officeDocument/2006/relationships/image" Target="../media/image12.svg"/><Relationship Id="rId23" Type="http://schemas.openxmlformats.org/officeDocument/2006/relationships/image" Target="../media/image111.png"/><Relationship Id="rId28" Type="http://schemas.openxmlformats.org/officeDocument/2006/relationships/image" Target="../media/image102.png"/><Relationship Id="rId10" Type="http://schemas.openxmlformats.org/officeDocument/2006/relationships/image" Target="../media/image7.png"/><Relationship Id="rId19" Type="http://schemas.openxmlformats.org/officeDocument/2006/relationships/image" Target="../media/image107.png"/><Relationship Id="rId4" Type="http://schemas.openxmlformats.org/officeDocument/2006/relationships/image" Target="../media/image86.png"/><Relationship Id="rId9" Type="http://schemas.openxmlformats.org/officeDocument/2006/relationships/image" Target="../media/image50.svg"/><Relationship Id="rId14" Type="http://schemas.openxmlformats.org/officeDocument/2006/relationships/image" Target="../media/image11.png"/><Relationship Id="rId22" Type="http://schemas.openxmlformats.org/officeDocument/2006/relationships/image" Target="../media/image110.svg"/><Relationship Id="rId27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114.svg"/><Relationship Id="rId39" Type="http://schemas.openxmlformats.org/officeDocument/2006/relationships/image" Target="../media/image23.png"/><Relationship Id="rId21" Type="http://schemas.openxmlformats.org/officeDocument/2006/relationships/image" Target="../media/image109.png"/><Relationship Id="rId34" Type="http://schemas.openxmlformats.org/officeDocument/2006/relationships/image" Target="../media/image120.svg"/><Relationship Id="rId7" Type="http://schemas.openxmlformats.org/officeDocument/2006/relationships/image" Target="../media/image106.svg"/><Relationship Id="rId12" Type="http://schemas.openxmlformats.org/officeDocument/2006/relationships/image" Target="../media/image21.png"/><Relationship Id="rId17" Type="http://schemas.openxmlformats.org/officeDocument/2006/relationships/image" Target="../media/image18.svg"/><Relationship Id="rId25" Type="http://schemas.openxmlformats.org/officeDocument/2006/relationships/image" Target="../media/image113.png"/><Relationship Id="rId33" Type="http://schemas.openxmlformats.org/officeDocument/2006/relationships/image" Target="../media/image119.png"/><Relationship Id="rId38" Type="http://schemas.openxmlformats.org/officeDocument/2006/relationships/image" Target="../media/image124.svg"/><Relationship Id="rId2" Type="http://schemas.openxmlformats.org/officeDocument/2006/relationships/image" Target="../media/image103.png"/><Relationship Id="rId16" Type="http://schemas.openxmlformats.org/officeDocument/2006/relationships/image" Target="../media/image17.png"/><Relationship Id="rId20" Type="http://schemas.openxmlformats.org/officeDocument/2006/relationships/image" Target="../media/image108.sv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8.svg"/><Relationship Id="rId24" Type="http://schemas.openxmlformats.org/officeDocument/2006/relationships/image" Target="../media/image112.svg"/><Relationship Id="rId32" Type="http://schemas.openxmlformats.org/officeDocument/2006/relationships/image" Target="../media/image118.svg"/><Relationship Id="rId37" Type="http://schemas.openxmlformats.org/officeDocument/2006/relationships/image" Target="../media/image123.png"/><Relationship Id="rId5" Type="http://schemas.openxmlformats.org/officeDocument/2006/relationships/image" Target="../media/image87.svg"/><Relationship Id="rId15" Type="http://schemas.openxmlformats.org/officeDocument/2006/relationships/image" Target="../media/image12.svg"/><Relationship Id="rId23" Type="http://schemas.openxmlformats.org/officeDocument/2006/relationships/image" Target="../media/image111.png"/><Relationship Id="rId28" Type="http://schemas.openxmlformats.org/officeDocument/2006/relationships/image" Target="../media/image102.png"/><Relationship Id="rId36" Type="http://schemas.openxmlformats.org/officeDocument/2006/relationships/image" Target="../media/image122.svg"/><Relationship Id="rId10" Type="http://schemas.openxmlformats.org/officeDocument/2006/relationships/image" Target="../media/image7.png"/><Relationship Id="rId19" Type="http://schemas.openxmlformats.org/officeDocument/2006/relationships/image" Target="../media/image107.png"/><Relationship Id="rId31" Type="http://schemas.openxmlformats.org/officeDocument/2006/relationships/image" Target="../media/image117.png"/><Relationship Id="rId4" Type="http://schemas.openxmlformats.org/officeDocument/2006/relationships/image" Target="../media/image86.png"/><Relationship Id="rId9" Type="http://schemas.openxmlformats.org/officeDocument/2006/relationships/image" Target="../media/image50.svg"/><Relationship Id="rId14" Type="http://schemas.openxmlformats.org/officeDocument/2006/relationships/image" Target="../media/image11.png"/><Relationship Id="rId22" Type="http://schemas.openxmlformats.org/officeDocument/2006/relationships/image" Target="../media/image110.svg"/><Relationship Id="rId27" Type="http://schemas.openxmlformats.org/officeDocument/2006/relationships/image" Target="../media/image32.png"/><Relationship Id="rId30" Type="http://schemas.openxmlformats.org/officeDocument/2006/relationships/image" Target="../media/image116.svg"/><Relationship Id="rId35" Type="http://schemas.openxmlformats.org/officeDocument/2006/relationships/image" Target="../media/image121.png"/><Relationship Id="rId8" Type="http://schemas.openxmlformats.org/officeDocument/2006/relationships/image" Target="../media/image49.png"/><Relationship Id="rId3" Type="http://schemas.openxmlformats.org/officeDocument/2006/relationships/image" Target="../media/image10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4.png"/><Relationship Id="rId26" Type="http://schemas.openxmlformats.org/officeDocument/2006/relationships/image" Target="../media/image114.svg"/><Relationship Id="rId39" Type="http://schemas.openxmlformats.org/officeDocument/2006/relationships/image" Target="../media/image133.png"/><Relationship Id="rId21" Type="http://schemas.openxmlformats.org/officeDocument/2006/relationships/image" Target="../media/image109.png"/><Relationship Id="rId34" Type="http://schemas.openxmlformats.org/officeDocument/2006/relationships/image" Target="../media/image120.svg"/><Relationship Id="rId42" Type="http://schemas.openxmlformats.org/officeDocument/2006/relationships/image" Target="../media/image136.svg"/><Relationship Id="rId47" Type="http://schemas.openxmlformats.org/officeDocument/2006/relationships/image" Target="../media/image141.png"/><Relationship Id="rId50" Type="http://schemas.openxmlformats.org/officeDocument/2006/relationships/image" Target="../media/image14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6" Type="http://schemas.openxmlformats.org/officeDocument/2006/relationships/image" Target="../media/image17.png"/><Relationship Id="rId29" Type="http://schemas.openxmlformats.org/officeDocument/2006/relationships/image" Target="../media/image115.png"/><Relationship Id="rId11" Type="http://schemas.openxmlformats.org/officeDocument/2006/relationships/image" Target="../media/image8.svg"/><Relationship Id="rId24" Type="http://schemas.openxmlformats.org/officeDocument/2006/relationships/image" Target="../media/image112.svg"/><Relationship Id="rId32" Type="http://schemas.openxmlformats.org/officeDocument/2006/relationships/image" Target="../media/image118.svg"/><Relationship Id="rId37" Type="http://schemas.openxmlformats.org/officeDocument/2006/relationships/image" Target="../media/image123.png"/><Relationship Id="rId40" Type="http://schemas.openxmlformats.org/officeDocument/2006/relationships/image" Target="../media/image134.svg"/><Relationship Id="rId45" Type="http://schemas.openxmlformats.org/officeDocument/2006/relationships/image" Target="../media/image139.png"/><Relationship Id="rId5" Type="http://schemas.openxmlformats.org/officeDocument/2006/relationships/image" Target="../media/image87.svg"/><Relationship Id="rId15" Type="http://schemas.openxmlformats.org/officeDocument/2006/relationships/image" Target="../media/image12.svg"/><Relationship Id="rId23" Type="http://schemas.openxmlformats.org/officeDocument/2006/relationships/image" Target="../media/image111.png"/><Relationship Id="rId28" Type="http://schemas.openxmlformats.org/officeDocument/2006/relationships/image" Target="../media/image102.png"/><Relationship Id="rId36" Type="http://schemas.openxmlformats.org/officeDocument/2006/relationships/image" Target="../media/image122.svg"/><Relationship Id="rId49" Type="http://schemas.openxmlformats.org/officeDocument/2006/relationships/image" Target="../media/image143.png"/><Relationship Id="rId10" Type="http://schemas.openxmlformats.org/officeDocument/2006/relationships/image" Target="../media/image7.png"/><Relationship Id="rId19" Type="http://schemas.openxmlformats.org/officeDocument/2006/relationships/image" Target="../media/image107.png"/><Relationship Id="rId31" Type="http://schemas.openxmlformats.org/officeDocument/2006/relationships/image" Target="../media/image117.png"/><Relationship Id="rId44" Type="http://schemas.openxmlformats.org/officeDocument/2006/relationships/image" Target="../media/image138.svg"/><Relationship Id="rId4" Type="http://schemas.openxmlformats.org/officeDocument/2006/relationships/image" Target="../media/image86.png"/><Relationship Id="rId9" Type="http://schemas.openxmlformats.org/officeDocument/2006/relationships/image" Target="../media/image50.svg"/><Relationship Id="rId14" Type="http://schemas.openxmlformats.org/officeDocument/2006/relationships/image" Target="../media/image11.png"/><Relationship Id="rId22" Type="http://schemas.openxmlformats.org/officeDocument/2006/relationships/image" Target="../media/image110.svg"/><Relationship Id="rId27" Type="http://schemas.openxmlformats.org/officeDocument/2006/relationships/image" Target="../media/image32.png"/><Relationship Id="rId30" Type="http://schemas.openxmlformats.org/officeDocument/2006/relationships/image" Target="../media/image116.svg"/><Relationship Id="rId35" Type="http://schemas.openxmlformats.org/officeDocument/2006/relationships/image" Target="../media/image121.png"/><Relationship Id="rId43" Type="http://schemas.openxmlformats.org/officeDocument/2006/relationships/image" Target="../media/image137.png"/><Relationship Id="rId48" Type="http://schemas.openxmlformats.org/officeDocument/2006/relationships/image" Target="../media/image142.svg"/><Relationship Id="rId8" Type="http://schemas.openxmlformats.org/officeDocument/2006/relationships/image" Target="../media/image49.png"/><Relationship Id="rId51" Type="http://schemas.openxmlformats.org/officeDocument/2006/relationships/image" Target="../media/image23.png"/><Relationship Id="rId3" Type="http://schemas.openxmlformats.org/officeDocument/2006/relationships/image" Target="../media/image104.svg"/><Relationship Id="rId12" Type="http://schemas.openxmlformats.org/officeDocument/2006/relationships/image" Target="../media/image21.png"/><Relationship Id="rId17" Type="http://schemas.openxmlformats.org/officeDocument/2006/relationships/image" Target="../media/image18.svg"/><Relationship Id="rId25" Type="http://schemas.openxmlformats.org/officeDocument/2006/relationships/image" Target="../media/image113.png"/><Relationship Id="rId33" Type="http://schemas.openxmlformats.org/officeDocument/2006/relationships/image" Target="../media/image119.png"/><Relationship Id="rId38" Type="http://schemas.openxmlformats.org/officeDocument/2006/relationships/image" Target="../media/image124.svg"/><Relationship Id="rId46" Type="http://schemas.openxmlformats.org/officeDocument/2006/relationships/image" Target="../media/image140.svg"/><Relationship Id="rId20" Type="http://schemas.openxmlformats.org/officeDocument/2006/relationships/image" Target="../media/image108.svg"/><Relationship Id="rId41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svg"/><Relationship Id="rId18" Type="http://schemas.openxmlformats.org/officeDocument/2006/relationships/image" Target="../media/image154.svg"/><Relationship Id="rId26" Type="http://schemas.openxmlformats.org/officeDocument/2006/relationships/image" Target="../media/image127.png"/><Relationship Id="rId39" Type="http://schemas.openxmlformats.org/officeDocument/2006/relationships/image" Target="../media/image63.svg"/><Relationship Id="rId21" Type="http://schemas.openxmlformats.org/officeDocument/2006/relationships/image" Target="../media/image129.png"/><Relationship Id="rId34" Type="http://schemas.openxmlformats.org/officeDocument/2006/relationships/image" Target="../media/image58.png"/><Relationship Id="rId42" Type="http://schemas.openxmlformats.org/officeDocument/2006/relationships/image" Target="../media/image23.png"/><Relationship Id="rId7" Type="http://schemas.openxmlformats.org/officeDocument/2006/relationships/image" Target="../media/image8.svg"/><Relationship Id="rId2" Type="http://schemas.openxmlformats.org/officeDocument/2006/relationships/image" Target="../media/image145.png"/><Relationship Id="rId16" Type="http://schemas.openxmlformats.org/officeDocument/2006/relationships/image" Target="../media/image51.png"/><Relationship Id="rId20" Type="http://schemas.openxmlformats.org/officeDocument/2006/relationships/image" Target="../media/image126.svg"/><Relationship Id="rId29" Type="http://schemas.openxmlformats.org/officeDocument/2006/relationships/image" Target="../media/image53.svg"/><Relationship Id="rId41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0.svg"/><Relationship Id="rId24" Type="http://schemas.openxmlformats.org/officeDocument/2006/relationships/image" Target="../media/image12.svg"/><Relationship Id="rId32" Type="http://schemas.openxmlformats.org/officeDocument/2006/relationships/image" Target="../media/image56.png"/><Relationship Id="rId37" Type="http://schemas.openxmlformats.org/officeDocument/2006/relationships/image" Target="../media/image61.svg"/><Relationship Id="rId40" Type="http://schemas.openxmlformats.org/officeDocument/2006/relationships/image" Target="../media/image32.png"/><Relationship Id="rId5" Type="http://schemas.openxmlformats.org/officeDocument/2006/relationships/image" Target="../media/image148.svg"/><Relationship Id="rId15" Type="http://schemas.openxmlformats.org/officeDocument/2006/relationships/image" Target="../media/image22.svg"/><Relationship Id="rId23" Type="http://schemas.openxmlformats.org/officeDocument/2006/relationships/image" Target="../media/image11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149.png"/><Relationship Id="rId19" Type="http://schemas.openxmlformats.org/officeDocument/2006/relationships/image" Target="../media/image125.png"/><Relationship Id="rId31" Type="http://schemas.openxmlformats.org/officeDocument/2006/relationships/image" Target="../media/image55.svg"/><Relationship Id="rId4" Type="http://schemas.openxmlformats.org/officeDocument/2006/relationships/image" Target="../media/image147.png"/><Relationship Id="rId9" Type="http://schemas.openxmlformats.org/officeDocument/2006/relationships/image" Target="../media/image18.svg"/><Relationship Id="rId14" Type="http://schemas.openxmlformats.org/officeDocument/2006/relationships/image" Target="../media/image21.png"/><Relationship Id="rId22" Type="http://schemas.openxmlformats.org/officeDocument/2006/relationships/image" Target="../media/image130.svg"/><Relationship Id="rId27" Type="http://schemas.openxmlformats.org/officeDocument/2006/relationships/image" Target="../media/image128.svg"/><Relationship Id="rId30" Type="http://schemas.openxmlformats.org/officeDocument/2006/relationships/image" Target="../media/image54.png"/><Relationship Id="rId35" Type="http://schemas.openxmlformats.org/officeDocument/2006/relationships/image" Target="../media/image59.svg"/><Relationship Id="rId8" Type="http://schemas.openxmlformats.org/officeDocument/2006/relationships/image" Target="../media/image17.png"/><Relationship Id="rId3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3.png"/><Relationship Id="rId25" Type="http://schemas.openxmlformats.org/officeDocument/2006/relationships/image" Target="../media/image24.png"/><Relationship Id="rId33" Type="http://schemas.openxmlformats.org/officeDocument/2006/relationships/image" Target="../media/image57.svg"/><Relationship Id="rId38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2.svg"/><Relationship Id="rId18" Type="http://schemas.openxmlformats.org/officeDocument/2006/relationships/image" Target="../media/image102.png"/><Relationship Id="rId3" Type="http://schemas.openxmlformats.org/officeDocument/2006/relationships/image" Target="../media/image146.svg"/><Relationship Id="rId21" Type="http://schemas.openxmlformats.org/officeDocument/2006/relationships/image" Target="../media/image157.png"/><Relationship Id="rId7" Type="http://schemas.openxmlformats.org/officeDocument/2006/relationships/image" Target="../media/image18.svg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image" Target="../media/image145.png"/><Relationship Id="rId16" Type="http://schemas.openxmlformats.org/officeDocument/2006/relationships/image" Target="../media/image35.svg"/><Relationship Id="rId20" Type="http://schemas.openxmlformats.org/officeDocument/2006/relationships/image" Target="../media/image1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48.svg"/><Relationship Id="rId15" Type="http://schemas.openxmlformats.org/officeDocument/2006/relationships/image" Target="../media/image34.png"/><Relationship Id="rId23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155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Relationship Id="rId14" Type="http://schemas.openxmlformats.org/officeDocument/2006/relationships/image" Target="../media/image24.png"/><Relationship Id="rId22" Type="http://schemas.openxmlformats.org/officeDocument/2006/relationships/image" Target="../media/image158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91.svg"/><Relationship Id="rId26" Type="http://schemas.openxmlformats.org/officeDocument/2006/relationships/image" Target="../media/image108.svg"/><Relationship Id="rId39" Type="http://schemas.openxmlformats.org/officeDocument/2006/relationships/image" Target="../media/image121.png"/><Relationship Id="rId21" Type="http://schemas.openxmlformats.org/officeDocument/2006/relationships/image" Target="../media/image98.png"/><Relationship Id="rId34" Type="http://schemas.openxmlformats.org/officeDocument/2006/relationships/image" Target="../media/image116.svg"/><Relationship Id="rId42" Type="http://schemas.openxmlformats.org/officeDocument/2006/relationships/image" Target="../media/image124.svg"/><Relationship Id="rId47" Type="http://schemas.openxmlformats.org/officeDocument/2006/relationships/image" Target="../media/image129.png"/><Relationship Id="rId50" Type="http://schemas.openxmlformats.org/officeDocument/2006/relationships/image" Target="../media/image35.svg"/><Relationship Id="rId55" Type="http://schemas.openxmlformats.org/officeDocument/2006/relationships/image" Target="../media/image23.pn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6" Type="http://schemas.openxmlformats.org/officeDocument/2006/relationships/image" Target="../media/image24.png"/><Relationship Id="rId29" Type="http://schemas.openxmlformats.org/officeDocument/2006/relationships/image" Target="../media/image111.png"/><Relationship Id="rId11" Type="http://schemas.openxmlformats.org/officeDocument/2006/relationships/image" Target="../media/image8.svg"/><Relationship Id="rId24" Type="http://schemas.openxmlformats.org/officeDocument/2006/relationships/image" Target="../media/image101.svg"/><Relationship Id="rId32" Type="http://schemas.openxmlformats.org/officeDocument/2006/relationships/image" Target="../media/image114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45" Type="http://schemas.openxmlformats.org/officeDocument/2006/relationships/image" Target="../media/image127.png"/><Relationship Id="rId53" Type="http://schemas.openxmlformats.org/officeDocument/2006/relationships/image" Target="../media/image32.png"/><Relationship Id="rId5" Type="http://schemas.openxmlformats.org/officeDocument/2006/relationships/image" Target="../media/image87.svg"/><Relationship Id="rId10" Type="http://schemas.openxmlformats.org/officeDocument/2006/relationships/image" Target="../media/image7.png"/><Relationship Id="rId19" Type="http://schemas.openxmlformats.org/officeDocument/2006/relationships/image" Target="../media/image96.png"/><Relationship Id="rId31" Type="http://schemas.openxmlformats.org/officeDocument/2006/relationships/image" Target="../media/image113.png"/><Relationship Id="rId44" Type="http://schemas.openxmlformats.org/officeDocument/2006/relationships/image" Target="../media/image126.svg"/><Relationship Id="rId52" Type="http://schemas.openxmlformats.org/officeDocument/2006/relationships/image" Target="../media/image132.svg"/><Relationship Id="rId4" Type="http://schemas.openxmlformats.org/officeDocument/2006/relationships/image" Target="../media/image86.png"/><Relationship Id="rId9" Type="http://schemas.openxmlformats.org/officeDocument/2006/relationships/image" Target="../media/image50.svg"/><Relationship Id="rId14" Type="http://schemas.openxmlformats.org/officeDocument/2006/relationships/image" Target="../media/image11.png"/><Relationship Id="rId22" Type="http://schemas.openxmlformats.org/officeDocument/2006/relationships/image" Target="../media/image99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7.png"/><Relationship Id="rId43" Type="http://schemas.openxmlformats.org/officeDocument/2006/relationships/image" Target="../media/image125.png"/><Relationship Id="rId48" Type="http://schemas.openxmlformats.org/officeDocument/2006/relationships/image" Target="../media/image130.svg"/><Relationship Id="rId8" Type="http://schemas.openxmlformats.org/officeDocument/2006/relationships/image" Target="../media/image49.png"/><Relationship Id="rId51" Type="http://schemas.openxmlformats.org/officeDocument/2006/relationships/image" Target="../media/image131.png"/><Relationship Id="rId3" Type="http://schemas.openxmlformats.org/officeDocument/2006/relationships/image" Target="../media/image104.svg"/><Relationship Id="rId12" Type="http://schemas.openxmlformats.org/officeDocument/2006/relationships/image" Target="../media/image21.png"/><Relationship Id="rId17" Type="http://schemas.openxmlformats.org/officeDocument/2006/relationships/image" Target="../media/image90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Relationship Id="rId46" Type="http://schemas.openxmlformats.org/officeDocument/2006/relationships/image" Target="../media/image128.svg"/><Relationship Id="rId20" Type="http://schemas.openxmlformats.org/officeDocument/2006/relationships/image" Target="../media/image97.svg"/><Relationship Id="rId41" Type="http://schemas.openxmlformats.org/officeDocument/2006/relationships/image" Target="../media/image123.png"/><Relationship Id="rId54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5" Type="http://schemas.openxmlformats.org/officeDocument/2006/relationships/image" Target="../media/image12.svg"/><Relationship Id="rId23" Type="http://schemas.openxmlformats.org/officeDocument/2006/relationships/image" Target="../media/image100.png"/><Relationship Id="rId28" Type="http://schemas.openxmlformats.org/officeDocument/2006/relationships/image" Target="../media/image110.svg"/><Relationship Id="rId36" Type="http://schemas.openxmlformats.org/officeDocument/2006/relationships/image" Target="../media/image118.svg"/><Relationship Id="rId4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image" Target="../media/image28.pn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70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1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2.png"/><Relationship Id="rId3" Type="http://schemas.openxmlformats.org/officeDocument/2006/relationships/image" Target="../media/image31.svg"/><Relationship Id="rId7" Type="http://schemas.openxmlformats.org/officeDocument/2006/relationships/image" Target="../media/image22.svg"/><Relationship Id="rId12" Type="http://schemas.openxmlformats.org/officeDocument/2006/relationships/image" Target="../media/image161.svg"/><Relationship Id="rId17" Type="http://schemas.openxmlformats.org/officeDocument/2006/relationships/image" Target="../media/image23.png"/><Relationship Id="rId2" Type="http://schemas.openxmlformats.org/officeDocument/2006/relationships/image" Target="../media/image3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0.png"/><Relationship Id="rId5" Type="http://schemas.openxmlformats.org/officeDocument/2006/relationships/image" Target="../media/image29.svg"/><Relationship Id="rId15" Type="http://schemas.openxmlformats.org/officeDocument/2006/relationships/image" Target="../media/image66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12.svg"/><Relationship Id="rId14" Type="http://schemas.openxmlformats.org/officeDocument/2006/relationships/image" Target="../media/image1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2" Type="http://schemas.openxmlformats.org/officeDocument/2006/relationships/image" Target="../media/image2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6.png"/><Relationship Id="rId18" Type="http://schemas.openxmlformats.org/officeDocument/2006/relationships/image" Target="../media/image171.svg"/><Relationship Id="rId3" Type="http://schemas.openxmlformats.org/officeDocument/2006/relationships/image" Target="../media/image31.svg"/><Relationship Id="rId21" Type="http://schemas.openxmlformats.org/officeDocument/2006/relationships/image" Target="../media/image162.png"/><Relationship Id="rId7" Type="http://schemas.openxmlformats.org/officeDocument/2006/relationships/image" Target="../media/image22.svg"/><Relationship Id="rId12" Type="http://schemas.openxmlformats.org/officeDocument/2006/relationships/image" Target="../media/image165.svg"/><Relationship Id="rId17" Type="http://schemas.openxmlformats.org/officeDocument/2006/relationships/image" Target="../media/image170.png"/><Relationship Id="rId2" Type="http://schemas.openxmlformats.org/officeDocument/2006/relationships/image" Target="../media/image30.png"/><Relationship Id="rId16" Type="http://schemas.openxmlformats.org/officeDocument/2006/relationships/image" Target="../media/image169.svg"/><Relationship Id="rId20" Type="http://schemas.openxmlformats.org/officeDocument/2006/relationships/image" Target="../media/image1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4.png"/><Relationship Id="rId5" Type="http://schemas.openxmlformats.org/officeDocument/2006/relationships/image" Target="../media/image29.svg"/><Relationship Id="rId15" Type="http://schemas.openxmlformats.org/officeDocument/2006/relationships/image" Target="../media/image168.png"/><Relationship Id="rId23" Type="http://schemas.openxmlformats.org/officeDocument/2006/relationships/image" Target="../media/image23.png"/><Relationship Id="rId10" Type="http://schemas.openxmlformats.org/officeDocument/2006/relationships/image" Target="../media/image24.png"/><Relationship Id="rId19" Type="http://schemas.openxmlformats.org/officeDocument/2006/relationships/image" Target="../media/image160.png"/><Relationship Id="rId4" Type="http://schemas.openxmlformats.org/officeDocument/2006/relationships/image" Target="../media/image28.png"/><Relationship Id="rId9" Type="http://schemas.openxmlformats.org/officeDocument/2006/relationships/image" Target="../media/image12.svg"/><Relationship Id="rId14" Type="http://schemas.openxmlformats.org/officeDocument/2006/relationships/image" Target="../media/image167.svg"/><Relationship Id="rId22" Type="http://schemas.openxmlformats.org/officeDocument/2006/relationships/image" Target="../media/image163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18" Type="http://schemas.openxmlformats.org/officeDocument/2006/relationships/image" Target="../media/image177.svg"/><Relationship Id="rId26" Type="http://schemas.openxmlformats.org/officeDocument/2006/relationships/image" Target="../media/image183.svg"/><Relationship Id="rId21" Type="http://schemas.openxmlformats.org/officeDocument/2006/relationships/image" Target="../media/image180.png"/><Relationship Id="rId34" Type="http://schemas.openxmlformats.org/officeDocument/2006/relationships/image" Target="../media/image160.png"/><Relationship Id="rId7" Type="http://schemas.openxmlformats.org/officeDocument/2006/relationships/image" Target="../media/image29.svg"/><Relationship Id="rId12" Type="http://schemas.openxmlformats.org/officeDocument/2006/relationships/image" Target="../media/image24.png"/><Relationship Id="rId17" Type="http://schemas.openxmlformats.org/officeDocument/2006/relationships/image" Target="../media/image176.png"/><Relationship Id="rId25" Type="http://schemas.openxmlformats.org/officeDocument/2006/relationships/image" Target="../media/image182.png"/><Relationship Id="rId33" Type="http://schemas.openxmlformats.org/officeDocument/2006/relationships/image" Target="../media/image171.svg"/><Relationship Id="rId38" Type="http://schemas.openxmlformats.org/officeDocument/2006/relationships/image" Target="../media/image23.png"/><Relationship Id="rId2" Type="http://schemas.openxmlformats.org/officeDocument/2006/relationships/image" Target="../media/image30.png"/><Relationship Id="rId16" Type="http://schemas.openxmlformats.org/officeDocument/2006/relationships/image" Target="../media/image175.svg"/><Relationship Id="rId20" Type="http://schemas.openxmlformats.org/officeDocument/2006/relationships/image" Target="../media/image179.svg"/><Relationship Id="rId29" Type="http://schemas.openxmlformats.org/officeDocument/2006/relationships/image" Target="../media/image1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2.svg"/><Relationship Id="rId24" Type="http://schemas.openxmlformats.org/officeDocument/2006/relationships/image" Target="../media/image37.svg"/><Relationship Id="rId32" Type="http://schemas.openxmlformats.org/officeDocument/2006/relationships/image" Target="../media/image170.png"/><Relationship Id="rId37" Type="http://schemas.openxmlformats.org/officeDocument/2006/relationships/image" Target="../media/image163.svg"/><Relationship Id="rId5" Type="http://schemas.openxmlformats.org/officeDocument/2006/relationships/image" Target="../media/image165.svg"/><Relationship Id="rId15" Type="http://schemas.openxmlformats.org/officeDocument/2006/relationships/image" Target="../media/image174.png"/><Relationship Id="rId23" Type="http://schemas.openxmlformats.org/officeDocument/2006/relationships/image" Target="../media/image36.png"/><Relationship Id="rId28" Type="http://schemas.openxmlformats.org/officeDocument/2006/relationships/image" Target="../media/image166.png"/><Relationship Id="rId36" Type="http://schemas.openxmlformats.org/officeDocument/2006/relationships/image" Target="../media/image162.png"/><Relationship Id="rId10" Type="http://schemas.openxmlformats.org/officeDocument/2006/relationships/image" Target="../media/image11.png"/><Relationship Id="rId19" Type="http://schemas.openxmlformats.org/officeDocument/2006/relationships/image" Target="../media/image178.png"/><Relationship Id="rId31" Type="http://schemas.openxmlformats.org/officeDocument/2006/relationships/image" Target="../media/image169.svg"/><Relationship Id="rId4" Type="http://schemas.openxmlformats.org/officeDocument/2006/relationships/image" Target="../media/image164.png"/><Relationship Id="rId9" Type="http://schemas.openxmlformats.org/officeDocument/2006/relationships/image" Target="../media/image22.svg"/><Relationship Id="rId14" Type="http://schemas.openxmlformats.org/officeDocument/2006/relationships/image" Target="../media/image173.svg"/><Relationship Id="rId22" Type="http://schemas.openxmlformats.org/officeDocument/2006/relationships/image" Target="../media/image181.svg"/><Relationship Id="rId27" Type="http://schemas.openxmlformats.org/officeDocument/2006/relationships/image" Target="../media/image184.png"/><Relationship Id="rId30" Type="http://schemas.openxmlformats.org/officeDocument/2006/relationships/image" Target="../media/image168.png"/><Relationship Id="rId35" Type="http://schemas.openxmlformats.org/officeDocument/2006/relationships/image" Target="../media/image161.svg"/><Relationship Id="rId8" Type="http://schemas.openxmlformats.org/officeDocument/2006/relationships/image" Target="../media/image21.png"/><Relationship Id="rId3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1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17" Type="http://schemas.openxmlformats.org/officeDocument/2006/relationships/image" Target="../media/image67.png"/><Relationship Id="rId2" Type="http://schemas.openxmlformats.org/officeDocument/2006/relationships/image" Target="../media/image28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186.gif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18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87.svg"/><Relationship Id="rId7" Type="http://schemas.openxmlformats.org/officeDocument/2006/relationships/image" Target="../media/image189.svg"/><Relationship Id="rId12" Type="http://schemas.openxmlformats.org/officeDocument/2006/relationships/image" Target="../media/image192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188.svg"/><Relationship Id="rId15" Type="http://schemas.openxmlformats.org/officeDocument/2006/relationships/image" Target="../media/image194.jpeg"/><Relationship Id="rId10" Type="http://schemas.openxmlformats.org/officeDocument/2006/relationships/image" Target="../media/image191.png"/><Relationship Id="rId4" Type="http://schemas.openxmlformats.org/officeDocument/2006/relationships/image" Target="../media/image49.png"/><Relationship Id="rId9" Type="http://schemas.openxmlformats.org/officeDocument/2006/relationships/image" Target="../media/image190.svg"/><Relationship Id="rId14" Type="http://schemas.openxmlformats.org/officeDocument/2006/relationships/image" Target="../media/image19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6.png"/><Relationship Id="rId18" Type="http://schemas.openxmlformats.org/officeDocument/2006/relationships/image" Target="../media/image27.png"/><Relationship Id="rId3" Type="http://schemas.openxmlformats.org/officeDocument/2006/relationships/image" Target="../media/image29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image" Target="../media/image28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9.svg"/><Relationship Id="rId21" Type="http://schemas.openxmlformats.org/officeDocument/2006/relationships/image" Target="../media/image42.pn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35.sv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26" Type="http://schemas.openxmlformats.org/officeDocument/2006/relationships/image" Target="../media/image12.svg"/><Relationship Id="rId3" Type="http://schemas.openxmlformats.org/officeDocument/2006/relationships/image" Target="../media/image44.svg"/><Relationship Id="rId21" Type="http://schemas.openxmlformats.org/officeDocument/2006/relationships/image" Target="../media/image62.pn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5" Type="http://schemas.openxmlformats.org/officeDocument/2006/relationships/image" Target="../media/image11.png"/><Relationship Id="rId2" Type="http://schemas.openxmlformats.org/officeDocument/2006/relationships/image" Target="../media/image43.pn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svg"/><Relationship Id="rId32" Type="http://schemas.openxmlformats.org/officeDocument/2006/relationships/image" Target="../media/image23.png"/><Relationship Id="rId5" Type="http://schemas.openxmlformats.org/officeDocument/2006/relationships/image" Target="../media/image46.sv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22.sv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67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svg"/><Relationship Id="rId22" Type="http://schemas.openxmlformats.org/officeDocument/2006/relationships/image" Target="../media/image63.svg"/><Relationship Id="rId27" Type="http://schemas.openxmlformats.org/officeDocument/2006/relationships/image" Target="../media/image21.png"/><Relationship Id="rId30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24.png"/><Relationship Id="rId3" Type="http://schemas.openxmlformats.org/officeDocument/2006/relationships/image" Target="../media/image29.svg"/><Relationship Id="rId21" Type="http://schemas.openxmlformats.org/officeDocument/2006/relationships/image" Target="../media/image32.png"/><Relationship Id="rId7" Type="http://schemas.openxmlformats.org/officeDocument/2006/relationships/image" Target="../media/image26.svg"/><Relationship Id="rId12" Type="http://schemas.openxmlformats.org/officeDocument/2006/relationships/image" Target="../media/image72.png"/><Relationship Id="rId17" Type="http://schemas.openxmlformats.org/officeDocument/2006/relationships/image" Target="../media/image12.svg"/><Relationship Id="rId2" Type="http://schemas.openxmlformats.org/officeDocument/2006/relationships/image" Target="../media/image28.png"/><Relationship Id="rId16" Type="http://schemas.openxmlformats.org/officeDocument/2006/relationships/image" Target="../media/image11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1.svg"/><Relationship Id="rId5" Type="http://schemas.openxmlformats.org/officeDocument/2006/relationships/image" Target="../media/image31.svg"/><Relationship Id="rId15" Type="http://schemas.openxmlformats.org/officeDocument/2006/relationships/image" Target="../media/image75.svg"/><Relationship Id="rId23" Type="http://schemas.openxmlformats.org/officeDocument/2006/relationships/image" Target="../media/image23.png"/><Relationship Id="rId10" Type="http://schemas.openxmlformats.org/officeDocument/2006/relationships/image" Target="../media/image70.png"/><Relationship Id="rId19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Relationship Id="rId2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image" Target="../media/image28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74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8.svg"/><Relationship Id="rId21" Type="http://schemas.openxmlformats.org/officeDocument/2006/relationships/image" Target="../media/image93.svg"/><Relationship Id="rId7" Type="http://schemas.openxmlformats.org/officeDocument/2006/relationships/image" Target="../media/image82.svg"/><Relationship Id="rId12" Type="http://schemas.openxmlformats.org/officeDocument/2006/relationships/image" Target="../media/image18.svg"/><Relationship Id="rId17" Type="http://schemas.openxmlformats.org/officeDocument/2006/relationships/image" Target="../media/image89.svg"/><Relationship Id="rId25" Type="http://schemas.openxmlformats.org/officeDocument/2006/relationships/image" Target="../media/image97.svg"/><Relationship Id="rId2" Type="http://schemas.openxmlformats.org/officeDocument/2006/relationships/image" Target="../media/image77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7.png"/><Relationship Id="rId24" Type="http://schemas.openxmlformats.org/officeDocument/2006/relationships/image" Target="../media/image96.png"/><Relationship Id="rId32" Type="http://schemas.openxmlformats.org/officeDocument/2006/relationships/image" Target="../media/image23.png"/><Relationship Id="rId5" Type="http://schemas.openxmlformats.org/officeDocument/2006/relationships/image" Target="../media/image80.svg"/><Relationship Id="rId15" Type="http://schemas.openxmlformats.org/officeDocument/2006/relationships/image" Target="../media/image87.svg"/><Relationship Id="rId23" Type="http://schemas.openxmlformats.org/officeDocument/2006/relationships/image" Target="../media/image95.svg"/><Relationship Id="rId28" Type="http://schemas.openxmlformats.org/officeDocument/2006/relationships/image" Target="../media/image100.png"/><Relationship Id="rId10" Type="http://schemas.openxmlformats.org/officeDocument/2006/relationships/image" Target="../media/image24.png"/><Relationship Id="rId19" Type="http://schemas.openxmlformats.org/officeDocument/2006/relationships/image" Target="../media/image91.svg"/><Relationship Id="rId31" Type="http://schemas.openxmlformats.org/officeDocument/2006/relationships/image" Target="../media/image67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svg"/><Relationship Id="rId30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1.svg"/><Relationship Id="rId18" Type="http://schemas.openxmlformats.org/officeDocument/2006/relationships/image" Target="../media/image93.svg"/><Relationship Id="rId26" Type="http://schemas.openxmlformats.org/officeDocument/2006/relationships/image" Target="../media/image23.png"/><Relationship Id="rId3" Type="http://schemas.openxmlformats.org/officeDocument/2006/relationships/image" Target="../media/image78.svg"/><Relationship Id="rId21" Type="http://schemas.openxmlformats.org/officeDocument/2006/relationships/image" Target="../media/image99.svg"/><Relationship Id="rId7" Type="http://schemas.openxmlformats.org/officeDocument/2006/relationships/image" Target="../media/image97.svg"/><Relationship Id="rId12" Type="http://schemas.openxmlformats.org/officeDocument/2006/relationships/image" Target="../media/image90.png"/><Relationship Id="rId17" Type="http://schemas.openxmlformats.org/officeDocument/2006/relationships/image" Target="../media/image92.png"/><Relationship Id="rId25" Type="http://schemas.openxmlformats.org/officeDocument/2006/relationships/image" Target="../media/image67.png"/><Relationship Id="rId2" Type="http://schemas.openxmlformats.org/officeDocument/2006/relationships/image" Target="../media/image77.png"/><Relationship Id="rId16" Type="http://schemas.openxmlformats.org/officeDocument/2006/relationships/image" Target="../media/image2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5.svg"/><Relationship Id="rId24" Type="http://schemas.openxmlformats.org/officeDocument/2006/relationships/image" Target="../media/image66.png"/><Relationship Id="rId5" Type="http://schemas.openxmlformats.org/officeDocument/2006/relationships/image" Target="../media/image80.svg"/><Relationship Id="rId15" Type="http://schemas.openxmlformats.org/officeDocument/2006/relationships/image" Target="../media/image84.svg"/><Relationship Id="rId23" Type="http://schemas.openxmlformats.org/officeDocument/2006/relationships/image" Target="../media/image101.svg"/><Relationship Id="rId10" Type="http://schemas.openxmlformats.org/officeDocument/2006/relationships/image" Target="../media/image94.png"/><Relationship Id="rId19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2.svg"/><Relationship Id="rId14" Type="http://schemas.openxmlformats.org/officeDocument/2006/relationships/image" Target="../media/image83.png"/><Relationship Id="rId22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26.svg"/><Relationship Id="rId12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image" Target="../media/image28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31.svg"/><Relationship Id="rId15" Type="http://schemas.openxmlformats.org/officeDocument/2006/relationships/image" Target="../media/image72.pn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22.svg"/><Relationship Id="rId1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97353">
            <a:off x="6220766" y="6759964"/>
            <a:ext cx="4240925" cy="4996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3190" y="8694273"/>
            <a:ext cx="711679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920273" y="5605321"/>
            <a:ext cx="7315200" cy="2394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772706">
            <a:off x="15736183" y="1751850"/>
            <a:ext cx="3046234" cy="28634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60979">
            <a:off x="12162947" y="-830810"/>
            <a:ext cx="5406501" cy="2054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399700">
            <a:off x="-1314563" y="-2556257"/>
            <a:ext cx="6048149" cy="71050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674023">
            <a:off x="5752229" y="-2686981"/>
            <a:ext cx="526694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5650">
            <a:off x="2741081" y="1604432"/>
            <a:ext cx="12805838" cy="70781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603823" y="5483902"/>
            <a:ext cx="9080354" cy="17820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931915" y="3340777"/>
            <a:ext cx="12408097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270" dirty="0">
                <a:solidFill>
                  <a:srgbClr val="1A4B93"/>
                </a:solidFill>
                <a:latin typeface="IreneFlorentina"/>
              </a:rPr>
              <a:t>WIJ VINDEN!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7373" y="6046299"/>
            <a:ext cx="7609661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pc="-119">
                <a:solidFill>
                  <a:srgbClr val="1A4B93"/>
                </a:solidFill>
                <a:latin typeface="IreneFlorentina"/>
              </a:rPr>
              <a:t>Alle scholen verzamelen</a:t>
            </a: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F9FAF51-29C3-4954-B07F-54A6B4F52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AutoShape 4">
            <a:extLst>
              <a:ext uri="{FF2B5EF4-FFF2-40B4-BE49-F238E27FC236}">
                <a16:creationId xmlns:a16="http://schemas.microsoft.com/office/drawing/2014/main" id="{BEF4065D-E5B0-4B78-BA4E-CBCFD1630F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7AD03AFE-9AA8-2052-640D-8D373747BE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CE51AB0-DACF-1F13-8B85-6A4D2821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134" y="4169282"/>
            <a:ext cx="6204125" cy="594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9042">
            <a:off x="7494650" y="8419548"/>
            <a:ext cx="139903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67574">
            <a:off x="703024" y="7071160"/>
            <a:ext cx="2524463" cy="5245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16426" y="2161105"/>
            <a:ext cx="4147817" cy="2165461"/>
            <a:chOff x="0" y="0"/>
            <a:chExt cx="4257517" cy="222273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4271847" cy="2254786"/>
            </a:xfrm>
            <a:custGeom>
              <a:avLst/>
              <a:gdLst/>
              <a:ahLst/>
              <a:cxnLst/>
              <a:rect l="l" t="t" r="r" b="b"/>
              <a:pathLst>
                <a:path w="4271847" h="2254786">
                  <a:moveTo>
                    <a:pt x="63030" y="1661233"/>
                  </a:moveTo>
                  <a:cubicBezTo>
                    <a:pt x="63030" y="1661233"/>
                    <a:pt x="0" y="14146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1403034"/>
                    <a:pt x="4244785" y="1598637"/>
                    <a:pt x="4244785" y="1598637"/>
                  </a:cubicBezTo>
                  <a:cubicBezTo>
                    <a:pt x="4228103" y="1814370"/>
                    <a:pt x="4113459" y="2024981"/>
                    <a:pt x="3916590" y="2136605"/>
                  </a:cubicBezTo>
                  <a:cubicBezTo>
                    <a:pt x="3766239" y="2221854"/>
                    <a:pt x="3568208" y="2236952"/>
                    <a:pt x="2829671" y="2226210"/>
                  </a:cubicBezTo>
                  <a:lnTo>
                    <a:pt x="2829638" y="2226210"/>
                  </a:lnTo>
                  <a:cubicBezTo>
                    <a:pt x="645952" y="2220933"/>
                    <a:pt x="384604" y="2254786"/>
                    <a:pt x="254278" y="2145629"/>
                  </a:cubicBezTo>
                  <a:cubicBezTo>
                    <a:pt x="145767" y="2054744"/>
                    <a:pt x="81795" y="1861432"/>
                    <a:pt x="63030" y="16612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89230" y="5495254"/>
            <a:ext cx="4924483" cy="4212345"/>
            <a:chOff x="0" y="0"/>
            <a:chExt cx="5093766" cy="4357148"/>
          </a:xfrm>
        </p:grpSpPr>
        <p:sp>
          <p:nvSpPr>
            <p:cNvPr id="14" name="Freeform 14"/>
            <p:cNvSpPr/>
            <p:nvPr/>
          </p:nvSpPr>
          <p:spPr>
            <a:xfrm>
              <a:off x="-9098" y="-6509"/>
              <a:ext cx="5108097" cy="4389202"/>
            </a:xfrm>
            <a:custGeom>
              <a:avLst/>
              <a:gdLst/>
              <a:ahLst/>
              <a:cxnLst/>
              <a:rect l="l" t="t" r="r" b="b"/>
              <a:pathLst>
                <a:path w="510809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15024" y="6965"/>
                  </a:cubicBezTo>
                  <a:lnTo>
                    <a:pt x="4215025" y="6965"/>
                  </a:lnTo>
                  <a:cubicBezTo>
                    <a:pt x="4431772" y="16819"/>
                    <a:pt x="4636087" y="36481"/>
                    <a:pt x="4770276" y="101690"/>
                  </a:cubicBezTo>
                  <a:cubicBezTo>
                    <a:pt x="5026321" y="226120"/>
                    <a:pt x="5108097" y="459160"/>
                    <a:pt x="5102609" y="704684"/>
                  </a:cubicBezTo>
                  <a:cubicBezTo>
                    <a:pt x="5102609" y="704684"/>
                    <a:pt x="5059321" y="1013073"/>
                    <a:pt x="5066754" y="1248607"/>
                  </a:cubicBezTo>
                  <a:cubicBezTo>
                    <a:pt x="5073878" y="3537450"/>
                    <a:pt x="5081034" y="3733052"/>
                    <a:pt x="5081034" y="3733052"/>
                  </a:cubicBezTo>
                  <a:cubicBezTo>
                    <a:pt x="5064353" y="3948785"/>
                    <a:pt x="4949709" y="4159397"/>
                    <a:pt x="4752839" y="4271021"/>
                  </a:cubicBezTo>
                  <a:cubicBezTo>
                    <a:pt x="4602488" y="4356269"/>
                    <a:pt x="4404457" y="4371367"/>
                    <a:pt x="3495660" y="4360625"/>
                  </a:cubicBezTo>
                  <a:lnTo>
                    <a:pt x="3495616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3191" y="2596413"/>
            <a:ext cx="4116025" cy="4212345"/>
            <a:chOff x="0" y="0"/>
            <a:chExt cx="4257517" cy="4357148"/>
          </a:xfrm>
        </p:grpSpPr>
        <p:sp>
          <p:nvSpPr>
            <p:cNvPr id="16" name="Freeform 16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809646" y="4850121"/>
            <a:ext cx="4116025" cy="4212345"/>
            <a:chOff x="0" y="0"/>
            <a:chExt cx="4257517" cy="43571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0634">
            <a:off x="3505300" y="4749218"/>
            <a:ext cx="1492213" cy="4084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591924">
            <a:off x="8661275" y="7305739"/>
            <a:ext cx="1819728" cy="4981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884911">
            <a:off x="12413110" y="6955166"/>
            <a:ext cx="1492213" cy="40849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27015" y="2407087"/>
            <a:ext cx="390935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Resultatenposter invullen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400000">
            <a:off x="3754290" y="7308900"/>
            <a:ext cx="2501846" cy="18348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087786" y="7601427"/>
            <a:ext cx="1583167" cy="167975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400000">
            <a:off x="6355297" y="7308900"/>
            <a:ext cx="2501846" cy="183485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800603" y="7584550"/>
            <a:ext cx="1583167" cy="167975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460161" y="3252663"/>
            <a:ext cx="3010191" cy="278818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90061" y="3630430"/>
            <a:ext cx="1550391" cy="122642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31702"/>
          <a:stretch>
            <a:fillRect/>
          </a:stretch>
        </p:blipFill>
        <p:spPr>
          <a:xfrm>
            <a:off x="1190061" y="4912667"/>
            <a:ext cx="1550391" cy="83762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45818"/>
          <a:stretch>
            <a:fillRect/>
          </a:stretch>
        </p:blipFill>
        <p:spPr>
          <a:xfrm rot="2870883">
            <a:off x="5425991" y="8088682"/>
            <a:ext cx="1559787" cy="24110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4136372" y="7213003"/>
            <a:ext cx="1485995" cy="23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 dirty="0" err="1">
                <a:solidFill>
                  <a:srgbClr val="1A4B93"/>
                </a:solidFill>
                <a:latin typeface="IreneFlorentina"/>
              </a:rPr>
              <a:t>Klas</a:t>
            </a:r>
            <a:r>
              <a:rPr lang="en-US" sz="1451" dirty="0">
                <a:solidFill>
                  <a:srgbClr val="1A4B93"/>
                </a:solidFill>
                <a:latin typeface="IreneFlorentina"/>
              </a:rPr>
              <a:t> top 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66854" y="7034499"/>
            <a:ext cx="1537770" cy="51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FFFFFF"/>
                </a:solidFill>
                <a:latin typeface="IreneFlorentina"/>
              </a:rPr>
              <a:t>Sleutelfiguur top 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02862" y="7592604"/>
            <a:ext cx="133121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FFFFFF"/>
                </a:solidFill>
                <a:latin typeface="IreneFlorentina"/>
              </a:rPr>
              <a:t>1.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65456" y="7942533"/>
            <a:ext cx="207932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FFFFFF"/>
                </a:solidFill>
                <a:latin typeface="IreneFlorentina"/>
              </a:rPr>
              <a:t>2.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913522" y="7575727"/>
            <a:ext cx="133121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A4B93"/>
                </a:solidFill>
                <a:latin typeface="IreneFlorentina"/>
              </a:rPr>
              <a:t>1.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66854" y="7925656"/>
            <a:ext cx="207932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A4B93"/>
                </a:solidFill>
                <a:latin typeface="IreneFlorentina"/>
              </a:rPr>
              <a:t>2.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65456" y="8292857"/>
            <a:ext cx="183041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FFFFFF"/>
                </a:solidFill>
                <a:latin typeface="IreneFlorentina"/>
              </a:rPr>
              <a:t>3.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141767" y="8643181"/>
            <a:ext cx="218995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FFFFFF"/>
                </a:solidFill>
                <a:latin typeface="IreneFlorentina"/>
              </a:rPr>
              <a:t>4.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78178" y="8962146"/>
            <a:ext cx="182488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FFFFFF"/>
                </a:solidFill>
                <a:latin typeface="IreneFlorentina"/>
              </a:rPr>
              <a:t>5.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94275" y="8275980"/>
            <a:ext cx="183041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A4B93"/>
                </a:solidFill>
                <a:latin typeface="IreneFlorentina"/>
              </a:rPr>
              <a:t>3.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870585" y="8626304"/>
            <a:ext cx="218995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A4B93"/>
                </a:solidFill>
                <a:latin typeface="IreneFlorentina"/>
              </a:rPr>
              <a:t>4.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906997" y="8945269"/>
            <a:ext cx="182488" cy="25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A4B93"/>
                </a:solidFill>
                <a:latin typeface="IreneFlorentina"/>
              </a:rPr>
              <a:t>5.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419028" y="5948689"/>
            <a:ext cx="386488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Verbinden top 5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4363" r="41879"/>
          <a:stretch>
            <a:fillRect/>
          </a:stretch>
        </p:blipFill>
        <p:spPr>
          <a:xfrm rot="-1158464">
            <a:off x="5494881" y="8669983"/>
            <a:ext cx="1422006" cy="221538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r="45818"/>
          <a:stretch>
            <a:fillRect/>
          </a:stretch>
        </p:blipFill>
        <p:spPr>
          <a:xfrm rot="-117713" flipH="1">
            <a:off x="5618847" y="7954190"/>
            <a:ext cx="1197433" cy="18509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l="4363" r="41879"/>
          <a:stretch>
            <a:fillRect/>
          </a:stretch>
        </p:blipFill>
        <p:spPr>
          <a:xfrm rot="-1158464">
            <a:off x="5552179" y="7927845"/>
            <a:ext cx="1422006" cy="221538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4363" r="46810" b="8631"/>
          <a:stretch>
            <a:fillRect/>
          </a:stretch>
        </p:blipFill>
        <p:spPr>
          <a:xfrm rot="1256293">
            <a:off x="5560108" y="8822320"/>
            <a:ext cx="1291553" cy="20241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9240442" y="3005827"/>
            <a:ext cx="1530574" cy="1530574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0360283" y="3005827"/>
            <a:ext cx="1530574" cy="153057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11363444" y="2992875"/>
            <a:ext cx="1530574" cy="1530574"/>
          </a:xfrm>
          <a:prstGeom prst="rect">
            <a:avLst/>
          </a:prstGeom>
        </p:spPr>
      </p:pic>
      <p:sp>
        <p:nvSpPr>
          <p:cNvPr id="51" name="TextBox 51"/>
          <p:cNvSpPr txBox="1"/>
          <p:nvPr/>
        </p:nvSpPr>
        <p:spPr>
          <a:xfrm>
            <a:off x="9398487" y="4936451"/>
            <a:ext cx="3429583" cy="143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In hoeverre is de top 5 er al in jullie omgeving?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026282" y="678064"/>
            <a:ext cx="1074441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Gegevens verwerken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043839" y="4987652"/>
            <a:ext cx="364764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Interpreteren resultaten</a:t>
            </a: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5130792" y="6026429"/>
            <a:ext cx="1741106" cy="2893076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>
            <a:fillRect/>
          </a:stretch>
        </p:blipFill>
        <p:spPr>
          <a:xfrm>
            <a:off x="13809646" y="8884742"/>
            <a:ext cx="4069214" cy="1130886"/>
          </a:xfrm>
          <a:prstGeom prst="rect">
            <a:avLst/>
          </a:prstGeom>
        </p:spPr>
      </p:pic>
      <p:sp>
        <p:nvSpPr>
          <p:cNvPr id="56" name="TextBox 56"/>
          <p:cNvSpPr txBox="1"/>
          <p:nvPr/>
        </p:nvSpPr>
        <p:spPr>
          <a:xfrm>
            <a:off x="14008572" y="8879271"/>
            <a:ext cx="406166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Achterkant resultatenposter</a:t>
            </a:r>
          </a:p>
        </p:txBody>
      </p:sp>
      <p:pic>
        <p:nvPicPr>
          <p:cNvPr id="57" name="Picture 57"/>
          <p:cNvPicPr>
            <a:picLocks noChangeAspect="1"/>
          </p:cNvPicPr>
          <p:nvPr/>
        </p:nvPicPr>
        <p:blipFill>
          <a:blip r:embed="rId53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59" name="Picture 14">
            <a:extLst>
              <a:ext uri="{FF2B5EF4-FFF2-40B4-BE49-F238E27FC236}">
                <a16:creationId xmlns:a16="http://schemas.microsoft.com/office/drawing/2014/main" id="{C0D0DB26-5271-453C-8196-B8583A057626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134" y="4169282"/>
            <a:ext cx="6204125" cy="594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9042">
            <a:off x="7494650" y="8419548"/>
            <a:ext cx="139903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67574">
            <a:off x="703024" y="7071160"/>
            <a:ext cx="2524463" cy="5245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650">
            <a:off x="2741081" y="1604432"/>
            <a:ext cx="12805838" cy="7078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400000">
            <a:off x="3483366" y="3109011"/>
            <a:ext cx="5548098" cy="40689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403159" y="3757719"/>
            <a:ext cx="3510834" cy="37250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400000">
            <a:off x="9431596" y="3109011"/>
            <a:ext cx="5548098" cy="40689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419107" y="3720293"/>
            <a:ext cx="3510834" cy="372502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924407" y="2895114"/>
            <a:ext cx="246833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Klas top 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6025" y="2499265"/>
            <a:ext cx="3410161" cy="114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Sleutelfiguur top 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58352" y="3736918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5401" y="4512921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69517" y="3699492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1.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66025" y="4475495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2.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5401" y="5289800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3.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22867" y="6066679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4.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03613" y="6774017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5.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26833" y="5252374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3.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74299" y="6029253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4.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55046" y="6736591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5.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71794" y="635901"/>
            <a:ext cx="1074441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Resultatenposter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7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7A2DA518-527E-4D75-857D-274D530348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134" y="4169282"/>
            <a:ext cx="6204125" cy="594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9042">
            <a:off x="7494650" y="8419548"/>
            <a:ext cx="139903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67574">
            <a:off x="703024" y="7071160"/>
            <a:ext cx="2524463" cy="5245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650">
            <a:off x="2741081" y="1604432"/>
            <a:ext cx="12805838" cy="7078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400000">
            <a:off x="3483366" y="3109011"/>
            <a:ext cx="5548098" cy="40689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403159" y="3757719"/>
            <a:ext cx="3510834" cy="37250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400000">
            <a:off x="9431596" y="3109011"/>
            <a:ext cx="5548098" cy="40689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419107" y="3720293"/>
            <a:ext cx="3510834" cy="372502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924407" y="2895114"/>
            <a:ext cx="246833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Klas top 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6025" y="2499265"/>
            <a:ext cx="3410161" cy="114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Sleutelfiguur top 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58352" y="3736918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5401" y="4512921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69517" y="3699492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1.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66025" y="4475495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2.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5401" y="5289800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3.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22867" y="6066679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4.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03613" y="6774017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5.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26833" y="5252374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3.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74299" y="6029253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4.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55046" y="6736591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5.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7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4981313" y="3768339"/>
            <a:ext cx="295675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42290" y="5252374"/>
            <a:ext cx="278304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53561" y="4475495"/>
            <a:ext cx="2760316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B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80202" y="6026071"/>
            <a:ext cx="2847881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59435" y="6774017"/>
            <a:ext cx="282540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59942" y="6026071"/>
            <a:ext cx="286999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64725" y="3715203"/>
            <a:ext cx="289749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78595" y="4475495"/>
            <a:ext cx="2851345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B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027136" y="5252374"/>
            <a:ext cx="2835086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73595" y="6736591"/>
            <a:ext cx="2856344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771794" y="635901"/>
            <a:ext cx="1074441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Resultatenposter</a:t>
            </a:r>
          </a:p>
        </p:txBody>
      </p:sp>
      <p:pic>
        <p:nvPicPr>
          <p:cNvPr id="41" name="Picture 14">
            <a:extLst>
              <a:ext uri="{FF2B5EF4-FFF2-40B4-BE49-F238E27FC236}">
                <a16:creationId xmlns:a16="http://schemas.microsoft.com/office/drawing/2014/main" id="{99A7202E-8641-4B51-B951-5B63A2BBEDF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134" y="4169282"/>
            <a:ext cx="6204125" cy="594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9042">
            <a:off x="7494650" y="8419548"/>
            <a:ext cx="139903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67574">
            <a:off x="703024" y="7071160"/>
            <a:ext cx="2524463" cy="5245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650">
            <a:off x="2741081" y="1604432"/>
            <a:ext cx="12805838" cy="7078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400000">
            <a:off x="3483366" y="3109011"/>
            <a:ext cx="5548098" cy="40689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403159" y="3757719"/>
            <a:ext cx="3510834" cy="37250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400000">
            <a:off x="9431596" y="3109011"/>
            <a:ext cx="5548098" cy="40689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419107" y="3720293"/>
            <a:ext cx="3510834" cy="372502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924407" y="2895114"/>
            <a:ext cx="246833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Klas top 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6025" y="2499265"/>
            <a:ext cx="3410161" cy="114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Sleutelfiguur top 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58352" y="3736918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 dirty="0">
                <a:solidFill>
                  <a:srgbClr val="FFFFFF"/>
                </a:solidFill>
                <a:latin typeface="IreneFlorentina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5401" y="4512921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69517" y="3699492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 dirty="0">
                <a:solidFill>
                  <a:srgbClr val="1A4B93"/>
                </a:solidFill>
                <a:latin typeface="IreneFlorentina"/>
              </a:rPr>
              <a:t>1.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66025" y="4475495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 dirty="0">
                <a:solidFill>
                  <a:srgbClr val="1A4B93"/>
                </a:solidFill>
                <a:latin typeface="IreneFlorentina"/>
              </a:rPr>
              <a:t>2.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5401" y="5289800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 dirty="0">
                <a:solidFill>
                  <a:srgbClr val="FFFFFF"/>
                </a:solidFill>
                <a:latin typeface="IreneFlorentina"/>
              </a:rPr>
              <a:t>3.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22867" y="6066679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 dirty="0">
                <a:solidFill>
                  <a:srgbClr val="FFFFFF"/>
                </a:solidFill>
                <a:latin typeface="IreneFlorentina"/>
              </a:rPr>
              <a:t>4.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03613" y="6774017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5.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26833" y="5252374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 dirty="0">
                <a:solidFill>
                  <a:srgbClr val="1A4B93"/>
                </a:solidFill>
                <a:latin typeface="IreneFlorentina"/>
              </a:rPr>
              <a:t>3.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74299" y="6029253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4.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55046" y="6736591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5.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7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4981313" y="3768339"/>
            <a:ext cx="2932680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42289" y="5252374"/>
            <a:ext cx="2882063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53561" y="4475495"/>
            <a:ext cx="287079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B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80202" y="6026071"/>
            <a:ext cx="2882063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59435" y="6774017"/>
            <a:ext cx="278196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59942" y="6026071"/>
            <a:ext cx="282489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64725" y="3715203"/>
            <a:ext cx="2920115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78595" y="4475495"/>
            <a:ext cx="278362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B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027136" y="5252374"/>
            <a:ext cx="2805605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73595" y="6736591"/>
            <a:ext cx="282489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D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r="45818"/>
          <a:stretch>
            <a:fillRect/>
          </a:stretch>
        </p:blipFill>
        <p:spPr>
          <a:xfrm rot="2870883">
            <a:off x="7370764" y="4838257"/>
            <a:ext cx="3458985" cy="53466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4363" r="41879"/>
          <a:stretch>
            <a:fillRect/>
          </a:stretch>
        </p:blipFill>
        <p:spPr>
          <a:xfrm rot="-1158464">
            <a:off x="7523536" y="6127350"/>
            <a:ext cx="3153442" cy="49128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45818"/>
          <a:stretch>
            <a:fillRect/>
          </a:stretch>
        </p:blipFill>
        <p:spPr>
          <a:xfrm rot="-117713" flipH="1">
            <a:off x="7798444" y="4540007"/>
            <a:ext cx="2655429" cy="410459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4363" r="41879"/>
          <a:stretch>
            <a:fillRect/>
          </a:stretch>
        </p:blipFill>
        <p:spPr>
          <a:xfrm rot="-1158464">
            <a:off x="7650600" y="4481583"/>
            <a:ext cx="3153442" cy="49128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4363" r="46810" b="8631"/>
          <a:stretch>
            <a:fillRect/>
          </a:stretch>
        </p:blipFill>
        <p:spPr>
          <a:xfrm rot="1256293">
            <a:off x="7668182" y="6465174"/>
            <a:ext cx="2864149" cy="448879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3771794" y="635901"/>
            <a:ext cx="1074441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Resultatenposter</a:t>
            </a:r>
          </a:p>
        </p:txBody>
      </p:sp>
      <p:pic>
        <p:nvPicPr>
          <p:cNvPr id="46" name="Picture 14">
            <a:extLst>
              <a:ext uri="{FF2B5EF4-FFF2-40B4-BE49-F238E27FC236}">
                <a16:creationId xmlns:a16="http://schemas.microsoft.com/office/drawing/2014/main" id="{EC06C008-42D0-4007-9BED-B8608317FC8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134" y="4169282"/>
            <a:ext cx="6204125" cy="594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9042">
            <a:off x="7494650" y="8419548"/>
            <a:ext cx="139903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67574">
            <a:off x="703024" y="7071160"/>
            <a:ext cx="2524463" cy="5245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650">
            <a:off x="1170195" y="1737158"/>
            <a:ext cx="13459004" cy="7439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5400000">
            <a:off x="308093" y="3760218"/>
            <a:ext cx="5548098" cy="40689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27886" y="4408925"/>
            <a:ext cx="3510834" cy="37250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5400000">
            <a:off x="6256323" y="3760218"/>
            <a:ext cx="5548098" cy="40689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243833" y="4371500"/>
            <a:ext cx="3510834" cy="372502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00127" y="5164128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2.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94243" y="4350699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7594" y="6717886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4.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8340" y="7425224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5.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99026" y="6680460"/>
            <a:ext cx="485644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4.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7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778286" y="5126702"/>
            <a:ext cx="2870793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04929" y="6677278"/>
            <a:ext cx="2788398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84161" y="7425224"/>
            <a:ext cx="2809166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E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r="45818"/>
          <a:stretch>
            <a:fillRect/>
          </a:stretch>
        </p:blipFill>
        <p:spPr>
          <a:xfrm rot="2870883">
            <a:off x="4195491" y="5489464"/>
            <a:ext cx="3458985" cy="53466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4363" r="41879"/>
          <a:stretch>
            <a:fillRect/>
          </a:stretch>
        </p:blipFill>
        <p:spPr>
          <a:xfrm rot="-1158464">
            <a:off x="4348262" y="6778557"/>
            <a:ext cx="3153442" cy="4912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45818"/>
          <a:stretch>
            <a:fillRect/>
          </a:stretch>
        </p:blipFill>
        <p:spPr>
          <a:xfrm rot="-117713" flipH="1">
            <a:off x="4623170" y="5191213"/>
            <a:ext cx="2655429" cy="4104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4363" r="41879"/>
          <a:stretch>
            <a:fillRect/>
          </a:stretch>
        </p:blipFill>
        <p:spPr>
          <a:xfrm rot="-1158464">
            <a:off x="4475326" y="5132790"/>
            <a:ext cx="3153442" cy="4912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4363" r="46810" b="8631"/>
          <a:stretch>
            <a:fillRect/>
          </a:stretch>
        </p:blipFill>
        <p:spPr>
          <a:xfrm rot="1256293">
            <a:off x="4492909" y="7116381"/>
            <a:ext cx="2864149" cy="44887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rot="-5400000">
            <a:off x="8402093" y="4689318"/>
            <a:ext cx="8483230" cy="235759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2047556" y="8141297"/>
            <a:ext cx="1211567" cy="26200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r="84924"/>
          <a:stretch>
            <a:fillRect/>
          </a:stretch>
        </p:blipFill>
        <p:spPr>
          <a:xfrm>
            <a:off x="12304117" y="7777354"/>
            <a:ext cx="795306" cy="39567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rot="10482996" flipV="1">
            <a:off x="13726003" y="9008786"/>
            <a:ext cx="2089381" cy="59025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13703265" y="7827764"/>
            <a:ext cx="356578" cy="34361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r="84924"/>
          <a:stretch>
            <a:fillRect/>
          </a:stretch>
        </p:blipFill>
        <p:spPr>
          <a:xfrm>
            <a:off x="12462700" y="9218733"/>
            <a:ext cx="795306" cy="3956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r="84924"/>
          <a:stretch>
            <a:fillRect/>
          </a:stretch>
        </p:blipFill>
        <p:spPr>
          <a:xfrm>
            <a:off x="12304117" y="7010496"/>
            <a:ext cx="795306" cy="3956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r="84924"/>
          <a:stretch>
            <a:fillRect/>
          </a:stretch>
        </p:blipFill>
        <p:spPr>
          <a:xfrm>
            <a:off x="12304117" y="6342332"/>
            <a:ext cx="795306" cy="3956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r="84924"/>
          <a:stretch>
            <a:fillRect/>
          </a:stretch>
        </p:blipFill>
        <p:spPr>
          <a:xfrm>
            <a:off x="12304117" y="5607440"/>
            <a:ext cx="795306" cy="3956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r="84924"/>
          <a:stretch>
            <a:fillRect/>
          </a:stretch>
        </p:blipFill>
        <p:spPr>
          <a:xfrm>
            <a:off x="12304117" y="4869767"/>
            <a:ext cx="795306" cy="3956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 rot="8100000" flipV="1">
            <a:off x="13619855" y="4144473"/>
            <a:ext cx="991113" cy="279989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749133" y="3546321"/>
            <a:ext cx="246833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Klas top 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390752" y="3150471"/>
            <a:ext cx="3410161" cy="114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Sleutelfiguur top 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3078" y="4388125"/>
            <a:ext cx="295209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1.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390752" y="5126702"/>
            <a:ext cx="461111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2.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00127" y="5941007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FFFFFF"/>
                </a:solidFill>
                <a:latin typeface="IreneFlorentina"/>
              </a:rPr>
              <a:t>3.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451560" y="5903581"/>
            <a:ext cx="405913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3.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479772" y="7387798"/>
            <a:ext cx="404686" cy="5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8">
                <a:solidFill>
                  <a:srgbClr val="1A4B93"/>
                </a:solidFill>
                <a:latin typeface="IreneFlorentina"/>
              </a:rPr>
              <a:t>5.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806040" y="4419546"/>
            <a:ext cx="281088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767016" y="5903581"/>
            <a:ext cx="293067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884669" y="6677278"/>
            <a:ext cx="2888461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789451" y="4366409"/>
            <a:ext cx="2785959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C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03323" y="5126702"/>
            <a:ext cx="2851344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B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851863" y="5903581"/>
            <a:ext cx="2785959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898322" y="7387798"/>
            <a:ext cx="2824280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Antwoord 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249102" y="550658"/>
            <a:ext cx="1074441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Resultatenposter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5462472" y="6324748"/>
            <a:ext cx="2454115" cy="247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0"/>
              </a:lnSpc>
            </a:pPr>
            <a:r>
              <a:rPr lang="en-US" sz="2328">
                <a:solidFill>
                  <a:srgbClr val="FFFFFF"/>
                </a:solidFill>
                <a:latin typeface="IreneFlorentina"/>
              </a:rPr>
              <a:t>Bereken daarna de totale verschilscore door alles op te tellen!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642839" y="4310951"/>
            <a:ext cx="1989277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1 - 4 = 3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1540221" y="5057775"/>
            <a:ext cx="217780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2 - 2 = 0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634330" y="5800821"/>
            <a:ext cx="2083693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3 - 1 = 2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540220" y="6429628"/>
            <a:ext cx="2008135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4 - 5 = 1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603201" y="7196624"/>
            <a:ext cx="2114822" cy="484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B2829"/>
                </a:solidFill>
                <a:latin typeface="IreneFlorentina"/>
              </a:rPr>
              <a:t>5 - 3 = 2</a:t>
            </a:r>
          </a:p>
        </p:txBody>
      </p:sp>
      <p:pic>
        <p:nvPicPr>
          <p:cNvPr id="63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03055" y="739788"/>
            <a:ext cx="3773086" cy="3612730"/>
          </a:xfrm>
          <a:prstGeom prst="rect">
            <a:avLst/>
          </a:prstGeom>
        </p:spPr>
      </p:pic>
      <p:sp>
        <p:nvSpPr>
          <p:cNvPr id="64" name="TextBox 64"/>
          <p:cNvSpPr txBox="1"/>
          <p:nvPr/>
        </p:nvSpPr>
        <p:spPr>
          <a:xfrm>
            <a:off x="11608651" y="1782973"/>
            <a:ext cx="3298709" cy="207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FFFFFF"/>
                </a:solidFill>
                <a:latin typeface="IreneFlorentina"/>
              </a:rPr>
              <a:t>Bereken eerst de verschilscores per antwoord. Bv: het verschil tussen 1 en 4 is 3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610462" y="8237019"/>
            <a:ext cx="518192" cy="1001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7"/>
              </a:lnSpc>
            </a:pPr>
            <a:r>
              <a:rPr lang="en-US" sz="5634">
                <a:solidFill>
                  <a:srgbClr val="2B2829"/>
                </a:solidFill>
                <a:latin typeface="IreneFlorentina"/>
              </a:rPr>
              <a:t>8</a:t>
            </a:r>
          </a:p>
        </p:txBody>
      </p:sp>
      <p:pic>
        <p:nvPicPr>
          <p:cNvPr id="66" name="Picture 14">
            <a:extLst>
              <a:ext uri="{FF2B5EF4-FFF2-40B4-BE49-F238E27FC236}">
                <a16:creationId xmlns:a16="http://schemas.microsoft.com/office/drawing/2014/main" id="{47534403-F549-4FB6-AFE8-CE25E2EEAF7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48078" y="5156562"/>
            <a:ext cx="3905818" cy="39058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16803">
            <a:off x="395538" y="2130336"/>
            <a:ext cx="3668355" cy="3668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16853" flipH="1">
            <a:off x="5882600" y="161765"/>
            <a:ext cx="3046234" cy="28634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5650">
            <a:off x="2227402" y="439940"/>
            <a:ext cx="15006006" cy="829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7967" t="7792"/>
          <a:stretch>
            <a:fillRect/>
          </a:stretch>
        </p:blipFill>
        <p:spPr>
          <a:xfrm rot="-5400000">
            <a:off x="8155678" y="4253896"/>
            <a:ext cx="1158293" cy="6209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812954">
            <a:off x="-1445568" y="6896358"/>
            <a:ext cx="5659146" cy="7238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328882" y="6551135"/>
            <a:ext cx="6632610" cy="77574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95103">
            <a:off x="5576729" y="4877340"/>
            <a:ext cx="2226076" cy="6733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00111" y="4728680"/>
            <a:ext cx="2226076" cy="67338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232451" y="1527655"/>
            <a:ext cx="10489454" cy="145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r>
              <a:rPr lang="en-US" sz="4120" spc="-123">
                <a:solidFill>
                  <a:srgbClr val="1A4B93"/>
                </a:solidFill>
                <a:latin typeface="IreneFlorentina"/>
              </a:rPr>
              <a:t>Welke dingen van deze lijsten zijn er al in jullie omgeving?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52509" y="4764431"/>
            <a:ext cx="2757267" cy="61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2"/>
              </a:lnSpc>
            </a:pPr>
            <a:r>
              <a:rPr lang="en-US" sz="3444" spc="-103">
                <a:solidFill>
                  <a:srgbClr val="1A4B93"/>
                </a:solidFill>
                <a:latin typeface="IreneFlorentina"/>
              </a:rPr>
              <a:t>Is er 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69063" y="4255593"/>
            <a:ext cx="4131924" cy="182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2"/>
              </a:lnSpc>
            </a:pPr>
            <a:r>
              <a:rPr lang="en-US" sz="3444" spc="-103">
                <a:solidFill>
                  <a:srgbClr val="1A4B93"/>
                </a:solidFill>
                <a:latin typeface="IreneFlorentina"/>
              </a:rPr>
              <a:t>Is er niet en zou moeilijk kunnen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100000" flipV="1">
            <a:off x="8763564" y="5548233"/>
            <a:ext cx="1933683" cy="13711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778103" y="4448747"/>
            <a:ext cx="1530574" cy="15305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144000" y="4448747"/>
            <a:ext cx="1530574" cy="15305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3961798" y="3171152"/>
            <a:ext cx="10364404" cy="61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2"/>
              </a:lnSpc>
            </a:pPr>
            <a:r>
              <a:rPr lang="en-US" sz="3444" spc="-103">
                <a:solidFill>
                  <a:srgbClr val="1A4B93"/>
                </a:solidFill>
                <a:latin typeface="IreneFlorentina"/>
              </a:rPr>
              <a:t>is er niet, maar zou wel makkelijk kunnen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924684">
            <a:off x="6488726" y="5397848"/>
            <a:ext cx="2109328" cy="14957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969537" y="4448747"/>
            <a:ext cx="1530574" cy="15305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037752" y="6911826"/>
            <a:ext cx="4370222" cy="351802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893961" y="6859598"/>
            <a:ext cx="617226" cy="61722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6889551" y="7600648"/>
            <a:ext cx="600965" cy="60096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6880026" y="8334963"/>
            <a:ext cx="606080" cy="6060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6889551" y="9064868"/>
            <a:ext cx="596555" cy="59655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6889551" y="9785248"/>
            <a:ext cx="596555" cy="59655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993116" y="6743752"/>
            <a:ext cx="733071" cy="73307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1115121" y="9885048"/>
            <a:ext cx="753942" cy="75394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041438" y="8271467"/>
            <a:ext cx="733071" cy="73307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1031003" y="7476823"/>
            <a:ext cx="753942" cy="75394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149717" y="9100498"/>
            <a:ext cx="684750" cy="68475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0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645928D9-4A96-42CC-AF6D-CEACF6D822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48078" y="5156562"/>
            <a:ext cx="3905818" cy="39058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16803">
            <a:off x="395538" y="2130336"/>
            <a:ext cx="3668355" cy="3668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5650">
            <a:off x="2227402" y="439940"/>
            <a:ext cx="15006006" cy="829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12954">
            <a:off x="-1445568" y="6896358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15035822" y="-4473262"/>
            <a:ext cx="5659146" cy="7238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213573" y="4153620"/>
            <a:ext cx="2462566" cy="40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90238" y="3705945"/>
            <a:ext cx="1872234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771794" y="1139593"/>
            <a:ext cx="1074441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Interpreteren: waarom vinden we deze resultaten?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76139" y="2874660"/>
            <a:ext cx="7629269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Vraag 1: Waar denken jullie dat de verschillen vooral door komen?</a:t>
            </a:r>
          </a:p>
          <a:p>
            <a:pPr algn="ctr">
              <a:lnSpc>
                <a:spcPts val="4200"/>
              </a:lnSpc>
            </a:pPr>
            <a:endParaRPr lang="en-US" sz="3000" spc="-90">
              <a:solidFill>
                <a:srgbClr val="1A4B93"/>
              </a:solidFill>
              <a:latin typeface="IreneFlorentina"/>
            </a:endParaRPr>
          </a:p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Vraag 2: Denken jullie dat de stem van kinderen beter gehoord zou moeten worden door sleutelfiguren?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917813" y="6842233"/>
            <a:ext cx="5049300" cy="140326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411628" y="7033271"/>
            <a:ext cx="406166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-81">
                <a:solidFill>
                  <a:srgbClr val="2B2829"/>
                </a:solidFill>
                <a:latin typeface="IreneFlorentina"/>
              </a:rPr>
              <a:t>Achterkant resultatenposter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DA73589A-B956-4721-B2FE-B113F8A2FC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134" y="4169282"/>
            <a:ext cx="6204125" cy="594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49042">
            <a:off x="7494650" y="8419548"/>
            <a:ext cx="139903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67574">
            <a:off x="703024" y="7071160"/>
            <a:ext cx="2524463" cy="5245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4412" flipH="1">
            <a:off x="14932053" y="1202427"/>
            <a:ext cx="2165887" cy="2035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16426" y="2161105"/>
            <a:ext cx="4147817" cy="2165461"/>
            <a:chOff x="0" y="0"/>
            <a:chExt cx="4257517" cy="222273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4271847" cy="2254786"/>
            </a:xfrm>
            <a:custGeom>
              <a:avLst/>
              <a:gdLst/>
              <a:ahLst/>
              <a:cxnLst/>
              <a:rect l="l" t="t" r="r" b="b"/>
              <a:pathLst>
                <a:path w="4271847" h="2254786">
                  <a:moveTo>
                    <a:pt x="63030" y="1661233"/>
                  </a:moveTo>
                  <a:cubicBezTo>
                    <a:pt x="63030" y="1661233"/>
                    <a:pt x="0" y="14146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1403034"/>
                    <a:pt x="4244785" y="1598637"/>
                    <a:pt x="4244785" y="1598637"/>
                  </a:cubicBezTo>
                  <a:cubicBezTo>
                    <a:pt x="4228103" y="1814370"/>
                    <a:pt x="4113459" y="2024981"/>
                    <a:pt x="3916590" y="2136605"/>
                  </a:cubicBezTo>
                  <a:cubicBezTo>
                    <a:pt x="3766239" y="2221854"/>
                    <a:pt x="3568208" y="2236952"/>
                    <a:pt x="2829671" y="2226210"/>
                  </a:cubicBezTo>
                  <a:lnTo>
                    <a:pt x="2829638" y="2226210"/>
                  </a:lnTo>
                  <a:cubicBezTo>
                    <a:pt x="645952" y="2220933"/>
                    <a:pt x="384604" y="2254786"/>
                    <a:pt x="254278" y="2145629"/>
                  </a:cubicBezTo>
                  <a:cubicBezTo>
                    <a:pt x="145767" y="2054744"/>
                    <a:pt x="81795" y="1861432"/>
                    <a:pt x="63030" y="16612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89230" y="5495254"/>
            <a:ext cx="4924483" cy="4212345"/>
            <a:chOff x="0" y="0"/>
            <a:chExt cx="5093766" cy="4357148"/>
          </a:xfrm>
        </p:grpSpPr>
        <p:sp>
          <p:nvSpPr>
            <p:cNvPr id="14" name="Freeform 14"/>
            <p:cNvSpPr/>
            <p:nvPr/>
          </p:nvSpPr>
          <p:spPr>
            <a:xfrm>
              <a:off x="-9098" y="-6509"/>
              <a:ext cx="5108097" cy="4389202"/>
            </a:xfrm>
            <a:custGeom>
              <a:avLst/>
              <a:gdLst/>
              <a:ahLst/>
              <a:cxnLst/>
              <a:rect l="l" t="t" r="r" b="b"/>
              <a:pathLst>
                <a:path w="510809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15024" y="6965"/>
                  </a:cubicBezTo>
                  <a:lnTo>
                    <a:pt x="4215025" y="6965"/>
                  </a:lnTo>
                  <a:cubicBezTo>
                    <a:pt x="4431772" y="16819"/>
                    <a:pt x="4636087" y="36481"/>
                    <a:pt x="4770276" y="101690"/>
                  </a:cubicBezTo>
                  <a:cubicBezTo>
                    <a:pt x="5026321" y="226120"/>
                    <a:pt x="5108097" y="459160"/>
                    <a:pt x="5102609" y="704684"/>
                  </a:cubicBezTo>
                  <a:cubicBezTo>
                    <a:pt x="5102609" y="704684"/>
                    <a:pt x="5059321" y="1013073"/>
                    <a:pt x="5066754" y="1248607"/>
                  </a:cubicBezTo>
                  <a:cubicBezTo>
                    <a:pt x="5073878" y="3537450"/>
                    <a:pt x="5081034" y="3733052"/>
                    <a:pt x="5081034" y="3733052"/>
                  </a:cubicBezTo>
                  <a:cubicBezTo>
                    <a:pt x="5064353" y="3948785"/>
                    <a:pt x="4949709" y="4159397"/>
                    <a:pt x="4752839" y="4271021"/>
                  </a:cubicBezTo>
                  <a:cubicBezTo>
                    <a:pt x="4602488" y="4356269"/>
                    <a:pt x="4404457" y="4371367"/>
                    <a:pt x="3495660" y="4360625"/>
                  </a:cubicBezTo>
                  <a:lnTo>
                    <a:pt x="3495616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43191" y="2596413"/>
            <a:ext cx="4116025" cy="4212345"/>
            <a:chOff x="0" y="0"/>
            <a:chExt cx="4257517" cy="4357148"/>
          </a:xfrm>
        </p:grpSpPr>
        <p:sp>
          <p:nvSpPr>
            <p:cNvPr id="16" name="Freeform 16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809646" y="4850121"/>
            <a:ext cx="4116025" cy="4212345"/>
            <a:chOff x="0" y="0"/>
            <a:chExt cx="4257517" cy="43571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0634">
            <a:off x="3505300" y="4749218"/>
            <a:ext cx="1492213" cy="4084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591924">
            <a:off x="8661275" y="7305739"/>
            <a:ext cx="1819728" cy="4981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884911">
            <a:off x="12413110" y="6955166"/>
            <a:ext cx="1492213" cy="40849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27015" y="2407087"/>
            <a:ext cx="390935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Resultatenposter invullen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60161" y="3252663"/>
            <a:ext cx="3010191" cy="278818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90061" y="3630430"/>
            <a:ext cx="1550391" cy="122642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31702"/>
          <a:stretch>
            <a:fillRect/>
          </a:stretch>
        </p:blipFill>
        <p:spPr>
          <a:xfrm>
            <a:off x="1190061" y="4912667"/>
            <a:ext cx="1550391" cy="837624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4419028" y="5948689"/>
            <a:ext cx="386488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Verbinden top 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3F4797A-927A-3BD8-801A-5137FA480451}"/>
              </a:ext>
            </a:extLst>
          </p:cNvPr>
          <p:cNvGrpSpPr/>
          <p:nvPr/>
        </p:nvGrpSpPr>
        <p:grpSpPr>
          <a:xfrm>
            <a:off x="4087785" y="6975405"/>
            <a:ext cx="4435862" cy="2501846"/>
            <a:chOff x="4087785" y="6975405"/>
            <a:chExt cx="4435862" cy="2501846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754290" y="7308900"/>
              <a:ext cx="2501846" cy="183485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4087786" y="7601427"/>
              <a:ext cx="1583167" cy="1679753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355297" y="7308900"/>
              <a:ext cx="2501846" cy="1834855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>
              <a:off x="6800603" y="7584550"/>
              <a:ext cx="1583167" cy="1679753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r="45818"/>
            <a:stretch>
              <a:fillRect/>
            </a:stretch>
          </p:blipFill>
          <p:spPr>
            <a:xfrm rot="2870883">
              <a:off x="5425991" y="8088682"/>
              <a:ext cx="1559787" cy="241102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4136372" y="7213003"/>
              <a:ext cx="1485995" cy="231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 dirty="0" err="1">
                  <a:solidFill>
                    <a:srgbClr val="1A4B93"/>
                  </a:solidFill>
                  <a:latin typeface="IreneFlorentina"/>
                </a:rPr>
                <a:t>Klas</a:t>
              </a:r>
              <a:r>
                <a:rPr lang="en-US" sz="1451" dirty="0">
                  <a:solidFill>
                    <a:srgbClr val="1A4B93"/>
                  </a:solidFill>
                  <a:latin typeface="IreneFlorentina"/>
                </a:rPr>
                <a:t> top 5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866854" y="7034499"/>
              <a:ext cx="1537770" cy="515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FFFFFF"/>
                  </a:solidFill>
                  <a:latin typeface="IreneFlorentina"/>
                </a:rPr>
                <a:t>Sleutelfiguur top 5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202862" y="7592604"/>
              <a:ext cx="133121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FFFFFF"/>
                  </a:solidFill>
                  <a:latin typeface="IreneFlorentina"/>
                </a:rPr>
                <a:t>1.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4165456" y="7942533"/>
              <a:ext cx="207932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FFFFFF"/>
                  </a:solidFill>
                  <a:latin typeface="IreneFlorentina"/>
                </a:rPr>
                <a:t>2.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6913522" y="7575727"/>
              <a:ext cx="133121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1A4B93"/>
                  </a:solidFill>
                  <a:latin typeface="IreneFlorentina"/>
                </a:rPr>
                <a:t>1.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866854" y="7925656"/>
              <a:ext cx="207932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1A4B93"/>
                  </a:solidFill>
                  <a:latin typeface="IreneFlorentina"/>
                </a:rPr>
                <a:t>2.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165456" y="8292857"/>
              <a:ext cx="183041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FFFFFF"/>
                  </a:solidFill>
                  <a:latin typeface="IreneFlorentina"/>
                </a:rPr>
                <a:t>3.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141767" y="8643181"/>
              <a:ext cx="218995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FFFFFF"/>
                  </a:solidFill>
                  <a:latin typeface="IreneFlorentina"/>
                </a:rPr>
                <a:t>4.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178178" y="8962146"/>
              <a:ext cx="182488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FFFFFF"/>
                  </a:solidFill>
                  <a:latin typeface="IreneFlorentina"/>
                </a:rPr>
                <a:t>5.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894275" y="8275980"/>
              <a:ext cx="183041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1A4B93"/>
                  </a:solidFill>
                  <a:latin typeface="IreneFlorentina"/>
                </a:rPr>
                <a:t>3.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870585" y="8626304"/>
              <a:ext cx="218995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1A4B93"/>
                  </a:solidFill>
                  <a:latin typeface="IreneFlorentina"/>
                </a:rPr>
                <a:t>4.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6906997" y="8945269"/>
              <a:ext cx="182488" cy="258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2"/>
                </a:lnSpc>
              </a:pPr>
              <a:r>
                <a:rPr lang="en-US" sz="1451">
                  <a:solidFill>
                    <a:srgbClr val="1A4B93"/>
                  </a:solidFill>
                  <a:latin typeface="IreneFlorentina"/>
                </a:rPr>
                <a:t>5.</a:t>
              </a:r>
            </a:p>
          </p:txBody>
        </p:sp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4363" r="41879"/>
            <a:stretch>
              <a:fillRect/>
            </a:stretch>
          </p:blipFill>
          <p:spPr>
            <a:xfrm rot="-1158464">
              <a:off x="5494881" y="8669983"/>
              <a:ext cx="1422006" cy="221538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r="45818"/>
            <a:stretch>
              <a:fillRect/>
            </a:stretch>
          </p:blipFill>
          <p:spPr>
            <a:xfrm rot="-117713" flipH="1">
              <a:off x="5618847" y="7954190"/>
              <a:ext cx="1197433" cy="185092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 l="4363" r="41879"/>
            <a:stretch>
              <a:fillRect/>
            </a:stretch>
          </p:blipFill>
          <p:spPr>
            <a:xfrm rot="-1158464">
              <a:off x="5552179" y="7927845"/>
              <a:ext cx="1422006" cy="221538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l="4363" r="46810" b="8631"/>
            <a:stretch>
              <a:fillRect/>
            </a:stretch>
          </p:blipFill>
          <p:spPr>
            <a:xfrm rot="1256293">
              <a:off x="5560108" y="8822320"/>
              <a:ext cx="1291553" cy="202416"/>
            </a:xfrm>
            <a:prstGeom prst="rect">
              <a:avLst/>
            </a:prstGeom>
          </p:spPr>
        </p:pic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9240442" y="3005827"/>
            <a:ext cx="1530574" cy="1530574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0360283" y="3005827"/>
            <a:ext cx="1530574" cy="153057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11363444" y="2992875"/>
            <a:ext cx="1530574" cy="1530574"/>
          </a:xfrm>
          <a:prstGeom prst="rect">
            <a:avLst/>
          </a:prstGeom>
        </p:spPr>
      </p:pic>
      <p:sp>
        <p:nvSpPr>
          <p:cNvPr id="51" name="TextBox 51"/>
          <p:cNvSpPr txBox="1"/>
          <p:nvPr/>
        </p:nvSpPr>
        <p:spPr>
          <a:xfrm>
            <a:off x="9398487" y="4936451"/>
            <a:ext cx="3429583" cy="143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In hoeverre is de top 5 er al in jullie omgeving?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043839" y="4987652"/>
            <a:ext cx="364764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Interpreteren resultaten</a:t>
            </a:r>
          </a:p>
        </p:txBody>
      </p:sp>
      <p:pic>
        <p:nvPicPr>
          <p:cNvPr id="53" name="Picture 53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5130792" y="6026429"/>
            <a:ext cx="1741106" cy="2893076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>
            <a:fillRect/>
          </a:stretch>
        </p:blipFill>
        <p:spPr>
          <a:xfrm>
            <a:off x="13809646" y="8884742"/>
            <a:ext cx="4069214" cy="1130886"/>
          </a:xfrm>
          <a:prstGeom prst="rect">
            <a:avLst/>
          </a:prstGeom>
        </p:spPr>
      </p:pic>
      <p:sp>
        <p:nvSpPr>
          <p:cNvPr id="55" name="TextBox 55"/>
          <p:cNvSpPr txBox="1"/>
          <p:nvPr/>
        </p:nvSpPr>
        <p:spPr>
          <a:xfrm>
            <a:off x="14008572" y="8879271"/>
            <a:ext cx="406166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Achterkant resultatenposter</a:t>
            </a:r>
          </a:p>
        </p:txBody>
      </p:sp>
      <p:pic>
        <p:nvPicPr>
          <p:cNvPr id="56" name="Picture 56"/>
          <p:cNvPicPr>
            <a:picLocks noChangeAspect="1"/>
          </p:cNvPicPr>
          <p:nvPr/>
        </p:nvPicPr>
        <p:blipFill>
          <a:blip r:embed="rId53" cstate="print">
            <a:alphaModFix amt="44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12627"/>
            <a:ext cx="1500074" cy="1500074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4026282" y="678064"/>
            <a:ext cx="1074441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Gegevens verwerken</a:t>
            </a:r>
          </a:p>
        </p:txBody>
      </p:sp>
      <p:pic>
        <p:nvPicPr>
          <p:cNvPr id="61" name="Picture 14">
            <a:extLst>
              <a:ext uri="{FF2B5EF4-FFF2-40B4-BE49-F238E27FC236}">
                <a16:creationId xmlns:a16="http://schemas.microsoft.com/office/drawing/2014/main" id="{78CFB37C-AD7B-4EF5-8669-590EEEAEEE4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alphaModFix amt="44999"/>
          </a:blip>
          <a:srcRect/>
          <a:stretch>
            <a:fillRect/>
          </a:stretch>
        </p:blipFill>
        <p:spPr>
          <a:xfrm>
            <a:off x="5069467" y="1435379"/>
            <a:ext cx="8216153" cy="82161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744389" y="235229"/>
            <a:ext cx="4866308" cy="112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PRESENTEREN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69467" y="1435379"/>
            <a:ext cx="8216153" cy="82161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35776" y="4664024"/>
            <a:ext cx="3232921" cy="329889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928416" y="3803792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Vormgevers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7BF1FE06-695A-4664-88FD-ED344F3093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756120" y="2036790"/>
            <a:ext cx="5795346" cy="6260097"/>
            <a:chOff x="0" y="0"/>
            <a:chExt cx="5948619" cy="6425663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962950" cy="6457716"/>
            </a:xfrm>
            <a:custGeom>
              <a:avLst/>
              <a:gdLst/>
              <a:ahLst/>
              <a:cxnLst/>
              <a:rect l="l" t="t" r="r" b="b"/>
              <a:pathLst>
                <a:path w="5962950" h="6457716">
                  <a:moveTo>
                    <a:pt x="63030" y="5864163"/>
                  </a:moveTo>
                  <a:cubicBezTo>
                    <a:pt x="63030" y="5864163"/>
                    <a:pt x="0" y="561759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069877" y="6965"/>
                  </a:cubicBezTo>
                  <a:lnTo>
                    <a:pt x="5069878" y="6965"/>
                  </a:lnTo>
                  <a:cubicBezTo>
                    <a:pt x="5286625" y="16819"/>
                    <a:pt x="5490941" y="36481"/>
                    <a:pt x="5625128" y="101690"/>
                  </a:cubicBezTo>
                  <a:cubicBezTo>
                    <a:pt x="5881174" y="226120"/>
                    <a:pt x="5962950" y="459160"/>
                    <a:pt x="5957462" y="704684"/>
                  </a:cubicBezTo>
                  <a:cubicBezTo>
                    <a:pt x="5957462" y="704684"/>
                    <a:pt x="5914174" y="1013073"/>
                    <a:pt x="5921608" y="1248607"/>
                  </a:cubicBezTo>
                  <a:cubicBezTo>
                    <a:pt x="5928731" y="5605965"/>
                    <a:pt x="5935887" y="5801567"/>
                    <a:pt x="5935887" y="5801567"/>
                  </a:cubicBezTo>
                  <a:cubicBezTo>
                    <a:pt x="5919206" y="6017299"/>
                    <a:pt x="5804562" y="6227911"/>
                    <a:pt x="5607693" y="6339535"/>
                  </a:cubicBezTo>
                  <a:cubicBezTo>
                    <a:pt x="5457341" y="6424784"/>
                    <a:pt x="5259310" y="6439882"/>
                    <a:pt x="4176465" y="6429140"/>
                  </a:cubicBezTo>
                  <a:lnTo>
                    <a:pt x="4176410" y="6429140"/>
                  </a:lnTo>
                  <a:cubicBezTo>
                    <a:pt x="645952" y="6423863"/>
                    <a:pt x="384604" y="6457716"/>
                    <a:pt x="254278" y="6348559"/>
                  </a:cubicBezTo>
                  <a:cubicBezTo>
                    <a:pt x="145767" y="6257674"/>
                    <a:pt x="81795" y="6064362"/>
                    <a:pt x="63030" y="58641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07852" y="2585437"/>
            <a:ext cx="3154712" cy="26105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62564" y="2266468"/>
            <a:ext cx="1256417" cy="28095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224023" y="678064"/>
            <a:ext cx="885954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CONCLUSIE PRESENTEREN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31986" y="5467255"/>
            <a:ext cx="5243614" cy="252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6"/>
              </a:lnSpc>
            </a:pPr>
            <a:r>
              <a:rPr lang="en-US" sz="2840" spc="-85">
                <a:solidFill>
                  <a:srgbClr val="1A4B93"/>
                </a:solidFill>
                <a:latin typeface="IreneFlorentina"/>
              </a:rPr>
              <a:t>Wat is de opvallendste/ belangrijkste/ leukste overeenkomst of het verschil tussen de lijsten?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8855413"/>
            <a:ext cx="1431587" cy="1431587"/>
            <a:chOff x="0" y="0"/>
            <a:chExt cx="1908783" cy="190878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</p:grpSp>
      <p:pic>
        <p:nvPicPr>
          <p:cNvPr id="17" name="Picture 14">
            <a:extLst>
              <a:ext uri="{FF2B5EF4-FFF2-40B4-BE49-F238E27FC236}">
                <a16:creationId xmlns:a16="http://schemas.microsoft.com/office/drawing/2014/main" id="{61C49609-365C-40A2-AAE3-B869208B74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alphaModFix amt="44999"/>
          </a:blip>
          <a:srcRect/>
          <a:stretch>
            <a:fillRect/>
          </a:stretch>
        </p:blipFill>
        <p:spPr>
          <a:xfrm>
            <a:off x="5069467" y="1435379"/>
            <a:ext cx="8216153" cy="82161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92615" y="616229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ONDERZOEKSCYCLUS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69467" y="1435379"/>
            <a:ext cx="8216153" cy="8216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051D6-BD7D-483E-9A5F-F893EB62A5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66700"/>
            <a:ext cx="2577783" cy="166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347A1-1EF9-C487-3742-6F94D3552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E9DB7BF-B668-0F01-C4ED-91CF29DC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224023" y="678064"/>
            <a:ext cx="885954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CONCLUSIE PRESENTEREN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661987"/>
            <a:ext cx="553769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VOOR WIE?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6478" flipH="1" flipV="1">
            <a:off x="101907" y="2770322"/>
            <a:ext cx="5698451" cy="72887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9897" y="3112688"/>
            <a:ext cx="5358901" cy="20832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36795" y="5805561"/>
            <a:ext cx="3666876" cy="36899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517922">
            <a:off x="330212" y="5503504"/>
            <a:ext cx="2234908" cy="261775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6756120" y="2036790"/>
            <a:ext cx="5795346" cy="6260097"/>
            <a:chOff x="0" y="0"/>
            <a:chExt cx="5948619" cy="6425663"/>
          </a:xfrm>
        </p:grpSpPr>
        <p:sp>
          <p:nvSpPr>
            <p:cNvPr id="15" name="Freeform 15"/>
            <p:cNvSpPr/>
            <p:nvPr/>
          </p:nvSpPr>
          <p:spPr>
            <a:xfrm>
              <a:off x="-9098" y="-6509"/>
              <a:ext cx="5962950" cy="6457716"/>
            </a:xfrm>
            <a:custGeom>
              <a:avLst/>
              <a:gdLst/>
              <a:ahLst/>
              <a:cxnLst/>
              <a:rect l="l" t="t" r="r" b="b"/>
              <a:pathLst>
                <a:path w="5962950" h="6457716">
                  <a:moveTo>
                    <a:pt x="63030" y="5864163"/>
                  </a:moveTo>
                  <a:cubicBezTo>
                    <a:pt x="63030" y="5864163"/>
                    <a:pt x="0" y="561759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069877" y="6965"/>
                  </a:cubicBezTo>
                  <a:lnTo>
                    <a:pt x="5069878" y="6965"/>
                  </a:lnTo>
                  <a:cubicBezTo>
                    <a:pt x="5286625" y="16819"/>
                    <a:pt x="5490941" y="36481"/>
                    <a:pt x="5625128" y="101690"/>
                  </a:cubicBezTo>
                  <a:cubicBezTo>
                    <a:pt x="5881174" y="226120"/>
                    <a:pt x="5962950" y="459160"/>
                    <a:pt x="5957462" y="704684"/>
                  </a:cubicBezTo>
                  <a:cubicBezTo>
                    <a:pt x="5957462" y="704684"/>
                    <a:pt x="5914174" y="1013073"/>
                    <a:pt x="5921608" y="1248607"/>
                  </a:cubicBezTo>
                  <a:cubicBezTo>
                    <a:pt x="5928731" y="5605965"/>
                    <a:pt x="5935887" y="5801567"/>
                    <a:pt x="5935887" y="5801567"/>
                  </a:cubicBezTo>
                  <a:cubicBezTo>
                    <a:pt x="5919206" y="6017299"/>
                    <a:pt x="5804562" y="6227911"/>
                    <a:pt x="5607693" y="6339535"/>
                  </a:cubicBezTo>
                  <a:cubicBezTo>
                    <a:pt x="5457341" y="6424784"/>
                    <a:pt x="5259310" y="6439882"/>
                    <a:pt x="4176465" y="6429140"/>
                  </a:cubicBezTo>
                  <a:lnTo>
                    <a:pt x="4176410" y="6429140"/>
                  </a:lnTo>
                  <a:cubicBezTo>
                    <a:pt x="645952" y="6423863"/>
                    <a:pt x="384604" y="6457716"/>
                    <a:pt x="254278" y="6348559"/>
                  </a:cubicBezTo>
                  <a:cubicBezTo>
                    <a:pt x="145767" y="6257674"/>
                    <a:pt x="81795" y="6064362"/>
                    <a:pt x="63030" y="58641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307852" y="2585437"/>
            <a:ext cx="3154712" cy="26105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462564" y="2266468"/>
            <a:ext cx="1256417" cy="280953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031986" y="5467255"/>
            <a:ext cx="5243614" cy="252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6"/>
              </a:lnSpc>
            </a:pPr>
            <a:r>
              <a:rPr lang="en-US" sz="2840" spc="-85">
                <a:solidFill>
                  <a:srgbClr val="1A4B93"/>
                </a:solidFill>
                <a:latin typeface="IreneFlorentina"/>
              </a:rPr>
              <a:t>Wat is de opvallendste/ belangrijkste/ leukste overeenkomst of het verschil tussen de lijsten?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1EDC2CAB-191E-40B1-A921-EE92539300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478" flipV="1">
            <a:off x="13662194" y="3047695"/>
            <a:ext cx="4500965" cy="5757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62472" y="3608021"/>
            <a:ext cx="1624954" cy="12999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439667" y="4312465"/>
            <a:ext cx="1022805" cy="11910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635648" y="4997376"/>
            <a:ext cx="1419462" cy="1220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295414">
            <a:off x="16231886" y="4952765"/>
            <a:ext cx="1083017" cy="14928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960362" y="5543455"/>
            <a:ext cx="1480386" cy="17141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218780" y="5920892"/>
            <a:ext cx="987575" cy="9875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t="22146" r="45682"/>
          <a:stretch>
            <a:fillRect/>
          </a:stretch>
        </p:blipFill>
        <p:spPr>
          <a:xfrm rot="683436">
            <a:off x="16422708" y="6448181"/>
            <a:ext cx="1458293" cy="16417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11354" y="6458972"/>
            <a:ext cx="929574" cy="162017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224023" y="678064"/>
            <a:ext cx="885954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CONCLUSIE PRESENTEREN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661987"/>
            <a:ext cx="553769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VOOR WIE?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93626" y="2661987"/>
            <a:ext cx="553769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HOE?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478" flipH="1" flipV="1">
            <a:off x="101907" y="2770322"/>
            <a:ext cx="5698451" cy="728871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69897" y="3112688"/>
            <a:ext cx="5358901" cy="20832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536795" y="5805561"/>
            <a:ext cx="3666876" cy="36899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517922">
            <a:off x="330212" y="5503504"/>
            <a:ext cx="2234908" cy="2617755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6756120" y="2036790"/>
            <a:ext cx="5795346" cy="6260097"/>
            <a:chOff x="0" y="0"/>
            <a:chExt cx="5948619" cy="6425663"/>
          </a:xfrm>
        </p:grpSpPr>
        <p:sp>
          <p:nvSpPr>
            <p:cNvPr id="25" name="Freeform 25"/>
            <p:cNvSpPr/>
            <p:nvPr/>
          </p:nvSpPr>
          <p:spPr>
            <a:xfrm>
              <a:off x="-9098" y="-6509"/>
              <a:ext cx="5962950" cy="6457716"/>
            </a:xfrm>
            <a:custGeom>
              <a:avLst/>
              <a:gdLst/>
              <a:ahLst/>
              <a:cxnLst/>
              <a:rect l="l" t="t" r="r" b="b"/>
              <a:pathLst>
                <a:path w="5962950" h="6457716">
                  <a:moveTo>
                    <a:pt x="63030" y="5864163"/>
                  </a:moveTo>
                  <a:cubicBezTo>
                    <a:pt x="63030" y="5864163"/>
                    <a:pt x="0" y="561759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069877" y="6965"/>
                  </a:cubicBezTo>
                  <a:lnTo>
                    <a:pt x="5069878" y="6965"/>
                  </a:lnTo>
                  <a:cubicBezTo>
                    <a:pt x="5286625" y="16819"/>
                    <a:pt x="5490941" y="36481"/>
                    <a:pt x="5625128" y="101690"/>
                  </a:cubicBezTo>
                  <a:cubicBezTo>
                    <a:pt x="5881174" y="226120"/>
                    <a:pt x="5962950" y="459160"/>
                    <a:pt x="5957462" y="704684"/>
                  </a:cubicBezTo>
                  <a:cubicBezTo>
                    <a:pt x="5957462" y="704684"/>
                    <a:pt x="5914174" y="1013073"/>
                    <a:pt x="5921608" y="1248607"/>
                  </a:cubicBezTo>
                  <a:cubicBezTo>
                    <a:pt x="5928731" y="5605965"/>
                    <a:pt x="5935887" y="5801567"/>
                    <a:pt x="5935887" y="5801567"/>
                  </a:cubicBezTo>
                  <a:cubicBezTo>
                    <a:pt x="5919206" y="6017299"/>
                    <a:pt x="5804562" y="6227911"/>
                    <a:pt x="5607693" y="6339535"/>
                  </a:cubicBezTo>
                  <a:cubicBezTo>
                    <a:pt x="5457341" y="6424784"/>
                    <a:pt x="5259310" y="6439882"/>
                    <a:pt x="4176465" y="6429140"/>
                  </a:cubicBezTo>
                  <a:lnTo>
                    <a:pt x="4176410" y="6429140"/>
                  </a:lnTo>
                  <a:cubicBezTo>
                    <a:pt x="645952" y="6423863"/>
                    <a:pt x="384604" y="6457716"/>
                    <a:pt x="254278" y="6348559"/>
                  </a:cubicBezTo>
                  <a:cubicBezTo>
                    <a:pt x="145767" y="6257674"/>
                    <a:pt x="81795" y="6064362"/>
                    <a:pt x="63030" y="58641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307852" y="2585437"/>
            <a:ext cx="3154712" cy="261052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462564" y="2266468"/>
            <a:ext cx="1256417" cy="2809538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031986" y="5467255"/>
            <a:ext cx="5243614" cy="252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6"/>
              </a:lnSpc>
            </a:pPr>
            <a:r>
              <a:rPr lang="en-US" sz="2840" spc="-85">
                <a:solidFill>
                  <a:srgbClr val="1A4B93"/>
                </a:solidFill>
                <a:latin typeface="IreneFlorentina"/>
              </a:rPr>
              <a:t>Wat is de opvallendste/ belangrijkste/ leukste overeenkomst of het verschil tussen de lijsten?</a:t>
            </a:r>
          </a:p>
        </p:txBody>
      </p:sp>
      <p:pic>
        <p:nvPicPr>
          <p:cNvPr id="29" name="Picture 14">
            <a:extLst>
              <a:ext uri="{FF2B5EF4-FFF2-40B4-BE49-F238E27FC236}">
                <a16:creationId xmlns:a16="http://schemas.microsoft.com/office/drawing/2014/main" id="{81E68FA5-816A-4E25-9110-2E841FAF117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226661" y="1988659"/>
            <a:ext cx="7064130" cy="70641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610383" y="673379"/>
            <a:ext cx="8229600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735668" y="4199640"/>
            <a:ext cx="3523632" cy="34531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5400000">
            <a:off x="715505" y="4211440"/>
            <a:ext cx="3453159" cy="33840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92615" y="616229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JULLIE ZIJN KLAAR!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8855413"/>
            <a:ext cx="1431587" cy="1431587"/>
            <a:chOff x="0" y="0"/>
            <a:chExt cx="1908783" cy="190878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6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C831AE9-F63C-4E24-BDD1-6C30CB74EC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17341">
            <a:off x="941775" y="-2112616"/>
            <a:ext cx="2023067" cy="5982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67574">
            <a:off x="-49870" y="7346699"/>
            <a:ext cx="2524463" cy="52456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4412" flipH="1">
            <a:off x="15960753" y="8742191"/>
            <a:ext cx="2165887" cy="20359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015" y="71322"/>
            <a:ext cx="3717779" cy="20897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40532" y="2630065"/>
            <a:ext cx="2760268" cy="64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Kinderen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1A4B93"/>
              </a:solidFill>
              <a:effectLst/>
              <a:uLnTx/>
              <a:uFillTx/>
              <a:latin typeface="IreneFlorentina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1BE8C7C-C9BF-4957-9B4A-1BA8F10F9CC8}"/>
              </a:ext>
            </a:extLst>
          </p:cNvPr>
          <p:cNvSpPr txBox="1"/>
          <p:nvPr/>
        </p:nvSpPr>
        <p:spPr>
          <a:xfrm>
            <a:off x="3523484" y="355219"/>
            <a:ext cx="11947009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Wat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vinden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kinderen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en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sleutelfiguren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belangrijk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in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hun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sociale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 </a:t>
            </a:r>
            <a:r>
              <a:rPr kumimoji="0" lang="en-US" sz="4600" b="0" i="0" u="none" strike="noStrike" kern="1200" cap="none" spc="-138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omgeving</a:t>
            </a:r>
            <a:r>
              <a:rPr kumimoji="0" lang="en-US" sz="4600" b="0" i="0" u="none" strike="noStrike" kern="1200" cap="none" spc="-138" normalizeH="0" baseline="0" noProof="0" dirty="0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?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ED7CB70C-3F6A-AD4F-7998-2C38058937A6}"/>
              </a:ext>
            </a:extLst>
          </p:cNvPr>
          <p:cNvSpPr txBox="1"/>
          <p:nvPr/>
        </p:nvSpPr>
        <p:spPr>
          <a:xfrm>
            <a:off x="12287377" y="2630065"/>
            <a:ext cx="4420807" cy="64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1A4B93"/>
                </a:solidFill>
                <a:effectLst/>
                <a:uLnTx/>
                <a:uFillTx/>
                <a:latin typeface="IreneFlorentina"/>
                <a:ea typeface="+mn-ea"/>
                <a:cs typeface="+mn-cs"/>
              </a:rPr>
              <a:t>Sleutelfiguren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1A4B93"/>
              </a:solidFill>
              <a:effectLst/>
              <a:uLnTx/>
              <a:uFillTx/>
              <a:latin typeface="IreneFlorentina"/>
              <a:ea typeface="+mn-ea"/>
              <a:cs typeface="+mn-cs"/>
            </a:endParaRPr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F709C376-A011-FD8A-A144-8FB2574FF2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361" y="3394299"/>
            <a:ext cx="6819900" cy="6819900"/>
          </a:xfrm>
          <a:prstGeom prst="rect">
            <a:avLst/>
          </a:prstGeom>
        </p:spPr>
      </p:pic>
      <p:pic>
        <p:nvPicPr>
          <p:cNvPr id="18" name="Picture 17" descr="Chart, bar chart&#10;&#10;Description automatically generated">
            <a:extLst>
              <a:ext uri="{FF2B5EF4-FFF2-40B4-BE49-F238E27FC236}">
                <a16:creationId xmlns:a16="http://schemas.microsoft.com/office/drawing/2014/main" id="{DAD3B326-95EF-4BD2-A80A-AF912B1494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0589" y="3275883"/>
            <a:ext cx="6503011" cy="701111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56811" y="1049199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VINDEN JULLIE?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8855413"/>
            <a:ext cx="1431587" cy="1431587"/>
            <a:chOff x="0" y="0"/>
            <a:chExt cx="1908783" cy="190878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35650">
            <a:off x="2764707" y="2017446"/>
            <a:ext cx="12758586" cy="705201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944793" y="2855610"/>
            <a:ext cx="10661524" cy="521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9"/>
              </a:lnSpc>
            </a:pPr>
            <a:r>
              <a:rPr lang="en-US" sz="4192" spc="-125">
                <a:solidFill>
                  <a:srgbClr val="1A4B93"/>
                </a:solidFill>
                <a:latin typeface="IreneFlorentina"/>
              </a:rPr>
              <a:t>Hoe vonden jullie het om mee te doen met het project 'Wij vinden!'? </a:t>
            </a:r>
          </a:p>
          <a:p>
            <a:pPr algn="ctr">
              <a:lnSpc>
                <a:spcPts val="5869"/>
              </a:lnSpc>
            </a:pPr>
            <a:endParaRPr lang="en-US" sz="4192" spc="-125">
              <a:solidFill>
                <a:srgbClr val="1A4B93"/>
              </a:solidFill>
              <a:latin typeface="IreneFlorentina"/>
            </a:endParaRPr>
          </a:p>
          <a:p>
            <a:pPr algn="ctr">
              <a:lnSpc>
                <a:spcPts val="5869"/>
              </a:lnSpc>
            </a:pPr>
            <a:r>
              <a:rPr lang="en-US" sz="4192" spc="-125">
                <a:solidFill>
                  <a:srgbClr val="1A4B93"/>
                </a:solidFill>
                <a:latin typeface="IreneFlorentina"/>
              </a:rPr>
              <a:t>Wat ging er goed?</a:t>
            </a:r>
          </a:p>
          <a:p>
            <a:pPr algn="ctr">
              <a:lnSpc>
                <a:spcPts val="5869"/>
              </a:lnSpc>
            </a:pPr>
            <a:endParaRPr lang="en-US" sz="4192" spc="-125">
              <a:solidFill>
                <a:srgbClr val="1A4B93"/>
              </a:solidFill>
              <a:latin typeface="IreneFlorentina"/>
            </a:endParaRPr>
          </a:p>
          <a:p>
            <a:pPr algn="ctr">
              <a:lnSpc>
                <a:spcPts val="5869"/>
              </a:lnSpc>
            </a:pPr>
            <a:r>
              <a:rPr lang="en-US" sz="4192" spc="-125">
                <a:solidFill>
                  <a:srgbClr val="1A4B93"/>
                </a:solidFill>
                <a:latin typeface="IreneFlorentina"/>
              </a:rPr>
              <a:t>Wat ging er minder goed?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134923F-BEB8-43E4-ABE7-9EAFD66FF5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D1ED1-95C0-7E3C-2448-607D519C6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732095" y="6154208"/>
            <a:ext cx="5214291" cy="666944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9EF9145-A405-0FD5-D6E0-CE0A9E0F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5757" y="7616008"/>
            <a:ext cx="4202243" cy="25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482271"/>
            <a:ext cx="5214291" cy="66694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58400" y="3826268"/>
            <a:ext cx="4996753" cy="5113683"/>
            <a:chOff x="0" y="0"/>
            <a:chExt cx="4257517" cy="4357148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06557" y="3826268"/>
            <a:ext cx="4996753" cy="5113683"/>
            <a:chOff x="0" y="0"/>
            <a:chExt cx="4257517" cy="4357148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68754" y="3826268"/>
            <a:ext cx="4996753" cy="5113683"/>
            <a:chOff x="0" y="0"/>
            <a:chExt cx="4257517" cy="4357148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59071" y="2084226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WAT GAAN WE VANDAAG DOEN?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855860" y="6587897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Conclusie presenteren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81113" y="6778635"/>
            <a:ext cx="3647640" cy="174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"/>
              </a:rPr>
              <a:t>Gegevens (data) verwerken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3447" y="3971284"/>
            <a:ext cx="1741106" cy="28930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559353" y="4142457"/>
            <a:ext cx="2240653" cy="22406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" y="4642662"/>
            <a:ext cx="1217050" cy="18131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820" y="4615422"/>
            <a:ext cx="1062192" cy="186759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22687" y="3470090"/>
            <a:ext cx="2172621" cy="154453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5307" y="4242358"/>
            <a:ext cx="980595" cy="232782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06367" y="6672589"/>
            <a:ext cx="3647640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Sleutelfiguur interviewen</a:t>
            </a:r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EBD84C9C-658F-44E7-823B-59E75B1CD0C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33310" flipH="1" flipV="1">
            <a:off x="-445699" y="-2770012"/>
            <a:ext cx="5642609" cy="72172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66915">
            <a:off x="946315" y="5705336"/>
            <a:ext cx="2521987" cy="6733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06452">
            <a:off x="14000197" y="7776731"/>
            <a:ext cx="3714134" cy="18300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54905">
            <a:off x="16879241" y="-482805"/>
            <a:ext cx="2970386" cy="617223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63700" y="2299388"/>
            <a:ext cx="7005487" cy="6701339"/>
            <a:chOff x="0" y="0"/>
            <a:chExt cx="5969071" cy="5709921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983402" cy="5741974"/>
            </a:xfrm>
            <a:custGeom>
              <a:avLst/>
              <a:gdLst/>
              <a:ahLst/>
              <a:cxnLst/>
              <a:rect l="l" t="t" r="r" b="b"/>
              <a:pathLst>
                <a:path w="5983402" h="5741974">
                  <a:moveTo>
                    <a:pt x="63030" y="5148421"/>
                  </a:moveTo>
                  <a:cubicBezTo>
                    <a:pt x="63030" y="5148421"/>
                    <a:pt x="0" y="490185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090329" y="6965"/>
                  </a:cubicBezTo>
                  <a:lnTo>
                    <a:pt x="5090330" y="6965"/>
                  </a:lnTo>
                  <a:cubicBezTo>
                    <a:pt x="5307077" y="16819"/>
                    <a:pt x="5511392" y="36481"/>
                    <a:pt x="5645581" y="101690"/>
                  </a:cubicBezTo>
                  <a:cubicBezTo>
                    <a:pt x="5901627" y="226120"/>
                    <a:pt x="5983402" y="459160"/>
                    <a:pt x="5977914" y="704684"/>
                  </a:cubicBezTo>
                  <a:cubicBezTo>
                    <a:pt x="5977914" y="704684"/>
                    <a:pt x="5934626" y="1013073"/>
                    <a:pt x="5942060" y="1248607"/>
                  </a:cubicBezTo>
                  <a:cubicBezTo>
                    <a:pt x="5949183" y="4890222"/>
                    <a:pt x="5956339" y="5085825"/>
                    <a:pt x="5956339" y="5085825"/>
                  </a:cubicBezTo>
                  <a:cubicBezTo>
                    <a:pt x="5939658" y="5301558"/>
                    <a:pt x="5825014" y="5512169"/>
                    <a:pt x="5628145" y="5623793"/>
                  </a:cubicBezTo>
                  <a:cubicBezTo>
                    <a:pt x="5477793" y="5709042"/>
                    <a:pt x="5279762" y="5724140"/>
                    <a:pt x="4192753" y="5713398"/>
                  </a:cubicBezTo>
                  <a:lnTo>
                    <a:pt x="4192698" y="5713398"/>
                  </a:lnTo>
                  <a:cubicBezTo>
                    <a:pt x="645952" y="5708121"/>
                    <a:pt x="384604" y="5741974"/>
                    <a:pt x="254278" y="5632817"/>
                  </a:cubicBezTo>
                  <a:cubicBezTo>
                    <a:pt x="145767" y="5541932"/>
                    <a:pt x="81795" y="5348620"/>
                    <a:pt x="63030" y="514842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595794" y="3819396"/>
            <a:ext cx="6632610" cy="7757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50094" y="4227712"/>
            <a:ext cx="4370222" cy="35180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06303" y="4175484"/>
            <a:ext cx="617226" cy="6172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01893" y="4916535"/>
            <a:ext cx="600965" cy="6009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992368" y="5650849"/>
            <a:ext cx="606080" cy="6060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001893" y="6380754"/>
            <a:ext cx="596555" cy="5965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001893" y="7101134"/>
            <a:ext cx="596555" cy="596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424979" y="6887311"/>
            <a:ext cx="1244208" cy="28439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78808" y="5564332"/>
            <a:ext cx="515287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Heb je de klas top 5 ingevuld?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7308" y="3000246"/>
            <a:ext cx="572437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WERKBOEKJE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0" y="8855413"/>
            <a:ext cx="1431587" cy="1431587"/>
            <a:chOff x="0" y="0"/>
            <a:chExt cx="1908783" cy="1908783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0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</p:grpSp>
      <p:pic>
        <p:nvPicPr>
          <p:cNvPr id="25" name="Picture 14">
            <a:extLst>
              <a:ext uri="{FF2B5EF4-FFF2-40B4-BE49-F238E27FC236}">
                <a16:creationId xmlns:a16="http://schemas.microsoft.com/office/drawing/2014/main" id="{5493C4AB-9B2F-4ABC-8385-838D9D18D53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482271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69646" y="-2447845"/>
            <a:ext cx="4596692" cy="476341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58400" y="3826268"/>
            <a:ext cx="4996753" cy="5113683"/>
            <a:chOff x="0" y="0"/>
            <a:chExt cx="4257517" cy="4357148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06557" y="3826268"/>
            <a:ext cx="4996753" cy="5113683"/>
            <a:chOff x="0" y="0"/>
            <a:chExt cx="4257517" cy="4357148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68754" y="3826268"/>
            <a:ext cx="4996753" cy="5113683"/>
            <a:chOff x="0" y="0"/>
            <a:chExt cx="4257517" cy="4357148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4271847" cy="4389202"/>
            </a:xfrm>
            <a:custGeom>
              <a:avLst/>
              <a:gdLst/>
              <a:ahLst/>
              <a:cxnLst/>
              <a:rect l="l" t="t" r="r" b="b"/>
              <a:pathLst>
                <a:path w="4271847" h="4389202">
                  <a:moveTo>
                    <a:pt x="63030" y="3795648"/>
                  </a:moveTo>
                  <a:cubicBezTo>
                    <a:pt x="63030" y="3795648"/>
                    <a:pt x="0" y="35490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378774" y="6965"/>
                  </a:cubicBezTo>
                  <a:lnTo>
                    <a:pt x="3378776" y="6965"/>
                  </a:lnTo>
                  <a:cubicBezTo>
                    <a:pt x="3595523" y="16819"/>
                    <a:pt x="3799838" y="36481"/>
                    <a:pt x="3934026" y="101690"/>
                  </a:cubicBezTo>
                  <a:cubicBezTo>
                    <a:pt x="4190072" y="226120"/>
                    <a:pt x="4271847" y="459160"/>
                    <a:pt x="4266359" y="704684"/>
                  </a:cubicBezTo>
                  <a:cubicBezTo>
                    <a:pt x="4266359" y="704684"/>
                    <a:pt x="4223072" y="1013073"/>
                    <a:pt x="4230505" y="1248607"/>
                  </a:cubicBezTo>
                  <a:cubicBezTo>
                    <a:pt x="4237628" y="3537450"/>
                    <a:pt x="4244785" y="3733052"/>
                    <a:pt x="4244785" y="3733052"/>
                  </a:cubicBezTo>
                  <a:cubicBezTo>
                    <a:pt x="4228103" y="3948785"/>
                    <a:pt x="4113459" y="4159397"/>
                    <a:pt x="3916590" y="4271021"/>
                  </a:cubicBezTo>
                  <a:cubicBezTo>
                    <a:pt x="3766239" y="4356269"/>
                    <a:pt x="3568208" y="4371367"/>
                    <a:pt x="2829671" y="4360625"/>
                  </a:cubicBezTo>
                  <a:lnTo>
                    <a:pt x="2829638" y="4360625"/>
                  </a:lnTo>
                  <a:cubicBezTo>
                    <a:pt x="645952" y="4355349"/>
                    <a:pt x="384604" y="4389202"/>
                    <a:pt x="254278" y="4280044"/>
                  </a:cubicBezTo>
                  <a:cubicBezTo>
                    <a:pt x="145767" y="4189159"/>
                    <a:pt x="81795" y="3995847"/>
                    <a:pt x="63030" y="379564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50670" y="5143500"/>
            <a:ext cx="3232921" cy="32988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42792" y="5242110"/>
            <a:ext cx="3324283" cy="30708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67553" y="5242110"/>
            <a:ext cx="3413044" cy="33323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532957" y="4283268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Interviewer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81113" y="4283268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Analist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43311" y="4283268"/>
            <a:ext cx="36476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IreneFlorentina Bold"/>
              </a:rPr>
              <a:t>Vormgever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99904" y="1731801"/>
            <a:ext cx="12569857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spc="-147">
                <a:solidFill>
                  <a:srgbClr val="1A4B93"/>
                </a:solidFill>
                <a:latin typeface="IreneFlorentina"/>
              </a:rPr>
              <a:t>WAT IS JOUW ROL?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0" y="8734976"/>
            <a:ext cx="1552024" cy="1552024"/>
            <a:chOff x="0" y="0"/>
            <a:chExt cx="2069366" cy="2069366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1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69366" cy="2069366"/>
            </a:xfrm>
            <a:prstGeom prst="rect">
              <a:avLst/>
            </a:prstGeom>
          </p:spPr>
        </p:pic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id="{C9569BDF-76A0-403B-9183-2A0B8750FD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069467" y="1435379"/>
            <a:ext cx="8216153" cy="8216153"/>
            <a:chOff x="0" y="0"/>
            <a:chExt cx="10954871" cy="1095487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3">
              <a:alphaModFix amt="44999"/>
            </a:blip>
            <a:srcRect/>
            <a:stretch>
              <a:fillRect/>
            </a:stretch>
          </p:blipFill>
          <p:spPr>
            <a:xfrm>
              <a:off x="0" y="0"/>
              <a:ext cx="10954871" cy="1095487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10954871" cy="1095487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892615" y="616229"/>
            <a:ext cx="125698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ONDERZOEK UITVOEREN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382619" y="5143500"/>
            <a:ext cx="2508190" cy="244890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704270" y="4554807"/>
            <a:ext cx="386488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Interviewers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F18066BD-91FD-4100-BB59-CB5E14D5ED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32451" y="-528753"/>
            <a:ext cx="10242470" cy="2846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5650">
            <a:off x="6666336" y="4208230"/>
            <a:ext cx="4978544" cy="27517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3044" y="5137689"/>
            <a:ext cx="2825129" cy="147259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958730" y="-52503"/>
            <a:ext cx="8393755" cy="205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sz="5858">
                <a:solidFill>
                  <a:srgbClr val="FFFFFF"/>
                </a:solidFill>
                <a:latin typeface="Poetsen"/>
              </a:rPr>
              <a:t>Interviewen sleutelfiguren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450811" y="6445352"/>
            <a:ext cx="6204125" cy="59404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5650">
            <a:off x="13114241" y="4096784"/>
            <a:ext cx="4978544" cy="27517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37478" y="6840665"/>
            <a:ext cx="3413044" cy="33323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5650">
            <a:off x="667894" y="4208230"/>
            <a:ext cx="4978544" cy="27517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48171" y="5794259"/>
            <a:ext cx="1112752" cy="3046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42375" y="4232425"/>
            <a:ext cx="3429583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-96" dirty="0">
                <a:solidFill>
                  <a:srgbClr val="1A4B93"/>
                </a:solidFill>
                <a:latin typeface="Poetsen"/>
              </a:rPr>
              <a:t>Interview </a:t>
            </a:r>
            <a:r>
              <a:rPr lang="en-US" sz="3200" spc="-96" dirty="0" err="1">
                <a:solidFill>
                  <a:srgbClr val="1A4B93"/>
                </a:solidFill>
                <a:latin typeface="Poetsen"/>
              </a:rPr>
              <a:t>voorbereiden</a:t>
            </a:r>
            <a:endParaRPr lang="en-US" sz="3200" spc="-96" dirty="0">
              <a:solidFill>
                <a:srgbClr val="1A4B93"/>
              </a:solidFill>
              <a:latin typeface="Poetsen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866246" y="5263965"/>
            <a:ext cx="2875457" cy="15767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638895" y="4513413"/>
            <a:ext cx="342958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-96">
                <a:solidFill>
                  <a:srgbClr val="1A4B93"/>
                </a:solidFill>
                <a:latin typeface="Poetsen"/>
              </a:rPr>
              <a:t>Het interview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23291" y="4132874"/>
            <a:ext cx="3429583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-96">
                <a:solidFill>
                  <a:srgbClr val="1A4B93"/>
                </a:solidFill>
                <a:latin typeface="Poetsen"/>
              </a:rPr>
              <a:t>Interview uitwerken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226095" y="5051258"/>
            <a:ext cx="2358759" cy="234160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391408" y="5051258"/>
            <a:ext cx="3010191" cy="278818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3121308" y="5536917"/>
            <a:ext cx="1550391" cy="122642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1702"/>
          <a:stretch>
            <a:fillRect/>
          </a:stretch>
        </p:blipFill>
        <p:spPr>
          <a:xfrm>
            <a:off x="13121308" y="6819154"/>
            <a:ext cx="1550391" cy="8376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396700" y="5569372"/>
            <a:ext cx="1112752" cy="304616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0" y="8855413"/>
            <a:ext cx="1431587" cy="1431587"/>
            <a:chOff x="0" y="0"/>
            <a:chExt cx="1908783" cy="1908783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0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</p:grpSp>
      <p:pic>
        <p:nvPicPr>
          <p:cNvPr id="28" name="Picture 14">
            <a:extLst>
              <a:ext uri="{FF2B5EF4-FFF2-40B4-BE49-F238E27FC236}">
                <a16:creationId xmlns:a16="http://schemas.microsoft.com/office/drawing/2014/main" id="{FB2C24A1-CD86-48F6-9588-295EC2C6B3C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061" y="4348363"/>
            <a:ext cx="3381958" cy="3132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32451" y="-528753"/>
            <a:ext cx="10242470" cy="2846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96457" y="2621370"/>
            <a:ext cx="2358759" cy="23416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16079" y="1918410"/>
            <a:ext cx="3957580" cy="3665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60803" y="5839545"/>
            <a:ext cx="3903971" cy="36160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60634">
            <a:off x="3937021" y="6535693"/>
            <a:ext cx="1492213" cy="4084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76134">
            <a:off x="10857831" y="5758087"/>
            <a:ext cx="1377771" cy="3771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421909" flipH="1" flipV="1">
            <a:off x="7195285" y="5268426"/>
            <a:ext cx="1492213" cy="4084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1079267">
            <a:off x="12821483" y="5054874"/>
            <a:ext cx="1285224" cy="67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4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15353" y="5229979"/>
            <a:ext cx="3726589" cy="34517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1710" y="7065152"/>
            <a:ext cx="2875457" cy="1576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7001" y="8202980"/>
            <a:ext cx="2825129" cy="14725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68053" y="4907155"/>
            <a:ext cx="3010191" cy="278818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4335188-AC0D-E8E6-1357-60BB28A39D2B}"/>
              </a:ext>
            </a:extLst>
          </p:cNvPr>
          <p:cNvGrpSpPr/>
          <p:nvPr/>
        </p:nvGrpSpPr>
        <p:grpSpPr>
          <a:xfrm>
            <a:off x="15597953" y="5392815"/>
            <a:ext cx="1550391" cy="2119861"/>
            <a:chOff x="15597953" y="5392815"/>
            <a:chExt cx="1550391" cy="211986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597953" y="5392815"/>
              <a:ext cx="1550391" cy="122642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t="31702"/>
            <a:stretch>
              <a:fillRect/>
            </a:stretch>
          </p:blipFill>
          <p:spPr>
            <a:xfrm>
              <a:off x="15597953" y="6675052"/>
              <a:ext cx="1550391" cy="837624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12419373" y="6099454"/>
            <a:ext cx="3409272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Plak de top 5 van de sleutel-figuur in het werkboekje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3436" y="5396473"/>
            <a:ext cx="3429583" cy="96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Interview voorbereiden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23029" y="6508142"/>
            <a:ext cx="2889181" cy="23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Interview sleutelfiguur met behulp van het werkboekje</a:t>
            </a:r>
          </a:p>
        </p:txBody>
      </p:sp>
      <p:sp>
        <p:nvSpPr>
          <p:cNvPr id="25" name="TextBox 25"/>
          <p:cNvSpPr txBox="1"/>
          <p:nvPr/>
        </p:nvSpPr>
        <p:spPr>
          <a:xfrm rot="-1634000">
            <a:off x="1030708" y="4276497"/>
            <a:ext cx="1193277" cy="65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1</a:t>
            </a:r>
          </a:p>
        </p:txBody>
      </p:sp>
      <p:sp>
        <p:nvSpPr>
          <p:cNvPr id="26" name="TextBox 26"/>
          <p:cNvSpPr txBox="1"/>
          <p:nvPr/>
        </p:nvSpPr>
        <p:spPr>
          <a:xfrm rot="2840439">
            <a:off x="8016645" y="6217481"/>
            <a:ext cx="1276690" cy="672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2</a:t>
            </a:r>
          </a:p>
        </p:txBody>
      </p:sp>
      <p:sp>
        <p:nvSpPr>
          <p:cNvPr id="27" name="TextBox 27"/>
          <p:cNvSpPr txBox="1"/>
          <p:nvPr/>
        </p:nvSpPr>
        <p:spPr>
          <a:xfrm rot="-2045131">
            <a:off x="10898350" y="4595873"/>
            <a:ext cx="1270743" cy="67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-99">
                <a:solidFill>
                  <a:srgbClr val="1A4B93"/>
                </a:solidFill>
                <a:latin typeface="Poetsen"/>
              </a:rPr>
              <a:t>Stap 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90233" y="2629731"/>
            <a:ext cx="3409272" cy="238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-81">
                <a:solidFill>
                  <a:srgbClr val="1A4B93"/>
                </a:solidFill>
                <a:latin typeface="IreneFlorentina"/>
              </a:rPr>
              <a:t>Schrijf de antwoorden van de sleutelfiguur op in het werkboekje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0" y="8855413"/>
            <a:ext cx="1431587" cy="1431587"/>
            <a:chOff x="0" y="0"/>
            <a:chExt cx="1908783" cy="1908783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24" cstate="print">
              <a:alphaModFix amt="44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8783" cy="1908783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4958730" y="-52503"/>
            <a:ext cx="8393755" cy="205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sz="5858">
                <a:solidFill>
                  <a:srgbClr val="FFFFFF"/>
                </a:solidFill>
                <a:latin typeface="Poetsen"/>
              </a:rPr>
              <a:t>Interviewen sleutelfiguren</a:t>
            </a:r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6A918A18-23F5-463D-836A-6E937F18A8D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1604" flipV="1">
            <a:off x="-1800873" y="6900548"/>
            <a:ext cx="5659146" cy="7238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972607" y="-1469875"/>
            <a:ext cx="6630785" cy="70133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90049">
            <a:off x="-910984" y="-3392184"/>
            <a:ext cx="5659146" cy="7238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1322"/>
            <a:ext cx="4232451" cy="20700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141" y="-91300"/>
            <a:ext cx="3815505" cy="28759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2472" y="147184"/>
            <a:ext cx="2491424" cy="23989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23102" flipH="1">
            <a:off x="13814560" y="6567996"/>
            <a:ext cx="5214291" cy="66694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alphaModFix amt="44999"/>
          </a:blip>
          <a:srcRect/>
          <a:stretch>
            <a:fillRect/>
          </a:stretch>
        </p:blipFill>
        <p:spPr>
          <a:xfrm>
            <a:off x="5069467" y="1435379"/>
            <a:ext cx="8216153" cy="82161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449086" y="235229"/>
            <a:ext cx="5456915" cy="120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50">
                <a:solidFill>
                  <a:srgbClr val="1A4B93"/>
                </a:solidFill>
                <a:latin typeface="IreneFlorentina"/>
              </a:rPr>
              <a:t> CONCLUDEREN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69467" y="1435379"/>
            <a:ext cx="8216153" cy="82161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484508" y="5143500"/>
            <a:ext cx="2499385" cy="230880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704270" y="4554807"/>
            <a:ext cx="386488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90">
                <a:solidFill>
                  <a:srgbClr val="1A4B93"/>
                </a:solidFill>
                <a:latin typeface="IreneFlorentina"/>
              </a:rPr>
              <a:t>Analisten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44B68538-447B-4DAA-B677-5F789B18CE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02" y="274805"/>
            <a:ext cx="2577783" cy="16630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e576bd-a51c-4632-8665-98abdfbb8d13">
      <Terms xmlns="http://schemas.microsoft.com/office/infopath/2007/PartnerControls"/>
    </lcf76f155ced4ddcb4097134ff3c332f>
    <TaxCatchAll xmlns="6be6b957-9fc3-408b-8f49-e34bc7723e0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0D88814A784D821F4C231D485217" ma:contentTypeVersion="16" ma:contentTypeDescription="Een nieuw document maken." ma:contentTypeScope="" ma:versionID="0db6f39d2c9db07e9e58b35978212039">
  <xsd:schema xmlns:xsd="http://www.w3.org/2001/XMLSchema" xmlns:xs="http://www.w3.org/2001/XMLSchema" xmlns:p="http://schemas.microsoft.com/office/2006/metadata/properties" xmlns:ns2="1be576bd-a51c-4632-8665-98abdfbb8d13" xmlns:ns3="6be6b957-9fc3-408b-8f49-e34bc7723e06" targetNamespace="http://schemas.microsoft.com/office/2006/metadata/properties" ma:root="true" ma:fieldsID="a11ff9c9c17711099de76a1cdf6f243c" ns2:_="" ns3:_="">
    <xsd:import namespace="1be576bd-a51c-4632-8665-98abdfbb8d13"/>
    <xsd:import namespace="6be6b957-9fc3-408b-8f49-e34bc7723e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576bd-a51c-4632-8665-98abdfbb8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6b957-9fc3-408b-8f49-e34bc7723e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64bcbc-de47-4002-ae2b-0d02c6362684}" ma:internalName="TaxCatchAll" ma:showField="CatchAllData" ma:web="6be6b957-9fc3-408b-8f49-e34bc7723e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4ABF8E-B0C5-4D5D-A812-36DF05D45489}">
  <ds:schemaRefs>
    <ds:schemaRef ds:uri="http://schemas.microsoft.com/office/2006/metadata/properties"/>
    <ds:schemaRef ds:uri="6be6b957-9fc3-408b-8f49-e34bc7723e06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be576bd-a51c-4632-8665-98abdfbb8d1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8846E45-F77E-422E-BB82-6E447E79C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e576bd-a51c-4632-8665-98abdfbb8d13"/>
    <ds:schemaRef ds:uri="6be6b957-9fc3-408b-8f49-e34bc7723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31D2F8-978F-416B-8D9E-96B4424D24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594</Words>
  <Application>Microsoft Macintosh PowerPoint</Application>
  <PresentationFormat>Aangepast</PresentationFormat>
  <Paragraphs>186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Poetsen</vt:lpstr>
      <vt:lpstr>Calibri</vt:lpstr>
      <vt:lpstr>IreneFlorentina</vt:lpstr>
      <vt:lpstr>Arial</vt:lpstr>
      <vt:lpstr>IreneFlorentina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Onderzoeksles</dc:title>
  <dc:creator>Hermans, K.S.F.M. (Karlijn)</dc:creator>
  <cp:lastModifiedBy>Eloise Swets-Tervoort</cp:lastModifiedBy>
  <cp:revision>9</cp:revision>
  <dcterms:created xsi:type="dcterms:W3CDTF">2006-08-16T00:00:00Z</dcterms:created>
  <dcterms:modified xsi:type="dcterms:W3CDTF">2023-11-27T11:54:42Z</dcterms:modified>
  <dc:identifier>DAFGfOg4byY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0x01010087B10D88814A784D821F4C231D485217</vt:lpwstr>
  </property>
  <property fmtid="{D5CDD505-2E9C-101B-9397-08002B2CF9AE}" pid="3" name="MediaServiceImageTags">
    <vt:lpwstr/>
  </property>
  <property fmtid="{D5CDD505-2E9C-101B-9397-08002B2CF9AE}" pid="4" name="MSIP_Label_8772ba27-cab8-4042-a351-a31f6e4eacdc_Enabled">
    <vt:lpwstr>true</vt:lpwstr>
  </property>
  <property fmtid="{D5CDD505-2E9C-101B-9397-08002B2CF9AE}" pid="5" name="MSIP_Label_8772ba27-cab8-4042-a351-a31f6e4eacdc_SetDate">
    <vt:lpwstr>2023-09-19T11:29:19Z</vt:lpwstr>
  </property>
  <property fmtid="{D5CDD505-2E9C-101B-9397-08002B2CF9AE}" pid="6" name="MSIP_Label_8772ba27-cab8-4042-a351-a31f6e4eacdc_Method">
    <vt:lpwstr>Standard</vt:lpwstr>
  </property>
  <property fmtid="{D5CDD505-2E9C-101B-9397-08002B2CF9AE}" pid="7" name="MSIP_Label_8772ba27-cab8-4042-a351-a31f6e4eacdc_Name">
    <vt:lpwstr>Internal</vt:lpwstr>
  </property>
  <property fmtid="{D5CDD505-2E9C-101B-9397-08002B2CF9AE}" pid="8" name="MSIP_Label_8772ba27-cab8-4042-a351-a31f6e4eacdc_SiteId">
    <vt:lpwstr>715902d6-f63e-4b8d-929b-4bb170bad492</vt:lpwstr>
  </property>
  <property fmtid="{D5CDD505-2E9C-101B-9397-08002B2CF9AE}" pid="9" name="MSIP_Label_8772ba27-cab8-4042-a351-a31f6e4eacdc_ActionId">
    <vt:lpwstr>2faf3643-ffb1-4e66-959e-934b652f3aea</vt:lpwstr>
  </property>
  <property fmtid="{D5CDD505-2E9C-101B-9397-08002B2CF9AE}" pid="10" name="MSIP_Label_8772ba27-cab8-4042-a351-a31f6e4eacdc_ContentBits">
    <vt:lpwstr>0</vt:lpwstr>
  </property>
</Properties>
</file>