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3371" r:id="rId6"/>
    <p:sldId id="3415" r:id="rId7"/>
    <p:sldId id="3358" r:id="rId8"/>
    <p:sldId id="3372" r:id="rId9"/>
    <p:sldId id="3420" r:id="rId10"/>
    <p:sldId id="3374" r:id="rId11"/>
    <p:sldId id="3396" r:id="rId12"/>
    <p:sldId id="3397" r:id="rId13"/>
    <p:sldId id="3414" r:id="rId14"/>
    <p:sldId id="3383" r:id="rId15"/>
    <p:sldId id="3413" r:id="rId16"/>
    <p:sldId id="3394" r:id="rId17"/>
    <p:sldId id="3416" r:id="rId18"/>
    <p:sldId id="3417" r:id="rId19"/>
    <p:sldId id="3373" r:id="rId20"/>
    <p:sldId id="3418" r:id="rId21"/>
    <p:sldId id="3419" r:id="rId22"/>
    <p:sldId id="4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1FAA93A-DE01-4D1D-AF8B-99A443E259C1}">
          <p14:sldIdLst>
            <p14:sldId id="256"/>
            <p14:sldId id="3371"/>
            <p14:sldId id="3415"/>
            <p14:sldId id="3358"/>
          </p14:sldIdLst>
        </p14:section>
        <p14:section name="What is Theory of Change" id="{24B773D7-9F27-439D-BFB1-6B5D9F472D5F}">
          <p14:sldIdLst>
            <p14:sldId id="3372"/>
            <p14:sldId id="3420"/>
            <p14:sldId id="3374"/>
            <p14:sldId id="3396"/>
            <p14:sldId id="3397"/>
            <p14:sldId id="3414"/>
            <p14:sldId id="3383"/>
          </p14:sldIdLst>
        </p14:section>
        <p14:section name="Game part" id="{F1653F4D-0ABB-4526-8024-43659130E444}">
          <p14:sldIdLst>
            <p14:sldId id="3413"/>
            <p14:sldId id="3394"/>
            <p14:sldId id="3416"/>
            <p14:sldId id="3417"/>
          </p14:sldIdLst>
        </p14:section>
        <p14:section name="Summary" id="{FC011548-2B98-498F-A1F8-0005E344DA38}">
          <p14:sldIdLst>
            <p14:sldId id="3373"/>
            <p14:sldId id="3418"/>
            <p14:sldId id="3419"/>
            <p14:sldId id="4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D6583-B996-41DF-8781-5634821223FD}" v="1483" dt="2025-08-05T13:47:27.053"/>
    <p1510:client id="{F18B3F97-6645-4FCC-AA70-45DC3BF6F8D6}" v="1" dt="2025-10-06T08:32:0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79703" autoAdjust="0"/>
  </p:normalViewPr>
  <p:slideViewPr>
    <p:cSldViewPr snapToGrid="0">
      <p:cViewPr varScale="1">
        <p:scale>
          <a:sx n="40" d="100"/>
          <a:sy n="40" d="100"/>
        </p:scale>
        <p:origin x="1147" y="2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B017-0864-4E05-A1D7-8327C7F115EC}" type="datetimeFigureOut">
              <a:rPr lang="nl-NL" smtClean="0"/>
              <a:t>6-10-2025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4D121-8107-49C4-85A9-E6A48A8A409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29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38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 starts with having a mission</a:t>
            </a:r>
            <a:r>
              <a:rPr lang="en-US" dirty="0"/>
              <a:t>, or vision - It describes improved conditions that you hope to see in the future.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realise this mission, certain changes need to happen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are the outcomes that need to be achieved, things you might or might not be able to influence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what can help to realise those outcomes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these are outputs what you can probably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realise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through specific activities. </a:t>
            </a:r>
            <a:endParaRPr lang="hu-H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29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62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619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Pick a topic per table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54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9A6E9-B4F8-A4DE-8C01-2C95D583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5AB89-D388-6C4A-4B0B-BEBCAE719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39882-5469-00E8-B71C-9B3C44D60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Depending on the situation, you may come up with the topic of your </a:t>
            </a:r>
            <a:r>
              <a:rPr lang="en-US" dirty="0" err="1"/>
              <a:t>ToC</a:t>
            </a:r>
            <a:r>
              <a:rPr lang="en-US" dirty="0"/>
              <a:t> during the session or define it upfront (recommended). Find a topic that all participants can relate to, and has a scope (e.g. next 5, 10, 20 years) 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1748D-B532-CE72-8866-4970806B3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22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0830D-1026-11FB-669C-E60690ED9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CFA50-E085-612A-68E6-CB65A890B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30DA7-17EE-CBA1-F95D-C55857C1D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 Keep the time for the two sections using your preferred method. Tip: Use an online stopwatch on the big screen so everyone can see how much time they have left for each part.  (e.g. </a:t>
            </a:r>
            <a:r>
              <a:rPr lang="en-US" dirty="0"/>
              <a:t>https://clock.clearleft.com/)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7C371-D97E-08AF-695F-BEF25E7D7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4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Ask groups to summarize their Theory of Change (e.g. read out their joint Vision, and a change that they found important, an impact pathway, something that stood out.)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1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is hidden.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4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0D67D-FF07-1EA1-5F46-ABEC2162E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16444-9B7E-FA1E-98E2-9C644C7C9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5C320-2225-8CEB-829D-492790CCD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is hidden.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596BB-F266-3712-436D-AC92C187A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39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18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20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984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98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84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helps you identify the necessary actions to influence change. Your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ToC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shows the causal connections between the now and the future, identifying different pathways that may lead there.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of it</a:t>
            </a:r>
            <a:r>
              <a:rPr lang="hu-HU" dirty="0"/>
              <a:t> more like a</a:t>
            </a:r>
            <a:r>
              <a:rPr lang="en-US" dirty="0"/>
              <a:t>s a</a:t>
            </a:r>
            <a:r>
              <a:rPr lang="hu-HU" dirty="0"/>
              <a:t> compass</a:t>
            </a:r>
            <a:r>
              <a:rPr lang="en-US" dirty="0"/>
              <a:t> instead of a map. 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Broaden by perspective by discovering blind spots and biases, uncovering the assumptions you might have</a:t>
            </a:r>
            <a:r>
              <a:rPr lang="en-US" dirty="0"/>
              <a:t>, helping to d</a:t>
            </a:r>
            <a:r>
              <a:rPr lang="hu-HU" dirty="0"/>
              <a:t>efin</a:t>
            </a:r>
            <a:r>
              <a:rPr lang="en-US" dirty="0"/>
              <a:t>e</a:t>
            </a:r>
            <a:r>
              <a:rPr lang="hu-HU" dirty="0"/>
              <a:t> possible stakeholders involved in your context. </a:t>
            </a:r>
          </a:p>
          <a:p>
            <a:pPr marL="171450" indent="-171450">
              <a:buFontTx/>
              <a:buChar char="-"/>
            </a:pPr>
            <a:r>
              <a:rPr lang="hu-HU" dirty="0"/>
              <a:t>Create shared understanding and alignment within your team, with your stakeholders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Helps you find p</a:t>
            </a:r>
            <a:r>
              <a:rPr lang="hu-HU" dirty="0"/>
              <a:t>ointers on how to assess success along the way - I</a:t>
            </a:r>
            <a:r>
              <a:rPr lang="en-US" dirty="0"/>
              <a:t>t is your starting point for monitoring and evaluation. By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attaching indicators to the different elements that you believe will provide meaningful information, you can assess and learn from your progress and communicate about it.</a:t>
            </a:r>
            <a:endParaRPr lang="en-US" dirty="0"/>
          </a:p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D121-8107-49C4-85A9-E6A48A8A409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17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">
            <a:extLst>
              <a:ext uri="{FF2B5EF4-FFF2-40B4-BE49-F238E27FC236}">
                <a16:creationId xmlns:a16="http://schemas.microsoft.com/office/drawing/2014/main" id="{40952387-04E7-4C47-97CA-FF6D4B9EBECB}"/>
              </a:ext>
            </a:extLst>
          </p:cNvPr>
          <p:cNvSpPr/>
          <p:nvPr userDrawn="1"/>
        </p:nvSpPr>
        <p:spPr>
          <a:xfrm>
            <a:off x="8533173" y="2900597"/>
            <a:ext cx="772832" cy="77283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ipe">
            <a:extLst>
              <a:ext uri="{FF2B5EF4-FFF2-40B4-BE49-F238E27FC236}">
                <a16:creationId xmlns:a16="http://schemas.microsoft.com/office/drawing/2014/main" id="{5538A728-1744-4E27-8223-A937D381ECF6}"/>
              </a:ext>
            </a:extLst>
          </p:cNvPr>
          <p:cNvSpPr/>
          <p:nvPr userDrawn="1"/>
        </p:nvSpPr>
        <p:spPr>
          <a:xfrm rot="2736200">
            <a:off x="9093029" y="3578532"/>
            <a:ext cx="324334" cy="14582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99FA42-C99C-44A5-A7CD-7830C98E5CC1}"/>
              </a:ext>
            </a:extLst>
          </p:cNvPr>
          <p:cNvSpPr/>
          <p:nvPr userDrawn="1"/>
        </p:nvSpPr>
        <p:spPr>
          <a:xfrm>
            <a:off x="2024743" y="2523208"/>
            <a:ext cx="7739793" cy="1667792"/>
          </a:xfrm>
          <a:prstGeom prst="roundRect">
            <a:avLst>
              <a:gd name="adj" fmla="val 24936"/>
            </a:avLst>
          </a:prstGeom>
          <a:noFill/>
          <a:ln w="4445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8EE94659-CFC9-4A50-B384-DC194BBB01CD}"/>
              </a:ext>
            </a:extLst>
          </p:cNvPr>
          <p:cNvSpPr/>
          <p:nvPr userDrawn="1"/>
        </p:nvSpPr>
        <p:spPr>
          <a:xfrm>
            <a:off x="2568706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CAC7B0-A879-4BE2-A760-50CD68EEFF9E}"/>
              </a:ext>
            </a:extLst>
          </p:cNvPr>
          <p:cNvSpPr txBox="1"/>
          <p:nvPr userDrawn="1"/>
        </p:nvSpPr>
        <p:spPr>
          <a:xfrm>
            <a:off x="2614425" y="3087061"/>
            <a:ext cx="546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chemeClr val="accent2"/>
                </a:solidFill>
              </a:rPr>
              <a:t>Erasmus</a:t>
            </a:r>
            <a:r>
              <a:rPr lang="nl-NL" sz="2800" baseline="0">
                <a:solidFill>
                  <a:schemeClr val="accent2"/>
                </a:solidFill>
              </a:rPr>
              <a:t> University Rotterdam</a:t>
            </a:r>
            <a:endParaRPr lang="nl-NL" sz="2800">
              <a:solidFill>
                <a:schemeClr val="accent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9B30E91-CBEB-44CE-A78A-9AC9E72E167E}"/>
              </a:ext>
            </a:extLst>
          </p:cNvPr>
          <p:cNvSpPr/>
          <p:nvPr userDrawn="1"/>
        </p:nvSpPr>
        <p:spPr>
          <a:xfrm>
            <a:off x="8536423" y="2900597"/>
            <a:ext cx="772832" cy="77283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2" descr="Vinkje">
            <a:extLst>
              <a:ext uri="{FF2B5EF4-FFF2-40B4-BE49-F238E27FC236}">
                <a16:creationId xmlns:a16="http://schemas.microsoft.com/office/drawing/2014/main" id="{38F2B944-2D76-4D87-A685-6556EB90D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766" y="3052190"/>
            <a:ext cx="469646" cy="469646"/>
          </a:xfrm>
          <a:prstGeom prst="rect">
            <a:avLst/>
          </a:prstGeom>
          <a:effectLst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748CB5-0E6E-4C38-A2FC-FE8303654C9E}"/>
              </a:ext>
            </a:extLst>
          </p:cNvPr>
          <p:cNvSpPr txBox="1"/>
          <p:nvPr userDrawn="1"/>
        </p:nvSpPr>
        <p:spPr>
          <a:xfrm>
            <a:off x="3991355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solidFill>
                  <a:schemeClr val="bg1"/>
                </a:solidFill>
              </a:rPr>
              <a:t>Zoeken …</a:t>
            </a:r>
          </a:p>
        </p:txBody>
      </p:sp>
      <p:sp>
        <p:nvSpPr>
          <p:cNvPr id="25" name="Search">
            <a:extLst>
              <a:ext uri="{FF2B5EF4-FFF2-40B4-BE49-F238E27FC236}">
                <a16:creationId xmlns:a16="http://schemas.microsoft.com/office/drawing/2014/main" id="{EA3D8A72-34E3-43CF-AEBF-863C27E9AF54}"/>
              </a:ext>
            </a:extLst>
          </p:cNvPr>
          <p:cNvSpPr txBox="1"/>
          <p:nvPr userDrawn="1"/>
        </p:nvSpPr>
        <p:spPr>
          <a:xfrm>
            <a:off x="3930650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>
                <a:solidFill>
                  <a:schemeClr val="bg1"/>
                </a:solidFill>
              </a:rPr>
              <a:t>Gevonden</a:t>
            </a:r>
          </a:p>
        </p:txBody>
      </p:sp>
      <p:sp>
        <p:nvSpPr>
          <p:cNvPr id="37" name="Minteken 36">
            <a:extLst>
              <a:ext uri="{FF2B5EF4-FFF2-40B4-BE49-F238E27FC236}">
                <a16:creationId xmlns:a16="http://schemas.microsoft.com/office/drawing/2014/main" id="{3A08DAC0-6C4A-4865-9402-DA0272862717}"/>
              </a:ext>
            </a:extLst>
          </p:cNvPr>
          <p:cNvSpPr/>
          <p:nvPr userDrawn="1"/>
        </p:nvSpPr>
        <p:spPr>
          <a:xfrm>
            <a:off x="7586290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69069-D37A-411C-9FBB-B604CD8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505137"/>
            <a:ext cx="11114087" cy="354551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8636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55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21" grpId="0" animBg="1"/>
      <p:bldP spid="21" grpId="1" animBg="1"/>
      <p:bldP spid="24" grpId="0"/>
      <p:bldP spid="24" grpId="1"/>
      <p:bldP spid="25" grpId="0"/>
      <p:bldP spid="37" grpId="0" animBg="1"/>
      <p:bldP spid="37" grpId="1" animBg="1"/>
      <p:bldP spid="37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1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BFDA1175-34E1-459E-ACF2-4E348A09A13E}"/>
              </a:ext>
            </a:extLst>
          </p:cNvPr>
          <p:cNvGrpSpPr/>
          <p:nvPr userDrawn="1"/>
        </p:nvGrpSpPr>
        <p:grpSpPr>
          <a:xfrm>
            <a:off x="12591897" y="465324"/>
            <a:ext cx="3693386" cy="6557776"/>
            <a:chOff x="12377595" y="465324"/>
            <a:chExt cx="3693386" cy="6557776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1C3B253-9054-4525-8751-80DF49D65FCE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A8AA08D-F60F-44F9-92B8-223369205B34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FA3AFA-F07D-4F1E-8438-85725D8C52FF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4E153F-0976-477B-89B8-6B37CB5A4ED6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F2FC2B7-6BAE-46FA-8205-F997D8B5B957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5A65B6-D9AF-43F5-8BF3-28FE4CB82C2E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5D8BCD-2D3E-48FA-8EF8-3BB3B19D2B8E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7A415A90-BA06-4844-A2DE-FAAC2D77913B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D0C04FC-AD89-48C7-B443-317C89046E3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8A5A4C1-E5E4-4D3E-BEA5-ECF9A959F8F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DDDB638F-ED5E-414D-9DC7-FC91D580199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193FD75-14A7-41EE-AC50-420A5DD5683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9EE7C2BD-9176-4EBC-A9AF-9B8CC41C2E1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40CD900D-5506-4B06-95DF-54C9F590F0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3E6F399A-6BE1-4557-94D1-29D3456F329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57D64309-7C23-4092-87C7-91FAEBE009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E7079475-FA54-4C96-88CF-6AC69EA14D3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FDE58D03-C38E-4CC2-8E95-85A773F0D7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52F381B0-3840-4E8B-8D25-1E7A7AB064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5" name="Rechthoek: afgeronde hoeken 74">
                    <a:extLst>
                      <a:ext uri="{FF2B5EF4-FFF2-40B4-BE49-F238E27FC236}">
                        <a16:creationId xmlns:a16="http://schemas.microsoft.com/office/drawing/2014/main" id="{728859C0-9B8F-44AF-8FD7-BFC9ACE72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4B8BE133-B33A-4969-A040-9CD2DAA2A6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06D30F9-F49C-44C6-B71E-1A9CC8812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4089193-B95B-4BC3-804B-BD7582493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9655C51-9C42-4522-9A2B-B5B0CC0D5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E101CDF-F740-485D-9A06-F59E17A1E1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4" name="Boog 73">
                  <a:extLst>
                    <a:ext uri="{FF2B5EF4-FFF2-40B4-BE49-F238E27FC236}">
                      <a16:creationId xmlns:a16="http://schemas.microsoft.com/office/drawing/2014/main" id="{52977D05-283A-487B-A3F9-DE678B4005B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7A06B4A2-8F66-439A-A799-CAAB5EE9F2D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A4A83FEE-9BA9-40B3-992C-10559C3599C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B070651-D882-4855-B7EE-FE06D3EB84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CFC3BEB-6D04-4B64-B207-B81AC905ADC6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363FFDB-54DD-4EF1-B3D0-B6F2614DF33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7" name="ICOON_info">
                <a:extLst>
                  <a:ext uri="{FF2B5EF4-FFF2-40B4-BE49-F238E27FC236}">
                    <a16:creationId xmlns:a16="http://schemas.microsoft.com/office/drawing/2014/main" id="{7DD842D1-96A3-4EAD-BE75-60C8E6E1670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B7B72369-1EDD-4A2E-A248-4B4A8AB521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raphic 163" descr="Informatie">
                  <a:extLst>
                    <a:ext uri="{FF2B5EF4-FFF2-40B4-BE49-F238E27FC236}">
                      <a16:creationId xmlns:a16="http://schemas.microsoft.com/office/drawing/2014/main" id="{436327FA-5F1C-408D-BDCF-A576CB9A140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D45D604-3F57-484D-B6DB-7F30BFDEF5F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9" name="Inspireren">
                  <a:extLst>
                    <a:ext uri="{FF2B5EF4-FFF2-40B4-BE49-F238E27FC236}">
                      <a16:creationId xmlns:a16="http://schemas.microsoft.com/office/drawing/2014/main" id="{11297951-CE3F-4784-90D1-75848C6D2B0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1" name="Freeform 12">
                    <a:extLst>
                      <a:ext uri="{FF2B5EF4-FFF2-40B4-BE49-F238E27FC236}">
                        <a16:creationId xmlns:a16="http://schemas.microsoft.com/office/drawing/2014/main" id="{D890CFF5-5FB3-475D-B38F-177A9AAE7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2" name="Freeform 13">
                    <a:extLst>
                      <a:ext uri="{FF2B5EF4-FFF2-40B4-BE49-F238E27FC236}">
                        <a16:creationId xmlns:a16="http://schemas.microsoft.com/office/drawing/2014/main" id="{8D073D70-3194-4319-9303-8941E183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CC79F592-0400-47AB-9409-7E5B670245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E333CC64-89BA-4A7D-85D4-7B84317B090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A2EB3BD-B342-49D4-A6B8-A71E0166B050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B163A03-D0FB-4ED3-8AE2-E5D29C18420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7540457-3819-469D-BB28-D97AF4EA94F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6131598-E9A3-4B7F-8C40-935D72B6818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58EB82B6-A028-4063-90CD-5DD437C6115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95947176-829B-4380-9ACD-81C010D9C20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9BFCA7D-7B10-43AB-BD8D-3026E064587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C2B5C7-AA30-4E72-9F70-91C6E48ADD0A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1FBDF0B-E840-455B-8641-F6B5B44FF9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46A41803-9F3D-4084-8DB5-772C5A152E0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E0119CD-03A2-4CA2-8EEA-60E57A370B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142CBC3-64DF-4469-8A95-2899965289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84F92E13-F337-4027-B7D0-5D0F9FC125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F5349F7-823A-4E10-9066-890E93E992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71D62BD8-0557-4BBC-9749-3272218B7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D8F73AD1-B1F6-4A8C-BE0E-7707F06F20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85F49093-6A79-467C-A13E-1136E52B0EC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CF7BA97-686C-4DD3-8E90-63E7A5614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ABE62B7D-F1A9-407E-BA16-5EDEABFF90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CB83E94B-201F-4043-A7BD-4828685837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414539C-0736-4C6D-A98D-B50A8E0D87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FF9816-F97C-4ACE-B12A-9DB4B892D0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A496F86-2FD4-48DD-BC2D-169CC5AD6C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0BEB06AA-C983-4B3E-83D4-9B489C6557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05A0146-90D2-46E2-A840-6EF6984D1084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2E4104A-236E-40EF-AB87-D3B6BA34C71E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A951F93-F0E6-4312-AB93-27D3D82CB540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066ED4A-0165-46F5-987D-21C25B742B7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0" y="0"/>
            <a:ext cx="13023648" cy="6858000"/>
          </a:xfrm>
          <a:custGeom>
            <a:avLst/>
            <a:gdLst>
              <a:gd name="connsiteX0" fmla="*/ 0 w 13023648"/>
              <a:gd name="connsiteY0" fmla="*/ 0 h 6858000"/>
              <a:gd name="connsiteX1" fmla="*/ 12191999 w 13023648"/>
              <a:gd name="connsiteY1" fmla="*/ 0 h 6858000"/>
              <a:gd name="connsiteX2" fmla="*/ 12191999 w 13023648"/>
              <a:gd name="connsiteY2" fmla="*/ 5232201 h 6858000"/>
              <a:gd name="connsiteX3" fmla="*/ 12752185 w 13023648"/>
              <a:gd name="connsiteY3" fmla="*/ 5232201 h 6858000"/>
              <a:gd name="connsiteX4" fmla="*/ 13023648 w 13023648"/>
              <a:gd name="connsiteY4" fmla="*/ 5503664 h 6858000"/>
              <a:gd name="connsiteX5" fmla="*/ 13023647 w 13023648"/>
              <a:gd name="connsiteY5" fmla="*/ 5503664 h 6858000"/>
              <a:gd name="connsiteX6" fmla="*/ 12752184 w 13023648"/>
              <a:gd name="connsiteY6" fmla="*/ 5775127 h 6858000"/>
              <a:gd name="connsiteX7" fmla="*/ 12191999 w 13023648"/>
              <a:gd name="connsiteY7" fmla="*/ 5775127 h 6858000"/>
              <a:gd name="connsiteX8" fmla="*/ 12191999 w 13023648"/>
              <a:gd name="connsiteY8" fmla="*/ 6858000 h 6858000"/>
              <a:gd name="connsiteX9" fmla="*/ 0 w 1302364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648" h="6858000">
                <a:moveTo>
                  <a:pt x="0" y="0"/>
                </a:moveTo>
                <a:lnTo>
                  <a:pt x="12191999" y="0"/>
                </a:lnTo>
                <a:lnTo>
                  <a:pt x="12191999" y="5232201"/>
                </a:lnTo>
                <a:lnTo>
                  <a:pt x="12752185" y="5232201"/>
                </a:lnTo>
                <a:cubicBezTo>
                  <a:pt x="12902110" y="5232201"/>
                  <a:pt x="13023648" y="5353739"/>
                  <a:pt x="13023648" y="5503664"/>
                </a:cubicBezTo>
                <a:lnTo>
                  <a:pt x="13023647" y="5503664"/>
                </a:lnTo>
                <a:cubicBezTo>
                  <a:pt x="13023647" y="5653589"/>
                  <a:pt x="12902109" y="5775127"/>
                  <a:pt x="12752184" y="5775127"/>
                </a:cubicBezTo>
                <a:lnTo>
                  <a:pt x="12191999" y="577512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84ADAAC-C3A5-4304-92CD-C6685E4843DF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" y="0"/>
            <a:ext cx="12752185" cy="6858000"/>
          </a:xfrm>
          <a:custGeom>
            <a:avLst/>
            <a:gdLst>
              <a:gd name="connsiteX0" fmla="*/ 0 w 12752185"/>
              <a:gd name="connsiteY0" fmla="*/ 0 h 6858000"/>
              <a:gd name="connsiteX1" fmla="*/ 12191999 w 12752185"/>
              <a:gd name="connsiteY1" fmla="*/ 0 h 6858000"/>
              <a:gd name="connsiteX2" fmla="*/ 12191999 w 12752185"/>
              <a:gd name="connsiteY2" fmla="*/ 5759450 h 6858000"/>
              <a:gd name="connsiteX3" fmla="*/ 12477547 w 12752185"/>
              <a:gd name="connsiteY3" fmla="*/ 5759450 h 6858000"/>
              <a:gd name="connsiteX4" fmla="*/ 12752185 w 12752185"/>
              <a:gd name="connsiteY4" fmla="*/ 6034088 h 6858000"/>
              <a:gd name="connsiteX5" fmla="*/ 12752184 w 12752185"/>
              <a:gd name="connsiteY5" fmla="*/ 6034088 h 6858000"/>
              <a:gd name="connsiteX6" fmla="*/ 12477546 w 12752185"/>
              <a:gd name="connsiteY6" fmla="*/ 6308726 h 6858000"/>
              <a:gd name="connsiteX7" fmla="*/ 12192004 w 12752185"/>
              <a:gd name="connsiteY7" fmla="*/ 6308726 h 6858000"/>
              <a:gd name="connsiteX8" fmla="*/ 12191999 w 12752185"/>
              <a:gd name="connsiteY8" fmla="*/ 6308726 h 6858000"/>
              <a:gd name="connsiteX9" fmla="*/ 12191999 w 12752185"/>
              <a:gd name="connsiteY9" fmla="*/ 6858000 h 6858000"/>
              <a:gd name="connsiteX10" fmla="*/ 0 w 1275218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2185" h="6858000">
                <a:moveTo>
                  <a:pt x="0" y="0"/>
                </a:moveTo>
                <a:lnTo>
                  <a:pt x="12191999" y="0"/>
                </a:lnTo>
                <a:lnTo>
                  <a:pt x="12191999" y="5759450"/>
                </a:lnTo>
                <a:lnTo>
                  <a:pt x="12477547" y="5759450"/>
                </a:lnTo>
                <a:cubicBezTo>
                  <a:pt x="12629225" y="5759450"/>
                  <a:pt x="12752185" y="5882410"/>
                  <a:pt x="12752185" y="6034088"/>
                </a:cubicBezTo>
                <a:lnTo>
                  <a:pt x="12752184" y="6034088"/>
                </a:lnTo>
                <a:cubicBezTo>
                  <a:pt x="12752184" y="6185766"/>
                  <a:pt x="12629224" y="6308726"/>
                  <a:pt x="12477546" y="6308726"/>
                </a:cubicBezTo>
                <a:lnTo>
                  <a:pt x="12192004" y="6308726"/>
                </a:lnTo>
                <a:lnTo>
                  <a:pt x="12191999" y="6308726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CD4DFED-7561-4B86-98D4-CB0CDF44DEA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66000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95DEA765-403B-453B-8D53-8E796E459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19138"/>
            <a:ext cx="3103506" cy="709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</a:t>
            </a:r>
            <a:br>
              <a:rPr lang="nl-NL"/>
            </a:br>
            <a:r>
              <a:rPr lang="nl-NL"/>
              <a:t>+ achternaam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935EB-8DE5-48E7-B3C4-0E30D0C52438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35F51B26-035B-45D4-9E4C-150A9963C1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593341"/>
            <a:ext cx="3099959" cy="557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600" b="0" i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Functie</a:t>
            </a:r>
            <a:br>
              <a:rPr lang="nl-NL"/>
            </a:br>
            <a:r>
              <a:rPr lang="nl-NL"/>
              <a:t>(max. 2lines)</a:t>
            </a:r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57BE6FF1-07C5-4879-8583-F614F9ED3A0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7690" y="2590800"/>
            <a:ext cx="3090804" cy="3717925"/>
          </a:xfrm>
        </p:spPr>
        <p:txBody>
          <a:bodyPr anchor="b" anchorCtr="0"/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“Plaats hier een quote van Erasmus die bij je past”</a:t>
            </a:r>
          </a:p>
        </p:txBody>
      </p:sp>
    </p:spTree>
    <p:extLst>
      <p:ext uri="{BB962C8B-B14F-4D97-AF65-F5344CB8AC3E}">
        <p14:creationId xmlns:p14="http://schemas.microsoft.com/office/powerpoint/2010/main" val="7791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[4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0CF52-C558-4416-8AF1-DAC24B0DADE4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EED7274-6252-47CE-A5B5-D914A6BE6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" name="afbeelding">
            <a:extLst>
              <a:ext uri="{FF2B5EF4-FFF2-40B4-BE49-F238E27FC236}">
                <a16:creationId xmlns:a16="http://schemas.microsoft.com/office/drawing/2014/main" id="{45E18A08-F819-46A7-8431-9FA68293A5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300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</a:t>
            </a:r>
            <a:br>
              <a:rPr lang="nl-NL"/>
            </a:br>
            <a:r>
              <a:rPr lang="nl-NL"/>
              <a:t>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CEBED52-CA0A-47FC-BA0C-540072A3C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00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F5A530A6-3693-40FE-91B3-8C40AF72BB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00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  <p:sp>
        <p:nvSpPr>
          <p:cNvPr id="24" name="Tijdelijke aanduiding voor tekst 15">
            <a:extLst>
              <a:ext uri="{FF2B5EF4-FFF2-40B4-BE49-F238E27FC236}">
                <a16:creationId xmlns:a16="http://schemas.microsoft.com/office/drawing/2014/main" id="{9C409648-6F29-4D99-A130-1CDB96BC5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358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" name="afbeelding">
            <a:extLst>
              <a:ext uri="{FF2B5EF4-FFF2-40B4-BE49-F238E27FC236}">
                <a16:creationId xmlns:a16="http://schemas.microsoft.com/office/drawing/2014/main" id="{89563284-7864-4B55-9FBC-C14EF0497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67778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</a:t>
            </a:r>
            <a:br>
              <a:rPr lang="nl-NL"/>
            </a:br>
            <a:r>
              <a:rPr lang="nl-NL"/>
              <a:t>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669C15D7-E1F7-4886-AFD4-71007FB9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778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65AD85E4-5168-4AE3-8F49-CD69E75198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78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E9214B0-6068-4085-B017-C172724789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836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" name="afbeelding">
            <a:extLst>
              <a:ext uri="{FF2B5EF4-FFF2-40B4-BE49-F238E27FC236}">
                <a16:creationId xmlns:a16="http://schemas.microsoft.com/office/drawing/2014/main" id="{CF6C9DD1-64F3-46DC-9A51-9F4F26BE00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97256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</a:t>
            </a:r>
            <a:br>
              <a:rPr lang="nl-NL"/>
            </a:br>
            <a:r>
              <a:rPr lang="nl-NL"/>
              <a:t>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9B6D6610-D149-4E3F-B6F8-E0FA4A9BC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7256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88E14D14-CF98-4F77-B5BC-43A3E5E9E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7256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CA7D654C-3C7D-4279-BB94-E834C965A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3315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3" name="afbeelding">
            <a:extLst>
              <a:ext uri="{FF2B5EF4-FFF2-40B4-BE49-F238E27FC236}">
                <a16:creationId xmlns:a16="http://schemas.microsoft.com/office/drawing/2014/main" id="{3F90428F-B257-43E1-99D1-448F1A5309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6735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</a:t>
            </a:r>
            <a:br>
              <a:rPr lang="nl-NL"/>
            </a:br>
            <a:r>
              <a:rPr lang="nl-NL"/>
              <a:t>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7C049511-33BD-4EE0-9372-25D7FC220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6735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5" name="tekst">
            <a:extLst>
              <a:ext uri="{FF2B5EF4-FFF2-40B4-BE49-F238E27FC236}">
                <a16:creationId xmlns:a16="http://schemas.microsoft.com/office/drawing/2014/main" id="{D287F5A7-8186-4041-A204-EAA4DA154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6735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3259379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3AFFEE-5F8C-4DAE-9A66-2D585103931A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4761650A-3B35-43BC-BAFB-F77520D29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" name="afbeelding">
            <a:extLst>
              <a:ext uri="{FF2B5EF4-FFF2-40B4-BE49-F238E27FC236}">
                <a16:creationId xmlns:a16="http://schemas.microsoft.com/office/drawing/2014/main" id="{819ACFBE-1687-48B1-A3F9-041BD6CCDD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52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21" name="tekst">
            <a:extLst>
              <a:ext uri="{FF2B5EF4-FFF2-40B4-BE49-F238E27FC236}">
                <a16:creationId xmlns:a16="http://schemas.microsoft.com/office/drawing/2014/main" id="{E52A89A0-B58B-42EF-A280-C4153628E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52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CDB9542E-2ECB-42CC-9927-0991270D1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2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A4DD163D-B908-4706-800B-C0FD1A123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117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4" name="afbeelding">
            <a:extLst>
              <a:ext uri="{FF2B5EF4-FFF2-40B4-BE49-F238E27FC236}">
                <a16:creationId xmlns:a16="http://schemas.microsoft.com/office/drawing/2014/main" id="{3231EA06-57A9-4A88-97B7-3169E1529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081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25" name="tekst">
            <a:extLst>
              <a:ext uri="{FF2B5EF4-FFF2-40B4-BE49-F238E27FC236}">
                <a16:creationId xmlns:a16="http://schemas.microsoft.com/office/drawing/2014/main" id="{2512A147-6620-4B90-85DC-15815D60F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81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825C421C-6BFC-4F86-AB20-B899E12E3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081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  <p:sp>
        <p:nvSpPr>
          <p:cNvPr id="27" name="Tijdelijke aanduiding voor tekst 15">
            <a:extLst>
              <a:ext uri="{FF2B5EF4-FFF2-40B4-BE49-F238E27FC236}">
                <a16:creationId xmlns:a16="http://schemas.microsoft.com/office/drawing/2014/main" id="{0E60DB0A-94B9-4659-AADA-7CF91FBCC3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47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" name="afbeelding">
            <a:extLst>
              <a:ext uri="{FF2B5EF4-FFF2-40B4-BE49-F238E27FC236}">
                <a16:creationId xmlns:a16="http://schemas.microsoft.com/office/drawing/2014/main" id="{85B02DD3-0659-432D-AA34-1D5035D1E0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11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B9048DC6-DA57-4FEB-818D-B9EE69DA9D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711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8E5F2326-69E9-43FB-8770-74D38F98A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711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1FD15D59-A304-4150-8683-C6514C4EA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76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2" name="afbeelding">
            <a:extLst>
              <a:ext uri="{FF2B5EF4-FFF2-40B4-BE49-F238E27FC236}">
                <a16:creationId xmlns:a16="http://schemas.microsoft.com/office/drawing/2014/main" id="{D67FEB58-17DA-4CD4-8A97-BD7F8FD55F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9340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AEC48573-7652-4D58-A60E-DE50685FCD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340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32C0B55B-FB41-4954-98F9-F09EA843D6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340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894F2C6F-C6CE-4B6C-98C2-9C66C62B8B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0006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6" name="afbeelding">
            <a:extLst>
              <a:ext uri="{FF2B5EF4-FFF2-40B4-BE49-F238E27FC236}">
                <a16:creationId xmlns:a16="http://schemas.microsoft.com/office/drawing/2014/main" id="{0EA5D3A3-EF37-48F2-AB6C-83DF03390C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970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</a:t>
            </a:r>
            <a:r>
              <a:rPr lang="nl-NL" err="1"/>
              <a:t>Slidebuilder’,klik</a:t>
            </a:r>
            <a:r>
              <a:rPr lang="nl-NL"/>
              <a:t>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37" name="tekst">
            <a:extLst>
              <a:ext uri="{FF2B5EF4-FFF2-40B4-BE49-F238E27FC236}">
                <a16:creationId xmlns:a16="http://schemas.microsoft.com/office/drawing/2014/main" id="{F950A9D3-BA58-4004-847D-49AF8D7F08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970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8" name="tekst">
            <a:extLst>
              <a:ext uri="{FF2B5EF4-FFF2-40B4-BE49-F238E27FC236}">
                <a16:creationId xmlns:a16="http://schemas.microsoft.com/office/drawing/2014/main" id="{13E82B4B-C340-40F8-9639-4016A47C2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5970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863688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E5EC4-62CA-4FE2-89F4-F767160BDBB6}" type="datetime1">
              <a:rPr lang="nl-NL" smtClean="0"/>
              <a:pPr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158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[groen]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0B9E93-1BBC-4AD1-8569-8F603492F6A7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077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F169CD-1007-4507-ADC2-43B463C284C9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698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[wit]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1CC20F5-3345-40A9-835F-579B47BF4C25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102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2C4145AB-C68B-4DA9-9AB4-72BE6E6C157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8D287E4-716B-4F5C-8545-06DAE0E038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AAA9895-2317-4B37-B980-3C4D91CB1F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88E3510-79C5-4401-BD2F-919384D29A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82E675A-EC2E-407A-84ED-B1AE29119AA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5722446-BB3E-45D5-8E8F-312501C6743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A07BF1D-A006-42A4-9244-31BEAD5356C7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D2B743-E950-4AB2-93F9-0BC02B5E7959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196F0F-CCBA-4506-A958-BFEABD70DB0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07C1B8C-F18C-436B-B5D6-66D5474F470B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20987F2-81A5-4F0A-94B5-CC5585C45AA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1A47905-D5C0-4E7D-B12C-E17D5E4BB08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0D6185-9310-4161-8522-AAC1FDDD34D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58D7D0-F64B-4043-8385-F257CDF0D06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02561C9-FBE4-4D42-B875-24481B5F68AE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E06D10A-AF25-429D-8091-4DCB124441E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97A39B-8FA3-4B18-A8E2-921102724E4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78FF15D-542A-4876-9C83-29C5624AD7F9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D75DB3C-9AF2-4B00-8E54-5706971355F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A64225-4EDA-4EE9-A2E1-9E76C539A78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3A463E4-AA13-4740-9180-24E642D3FD1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EACD8B-F1D2-4E43-A718-4046D801F19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39B8263-4A70-4DA4-B159-E8848858AC8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A4A1C09-C31B-40F1-99E0-B23919DAFD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94B44FD-E780-47AF-BBC7-86EF15FFA9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C2D9A0F1-87ED-4FB4-B62A-86B9CB38DBF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76A3736-47AB-4074-A195-8CA47797194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F37BDEF5-65B6-444F-8022-D9C647B01BA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38FFB5C-A170-4B54-BB9E-DD038AE283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79CFEBC-C313-444A-8EC7-73C4EC0B01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E1263CE-2F62-4F50-A63E-AC25938A9F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C3B8B5-45C8-4198-A49F-FE0ADD480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FF66457-4223-49F0-9EE6-12803E6C0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01084BB-88EF-43AD-A763-78DB8181CF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1CD9FF8-EBA4-40E2-B45F-61C157203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69D1E2-3517-4FB9-B32A-0052EBAAC0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67CDD5F-B761-46B1-A9C4-1A94FFD7BA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78B6C259-0AE7-4202-9807-BD834E7EB3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21E12EC-DB2B-408C-AB30-5708D997A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7CF87D5-13EB-44A4-94C3-D7A2C0E2E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FBF5CFF-5EF5-45B0-9F0C-AD2742684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A69E24-9ACB-49DE-8046-2ABF1ECE1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67C9DAE-B56B-4E92-B9A8-C8F5178A7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00F1D9D0-92BD-4130-B649-34316C5B09D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7F0E6F9-ED5D-4E36-861E-9698E6E89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5DF9D3D-3D2A-4B5B-AB0D-AF4B4482D1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80B410-FED0-41E8-9F17-E1DD748F2E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523DBAC-8EB0-4001-9BC1-FB53E87D91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750190-B966-4F79-8CC1-CD8DE15E999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F6750EC-12C3-453C-B2C6-803F4850DE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EA7FA4C-6F0B-4BC7-919B-C651D05F4D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16E8A62-80C6-4D8A-914D-D164E460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CE78915-B1E4-434F-BAAA-8B885BA4A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D9D208A-E4B1-4A90-95D6-748777857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6F3F340-7FB8-4455-8E82-BEA786DD9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75C3A82-4042-4752-B816-14E8684A6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B7681BC0-4AFB-4629-A414-6108031751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365C0FD-C8C6-4F5A-B111-450572AC209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C0EC8F6-C7BC-4A8E-B8D9-211CEF4FD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8BD8E96-32FB-453E-9F67-EBD7B3AC04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A750310-4731-4D8C-B587-05375BC75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4CC141B-3534-49A2-BD0F-E2271840E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E31D3BA-8BDC-4E52-A488-34AB263CEA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742252-BE4F-4F20-BB47-B5D205320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4A8DB8D-4B66-4C3C-83D3-B27580A6F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4FE28AB-A886-48FC-9226-D30BD93A21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0751198-EA9C-49D0-8E5E-3CF28F85287B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C2C18EC4-08B0-4464-93D8-70BDB1CEE85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D80E94F-518C-474A-A42C-14C0B237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9105706-1EE4-46D1-B124-5C32A4AE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4D8DF5B1-6C0C-4ECF-A181-E0A70D58F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CC4F002-3E46-4EC4-8220-BBB9A6E70C4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[groen]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AE732-D85F-49F9-85E8-71A4F6811F05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000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59F298C5-1B8B-4D0E-B0B7-0B20240DDE7A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4A33F4E-A9CB-493C-94DD-3C0ABF29BF3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0BAF353-19A8-477B-AABE-1ABA5B62E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FADF52A-B400-49BC-8CF8-C1F17CB4F46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716852D-F40F-4AAC-9254-0F7E6852925D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4CDC373-55BD-4E24-9BD3-BE84E3B7DE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CE638D-339D-474B-A8E5-5E94A1685DC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E6418EF-A9A1-49F1-A3A9-12FF429B6F0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E0081ED-A64A-4E22-9615-D489DB13EE8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175CED-7A4A-4A9F-8CFF-2D987DF0A43D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8D6CA5-F69A-49BA-A1E8-DC1FE1E859A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2277D0B-463B-4C83-AFE5-DE83842D3EC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FD9EA7-AE21-4776-9E46-CB84BC82D4A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F114144-5B73-4061-A5E5-49E90FE6DF7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201FF50-1B85-42A2-9EDB-3989C9BC817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CE5409-1393-4BF7-B5DA-207A7577E7F0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A95CD5-1B0B-476B-8D7B-A3AE7EB67CC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9076BB6-948B-4CE4-A7F4-E3575D24373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430F9B2-4866-4516-AFE0-021B72E0844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046934-FFFA-4DD8-BEA2-BA429DB89B2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01CA29-C703-4140-B915-4AB6DE0CE532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B7850F2-8CDC-49C0-9511-8FB928EECE8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1BD53164-7A93-4D9D-9684-51C8FAB0CFA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A6865A-078D-4A74-8867-F4592C669C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923E7B42-FD34-47C8-BA5B-8601FD14D4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695A7C1-3400-4D41-9966-3F87EB71965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13DB6B-67EA-4B13-9758-F06924AF97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68FDDE-B64E-42CD-86DE-E297128EF2A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79D853F-72E7-41E8-B50F-DACB10B2B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8E937E3-0536-4735-B70D-C2349B165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8C5280C-DFB9-4BBF-832B-A1853C76C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6D1ECF7-65A9-4CA2-9BEE-1AF44EDB0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CA66897-33B2-498E-A8BC-7955DC6D3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2A5B9C5-6B68-4487-9E0B-1606CF8DC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5C79B62-47F3-44A5-B9BB-7DB91EF39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7DC958-3379-4965-B12B-358536F2C5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50CB2D7-6830-4FDE-9D38-C8C7053E3F7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DCFE30A-082B-443B-AB81-C78EBDFAD0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DB07196-9933-4B32-BF5E-2416F4738A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A3576F07-AE86-4B18-B919-D20365BC0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942CE50-7BA8-41EE-ABDD-811709314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6409610-4FF9-4150-B211-7160EBAB3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16DDC05-6CA4-4871-BE01-12E2019C7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E9B3BBD2-80F3-426A-BC14-72A9E0EAF6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C0534D9-123B-4298-82F0-B9B39931DC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47F6347-9FA6-4CA3-9546-3421D40ABF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DCF116-AA6A-4CFA-8BF1-A8FDDE14174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16BDFE4-BD02-4C59-B07A-FA3E4376867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E5D1E6D-F40B-4B5D-BC29-EA269A22917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83CB31-FB01-4A21-BF6A-7C65F6BD16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DC4F898-F0AD-484C-8893-816C901012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4C0A6B5-45AB-4870-B7F9-D02F34165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18A9B84-9B7B-4A08-BBFE-BB6294C89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051AB24-4E66-400C-9FA2-EC62FB3FA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125F9A5-ACE9-4C9A-ADB0-B40E7462B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F3237ACB-CAFC-4410-901D-299E570F8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3BBBEEAC-DBAC-4FCA-AECD-AEC0325E3C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6BE221B8-7B36-4706-B4F1-B17250464A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FC5063B-F178-457D-8D61-04AC9ECA22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29EBA37-8026-4E0F-AD98-B7449F3BD7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DC1FF12-8C6E-4129-981C-47F4E42D0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B77BB6D-BCC7-4772-BCA4-21AEE610F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EF0A520-C793-49F6-8763-3019E2F86C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FE5B98E-5E7E-41CE-9C83-AF3E440D32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92CD823-4FC7-454E-9F18-8827FAC43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B50C01AA-7621-4E5E-AE18-CA25EE80E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C1683DF-A1B4-4796-92A9-720128C2D51F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32002FAE-BEB6-464E-B8FF-37CB344CF8E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4373A6-7561-41E8-83C5-4CF50861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BB232DC-86CF-421C-AB9B-FF0147FA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10F406B3-CF28-475A-B4B5-DF9B79831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B708FB0-9806-4BB8-8B2B-7E1AA726FF8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[donker groen]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3FABD-3768-41CE-A027-83002904881E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829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C9172FE5-A887-45E1-BCA2-E89113CD4A2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A6C3361-DAD4-4C99-A8DF-C7F8FC903F9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ED013B7-585F-4DDB-81CB-835755D7D41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84FC922-4F0D-48B1-B98B-9A04D562458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C8783DD-9C83-46D1-9ACE-0C62FA7B66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E03DD9B-4A60-4EA5-8326-4128C3E4CB3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66DFF6-F7BF-48D5-9810-A4E2990B319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C959DA77-0FA0-4A66-8C13-8E28B34384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8341AD1-1250-4C35-A37C-E01B9E0F8CB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6316AB4D-36B4-410A-BE0C-4A3E2D9DF31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90B808A0-A3FF-4080-8170-A1E31F64FE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D884DC45-224B-4C2E-B506-6181A22F49B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ED11A6B6-A14B-447E-8B4B-AF1204977A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9" name="Rechthoek: afgeronde hoeken 148">
                  <a:extLst>
                    <a:ext uri="{FF2B5EF4-FFF2-40B4-BE49-F238E27FC236}">
                      <a16:creationId xmlns:a16="http://schemas.microsoft.com/office/drawing/2014/main" id="{781320F9-4C53-44E9-ABDC-8AB6C2D0D09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E403212-18BB-43C6-9D7D-E00F52ECD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6C27219-63A1-4574-841D-DF068DCE4D3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A50C0A94-1B06-4F98-81CB-0BC190ECD3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634C73D5-183E-4E8C-93B9-15D014370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3577090-D387-495C-B77E-D7A7C5B390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DC26E51-5822-42E5-8B7D-1B2FAFE040A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8A7211ED-5D2B-495D-A867-AFE25706D8D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3" name="Rechthoek: afgeronde hoeken 142">
                    <a:extLst>
                      <a:ext uri="{FF2B5EF4-FFF2-40B4-BE49-F238E27FC236}">
                        <a16:creationId xmlns:a16="http://schemas.microsoft.com/office/drawing/2014/main" id="{EF9B4CB8-A5AD-4B3B-B078-58D6B0526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487E074-C521-4379-9E2B-747206D229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8664B34-0CD5-446D-AEFA-894231D8AC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EF94B15-C22A-49C6-A1DF-F791A693CB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9F2944E7-A640-43C3-A306-AB00CC22F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AD888AC-60A6-489B-B0B1-71C838B69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2" name="Boog 141">
                  <a:extLst>
                    <a:ext uri="{FF2B5EF4-FFF2-40B4-BE49-F238E27FC236}">
                      <a16:creationId xmlns:a16="http://schemas.microsoft.com/office/drawing/2014/main" id="{7F57E615-C1F1-420D-B206-55C9301D7A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8C451C2-A3E5-4826-96F9-ABD8E12C0A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1D8BEFFA-7791-4261-A8EF-F9CC73D394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5CF4A8F0-AC56-4DDA-8C52-3AB630ADA6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D2436176-8BFD-4D90-BAD0-4F2FB9F7EB3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592E427-FE47-49BD-8558-8622B74F0FC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5" name="ICOON_info">
                <a:extLst>
                  <a:ext uri="{FF2B5EF4-FFF2-40B4-BE49-F238E27FC236}">
                    <a16:creationId xmlns:a16="http://schemas.microsoft.com/office/drawing/2014/main" id="{ECDCA7A0-69DB-4016-9A2D-2FA67E3028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DF3A5F0F-63FA-4C7A-BD06-A8C71E12844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raphic 163" descr="Informatie">
                  <a:extLst>
                    <a:ext uri="{FF2B5EF4-FFF2-40B4-BE49-F238E27FC236}">
                      <a16:creationId xmlns:a16="http://schemas.microsoft.com/office/drawing/2014/main" id="{D2A583C1-3BAB-47C5-B6AF-B6DED1014FE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1BA069FF-107A-4BCA-BFDB-15EC02829A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7" name="Inspireren">
                  <a:extLst>
                    <a:ext uri="{FF2B5EF4-FFF2-40B4-BE49-F238E27FC236}">
                      <a16:creationId xmlns:a16="http://schemas.microsoft.com/office/drawing/2014/main" id="{15E44B7C-D74B-4F68-8956-6A686E2AC8C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F37F3935-759F-4E1A-B24E-FDF11495A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3">
                    <a:extLst>
                      <a:ext uri="{FF2B5EF4-FFF2-40B4-BE49-F238E27FC236}">
                        <a16:creationId xmlns:a16="http://schemas.microsoft.com/office/drawing/2014/main" id="{1C9B7467-CB6A-418E-A4AA-D15729B73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1" name="Freeform 14">
                    <a:extLst>
                      <a:ext uri="{FF2B5EF4-FFF2-40B4-BE49-F238E27FC236}">
                        <a16:creationId xmlns:a16="http://schemas.microsoft.com/office/drawing/2014/main" id="{A40C0807-86AF-4F06-AF58-DC2C4B1508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8" name="Tekstvak 127">
                  <a:extLst>
                    <a:ext uri="{FF2B5EF4-FFF2-40B4-BE49-F238E27FC236}">
                      <a16:creationId xmlns:a16="http://schemas.microsoft.com/office/drawing/2014/main" id="{FC65D880-2988-4A99-AE62-BA1E5EC763B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291EF89F-667D-4783-95FA-176932C7301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6A0F3ADB-AC9A-43DA-A7AB-26D97729385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0" name="Vrije vorm: vorm 119">
                  <a:extLst>
                    <a:ext uri="{FF2B5EF4-FFF2-40B4-BE49-F238E27FC236}">
                      <a16:creationId xmlns:a16="http://schemas.microsoft.com/office/drawing/2014/main" id="{4EEA3799-5797-4A40-ACC6-E01A5C2A8CE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817194D4-97AE-4406-B576-974BA0FF104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37795CE8-7396-45D1-99AC-D83336D0C1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3" name="Vrije vorm: vorm 122">
                    <a:extLst>
                      <a:ext uri="{FF2B5EF4-FFF2-40B4-BE49-F238E27FC236}">
                        <a16:creationId xmlns:a16="http://schemas.microsoft.com/office/drawing/2014/main" id="{85D072E7-C765-4099-8114-42F0FF893BB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2A51255-936C-4859-A779-1F4C634DBB6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C8F5DC1-228E-493E-AADD-27E8FF6940F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C710C14-6073-49DE-AA62-61B290CF283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59831E-868E-4725-928E-E37A0E065A2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7BB5FBC-B29F-47DC-8171-080A4B3C88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A824B43-5161-409A-9D28-5B516FBC0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762864B2-A984-42EC-8EE9-EDEC5E969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116">
                      <a:extLst>
                        <a:ext uri="{FF2B5EF4-FFF2-40B4-BE49-F238E27FC236}">
                          <a16:creationId xmlns:a16="http://schemas.microsoft.com/office/drawing/2014/main" id="{AD605DEC-208D-447D-8667-59FD4F00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DC48E6D-006B-4103-8FA3-EAFBB230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4C3FB74A-9218-462F-AF0B-6BA0E0C6E8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C2E25DF-5E13-47E1-A51E-0004069118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E5DBD09-FA45-49EC-9F2A-CAB5A83899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FA24DDE-609B-4C00-8A2B-1006D46433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A53CBF7-8526-4722-930B-BE7EE4309E0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CB73406D-A6C1-429A-B70C-D95942FAAC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21EB681-A9ED-4CAC-8448-AC1B5DE3239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B5909DC-AEE5-4C58-A55A-F8B01E5014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6E949A49-7D67-49B8-849C-C020038EC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F603970-D435-42E6-9FF0-12ACB9F068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E048DE7-7146-4F7C-9E71-1B66B358E2B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96103FC-6BE8-4880-8561-46A5183F90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 - 2 kolommen</a:t>
            </a: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D3B79BBA-8746-41DC-B767-A8B13B525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720000" rIns="540000" bIns="252000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klik op ‘Afbeeldingen’, </a:t>
            </a:r>
            <a:br>
              <a:rPr lang="nl-NL"/>
            </a:br>
            <a:r>
              <a:rPr lang="nl-NL"/>
              <a:t>selecteer de gewenste afbeelding 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4272539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963738"/>
            <a:ext cx="4259839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C1145B-C1BB-4CF5-B3D1-172B1993C9FC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B38D71CC-AEDB-4FC6-B46B-02E7D0B8B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918" y="3602182"/>
            <a:ext cx="5641871" cy="2706543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</p:txBody>
      </p:sp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8ED6530C-C63D-4875-B906-2D188783798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F36C5E37-ECDB-4442-9E15-4650CB3C32B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4B747E7F-A543-486C-8FCB-B09B5B1607C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97A00164-E998-48EA-B689-9F442064DF3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5A14C79-9EE2-412A-9D6C-3AD63917173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19CBEAE3-209A-4A0B-96DA-AFB5387D371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2047D0D4-2E0F-45F5-86C2-A98BB938F20A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02DC0DC-9115-42D6-815F-FDEE5E2925FB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8926D5E3-3891-4AB0-BA77-99C99728731A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B6099A90-7643-4E61-994F-51AC6380B8A7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823BC3F4-4C59-410D-B6B5-123675775CF7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4ED60686-0DC3-4FFD-B819-11D7409BA94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ADE23E7-FED3-479B-90D7-63AB2A9D539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12D295B5-F488-422C-AD2F-3A47497ACA09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F41E7116-7AD3-4A98-964C-1701832FCA36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34CD6540-009B-47B1-A6F3-7FFC5906759E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B90A97EF-E98F-4EC4-BBBD-8AEC3F211CB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627E2862-0BF0-40FF-9E8C-6666D7605226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251E221C-02D5-49A8-9223-0D93B884D4AD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977CF110-F08A-4629-B2F9-DAFE051D568D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063CE619-FCB8-45F2-A9F0-D74F42E60C34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6FD4035-C6EA-4FE4-A682-7D23261EFF0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7" name="ICOON_info">
              <a:extLst>
                <a:ext uri="{FF2B5EF4-FFF2-40B4-BE49-F238E27FC236}">
                  <a16:creationId xmlns:a16="http://schemas.microsoft.com/office/drawing/2014/main" id="{4B87F6FC-B9C3-4931-BB3F-96115EC49D25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5" name="Ovaal 224">
                <a:extLst>
                  <a:ext uri="{FF2B5EF4-FFF2-40B4-BE49-F238E27FC236}">
                    <a16:creationId xmlns:a16="http://schemas.microsoft.com/office/drawing/2014/main" id="{605EE1A6-6C0F-407B-B797-660DC893209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Graphic 163" descr="Informatie">
                <a:extLst>
                  <a:ext uri="{FF2B5EF4-FFF2-40B4-BE49-F238E27FC236}">
                    <a16:creationId xmlns:a16="http://schemas.microsoft.com/office/drawing/2014/main" id="{E9029A3E-6CB8-4456-A6CB-BB04E2F17E2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8" name="VOORBEELD">
              <a:extLst>
                <a:ext uri="{FF2B5EF4-FFF2-40B4-BE49-F238E27FC236}">
                  <a16:creationId xmlns:a16="http://schemas.microsoft.com/office/drawing/2014/main" id="{22B6F5B8-2579-45EF-90A4-2801BCEDEA7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48F62BF1-2BDD-4C50-9F2A-DEF522ADED7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F79CD848-464E-4249-B920-A9EACB2F13F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769A3315-87EC-4110-8ADF-C86CBBA1273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8" name="Groep 217">
                  <a:extLst>
                    <a:ext uri="{FF2B5EF4-FFF2-40B4-BE49-F238E27FC236}">
                      <a16:creationId xmlns:a16="http://schemas.microsoft.com/office/drawing/2014/main" id="{7E3DD899-28F6-41B5-A032-BC1D2948B88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C2A0DEDD-B01E-49F4-BF03-A327363501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00D351C2-F959-48C8-8C64-3E46393963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0A877DAC-CBED-4B8A-BF26-A7A216F415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4A6DEC44-622A-4F71-8D1C-740E82F5A1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11408823-D1B8-4D52-BEBB-F87A0E6445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9" name="Pijl: rechts 218">
                  <a:extLst>
                    <a:ext uri="{FF2B5EF4-FFF2-40B4-BE49-F238E27FC236}">
                      <a16:creationId xmlns:a16="http://schemas.microsoft.com/office/drawing/2014/main" id="{64ED6B0F-CEAA-4C45-8EC6-11E8341A0FD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C6CF2B55-1E6C-4698-9886-A52D269511C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1" name="Groep 210">
                  <a:extLst>
                    <a:ext uri="{FF2B5EF4-FFF2-40B4-BE49-F238E27FC236}">
                      <a16:creationId xmlns:a16="http://schemas.microsoft.com/office/drawing/2014/main" id="{E0CD8BB0-DA50-4708-852F-F723DEC29E8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F8ADCDA4-6944-4677-9AAD-5986D39BF0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736A5A63-EF05-4184-9CC1-399E5399EE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262613D-67A2-4AAA-B7B7-B9BD91CDDE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6A867FA0-5654-4499-A817-64A2BDBD4E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A44F736F-78E4-40C0-AB08-470F5FC2F7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2" name="Pijl: rechts 211">
                  <a:extLst>
                    <a:ext uri="{FF2B5EF4-FFF2-40B4-BE49-F238E27FC236}">
                      <a16:creationId xmlns:a16="http://schemas.microsoft.com/office/drawing/2014/main" id="{4ED2D6E1-C8B7-4CC7-B120-13C2CA7E1CC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574296BD-3DCA-49FD-81D9-23261194D9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7CFC2915-EB04-4956-8593-521E22E732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4C79783-2AD1-46EC-9464-05CE656F68E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00450FEE-4B6D-49EC-B41D-FBC2C5B8267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1C57F61E-BF81-4EEB-86C2-16E8E6BBB37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3" name="Rechthoek 202">
                  <a:extLst>
                    <a:ext uri="{FF2B5EF4-FFF2-40B4-BE49-F238E27FC236}">
                      <a16:creationId xmlns:a16="http://schemas.microsoft.com/office/drawing/2014/main" id="{7AC864F6-0968-4F72-AF8E-A67C3FB6BF5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1A565A16-B3B2-480D-AD3D-92104EF7B18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2F6EBACC-F304-4F5B-8F95-BADB68E34B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40987E0E-2FC5-486E-B88D-F67628D4AF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1735008C-6131-4668-BD06-458879EF6B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14FD6B90-0811-44B8-85EB-55D299B62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13A6FD45-A9AF-4D60-BFC7-289D06DE26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5" name="Pijl: rechts 204">
                  <a:extLst>
                    <a:ext uri="{FF2B5EF4-FFF2-40B4-BE49-F238E27FC236}">
                      <a16:creationId xmlns:a16="http://schemas.microsoft.com/office/drawing/2014/main" id="{FB14B59C-A94B-4219-9F5D-E83395C0B1F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D5B650A-CD9F-49BF-BDDA-70DF7F25E4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5" name="Rechthoek 194">
                  <a:extLst>
                    <a:ext uri="{FF2B5EF4-FFF2-40B4-BE49-F238E27FC236}">
                      <a16:creationId xmlns:a16="http://schemas.microsoft.com/office/drawing/2014/main" id="{3B32D6F6-47F1-4664-B8BE-B83DE80AE49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1C9EACE7-DEEB-427D-98B8-423C445AF6F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C5C7C9CE-3A1C-43EF-AF6A-70386AEF96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533148CE-7C98-4583-B73F-DEAEC53F26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70B0698F-0B8D-430F-87E7-3E7F52D466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CCE98B95-E31B-44BD-BD9C-C190629016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9612FBBD-1DC3-486F-838C-D017E6125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7" name="Pijl: rechts 196">
                  <a:extLst>
                    <a:ext uri="{FF2B5EF4-FFF2-40B4-BE49-F238E27FC236}">
                      <a16:creationId xmlns:a16="http://schemas.microsoft.com/office/drawing/2014/main" id="{B63BA7DF-3FB6-4DBA-B1F3-83789CB0DAF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9" name="Groep 178">
              <a:extLst>
                <a:ext uri="{FF2B5EF4-FFF2-40B4-BE49-F238E27FC236}">
                  <a16:creationId xmlns:a16="http://schemas.microsoft.com/office/drawing/2014/main" id="{098EDB82-47C6-4A59-9113-5AF4C1598F91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80" name="Inspireren">
                <a:extLst>
                  <a:ext uri="{FF2B5EF4-FFF2-40B4-BE49-F238E27FC236}">
                    <a16:creationId xmlns:a16="http://schemas.microsoft.com/office/drawing/2014/main" id="{0E170119-523F-4DEC-92BF-762009319FC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2" name="Freeform 12">
                  <a:extLst>
                    <a:ext uri="{FF2B5EF4-FFF2-40B4-BE49-F238E27FC236}">
                      <a16:creationId xmlns:a16="http://schemas.microsoft.com/office/drawing/2014/main" id="{8E268FA1-7A18-46C9-B330-9ACF2F3ED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3">
                  <a:extLst>
                    <a:ext uri="{FF2B5EF4-FFF2-40B4-BE49-F238E27FC236}">
                      <a16:creationId xmlns:a16="http://schemas.microsoft.com/office/drawing/2014/main" id="{6C643A55-388E-4D6A-A22B-64A3A1D86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4" name="Freeform 14">
                  <a:extLst>
                    <a:ext uri="{FF2B5EF4-FFF2-40B4-BE49-F238E27FC236}">
                      <a16:creationId xmlns:a16="http://schemas.microsoft.com/office/drawing/2014/main" id="{8005FF5B-5665-488F-8066-EC1495A2A0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1" name="Tekstvak 180">
                <a:extLst>
                  <a:ext uri="{FF2B5EF4-FFF2-40B4-BE49-F238E27FC236}">
                    <a16:creationId xmlns:a16="http://schemas.microsoft.com/office/drawing/2014/main" id="{26465EC7-C399-45DA-8098-88484C3628D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341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Outro [logo animatie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B9603-7A4F-4E68-BB03-E44F6512E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4436"/>
            <a:ext cx="11114087" cy="398396"/>
          </a:xfrm>
        </p:spPr>
        <p:txBody>
          <a:bodyPr/>
          <a:lstStyle>
            <a:lvl1pPr>
              <a:defRPr sz="14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INTRO + OUTRO [LOGO ANIMATIE]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F164FC8-464F-4218-B7DA-CD14D7ED8E11}"/>
              </a:ext>
            </a:extLst>
          </p:cNvPr>
          <p:cNvGrpSpPr/>
          <p:nvPr userDrawn="1"/>
        </p:nvGrpSpPr>
        <p:grpSpPr>
          <a:xfrm>
            <a:off x="4361097" y="2040734"/>
            <a:ext cx="2444869" cy="435851"/>
            <a:chOff x="4361097" y="2040734"/>
            <a:chExt cx="2444869" cy="435851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C315016-754B-4603-BB7E-87593139F8E7}"/>
                </a:ext>
              </a:extLst>
            </p:cNvPr>
            <p:cNvSpPr/>
            <p:nvPr/>
          </p:nvSpPr>
          <p:spPr>
            <a:xfrm>
              <a:off x="4361097" y="2040734"/>
              <a:ext cx="275813" cy="429041"/>
            </a:xfrm>
            <a:custGeom>
              <a:avLst/>
              <a:gdLst>
                <a:gd name="connsiteX0" fmla="*/ 0 w 77152"/>
                <a:gd name="connsiteY0" fmla="*/ 0 h 120014"/>
                <a:gd name="connsiteX1" fmla="*/ 75248 w 77152"/>
                <a:gd name="connsiteY1" fmla="*/ 0 h 120014"/>
                <a:gd name="connsiteX2" fmla="*/ 75248 w 77152"/>
                <a:gd name="connsiteY2" fmla="*/ 24765 h 120014"/>
                <a:gd name="connsiteX3" fmla="*/ 29527 w 77152"/>
                <a:gd name="connsiteY3" fmla="*/ 24765 h 120014"/>
                <a:gd name="connsiteX4" fmla="*/ 29527 w 77152"/>
                <a:gd name="connsiteY4" fmla="*/ 46673 h 120014"/>
                <a:gd name="connsiteX5" fmla="*/ 65723 w 77152"/>
                <a:gd name="connsiteY5" fmla="*/ 46673 h 120014"/>
                <a:gd name="connsiteX6" fmla="*/ 65723 w 77152"/>
                <a:gd name="connsiteY6" fmla="*/ 71438 h 120014"/>
                <a:gd name="connsiteX7" fmla="*/ 29527 w 77152"/>
                <a:gd name="connsiteY7" fmla="*/ 71438 h 120014"/>
                <a:gd name="connsiteX8" fmla="*/ 29527 w 77152"/>
                <a:gd name="connsiteY8" fmla="*/ 95250 h 120014"/>
                <a:gd name="connsiteX9" fmla="*/ 77152 w 77152"/>
                <a:gd name="connsiteY9" fmla="*/ 95250 h 120014"/>
                <a:gd name="connsiteX10" fmla="*/ 77152 w 77152"/>
                <a:gd name="connsiteY10" fmla="*/ 120015 h 120014"/>
                <a:gd name="connsiteX11" fmla="*/ 0 w 77152"/>
                <a:gd name="connsiteY11" fmla="*/ 120015 h 120014"/>
                <a:gd name="connsiteX12" fmla="*/ 0 w 77152"/>
                <a:gd name="connsiteY12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52" h="120014">
                  <a:moveTo>
                    <a:pt x="0" y="0"/>
                  </a:moveTo>
                  <a:lnTo>
                    <a:pt x="75248" y="0"/>
                  </a:lnTo>
                  <a:lnTo>
                    <a:pt x="75248" y="24765"/>
                  </a:lnTo>
                  <a:lnTo>
                    <a:pt x="29527" y="24765"/>
                  </a:lnTo>
                  <a:lnTo>
                    <a:pt x="29527" y="46673"/>
                  </a:lnTo>
                  <a:lnTo>
                    <a:pt x="65723" y="46673"/>
                  </a:lnTo>
                  <a:lnTo>
                    <a:pt x="65723" y="71438"/>
                  </a:lnTo>
                  <a:lnTo>
                    <a:pt x="29527" y="71438"/>
                  </a:lnTo>
                  <a:lnTo>
                    <a:pt x="29527" y="95250"/>
                  </a:lnTo>
                  <a:lnTo>
                    <a:pt x="77152" y="95250"/>
                  </a:lnTo>
                  <a:lnTo>
                    <a:pt x="77152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7052BA1-D3EC-4D83-AA45-E15BFEF019C1}"/>
                </a:ext>
              </a:extLst>
            </p:cNvPr>
            <p:cNvSpPr/>
            <p:nvPr/>
          </p:nvSpPr>
          <p:spPr>
            <a:xfrm>
              <a:off x="4715229" y="2153101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2203B3-49EF-4035-B3E1-2723F26E0E96}"/>
                </a:ext>
              </a:extLst>
            </p:cNvPr>
            <p:cNvSpPr/>
            <p:nvPr/>
          </p:nvSpPr>
          <p:spPr>
            <a:xfrm>
              <a:off x="4960393" y="2153101"/>
              <a:ext cx="289433" cy="320081"/>
            </a:xfrm>
            <a:custGeom>
              <a:avLst/>
              <a:gdLst>
                <a:gd name="connsiteX0" fmla="*/ 50483 w 80962"/>
                <a:gd name="connsiteY0" fmla="*/ 34290 h 89535"/>
                <a:gd name="connsiteX1" fmla="*/ 51435 w 80962"/>
                <a:gd name="connsiteY1" fmla="*/ 34290 h 89535"/>
                <a:gd name="connsiteX2" fmla="*/ 51435 w 80962"/>
                <a:gd name="connsiteY2" fmla="*/ 32385 h 89535"/>
                <a:gd name="connsiteX3" fmla="*/ 39053 w 80962"/>
                <a:gd name="connsiteY3" fmla="*/ 22860 h 89535"/>
                <a:gd name="connsiteX4" fmla="*/ 16193 w 80962"/>
                <a:gd name="connsiteY4" fmla="*/ 31432 h 89535"/>
                <a:gd name="connsiteX5" fmla="*/ 5715 w 80962"/>
                <a:gd name="connsiteY5" fmla="*/ 11430 h 89535"/>
                <a:gd name="connsiteX6" fmla="*/ 41910 w 80962"/>
                <a:gd name="connsiteY6" fmla="*/ 0 h 89535"/>
                <a:gd name="connsiteX7" fmla="*/ 80963 w 80962"/>
                <a:gd name="connsiteY7" fmla="*/ 35243 h 89535"/>
                <a:gd name="connsiteX8" fmla="*/ 80963 w 80962"/>
                <a:gd name="connsiteY8" fmla="*/ 88582 h 89535"/>
                <a:gd name="connsiteX9" fmla="*/ 54293 w 80962"/>
                <a:gd name="connsiteY9" fmla="*/ 88582 h 89535"/>
                <a:gd name="connsiteX10" fmla="*/ 54293 w 80962"/>
                <a:gd name="connsiteY10" fmla="*/ 82868 h 89535"/>
                <a:gd name="connsiteX11" fmla="*/ 54293 w 80962"/>
                <a:gd name="connsiteY11" fmla="*/ 77153 h 89535"/>
                <a:gd name="connsiteX12" fmla="*/ 54293 w 80962"/>
                <a:gd name="connsiteY12" fmla="*/ 77153 h 89535"/>
                <a:gd name="connsiteX13" fmla="*/ 29528 w 80962"/>
                <a:gd name="connsiteY13" fmla="*/ 89535 h 89535"/>
                <a:gd name="connsiteX14" fmla="*/ 0 w 80962"/>
                <a:gd name="connsiteY14" fmla="*/ 61913 h 89535"/>
                <a:gd name="connsiteX15" fmla="*/ 50483 w 80962"/>
                <a:gd name="connsiteY15" fmla="*/ 34290 h 89535"/>
                <a:gd name="connsiteX16" fmla="*/ 37148 w 80962"/>
                <a:gd name="connsiteY16" fmla="*/ 68580 h 89535"/>
                <a:gd name="connsiteX17" fmla="*/ 51435 w 80962"/>
                <a:gd name="connsiteY17" fmla="*/ 53340 h 89535"/>
                <a:gd name="connsiteX18" fmla="*/ 51435 w 80962"/>
                <a:gd name="connsiteY18" fmla="*/ 51435 h 89535"/>
                <a:gd name="connsiteX19" fmla="*/ 48578 w 80962"/>
                <a:gd name="connsiteY19" fmla="*/ 51435 h 89535"/>
                <a:gd name="connsiteX20" fmla="*/ 28575 w 80962"/>
                <a:gd name="connsiteY20" fmla="*/ 60960 h 89535"/>
                <a:gd name="connsiteX21" fmla="*/ 37148 w 80962"/>
                <a:gd name="connsiteY21" fmla="*/ 68580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5">
                  <a:moveTo>
                    <a:pt x="50483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3" y="22860"/>
                  </a:cubicBezTo>
                  <a:cubicBezTo>
                    <a:pt x="28575" y="22860"/>
                    <a:pt x="16193" y="31432"/>
                    <a:pt x="16193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3"/>
                  </a:cubicBezTo>
                  <a:lnTo>
                    <a:pt x="80963" y="88582"/>
                  </a:lnTo>
                  <a:lnTo>
                    <a:pt x="54293" y="88582"/>
                  </a:lnTo>
                  <a:lnTo>
                    <a:pt x="54293" y="82868"/>
                  </a:lnTo>
                  <a:cubicBezTo>
                    <a:pt x="54293" y="80010"/>
                    <a:pt x="54293" y="77153"/>
                    <a:pt x="54293" y="77153"/>
                  </a:cubicBezTo>
                  <a:lnTo>
                    <a:pt x="54293" y="77153"/>
                  </a:lnTo>
                  <a:cubicBezTo>
                    <a:pt x="54293" y="77153"/>
                    <a:pt x="47625" y="89535"/>
                    <a:pt x="29528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8"/>
                    <a:pt x="37148" y="34290"/>
                    <a:pt x="50483" y="34290"/>
                  </a:cubicBezTo>
                  <a:close/>
                  <a:moveTo>
                    <a:pt x="37148" y="68580"/>
                  </a:moveTo>
                  <a:cubicBezTo>
                    <a:pt x="44768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8" y="51435"/>
                  </a:lnTo>
                  <a:cubicBezTo>
                    <a:pt x="39053" y="51435"/>
                    <a:pt x="28575" y="54293"/>
                    <a:pt x="28575" y="60960"/>
                  </a:cubicBezTo>
                  <a:cubicBezTo>
                    <a:pt x="29528" y="64770"/>
                    <a:pt x="31433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F00FAF7-6B45-4391-9B43-EBB2FCD293F6}"/>
                </a:ext>
              </a:extLst>
            </p:cNvPr>
            <p:cNvSpPr/>
            <p:nvPr/>
          </p:nvSpPr>
          <p:spPr>
            <a:xfrm>
              <a:off x="5311122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2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2" y="35243"/>
                    <a:pt x="69532" y="62865"/>
                  </a:cubicBezTo>
                  <a:cubicBezTo>
                    <a:pt x="69532" y="77153"/>
                    <a:pt x="56198" y="90488"/>
                    <a:pt x="34290" y="90488"/>
                  </a:cubicBezTo>
                  <a:cubicBezTo>
                    <a:pt x="12382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2BC5B4DE-CD17-4FF4-9967-E89A272C6D8D}"/>
                </a:ext>
              </a:extLst>
            </p:cNvPr>
            <p:cNvSpPr/>
            <p:nvPr/>
          </p:nvSpPr>
          <p:spPr>
            <a:xfrm>
              <a:off x="5620989" y="2153101"/>
              <a:ext cx="476716" cy="316674"/>
            </a:xfrm>
            <a:custGeom>
              <a:avLst/>
              <a:gdLst>
                <a:gd name="connsiteX0" fmla="*/ 952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2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7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8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8 h 88582"/>
                <a:gd name="connsiteX19" fmla="*/ 45720 w 133350"/>
                <a:gd name="connsiteY19" fmla="*/ 26670 h 88582"/>
                <a:gd name="connsiteX20" fmla="*/ 29527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2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2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7" y="6668"/>
                    <a:pt x="92392" y="0"/>
                    <a:pt x="105727" y="0"/>
                  </a:cubicBezTo>
                  <a:cubicBezTo>
                    <a:pt x="121920" y="0"/>
                    <a:pt x="133350" y="8573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8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8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7" y="41910"/>
                  </a:cubicBezTo>
                  <a:cubicBezTo>
                    <a:pt x="28575" y="44768"/>
                    <a:pt x="28575" y="48578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BA365A1-004C-4662-BC8D-90B21B1C10B3}"/>
                </a:ext>
              </a:extLst>
            </p:cNvPr>
            <p:cNvSpPr/>
            <p:nvPr/>
          </p:nvSpPr>
          <p:spPr>
            <a:xfrm>
              <a:off x="6182832" y="2159911"/>
              <a:ext cx="303053" cy="316674"/>
            </a:xfrm>
            <a:custGeom>
              <a:avLst/>
              <a:gdLst>
                <a:gd name="connsiteX0" fmla="*/ 0 w 84772"/>
                <a:gd name="connsiteY0" fmla="*/ 0 h 88582"/>
                <a:gd name="connsiteX1" fmla="*/ 28575 w 84772"/>
                <a:gd name="connsiteY1" fmla="*/ 0 h 88582"/>
                <a:gd name="connsiteX2" fmla="*/ 28575 w 84772"/>
                <a:gd name="connsiteY2" fmla="*/ 50482 h 88582"/>
                <a:gd name="connsiteX3" fmla="*/ 38100 w 84772"/>
                <a:gd name="connsiteY3" fmla="*/ 61913 h 88582"/>
                <a:gd name="connsiteX4" fmla="*/ 56198 w 84772"/>
                <a:gd name="connsiteY4" fmla="*/ 38100 h 88582"/>
                <a:gd name="connsiteX5" fmla="*/ 56198 w 84772"/>
                <a:gd name="connsiteY5" fmla="*/ 0 h 88582"/>
                <a:gd name="connsiteX6" fmla="*/ 84773 w 84772"/>
                <a:gd name="connsiteY6" fmla="*/ 0 h 88582"/>
                <a:gd name="connsiteX7" fmla="*/ 84773 w 84772"/>
                <a:gd name="connsiteY7" fmla="*/ 86677 h 88582"/>
                <a:gd name="connsiteX8" fmla="*/ 57150 w 84772"/>
                <a:gd name="connsiteY8" fmla="*/ 86677 h 88582"/>
                <a:gd name="connsiteX9" fmla="*/ 57150 w 84772"/>
                <a:gd name="connsiteY9" fmla="*/ 79057 h 88582"/>
                <a:gd name="connsiteX10" fmla="*/ 57150 w 84772"/>
                <a:gd name="connsiteY10" fmla="*/ 73343 h 88582"/>
                <a:gd name="connsiteX11" fmla="*/ 57150 w 84772"/>
                <a:gd name="connsiteY11" fmla="*/ 73343 h 88582"/>
                <a:gd name="connsiteX12" fmla="*/ 30480 w 84772"/>
                <a:gd name="connsiteY12" fmla="*/ 88582 h 88582"/>
                <a:gd name="connsiteX13" fmla="*/ 0 w 84772"/>
                <a:gd name="connsiteY13" fmla="*/ 56198 h 88582"/>
                <a:gd name="connsiteX14" fmla="*/ 0 w 84772"/>
                <a:gd name="connsiteY14" fmla="*/ 0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72" h="88582">
                  <a:moveTo>
                    <a:pt x="0" y="0"/>
                  </a:moveTo>
                  <a:lnTo>
                    <a:pt x="28575" y="0"/>
                  </a:lnTo>
                  <a:lnTo>
                    <a:pt x="28575" y="50482"/>
                  </a:lnTo>
                  <a:cubicBezTo>
                    <a:pt x="28575" y="58102"/>
                    <a:pt x="31433" y="61913"/>
                    <a:pt x="38100" y="61913"/>
                  </a:cubicBezTo>
                  <a:cubicBezTo>
                    <a:pt x="50483" y="61913"/>
                    <a:pt x="56198" y="51435"/>
                    <a:pt x="56198" y="38100"/>
                  </a:cubicBezTo>
                  <a:lnTo>
                    <a:pt x="56198" y="0"/>
                  </a:lnTo>
                  <a:lnTo>
                    <a:pt x="84773" y="0"/>
                  </a:lnTo>
                  <a:lnTo>
                    <a:pt x="84773" y="86677"/>
                  </a:lnTo>
                  <a:lnTo>
                    <a:pt x="57150" y="86677"/>
                  </a:lnTo>
                  <a:lnTo>
                    <a:pt x="57150" y="79057"/>
                  </a:lnTo>
                  <a:cubicBezTo>
                    <a:pt x="57150" y="76200"/>
                    <a:pt x="57150" y="73343"/>
                    <a:pt x="57150" y="73343"/>
                  </a:cubicBezTo>
                  <a:lnTo>
                    <a:pt x="57150" y="73343"/>
                  </a:lnTo>
                  <a:cubicBezTo>
                    <a:pt x="52388" y="82868"/>
                    <a:pt x="41910" y="88582"/>
                    <a:pt x="30480" y="88582"/>
                  </a:cubicBezTo>
                  <a:cubicBezTo>
                    <a:pt x="13335" y="88582"/>
                    <a:pt x="0" y="80963"/>
                    <a:pt x="0" y="561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468D9FB-9E6A-4B48-984D-96948A717B5B}"/>
                </a:ext>
              </a:extLst>
            </p:cNvPr>
            <p:cNvSpPr/>
            <p:nvPr/>
          </p:nvSpPr>
          <p:spPr>
            <a:xfrm>
              <a:off x="6557394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EC1E8AA-E5A8-4E8B-9383-F91003EB7223}"/>
              </a:ext>
            </a:extLst>
          </p:cNvPr>
          <p:cNvGrpSpPr/>
          <p:nvPr userDrawn="1"/>
        </p:nvGrpSpPr>
        <p:grpSpPr>
          <a:xfrm>
            <a:off x="4354283" y="2687706"/>
            <a:ext cx="3033955" cy="551625"/>
            <a:chOff x="4354283" y="2687706"/>
            <a:chExt cx="3033955" cy="55162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FA52198-CAC7-41AE-B161-A56F22D0E909}"/>
                </a:ext>
              </a:extLst>
            </p:cNvPr>
            <p:cNvSpPr/>
            <p:nvPr/>
          </p:nvSpPr>
          <p:spPr>
            <a:xfrm>
              <a:off x="4354283" y="2687706"/>
              <a:ext cx="360942" cy="435855"/>
            </a:xfrm>
            <a:custGeom>
              <a:avLst/>
              <a:gdLst>
                <a:gd name="connsiteX0" fmla="*/ 0 w 100965"/>
                <a:gd name="connsiteY0" fmla="*/ 0 h 121920"/>
                <a:gd name="connsiteX1" fmla="*/ 29528 w 100965"/>
                <a:gd name="connsiteY1" fmla="*/ 0 h 121920"/>
                <a:gd name="connsiteX2" fmla="*/ 29528 w 100965"/>
                <a:gd name="connsiteY2" fmla="*/ 76200 h 121920"/>
                <a:gd name="connsiteX3" fmla="*/ 50482 w 100965"/>
                <a:gd name="connsiteY3" fmla="*/ 95250 h 121920"/>
                <a:gd name="connsiteX4" fmla="*/ 71438 w 100965"/>
                <a:gd name="connsiteY4" fmla="*/ 76200 h 121920"/>
                <a:gd name="connsiteX5" fmla="*/ 71438 w 100965"/>
                <a:gd name="connsiteY5" fmla="*/ 0 h 121920"/>
                <a:gd name="connsiteX6" fmla="*/ 100965 w 100965"/>
                <a:gd name="connsiteY6" fmla="*/ 0 h 121920"/>
                <a:gd name="connsiteX7" fmla="*/ 100965 w 100965"/>
                <a:gd name="connsiteY7" fmla="*/ 76200 h 121920"/>
                <a:gd name="connsiteX8" fmla="*/ 51435 w 100965"/>
                <a:gd name="connsiteY8" fmla="*/ 121920 h 121920"/>
                <a:gd name="connsiteX9" fmla="*/ 953 w 100965"/>
                <a:gd name="connsiteY9" fmla="*/ 76200 h 121920"/>
                <a:gd name="connsiteX10" fmla="*/ 953 w 100965"/>
                <a:gd name="connsiteY10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65" h="121920">
                  <a:moveTo>
                    <a:pt x="0" y="0"/>
                  </a:moveTo>
                  <a:lnTo>
                    <a:pt x="29528" y="0"/>
                  </a:lnTo>
                  <a:lnTo>
                    <a:pt x="29528" y="76200"/>
                  </a:lnTo>
                  <a:cubicBezTo>
                    <a:pt x="29528" y="88582"/>
                    <a:pt x="38100" y="95250"/>
                    <a:pt x="50482" y="95250"/>
                  </a:cubicBezTo>
                  <a:cubicBezTo>
                    <a:pt x="62865" y="95250"/>
                    <a:pt x="71438" y="88582"/>
                    <a:pt x="71438" y="76200"/>
                  </a:cubicBezTo>
                  <a:lnTo>
                    <a:pt x="71438" y="0"/>
                  </a:lnTo>
                  <a:lnTo>
                    <a:pt x="100965" y="0"/>
                  </a:lnTo>
                  <a:lnTo>
                    <a:pt x="100965" y="76200"/>
                  </a:lnTo>
                  <a:cubicBezTo>
                    <a:pt x="100965" y="102870"/>
                    <a:pt x="80963" y="121920"/>
                    <a:pt x="51435" y="121920"/>
                  </a:cubicBezTo>
                  <a:cubicBezTo>
                    <a:pt x="20955" y="121920"/>
                    <a:pt x="953" y="102870"/>
                    <a:pt x="953" y="762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F20BB96-9381-47D5-ABBA-4C1F3DEF845E}"/>
                </a:ext>
              </a:extLst>
            </p:cNvPr>
            <p:cNvSpPr/>
            <p:nvPr/>
          </p:nvSpPr>
          <p:spPr>
            <a:xfrm>
              <a:off x="4807165" y="2800073"/>
              <a:ext cx="309864" cy="316674"/>
            </a:xfrm>
            <a:custGeom>
              <a:avLst/>
              <a:gdLst>
                <a:gd name="connsiteX0" fmla="*/ 0 w 86677"/>
                <a:gd name="connsiteY0" fmla="*/ 1905 h 88582"/>
                <a:gd name="connsiteX1" fmla="*/ 27623 w 86677"/>
                <a:gd name="connsiteY1" fmla="*/ 1905 h 88582"/>
                <a:gd name="connsiteX2" fmla="*/ 27623 w 86677"/>
                <a:gd name="connsiteY2" fmla="*/ 9525 h 88582"/>
                <a:gd name="connsiteX3" fmla="*/ 27623 w 86677"/>
                <a:gd name="connsiteY3" fmla="*/ 15240 h 88582"/>
                <a:gd name="connsiteX4" fmla="*/ 27623 w 86677"/>
                <a:gd name="connsiteY4" fmla="*/ 15240 h 88582"/>
                <a:gd name="connsiteX5" fmla="*/ 55245 w 86677"/>
                <a:gd name="connsiteY5" fmla="*/ 0 h 88582"/>
                <a:gd name="connsiteX6" fmla="*/ 86678 w 86677"/>
                <a:gd name="connsiteY6" fmla="*/ 32385 h 88582"/>
                <a:gd name="connsiteX7" fmla="*/ 86678 w 86677"/>
                <a:gd name="connsiteY7" fmla="*/ 88582 h 88582"/>
                <a:gd name="connsiteX8" fmla="*/ 58103 w 86677"/>
                <a:gd name="connsiteY8" fmla="*/ 88582 h 88582"/>
                <a:gd name="connsiteX9" fmla="*/ 58103 w 86677"/>
                <a:gd name="connsiteY9" fmla="*/ 38100 h 88582"/>
                <a:gd name="connsiteX10" fmla="*/ 48578 w 86677"/>
                <a:gd name="connsiteY10" fmla="*/ 26670 h 88582"/>
                <a:gd name="connsiteX11" fmla="*/ 31433 w 86677"/>
                <a:gd name="connsiteY11" fmla="*/ 39053 h 88582"/>
                <a:gd name="connsiteX12" fmla="*/ 29528 w 86677"/>
                <a:gd name="connsiteY12" fmla="*/ 50482 h 88582"/>
                <a:gd name="connsiteX13" fmla="*/ 29528 w 86677"/>
                <a:gd name="connsiteY13" fmla="*/ 88582 h 88582"/>
                <a:gd name="connsiteX14" fmla="*/ 953 w 86677"/>
                <a:gd name="connsiteY14" fmla="*/ 88582 h 88582"/>
                <a:gd name="connsiteX15" fmla="*/ 953 w 86677"/>
                <a:gd name="connsiteY15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77" h="88582">
                  <a:moveTo>
                    <a:pt x="0" y="1905"/>
                  </a:moveTo>
                  <a:lnTo>
                    <a:pt x="27623" y="1905"/>
                  </a:lnTo>
                  <a:lnTo>
                    <a:pt x="27623" y="9525"/>
                  </a:lnTo>
                  <a:cubicBezTo>
                    <a:pt x="27623" y="12382"/>
                    <a:pt x="27623" y="15240"/>
                    <a:pt x="27623" y="15240"/>
                  </a:cubicBezTo>
                  <a:lnTo>
                    <a:pt x="27623" y="15240"/>
                  </a:lnTo>
                  <a:cubicBezTo>
                    <a:pt x="31433" y="8573"/>
                    <a:pt x="40005" y="0"/>
                    <a:pt x="55245" y="0"/>
                  </a:cubicBezTo>
                  <a:cubicBezTo>
                    <a:pt x="72390" y="0"/>
                    <a:pt x="86678" y="7620"/>
                    <a:pt x="86678" y="32385"/>
                  </a:cubicBezTo>
                  <a:lnTo>
                    <a:pt x="86678" y="88582"/>
                  </a:lnTo>
                  <a:lnTo>
                    <a:pt x="58103" y="88582"/>
                  </a:lnTo>
                  <a:lnTo>
                    <a:pt x="58103" y="38100"/>
                  </a:lnTo>
                  <a:cubicBezTo>
                    <a:pt x="58103" y="30480"/>
                    <a:pt x="55245" y="26670"/>
                    <a:pt x="48578" y="26670"/>
                  </a:cubicBezTo>
                  <a:cubicBezTo>
                    <a:pt x="40005" y="26670"/>
                    <a:pt x="34290" y="31432"/>
                    <a:pt x="31433" y="39053"/>
                  </a:cubicBezTo>
                  <a:cubicBezTo>
                    <a:pt x="30480" y="42863"/>
                    <a:pt x="29528" y="46673"/>
                    <a:pt x="29528" y="50482"/>
                  </a:cubicBezTo>
                  <a:lnTo>
                    <a:pt x="29528" y="88582"/>
                  </a:lnTo>
                  <a:lnTo>
                    <a:pt x="953" y="88582"/>
                  </a:lnTo>
                  <a:lnTo>
                    <a:pt x="953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B93A72-5783-4E75-809F-9CC49065B4E5}"/>
                </a:ext>
              </a:extLst>
            </p:cNvPr>
            <p:cNvSpPr/>
            <p:nvPr/>
          </p:nvSpPr>
          <p:spPr>
            <a:xfrm>
              <a:off x="5198752" y="2687706"/>
              <a:ext cx="105557" cy="429041"/>
            </a:xfrm>
            <a:custGeom>
              <a:avLst/>
              <a:gdLst>
                <a:gd name="connsiteX0" fmla="*/ 0 w 29527"/>
                <a:gd name="connsiteY0" fmla="*/ 33338 h 120014"/>
                <a:gd name="connsiteX1" fmla="*/ 28575 w 29527"/>
                <a:gd name="connsiteY1" fmla="*/ 33338 h 120014"/>
                <a:gd name="connsiteX2" fmla="*/ 28575 w 29527"/>
                <a:gd name="connsiteY2" fmla="*/ 120015 h 120014"/>
                <a:gd name="connsiteX3" fmla="*/ 0 w 29527"/>
                <a:gd name="connsiteY3" fmla="*/ 120015 h 120014"/>
                <a:gd name="connsiteX4" fmla="*/ 0 w 29527"/>
                <a:gd name="connsiteY4" fmla="*/ 33338 h 120014"/>
                <a:gd name="connsiteX5" fmla="*/ 953 w 29527"/>
                <a:gd name="connsiteY5" fmla="*/ 0 h 120014"/>
                <a:gd name="connsiteX6" fmla="*/ 29528 w 29527"/>
                <a:gd name="connsiteY6" fmla="*/ 0 h 120014"/>
                <a:gd name="connsiteX7" fmla="*/ 29528 w 29527"/>
                <a:gd name="connsiteY7" fmla="*/ 22860 h 120014"/>
                <a:gd name="connsiteX8" fmla="*/ 953 w 29527"/>
                <a:gd name="connsiteY8" fmla="*/ 22860 h 120014"/>
                <a:gd name="connsiteX9" fmla="*/ 953 w 29527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953" y="0"/>
                  </a:moveTo>
                  <a:lnTo>
                    <a:pt x="29528" y="0"/>
                  </a:lnTo>
                  <a:lnTo>
                    <a:pt x="29528" y="22860"/>
                  </a:lnTo>
                  <a:lnTo>
                    <a:pt x="953" y="2286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C954D20-9FDD-47FC-B3FF-2CC53DA94EE3}"/>
                </a:ext>
              </a:extLst>
            </p:cNvPr>
            <p:cNvSpPr/>
            <p:nvPr/>
          </p:nvSpPr>
          <p:spPr>
            <a:xfrm>
              <a:off x="5351983" y="2806883"/>
              <a:ext cx="337105" cy="309864"/>
            </a:xfrm>
            <a:custGeom>
              <a:avLst/>
              <a:gdLst>
                <a:gd name="connsiteX0" fmla="*/ 0 w 94297"/>
                <a:gd name="connsiteY0" fmla="*/ 0 h 86677"/>
                <a:gd name="connsiteX1" fmla="*/ 30480 w 94297"/>
                <a:gd name="connsiteY1" fmla="*/ 0 h 86677"/>
                <a:gd name="connsiteX2" fmla="*/ 43815 w 94297"/>
                <a:gd name="connsiteY2" fmla="*/ 45720 h 86677"/>
                <a:gd name="connsiteX3" fmla="*/ 46673 w 94297"/>
                <a:gd name="connsiteY3" fmla="*/ 60960 h 86677"/>
                <a:gd name="connsiteX4" fmla="*/ 46673 w 94297"/>
                <a:gd name="connsiteY4" fmla="*/ 60960 h 86677"/>
                <a:gd name="connsiteX5" fmla="*/ 49530 w 94297"/>
                <a:gd name="connsiteY5" fmla="*/ 45720 h 86677"/>
                <a:gd name="connsiteX6" fmla="*/ 62865 w 94297"/>
                <a:gd name="connsiteY6" fmla="*/ 0 h 86677"/>
                <a:gd name="connsiteX7" fmla="*/ 94298 w 94297"/>
                <a:gd name="connsiteY7" fmla="*/ 0 h 86677"/>
                <a:gd name="connsiteX8" fmla="*/ 65723 w 94297"/>
                <a:gd name="connsiteY8" fmla="*/ 86677 h 86677"/>
                <a:gd name="connsiteX9" fmla="*/ 30480 w 94297"/>
                <a:gd name="connsiteY9" fmla="*/ 86677 h 86677"/>
                <a:gd name="connsiteX10" fmla="*/ 0 w 94297"/>
                <a:gd name="connsiteY10" fmla="*/ 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" h="86677">
                  <a:moveTo>
                    <a:pt x="0" y="0"/>
                  </a:moveTo>
                  <a:lnTo>
                    <a:pt x="30480" y="0"/>
                  </a:lnTo>
                  <a:lnTo>
                    <a:pt x="43815" y="45720"/>
                  </a:lnTo>
                  <a:cubicBezTo>
                    <a:pt x="45720" y="51435"/>
                    <a:pt x="46673" y="60960"/>
                    <a:pt x="46673" y="60960"/>
                  </a:cubicBezTo>
                  <a:lnTo>
                    <a:pt x="46673" y="60960"/>
                  </a:lnTo>
                  <a:cubicBezTo>
                    <a:pt x="46673" y="60960"/>
                    <a:pt x="48577" y="51435"/>
                    <a:pt x="49530" y="45720"/>
                  </a:cubicBezTo>
                  <a:lnTo>
                    <a:pt x="62865" y="0"/>
                  </a:lnTo>
                  <a:lnTo>
                    <a:pt x="94298" y="0"/>
                  </a:lnTo>
                  <a:lnTo>
                    <a:pt x="65723" y="86677"/>
                  </a:lnTo>
                  <a:lnTo>
                    <a:pt x="3048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A8E5AB73-6690-4594-B7E7-AC8B77DCE8C4}"/>
                </a:ext>
              </a:extLst>
            </p:cNvPr>
            <p:cNvSpPr/>
            <p:nvPr/>
          </p:nvSpPr>
          <p:spPr>
            <a:xfrm>
              <a:off x="5716333" y="2800073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2 w 85725"/>
                <a:gd name="connsiteY2" fmla="*/ 50482 h 89534"/>
                <a:gd name="connsiteX3" fmla="*/ 30480 w 85725"/>
                <a:gd name="connsiteY3" fmla="*/ 50482 h 89534"/>
                <a:gd name="connsiteX4" fmla="*/ 50482 w 85725"/>
                <a:gd name="connsiteY4" fmla="*/ 65723 h 89534"/>
                <a:gd name="connsiteX5" fmla="*/ 74295 w 85725"/>
                <a:gd name="connsiteY5" fmla="*/ 57150 h 89534"/>
                <a:gd name="connsiteX6" fmla="*/ 84772 w 85725"/>
                <a:gd name="connsiteY6" fmla="*/ 77153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7 w 85725"/>
                <a:gd name="connsiteY10" fmla="*/ 34290 h 89534"/>
                <a:gd name="connsiteX11" fmla="*/ 44767 w 85725"/>
                <a:gd name="connsiteY11" fmla="*/ 21907 h 89534"/>
                <a:gd name="connsiteX12" fmla="*/ 30480 w 85725"/>
                <a:gd name="connsiteY12" fmla="*/ 34290 h 89534"/>
                <a:gd name="connsiteX13" fmla="*/ 56197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8"/>
                    <a:pt x="85725" y="41910"/>
                  </a:cubicBezTo>
                  <a:cubicBezTo>
                    <a:pt x="85725" y="44768"/>
                    <a:pt x="84772" y="50482"/>
                    <a:pt x="84772" y="50482"/>
                  </a:cubicBezTo>
                  <a:lnTo>
                    <a:pt x="30480" y="50482"/>
                  </a:lnTo>
                  <a:cubicBezTo>
                    <a:pt x="32385" y="60960"/>
                    <a:pt x="40957" y="65723"/>
                    <a:pt x="50482" y="65723"/>
                  </a:cubicBezTo>
                  <a:cubicBezTo>
                    <a:pt x="62865" y="65723"/>
                    <a:pt x="74295" y="57150"/>
                    <a:pt x="74295" y="57150"/>
                  </a:cubicBezTo>
                  <a:lnTo>
                    <a:pt x="84772" y="77153"/>
                  </a:lnTo>
                  <a:cubicBezTo>
                    <a:pt x="84772" y="77153"/>
                    <a:pt x="70485" y="89535"/>
                    <a:pt x="47625" y="89535"/>
                  </a:cubicBezTo>
                  <a:cubicBezTo>
                    <a:pt x="17145" y="89535"/>
                    <a:pt x="0" y="67628"/>
                    <a:pt x="0" y="43815"/>
                  </a:cubicBezTo>
                  <a:cubicBezTo>
                    <a:pt x="952" y="20003"/>
                    <a:pt x="18097" y="0"/>
                    <a:pt x="45720" y="0"/>
                  </a:cubicBezTo>
                  <a:close/>
                  <a:moveTo>
                    <a:pt x="56197" y="34290"/>
                  </a:moveTo>
                  <a:cubicBezTo>
                    <a:pt x="56197" y="27623"/>
                    <a:pt x="51435" y="21907"/>
                    <a:pt x="44767" y="21907"/>
                  </a:cubicBezTo>
                  <a:cubicBezTo>
                    <a:pt x="36195" y="21907"/>
                    <a:pt x="32385" y="27623"/>
                    <a:pt x="30480" y="34290"/>
                  </a:cubicBezTo>
                  <a:lnTo>
                    <a:pt x="56197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8A82032-3B94-4D7E-BF31-F922F7792FF3}"/>
                </a:ext>
              </a:extLst>
            </p:cNvPr>
            <p:cNvSpPr/>
            <p:nvPr/>
          </p:nvSpPr>
          <p:spPr>
            <a:xfrm>
              <a:off x="6090895" y="2800073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8C6D5C1-EF2A-450D-A305-DAE3F8EA246F}"/>
                </a:ext>
              </a:extLst>
            </p:cNvPr>
            <p:cNvSpPr/>
            <p:nvPr/>
          </p:nvSpPr>
          <p:spPr>
            <a:xfrm>
              <a:off x="6339467" y="2800073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FAAAF49-AAC4-42B1-B5AC-CBEC5DF462B4}"/>
                </a:ext>
              </a:extLst>
            </p:cNvPr>
            <p:cNvSpPr/>
            <p:nvPr/>
          </p:nvSpPr>
          <p:spPr>
            <a:xfrm>
              <a:off x="6656144" y="2687706"/>
              <a:ext cx="102153" cy="429041"/>
            </a:xfrm>
            <a:custGeom>
              <a:avLst/>
              <a:gdLst>
                <a:gd name="connsiteX0" fmla="*/ 0 w 28575"/>
                <a:gd name="connsiteY0" fmla="*/ 33338 h 120014"/>
                <a:gd name="connsiteX1" fmla="*/ 28575 w 28575"/>
                <a:gd name="connsiteY1" fmla="*/ 33338 h 120014"/>
                <a:gd name="connsiteX2" fmla="*/ 28575 w 28575"/>
                <a:gd name="connsiteY2" fmla="*/ 120015 h 120014"/>
                <a:gd name="connsiteX3" fmla="*/ 0 w 28575"/>
                <a:gd name="connsiteY3" fmla="*/ 120015 h 120014"/>
                <a:gd name="connsiteX4" fmla="*/ 0 w 28575"/>
                <a:gd name="connsiteY4" fmla="*/ 33338 h 120014"/>
                <a:gd name="connsiteX5" fmla="*/ 0 w 28575"/>
                <a:gd name="connsiteY5" fmla="*/ 0 h 120014"/>
                <a:gd name="connsiteX6" fmla="*/ 28575 w 28575"/>
                <a:gd name="connsiteY6" fmla="*/ 0 h 120014"/>
                <a:gd name="connsiteX7" fmla="*/ 28575 w 28575"/>
                <a:gd name="connsiteY7" fmla="*/ 22860 h 120014"/>
                <a:gd name="connsiteX8" fmla="*/ 0 w 28575"/>
                <a:gd name="connsiteY8" fmla="*/ 22860 h 120014"/>
                <a:gd name="connsiteX9" fmla="*/ 0 w 28575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0" y="0"/>
                  </a:moveTo>
                  <a:lnTo>
                    <a:pt x="28575" y="0"/>
                  </a:lnTo>
                  <a:lnTo>
                    <a:pt x="28575" y="22860"/>
                  </a:ln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E7E083A-B961-49A2-A4A3-766962A5439C}"/>
                </a:ext>
              </a:extLst>
            </p:cNvPr>
            <p:cNvSpPr/>
            <p:nvPr/>
          </p:nvSpPr>
          <p:spPr>
            <a:xfrm>
              <a:off x="6822993" y="2725160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7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E5D4C6F-AF62-4406-B434-6D5FEC982072}"/>
                </a:ext>
              </a:extLst>
            </p:cNvPr>
            <p:cNvSpPr/>
            <p:nvPr/>
          </p:nvSpPr>
          <p:spPr>
            <a:xfrm>
              <a:off x="7057944" y="2806883"/>
              <a:ext cx="330294" cy="432448"/>
            </a:xfrm>
            <a:custGeom>
              <a:avLst/>
              <a:gdLst>
                <a:gd name="connsiteX0" fmla="*/ 12383 w 92392"/>
                <a:gd name="connsiteY0" fmla="*/ 94298 h 120967"/>
                <a:gd name="connsiteX1" fmla="*/ 20955 w 92392"/>
                <a:gd name="connsiteY1" fmla="*/ 97155 h 120967"/>
                <a:gd name="connsiteX2" fmla="*/ 35243 w 92392"/>
                <a:gd name="connsiteY2" fmla="*/ 88583 h 120967"/>
                <a:gd name="connsiteX3" fmla="*/ 37148 w 92392"/>
                <a:gd name="connsiteY3" fmla="*/ 84773 h 120967"/>
                <a:gd name="connsiteX4" fmla="*/ 0 w 92392"/>
                <a:gd name="connsiteY4" fmla="*/ 0 h 120967"/>
                <a:gd name="connsiteX5" fmla="*/ 32385 w 92392"/>
                <a:gd name="connsiteY5" fmla="*/ 0 h 120967"/>
                <a:gd name="connsiteX6" fmla="*/ 44768 w 92392"/>
                <a:gd name="connsiteY6" fmla="*/ 40005 h 120967"/>
                <a:gd name="connsiteX7" fmla="*/ 47625 w 92392"/>
                <a:gd name="connsiteY7" fmla="*/ 53340 h 120967"/>
                <a:gd name="connsiteX8" fmla="*/ 47625 w 92392"/>
                <a:gd name="connsiteY8" fmla="*/ 53340 h 120967"/>
                <a:gd name="connsiteX9" fmla="*/ 50483 w 92392"/>
                <a:gd name="connsiteY9" fmla="*/ 40005 h 120967"/>
                <a:gd name="connsiteX10" fmla="*/ 60960 w 92392"/>
                <a:gd name="connsiteY10" fmla="*/ 0 h 120967"/>
                <a:gd name="connsiteX11" fmla="*/ 92393 w 92392"/>
                <a:gd name="connsiteY11" fmla="*/ 0 h 120967"/>
                <a:gd name="connsiteX12" fmla="*/ 57150 w 92392"/>
                <a:gd name="connsiteY12" fmla="*/ 95250 h 120967"/>
                <a:gd name="connsiteX13" fmla="*/ 20955 w 92392"/>
                <a:gd name="connsiteY13" fmla="*/ 120967 h 120967"/>
                <a:gd name="connsiteX14" fmla="*/ 953 w 92392"/>
                <a:gd name="connsiteY14" fmla="*/ 115252 h 120967"/>
                <a:gd name="connsiteX15" fmla="*/ 12383 w 92392"/>
                <a:gd name="connsiteY15" fmla="*/ 9429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392" h="120967">
                  <a:moveTo>
                    <a:pt x="12383" y="94298"/>
                  </a:moveTo>
                  <a:cubicBezTo>
                    <a:pt x="12383" y="94298"/>
                    <a:pt x="17145" y="97155"/>
                    <a:pt x="20955" y="97155"/>
                  </a:cubicBezTo>
                  <a:cubicBezTo>
                    <a:pt x="25718" y="97155"/>
                    <a:pt x="31433" y="96202"/>
                    <a:pt x="35243" y="88583"/>
                  </a:cubicBezTo>
                  <a:lnTo>
                    <a:pt x="37148" y="84773"/>
                  </a:lnTo>
                  <a:lnTo>
                    <a:pt x="0" y="0"/>
                  </a:lnTo>
                  <a:lnTo>
                    <a:pt x="32385" y="0"/>
                  </a:lnTo>
                  <a:lnTo>
                    <a:pt x="44768" y="40005"/>
                  </a:lnTo>
                  <a:cubicBezTo>
                    <a:pt x="46673" y="44768"/>
                    <a:pt x="47625" y="53340"/>
                    <a:pt x="47625" y="53340"/>
                  </a:cubicBezTo>
                  <a:lnTo>
                    <a:pt x="47625" y="53340"/>
                  </a:lnTo>
                  <a:cubicBezTo>
                    <a:pt x="47625" y="53340"/>
                    <a:pt x="49530" y="44768"/>
                    <a:pt x="50483" y="40005"/>
                  </a:cubicBezTo>
                  <a:lnTo>
                    <a:pt x="60960" y="0"/>
                  </a:lnTo>
                  <a:lnTo>
                    <a:pt x="92393" y="0"/>
                  </a:lnTo>
                  <a:lnTo>
                    <a:pt x="57150" y="95250"/>
                  </a:lnTo>
                  <a:cubicBezTo>
                    <a:pt x="49530" y="114300"/>
                    <a:pt x="35243" y="120967"/>
                    <a:pt x="20955" y="120967"/>
                  </a:cubicBezTo>
                  <a:cubicBezTo>
                    <a:pt x="9525" y="120967"/>
                    <a:pt x="953" y="115252"/>
                    <a:pt x="953" y="115252"/>
                  </a:cubicBezTo>
                  <a:lnTo>
                    <a:pt x="12383" y="9429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F93E14F7-F60C-4A64-AB60-031B45201180}"/>
              </a:ext>
            </a:extLst>
          </p:cNvPr>
          <p:cNvGrpSpPr/>
          <p:nvPr userDrawn="1"/>
        </p:nvGrpSpPr>
        <p:grpSpPr>
          <a:xfrm>
            <a:off x="4361097" y="3334677"/>
            <a:ext cx="3156539" cy="435855"/>
            <a:chOff x="4361097" y="3334677"/>
            <a:chExt cx="3156539" cy="43585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26E3D35-99B8-4EF7-B916-167C89C413FD}"/>
                </a:ext>
              </a:extLst>
            </p:cNvPr>
            <p:cNvSpPr/>
            <p:nvPr/>
          </p:nvSpPr>
          <p:spPr>
            <a:xfrm>
              <a:off x="4361097" y="3334677"/>
              <a:ext cx="343915" cy="429041"/>
            </a:xfrm>
            <a:custGeom>
              <a:avLst/>
              <a:gdLst>
                <a:gd name="connsiteX0" fmla="*/ 0 w 96202"/>
                <a:gd name="connsiteY0" fmla="*/ 0 h 120014"/>
                <a:gd name="connsiteX1" fmla="*/ 41910 w 96202"/>
                <a:gd name="connsiteY1" fmla="*/ 0 h 120014"/>
                <a:gd name="connsiteX2" fmla="*/ 64770 w 96202"/>
                <a:gd name="connsiteY2" fmla="*/ 2858 h 120014"/>
                <a:gd name="connsiteX3" fmla="*/ 86677 w 96202"/>
                <a:gd name="connsiteY3" fmla="*/ 38100 h 120014"/>
                <a:gd name="connsiteX4" fmla="*/ 68580 w 96202"/>
                <a:gd name="connsiteY4" fmla="*/ 70485 h 120014"/>
                <a:gd name="connsiteX5" fmla="*/ 68580 w 96202"/>
                <a:gd name="connsiteY5" fmla="*/ 70485 h 120014"/>
                <a:gd name="connsiteX6" fmla="*/ 73343 w 96202"/>
                <a:gd name="connsiteY6" fmla="*/ 78105 h 120014"/>
                <a:gd name="connsiteX7" fmla="*/ 96202 w 96202"/>
                <a:gd name="connsiteY7" fmla="*/ 120015 h 120014"/>
                <a:gd name="connsiteX8" fmla="*/ 63818 w 96202"/>
                <a:gd name="connsiteY8" fmla="*/ 120015 h 120014"/>
                <a:gd name="connsiteX9" fmla="*/ 42863 w 96202"/>
                <a:gd name="connsiteY9" fmla="*/ 80010 h 120014"/>
                <a:gd name="connsiteX10" fmla="*/ 29527 w 96202"/>
                <a:gd name="connsiteY10" fmla="*/ 80010 h 120014"/>
                <a:gd name="connsiteX11" fmla="*/ 29527 w 96202"/>
                <a:gd name="connsiteY11" fmla="*/ 120015 h 120014"/>
                <a:gd name="connsiteX12" fmla="*/ 0 w 96202"/>
                <a:gd name="connsiteY12" fmla="*/ 120015 h 120014"/>
                <a:gd name="connsiteX13" fmla="*/ 0 w 96202"/>
                <a:gd name="connsiteY13" fmla="*/ 0 h 120014"/>
                <a:gd name="connsiteX14" fmla="*/ 41910 w 96202"/>
                <a:gd name="connsiteY14" fmla="*/ 54292 h 120014"/>
                <a:gd name="connsiteX15" fmla="*/ 57150 w 96202"/>
                <a:gd name="connsiteY15" fmla="*/ 40005 h 120014"/>
                <a:gd name="connsiteX16" fmla="*/ 39052 w 96202"/>
                <a:gd name="connsiteY16" fmla="*/ 25717 h 120014"/>
                <a:gd name="connsiteX17" fmla="*/ 29527 w 96202"/>
                <a:gd name="connsiteY17" fmla="*/ 25717 h 120014"/>
                <a:gd name="connsiteX18" fmla="*/ 29527 w 96202"/>
                <a:gd name="connsiteY18" fmla="*/ 55245 h 120014"/>
                <a:gd name="connsiteX19" fmla="*/ 41910 w 96202"/>
                <a:gd name="connsiteY19" fmla="*/ 55245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02" h="120014">
                  <a:moveTo>
                    <a:pt x="0" y="0"/>
                  </a:moveTo>
                  <a:lnTo>
                    <a:pt x="41910" y="0"/>
                  </a:lnTo>
                  <a:cubicBezTo>
                    <a:pt x="54293" y="0"/>
                    <a:pt x="60007" y="952"/>
                    <a:pt x="64770" y="2858"/>
                  </a:cubicBezTo>
                  <a:cubicBezTo>
                    <a:pt x="78105" y="7620"/>
                    <a:pt x="86677" y="20002"/>
                    <a:pt x="86677" y="38100"/>
                  </a:cubicBezTo>
                  <a:cubicBezTo>
                    <a:pt x="86677" y="50483"/>
                    <a:pt x="80963" y="64770"/>
                    <a:pt x="68580" y="70485"/>
                  </a:cubicBezTo>
                  <a:lnTo>
                    <a:pt x="68580" y="70485"/>
                  </a:lnTo>
                  <a:cubicBezTo>
                    <a:pt x="68580" y="70485"/>
                    <a:pt x="70485" y="72390"/>
                    <a:pt x="73343" y="78105"/>
                  </a:cubicBezTo>
                  <a:lnTo>
                    <a:pt x="96202" y="120015"/>
                  </a:lnTo>
                  <a:lnTo>
                    <a:pt x="63818" y="120015"/>
                  </a:lnTo>
                  <a:lnTo>
                    <a:pt x="42863" y="80010"/>
                  </a:lnTo>
                  <a:lnTo>
                    <a:pt x="29527" y="80010"/>
                  </a:lnTo>
                  <a:lnTo>
                    <a:pt x="29527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  <a:moveTo>
                    <a:pt x="41910" y="54292"/>
                  </a:moveTo>
                  <a:cubicBezTo>
                    <a:pt x="51435" y="54292"/>
                    <a:pt x="57150" y="49530"/>
                    <a:pt x="57150" y="40005"/>
                  </a:cubicBezTo>
                  <a:cubicBezTo>
                    <a:pt x="57150" y="31433"/>
                    <a:pt x="53340" y="25717"/>
                    <a:pt x="39052" y="25717"/>
                  </a:cubicBezTo>
                  <a:lnTo>
                    <a:pt x="29527" y="25717"/>
                  </a:lnTo>
                  <a:lnTo>
                    <a:pt x="29527" y="55245"/>
                  </a:lnTo>
                  <a:lnTo>
                    <a:pt x="41910" y="552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90FFE07C-9C98-4D81-8F1A-E4DFBC806CA9}"/>
                </a:ext>
              </a:extLst>
            </p:cNvPr>
            <p:cNvSpPr/>
            <p:nvPr/>
          </p:nvSpPr>
          <p:spPr>
            <a:xfrm>
              <a:off x="4749173" y="3447044"/>
              <a:ext cx="347425" cy="323484"/>
            </a:xfrm>
            <a:custGeom>
              <a:avLst/>
              <a:gdLst>
                <a:gd name="connsiteX0" fmla="*/ 47655 w 97184"/>
                <a:gd name="connsiteY0" fmla="*/ 0 h 90487"/>
                <a:gd name="connsiteX1" fmla="*/ 97185 w 97184"/>
                <a:gd name="connsiteY1" fmla="*/ 45720 h 90487"/>
                <a:gd name="connsiteX2" fmla="*/ 48607 w 97184"/>
                <a:gd name="connsiteY2" fmla="*/ 90488 h 90487"/>
                <a:gd name="connsiteX3" fmla="*/ 30 w 97184"/>
                <a:gd name="connsiteY3" fmla="*/ 45720 h 90487"/>
                <a:gd name="connsiteX4" fmla="*/ 47655 w 97184"/>
                <a:gd name="connsiteY4" fmla="*/ 0 h 90487"/>
                <a:gd name="connsiteX5" fmla="*/ 48607 w 97184"/>
                <a:gd name="connsiteY5" fmla="*/ 66675 h 90487"/>
                <a:gd name="connsiteX6" fmla="*/ 68610 w 97184"/>
                <a:gd name="connsiteY6" fmla="*/ 45720 h 90487"/>
                <a:gd name="connsiteX7" fmla="*/ 48607 w 97184"/>
                <a:gd name="connsiteY7" fmla="*/ 24765 h 90487"/>
                <a:gd name="connsiteX8" fmla="*/ 28605 w 97184"/>
                <a:gd name="connsiteY8" fmla="*/ 45720 h 90487"/>
                <a:gd name="connsiteX9" fmla="*/ 48607 w 97184"/>
                <a:gd name="connsiteY9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84" h="90487">
                  <a:moveTo>
                    <a:pt x="47655" y="0"/>
                  </a:moveTo>
                  <a:cubicBezTo>
                    <a:pt x="75277" y="0"/>
                    <a:pt x="97185" y="18097"/>
                    <a:pt x="97185" y="45720"/>
                  </a:cubicBezTo>
                  <a:cubicBezTo>
                    <a:pt x="97185" y="72390"/>
                    <a:pt x="75277" y="90488"/>
                    <a:pt x="48607" y="90488"/>
                  </a:cubicBezTo>
                  <a:cubicBezTo>
                    <a:pt x="20985" y="90488"/>
                    <a:pt x="30" y="72390"/>
                    <a:pt x="30" y="45720"/>
                  </a:cubicBezTo>
                  <a:cubicBezTo>
                    <a:pt x="-923" y="18097"/>
                    <a:pt x="20985" y="0"/>
                    <a:pt x="47655" y="0"/>
                  </a:cubicBezTo>
                  <a:close/>
                  <a:moveTo>
                    <a:pt x="48607" y="66675"/>
                  </a:moveTo>
                  <a:cubicBezTo>
                    <a:pt x="59085" y="66675"/>
                    <a:pt x="68610" y="59055"/>
                    <a:pt x="68610" y="45720"/>
                  </a:cubicBezTo>
                  <a:cubicBezTo>
                    <a:pt x="68610" y="32385"/>
                    <a:pt x="59085" y="24765"/>
                    <a:pt x="48607" y="24765"/>
                  </a:cubicBezTo>
                  <a:cubicBezTo>
                    <a:pt x="38130" y="24765"/>
                    <a:pt x="28605" y="33338"/>
                    <a:pt x="28605" y="45720"/>
                  </a:cubicBezTo>
                  <a:cubicBezTo>
                    <a:pt x="28605" y="58102"/>
                    <a:pt x="37177" y="66675"/>
                    <a:pt x="48607" y="6667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FE59109-6CF0-4282-B81E-955662909901}"/>
                </a:ext>
              </a:extLst>
            </p:cNvPr>
            <p:cNvSpPr/>
            <p:nvPr/>
          </p:nvSpPr>
          <p:spPr>
            <a:xfrm>
              <a:off x="5137459" y="3372132"/>
              <a:ext cx="211117" cy="398397"/>
            </a:xfrm>
            <a:custGeom>
              <a:avLst/>
              <a:gdLst>
                <a:gd name="connsiteX0" fmla="*/ 11430 w 59055"/>
                <a:gd name="connsiteY0" fmla="*/ 47625 h 111442"/>
                <a:gd name="connsiteX1" fmla="*/ 0 w 59055"/>
                <a:gd name="connsiteY1" fmla="*/ 47625 h 111442"/>
                <a:gd name="connsiteX2" fmla="*/ 0 w 59055"/>
                <a:gd name="connsiteY2" fmla="*/ 24765 h 111442"/>
                <a:gd name="connsiteX3" fmla="*/ 11430 w 59055"/>
                <a:gd name="connsiteY3" fmla="*/ 24765 h 111442"/>
                <a:gd name="connsiteX4" fmla="*/ 11430 w 59055"/>
                <a:gd name="connsiteY4" fmla="*/ 0 h 111442"/>
                <a:gd name="connsiteX5" fmla="*/ 40005 w 59055"/>
                <a:gd name="connsiteY5" fmla="*/ 0 h 111442"/>
                <a:gd name="connsiteX6" fmla="*/ 40005 w 59055"/>
                <a:gd name="connsiteY6" fmla="*/ 24765 h 111442"/>
                <a:gd name="connsiteX7" fmla="*/ 58103 w 59055"/>
                <a:gd name="connsiteY7" fmla="*/ 24765 h 111442"/>
                <a:gd name="connsiteX8" fmla="*/ 58103 w 59055"/>
                <a:gd name="connsiteY8" fmla="*/ 47625 h 111442"/>
                <a:gd name="connsiteX9" fmla="*/ 40005 w 59055"/>
                <a:gd name="connsiteY9" fmla="*/ 47625 h 111442"/>
                <a:gd name="connsiteX10" fmla="*/ 40005 w 59055"/>
                <a:gd name="connsiteY10" fmla="*/ 74295 h 111442"/>
                <a:gd name="connsiteX11" fmla="*/ 55245 w 59055"/>
                <a:gd name="connsiteY11" fmla="*/ 85725 h 111442"/>
                <a:gd name="connsiteX12" fmla="*/ 59055 w 59055"/>
                <a:gd name="connsiteY12" fmla="*/ 85725 h 111442"/>
                <a:gd name="connsiteX13" fmla="*/ 59055 w 59055"/>
                <a:gd name="connsiteY13" fmla="*/ 110490 h 111442"/>
                <a:gd name="connsiteX14" fmla="*/ 51435 w 59055"/>
                <a:gd name="connsiteY14" fmla="*/ 111443 h 111442"/>
                <a:gd name="connsiteX15" fmla="*/ 11430 w 59055"/>
                <a:gd name="connsiteY15" fmla="*/ 79058 h 111442"/>
                <a:gd name="connsiteX16" fmla="*/ 11430 w 59055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3" y="24765"/>
                  </a:lnTo>
                  <a:lnTo>
                    <a:pt x="58103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EC13EE3F-4BDE-4052-82D4-BC5BF7F212B1}"/>
                </a:ext>
              </a:extLst>
            </p:cNvPr>
            <p:cNvSpPr/>
            <p:nvPr/>
          </p:nvSpPr>
          <p:spPr>
            <a:xfrm>
              <a:off x="5396252" y="3372132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AF63B7B-B11B-4F5A-821D-343D578F9177}"/>
                </a:ext>
              </a:extLst>
            </p:cNvPr>
            <p:cNvSpPr/>
            <p:nvPr/>
          </p:nvSpPr>
          <p:spPr>
            <a:xfrm>
              <a:off x="5658444" y="3447044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3 w 85725"/>
                <a:gd name="connsiteY2" fmla="*/ 50482 h 89534"/>
                <a:gd name="connsiteX3" fmla="*/ 30480 w 85725"/>
                <a:gd name="connsiteY3" fmla="*/ 50482 h 89534"/>
                <a:gd name="connsiteX4" fmla="*/ 50483 w 85725"/>
                <a:gd name="connsiteY4" fmla="*/ 65722 h 89534"/>
                <a:gd name="connsiteX5" fmla="*/ 74295 w 85725"/>
                <a:gd name="connsiteY5" fmla="*/ 57150 h 89534"/>
                <a:gd name="connsiteX6" fmla="*/ 84773 w 85725"/>
                <a:gd name="connsiteY6" fmla="*/ 77152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8 w 85725"/>
                <a:gd name="connsiteY10" fmla="*/ 34290 h 89534"/>
                <a:gd name="connsiteX11" fmla="*/ 44768 w 85725"/>
                <a:gd name="connsiteY11" fmla="*/ 21907 h 89534"/>
                <a:gd name="connsiteX12" fmla="*/ 30480 w 85725"/>
                <a:gd name="connsiteY12" fmla="*/ 34290 h 89534"/>
                <a:gd name="connsiteX13" fmla="*/ 56198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7"/>
                    <a:pt x="85725" y="41910"/>
                  </a:cubicBezTo>
                  <a:cubicBezTo>
                    <a:pt x="85725" y="44767"/>
                    <a:pt x="84773" y="50482"/>
                    <a:pt x="84773" y="50482"/>
                  </a:cubicBezTo>
                  <a:lnTo>
                    <a:pt x="30480" y="50482"/>
                  </a:lnTo>
                  <a:cubicBezTo>
                    <a:pt x="32385" y="60960"/>
                    <a:pt x="40958" y="65722"/>
                    <a:pt x="50483" y="65722"/>
                  </a:cubicBezTo>
                  <a:cubicBezTo>
                    <a:pt x="62865" y="65722"/>
                    <a:pt x="74295" y="57150"/>
                    <a:pt x="74295" y="57150"/>
                  </a:cubicBezTo>
                  <a:lnTo>
                    <a:pt x="84773" y="77152"/>
                  </a:lnTo>
                  <a:cubicBezTo>
                    <a:pt x="84773" y="77152"/>
                    <a:pt x="70485" y="89535"/>
                    <a:pt x="47625" y="89535"/>
                  </a:cubicBezTo>
                  <a:cubicBezTo>
                    <a:pt x="17145" y="89535"/>
                    <a:pt x="0" y="67627"/>
                    <a:pt x="0" y="43815"/>
                  </a:cubicBezTo>
                  <a:cubicBezTo>
                    <a:pt x="952" y="20002"/>
                    <a:pt x="18098" y="0"/>
                    <a:pt x="45720" y="0"/>
                  </a:cubicBezTo>
                  <a:close/>
                  <a:moveTo>
                    <a:pt x="56198" y="34290"/>
                  </a:moveTo>
                  <a:cubicBezTo>
                    <a:pt x="56198" y="27622"/>
                    <a:pt x="51435" y="21907"/>
                    <a:pt x="44768" y="21907"/>
                  </a:cubicBezTo>
                  <a:cubicBezTo>
                    <a:pt x="36195" y="21907"/>
                    <a:pt x="32385" y="27622"/>
                    <a:pt x="30480" y="34290"/>
                  </a:cubicBezTo>
                  <a:lnTo>
                    <a:pt x="56198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EC6E0D1-54E5-4B3C-B3A3-8CEDEBF0042B}"/>
                </a:ext>
              </a:extLst>
            </p:cNvPr>
            <p:cNvSpPr/>
            <p:nvPr/>
          </p:nvSpPr>
          <p:spPr>
            <a:xfrm>
              <a:off x="6033006" y="3447044"/>
              <a:ext cx="211117" cy="309864"/>
            </a:xfrm>
            <a:custGeom>
              <a:avLst/>
              <a:gdLst>
                <a:gd name="connsiteX0" fmla="*/ 0 w 59055"/>
                <a:gd name="connsiteY0" fmla="*/ 1905 h 86677"/>
                <a:gd name="connsiteX1" fmla="*/ 27623 w 59055"/>
                <a:gd name="connsiteY1" fmla="*/ 1905 h 86677"/>
                <a:gd name="connsiteX2" fmla="*/ 27623 w 59055"/>
                <a:gd name="connsiteY2" fmla="*/ 16192 h 86677"/>
                <a:gd name="connsiteX3" fmla="*/ 27623 w 59055"/>
                <a:gd name="connsiteY3" fmla="*/ 21907 h 86677"/>
                <a:gd name="connsiteX4" fmla="*/ 27623 w 59055"/>
                <a:gd name="connsiteY4" fmla="*/ 21907 h 86677"/>
                <a:gd name="connsiteX5" fmla="*/ 55245 w 59055"/>
                <a:gd name="connsiteY5" fmla="*/ 0 h 86677"/>
                <a:gd name="connsiteX6" fmla="*/ 59055 w 59055"/>
                <a:gd name="connsiteY6" fmla="*/ 0 h 86677"/>
                <a:gd name="connsiteX7" fmla="*/ 59055 w 59055"/>
                <a:gd name="connsiteY7" fmla="*/ 28575 h 86677"/>
                <a:gd name="connsiteX8" fmla="*/ 53340 w 59055"/>
                <a:gd name="connsiteY8" fmla="*/ 27622 h 86677"/>
                <a:gd name="connsiteX9" fmla="*/ 31433 w 59055"/>
                <a:gd name="connsiteY9" fmla="*/ 42863 h 86677"/>
                <a:gd name="connsiteX10" fmla="*/ 29527 w 59055"/>
                <a:gd name="connsiteY10" fmla="*/ 54292 h 86677"/>
                <a:gd name="connsiteX11" fmla="*/ 29527 w 59055"/>
                <a:gd name="connsiteY11" fmla="*/ 86677 h 86677"/>
                <a:gd name="connsiteX12" fmla="*/ 952 w 59055"/>
                <a:gd name="connsiteY12" fmla="*/ 86677 h 86677"/>
                <a:gd name="connsiteX13" fmla="*/ 952 w 59055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" h="86677">
                  <a:moveTo>
                    <a:pt x="0" y="1905"/>
                  </a:moveTo>
                  <a:lnTo>
                    <a:pt x="27623" y="1905"/>
                  </a:lnTo>
                  <a:lnTo>
                    <a:pt x="27623" y="16192"/>
                  </a:lnTo>
                  <a:cubicBezTo>
                    <a:pt x="27623" y="19050"/>
                    <a:pt x="27623" y="21907"/>
                    <a:pt x="27623" y="21907"/>
                  </a:cubicBezTo>
                  <a:lnTo>
                    <a:pt x="27623" y="21907"/>
                  </a:lnTo>
                  <a:cubicBezTo>
                    <a:pt x="31433" y="10477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2"/>
                    <a:pt x="53340" y="27622"/>
                  </a:cubicBezTo>
                  <a:cubicBezTo>
                    <a:pt x="46673" y="27622"/>
                    <a:pt x="35243" y="29527"/>
                    <a:pt x="31433" y="42863"/>
                  </a:cubicBezTo>
                  <a:cubicBezTo>
                    <a:pt x="30480" y="45720"/>
                    <a:pt x="29527" y="49530"/>
                    <a:pt x="29527" y="54292"/>
                  </a:cubicBezTo>
                  <a:lnTo>
                    <a:pt x="29527" y="86677"/>
                  </a:lnTo>
                  <a:lnTo>
                    <a:pt x="952" y="86677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73540B9-F392-4998-9325-6087071F425F}"/>
                </a:ext>
              </a:extLst>
            </p:cNvPr>
            <p:cNvSpPr/>
            <p:nvPr/>
          </p:nvSpPr>
          <p:spPr>
            <a:xfrm>
              <a:off x="6278175" y="3334677"/>
              <a:ext cx="326887" cy="435855"/>
            </a:xfrm>
            <a:custGeom>
              <a:avLst/>
              <a:gdLst>
                <a:gd name="connsiteX0" fmla="*/ 40005 w 91439"/>
                <a:gd name="connsiteY0" fmla="*/ 31433 h 121920"/>
                <a:gd name="connsiteX1" fmla="*/ 62865 w 91439"/>
                <a:gd name="connsiteY1" fmla="*/ 38100 h 121920"/>
                <a:gd name="connsiteX2" fmla="*/ 62865 w 91439"/>
                <a:gd name="connsiteY2" fmla="*/ 38100 h 121920"/>
                <a:gd name="connsiteX3" fmla="*/ 62865 w 91439"/>
                <a:gd name="connsiteY3" fmla="*/ 34290 h 121920"/>
                <a:gd name="connsiteX4" fmla="*/ 62865 w 91439"/>
                <a:gd name="connsiteY4" fmla="*/ 0 h 121920"/>
                <a:gd name="connsiteX5" fmla="*/ 91440 w 91439"/>
                <a:gd name="connsiteY5" fmla="*/ 0 h 121920"/>
                <a:gd name="connsiteX6" fmla="*/ 91440 w 91439"/>
                <a:gd name="connsiteY6" fmla="*/ 120015 h 121920"/>
                <a:gd name="connsiteX7" fmla="*/ 63817 w 91439"/>
                <a:gd name="connsiteY7" fmla="*/ 120015 h 121920"/>
                <a:gd name="connsiteX8" fmla="*/ 63817 w 91439"/>
                <a:gd name="connsiteY8" fmla="*/ 114300 h 121920"/>
                <a:gd name="connsiteX9" fmla="*/ 63817 w 91439"/>
                <a:gd name="connsiteY9" fmla="*/ 109538 h 121920"/>
                <a:gd name="connsiteX10" fmla="*/ 63817 w 91439"/>
                <a:gd name="connsiteY10" fmla="*/ 109538 h 121920"/>
                <a:gd name="connsiteX11" fmla="*/ 39052 w 91439"/>
                <a:gd name="connsiteY11" fmla="*/ 121920 h 121920"/>
                <a:gd name="connsiteX12" fmla="*/ 0 w 91439"/>
                <a:gd name="connsiteY12" fmla="*/ 76200 h 121920"/>
                <a:gd name="connsiteX13" fmla="*/ 40005 w 91439"/>
                <a:gd name="connsiteY13" fmla="*/ 31433 h 121920"/>
                <a:gd name="connsiteX14" fmla="*/ 46672 w 91439"/>
                <a:gd name="connsiteY14" fmla="*/ 98108 h 121920"/>
                <a:gd name="connsiteX15" fmla="*/ 63817 w 91439"/>
                <a:gd name="connsiteY15" fmla="*/ 77152 h 121920"/>
                <a:gd name="connsiteX16" fmla="*/ 46672 w 91439"/>
                <a:gd name="connsiteY16" fmla="*/ 56198 h 121920"/>
                <a:gd name="connsiteX17" fmla="*/ 29527 w 91439"/>
                <a:gd name="connsiteY17" fmla="*/ 77152 h 121920"/>
                <a:gd name="connsiteX18" fmla="*/ 46672 w 91439"/>
                <a:gd name="connsiteY18" fmla="*/ 9810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121920">
                  <a:moveTo>
                    <a:pt x="40005" y="31433"/>
                  </a:moveTo>
                  <a:cubicBezTo>
                    <a:pt x="57150" y="31433"/>
                    <a:pt x="62865" y="38100"/>
                    <a:pt x="62865" y="38100"/>
                  </a:cubicBezTo>
                  <a:lnTo>
                    <a:pt x="62865" y="38100"/>
                  </a:lnTo>
                  <a:cubicBezTo>
                    <a:pt x="62865" y="38100"/>
                    <a:pt x="62865" y="36195"/>
                    <a:pt x="62865" y="34290"/>
                  </a:cubicBezTo>
                  <a:lnTo>
                    <a:pt x="62865" y="0"/>
                  </a:lnTo>
                  <a:lnTo>
                    <a:pt x="91440" y="0"/>
                  </a:lnTo>
                  <a:lnTo>
                    <a:pt x="91440" y="120015"/>
                  </a:lnTo>
                  <a:lnTo>
                    <a:pt x="63817" y="120015"/>
                  </a:lnTo>
                  <a:lnTo>
                    <a:pt x="63817" y="114300"/>
                  </a:lnTo>
                  <a:cubicBezTo>
                    <a:pt x="63817" y="111442"/>
                    <a:pt x="63817" y="109538"/>
                    <a:pt x="63817" y="109538"/>
                  </a:cubicBezTo>
                  <a:lnTo>
                    <a:pt x="63817" y="109538"/>
                  </a:lnTo>
                  <a:cubicBezTo>
                    <a:pt x="63817" y="109538"/>
                    <a:pt x="56197" y="121920"/>
                    <a:pt x="39052" y="121920"/>
                  </a:cubicBezTo>
                  <a:cubicBezTo>
                    <a:pt x="15240" y="121920"/>
                    <a:pt x="0" y="103823"/>
                    <a:pt x="0" y="76200"/>
                  </a:cubicBezTo>
                  <a:cubicBezTo>
                    <a:pt x="952" y="49530"/>
                    <a:pt x="17145" y="31433"/>
                    <a:pt x="40005" y="31433"/>
                  </a:cubicBezTo>
                  <a:close/>
                  <a:moveTo>
                    <a:pt x="46672" y="98108"/>
                  </a:moveTo>
                  <a:cubicBezTo>
                    <a:pt x="55245" y="98108"/>
                    <a:pt x="63817" y="91440"/>
                    <a:pt x="63817" y="77152"/>
                  </a:cubicBezTo>
                  <a:cubicBezTo>
                    <a:pt x="63817" y="66675"/>
                    <a:pt x="58102" y="56198"/>
                    <a:pt x="46672" y="56198"/>
                  </a:cubicBezTo>
                  <a:cubicBezTo>
                    <a:pt x="37147" y="56198"/>
                    <a:pt x="29527" y="63817"/>
                    <a:pt x="29527" y="77152"/>
                  </a:cubicBezTo>
                  <a:cubicBezTo>
                    <a:pt x="30480" y="89535"/>
                    <a:pt x="37147" y="98108"/>
                    <a:pt x="46672" y="981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102E4A9-76DA-48FB-8449-CA652BCE07F2}"/>
                </a:ext>
              </a:extLst>
            </p:cNvPr>
            <p:cNvSpPr/>
            <p:nvPr/>
          </p:nvSpPr>
          <p:spPr>
            <a:xfrm>
              <a:off x="6673168" y="3447044"/>
              <a:ext cx="289433" cy="320077"/>
            </a:xfrm>
            <a:custGeom>
              <a:avLst/>
              <a:gdLst>
                <a:gd name="connsiteX0" fmla="*/ 50482 w 80962"/>
                <a:gd name="connsiteY0" fmla="*/ 34290 h 89534"/>
                <a:gd name="connsiteX1" fmla="*/ 51435 w 80962"/>
                <a:gd name="connsiteY1" fmla="*/ 34290 h 89534"/>
                <a:gd name="connsiteX2" fmla="*/ 51435 w 80962"/>
                <a:gd name="connsiteY2" fmla="*/ 32385 h 89534"/>
                <a:gd name="connsiteX3" fmla="*/ 39052 w 80962"/>
                <a:gd name="connsiteY3" fmla="*/ 22860 h 89534"/>
                <a:gd name="connsiteX4" fmla="*/ 16192 w 80962"/>
                <a:gd name="connsiteY4" fmla="*/ 31432 h 89534"/>
                <a:gd name="connsiteX5" fmla="*/ 5715 w 80962"/>
                <a:gd name="connsiteY5" fmla="*/ 11430 h 89534"/>
                <a:gd name="connsiteX6" fmla="*/ 41910 w 80962"/>
                <a:gd name="connsiteY6" fmla="*/ 0 h 89534"/>
                <a:gd name="connsiteX7" fmla="*/ 80963 w 80962"/>
                <a:gd name="connsiteY7" fmla="*/ 35242 h 89534"/>
                <a:gd name="connsiteX8" fmla="*/ 80963 w 80962"/>
                <a:gd name="connsiteY8" fmla="*/ 88582 h 89534"/>
                <a:gd name="connsiteX9" fmla="*/ 54292 w 80962"/>
                <a:gd name="connsiteY9" fmla="*/ 88582 h 89534"/>
                <a:gd name="connsiteX10" fmla="*/ 54292 w 80962"/>
                <a:gd name="connsiteY10" fmla="*/ 82867 h 89534"/>
                <a:gd name="connsiteX11" fmla="*/ 54292 w 80962"/>
                <a:gd name="connsiteY11" fmla="*/ 77152 h 89534"/>
                <a:gd name="connsiteX12" fmla="*/ 54292 w 80962"/>
                <a:gd name="connsiteY12" fmla="*/ 77152 h 89534"/>
                <a:gd name="connsiteX13" fmla="*/ 29527 w 80962"/>
                <a:gd name="connsiteY13" fmla="*/ 89535 h 89534"/>
                <a:gd name="connsiteX14" fmla="*/ 0 w 80962"/>
                <a:gd name="connsiteY14" fmla="*/ 61913 h 89534"/>
                <a:gd name="connsiteX15" fmla="*/ 50482 w 80962"/>
                <a:gd name="connsiteY15" fmla="*/ 34290 h 89534"/>
                <a:gd name="connsiteX16" fmla="*/ 37148 w 80962"/>
                <a:gd name="connsiteY16" fmla="*/ 68580 h 89534"/>
                <a:gd name="connsiteX17" fmla="*/ 51435 w 80962"/>
                <a:gd name="connsiteY17" fmla="*/ 53340 h 89534"/>
                <a:gd name="connsiteX18" fmla="*/ 51435 w 80962"/>
                <a:gd name="connsiteY18" fmla="*/ 51435 h 89534"/>
                <a:gd name="connsiteX19" fmla="*/ 48577 w 80962"/>
                <a:gd name="connsiteY19" fmla="*/ 51435 h 89534"/>
                <a:gd name="connsiteX20" fmla="*/ 28575 w 80962"/>
                <a:gd name="connsiteY20" fmla="*/ 60960 h 89534"/>
                <a:gd name="connsiteX21" fmla="*/ 37148 w 80962"/>
                <a:gd name="connsiteY21" fmla="*/ 6858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4">
                  <a:moveTo>
                    <a:pt x="50482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2" y="22860"/>
                  </a:cubicBezTo>
                  <a:cubicBezTo>
                    <a:pt x="28575" y="22860"/>
                    <a:pt x="16192" y="31432"/>
                    <a:pt x="16192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2"/>
                  </a:cubicBezTo>
                  <a:lnTo>
                    <a:pt x="80963" y="88582"/>
                  </a:lnTo>
                  <a:lnTo>
                    <a:pt x="54292" y="88582"/>
                  </a:lnTo>
                  <a:lnTo>
                    <a:pt x="54292" y="82867"/>
                  </a:lnTo>
                  <a:cubicBezTo>
                    <a:pt x="54292" y="80010"/>
                    <a:pt x="54292" y="77152"/>
                    <a:pt x="54292" y="77152"/>
                  </a:cubicBezTo>
                  <a:lnTo>
                    <a:pt x="54292" y="77152"/>
                  </a:lnTo>
                  <a:cubicBezTo>
                    <a:pt x="54292" y="77152"/>
                    <a:pt x="47625" y="89535"/>
                    <a:pt x="29527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7"/>
                    <a:pt x="37148" y="34290"/>
                    <a:pt x="50482" y="34290"/>
                  </a:cubicBezTo>
                  <a:close/>
                  <a:moveTo>
                    <a:pt x="37148" y="68580"/>
                  </a:moveTo>
                  <a:cubicBezTo>
                    <a:pt x="44767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7" y="51435"/>
                  </a:lnTo>
                  <a:cubicBezTo>
                    <a:pt x="39052" y="51435"/>
                    <a:pt x="28575" y="54292"/>
                    <a:pt x="28575" y="60960"/>
                  </a:cubicBezTo>
                  <a:cubicBezTo>
                    <a:pt x="29527" y="64770"/>
                    <a:pt x="31432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8DC7490-0F8A-4935-B673-6FF90DD53D74}"/>
                </a:ext>
              </a:extLst>
            </p:cNvPr>
            <p:cNvSpPr/>
            <p:nvPr/>
          </p:nvSpPr>
          <p:spPr>
            <a:xfrm>
              <a:off x="7040920" y="3447044"/>
              <a:ext cx="476716" cy="316674"/>
            </a:xfrm>
            <a:custGeom>
              <a:avLst/>
              <a:gdLst>
                <a:gd name="connsiteX0" fmla="*/ 953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3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8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7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7 h 88582"/>
                <a:gd name="connsiteX19" fmla="*/ 45720 w 133350"/>
                <a:gd name="connsiteY19" fmla="*/ 26670 h 88582"/>
                <a:gd name="connsiteX20" fmla="*/ 29528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3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3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8" y="6667"/>
                    <a:pt x="92393" y="0"/>
                    <a:pt x="105728" y="0"/>
                  </a:cubicBezTo>
                  <a:cubicBezTo>
                    <a:pt x="121920" y="0"/>
                    <a:pt x="133350" y="8572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7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7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8" y="41910"/>
                  </a:cubicBezTo>
                  <a:cubicBezTo>
                    <a:pt x="28575" y="44767"/>
                    <a:pt x="28575" y="48577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1F25C178-B253-4442-8B4B-F50B4251EE07}"/>
              </a:ext>
            </a:extLst>
          </p:cNvPr>
          <p:cNvSpPr/>
          <p:nvPr userDrawn="1"/>
        </p:nvSpPr>
        <p:spPr>
          <a:xfrm>
            <a:off x="6292115" y="4872243"/>
            <a:ext cx="359170" cy="203760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3 w 1187177"/>
              <a:gd name="connsiteY0" fmla="*/ 98118 h 971927"/>
              <a:gd name="connsiteX1" fmla="*/ 464024 w 1187177"/>
              <a:gd name="connsiteY1" fmla="*/ 586246 h 971927"/>
              <a:gd name="connsiteX2" fmla="*/ 289261 w 1187177"/>
              <a:gd name="connsiteY2" fmla="*/ 357247 h 971927"/>
              <a:gd name="connsiteX3" fmla="*/ 0 w 1187177"/>
              <a:gd name="connsiteY3" fmla="*/ 598299 h 971927"/>
              <a:gd name="connsiteX4" fmla="*/ 132578 w 1187177"/>
              <a:gd name="connsiteY4" fmla="*/ 712798 h 971927"/>
              <a:gd name="connsiteX5" fmla="*/ 283235 w 1187177"/>
              <a:gd name="connsiteY5" fmla="*/ 574193 h 971927"/>
              <a:gd name="connsiteX6" fmla="*/ 464024 w 1187177"/>
              <a:gd name="connsiteY6" fmla="*/ 682666 h 971927"/>
              <a:gd name="connsiteX7" fmla="*/ 626733 w 1187177"/>
              <a:gd name="connsiteY7" fmla="*/ 604325 h 971927"/>
              <a:gd name="connsiteX8" fmla="*/ 650838 w 1187177"/>
              <a:gd name="connsiteY8" fmla="*/ 646509 h 971927"/>
              <a:gd name="connsiteX9" fmla="*/ 638785 w 1187177"/>
              <a:gd name="connsiteY9" fmla="*/ 971927 h 971927"/>
              <a:gd name="connsiteX10" fmla="*/ 686996 w 1187177"/>
              <a:gd name="connsiteY10" fmla="*/ 941796 h 971927"/>
              <a:gd name="connsiteX11" fmla="*/ 735206 w 1187177"/>
              <a:gd name="connsiteY11" fmla="*/ 779087 h 971927"/>
              <a:gd name="connsiteX12" fmla="*/ 1187177 w 1187177"/>
              <a:gd name="connsiteY12" fmla="*/ 80039 h 971927"/>
              <a:gd name="connsiteX13" fmla="*/ 1078704 w 1187177"/>
              <a:gd name="connsiteY13" fmla="*/ 1697 h 971927"/>
              <a:gd name="connsiteX14" fmla="*/ 934073 w 1187177"/>
              <a:gd name="connsiteY14" fmla="*/ 98118 h 971927"/>
              <a:gd name="connsiteX15" fmla="*/ 126552 w 1187177"/>
              <a:gd name="connsiteY15" fmla="*/ 580220 h 971927"/>
              <a:gd name="connsiteX16" fmla="*/ 108473 w 1187177"/>
              <a:gd name="connsiteY16" fmla="*/ 562141 h 971927"/>
              <a:gd name="connsiteX17" fmla="*/ 216946 w 1187177"/>
              <a:gd name="connsiteY17" fmla="*/ 459694 h 971927"/>
              <a:gd name="connsiteX18" fmla="*/ 241051 w 1187177"/>
              <a:gd name="connsiteY18" fmla="*/ 477773 h 971927"/>
              <a:gd name="connsiteX19" fmla="*/ 126552 w 1187177"/>
              <a:gd name="connsiteY19" fmla="*/ 580220 h 971927"/>
              <a:gd name="connsiteX0" fmla="*/ 934073 w 1187177"/>
              <a:gd name="connsiteY0" fmla="*/ 98118 h 976082"/>
              <a:gd name="connsiteX1" fmla="*/ 464024 w 1187177"/>
              <a:gd name="connsiteY1" fmla="*/ 586246 h 976082"/>
              <a:gd name="connsiteX2" fmla="*/ 289261 w 1187177"/>
              <a:gd name="connsiteY2" fmla="*/ 357247 h 976082"/>
              <a:gd name="connsiteX3" fmla="*/ 0 w 1187177"/>
              <a:gd name="connsiteY3" fmla="*/ 598299 h 976082"/>
              <a:gd name="connsiteX4" fmla="*/ 132578 w 1187177"/>
              <a:gd name="connsiteY4" fmla="*/ 712798 h 976082"/>
              <a:gd name="connsiteX5" fmla="*/ 283235 w 1187177"/>
              <a:gd name="connsiteY5" fmla="*/ 574193 h 976082"/>
              <a:gd name="connsiteX6" fmla="*/ 464024 w 1187177"/>
              <a:gd name="connsiteY6" fmla="*/ 682666 h 976082"/>
              <a:gd name="connsiteX7" fmla="*/ 626733 w 1187177"/>
              <a:gd name="connsiteY7" fmla="*/ 604325 h 976082"/>
              <a:gd name="connsiteX8" fmla="*/ 650838 w 1187177"/>
              <a:gd name="connsiteY8" fmla="*/ 646509 h 976082"/>
              <a:gd name="connsiteX9" fmla="*/ 638785 w 1187177"/>
              <a:gd name="connsiteY9" fmla="*/ 971927 h 976082"/>
              <a:gd name="connsiteX10" fmla="*/ 735206 w 1187177"/>
              <a:gd name="connsiteY10" fmla="*/ 779087 h 976082"/>
              <a:gd name="connsiteX11" fmla="*/ 1187177 w 1187177"/>
              <a:gd name="connsiteY11" fmla="*/ 80039 h 976082"/>
              <a:gd name="connsiteX12" fmla="*/ 1078704 w 1187177"/>
              <a:gd name="connsiteY12" fmla="*/ 1697 h 976082"/>
              <a:gd name="connsiteX13" fmla="*/ 934073 w 1187177"/>
              <a:gd name="connsiteY13" fmla="*/ 98118 h 976082"/>
              <a:gd name="connsiteX14" fmla="*/ 126552 w 1187177"/>
              <a:gd name="connsiteY14" fmla="*/ 580220 h 976082"/>
              <a:gd name="connsiteX15" fmla="*/ 108473 w 1187177"/>
              <a:gd name="connsiteY15" fmla="*/ 562141 h 976082"/>
              <a:gd name="connsiteX16" fmla="*/ 216946 w 1187177"/>
              <a:gd name="connsiteY16" fmla="*/ 459694 h 976082"/>
              <a:gd name="connsiteX17" fmla="*/ 241051 w 1187177"/>
              <a:gd name="connsiteY17" fmla="*/ 477773 h 976082"/>
              <a:gd name="connsiteX18" fmla="*/ 126552 w 1187177"/>
              <a:gd name="connsiteY18" fmla="*/ 580220 h 976082"/>
              <a:gd name="connsiteX0" fmla="*/ 934073 w 1210004"/>
              <a:gd name="connsiteY0" fmla="*/ 117903 h 991713"/>
              <a:gd name="connsiteX1" fmla="*/ 464024 w 1210004"/>
              <a:gd name="connsiteY1" fmla="*/ 606031 h 991713"/>
              <a:gd name="connsiteX2" fmla="*/ 289261 w 1210004"/>
              <a:gd name="connsiteY2" fmla="*/ 377032 h 991713"/>
              <a:gd name="connsiteX3" fmla="*/ 0 w 1210004"/>
              <a:gd name="connsiteY3" fmla="*/ 618084 h 991713"/>
              <a:gd name="connsiteX4" fmla="*/ 132578 w 1210004"/>
              <a:gd name="connsiteY4" fmla="*/ 732583 h 991713"/>
              <a:gd name="connsiteX5" fmla="*/ 283235 w 1210004"/>
              <a:gd name="connsiteY5" fmla="*/ 593978 h 991713"/>
              <a:gd name="connsiteX6" fmla="*/ 464024 w 1210004"/>
              <a:gd name="connsiteY6" fmla="*/ 702451 h 991713"/>
              <a:gd name="connsiteX7" fmla="*/ 626733 w 1210004"/>
              <a:gd name="connsiteY7" fmla="*/ 624110 h 991713"/>
              <a:gd name="connsiteX8" fmla="*/ 650838 w 1210004"/>
              <a:gd name="connsiteY8" fmla="*/ 666294 h 991713"/>
              <a:gd name="connsiteX9" fmla="*/ 638785 w 1210004"/>
              <a:gd name="connsiteY9" fmla="*/ 991712 h 991713"/>
              <a:gd name="connsiteX10" fmla="*/ 1187177 w 1210004"/>
              <a:gd name="connsiteY10" fmla="*/ 99824 h 991713"/>
              <a:gd name="connsiteX11" fmla="*/ 1078704 w 1210004"/>
              <a:gd name="connsiteY11" fmla="*/ 21482 h 991713"/>
              <a:gd name="connsiteX12" fmla="*/ 934073 w 1210004"/>
              <a:gd name="connsiteY12" fmla="*/ 117903 h 991713"/>
              <a:gd name="connsiteX13" fmla="*/ 126552 w 1210004"/>
              <a:gd name="connsiteY13" fmla="*/ 600005 h 991713"/>
              <a:gd name="connsiteX14" fmla="*/ 108473 w 1210004"/>
              <a:gd name="connsiteY14" fmla="*/ 581926 h 991713"/>
              <a:gd name="connsiteX15" fmla="*/ 216946 w 1210004"/>
              <a:gd name="connsiteY15" fmla="*/ 479479 h 991713"/>
              <a:gd name="connsiteX16" fmla="*/ 241051 w 1210004"/>
              <a:gd name="connsiteY16" fmla="*/ 497558 h 991713"/>
              <a:gd name="connsiteX17" fmla="*/ 126552 w 1210004"/>
              <a:gd name="connsiteY17" fmla="*/ 600005 h 991713"/>
              <a:gd name="connsiteX0" fmla="*/ 934073 w 1209196"/>
              <a:gd name="connsiteY0" fmla="*/ 100019 h 714700"/>
              <a:gd name="connsiteX1" fmla="*/ 464024 w 1209196"/>
              <a:gd name="connsiteY1" fmla="*/ 588147 h 714700"/>
              <a:gd name="connsiteX2" fmla="*/ 289261 w 1209196"/>
              <a:gd name="connsiteY2" fmla="*/ 359148 h 714700"/>
              <a:gd name="connsiteX3" fmla="*/ 0 w 1209196"/>
              <a:gd name="connsiteY3" fmla="*/ 600200 h 714700"/>
              <a:gd name="connsiteX4" fmla="*/ 132578 w 1209196"/>
              <a:gd name="connsiteY4" fmla="*/ 714699 h 714700"/>
              <a:gd name="connsiteX5" fmla="*/ 283235 w 1209196"/>
              <a:gd name="connsiteY5" fmla="*/ 576094 h 714700"/>
              <a:gd name="connsiteX6" fmla="*/ 464024 w 1209196"/>
              <a:gd name="connsiteY6" fmla="*/ 684567 h 714700"/>
              <a:gd name="connsiteX7" fmla="*/ 626733 w 1209196"/>
              <a:gd name="connsiteY7" fmla="*/ 606226 h 714700"/>
              <a:gd name="connsiteX8" fmla="*/ 650838 w 1209196"/>
              <a:gd name="connsiteY8" fmla="*/ 648410 h 714700"/>
              <a:gd name="connsiteX9" fmla="*/ 1187177 w 1209196"/>
              <a:gd name="connsiteY9" fmla="*/ 81940 h 714700"/>
              <a:gd name="connsiteX10" fmla="*/ 1078704 w 1209196"/>
              <a:gd name="connsiteY10" fmla="*/ 3598 h 714700"/>
              <a:gd name="connsiteX11" fmla="*/ 934073 w 1209196"/>
              <a:gd name="connsiteY11" fmla="*/ 100019 h 714700"/>
              <a:gd name="connsiteX12" fmla="*/ 126552 w 1209196"/>
              <a:gd name="connsiteY12" fmla="*/ 582121 h 714700"/>
              <a:gd name="connsiteX13" fmla="*/ 108473 w 1209196"/>
              <a:gd name="connsiteY13" fmla="*/ 564042 h 714700"/>
              <a:gd name="connsiteX14" fmla="*/ 216946 w 1209196"/>
              <a:gd name="connsiteY14" fmla="*/ 461595 h 714700"/>
              <a:gd name="connsiteX15" fmla="*/ 241051 w 1209196"/>
              <a:gd name="connsiteY15" fmla="*/ 479674 h 714700"/>
              <a:gd name="connsiteX16" fmla="*/ 126552 w 1209196"/>
              <a:gd name="connsiteY16" fmla="*/ 582121 h 714700"/>
              <a:gd name="connsiteX0" fmla="*/ 934073 w 1078704"/>
              <a:gd name="connsiteY0" fmla="*/ 98119 h 712798"/>
              <a:gd name="connsiteX1" fmla="*/ 464024 w 1078704"/>
              <a:gd name="connsiteY1" fmla="*/ 586247 h 712798"/>
              <a:gd name="connsiteX2" fmla="*/ 289261 w 1078704"/>
              <a:gd name="connsiteY2" fmla="*/ 357248 h 712798"/>
              <a:gd name="connsiteX3" fmla="*/ 0 w 1078704"/>
              <a:gd name="connsiteY3" fmla="*/ 598300 h 712798"/>
              <a:gd name="connsiteX4" fmla="*/ 132578 w 1078704"/>
              <a:gd name="connsiteY4" fmla="*/ 712799 h 712798"/>
              <a:gd name="connsiteX5" fmla="*/ 283235 w 1078704"/>
              <a:gd name="connsiteY5" fmla="*/ 574194 h 712798"/>
              <a:gd name="connsiteX6" fmla="*/ 464024 w 1078704"/>
              <a:gd name="connsiteY6" fmla="*/ 682667 h 712798"/>
              <a:gd name="connsiteX7" fmla="*/ 626733 w 1078704"/>
              <a:gd name="connsiteY7" fmla="*/ 604326 h 712798"/>
              <a:gd name="connsiteX8" fmla="*/ 650838 w 1078704"/>
              <a:gd name="connsiteY8" fmla="*/ 646510 h 712798"/>
              <a:gd name="connsiteX9" fmla="*/ 1078704 w 1078704"/>
              <a:gd name="connsiteY9" fmla="*/ 1698 h 712798"/>
              <a:gd name="connsiteX10" fmla="*/ 934073 w 1078704"/>
              <a:gd name="connsiteY10" fmla="*/ 98119 h 712798"/>
              <a:gd name="connsiteX11" fmla="*/ 126552 w 1078704"/>
              <a:gd name="connsiteY11" fmla="*/ 580221 h 712798"/>
              <a:gd name="connsiteX12" fmla="*/ 108473 w 1078704"/>
              <a:gd name="connsiteY12" fmla="*/ 562142 h 712798"/>
              <a:gd name="connsiteX13" fmla="*/ 216946 w 1078704"/>
              <a:gd name="connsiteY13" fmla="*/ 459695 h 712798"/>
              <a:gd name="connsiteX14" fmla="*/ 241051 w 1078704"/>
              <a:gd name="connsiteY14" fmla="*/ 477774 h 712798"/>
              <a:gd name="connsiteX15" fmla="*/ 126552 w 1078704"/>
              <a:gd name="connsiteY15" fmla="*/ 580221 h 712798"/>
              <a:gd name="connsiteX0" fmla="*/ 934073 w 936624"/>
              <a:gd name="connsiteY0" fmla="*/ 0 h 614680"/>
              <a:gd name="connsiteX1" fmla="*/ 464024 w 936624"/>
              <a:gd name="connsiteY1" fmla="*/ 488128 h 614680"/>
              <a:gd name="connsiteX2" fmla="*/ 289261 w 936624"/>
              <a:gd name="connsiteY2" fmla="*/ 259129 h 614680"/>
              <a:gd name="connsiteX3" fmla="*/ 0 w 936624"/>
              <a:gd name="connsiteY3" fmla="*/ 500181 h 614680"/>
              <a:gd name="connsiteX4" fmla="*/ 132578 w 936624"/>
              <a:gd name="connsiteY4" fmla="*/ 614680 h 614680"/>
              <a:gd name="connsiteX5" fmla="*/ 283235 w 936624"/>
              <a:gd name="connsiteY5" fmla="*/ 476075 h 614680"/>
              <a:gd name="connsiteX6" fmla="*/ 464024 w 936624"/>
              <a:gd name="connsiteY6" fmla="*/ 584548 h 614680"/>
              <a:gd name="connsiteX7" fmla="*/ 626733 w 936624"/>
              <a:gd name="connsiteY7" fmla="*/ 506207 h 614680"/>
              <a:gd name="connsiteX8" fmla="*/ 650838 w 936624"/>
              <a:gd name="connsiteY8" fmla="*/ 548391 h 614680"/>
              <a:gd name="connsiteX9" fmla="*/ 934073 w 936624"/>
              <a:gd name="connsiteY9" fmla="*/ 0 h 614680"/>
              <a:gd name="connsiteX10" fmla="*/ 126552 w 936624"/>
              <a:gd name="connsiteY10" fmla="*/ 482102 h 614680"/>
              <a:gd name="connsiteX11" fmla="*/ 108473 w 936624"/>
              <a:gd name="connsiteY11" fmla="*/ 464023 h 614680"/>
              <a:gd name="connsiteX12" fmla="*/ 216946 w 936624"/>
              <a:gd name="connsiteY12" fmla="*/ 361576 h 614680"/>
              <a:gd name="connsiteX13" fmla="*/ 241051 w 936624"/>
              <a:gd name="connsiteY13" fmla="*/ 379655 h 614680"/>
              <a:gd name="connsiteX14" fmla="*/ 126552 w 936624"/>
              <a:gd name="connsiteY14" fmla="*/ 482102 h 614680"/>
              <a:gd name="connsiteX0" fmla="*/ 650838 w 660207"/>
              <a:gd name="connsiteY0" fmla="*/ 289261 h 355550"/>
              <a:gd name="connsiteX1" fmla="*/ 464024 w 660207"/>
              <a:gd name="connsiteY1" fmla="*/ 228998 h 355550"/>
              <a:gd name="connsiteX2" fmla="*/ 289261 w 660207"/>
              <a:gd name="connsiteY2" fmla="*/ -1 h 355550"/>
              <a:gd name="connsiteX3" fmla="*/ 0 w 660207"/>
              <a:gd name="connsiteY3" fmla="*/ 241051 h 355550"/>
              <a:gd name="connsiteX4" fmla="*/ 132578 w 660207"/>
              <a:gd name="connsiteY4" fmla="*/ 355550 h 355550"/>
              <a:gd name="connsiteX5" fmla="*/ 283235 w 660207"/>
              <a:gd name="connsiteY5" fmla="*/ 216945 h 355550"/>
              <a:gd name="connsiteX6" fmla="*/ 464024 w 660207"/>
              <a:gd name="connsiteY6" fmla="*/ 325418 h 355550"/>
              <a:gd name="connsiteX7" fmla="*/ 626733 w 660207"/>
              <a:gd name="connsiteY7" fmla="*/ 247077 h 355550"/>
              <a:gd name="connsiteX8" fmla="*/ 650838 w 660207"/>
              <a:gd name="connsiteY8" fmla="*/ 289261 h 355550"/>
              <a:gd name="connsiteX9" fmla="*/ 126552 w 660207"/>
              <a:gd name="connsiteY9" fmla="*/ 222972 h 355550"/>
              <a:gd name="connsiteX10" fmla="*/ 108473 w 660207"/>
              <a:gd name="connsiteY10" fmla="*/ 204893 h 355550"/>
              <a:gd name="connsiteX11" fmla="*/ 216946 w 660207"/>
              <a:gd name="connsiteY11" fmla="*/ 102446 h 355550"/>
              <a:gd name="connsiteX12" fmla="*/ 241051 w 660207"/>
              <a:gd name="connsiteY12" fmla="*/ 120525 h 355550"/>
              <a:gd name="connsiteX13" fmla="*/ 126552 w 660207"/>
              <a:gd name="connsiteY13" fmla="*/ 222972 h 355550"/>
              <a:gd name="connsiteX0" fmla="*/ 626733 w 626734"/>
              <a:gd name="connsiteY0" fmla="*/ 247078 h 355551"/>
              <a:gd name="connsiteX1" fmla="*/ 464024 w 626734"/>
              <a:gd name="connsiteY1" fmla="*/ 228999 h 355551"/>
              <a:gd name="connsiteX2" fmla="*/ 289261 w 626734"/>
              <a:gd name="connsiteY2" fmla="*/ 0 h 355551"/>
              <a:gd name="connsiteX3" fmla="*/ 0 w 626734"/>
              <a:gd name="connsiteY3" fmla="*/ 241052 h 355551"/>
              <a:gd name="connsiteX4" fmla="*/ 132578 w 626734"/>
              <a:gd name="connsiteY4" fmla="*/ 355551 h 355551"/>
              <a:gd name="connsiteX5" fmla="*/ 283235 w 626734"/>
              <a:gd name="connsiteY5" fmla="*/ 216946 h 355551"/>
              <a:gd name="connsiteX6" fmla="*/ 464024 w 626734"/>
              <a:gd name="connsiteY6" fmla="*/ 325419 h 355551"/>
              <a:gd name="connsiteX7" fmla="*/ 626733 w 626734"/>
              <a:gd name="connsiteY7" fmla="*/ 247078 h 355551"/>
              <a:gd name="connsiteX8" fmla="*/ 126552 w 626734"/>
              <a:gd name="connsiteY8" fmla="*/ 222973 h 355551"/>
              <a:gd name="connsiteX9" fmla="*/ 108473 w 626734"/>
              <a:gd name="connsiteY9" fmla="*/ 204894 h 355551"/>
              <a:gd name="connsiteX10" fmla="*/ 216946 w 626734"/>
              <a:gd name="connsiteY10" fmla="*/ 102447 h 355551"/>
              <a:gd name="connsiteX11" fmla="*/ 241051 w 626734"/>
              <a:gd name="connsiteY11" fmla="*/ 120526 h 355551"/>
              <a:gd name="connsiteX12" fmla="*/ 126552 w 626734"/>
              <a:gd name="connsiteY12" fmla="*/ 222973 h 3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734" h="355551">
                <a:moveTo>
                  <a:pt x="626733" y="247078"/>
                </a:moveTo>
                <a:cubicBezTo>
                  <a:pt x="626733" y="231008"/>
                  <a:pt x="520269" y="270179"/>
                  <a:pt x="464024" y="228999"/>
                </a:cubicBezTo>
                <a:cubicBezTo>
                  <a:pt x="407779" y="187819"/>
                  <a:pt x="451971" y="0"/>
                  <a:pt x="289261" y="0"/>
                </a:cubicBezTo>
                <a:cubicBezTo>
                  <a:pt x="180788" y="0"/>
                  <a:pt x="0" y="114500"/>
                  <a:pt x="0" y="241052"/>
                </a:cubicBezTo>
                <a:cubicBezTo>
                  <a:pt x="0" y="295288"/>
                  <a:pt x="42184" y="355551"/>
                  <a:pt x="132578" y="355551"/>
                </a:cubicBezTo>
                <a:cubicBezTo>
                  <a:pt x="241051" y="355551"/>
                  <a:pt x="216946" y="216946"/>
                  <a:pt x="283235" y="216946"/>
                </a:cubicBezTo>
                <a:cubicBezTo>
                  <a:pt x="343498" y="216946"/>
                  <a:pt x="325419" y="325419"/>
                  <a:pt x="464024" y="325419"/>
                </a:cubicBezTo>
                <a:cubicBezTo>
                  <a:pt x="542365" y="325419"/>
                  <a:pt x="626733" y="263148"/>
                  <a:pt x="626733" y="247078"/>
                </a:cubicBezTo>
                <a:close/>
                <a:moveTo>
                  <a:pt x="126552" y="222973"/>
                </a:moveTo>
                <a:cubicBezTo>
                  <a:pt x="108473" y="222973"/>
                  <a:pt x="108473" y="216946"/>
                  <a:pt x="108473" y="204894"/>
                </a:cubicBezTo>
                <a:cubicBezTo>
                  <a:pt x="108473" y="162710"/>
                  <a:pt x="180788" y="102447"/>
                  <a:pt x="216946" y="102447"/>
                </a:cubicBezTo>
                <a:cubicBezTo>
                  <a:pt x="228999" y="102447"/>
                  <a:pt x="241051" y="108474"/>
                  <a:pt x="241051" y="120526"/>
                </a:cubicBezTo>
                <a:cubicBezTo>
                  <a:pt x="235025" y="138605"/>
                  <a:pt x="156683" y="222973"/>
                  <a:pt x="126552" y="222973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AE3DC955-58F8-46E0-9B59-9C12458A13A1}"/>
              </a:ext>
            </a:extLst>
          </p:cNvPr>
          <p:cNvSpPr/>
          <p:nvPr userDrawn="1"/>
        </p:nvSpPr>
        <p:spPr>
          <a:xfrm>
            <a:off x="5984748" y="4816987"/>
            <a:ext cx="259015" cy="307366"/>
          </a:xfrm>
          <a:custGeom>
            <a:avLst/>
            <a:gdLst>
              <a:gd name="connsiteX0" fmla="*/ 30131 w 451970"/>
              <a:gd name="connsiteY0" fmla="*/ 84368 h 536338"/>
              <a:gd name="connsiteX1" fmla="*/ 78342 w 451970"/>
              <a:gd name="connsiteY1" fmla="*/ 162709 h 536338"/>
              <a:gd name="connsiteX2" fmla="*/ 253104 w 451970"/>
              <a:gd name="connsiteY2" fmla="*/ 96420 h 536338"/>
              <a:gd name="connsiteX3" fmla="*/ 289261 w 451970"/>
              <a:gd name="connsiteY3" fmla="*/ 120526 h 536338"/>
              <a:gd name="connsiteX4" fmla="*/ 0 w 451970"/>
              <a:gd name="connsiteY4" fmla="*/ 457997 h 536338"/>
              <a:gd name="connsiteX5" fmla="*/ 126552 w 451970"/>
              <a:gd name="connsiteY5" fmla="*/ 536339 h 536338"/>
              <a:gd name="connsiteX6" fmla="*/ 451971 w 451970"/>
              <a:gd name="connsiteY6" fmla="*/ 409787 h 536338"/>
              <a:gd name="connsiteX7" fmla="*/ 427866 w 451970"/>
              <a:gd name="connsiteY7" fmla="*/ 385682 h 536338"/>
              <a:gd name="connsiteX8" fmla="*/ 180788 w 451970"/>
              <a:gd name="connsiteY8" fmla="*/ 445945 h 536338"/>
              <a:gd name="connsiteX9" fmla="*/ 132578 w 451970"/>
              <a:gd name="connsiteY9" fmla="*/ 415813 h 536338"/>
              <a:gd name="connsiteX10" fmla="*/ 409787 w 451970"/>
              <a:gd name="connsiteY10" fmla="*/ 108473 h 536338"/>
              <a:gd name="connsiteX11" fmla="*/ 283235 w 451970"/>
              <a:gd name="connsiteY11" fmla="*/ 0 h 536338"/>
              <a:gd name="connsiteX12" fmla="*/ 30131 w 451970"/>
              <a:gd name="connsiteY12" fmla="*/ 84368 h 53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70" h="536338">
                <a:moveTo>
                  <a:pt x="30131" y="84368"/>
                </a:moveTo>
                <a:cubicBezTo>
                  <a:pt x="6027" y="102447"/>
                  <a:pt x="48210" y="174762"/>
                  <a:pt x="78342" y="162709"/>
                </a:cubicBezTo>
                <a:cubicBezTo>
                  <a:pt x="102447" y="150657"/>
                  <a:pt x="198867" y="96420"/>
                  <a:pt x="253104" y="96420"/>
                </a:cubicBezTo>
                <a:cubicBezTo>
                  <a:pt x="277209" y="96420"/>
                  <a:pt x="289261" y="108473"/>
                  <a:pt x="289261" y="120526"/>
                </a:cubicBezTo>
                <a:cubicBezTo>
                  <a:pt x="289261" y="174762"/>
                  <a:pt x="0" y="319392"/>
                  <a:pt x="0" y="457997"/>
                </a:cubicBezTo>
                <a:cubicBezTo>
                  <a:pt x="0" y="488128"/>
                  <a:pt x="30131" y="536339"/>
                  <a:pt x="126552" y="536339"/>
                </a:cubicBezTo>
                <a:cubicBezTo>
                  <a:pt x="277209" y="536339"/>
                  <a:pt x="451971" y="470049"/>
                  <a:pt x="451971" y="409787"/>
                </a:cubicBezTo>
                <a:cubicBezTo>
                  <a:pt x="451971" y="397734"/>
                  <a:pt x="439918" y="385682"/>
                  <a:pt x="427866" y="385682"/>
                </a:cubicBezTo>
                <a:cubicBezTo>
                  <a:pt x="403761" y="385682"/>
                  <a:pt x="259130" y="445945"/>
                  <a:pt x="180788" y="445945"/>
                </a:cubicBezTo>
                <a:cubicBezTo>
                  <a:pt x="156684" y="445945"/>
                  <a:pt x="132578" y="433892"/>
                  <a:pt x="132578" y="415813"/>
                </a:cubicBezTo>
                <a:cubicBezTo>
                  <a:pt x="132578" y="331445"/>
                  <a:pt x="409787" y="204893"/>
                  <a:pt x="409787" y="108473"/>
                </a:cubicBezTo>
                <a:cubicBezTo>
                  <a:pt x="409787" y="24105"/>
                  <a:pt x="331445" y="0"/>
                  <a:pt x="283235" y="0"/>
                </a:cubicBezTo>
                <a:cubicBezTo>
                  <a:pt x="162710" y="6026"/>
                  <a:pt x="54237" y="72315"/>
                  <a:pt x="30131" y="8436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0" name="Vrije vorm: vorm 59">
            <a:extLst>
              <a:ext uri="{FF2B5EF4-FFF2-40B4-BE49-F238E27FC236}">
                <a16:creationId xmlns:a16="http://schemas.microsoft.com/office/drawing/2014/main" id="{0227D583-04F3-4FA7-A7A0-E1CC0D9EA018}"/>
              </a:ext>
            </a:extLst>
          </p:cNvPr>
          <p:cNvSpPr/>
          <p:nvPr userDrawn="1"/>
        </p:nvSpPr>
        <p:spPr>
          <a:xfrm>
            <a:off x="6851591" y="4823894"/>
            <a:ext cx="998403" cy="393487"/>
          </a:xfrm>
          <a:custGeom>
            <a:avLst/>
            <a:gdLst>
              <a:gd name="connsiteX0" fmla="*/ 1128740 w 1190923"/>
              <a:gd name="connsiteY0" fmla="*/ 131824 h 469363"/>
              <a:gd name="connsiteX1" fmla="*/ 873332 w 1190923"/>
              <a:gd name="connsiteY1" fmla="*/ 411950 h 469363"/>
              <a:gd name="connsiteX2" fmla="*/ 832138 w 1190923"/>
              <a:gd name="connsiteY2" fmla="*/ 453144 h 469363"/>
              <a:gd name="connsiteX3" fmla="*/ 841767 w 1190923"/>
              <a:gd name="connsiteY3" fmla="*/ 469363 h 469363"/>
              <a:gd name="connsiteX4" fmla="*/ 832138 w 1190923"/>
              <a:gd name="connsiteY4" fmla="*/ 453144 h 469363"/>
              <a:gd name="connsiteX5" fmla="*/ 873332 w 1190923"/>
              <a:gd name="connsiteY5" fmla="*/ 411950 h 469363"/>
              <a:gd name="connsiteX6" fmla="*/ 1128740 w 1190923"/>
              <a:gd name="connsiteY6" fmla="*/ 131824 h 469363"/>
              <a:gd name="connsiteX7" fmla="*/ 1117412 w 1190923"/>
              <a:gd name="connsiteY7" fmla="*/ 91144 h 469363"/>
              <a:gd name="connsiteX8" fmla="*/ 1117412 w 1190923"/>
              <a:gd name="connsiteY8" fmla="*/ 91144 h 469363"/>
              <a:gd name="connsiteX9" fmla="*/ 1128740 w 1190923"/>
              <a:gd name="connsiteY9" fmla="*/ 131824 h 469363"/>
              <a:gd name="connsiteX10" fmla="*/ 1125780 w 1190923"/>
              <a:gd name="connsiteY10" fmla="*/ 107815 h 469363"/>
              <a:gd name="connsiteX11" fmla="*/ 1161117 w 1190923"/>
              <a:gd name="connsiteY11" fmla="*/ 19710 h 469363"/>
              <a:gd name="connsiteX12" fmla="*/ 1176115 w 1190923"/>
              <a:gd name="connsiteY12" fmla="*/ 29352 h 469363"/>
              <a:gd name="connsiteX13" fmla="*/ 1190923 w 1190923"/>
              <a:gd name="connsiteY13" fmla="*/ 56583 h 469363"/>
              <a:gd name="connsiteX14" fmla="*/ 1176115 w 1190923"/>
              <a:gd name="connsiteY14" fmla="*/ 29352 h 469363"/>
              <a:gd name="connsiteX15" fmla="*/ 1095785 w 1190923"/>
              <a:gd name="connsiteY15" fmla="*/ 0 h 469363"/>
              <a:gd name="connsiteX16" fmla="*/ 1140971 w 1190923"/>
              <a:gd name="connsiteY16" fmla="*/ 6759 h 469363"/>
              <a:gd name="connsiteX17" fmla="*/ 1147365 w 1190923"/>
              <a:gd name="connsiteY17" fmla="*/ 10870 h 469363"/>
              <a:gd name="connsiteX18" fmla="*/ 1095480 w 1190923"/>
              <a:gd name="connsiteY18" fmla="*/ 81690 h 469363"/>
              <a:gd name="connsiteX19" fmla="*/ 1087546 w 1190923"/>
              <a:gd name="connsiteY19" fmla="*/ 78270 h 469363"/>
              <a:gd name="connsiteX20" fmla="*/ 988678 w 1190923"/>
              <a:gd name="connsiteY20" fmla="*/ 234811 h 469363"/>
              <a:gd name="connsiteX21" fmla="*/ 840376 w 1190923"/>
              <a:gd name="connsiteY21" fmla="*/ 263648 h 469363"/>
              <a:gd name="connsiteX22" fmla="*/ 745628 w 1190923"/>
              <a:gd name="connsiteY22" fmla="*/ 276007 h 469363"/>
              <a:gd name="connsiteX23" fmla="*/ 593206 w 1190923"/>
              <a:gd name="connsiteY23" fmla="*/ 181258 h 469363"/>
              <a:gd name="connsiteX24" fmla="*/ 440785 w 1190923"/>
              <a:gd name="connsiteY24" fmla="*/ 263648 h 469363"/>
              <a:gd name="connsiteX25" fmla="*/ 341918 w 1190923"/>
              <a:gd name="connsiteY25" fmla="*/ 205975 h 469363"/>
              <a:gd name="connsiteX26" fmla="*/ 313082 w 1190923"/>
              <a:gd name="connsiteY26" fmla="*/ 173019 h 469363"/>
              <a:gd name="connsiteX27" fmla="*/ 127704 w 1190923"/>
              <a:gd name="connsiteY27" fmla="*/ 288364 h 469363"/>
              <a:gd name="connsiteX28" fmla="*/ 45315 w 1190923"/>
              <a:gd name="connsiteY28" fmla="*/ 234811 h 469363"/>
              <a:gd name="connsiteX29" fmla="*/ 0 w 1190923"/>
              <a:gd name="connsiteY29" fmla="*/ 160661 h 469363"/>
              <a:gd name="connsiteX30" fmla="*/ 61793 w 1190923"/>
              <a:gd name="connsiteY30" fmla="*/ 102988 h 469363"/>
              <a:gd name="connsiteX31" fmla="*/ 148302 w 1190923"/>
              <a:gd name="connsiteY31" fmla="*/ 210094 h 469363"/>
              <a:gd name="connsiteX32" fmla="*/ 271887 w 1190923"/>
              <a:gd name="connsiteY32" fmla="*/ 115346 h 469363"/>
              <a:gd name="connsiteX33" fmla="*/ 383112 w 1190923"/>
              <a:gd name="connsiteY33" fmla="*/ 37076 h 469363"/>
              <a:gd name="connsiteX34" fmla="*/ 420188 w 1190923"/>
              <a:gd name="connsiteY34" fmla="*/ 90629 h 469363"/>
              <a:gd name="connsiteX35" fmla="*/ 403710 w 1190923"/>
              <a:gd name="connsiteY35" fmla="*/ 148302 h 469363"/>
              <a:gd name="connsiteX36" fmla="*/ 440785 w 1190923"/>
              <a:gd name="connsiteY36" fmla="*/ 197736 h 469363"/>
              <a:gd name="connsiteX37" fmla="*/ 560251 w 1190923"/>
              <a:gd name="connsiteY37" fmla="*/ 94749 h 469363"/>
              <a:gd name="connsiteX38" fmla="*/ 634402 w 1190923"/>
              <a:gd name="connsiteY38" fmla="*/ 45315 h 469363"/>
              <a:gd name="connsiteX39" fmla="*/ 704433 w 1190923"/>
              <a:gd name="connsiteY39" fmla="*/ 119465 h 469363"/>
              <a:gd name="connsiteX40" fmla="*/ 778584 w 1190923"/>
              <a:gd name="connsiteY40" fmla="*/ 197736 h 469363"/>
              <a:gd name="connsiteX41" fmla="*/ 968081 w 1190923"/>
              <a:gd name="connsiteY41" fmla="*/ 119465 h 469363"/>
              <a:gd name="connsiteX42" fmla="*/ 1095785 w 1190923"/>
              <a:gd name="connsiteY42" fmla="*/ 0 h 4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923" h="469363">
                <a:moveTo>
                  <a:pt x="1128740" y="131824"/>
                </a:moveTo>
                <a:cubicBezTo>
                  <a:pt x="1128740" y="181258"/>
                  <a:pt x="1112263" y="292484"/>
                  <a:pt x="873332" y="411950"/>
                </a:cubicBezTo>
                <a:cubicBezTo>
                  <a:pt x="848615" y="424308"/>
                  <a:pt x="832138" y="440786"/>
                  <a:pt x="832138" y="453144"/>
                </a:cubicBezTo>
                <a:lnTo>
                  <a:pt x="841767" y="469363"/>
                </a:lnTo>
                <a:lnTo>
                  <a:pt x="832138" y="453144"/>
                </a:lnTo>
                <a:cubicBezTo>
                  <a:pt x="832138" y="440786"/>
                  <a:pt x="848615" y="424308"/>
                  <a:pt x="873332" y="411950"/>
                </a:cubicBezTo>
                <a:cubicBezTo>
                  <a:pt x="1112263" y="292484"/>
                  <a:pt x="1128740" y="181258"/>
                  <a:pt x="1128740" y="131824"/>
                </a:cubicBezTo>
                <a:close/>
                <a:moveTo>
                  <a:pt x="1117412" y="91144"/>
                </a:moveTo>
                <a:lnTo>
                  <a:pt x="1117412" y="91144"/>
                </a:lnTo>
                <a:cubicBezTo>
                  <a:pt x="1124621" y="99898"/>
                  <a:pt x="1128740" y="113287"/>
                  <a:pt x="1128740" y="131824"/>
                </a:cubicBezTo>
                <a:cubicBezTo>
                  <a:pt x="1128740" y="122556"/>
                  <a:pt x="1127710" y="114574"/>
                  <a:pt x="1125780" y="107815"/>
                </a:cubicBezTo>
                <a:close/>
                <a:moveTo>
                  <a:pt x="1161117" y="19710"/>
                </a:moveTo>
                <a:lnTo>
                  <a:pt x="1176115" y="29352"/>
                </a:lnTo>
                <a:lnTo>
                  <a:pt x="1190923" y="56583"/>
                </a:lnTo>
                <a:lnTo>
                  <a:pt x="1176115" y="29352"/>
                </a:lnTo>
                <a:close/>
                <a:moveTo>
                  <a:pt x="1095785" y="0"/>
                </a:moveTo>
                <a:cubicBezTo>
                  <a:pt x="1112263" y="0"/>
                  <a:pt x="1127453" y="2060"/>
                  <a:pt x="1140971" y="6759"/>
                </a:cubicBezTo>
                <a:lnTo>
                  <a:pt x="1147365" y="10870"/>
                </a:lnTo>
                <a:lnTo>
                  <a:pt x="1095480" y="81690"/>
                </a:lnTo>
                <a:lnTo>
                  <a:pt x="1087546" y="78270"/>
                </a:lnTo>
                <a:cubicBezTo>
                  <a:pt x="1021634" y="78270"/>
                  <a:pt x="1054589" y="193616"/>
                  <a:pt x="988678" y="234811"/>
                </a:cubicBezTo>
                <a:cubicBezTo>
                  <a:pt x="959842" y="251289"/>
                  <a:pt x="906288" y="255409"/>
                  <a:pt x="840376" y="263648"/>
                </a:cubicBezTo>
                <a:cubicBezTo>
                  <a:pt x="786823" y="271887"/>
                  <a:pt x="778584" y="276007"/>
                  <a:pt x="745628" y="276007"/>
                </a:cubicBezTo>
                <a:cubicBezTo>
                  <a:pt x="659119" y="276007"/>
                  <a:pt x="671477" y="181258"/>
                  <a:pt x="593206" y="181258"/>
                </a:cubicBezTo>
                <a:cubicBezTo>
                  <a:pt x="535534" y="181258"/>
                  <a:pt x="535534" y="263648"/>
                  <a:pt x="440785" y="263648"/>
                </a:cubicBezTo>
                <a:cubicBezTo>
                  <a:pt x="391352" y="263648"/>
                  <a:pt x="346037" y="247170"/>
                  <a:pt x="341918" y="205975"/>
                </a:cubicBezTo>
                <a:cubicBezTo>
                  <a:pt x="337799" y="189497"/>
                  <a:pt x="329559" y="173019"/>
                  <a:pt x="313082" y="173019"/>
                </a:cubicBezTo>
                <a:cubicBezTo>
                  <a:pt x="259528" y="173019"/>
                  <a:pt x="234811" y="288364"/>
                  <a:pt x="127704" y="288364"/>
                </a:cubicBezTo>
                <a:cubicBezTo>
                  <a:pt x="90629" y="288364"/>
                  <a:pt x="70032" y="263648"/>
                  <a:pt x="45315" y="234811"/>
                </a:cubicBezTo>
                <a:cubicBezTo>
                  <a:pt x="20597" y="210094"/>
                  <a:pt x="0" y="193616"/>
                  <a:pt x="0" y="160661"/>
                </a:cubicBezTo>
                <a:cubicBezTo>
                  <a:pt x="0" y="140063"/>
                  <a:pt x="20597" y="102988"/>
                  <a:pt x="61793" y="102988"/>
                </a:cubicBezTo>
                <a:cubicBezTo>
                  <a:pt x="144183" y="102988"/>
                  <a:pt x="78270" y="210094"/>
                  <a:pt x="148302" y="210094"/>
                </a:cubicBezTo>
                <a:cubicBezTo>
                  <a:pt x="193616" y="210094"/>
                  <a:pt x="238931" y="148302"/>
                  <a:pt x="271887" y="115346"/>
                </a:cubicBezTo>
                <a:cubicBezTo>
                  <a:pt x="284245" y="107107"/>
                  <a:pt x="341918" y="37076"/>
                  <a:pt x="383112" y="37076"/>
                </a:cubicBezTo>
                <a:cubicBezTo>
                  <a:pt x="411950" y="37076"/>
                  <a:pt x="420188" y="74151"/>
                  <a:pt x="420188" y="90629"/>
                </a:cubicBezTo>
                <a:cubicBezTo>
                  <a:pt x="420188" y="115346"/>
                  <a:pt x="403710" y="127704"/>
                  <a:pt x="403710" y="148302"/>
                </a:cubicBezTo>
                <a:cubicBezTo>
                  <a:pt x="403710" y="173019"/>
                  <a:pt x="420188" y="197736"/>
                  <a:pt x="440785" y="197736"/>
                </a:cubicBezTo>
                <a:cubicBezTo>
                  <a:pt x="465503" y="197736"/>
                  <a:pt x="514937" y="140063"/>
                  <a:pt x="560251" y="94749"/>
                </a:cubicBezTo>
                <a:cubicBezTo>
                  <a:pt x="584968" y="70032"/>
                  <a:pt x="609685" y="45315"/>
                  <a:pt x="634402" y="45315"/>
                </a:cubicBezTo>
                <a:cubicBezTo>
                  <a:pt x="667358" y="45315"/>
                  <a:pt x="692074" y="61793"/>
                  <a:pt x="704433" y="119465"/>
                </a:cubicBezTo>
                <a:cubicBezTo>
                  <a:pt x="716792" y="181258"/>
                  <a:pt x="716792" y="197736"/>
                  <a:pt x="778584" y="197736"/>
                </a:cubicBezTo>
                <a:cubicBezTo>
                  <a:pt x="840376" y="197736"/>
                  <a:pt x="951602" y="181258"/>
                  <a:pt x="968081" y="119465"/>
                </a:cubicBezTo>
                <a:cubicBezTo>
                  <a:pt x="984559" y="65913"/>
                  <a:pt x="988678" y="4120"/>
                  <a:pt x="1095785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038FE70B-05C3-43CD-8B60-F86554759EAB}"/>
              </a:ext>
            </a:extLst>
          </p:cNvPr>
          <p:cNvSpPr/>
          <p:nvPr userDrawn="1"/>
        </p:nvSpPr>
        <p:spPr>
          <a:xfrm>
            <a:off x="5109456" y="4347304"/>
            <a:ext cx="1013436" cy="1174207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156683 w 3115585"/>
              <a:gd name="connsiteY4" fmla="*/ 1627095 h 2048934"/>
              <a:gd name="connsiteX5" fmla="*/ 1458359 w 3115585"/>
              <a:gd name="connsiteY5" fmla="*/ 1054599 h 2048934"/>
              <a:gd name="connsiteX6" fmla="*/ 1904303 w 3115585"/>
              <a:gd name="connsiteY6" fmla="*/ 2048934 h 2048934"/>
              <a:gd name="connsiteX7" fmla="*/ 2585273 w 3115585"/>
              <a:gd name="connsiteY7" fmla="*/ 1795830 h 2048934"/>
              <a:gd name="connsiteX8" fmla="*/ 2555141 w 3115585"/>
              <a:gd name="connsiteY8" fmla="*/ 1747620 h 2048934"/>
              <a:gd name="connsiteX9" fmla="*/ 1958540 w 3115585"/>
              <a:gd name="connsiteY9" fmla="*/ 1940461 h 2048934"/>
              <a:gd name="connsiteX10" fmla="*/ 1639147 w 3115585"/>
              <a:gd name="connsiteY10" fmla="*/ 1006388 h 2048934"/>
              <a:gd name="connsiteX11" fmla="*/ 2350248 w 3115585"/>
              <a:gd name="connsiteY11" fmla="*/ 891889 h 2048934"/>
              <a:gd name="connsiteX12" fmla="*/ 2645536 w 3115585"/>
              <a:gd name="connsiteY12" fmla="*/ 982283 h 2048934"/>
              <a:gd name="connsiteX13" fmla="*/ 2687719 w 3115585"/>
              <a:gd name="connsiteY13" fmla="*/ 928047 h 2048934"/>
              <a:gd name="connsiteX14" fmla="*/ 2302038 w 3115585"/>
              <a:gd name="connsiteY14" fmla="*/ 777390 h 2048934"/>
              <a:gd name="connsiteX15" fmla="*/ 1723515 w 3115585"/>
              <a:gd name="connsiteY15" fmla="*/ 855731 h 2048934"/>
              <a:gd name="connsiteX16" fmla="*/ 2820298 w 3115585"/>
              <a:gd name="connsiteY16" fmla="*/ 102447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2919071 w 3232437"/>
              <a:gd name="connsiteY0" fmla="*/ 0 h 2048934"/>
              <a:gd name="connsiteX1" fmla="*/ 1665605 w 3232437"/>
              <a:gd name="connsiteY1" fmla="*/ 903942 h 2048934"/>
              <a:gd name="connsiteX2" fmla="*/ 116852 w 3232437"/>
              <a:gd name="connsiteY2" fmla="*/ 1651200 h 2048934"/>
              <a:gd name="connsiteX3" fmla="*/ 273535 w 3232437"/>
              <a:gd name="connsiteY3" fmla="*/ 1627095 h 2048934"/>
              <a:gd name="connsiteX4" fmla="*/ 1575211 w 3232437"/>
              <a:gd name="connsiteY4" fmla="*/ 1054599 h 2048934"/>
              <a:gd name="connsiteX5" fmla="*/ 2021155 w 3232437"/>
              <a:gd name="connsiteY5" fmla="*/ 2048934 h 2048934"/>
              <a:gd name="connsiteX6" fmla="*/ 2702125 w 3232437"/>
              <a:gd name="connsiteY6" fmla="*/ 1795830 h 2048934"/>
              <a:gd name="connsiteX7" fmla="*/ 2671993 w 3232437"/>
              <a:gd name="connsiteY7" fmla="*/ 1747620 h 2048934"/>
              <a:gd name="connsiteX8" fmla="*/ 2075392 w 3232437"/>
              <a:gd name="connsiteY8" fmla="*/ 1940461 h 2048934"/>
              <a:gd name="connsiteX9" fmla="*/ 1755999 w 3232437"/>
              <a:gd name="connsiteY9" fmla="*/ 1006388 h 2048934"/>
              <a:gd name="connsiteX10" fmla="*/ 2467100 w 3232437"/>
              <a:gd name="connsiteY10" fmla="*/ 891889 h 2048934"/>
              <a:gd name="connsiteX11" fmla="*/ 2762388 w 3232437"/>
              <a:gd name="connsiteY11" fmla="*/ 982283 h 2048934"/>
              <a:gd name="connsiteX12" fmla="*/ 2804571 w 3232437"/>
              <a:gd name="connsiteY12" fmla="*/ 928047 h 2048934"/>
              <a:gd name="connsiteX13" fmla="*/ 2418890 w 3232437"/>
              <a:gd name="connsiteY13" fmla="*/ 777390 h 2048934"/>
              <a:gd name="connsiteX14" fmla="*/ 1840367 w 3232437"/>
              <a:gd name="connsiteY14" fmla="*/ 855731 h 2048934"/>
              <a:gd name="connsiteX15" fmla="*/ 2937150 w 3232437"/>
              <a:gd name="connsiteY15" fmla="*/ 102447 h 2048934"/>
              <a:gd name="connsiteX16" fmla="*/ 3232437 w 3232437"/>
              <a:gd name="connsiteY16" fmla="*/ 84368 h 2048934"/>
              <a:gd name="connsiteX17" fmla="*/ 2919071 w 3232437"/>
              <a:gd name="connsiteY17" fmla="*/ 0 h 2048934"/>
              <a:gd name="connsiteX0" fmla="*/ 2802365 w 3115731"/>
              <a:gd name="connsiteY0" fmla="*/ 0 h 2048934"/>
              <a:gd name="connsiteX1" fmla="*/ 1548899 w 3115731"/>
              <a:gd name="connsiteY1" fmla="*/ 903942 h 2048934"/>
              <a:gd name="connsiteX2" fmla="*/ 146 w 3115731"/>
              <a:gd name="connsiteY2" fmla="*/ 1651200 h 2048934"/>
              <a:gd name="connsiteX3" fmla="*/ 1458505 w 3115731"/>
              <a:gd name="connsiteY3" fmla="*/ 1054599 h 2048934"/>
              <a:gd name="connsiteX4" fmla="*/ 1904449 w 3115731"/>
              <a:gd name="connsiteY4" fmla="*/ 2048934 h 2048934"/>
              <a:gd name="connsiteX5" fmla="*/ 2585419 w 3115731"/>
              <a:gd name="connsiteY5" fmla="*/ 1795830 h 2048934"/>
              <a:gd name="connsiteX6" fmla="*/ 2555287 w 3115731"/>
              <a:gd name="connsiteY6" fmla="*/ 1747620 h 2048934"/>
              <a:gd name="connsiteX7" fmla="*/ 1958686 w 3115731"/>
              <a:gd name="connsiteY7" fmla="*/ 1940461 h 2048934"/>
              <a:gd name="connsiteX8" fmla="*/ 1639293 w 3115731"/>
              <a:gd name="connsiteY8" fmla="*/ 1006388 h 2048934"/>
              <a:gd name="connsiteX9" fmla="*/ 2350394 w 3115731"/>
              <a:gd name="connsiteY9" fmla="*/ 891889 h 2048934"/>
              <a:gd name="connsiteX10" fmla="*/ 2645682 w 3115731"/>
              <a:gd name="connsiteY10" fmla="*/ 982283 h 2048934"/>
              <a:gd name="connsiteX11" fmla="*/ 2687865 w 3115731"/>
              <a:gd name="connsiteY11" fmla="*/ 928047 h 2048934"/>
              <a:gd name="connsiteX12" fmla="*/ 2302184 w 3115731"/>
              <a:gd name="connsiteY12" fmla="*/ 777390 h 2048934"/>
              <a:gd name="connsiteX13" fmla="*/ 1723661 w 3115731"/>
              <a:gd name="connsiteY13" fmla="*/ 855731 h 2048934"/>
              <a:gd name="connsiteX14" fmla="*/ 2820444 w 3115731"/>
              <a:gd name="connsiteY14" fmla="*/ 102447 h 2048934"/>
              <a:gd name="connsiteX15" fmla="*/ 3115731 w 3115731"/>
              <a:gd name="connsiteY15" fmla="*/ 84368 h 2048934"/>
              <a:gd name="connsiteX16" fmla="*/ 2802365 w 3115731"/>
              <a:gd name="connsiteY16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954849 w 1768396"/>
              <a:gd name="connsiteY10" fmla="*/ 777390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1230259 w 1768396"/>
              <a:gd name="connsiteY10" fmla="*/ 938209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230259 w 1768396"/>
              <a:gd name="connsiteY9" fmla="*/ 938209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30259 w 1768396"/>
              <a:gd name="connsiteY8" fmla="*/ 938209 h 2048934"/>
              <a:gd name="connsiteX9" fmla="*/ 376326 w 1768396"/>
              <a:gd name="connsiteY9" fmla="*/ 855731 h 2048934"/>
              <a:gd name="connsiteX10" fmla="*/ 1473109 w 1768396"/>
              <a:gd name="connsiteY10" fmla="*/ 102447 h 2048934"/>
              <a:gd name="connsiteX11" fmla="*/ 1768396 w 1768396"/>
              <a:gd name="connsiteY11" fmla="*/ 84368 h 2048934"/>
              <a:gd name="connsiteX12" fmla="*/ 1455030 w 1768396"/>
              <a:gd name="connsiteY12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396" h="2048934">
                <a:moveTo>
                  <a:pt x="1455030" y="0"/>
                </a:moveTo>
                <a:cubicBezTo>
                  <a:pt x="1195900" y="0"/>
                  <a:pt x="707771" y="174762"/>
                  <a:pt x="201564" y="903942"/>
                </a:cubicBezTo>
                <a:lnTo>
                  <a:pt x="111170" y="1054599"/>
                </a:lnTo>
                <a:cubicBezTo>
                  <a:pt x="-123855" y="1500543"/>
                  <a:pt x="8723" y="2048934"/>
                  <a:pt x="557114" y="2048934"/>
                </a:cubicBezTo>
                <a:cubicBezTo>
                  <a:pt x="816244" y="2048934"/>
                  <a:pt x="1075374" y="1892251"/>
                  <a:pt x="1238084" y="1795830"/>
                </a:cubicBezTo>
                <a:cubicBezTo>
                  <a:pt x="1268215" y="1777752"/>
                  <a:pt x="1244110" y="1729541"/>
                  <a:pt x="1207952" y="1747620"/>
                </a:cubicBezTo>
                <a:cubicBezTo>
                  <a:pt x="1045243" y="1831988"/>
                  <a:pt x="834323" y="1940461"/>
                  <a:pt x="611351" y="1940461"/>
                </a:cubicBezTo>
                <a:cubicBezTo>
                  <a:pt x="20776" y="1940461"/>
                  <a:pt x="87065" y="1355912"/>
                  <a:pt x="291958" y="1006388"/>
                </a:cubicBezTo>
                <a:lnTo>
                  <a:pt x="376326" y="855731"/>
                </a:lnTo>
                <a:cubicBezTo>
                  <a:pt x="623403" y="518260"/>
                  <a:pt x="1033190" y="102447"/>
                  <a:pt x="1473109" y="102447"/>
                </a:cubicBezTo>
                <a:cubicBezTo>
                  <a:pt x="1599660" y="102447"/>
                  <a:pt x="1768396" y="144631"/>
                  <a:pt x="1768396" y="84368"/>
                </a:cubicBezTo>
                <a:cubicBezTo>
                  <a:pt x="1768396" y="12053"/>
                  <a:pt x="1527345" y="0"/>
                  <a:pt x="1455030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6F955525-BAF5-449F-81A2-45F01CBD3921}"/>
              </a:ext>
            </a:extLst>
          </p:cNvPr>
          <p:cNvSpPr/>
          <p:nvPr userDrawn="1"/>
        </p:nvSpPr>
        <p:spPr>
          <a:xfrm>
            <a:off x="4337406" y="4792812"/>
            <a:ext cx="1545772" cy="580196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307340 w 3115585"/>
              <a:gd name="connsiteY4" fmla="*/ 1735568 h 2048934"/>
              <a:gd name="connsiteX5" fmla="*/ 156683 w 3115585"/>
              <a:gd name="connsiteY5" fmla="*/ 1627095 h 2048934"/>
              <a:gd name="connsiteX6" fmla="*/ 1458359 w 3115585"/>
              <a:gd name="connsiteY6" fmla="*/ 1054599 h 2048934"/>
              <a:gd name="connsiteX7" fmla="*/ 1904303 w 3115585"/>
              <a:gd name="connsiteY7" fmla="*/ 2048934 h 2048934"/>
              <a:gd name="connsiteX8" fmla="*/ 2585273 w 3115585"/>
              <a:gd name="connsiteY8" fmla="*/ 1795830 h 2048934"/>
              <a:gd name="connsiteX9" fmla="*/ 2555141 w 3115585"/>
              <a:gd name="connsiteY9" fmla="*/ 1747620 h 2048934"/>
              <a:gd name="connsiteX10" fmla="*/ 1958540 w 3115585"/>
              <a:gd name="connsiteY10" fmla="*/ 1940461 h 2048934"/>
              <a:gd name="connsiteX11" fmla="*/ 1639147 w 3115585"/>
              <a:gd name="connsiteY11" fmla="*/ 1006388 h 2048934"/>
              <a:gd name="connsiteX12" fmla="*/ 2350248 w 3115585"/>
              <a:gd name="connsiteY12" fmla="*/ 891889 h 2048934"/>
              <a:gd name="connsiteX13" fmla="*/ 2645536 w 3115585"/>
              <a:gd name="connsiteY13" fmla="*/ 982283 h 2048934"/>
              <a:gd name="connsiteX14" fmla="*/ 2687719 w 3115585"/>
              <a:gd name="connsiteY14" fmla="*/ 928047 h 2048934"/>
              <a:gd name="connsiteX15" fmla="*/ 2302038 w 3115585"/>
              <a:gd name="connsiteY15" fmla="*/ 777390 h 2048934"/>
              <a:gd name="connsiteX16" fmla="*/ 1723515 w 3115585"/>
              <a:gd name="connsiteY16" fmla="*/ 855731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3115585 w 3115585"/>
              <a:gd name="connsiteY0" fmla="*/ 0 h 1964566"/>
              <a:gd name="connsiteX1" fmla="*/ 1548753 w 3115585"/>
              <a:gd name="connsiteY1" fmla="*/ 819574 h 1964566"/>
              <a:gd name="connsiteX2" fmla="*/ 0 w 3115585"/>
              <a:gd name="connsiteY2" fmla="*/ 1566832 h 1964566"/>
              <a:gd name="connsiteX3" fmla="*/ 204893 w 3115585"/>
              <a:gd name="connsiteY3" fmla="*/ 1705436 h 1964566"/>
              <a:gd name="connsiteX4" fmla="*/ 307340 w 3115585"/>
              <a:gd name="connsiteY4" fmla="*/ 1651200 h 1964566"/>
              <a:gd name="connsiteX5" fmla="*/ 156683 w 3115585"/>
              <a:gd name="connsiteY5" fmla="*/ 1542727 h 1964566"/>
              <a:gd name="connsiteX6" fmla="*/ 1458359 w 3115585"/>
              <a:gd name="connsiteY6" fmla="*/ 970231 h 1964566"/>
              <a:gd name="connsiteX7" fmla="*/ 1904303 w 3115585"/>
              <a:gd name="connsiteY7" fmla="*/ 1964566 h 1964566"/>
              <a:gd name="connsiteX8" fmla="*/ 2585273 w 3115585"/>
              <a:gd name="connsiteY8" fmla="*/ 1711462 h 1964566"/>
              <a:gd name="connsiteX9" fmla="*/ 2555141 w 3115585"/>
              <a:gd name="connsiteY9" fmla="*/ 1663252 h 1964566"/>
              <a:gd name="connsiteX10" fmla="*/ 1958540 w 3115585"/>
              <a:gd name="connsiteY10" fmla="*/ 1856093 h 1964566"/>
              <a:gd name="connsiteX11" fmla="*/ 1639147 w 3115585"/>
              <a:gd name="connsiteY11" fmla="*/ 922020 h 1964566"/>
              <a:gd name="connsiteX12" fmla="*/ 2350248 w 3115585"/>
              <a:gd name="connsiteY12" fmla="*/ 807521 h 1964566"/>
              <a:gd name="connsiteX13" fmla="*/ 2645536 w 3115585"/>
              <a:gd name="connsiteY13" fmla="*/ 897915 h 1964566"/>
              <a:gd name="connsiteX14" fmla="*/ 2687719 w 3115585"/>
              <a:gd name="connsiteY14" fmla="*/ 843679 h 1964566"/>
              <a:gd name="connsiteX15" fmla="*/ 2302038 w 3115585"/>
              <a:gd name="connsiteY15" fmla="*/ 693022 h 1964566"/>
              <a:gd name="connsiteX16" fmla="*/ 1723515 w 3115585"/>
              <a:gd name="connsiteY16" fmla="*/ 771363 h 1964566"/>
              <a:gd name="connsiteX17" fmla="*/ 3115585 w 3115585"/>
              <a:gd name="connsiteY17" fmla="*/ 0 h 1964566"/>
              <a:gd name="connsiteX0" fmla="*/ 1723515 w 2697295"/>
              <a:gd name="connsiteY0" fmla="*/ 78341 h 1271544"/>
              <a:gd name="connsiteX1" fmla="*/ 1548753 w 2697295"/>
              <a:gd name="connsiteY1" fmla="*/ 126552 h 1271544"/>
              <a:gd name="connsiteX2" fmla="*/ 0 w 2697295"/>
              <a:gd name="connsiteY2" fmla="*/ 873810 h 1271544"/>
              <a:gd name="connsiteX3" fmla="*/ 204893 w 2697295"/>
              <a:gd name="connsiteY3" fmla="*/ 1012414 h 1271544"/>
              <a:gd name="connsiteX4" fmla="*/ 307340 w 2697295"/>
              <a:gd name="connsiteY4" fmla="*/ 958178 h 1271544"/>
              <a:gd name="connsiteX5" fmla="*/ 156683 w 2697295"/>
              <a:gd name="connsiteY5" fmla="*/ 849705 h 1271544"/>
              <a:gd name="connsiteX6" fmla="*/ 1458359 w 2697295"/>
              <a:gd name="connsiteY6" fmla="*/ 277209 h 1271544"/>
              <a:gd name="connsiteX7" fmla="*/ 1904303 w 2697295"/>
              <a:gd name="connsiteY7" fmla="*/ 1271544 h 1271544"/>
              <a:gd name="connsiteX8" fmla="*/ 2585273 w 2697295"/>
              <a:gd name="connsiteY8" fmla="*/ 1018440 h 1271544"/>
              <a:gd name="connsiteX9" fmla="*/ 2555141 w 2697295"/>
              <a:gd name="connsiteY9" fmla="*/ 970230 h 1271544"/>
              <a:gd name="connsiteX10" fmla="*/ 1958540 w 2697295"/>
              <a:gd name="connsiteY10" fmla="*/ 1163071 h 1271544"/>
              <a:gd name="connsiteX11" fmla="*/ 1639147 w 2697295"/>
              <a:gd name="connsiteY11" fmla="*/ 228998 h 1271544"/>
              <a:gd name="connsiteX12" fmla="*/ 2350248 w 2697295"/>
              <a:gd name="connsiteY12" fmla="*/ 114499 h 1271544"/>
              <a:gd name="connsiteX13" fmla="*/ 2645536 w 2697295"/>
              <a:gd name="connsiteY13" fmla="*/ 204893 h 1271544"/>
              <a:gd name="connsiteX14" fmla="*/ 2687719 w 2697295"/>
              <a:gd name="connsiteY14" fmla="*/ 150657 h 1271544"/>
              <a:gd name="connsiteX15" fmla="*/ 2302038 w 2697295"/>
              <a:gd name="connsiteY15" fmla="*/ 0 h 1271544"/>
              <a:gd name="connsiteX16" fmla="*/ 1723515 w 2697295"/>
              <a:gd name="connsiteY16" fmla="*/ 78341 h 1271544"/>
              <a:gd name="connsiteX0" fmla="*/ 1723515 w 2697295"/>
              <a:gd name="connsiteY0" fmla="*/ 78341 h 1163071"/>
              <a:gd name="connsiteX1" fmla="*/ 1548753 w 2697295"/>
              <a:gd name="connsiteY1" fmla="*/ 126552 h 1163071"/>
              <a:gd name="connsiteX2" fmla="*/ 0 w 2697295"/>
              <a:gd name="connsiteY2" fmla="*/ 873810 h 1163071"/>
              <a:gd name="connsiteX3" fmla="*/ 204893 w 2697295"/>
              <a:gd name="connsiteY3" fmla="*/ 1012414 h 1163071"/>
              <a:gd name="connsiteX4" fmla="*/ 307340 w 2697295"/>
              <a:gd name="connsiteY4" fmla="*/ 958178 h 1163071"/>
              <a:gd name="connsiteX5" fmla="*/ 156683 w 2697295"/>
              <a:gd name="connsiteY5" fmla="*/ 849705 h 1163071"/>
              <a:gd name="connsiteX6" fmla="*/ 1458359 w 2697295"/>
              <a:gd name="connsiteY6" fmla="*/ 277209 h 1163071"/>
              <a:gd name="connsiteX7" fmla="*/ 2585273 w 2697295"/>
              <a:gd name="connsiteY7" fmla="*/ 1018440 h 1163071"/>
              <a:gd name="connsiteX8" fmla="*/ 2555141 w 2697295"/>
              <a:gd name="connsiteY8" fmla="*/ 970230 h 1163071"/>
              <a:gd name="connsiteX9" fmla="*/ 1958540 w 2697295"/>
              <a:gd name="connsiteY9" fmla="*/ 1163071 h 1163071"/>
              <a:gd name="connsiteX10" fmla="*/ 1639147 w 2697295"/>
              <a:gd name="connsiteY10" fmla="*/ 228998 h 1163071"/>
              <a:gd name="connsiteX11" fmla="*/ 2350248 w 2697295"/>
              <a:gd name="connsiteY11" fmla="*/ 114499 h 1163071"/>
              <a:gd name="connsiteX12" fmla="*/ 2645536 w 2697295"/>
              <a:gd name="connsiteY12" fmla="*/ 204893 h 1163071"/>
              <a:gd name="connsiteX13" fmla="*/ 2687719 w 2697295"/>
              <a:gd name="connsiteY13" fmla="*/ 150657 h 1163071"/>
              <a:gd name="connsiteX14" fmla="*/ 2302038 w 2697295"/>
              <a:gd name="connsiteY14" fmla="*/ 0 h 1163071"/>
              <a:gd name="connsiteX15" fmla="*/ 1723515 w 2697295"/>
              <a:gd name="connsiteY15" fmla="*/ 78341 h 1163071"/>
              <a:gd name="connsiteX0" fmla="*/ 1723515 w 2699862"/>
              <a:gd name="connsiteY0" fmla="*/ 78341 h 1089413"/>
              <a:gd name="connsiteX1" fmla="*/ 1548753 w 2699862"/>
              <a:gd name="connsiteY1" fmla="*/ 126552 h 1089413"/>
              <a:gd name="connsiteX2" fmla="*/ 0 w 2699862"/>
              <a:gd name="connsiteY2" fmla="*/ 873810 h 1089413"/>
              <a:gd name="connsiteX3" fmla="*/ 204893 w 2699862"/>
              <a:gd name="connsiteY3" fmla="*/ 1012414 h 1089413"/>
              <a:gd name="connsiteX4" fmla="*/ 307340 w 2699862"/>
              <a:gd name="connsiteY4" fmla="*/ 958178 h 1089413"/>
              <a:gd name="connsiteX5" fmla="*/ 156683 w 2699862"/>
              <a:gd name="connsiteY5" fmla="*/ 849705 h 1089413"/>
              <a:gd name="connsiteX6" fmla="*/ 1458359 w 2699862"/>
              <a:gd name="connsiteY6" fmla="*/ 277209 h 1089413"/>
              <a:gd name="connsiteX7" fmla="*/ 2585273 w 2699862"/>
              <a:gd name="connsiteY7" fmla="*/ 1018440 h 1089413"/>
              <a:gd name="connsiteX8" fmla="*/ 2555141 w 2699862"/>
              <a:gd name="connsiteY8" fmla="*/ 970230 h 1089413"/>
              <a:gd name="connsiteX9" fmla="*/ 1639147 w 2699862"/>
              <a:gd name="connsiteY9" fmla="*/ 228998 h 1089413"/>
              <a:gd name="connsiteX10" fmla="*/ 2350248 w 2699862"/>
              <a:gd name="connsiteY10" fmla="*/ 114499 h 1089413"/>
              <a:gd name="connsiteX11" fmla="*/ 2645536 w 2699862"/>
              <a:gd name="connsiteY11" fmla="*/ 204893 h 1089413"/>
              <a:gd name="connsiteX12" fmla="*/ 2687719 w 2699862"/>
              <a:gd name="connsiteY12" fmla="*/ 150657 h 1089413"/>
              <a:gd name="connsiteX13" fmla="*/ 2302038 w 2699862"/>
              <a:gd name="connsiteY13" fmla="*/ 0 h 1089413"/>
              <a:gd name="connsiteX14" fmla="*/ 1723515 w 2699862"/>
              <a:gd name="connsiteY14" fmla="*/ 78341 h 1089413"/>
              <a:gd name="connsiteX0" fmla="*/ 1723515 w 2697295"/>
              <a:gd name="connsiteY0" fmla="*/ 78341 h 1012413"/>
              <a:gd name="connsiteX1" fmla="*/ 1548753 w 2697295"/>
              <a:gd name="connsiteY1" fmla="*/ 126552 h 1012413"/>
              <a:gd name="connsiteX2" fmla="*/ 0 w 2697295"/>
              <a:gd name="connsiteY2" fmla="*/ 873810 h 1012413"/>
              <a:gd name="connsiteX3" fmla="*/ 204893 w 2697295"/>
              <a:gd name="connsiteY3" fmla="*/ 1012414 h 1012413"/>
              <a:gd name="connsiteX4" fmla="*/ 307340 w 2697295"/>
              <a:gd name="connsiteY4" fmla="*/ 958178 h 1012413"/>
              <a:gd name="connsiteX5" fmla="*/ 156683 w 2697295"/>
              <a:gd name="connsiteY5" fmla="*/ 849705 h 1012413"/>
              <a:gd name="connsiteX6" fmla="*/ 1458359 w 2697295"/>
              <a:gd name="connsiteY6" fmla="*/ 277209 h 1012413"/>
              <a:gd name="connsiteX7" fmla="*/ 2555141 w 2697295"/>
              <a:gd name="connsiteY7" fmla="*/ 970230 h 1012413"/>
              <a:gd name="connsiteX8" fmla="*/ 1639147 w 2697295"/>
              <a:gd name="connsiteY8" fmla="*/ 228998 h 1012413"/>
              <a:gd name="connsiteX9" fmla="*/ 2350248 w 2697295"/>
              <a:gd name="connsiteY9" fmla="*/ 114499 h 1012413"/>
              <a:gd name="connsiteX10" fmla="*/ 2645536 w 2697295"/>
              <a:gd name="connsiteY10" fmla="*/ 204893 h 1012413"/>
              <a:gd name="connsiteX11" fmla="*/ 2687719 w 2697295"/>
              <a:gd name="connsiteY11" fmla="*/ 150657 h 1012413"/>
              <a:gd name="connsiteX12" fmla="*/ 2302038 w 2697295"/>
              <a:gd name="connsiteY12" fmla="*/ 0 h 1012413"/>
              <a:gd name="connsiteX13" fmla="*/ 1723515 w 2697295"/>
              <a:gd name="connsiteY13" fmla="*/ 78341 h 1012413"/>
              <a:gd name="connsiteX0" fmla="*/ 1723515 w 2697295"/>
              <a:gd name="connsiteY0" fmla="*/ 78341 h 1012414"/>
              <a:gd name="connsiteX1" fmla="*/ 1548753 w 2697295"/>
              <a:gd name="connsiteY1" fmla="*/ 126552 h 1012414"/>
              <a:gd name="connsiteX2" fmla="*/ 0 w 2697295"/>
              <a:gd name="connsiteY2" fmla="*/ 873810 h 1012414"/>
              <a:gd name="connsiteX3" fmla="*/ 204893 w 2697295"/>
              <a:gd name="connsiteY3" fmla="*/ 1012414 h 1012414"/>
              <a:gd name="connsiteX4" fmla="*/ 307340 w 2697295"/>
              <a:gd name="connsiteY4" fmla="*/ 958178 h 1012414"/>
              <a:gd name="connsiteX5" fmla="*/ 156683 w 2697295"/>
              <a:gd name="connsiteY5" fmla="*/ 849705 h 1012414"/>
              <a:gd name="connsiteX6" fmla="*/ 1458359 w 2697295"/>
              <a:gd name="connsiteY6" fmla="*/ 277209 h 1012414"/>
              <a:gd name="connsiteX7" fmla="*/ 1639147 w 2697295"/>
              <a:gd name="connsiteY7" fmla="*/ 228998 h 1012414"/>
              <a:gd name="connsiteX8" fmla="*/ 2350248 w 2697295"/>
              <a:gd name="connsiteY8" fmla="*/ 114499 h 1012414"/>
              <a:gd name="connsiteX9" fmla="*/ 2645536 w 2697295"/>
              <a:gd name="connsiteY9" fmla="*/ 204893 h 1012414"/>
              <a:gd name="connsiteX10" fmla="*/ 2687719 w 2697295"/>
              <a:gd name="connsiteY10" fmla="*/ 150657 h 1012414"/>
              <a:gd name="connsiteX11" fmla="*/ 2302038 w 2697295"/>
              <a:gd name="connsiteY11" fmla="*/ 0 h 1012414"/>
              <a:gd name="connsiteX12" fmla="*/ 1723515 w 2697295"/>
              <a:gd name="connsiteY12" fmla="*/ 78341 h 10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295" h="1012414">
                <a:moveTo>
                  <a:pt x="1723515" y="78341"/>
                </a:moveTo>
                <a:cubicBezTo>
                  <a:pt x="1597968" y="99433"/>
                  <a:pt x="1836006" y="-6026"/>
                  <a:pt x="1548753" y="126552"/>
                </a:cubicBezTo>
                <a:cubicBezTo>
                  <a:pt x="1199229" y="228998"/>
                  <a:pt x="0" y="596601"/>
                  <a:pt x="0" y="873810"/>
                </a:cubicBezTo>
                <a:cubicBezTo>
                  <a:pt x="0" y="928046"/>
                  <a:pt x="84368" y="1012414"/>
                  <a:pt x="204893" y="1012414"/>
                </a:cubicBezTo>
                <a:cubicBezTo>
                  <a:pt x="265156" y="1012414"/>
                  <a:pt x="307340" y="988309"/>
                  <a:pt x="307340" y="958178"/>
                </a:cubicBezTo>
                <a:cubicBezTo>
                  <a:pt x="307340" y="891889"/>
                  <a:pt x="156683" y="897915"/>
                  <a:pt x="156683" y="849705"/>
                </a:cubicBezTo>
                <a:cubicBezTo>
                  <a:pt x="156683" y="729179"/>
                  <a:pt x="855731" y="457997"/>
                  <a:pt x="1458359" y="277209"/>
                </a:cubicBezTo>
                <a:cubicBezTo>
                  <a:pt x="1705436" y="173758"/>
                  <a:pt x="1490499" y="256116"/>
                  <a:pt x="1639147" y="228998"/>
                </a:cubicBezTo>
                <a:cubicBezTo>
                  <a:pt x="1813909" y="180788"/>
                  <a:pt x="2079065" y="114499"/>
                  <a:pt x="2350248" y="114499"/>
                </a:cubicBezTo>
                <a:cubicBezTo>
                  <a:pt x="2555141" y="114499"/>
                  <a:pt x="2609378" y="192841"/>
                  <a:pt x="2645536" y="204893"/>
                </a:cubicBezTo>
                <a:cubicBezTo>
                  <a:pt x="2687719" y="216946"/>
                  <a:pt x="2711825" y="186814"/>
                  <a:pt x="2687719" y="150657"/>
                </a:cubicBezTo>
                <a:cubicBezTo>
                  <a:pt x="2645536" y="96420"/>
                  <a:pt x="2573220" y="0"/>
                  <a:pt x="2302038" y="0"/>
                </a:cubicBezTo>
                <a:cubicBezTo>
                  <a:pt x="2187539" y="0"/>
                  <a:pt x="1952514" y="30131"/>
                  <a:pt x="1723515" y="78341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4967A2DA-3B84-4D15-9291-5AD6041AD317}"/>
              </a:ext>
            </a:extLst>
          </p:cNvPr>
          <p:cNvSpPr/>
          <p:nvPr userDrawn="1"/>
        </p:nvSpPr>
        <p:spPr>
          <a:xfrm>
            <a:off x="6534165" y="4667512"/>
            <a:ext cx="438301" cy="556994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6 w 1187180"/>
              <a:gd name="connsiteY0" fmla="*/ 98118 h 971927"/>
              <a:gd name="connsiteX1" fmla="*/ 464027 w 1187180"/>
              <a:gd name="connsiteY1" fmla="*/ 586246 h 971927"/>
              <a:gd name="connsiteX2" fmla="*/ 289264 w 1187180"/>
              <a:gd name="connsiteY2" fmla="*/ 357247 h 971927"/>
              <a:gd name="connsiteX3" fmla="*/ 3 w 1187180"/>
              <a:gd name="connsiteY3" fmla="*/ 598299 h 971927"/>
              <a:gd name="connsiteX4" fmla="*/ 283238 w 1187180"/>
              <a:gd name="connsiteY4" fmla="*/ 574193 h 971927"/>
              <a:gd name="connsiteX5" fmla="*/ 464027 w 1187180"/>
              <a:gd name="connsiteY5" fmla="*/ 682666 h 971927"/>
              <a:gd name="connsiteX6" fmla="*/ 626736 w 1187180"/>
              <a:gd name="connsiteY6" fmla="*/ 604325 h 971927"/>
              <a:gd name="connsiteX7" fmla="*/ 650841 w 1187180"/>
              <a:gd name="connsiteY7" fmla="*/ 646509 h 971927"/>
              <a:gd name="connsiteX8" fmla="*/ 584552 w 1187180"/>
              <a:gd name="connsiteY8" fmla="*/ 923718 h 971927"/>
              <a:gd name="connsiteX9" fmla="*/ 638788 w 1187180"/>
              <a:gd name="connsiteY9" fmla="*/ 971927 h 971927"/>
              <a:gd name="connsiteX10" fmla="*/ 686999 w 1187180"/>
              <a:gd name="connsiteY10" fmla="*/ 941796 h 971927"/>
              <a:gd name="connsiteX11" fmla="*/ 735209 w 1187180"/>
              <a:gd name="connsiteY11" fmla="*/ 779087 h 971927"/>
              <a:gd name="connsiteX12" fmla="*/ 1187180 w 1187180"/>
              <a:gd name="connsiteY12" fmla="*/ 80039 h 971927"/>
              <a:gd name="connsiteX13" fmla="*/ 1078707 w 1187180"/>
              <a:gd name="connsiteY13" fmla="*/ 1697 h 971927"/>
              <a:gd name="connsiteX14" fmla="*/ 934076 w 1187180"/>
              <a:gd name="connsiteY14" fmla="*/ 98118 h 971927"/>
              <a:gd name="connsiteX15" fmla="*/ 126555 w 1187180"/>
              <a:gd name="connsiteY15" fmla="*/ 580220 h 971927"/>
              <a:gd name="connsiteX16" fmla="*/ 108476 w 1187180"/>
              <a:gd name="connsiteY16" fmla="*/ 562141 h 971927"/>
              <a:gd name="connsiteX17" fmla="*/ 216949 w 1187180"/>
              <a:gd name="connsiteY17" fmla="*/ 459694 h 971927"/>
              <a:gd name="connsiteX18" fmla="*/ 241054 w 1187180"/>
              <a:gd name="connsiteY18" fmla="*/ 477773 h 971927"/>
              <a:gd name="connsiteX19" fmla="*/ 126555 w 1187180"/>
              <a:gd name="connsiteY19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80788 w 1078704"/>
              <a:gd name="connsiteY2" fmla="*/ 357247 h 971927"/>
              <a:gd name="connsiteX3" fmla="*/ 174762 w 1078704"/>
              <a:gd name="connsiteY3" fmla="*/ 574193 h 971927"/>
              <a:gd name="connsiteX4" fmla="*/ 355551 w 1078704"/>
              <a:gd name="connsiteY4" fmla="*/ 682666 h 971927"/>
              <a:gd name="connsiteX5" fmla="*/ 518260 w 1078704"/>
              <a:gd name="connsiteY5" fmla="*/ 604325 h 971927"/>
              <a:gd name="connsiteX6" fmla="*/ 542365 w 1078704"/>
              <a:gd name="connsiteY6" fmla="*/ 646509 h 971927"/>
              <a:gd name="connsiteX7" fmla="*/ 476076 w 1078704"/>
              <a:gd name="connsiteY7" fmla="*/ 923718 h 971927"/>
              <a:gd name="connsiteX8" fmla="*/ 530312 w 1078704"/>
              <a:gd name="connsiteY8" fmla="*/ 971927 h 971927"/>
              <a:gd name="connsiteX9" fmla="*/ 578523 w 1078704"/>
              <a:gd name="connsiteY9" fmla="*/ 941796 h 971927"/>
              <a:gd name="connsiteX10" fmla="*/ 626733 w 1078704"/>
              <a:gd name="connsiteY10" fmla="*/ 779087 h 971927"/>
              <a:gd name="connsiteX11" fmla="*/ 1078704 w 1078704"/>
              <a:gd name="connsiteY11" fmla="*/ 80039 h 971927"/>
              <a:gd name="connsiteX12" fmla="*/ 970231 w 1078704"/>
              <a:gd name="connsiteY12" fmla="*/ 1697 h 971927"/>
              <a:gd name="connsiteX13" fmla="*/ 825600 w 1078704"/>
              <a:gd name="connsiteY13" fmla="*/ 98118 h 971927"/>
              <a:gd name="connsiteX14" fmla="*/ 18079 w 1078704"/>
              <a:gd name="connsiteY14" fmla="*/ 580220 h 971927"/>
              <a:gd name="connsiteX15" fmla="*/ 0 w 1078704"/>
              <a:gd name="connsiteY15" fmla="*/ 562141 h 971927"/>
              <a:gd name="connsiteX16" fmla="*/ 108473 w 1078704"/>
              <a:gd name="connsiteY16" fmla="*/ 459694 h 971927"/>
              <a:gd name="connsiteX17" fmla="*/ 132578 w 1078704"/>
              <a:gd name="connsiteY17" fmla="*/ 477773 h 971927"/>
              <a:gd name="connsiteX18" fmla="*/ 18079 w 1078704"/>
              <a:gd name="connsiteY18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74762 w 1078704"/>
              <a:gd name="connsiteY2" fmla="*/ 574193 h 971927"/>
              <a:gd name="connsiteX3" fmla="*/ 355551 w 1078704"/>
              <a:gd name="connsiteY3" fmla="*/ 682666 h 971927"/>
              <a:gd name="connsiteX4" fmla="*/ 518260 w 1078704"/>
              <a:gd name="connsiteY4" fmla="*/ 604325 h 971927"/>
              <a:gd name="connsiteX5" fmla="*/ 542365 w 1078704"/>
              <a:gd name="connsiteY5" fmla="*/ 646509 h 971927"/>
              <a:gd name="connsiteX6" fmla="*/ 476076 w 1078704"/>
              <a:gd name="connsiteY6" fmla="*/ 923718 h 971927"/>
              <a:gd name="connsiteX7" fmla="*/ 530312 w 1078704"/>
              <a:gd name="connsiteY7" fmla="*/ 971927 h 971927"/>
              <a:gd name="connsiteX8" fmla="*/ 578523 w 1078704"/>
              <a:gd name="connsiteY8" fmla="*/ 941796 h 971927"/>
              <a:gd name="connsiteX9" fmla="*/ 626733 w 1078704"/>
              <a:gd name="connsiteY9" fmla="*/ 779087 h 971927"/>
              <a:gd name="connsiteX10" fmla="*/ 1078704 w 1078704"/>
              <a:gd name="connsiteY10" fmla="*/ 80039 h 971927"/>
              <a:gd name="connsiteX11" fmla="*/ 970231 w 1078704"/>
              <a:gd name="connsiteY11" fmla="*/ 1697 h 971927"/>
              <a:gd name="connsiteX12" fmla="*/ 825600 w 1078704"/>
              <a:gd name="connsiteY12" fmla="*/ 98118 h 971927"/>
              <a:gd name="connsiteX13" fmla="*/ 18079 w 1078704"/>
              <a:gd name="connsiteY13" fmla="*/ 580220 h 971927"/>
              <a:gd name="connsiteX14" fmla="*/ 0 w 1078704"/>
              <a:gd name="connsiteY14" fmla="*/ 562141 h 971927"/>
              <a:gd name="connsiteX15" fmla="*/ 108473 w 1078704"/>
              <a:gd name="connsiteY15" fmla="*/ 459694 h 971927"/>
              <a:gd name="connsiteX16" fmla="*/ 132578 w 1078704"/>
              <a:gd name="connsiteY16" fmla="*/ 477773 h 971927"/>
              <a:gd name="connsiteX17" fmla="*/ 18079 w 1078704"/>
              <a:gd name="connsiteY17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8079 w 1078704"/>
              <a:gd name="connsiteY12" fmla="*/ 580220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15" fmla="*/ 132578 w 1078704"/>
              <a:gd name="connsiteY15" fmla="*/ 477773 h 971927"/>
              <a:gd name="connsiteX16" fmla="*/ 18079 w 1078704"/>
              <a:gd name="connsiteY16" fmla="*/ 580220 h 971927"/>
              <a:gd name="connsiteX0" fmla="*/ 825752 w 1078856"/>
              <a:gd name="connsiteY0" fmla="*/ 98118 h 971927"/>
              <a:gd name="connsiteX1" fmla="*/ 355703 w 1078856"/>
              <a:gd name="connsiteY1" fmla="*/ 586246 h 971927"/>
              <a:gd name="connsiteX2" fmla="*/ 355703 w 1078856"/>
              <a:gd name="connsiteY2" fmla="*/ 682666 h 971927"/>
              <a:gd name="connsiteX3" fmla="*/ 518412 w 1078856"/>
              <a:gd name="connsiteY3" fmla="*/ 604325 h 971927"/>
              <a:gd name="connsiteX4" fmla="*/ 542517 w 1078856"/>
              <a:gd name="connsiteY4" fmla="*/ 646509 h 971927"/>
              <a:gd name="connsiteX5" fmla="*/ 476228 w 1078856"/>
              <a:gd name="connsiteY5" fmla="*/ 923718 h 971927"/>
              <a:gd name="connsiteX6" fmla="*/ 530464 w 1078856"/>
              <a:gd name="connsiteY6" fmla="*/ 971927 h 971927"/>
              <a:gd name="connsiteX7" fmla="*/ 578675 w 1078856"/>
              <a:gd name="connsiteY7" fmla="*/ 941796 h 971927"/>
              <a:gd name="connsiteX8" fmla="*/ 626885 w 1078856"/>
              <a:gd name="connsiteY8" fmla="*/ 779087 h 971927"/>
              <a:gd name="connsiteX9" fmla="*/ 1078856 w 1078856"/>
              <a:gd name="connsiteY9" fmla="*/ 80039 h 971927"/>
              <a:gd name="connsiteX10" fmla="*/ 970383 w 1078856"/>
              <a:gd name="connsiteY10" fmla="*/ 1697 h 971927"/>
              <a:gd name="connsiteX11" fmla="*/ 825752 w 1078856"/>
              <a:gd name="connsiteY11" fmla="*/ 98118 h 971927"/>
              <a:gd name="connsiteX12" fmla="*/ 132730 w 1078856"/>
              <a:gd name="connsiteY12" fmla="*/ 477773 h 971927"/>
              <a:gd name="connsiteX13" fmla="*/ 152 w 1078856"/>
              <a:gd name="connsiteY13" fmla="*/ 562141 h 971927"/>
              <a:gd name="connsiteX14" fmla="*/ 108625 w 1078856"/>
              <a:gd name="connsiteY14" fmla="*/ 459694 h 971927"/>
              <a:gd name="connsiteX15" fmla="*/ 132730 w 1078856"/>
              <a:gd name="connsiteY15" fmla="*/ 477773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08473 w 1078704"/>
              <a:gd name="connsiteY12" fmla="*/ 459694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0" fmla="*/ 511710 w 764814"/>
              <a:gd name="connsiteY0" fmla="*/ 98118 h 971927"/>
              <a:gd name="connsiteX1" fmla="*/ 41661 w 764814"/>
              <a:gd name="connsiteY1" fmla="*/ 586246 h 971927"/>
              <a:gd name="connsiteX2" fmla="*/ 41661 w 764814"/>
              <a:gd name="connsiteY2" fmla="*/ 682666 h 971927"/>
              <a:gd name="connsiteX3" fmla="*/ 204370 w 764814"/>
              <a:gd name="connsiteY3" fmla="*/ 604325 h 971927"/>
              <a:gd name="connsiteX4" fmla="*/ 228475 w 764814"/>
              <a:gd name="connsiteY4" fmla="*/ 646509 h 971927"/>
              <a:gd name="connsiteX5" fmla="*/ 162186 w 764814"/>
              <a:gd name="connsiteY5" fmla="*/ 923718 h 971927"/>
              <a:gd name="connsiteX6" fmla="*/ 216422 w 764814"/>
              <a:gd name="connsiteY6" fmla="*/ 971927 h 971927"/>
              <a:gd name="connsiteX7" fmla="*/ 264633 w 764814"/>
              <a:gd name="connsiteY7" fmla="*/ 941796 h 971927"/>
              <a:gd name="connsiteX8" fmla="*/ 312843 w 764814"/>
              <a:gd name="connsiteY8" fmla="*/ 779087 h 971927"/>
              <a:gd name="connsiteX9" fmla="*/ 764814 w 764814"/>
              <a:gd name="connsiteY9" fmla="*/ 80039 h 971927"/>
              <a:gd name="connsiteX10" fmla="*/ 656341 w 764814"/>
              <a:gd name="connsiteY10" fmla="*/ 1697 h 971927"/>
              <a:gd name="connsiteX11" fmla="*/ 511710 w 764814"/>
              <a:gd name="connsiteY11" fmla="*/ 98118 h 9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814" h="971927">
                <a:moveTo>
                  <a:pt x="511710" y="98118"/>
                </a:moveTo>
                <a:cubicBezTo>
                  <a:pt x="403237" y="393405"/>
                  <a:pt x="120002" y="488821"/>
                  <a:pt x="41661" y="586246"/>
                </a:cubicBezTo>
                <a:cubicBezTo>
                  <a:pt x="-36680" y="683671"/>
                  <a:pt x="14543" y="679653"/>
                  <a:pt x="41661" y="682666"/>
                </a:cubicBezTo>
                <a:cubicBezTo>
                  <a:pt x="68779" y="685679"/>
                  <a:pt x="168212" y="604325"/>
                  <a:pt x="204370" y="604325"/>
                </a:cubicBezTo>
                <a:cubicBezTo>
                  <a:pt x="216422" y="604325"/>
                  <a:pt x="228475" y="610351"/>
                  <a:pt x="228475" y="646509"/>
                </a:cubicBezTo>
                <a:cubicBezTo>
                  <a:pt x="228475" y="700745"/>
                  <a:pt x="162186" y="875507"/>
                  <a:pt x="162186" y="923718"/>
                </a:cubicBezTo>
                <a:cubicBezTo>
                  <a:pt x="162186" y="953849"/>
                  <a:pt x="192318" y="971927"/>
                  <a:pt x="216422" y="971927"/>
                </a:cubicBezTo>
                <a:cubicBezTo>
                  <a:pt x="240527" y="971927"/>
                  <a:pt x="258606" y="959875"/>
                  <a:pt x="264633" y="941796"/>
                </a:cubicBezTo>
                <a:cubicBezTo>
                  <a:pt x="282712" y="881533"/>
                  <a:pt x="294764" y="827297"/>
                  <a:pt x="312843" y="779087"/>
                </a:cubicBezTo>
                <a:cubicBezTo>
                  <a:pt x="547867" y="13750"/>
                  <a:pt x="764814" y="248775"/>
                  <a:pt x="764814" y="80039"/>
                </a:cubicBezTo>
                <a:cubicBezTo>
                  <a:pt x="764814" y="19776"/>
                  <a:pt x="716603" y="1697"/>
                  <a:pt x="656341" y="1697"/>
                </a:cubicBezTo>
                <a:cubicBezTo>
                  <a:pt x="596078" y="-10355"/>
                  <a:pt x="535815" y="43881"/>
                  <a:pt x="511710" y="9811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03BF6193-4E54-422C-99C1-2774EAC0C1F0}"/>
              </a:ext>
            </a:extLst>
          </p:cNvPr>
          <p:cNvSpPr/>
          <p:nvPr userDrawn="1"/>
        </p:nvSpPr>
        <p:spPr>
          <a:xfrm>
            <a:off x="7545216" y="4827207"/>
            <a:ext cx="314272" cy="388047"/>
          </a:xfrm>
          <a:custGeom>
            <a:avLst/>
            <a:gdLst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48969 w 374873"/>
              <a:gd name="connsiteY3" fmla="*/ 226933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96492 w 374873"/>
              <a:gd name="connsiteY3" fmla="*/ 162068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13" fmla="*/ 315227 w 374873"/>
              <a:gd name="connsiteY13" fmla="*/ 0 h 462873"/>
              <a:gd name="connsiteX0" fmla="*/ 156540 w 374873"/>
              <a:gd name="connsiteY0" fmla="*/ 223942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315227 w 374873"/>
              <a:gd name="connsiteY3" fmla="*/ 0 h 462873"/>
              <a:gd name="connsiteX4" fmla="*/ 343977 w 374873"/>
              <a:gd name="connsiteY4" fmla="*/ 18483 h 462873"/>
              <a:gd name="connsiteX5" fmla="*/ 374873 w 374873"/>
              <a:gd name="connsiteY5" fmla="*/ 125074 h 462873"/>
              <a:gd name="connsiteX6" fmla="*/ 28835 w 374873"/>
              <a:gd name="connsiteY6" fmla="*/ 462873 h 462873"/>
              <a:gd name="connsiteX7" fmla="*/ 0 w 374873"/>
              <a:gd name="connsiteY7" fmla="*/ 442275 h 462873"/>
              <a:gd name="connsiteX8" fmla="*/ 41194 w 374873"/>
              <a:gd name="connsiteY8" fmla="*/ 401081 h 462873"/>
              <a:gd name="connsiteX9" fmla="*/ 296602 w 374873"/>
              <a:gd name="connsiteY9" fmla="*/ 120955 h 462873"/>
              <a:gd name="connsiteX10" fmla="*/ 285274 w 374873"/>
              <a:gd name="connsiteY10" fmla="*/ 80275 h 462873"/>
              <a:gd name="connsiteX11" fmla="*/ 263342 w 374873"/>
              <a:gd name="connsiteY11" fmla="*/ 70821 h 462873"/>
              <a:gd name="connsiteX12" fmla="*/ 315227 w 374873"/>
              <a:gd name="connsiteY12" fmla="*/ 0 h 462873"/>
              <a:gd name="connsiteX0" fmla="*/ 315227 w 374873"/>
              <a:gd name="connsiteY0" fmla="*/ 0 h 462873"/>
              <a:gd name="connsiteX1" fmla="*/ 343977 w 374873"/>
              <a:gd name="connsiteY1" fmla="*/ 18483 h 462873"/>
              <a:gd name="connsiteX2" fmla="*/ 374873 w 374873"/>
              <a:gd name="connsiteY2" fmla="*/ 125074 h 462873"/>
              <a:gd name="connsiteX3" fmla="*/ 28835 w 374873"/>
              <a:gd name="connsiteY3" fmla="*/ 462873 h 462873"/>
              <a:gd name="connsiteX4" fmla="*/ 0 w 374873"/>
              <a:gd name="connsiteY4" fmla="*/ 442275 h 462873"/>
              <a:gd name="connsiteX5" fmla="*/ 41194 w 374873"/>
              <a:gd name="connsiteY5" fmla="*/ 401081 h 462873"/>
              <a:gd name="connsiteX6" fmla="*/ 296602 w 374873"/>
              <a:gd name="connsiteY6" fmla="*/ 120955 h 462873"/>
              <a:gd name="connsiteX7" fmla="*/ 285274 w 374873"/>
              <a:gd name="connsiteY7" fmla="*/ 80275 h 462873"/>
              <a:gd name="connsiteX8" fmla="*/ 263342 w 374873"/>
              <a:gd name="connsiteY8" fmla="*/ 70821 h 462873"/>
              <a:gd name="connsiteX9" fmla="*/ 315227 w 374873"/>
              <a:gd name="connsiteY9" fmla="*/ 0 h 4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73" h="462873">
                <a:moveTo>
                  <a:pt x="315227" y="0"/>
                </a:moveTo>
                <a:lnTo>
                  <a:pt x="343977" y="18483"/>
                </a:lnTo>
                <a:cubicBezTo>
                  <a:pt x="363545" y="39595"/>
                  <a:pt x="374873" y="73581"/>
                  <a:pt x="374873" y="125074"/>
                </a:cubicBezTo>
                <a:cubicBezTo>
                  <a:pt x="374873" y="306333"/>
                  <a:pt x="82389" y="462873"/>
                  <a:pt x="28835" y="462873"/>
                </a:cubicBezTo>
                <a:cubicBezTo>
                  <a:pt x="16477" y="462873"/>
                  <a:pt x="0" y="458754"/>
                  <a:pt x="0" y="442275"/>
                </a:cubicBezTo>
                <a:cubicBezTo>
                  <a:pt x="0" y="429917"/>
                  <a:pt x="16477" y="413439"/>
                  <a:pt x="41194" y="401081"/>
                </a:cubicBezTo>
                <a:cubicBezTo>
                  <a:pt x="280125" y="281615"/>
                  <a:pt x="296602" y="170389"/>
                  <a:pt x="296602" y="120955"/>
                </a:cubicBezTo>
                <a:cubicBezTo>
                  <a:pt x="296602" y="102418"/>
                  <a:pt x="292483" y="89029"/>
                  <a:pt x="285274" y="80275"/>
                </a:cubicBezTo>
                <a:lnTo>
                  <a:pt x="263342" y="70821"/>
                </a:lnTo>
                <a:lnTo>
                  <a:pt x="315227" y="0"/>
                </a:ln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3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885F72E-0E00-4A58-A248-7FF26EC6C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9879800" cy="4344987"/>
          </a:xfrm>
          <a:custGeom>
            <a:avLst/>
            <a:gdLst>
              <a:gd name="connsiteX0" fmla="*/ 0 w 9864301"/>
              <a:gd name="connsiteY0" fmla="*/ 0 h 4344987"/>
              <a:gd name="connsiteX1" fmla="*/ 7040623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0" fmla="*/ 0 w 9864301"/>
              <a:gd name="connsiteY0" fmla="*/ 0 h 4344987"/>
              <a:gd name="connsiteX1" fmla="*/ 5661274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7" fmla="*/ 0 w 9864301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735106 w 9879800"/>
              <a:gd name="connsiteY3" fmla="*/ 1090384 h 4344987"/>
              <a:gd name="connsiteX4" fmla="*/ 9879800 w 9879800"/>
              <a:gd name="connsiteY4" fmla="*/ 1819720 h 4344987"/>
              <a:gd name="connsiteX5" fmla="*/ 9864301 w 9879800"/>
              <a:gd name="connsiteY5" fmla="*/ 4344987 h 4344987"/>
              <a:gd name="connsiteX6" fmla="*/ 0 w 9879800"/>
              <a:gd name="connsiteY6" fmla="*/ 4344987 h 4344987"/>
              <a:gd name="connsiteX7" fmla="*/ 0 w 9879800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879800 w 9879800"/>
              <a:gd name="connsiteY3" fmla="*/ 1819720 h 4344987"/>
              <a:gd name="connsiteX4" fmla="*/ 9864301 w 9879800"/>
              <a:gd name="connsiteY4" fmla="*/ 4344987 h 4344987"/>
              <a:gd name="connsiteX5" fmla="*/ 0 w 9879800"/>
              <a:gd name="connsiteY5" fmla="*/ 4344987 h 4344987"/>
              <a:gd name="connsiteX6" fmla="*/ 0 w 9879800"/>
              <a:gd name="connsiteY6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800" h="4344987">
                <a:moveTo>
                  <a:pt x="0" y="0"/>
                </a:moveTo>
                <a:lnTo>
                  <a:pt x="5661274" y="0"/>
                </a:lnTo>
                <a:cubicBezTo>
                  <a:pt x="7152924" y="923219"/>
                  <a:pt x="9179295" y="1095555"/>
                  <a:pt x="9879800" y="1819720"/>
                </a:cubicBezTo>
                <a:cubicBezTo>
                  <a:pt x="9874634" y="2661476"/>
                  <a:pt x="9869467" y="3503231"/>
                  <a:pt x="9864301" y="4344987"/>
                </a:cubicBezTo>
                <a:lnTo>
                  <a:pt x="0" y="434498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0823A-7BF5-4BBC-96D8-6C913DDD682C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53" name="Tijdelijke aanduiding voor afbeelding 17">
            <a:extLst>
              <a:ext uri="{FF2B5EF4-FFF2-40B4-BE49-F238E27FC236}">
                <a16:creationId xmlns:a16="http://schemas.microsoft.com/office/drawing/2014/main" id="{0A65D402-7B27-431B-BE3A-4C20139151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1221" y="-1"/>
            <a:ext cx="7500779" cy="4352900"/>
          </a:xfrm>
          <a:custGeom>
            <a:avLst/>
            <a:gdLst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  <a:gd name="connsiteX0" fmla="*/ 4043 w 5820643"/>
              <a:gd name="connsiteY0" fmla="*/ 0 h 3698439"/>
              <a:gd name="connsiteX1" fmla="*/ 5820643 w 5820643"/>
              <a:gd name="connsiteY1" fmla="*/ 0 h 3698439"/>
              <a:gd name="connsiteX2" fmla="*/ 5820643 w 5820643"/>
              <a:gd name="connsiteY2" fmla="*/ 3698439 h 3698439"/>
              <a:gd name="connsiteX3" fmla="*/ 4043 w 5820643"/>
              <a:gd name="connsiteY3" fmla="*/ 0 h 3698439"/>
              <a:gd name="connsiteX0" fmla="*/ 4222 w 5820822"/>
              <a:gd name="connsiteY0" fmla="*/ 0 h 3698439"/>
              <a:gd name="connsiteX1" fmla="*/ 5820822 w 5820822"/>
              <a:gd name="connsiteY1" fmla="*/ 0 h 3698439"/>
              <a:gd name="connsiteX2" fmla="*/ 5820822 w 5820822"/>
              <a:gd name="connsiteY2" fmla="*/ 3698439 h 3698439"/>
              <a:gd name="connsiteX3" fmla="*/ 4222 w 5820822"/>
              <a:gd name="connsiteY3" fmla="*/ 0 h 3698439"/>
              <a:gd name="connsiteX0" fmla="*/ 0 w 5816600"/>
              <a:gd name="connsiteY0" fmla="*/ 0 h 3698439"/>
              <a:gd name="connsiteX1" fmla="*/ 5816600 w 5816600"/>
              <a:gd name="connsiteY1" fmla="*/ 0 h 3698439"/>
              <a:gd name="connsiteX2" fmla="*/ 5816600 w 5816600"/>
              <a:gd name="connsiteY2" fmla="*/ 3698439 h 3698439"/>
              <a:gd name="connsiteX3" fmla="*/ 0 w 5816600"/>
              <a:gd name="connsiteY3" fmla="*/ 0 h 3698439"/>
              <a:gd name="connsiteX0" fmla="*/ 0 w 5816600"/>
              <a:gd name="connsiteY0" fmla="*/ 0 h 3698439"/>
              <a:gd name="connsiteX1" fmla="*/ 5816600 w 5816600"/>
              <a:gd name="connsiteY1" fmla="*/ 0 h 3698439"/>
              <a:gd name="connsiteX2" fmla="*/ 5816600 w 5816600"/>
              <a:gd name="connsiteY2" fmla="*/ 3698439 h 3698439"/>
              <a:gd name="connsiteX3" fmla="*/ 0 w 5816600"/>
              <a:gd name="connsiteY3" fmla="*/ 0 h 3698439"/>
              <a:gd name="connsiteX0" fmla="*/ 0 w 5816600"/>
              <a:gd name="connsiteY0" fmla="*/ 0 h 3301961"/>
              <a:gd name="connsiteX1" fmla="*/ 5816600 w 5816600"/>
              <a:gd name="connsiteY1" fmla="*/ 0 h 3301961"/>
              <a:gd name="connsiteX2" fmla="*/ 5816600 w 5816600"/>
              <a:gd name="connsiteY2" fmla="*/ 3301961 h 3301961"/>
              <a:gd name="connsiteX3" fmla="*/ 0 w 5816600"/>
              <a:gd name="connsiteY3" fmla="*/ 0 h 3301961"/>
              <a:gd name="connsiteX0" fmla="*/ 0 w 5816600"/>
              <a:gd name="connsiteY0" fmla="*/ 0 h 3301961"/>
              <a:gd name="connsiteX1" fmla="*/ 5816600 w 5816600"/>
              <a:gd name="connsiteY1" fmla="*/ 0 h 3301961"/>
              <a:gd name="connsiteX2" fmla="*/ 5816600 w 5816600"/>
              <a:gd name="connsiteY2" fmla="*/ 3301961 h 3301961"/>
              <a:gd name="connsiteX3" fmla="*/ 0 w 5816600"/>
              <a:gd name="connsiteY3" fmla="*/ 0 h 3301961"/>
              <a:gd name="connsiteX0" fmla="*/ 0 w 5816600"/>
              <a:gd name="connsiteY0" fmla="*/ 0 h 3301961"/>
              <a:gd name="connsiteX1" fmla="*/ 5816600 w 5816600"/>
              <a:gd name="connsiteY1" fmla="*/ 0 h 3301961"/>
              <a:gd name="connsiteX2" fmla="*/ 5816600 w 5816600"/>
              <a:gd name="connsiteY2" fmla="*/ 3301961 h 3301961"/>
              <a:gd name="connsiteX3" fmla="*/ 0 w 5816600"/>
              <a:gd name="connsiteY3" fmla="*/ 0 h 330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6600" h="3301961">
                <a:moveTo>
                  <a:pt x="0" y="0"/>
                </a:moveTo>
                <a:lnTo>
                  <a:pt x="5816600" y="0"/>
                </a:lnTo>
                <a:lnTo>
                  <a:pt x="5816600" y="3301961"/>
                </a:lnTo>
                <a:cubicBezTo>
                  <a:pt x="4980062" y="2171635"/>
                  <a:pt x="1858806" y="2683651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972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klik op ‘Afbeeldingen’, </a:t>
            </a:r>
            <a:br>
              <a:rPr lang="nl-NL"/>
            </a:br>
            <a:r>
              <a:rPr lang="nl-NL"/>
              <a:t>selecteer de gewenste afbeelding 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2968371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D76FEA7-21C6-4BC1-A2CA-A192BE27D8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6A502-F537-4563-8110-E77277F53ABC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42C01EE7-550B-402F-A054-3EE8C5502ED4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1850DFB1-29B0-45ED-BFA2-0813B426238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308882CD-4E7F-416F-BDAC-AF3F2E71A06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4B6D018A-0B2C-4E72-930B-575DC92480E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B8B4F4E2-3DE8-4545-9D5D-3D204EC2AF44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B56EA84-C509-44B5-B7C7-EBFA7F92C0E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317FBBA9-8EBA-4082-B5F3-CD6A82D90304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E45ECB95-EE5C-42C0-BB33-9875ABE6C8A8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4674F88F-D0B3-4BFF-A4CB-A8765628A685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72C92682-FB63-405C-988B-67E49EB22120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B752AF08-9281-4A6B-8F57-FBBB53C2CD63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739EDC98-AB01-4AEE-A9F7-DDC27E7E21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530B21F-9E3F-4652-8855-B3CEA5530793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699D2A59-8702-4B43-99B7-901BCAEFDA9D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C54A3E77-0FDE-4C98-AC55-0DCF418AA5AF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5B7A2229-A885-4327-BF3E-A8C69EF33386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05580CF3-0B49-4A29-8203-F8E0BDC8E7C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F3C89BFE-3108-4A26-9F8F-EBE525BA6380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F918F9C5-68E1-4E47-B1C4-4B2E09DC43B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1250BD7D-0A07-4219-9772-0532B35DB6F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E3194283-3729-4380-8954-4A87E813FDC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05CB2CE8-647B-4794-8B7A-41DD865A7390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5" name="ICOON_info">
              <a:extLst>
                <a:ext uri="{FF2B5EF4-FFF2-40B4-BE49-F238E27FC236}">
                  <a16:creationId xmlns:a16="http://schemas.microsoft.com/office/drawing/2014/main" id="{59FBEF83-65C1-4518-ADB1-01D4F9337006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3" name="Ovaal 222">
                <a:extLst>
                  <a:ext uri="{FF2B5EF4-FFF2-40B4-BE49-F238E27FC236}">
                    <a16:creationId xmlns:a16="http://schemas.microsoft.com/office/drawing/2014/main" id="{29498B20-A590-42D3-AAA6-EC2E71A0A36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Graphic 163" descr="Informatie">
                <a:extLst>
                  <a:ext uri="{FF2B5EF4-FFF2-40B4-BE49-F238E27FC236}">
                    <a16:creationId xmlns:a16="http://schemas.microsoft.com/office/drawing/2014/main" id="{7C7D4D47-B275-4667-809C-82D2EB4F045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6" name="VOORBEELD">
              <a:extLst>
                <a:ext uri="{FF2B5EF4-FFF2-40B4-BE49-F238E27FC236}">
                  <a16:creationId xmlns:a16="http://schemas.microsoft.com/office/drawing/2014/main" id="{BF425CA0-0CBD-4CFA-9C2B-CF5953B05C5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28C72B81-1033-4F47-B7D2-1B5BE192B8A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BA533238-C738-4C2C-9119-4A1D09C3CD8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01AFB51E-82B5-4441-97C8-7D18B9DF122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422D09AB-CB20-4E31-B435-66C19E87F7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A7DB31D5-4DCB-4320-9A61-D71E17FBC2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70E9BCE8-E00D-41EA-B46C-95880AF097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AA024163-2123-42B5-AA88-9B4105CE9B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19139878-77F1-4B7B-B96E-F2788250E7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D7B2B012-9958-4465-9C15-9F7E2ED9F2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7" name="Pijl: rechts 216">
                  <a:extLst>
                    <a:ext uri="{FF2B5EF4-FFF2-40B4-BE49-F238E27FC236}">
                      <a16:creationId xmlns:a16="http://schemas.microsoft.com/office/drawing/2014/main" id="{E22F23F5-2AFE-408E-9A59-269FFEDA815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96FBA57E-B811-4FD3-A873-A8BE6631612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770445E2-D0CB-474A-B587-328A5021A9B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2081A522-2C9B-42AC-A9E8-4BA271080D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FF938DF0-9E79-48CA-BFE0-4DBD1E755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9DD2206D-31F2-4C3C-9E6F-6CA2526E5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76920303-7E99-45D4-8B93-4D062ACBC6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E48582D2-424B-48FF-8B60-C13E08B4B0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0" name="Pijl: rechts 209">
                  <a:extLst>
                    <a:ext uri="{FF2B5EF4-FFF2-40B4-BE49-F238E27FC236}">
                      <a16:creationId xmlns:a16="http://schemas.microsoft.com/office/drawing/2014/main" id="{FAF3415C-F457-46A1-9002-934D9E6037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B61E86C0-3A98-4AC0-8D77-75B9351002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9787481A-12F1-441A-BF9E-D0F4B29218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15C0EC12-9DDB-4CA6-A3D2-E95DD9E0450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82E7E13C-6E2F-483D-908D-51FC55B74CF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35D40C7C-8530-4146-9C70-393657D403B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A77261B9-6038-4405-94AD-B7B968CDD68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505A3FD1-BF2D-474A-9C59-298DFDB81F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F9DC7E9D-ACCA-4B8F-AF80-051353FED4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49862110-631C-4DC2-BD47-5F7C861A6E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98430967-56AC-4CA8-B8AA-99AA758F3F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381AC8ED-4C2E-4AE1-876E-98E1F8E6B6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2FDC2143-93C4-4643-8DCF-B9FB45BBD4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3" name="Pijl: rechts 202">
                  <a:extLst>
                    <a:ext uri="{FF2B5EF4-FFF2-40B4-BE49-F238E27FC236}">
                      <a16:creationId xmlns:a16="http://schemas.microsoft.com/office/drawing/2014/main" id="{8AD748FF-3F79-4068-8E8E-EC67176CFDB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87D2F97E-1D2B-4C8B-95E9-A83E96FB1F6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4867E5A1-1387-43E3-9ECF-BED4968FE17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FB04D6ED-1AA6-41C0-B4FD-F94F3A96FC4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F95185E3-EB97-44CE-8D9A-3742A125DD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49FAA8A8-F07F-4072-BB4E-2849944B90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AB3FA483-74AF-4381-83F5-34FF96AEAD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D4BCA79B-E423-4D7F-ACE7-1B2C3F1C94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4244E7AB-EF9E-436D-8F31-3C7F1D833D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5" name="Pijl: rechts 194">
                  <a:extLst>
                    <a:ext uri="{FF2B5EF4-FFF2-40B4-BE49-F238E27FC236}">
                      <a16:creationId xmlns:a16="http://schemas.microsoft.com/office/drawing/2014/main" id="{6C3B676D-A28E-4E1E-A0CF-B0609359293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CF2422B3-3450-4216-BBEE-C4B66E5F2C95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78" name="Inspireren">
                <a:extLst>
                  <a:ext uri="{FF2B5EF4-FFF2-40B4-BE49-F238E27FC236}">
                    <a16:creationId xmlns:a16="http://schemas.microsoft.com/office/drawing/2014/main" id="{788734EB-64E6-4477-A00D-C755D3DB3EB6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0" name="Freeform 12">
                  <a:extLst>
                    <a:ext uri="{FF2B5EF4-FFF2-40B4-BE49-F238E27FC236}">
                      <a16:creationId xmlns:a16="http://schemas.microsoft.com/office/drawing/2014/main" id="{6751F24D-FBAB-4D2B-853E-AD3B619FF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1" name="Freeform 13">
                  <a:extLst>
                    <a:ext uri="{FF2B5EF4-FFF2-40B4-BE49-F238E27FC236}">
                      <a16:creationId xmlns:a16="http://schemas.microsoft.com/office/drawing/2014/main" id="{3F834644-CCE0-4176-BD57-688609359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4">
                  <a:extLst>
                    <a:ext uri="{FF2B5EF4-FFF2-40B4-BE49-F238E27FC236}">
                      <a16:creationId xmlns:a16="http://schemas.microsoft.com/office/drawing/2014/main" id="{FBE28CEB-085A-42D9-A184-DA0E608AF2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9" name="Tekstvak 178">
                <a:extLst>
                  <a:ext uri="{FF2B5EF4-FFF2-40B4-BE49-F238E27FC236}">
                    <a16:creationId xmlns:a16="http://schemas.microsoft.com/office/drawing/2014/main" id="{DA311452-8487-49CE-8385-F5FE80491FF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9676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C6F0A85-72FA-41B3-A965-FE09FD2B0D3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AF66716-A7DA-48A6-8E3A-9442720B4A2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C2F046B-FB09-4EAD-9B7D-CFBDD5A371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5E32F2-F3FB-4B64-82C4-68DF761BC50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7850D35-30C7-4F8C-89AD-45C35E492FA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0C725A2-7A31-4629-94C1-E6FF09FA800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7ED5201-B099-4227-9CAE-0B1DC05E946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CD9FBC2-D35B-4958-BCE0-AE6CC0E2783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BCDF3D-8B2A-4A93-99C8-169472FBB21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20C56081-0DF7-4945-BD67-2C0EAD7F51B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1C1E83E-5858-440E-93FC-DB2A9733F10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2A35218-263D-4EE7-8BB9-CCCED43243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14D1AB-A34E-481A-BD5C-13FC6765009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0F64E8F-F0E4-4676-8677-3D4EDEED703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5DEA2B60-C883-44B2-93EE-EB6D4F43D25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F388505-F39B-45D8-A9E7-5E0CBBD69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EFFBA1-E440-45DD-86C1-706BA9B120A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F1EF333-0F4F-4F5E-A83F-08B987C121C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FE4C571F-4133-4955-9DFF-7882787DD1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0AA729B0-7B9B-4F32-A246-1232DE5B30F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F226D41-6FF2-4562-B145-4C327BCFCA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91D12E3A-1A84-48D3-AFB8-258994C9A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911F6061-F173-4A8E-9824-D831B89DD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D214435-9ED5-494E-9FAB-6AC7C6E40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A4CFAC74-69A0-45BB-924A-21B617094C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4EB67416-D055-4180-B1B1-9CBF6AC5D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B0132B0-AE2D-496F-AAA8-E4CFCAC7F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D7E828FA-9E93-4CF7-A440-FE9721F332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167E21B-C941-40DB-8772-2E8013F894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5704382E-74C2-4E96-AE5A-7D4C7CC3C77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F40CB28D-AEDE-4A29-B109-E1F53062D49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36F31D7-676C-4180-8DB7-2A7DD3AB4F0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1AE332D-34AC-47B4-89B9-9BD8301E10C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80F98B9-B387-498A-9175-D065A64300A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B3F0137D-5476-45CC-9936-40E56CBEBC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12606A85-4A90-46CE-B7EF-06D361F83F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C0C47A60-A49B-4EE5-9D5A-C7110AAB9F4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B3E59417-C4D6-4F1C-A80F-13CA2FBFBD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4EB7792E-3E97-4310-8593-F2893BC66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B6C1EB8-BFE3-434F-9A2B-A235C2653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799C23EA-E287-40C5-8BDE-4DF8AE8D05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9A8A1AE5-2589-4CA4-A828-A86C18FAB89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5EE152E-1B88-4478-B05D-54C057751B1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153F53E-C962-4322-A18B-3D3FC341A0B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B9A14C3B-AD2F-4636-8EF0-5D8166BF4C2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34936ED2-CF39-4097-A7EF-D7A4BE2015C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F4DA863C-E2A5-4EE1-AC1B-F77781491D8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823BD5D1-62A3-4527-B38A-6A241C970C2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57A9AF2-4520-4BCD-953F-C9EE7CB0FB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B31165C-1E13-4332-968F-9586DA6B6F5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2BDBF5F-8ED6-400D-9FD7-22F610C391A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C22ECC51-1A32-4DB3-80D2-E0D72D35D7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F1A6B47-709F-488A-8C91-FF2DEFCCA8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D04A7F2F-CC39-40F5-BAAD-70CAC7A851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1C469BA-C9C5-40B9-B95E-2E0388E0D8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7A41CF9F-1210-48AF-8DED-032FC058B9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C809EAC-88CA-4F27-9388-C60E69594A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78281CC7-6369-4029-B5B5-644126D263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6B3BA5B-4E5A-462F-947E-CDE1D28E9B0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C2813F39-0B59-42C5-A4AD-89BC4B5C9D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4916925-8A7A-45F9-A4BD-EB77737DFF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9166A0-76F4-4CE1-B46F-74C688AC8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9CFB9DC3-7BD0-441E-BED8-48FE3BCF3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CB410E-7DB1-4372-BF9E-2BC95A2AF1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E9CB2B1-46D3-4430-9F54-0DA8CC2003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33C17C36-DE69-4BF4-AB51-3B337F90BB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3B3066-B155-4646-9A68-78443288341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8DD116-5ADC-449B-82CD-CD1308D4BF0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28EB8BC-2FED-45CA-94CD-BC54F1CFD0F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B8392306-22A2-4BDE-A295-3E22936BF22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9F40525-E1D0-41FD-AF9C-30855B3221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28D2141-C29E-4171-969B-D9F979266CE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2E7889C-1239-4C50-889D-110A22D69DA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77D8A95-AC32-49BC-9AA8-4983C714719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BC5F7AB-7323-498E-B86B-75E49A6DA04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A2CA8E0-1A9B-4D61-BCE8-CB53EE5FAA3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349BB21-525A-4DA0-8C5E-47C4952E54D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634876E-EF53-47AA-A419-3A6F0B082708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0AD0CEE-3513-4B4C-938D-ED5239DF3AC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B0F1109-C271-4C36-8527-3C3D688D911B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E8D8-D953-46CB-AD96-18866595271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9D483B8-9B9E-4891-845E-209BCF723F28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3C9D174-32B4-45E5-AC14-F5AD5C6A7EF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BF3CE45-B79D-4B21-A2DC-074D2A4E5DB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7A21371-091D-49E9-A06F-D8F6234789A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028657D-95BB-4872-A87C-42DF66AA425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CD1A746-5131-43D8-A14F-EE58748E4EF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A5CE3EB-0095-43C0-AC16-F23225D1057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8BC6936-0A21-41EB-ADB8-A5B30B60A4B1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1615AE4-E42B-4DB5-9979-BB81A3F4D89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C8DFB3-BD0E-45C2-9254-AE2F995E35CB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935A8409-5ADE-413E-8FD0-FD4F623917D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3BAB3EF6-B618-44B4-83CD-D8BD3E97325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0C94AB07-2903-4048-97E9-6B80AB8180A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718351B0-EC43-4C07-884D-C394D1C33FA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2AF50AC6-6C4A-432C-BE5E-3926330861F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69FBCD7-3739-4773-9FBB-6B8D221EE3B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96E8965-C0D0-41FE-87B5-77003F35BAE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B208C3-578F-47E8-9876-0EE61EF9E2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C0C6F0E3-EC94-4A9F-B630-CF3E82BB3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41628FB-3A51-49F0-8300-4D18E4BD0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D733552E-19D5-4C22-991F-35BBCD55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C9D70E0-7324-42DF-8ADB-29EE37CDB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AB14502-3FAB-4BF6-BB4B-9725B262C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4CDA981A-E800-45AE-9B97-EBEC465A31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46E009BB-F916-4D5E-A68F-1D6FE6C73C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3C2A464-33A1-456A-AAD6-345A64B338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93C63BB-626B-4C2D-99F7-504C24757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AA166B90-B1C6-4335-9BEE-3F2DFA132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B57DFBF-FDF5-4140-B5F7-C5B23FD283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F0677E4C-04E2-4AD1-B775-A9F41DF97D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90D505F-5F5D-4434-B88D-A3CCF67461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61616C8B-66FD-49C0-BB46-52F2B2FDD6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98478DD-2FD3-46D8-B81D-4CCABE84C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BAE9B0B6-21A5-4B4C-80DA-C6FB9B092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D05FED5-6510-45B8-AED1-B70318A36C1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B279606A-9D44-47ED-BA81-47536B9AFB8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777965B2-2976-40DD-AEF6-DDA4F47A3C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1AFBB9A-BA0A-4B05-86A8-BA32C0848B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630B6BC2-0860-465F-ABC7-93BAA5E7E4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85E38FB8-9A5E-43B4-98BD-6C1CA66E03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15E3705-F164-42CE-ABB7-85216A88F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AB4FB9C8-A446-4BA0-B2A3-D83632191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5FC5996-79DD-4211-A23E-4EA7FF69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3EE4207-066E-490A-8311-33B0D9A44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9ACF1606-DDE8-4DB2-80EF-759EAD051B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1468EE8-BBC5-42A2-8B25-FC57EE058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DCAA830C-AFDB-4806-B93D-D909D404564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9E12FD-9A53-4AA8-9F24-E67A11BE84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DA69DD63-DA73-4B1C-9F52-5EA7F4622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D6172A2F-4ED3-4C95-A9D9-AA9CF8829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4F748A07-42B1-4F02-BCCC-20B475A15E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F4732DB-2EC0-4A95-8571-7327908BB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927403A5-8FFA-4387-BFD9-06AFA017D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C906447E-675C-47AE-ACF4-1B7AD1832C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B5F7959-F233-46A7-85DC-2B737F4C515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BECE6C63-6428-4B75-8458-414A461D7A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48F89020-84C7-4EE9-9068-12696F6C3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EBDD5C31-A886-4078-9F1E-481CAAD5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14D762F-5FDF-4AFE-A5D3-41C9119FA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E64847B-526A-4F7C-A0F0-8EB21F2923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9FFAA759-9847-479B-B929-7E8AD15A26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86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</a:t>
            </a:r>
            <a:br>
              <a:rPr lang="nl-NL"/>
            </a:br>
            <a:r>
              <a:rPr lang="nl-NL"/>
              <a:t>‘Slidebuilder’, klik op ‘Afbeeldingen’, </a:t>
            </a:r>
            <a:br>
              <a:rPr lang="nl-NL"/>
            </a:br>
            <a:r>
              <a:rPr lang="nl-NL"/>
              <a:t>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963738"/>
            <a:ext cx="2569584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15E15-7B5D-450B-9B20-1A5120475E5D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899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boven]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[boven]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E83FB-A634-446C-86D3-C97DEB84ED7E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005387" cy="5877185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722568"/>
            <a:ext cx="3925160" cy="557599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F5574F-39CF-44B1-B944-6A8DBAEAE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936"/>
            <a:ext cx="11114087" cy="495215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40418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onder] 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46889CEA-61A7-4E22-A461-683E4540521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FA19A74-7911-4E43-B605-822210C5161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2F38CAD-E9CB-41A7-A111-3895EA4B261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38447B3-E804-4809-A81A-751427BDFD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2705E83-91E1-4C34-B925-FCBF9F86DB6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C6D8FE-DC8C-4999-AF9E-D307F6D754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154064-55EC-4720-A1EF-AFDBF4CB141E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77B65C6-F234-41AB-8CEA-9FE0181D2A1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AB40C5F-BBC3-46B3-8F59-F4AA1BD8372F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93D0B8B-C100-43DA-B187-019BBC4349F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F34DB31-A2FD-4BA2-9A46-350B740A736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BE3FD42-E062-4433-9299-908D87AD3E6A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2076FA8-B8A4-4857-BE4E-38A5E6718E0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712CC80-583F-47D7-99C1-D93CCAEF4EC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D4B10EE-ABD5-43DD-9BFD-84DFF4E2CA62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C0A330C-0D83-4262-8191-AFB9B44AF2B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F9C0385-8D33-41CB-BA16-AAA0B606B6AF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81A4AFC-4C5A-448E-A802-73D9DDB7F98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FF199D6-E476-415A-9B1B-D65EF37A41B5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456D3AB-7A25-474E-9A87-5EEDD0B6DF4E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5996C87-A39F-40F1-BCB8-621E47D09E2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82290DA-1F8F-410F-8EBF-5D210CD6982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B41B4C19-3745-47A3-9DEC-EAC19809D634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2620FA6-48A9-4586-AE97-E92030DBA27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60E0A7F6-3A95-4F14-89E8-5092B4B94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D10CEEE7-DF9E-4D1D-A717-0391C475FD1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ED856B-2F50-4AA2-93FF-B883D5C51A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8E1591-0718-414A-BBAC-60A525CB0CE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AB02487B-B45B-457E-BFB6-D8113C6A5A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BFE0E523-A50B-4972-A036-312BE19280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5F78C50-5919-4C1F-BDE0-5DEC009AF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D56389-D02E-4282-9BA5-D238F109C0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0D90CDA-4AF2-4734-9B06-D3E122A9C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8157A006-132E-4204-A30C-BA0039A02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BCE7A758-6BDB-4EB4-B7B7-B83D90FC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2FF7BF64-6F13-4C3D-9A29-E86224E9B5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B1FE4942-4ACF-4622-A5A6-955AC74DAF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97C92AB-DC5C-4AE4-8344-28A198C897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067FB0-3A51-4236-930E-9BDFE1958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9D73FFD-7509-4204-B535-F8C5BBCBA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BA035E6-EA13-442F-BEC9-542D995EC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1BEAA5-E161-4D22-9BEA-42DAB8A3C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76EAA12-8CCF-4CC0-A2CA-BDD38BF4E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C1EC837E-31A3-4F11-BA5B-A8B4B89310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EC072047-FB0A-44D7-A090-F140FAE67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7EEC8D4-D3CD-4434-AC67-5BF8C71BE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AA4227A-9688-4D67-A8C9-944A9C36A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872EED0-B587-4E8C-A634-4653CE0FB25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777E97A8-7572-480A-B8E9-9951C56F2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A4C9D44-8D37-4152-BE6E-BA367248666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139BB63-5BB6-4818-B9BC-D5880C3AED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1B81D8B-17ED-4CD0-96F1-37AB196F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F2A63A1-05BA-4C3A-AD8E-5C4C03FDE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B7AED796-EE2B-467D-9E4C-274DC2DDB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CE90DE7-C0A2-4C8C-BDE1-F8E20B41D6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2D8ED63-B760-4F14-8183-3BBCACCFC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87D1745D-FEB3-461D-9C23-FBAD1F5B14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167D964E-3327-42EA-A672-49CFB0D8163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9245048-1424-43E0-B98F-D425D3D77D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83D91C2-DE75-4650-9515-0399A4773F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F518BF8-1ECE-4F41-A91C-BEF27BDF0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4143131-5EF0-4A2C-B968-5E93CE169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5F63CAB-B25D-46B7-8D6B-89C277101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732EB56-5C4D-4142-A1FC-51137B46C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B6328E4-ABD6-4349-88E1-D1F3A6381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20E36A8A-8D8F-4593-BBB2-E5CE40956B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0A1615BE-176E-4994-A006-747A8333C07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60FBFD58-EC21-43F7-9C96-8319742807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BA528498-3BBF-4DDD-BEC8-80D6E857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9D02078-ABDC-4E42-91F8-81F97F6E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DEA3637-DD57-43EA-8A93-B1F77B0742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E87197B-B5AE-4CED-B039-AE3112D7253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5" name="- INSTRUCTIES">
            <a:extLst>
              <a:ext uri="{FF2B5EF4-FFF2-40B4-BE49-F238E27FC236}">
                <a16:creationId xmlns:a16="http://schemas.microsoft.com/office/drawing/2014/main" id="{2D59C523-C200-44BE-8C55-7064CDA3C73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B091B554-25A6-4888-8AA4-FA9CC370157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CC8A520A-D364-4EF5-8E9B-9BCBB795C78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2963928-2407-4D91-B195-892DA140DC5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20AEB35-81B9-435B-BB90-E87592AB07C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7B82CC1-CEC4-45B1-BD6D-262F55B0B12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49A5CB5-AF6A-41EC-8CFC-F2554476D16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B75E4AA-A04A-417D-97B5-AA4BB733C63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82BF03B-6A55-43C8-93AE-0449031317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5B8490D-2DB4-4B06-BEFB-0B4F2DD321D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031DCCE-F01A-4E7B-B467-F3BA55F508B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0C57C70-B886-45D2-B6B0-E7345ABF3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0915EEA-1088-4E2D-85AE-99640360A16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3AB9B13C-2334-4154-AD7C-321630160D3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F7ED85-073E-4A04-A2E3-FCE9D31C7D5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5F319E94-C6F9-4486-9516-B176C678D0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057AEE3E-05A7-4392-AF3F-C48D59554E7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2B80F44F-F3D7-42B2-9BB3-173E6FE770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7A07A2E1-A1FE-4642-95F2-892C0D3984D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87F8B6A-B80F-40D9-8367-41DFD4836C9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6D081EBE-F6AB-4C6B-A9C0-4086318CE12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DDEC43F6-4588-483D-9C8F-0E1388B0E5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35B8299-8DA3-4CB9-9858-8ED8DD2F5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BA66666-79BC-4766-BA92-B2077E377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BD6BD445-97C5-47EF-A72B-A840216232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44A73E98-6909-44AC-BD90-9A9E17AD12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0C3CFFC4-FBEE-49D1-915D-D9790A2FB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48A05B03-F8D0-4530-AA5C-6B93781900C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1208EAC7-A06B-48B0-B8BB-D1A1FB6099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8672C13-18EB-45AE-BADF-79353B8CF9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77C254-5DAC-4AC4-A9DF-78606F488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F38E567-8A7A-4644-902B-D847ED6936A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4CA72B-476C-49C6-92B8-E8275760E8F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DD09C2E8-B30A-4F88-B571-C2EE292A13D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D7EC05A8-8C46-4262-8747-C92BFF5B01D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BA8D45E4-4F28-4A23-9C18-E6B19633EC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5444E8C7-E4E0-42F7-9CF0-D93A3EAEF06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6A8AB1F-6EC3-4EB9-BC34-8B1F0B0CB8D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CF7BCCF4-914F-4F5C-910E-DB3F6C5FA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F4758D38-36FB-442C-916C-46A83BAD9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BD053888-0590-44FB-98AD-BD86918C55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A01827A3-C2B2-48DA-BD76-06A0D6ADB68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48E197CC-4024-4C17-9763-E9AED8F2ED6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A65FBE7-B8CB-4019-B42A-62D4A0E1A0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9B32C385-4790-4D17-80D4-ABBC9EB000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FF0E3B1D-B28F-4574-B095-4FE6A760A80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C1E2D67-FA41-4ECA-89F3-A63893B5750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67E60D85-6F24-4482-92F8-C053DBB2F52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355CB9FE-0279-41E7-98D5-0528AE8C383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3CB8C25-42DE-4A0B-AF9F-A22FFD85719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36699066-4387-45DD-9EFA-FB09EBE1FB7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D5E05DF2-C2F2-4E57-AE3F-6C4385C800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3B1A757C-9E6E-40CF-89EF-78DF34953D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32962055-0285-43D7-928C-6C29CA4926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A245B967-E180-4709-AC3E-FBCDD414E6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88424628-9BC3-452F-B1BA-5DBC6CAA5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451E95AE-36C7-435F-8CEC-841F22E998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30DA365-16B6-4740-A41B-8B16754AA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928654E5-84B0-43B0-A29B-2DDCB883F5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BCD3150A-DA40-44B6-9EA5-07F056969E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7128ACC-5456-4498-ACB4-65E04639AB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13CD8FD-59A0-4278-AD0B-7B3B1DFCB5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3D771F4-0991-42E5-82A6-8EB8296EF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017DBE73-FA35-412A-87BD-F35709AD98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1B5F8B-F823-4C67-8AF8-27920A9AC1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4FD9183B-3111-4A40-9D97-A79F5E18BD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02903B9-AD3A-41F9-BC4B-4D96D685D19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4286514-4A06-40A9-8BE2-B04213A7F99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2F9AE75-0E1D-45CC-A1A4-558787978CA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[onder]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0CC18-75A1-4B5B-9B78-5DEBA0A38924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0" y="1795748"/>
            <a:ext cx="4311337" cy="5062251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4649117"/>
            <a:ext cx="3120928" cy="1649447"/>
          </a:xfrm>
        </p:spPr>
        <p:txBody>
          <a:bodyPr anchor="b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9907-BFA8-4690-91B5-63EA479A7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6329"/>
            <a:ext cx="11114087" cy="506328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5503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0D7D6946-4659-4E0F-AF85-44E009B4EE2A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B6F8538-A9B8-4B50-BC84-152D799B9AD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E3057F9-14C7-445D-93E6-F7A4B137AB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F9DE077-210B-4E0D-A1E1-8D035AD1CE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07A39D-92C4-43C0-9DF5-AD667CDE7DF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4B1041C-B253-498E-8258-255D21EEFFE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C328A8-5EED-4C12-98BE-61E8E5BEE409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5ADA7F-C48E-47F6-B46F-2E3E12E1D470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8587B04-9B60-43A0-AFA5-880E405EE3A9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4890023-8494-4111-8B95-5BCFD99BFE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858D38D-3DCC-469A-A266-B5EE142E134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8B60FE6A-3FED-4112-A497-02C0E07C789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661E8A79-7DFA-4D24-8D0B-7AE505D95676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B7B64417-EE4D-482A-8EBD-87AF86C9A9E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E242223C-1928-48DD-BFFD-377C87D5ADE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821CA80B-58C6-4491-B8C9-26AF33F6B787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D5D577F-A133-4C23-8C77-B35FE70884F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ED50E038-3930-4668-AF8C-852B4A2DA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AB0A2255-D992-42C0-AF6A-EA5C454AF0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EE514128-4ACF-455B-A479-282F783967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602C265F-E028-4BA0-941E-70FC77F5E33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039FE3F4-E43E-4ED0-B4F8-16099E9C500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CB23590-2668-482A-BB78-97CE5DAB808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FC46670-D10B-4097-8078-74BF3CD7336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06D25BA-7C45-4FF4-BC4E-A4FA2B2BC44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BD292512-331D-440D-9BEB-A9841A8E512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7EAB375-3D6C-4E0A-B4F2-A18DA828E49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E5B00F7D-033E-4ECC-BCC4-C3D76AF42E5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B2B2AB35-AEE2-4142-8C36-C412226A866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DDA1898D-0FD3-47D6-A46D-B7D58748B9D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C0D235F8-261C-48E0-BCBD-E21D671E17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59B2ED6-1934-4D9D-A619-7183820D4B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8C81BFA-E61F-415E-9F09-39E0FA9FF6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58DA430-37A5-493F-A05F-83ECE48B5777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0633797-E496-4BE8-AD40-FA1BF9413D0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8379CB7-711E-440D-A44D-67096E1FD7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5A8EF492-AFC5-41B1-B79C-34071EFF6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DBBED165-063B-47E9-BF78-2D109C7F33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89C17E8-3A75-425C-88C0-851422A04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A0A83E1-58CD-4232-904A-E46107D79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8FBC8F1F-39E9-4D62-AE36-3137799118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E23EBE5-A5F3-413A-8505-FD58B2FC6A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286FDE6A-9895-40BC-AEF9-ECF9E891A1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51AC46B4-66E1-423E-9B20-F389C813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A0843E4A-F460-45D9-8DDD-DF592DA0F0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97CED5C5-73E5-461A-987D-1DC62B66B31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92D2D11F-1B5F-4095-A9E3-38013D9C6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7CC399-5B8E-4E4E-96CE-F76D3F34C7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9F19C65-44BB-416A-B797-1021144A3AB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AA8448A-4DB8-498E-841B-6AF6C595A25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46D87D8-123B-4C7E-9B2C-29B3E0B0FE94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E7142CF8-17E4-4302-BEC8-50D80C10B1B2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D1A7715-5EB7-41DE-B944-C0C2B38E51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2A7393C5-C0D5-4775-A6F3-A424BFBF76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13E9889-0304-4C60-BE8E-9D3171D652E1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B0577222-FA1D-4B73-AA9A-2FC523B892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21DF103-BEE8-4FEA-9916-5E42139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C70DED3E-58C0-40B1-931C-0D3C9D714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E06666C6-0BDE-4709-9982-3D75E7C28F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B5699308-CA8A-4031-99A7-A0CD988E84C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89E69450-4E36-4DAF-ABA5-22EF0BA12832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34FE2A0-BAED-4E0B-913E-6D560E40BF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E4BD39-C3BF-47E4-B694-6C5AD1324EC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BFFD7BE-BA36-4B10-9BC1-30FE7C0FDA8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41EC8EB-FF6D-443F-9070-F80BBDC6162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FDC1039-4CC1-44D6-A968-D359FD8899A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9D9691D-2D19-41B7-A00B-E3899A3EEED0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735FD10-2E6A-4C37-9E32-C87A1B42551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7835D5-13AD-45B7-A571-F52C3CDF11E2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26E9EA3-D6D9-4ECF-B844-527B062AEA9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91AE25-919D-4B0E-A54F-8CD1FEA7C23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EA1D955-E2A4-4D73-B6AA-D78B79005F3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42F371-193E-4F16-9AA1-BB74560A8D6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AB96F79-8B51-4EDC-8172-CD7CFE168012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8D6C5BC-65C0-4B69-B702-5682E70A5261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DD761F-A722-4EF4-BC54-816BB179133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533DD2D-E5A1-4C23-B983-F28C4C141BF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87436E0-FF76-4E03-8696-A4F4B636028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5EA672-61CC-4CD9-85C4-6A6D3B94BA0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9F988DCA-7525-4C11-9B54-AC216E27ED3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8C7208A-09E1-44F2-89A7-A63A4B6F31F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1CD9D1F2-7A68-4AB4-AE0E-213AA3D664D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E262E8E2-5CF2-45E4-80B4-F1796027A5B2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10C7205A-DF32-48A2-BAC5-B771CEF8BD5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192653BA-B806-4A58-9222-72C5DA6585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971AD02F-2738-4E62-858D-416AA85EB3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6F18EFB-02CF-41C4-8BAF-2DB6C509F88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54E051-3BF1-46B2-99B0-0AC5A7F7ECE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5EEB163-BA20-4B7D-A9F1-4947F90124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842A5C4A-EC0B-40A9-8AA1-EF9CEFFE91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7E5E50E-DFD5-4790-8C4C-AD8273243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059303-9617-4808-A870-C522634C3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3E5B79B-F3CA-4228-B597-CDE29A23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6CEB0A2-E57F-405E-B821-FFD131C13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E02BBE2-AE8D-46BC-9265-BBF29349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F0AD9423-0D35-4D4A-AA66-DE0D2E1578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4392831-8031-40A6-8AB2-67E7BC2A22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55CA6950-7F84-4FBD-B618-CF9C488B17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B944895-64AF-4B37-939E-E1EE287C0A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0E71AAD-AF1C-437C-BEA2-C8F513D1AA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F08EED5-ADCD-40EA-BC71-ACAE458F7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9A19C92-3D39-4B15-91F0-2734C1F74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58A714B-12D0-4F4E-AC54-F981E7740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91A96633-994E-47A5-BE87-CDDAD26E19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B6C8B7FF-D08D-4024-8864-A7C5413C53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64987F3F-B19C-492E-9CD0-0592EBDC4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98A49A60-4DD1-4D15-8958-2CD6E39C1DB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3DFCACE-17E2-45AA-953F-59394B0C5F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A1C04E4-AD0E-460F-A544-E42E7E6E3A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83EFFCD-02DA-4862-BD82-33D14C305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B38A52A-DCBB-4417-B52A-3148E4346D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A5948E-D859-486C-AED9-21FFE2FC1E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71EE579-C475-4F83-B71C-E1E6F4342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63756E6-4714-49ED-BCDB-54E4DBFFD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4BCB738-B9AB-493A-B692-7ECA8C4F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19C51BF0-35BC-4722-8868-482FD33A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AC2379D7-D994-44EC-AD61-DC86357CE2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D92A2BA-E629-4050-94F1-E3EC14E1E0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A91C341B-9837-4B7E-AB36-D9E35CE0B7A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6AEE7EF-A577-443B-90D8-D3E016C8F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BA0E0A7-3A20-4F14-AE6D-EB412F9B7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31E1F65-075D-400E-8098-20E49F200C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F1033DD-8D0D-4B6C-B3E9-A1DB17502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6895BE6-027B-4DC5-BC87-B47BAE991A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1CA08E1-18C4-4ACE-BC5C-F77D50A65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65A80AC5-0FBC-4039-8970-4ED847FFF5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8A0388A-881F-4023-8578-3FDE8A5D6342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7" name="Inspireren">
                <a:extLst>
                  <a:ext uri="{FF2B5EF4-FFF2-40B4-BE49-F238E27FC236}">
                    <a16:creationId xmlns:a16="http://schemas.microsoft.com/office/drawing/2014/main" id="{D301C53B-8704-478B-8C82-D334FF47B78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623D821A-79A0-4FCD-8C90-B1B565BAC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74736D6-EE56-45B3-87F3-7EC7E6EB0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5037C4D-9B6C-475D-91C9-9FE5A358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79447C9-A662-4ABF-99F9-E555681D422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afbeelding">
            <a:extLst>
              <a:ext uri="{FF2B5EF4-FFF2-40B4-BE49-F238E27FC236}">
                <a16:creationId xmlns:a16="http://schemas.microsoft.com/office/drawing/2014/main" id="{C7934A83-FE0C-48ED-A22D-6F5AD565E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227323-0856-4EEC-B191-2F8FA49B8F77}" type="datetime1">
              <a:rPr lang="nl-NL" smtClean="0"/>
              <a:t>6-10-2025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m + Beeld</a:t>
            </a:r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8878A-DE85-41E7-B61A-DB981A772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479" y="-507081"/>
            <a:ext cx="11114087" cy="492566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2159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6C09110-BCB1-4B35-9746-C1F91ED3961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CE784DBF-7F7E-4D89-98D6-8F0CF86ADC1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457461AB-088D-45DC-B93A-A41FB949C7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F455382E-1D1D-487E-BBF2-8BEF16EFC2F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4D33685-8116-4851-81F1-20EDD627785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FEDF4F2-4681-4370-AC35-2D486054B9B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250C30E-F5E8-4505-9307-8C49C383BF1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1D3548C-3845-4804-A8A3-634CC4ED5A5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861939D-257B-44D0-AB27-94711DEAA3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C075A4F-09EB-48F1-B5A6-81E50B9303C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61D21AD-E986-456E-B2F4-530EF9737CA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30F410F-EB76-469A-9DC2-5986DF2FA01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B9EFA7D2-0D7A-4E59-A826-A91BC8C0D33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4" name="Rechthoek: afgeronde hoeken 143">
                  <a:extLst>
                    <a:ext uri="{FF2B5EF4-FFF2-40B4-BE49-F238E27FC236}">
                      <a16:creationId xmlns:a16="http://schemas.microsoft.com/office/drawing/2014/main" id="{CA94FC94-E8E9-42DF-B783-ABDA25F1F54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15BA5A5-EB67-48A9-AB50-6D3A8086E17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4A0668BD-D5BA-4F58-8E0E-8CF796CA0E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20464FE-FFAB-4EE9-95D8-D2AA29EAD86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89330452-9F5C-44BD-84D1-4463E05845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05CECE-53D2-4EFE-BA5A-13C7CC4235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2D5DD766-1108-4649-B651-0C5E3545B3D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236F4CA-5E3E-4F03-81AF-BBB0222864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8" name="Rechthoek: afgeronde hoeken 137">
                    <a:extLst>
                      <a:ext uri="{FF2B5EF4-FFF2-40B4-BE49-F238E27FC236}">
                        <a16:creationId xmlns:a16="http://schemas.microsoft.com/office/drawing/2014/main" id="{AA8FAECA-6D1A-481A-BB8B-FC9AC302CF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1AF839B4-FA5C-4C10-BDF7-5EBC892D1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D7C5E34D-4C07-48F1-8FCA-E72F4C81B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ED4AC0F-1992-4341-89C5-2B8B20EF9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797CFCB9-5CFB-40F7-BD9E-D8DE0E295D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E9FE96-8B2B-493F-B23F-2BA439B74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7" name="Boog 136">
                  <a:extLst>
                    <a:ext uri="{FF2B5EF4-FFF2-40B4-BE49-F238E27FC236}">
                      <a16:creationId xmlns:a16="http://schemas.microsoft.com/office/drawing/2014/main" id="{2B859560-53CE-4E68-9F8D-3C5BDCD253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Tekstvak 132">
                <a:extLst>
                  <a:ext uri="{FF2B5EF4-FFF2-40B4-BE49-F238E27FC236}">
                    <a16:creationId xmlns:a16="http://schemas.microsoft.com/office/drawing/2014/main" id="{BC801DA1-356A-4DAB-A4CB-D392534C6C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4C6F9372-A738-42A5-A786-04CB3A7F52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72F209-2D88-4D1C-A8C1-092172991C7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671F0D8-C184-4051-A5CF-89944AF940F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4589A25F-BBAF-4BB2-A234-5FDB14ED4C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F493A4B9-DCF0-48E6-9D9E-46675A4138E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7" name="Ovaal 126">
                  <a:extLst>
                    <a:ext uri="{FF2B5EF4-FFF2-40B4-BE49-F238E27FC236}">
                      <a16:creationId xmlns:a16="http://schemas.microsoft.com/office/drawing/2014/main" id="{42976F95-03DC-43C0-8295-B506EA022E5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raphic 163" descr="Informatie">
                  <a:extLst>
                    <a:ext uri="{FF2B5EF4-FFF2-40B4-BE49-F238E27FC236}">
                      <a16:creationId xmlns:a16="http://schemas.microsoft.com/office/drawing/2014/main" id="{6D4C7ABA-48DF-4F2D-B1C8-5969E92C3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FC26134-C717-4D75-9FE9-CFCC7122A6E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2" name="Inspireren">
                  <a:extLst>
                    <a:ext uri="{FF2B5EF4-FFF2-40B4-BE49-F238E27FC236}">
                      <a16:creationId xmlns:a16="http://schemas.microsoft.com/office/drawing/2014/main" id="{59CFBBFE-2835-4AF8-A630-0F3A7A3C9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Freeform 12">
                    <a:extLst>
                      <a:ext uri="{FF2B5EF4-FFF2-40B4-BE49-F238E27FC236}">
                        <a16:creationId xmlns:a16="http://schemas.microsoft.com/office/drawing/2014/main" id="{ED0466E4-64B3-4C91-8AEF-87F52C4B2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5" name="Freeform 13">
                    <a:extLst>
                      <a:ext uri="{FF2B5EF4-FFF2-40B4-BE49-F238E27FC236}">
                        <a16:creationId xmlns:a16="http://schemas.microsoft.com/office/drawing/2014/main" id="{B07E2EB3-44DD-4460-BC55-B118DB232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3CB6B1A3-7EBB-4AF7-B438-036A1AEFA2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3" name="Tekstvak 122">
                  <a:extLst>
                    <a:ext uri="{FF2B5EF4-FFF2-40B4-BE49-F238E27FC236}">
                      <a16:creationId xmlns:a16="http://schemas.microsoft.com/office/drawing/2014/main" id="{551F2688-FDEF-4A7B-85B4-EC4973EE2D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A444115-D620-4C49-A355-83168FA4897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3899649F-9B70-4ACD-B4CF-F679E208EAD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187F8506-C494-4F0D-862A-2ECDF26038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B531D42-041F-42AC-85A5-C3D469D6DB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2F1A628D-CB0C-4F04-81C5-7452DF9F3A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18" name="Vrije vorm: vorm 117">
                    <a:extLst>
                      <a:ext uri="{FF2B5EF4-FFF2-40B4-BE49-F238E27FC236}">
                        <a16:creationId xmlns:a16="http://schemas.microsoft.com/office/drawing/2014/main" id="{7CAE5EB3-BFA5-445B-8FE5-FA3ED7F5758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57A62EAE-0C88-400E-9529-F667D088C54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74D4580-8B6C-48DC-AF53-229F9007070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1CE0E456-FD6D-4A5F-922D-45B76EA28E2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F6479EB-D419-4389-9593-7973247E11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91247562-B641-4912-9B18-6904DD062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F8993B0-9FA7-4DD7-88C5-A02E203FD3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D65EBF64-5A8C-4E56-81F3-AC5F9DC096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B0C91313-F4CA-480E-80CE-6D94522C99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3A42FDA0-42A8-437A-8EDC-1D8B0B2EF9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DF2A6EFA-FC56-4FCA-A9E4-C8019D89DB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74BB2A0-9BA7-462C-978D-E1184DA0DBE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13D548B8-D631-4B24-826E-0743A43B47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D45F5380-0A2D-45E9-A8BE-8D486E8CCF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93AF8FA-FE3A-47B2-A088-1F3DC6D5AA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69EE251-C0C5-451A-8438-5967A0D28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1577208-4C9E-422F-997F-E793E0E885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3B45373-97CF-470B-B860-725FBDE592F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AEA1A6C7-16A9-41CE-BD70-03C47727115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914B193-2835-45B5-877C-052A4FA9DF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99EC1159-6E03-4576-9D6D-DABC90A18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D0C66F4-FB44-4019-A1F6-65E0F71454F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</a:p>
        </p:txBody>
      </p: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klik op ‘Afbeeldingen’, </a:t>
            </a:r>
            <a:br>
              <a:rPr lang="nl-NL"/>
            </a:br>
            <a:r>
              <a:rPr lang="nl-NL"/>
              <a:t>selecteer de gewenste afbeelding en klik op ‘Invoegen’.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0E309D-842B-4A1D-90B7-490C521E229F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2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5276D0-409F-4B72-9B52-3A5E3261B54E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719138"/>
            <a:ext cx="5274605" cy="55895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47438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[2x]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 [2x]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724EB9-697C-4B32-B028-11C0B350573B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154" name="grafiek">
            <a:extLst>
              <a:ext uri="{FF2B5EF4-FFF2-40B4-BE49-F238E27FC236}">
                <a16:creationId xmlns:a16="http://schemas.microsoft.com/office/drawing/2014/main" id="{82407C48-E22A-4E0B-B445-39516DB0AD1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52172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D1551607-46E6-41E9-9E3F-7CFB18DABE66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D7DEDC6E-D867-4AF6-9564-60960D336564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BE0A0ED-3C24-4123-9003-CD464579CBB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D2E2512-D9FB-4DB7-9552-21748B9A291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EA52623C-023B-4BF2-854E-DD3FC745038C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53964A76-C993-4402-AF9F-9DEBCB7B4BC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EC87B0C-F2D0-4BE0-ACE4-93AD1958F95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kstvak 186">
                <a:extLst>
                  <a:ext uri="{FF2B5EF4-FFF2-40B4-BE49-F238E27FC236}">
                    <a16:creationId xmlns:a16="http://schemas.microsoft.com/office/drawing/2014/main" id="{D7D197AE-724F-41E2-8402-F664230EAF7E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DCE07DA9-4D48-4838-AE33-0CB989A5CA6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AAAE860-FA2B-420B-9AC7-EDD3C95F0D8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D7AF36C-7494-464F-95EC-40D01761ED1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0C33FDEC-7D3A-49B6-AB36-8C798638248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2B89FB64-C89F-4AA0-94F3-E074990AB6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78924FA1-DB51-4036-9B93-2B5568F17E5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146ACB0-D02C-4C4B-AFFE-3BB19FBFA90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671ECD2-C341-4DFB-84B4-3600530272F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7509BF7E-563D-4F24-95A0-3ED4442A854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FBF46E0-0A61-4B4D-9661-9705261E78B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4BF697CC-2FC6-465C-99D4-9A11D4CB5C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F85A9EB1-4D1D-4193-BD3F-3E6BAE9CB8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B0987508-45EC-411C-9D8C-E8EF6FCBAF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4C257C96-F9E4-4FD3-87D5-EECF1F0864A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0AFC8A7E-B5AF-46EC-A1D6-659FAC412E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2F81EFBF-7218-40E4-B261-FC5950B2BD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2B5A836A-9375-463E-B4F6-7A699830EC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31C80CDD-25DD-42E3-AA16-E830883011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1E941084-B06A-4837-B0F8-79BAEEAC3B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ADFB6998-6A23-442B-850F-812A747B65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CA3150AF-1258-4E52-BC3E-7435B3220F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A25013C-A1FA-413C-B187-A93603790C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61E89AE-179A-4FC1-90EA-E68D115A64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: afgeronde bovenhoeken 200">
                    <a:extLst>
                      <a:ext uri="{FF2B5EF4-FFF2-40B4-BE49-F238E27FC236}">
                        <a16:creationId xmlns:a16="http://schemas.microsoft.com/office/drawing/2014/main" id="{F7719B32-0089-49C3-91A1-A08E39FE3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Gelijkbenige driehoek 201">
                    <a:extLst>
                      <a:ext uri="{FF2B5EF4-FFF2-40B4-BE49-F238E27FC236}">
                        <a16:creationId xmlns:a16="http://schemas.microsoft.com/office/drawing/2014/main" id="{A8D4BB9A-FD22-4396-AA1E-DD1F3BEDFED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3BBE248-B94E-4E05-BB9D-AD99A0C312C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6AF6FFE-3789-4B29-A4FA-A642E29A24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3BD315C-799A-4DAC-A847-E815095BC8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FB2CD750-CF0B-4F4B-9449-09EA1CB1B39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CF043EC-06CD-4476-8A26-B84FF3929AF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6D8ED181-124B-4195-90E0-D21067000CC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01670F14-D7A6-4933-B17B-B3FEFEEB62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28E50862-D43A-4F62-A382-A3DAAE421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05C778BA-D28E-4660-91A3-A70D43C93E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80411CA6-706F-4708-8EFA-054F401C2426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81D1634E-594C-47F8-B7E0-72415871779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E2DCF24-35B8-4948-9BEB-AE9119D91D5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B249AB6F-DB14-40C8-8093-32BE9FB3EBB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4CFBF08-BC5D-4DD2-893A-7F88CD2AE2C7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18ECD3E-AB10-4A01-AB1D-D207C5DE021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B5A2747-82CD-4490-BFEF-DCCA895EBE93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76D40515-CCF6-405B-AED1-02DDD4BA881B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1A27A41D-E362-43CB-84B6-966713961C8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8A3115A4-49F8-4826-9CA2-6ACF13019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1853BDAE-3D1A-449F-B259-D86AD644B703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EB63D26A-A872-4D6A-B6AE-86D8CDA0A62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5AD45C6C-8A32-446E-A0FA-FF5795A4C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AB38C9BC-A283-4DC2-AAA7-8820A7F60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5B6A1509-6B50-4309-A7B2-FFAE0153D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5F05E908-D082-4DFD-B73A-A581BC1754C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F5A50-5C2A-4C9F-B24A-EF048D4D74C0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5" y="1963738"/>
            <a:ext cx="11096826" cy="434841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675330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[VIDEO]</a:t>
            </a:r>
          </a:p>
        </p:txBody>
      </p:sp>
      <p:grpSp>
        <p:nvGrpSpPr>
          <p:cNvPr id="4" name="- INSTRUCTIES">
            <a:extLst>
              <a:ext uri="{FF2B5EF4-FFF2-40B4-BE49-F238E27FC236}">
                <a16:creationId xmlns:a16="http://schemas.microsoft.com/office/drawing/2014/main" id="{4AEE2130-D245-4F6D-A245-0A58906AA889}"/>
              </a:ext>
            </a:extLst>
          </p:cNvPr>
          <p:cNvGrpSpPr/>
          <p:nvPr userDrawn="1"/>
        </p:nvGrpSpPr>
        <p:grpSpPr>
          <a:xfrm>
            <a:off x="12377595" y="-1"/>
            <a:ext cx="3693386" cy="6853711"/>
            <a:chOff x="12377595" y="-1"/>
            <a:chExt cx="3693386" cy="685371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124BBEE-16FF-4173-923D-3D6311F79179}"/>
                </a:ext>
              </a:extLst>
            </p:cNvPr>
            <p:cNvSpPr/>
            <p:nvPr userDrawn="1"/>
          </p:nvSpPr>
          <p:spPr>
            <a:xfrm>
              <a:off x="12377595" y="6025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084C54D-C3C5-4117-BB70-5BC4E404C86B}"/>
                </a:ext>
              </a:extLst>
            </p:cNvPr>
            <p:cNvSpPr/>
            <p:nvPr userDrawn="1"/>
          </p:nvSpPr>
          <p:spPr>
            <a:xfrm>
              <a:off x="12377867" y="-1"/>
              <a:ext cx="3593091" cy="6013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2CA9FEE-4DA5-4567-9DA6-1BFDE5A3B66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A23B7CF-6E8F-416B-A9BB-CD5E864A731A}"/>
                </a:ext>
              </a:extLst>
            </p:cNvPr>
            <p:cNvSpPr/>
            <p:nvPr userDrawn="1"/>
          </p:nvSpPr>
          <p:spPr>
            <a:xfrm>
              <a:off x="12844617" y="465323"/>
              <a:ext cx="2944682" cy="98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video door op het lipje (onderaan) te klikken. Wanneer nodig verwijder de bestaande video d.m.v.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35485-0BD3-4572-B7DD-49965DB07571}"/>
                </a:ext>
              </a:extLst>
            </p:cNvPr>
            <p:cNvSpPr/>
            <p:nvPr userDrawn="1"/>
          </p:nvSpPr>
          <p:spPr>
            <a:xfrm>
              <a:off x="12560445" y="19794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4444790-35F2-4920-AC2D-0C6AF568ED36}"/>
                </a:ext>
              </a:extLst>
            </p:cNvPr>
            <p:cNvSpPr/>
            <p:nvPr userDrawn="1"/>
          </p:nvSpPr>
          <p:spPr>
            <a:xfrm>
              <a:off x="12844617" y="197945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658D9F-0BDB-44F6-91C6-4C48FBE79E36}"/>
                </a:ext>
              </a:extLst>
            </p:cNvPr>
            <p:cNvGrpSpPr/>
            <p:nvPr userDrawn="1"/>
          </p:nvGrpSpPr>
          <p:grpSpPr>
            <a:xfrm>
              <a:off x="12852713" y="2414031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C23A999-7C26-4BB7-B64B-0A9BAC7CA32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D48D5F1-46B0-4EFC-A986-90AF1E6808B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C1310410-C39E-44E1-9C15-20253ECFB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41C94A3-07BF-477E-8A68-C43012447F55}"/>
                </a:ext>
              </a:extLst>
            </p:cNvPr>
            <p:cNvSpPr/>
            <p:nvPr userDrawn="1"/>
          </p:nvSpPr>
          <p:spPr>
            <a:xfrm>
              <a:off x="12560445" y="280310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6AB35A2-3027-4EE9-A074-64214050B75B}"/>
                </a:ext>
              </a:extLst>
            </p:cNvPr>
            <p:cNvSpPr/>
            <p:nvPr userDrawn="1"/>
          </p:nvSpPr>
          <p:spPr>
            <a:xfrm>
              <a:off x="12844617" y="2803106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ICOON_info">
              <a:extLst>
                <a:ext uri="{FF2B5EF4-FFF2-40B4-BE49-F238E27FC236}">
                  <a16:creationId xmlns:a16="http://schemas.microsoft.com/office/drawing/2014/main" id="{551C74A0-5A0B-4DE4-B273-474DB1A66368}"/>
                </a:ext>
              </a:extLst>
            </p:cNvPr>
            <p:cNvGrpSpPr/>
            <p:nvPr userDrawn="1"/>
          </p:nvGrpSpPr>
          <p:grpSpPr>
            <a:xfrm>
              <a:off x="15787296" y="5887072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14FB7C59-ECB8-4194-8D0B-55CA0D5ED0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015DD218-ECE2-45B2-AEE1-23AAC067B0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C6D5D4-515F-43B0-B298-0E527BA335A5}"/>
                </a:ext>
              </a:extLst>
            </p:cNvPr>
            <p:cNvSpPr/>
            <p:nvPr userDrawn="1"/>
          </p:nvSpPr>
          <p:spPr>
            <a:xfrm>
              <a:off x="12560445" y="43955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1A0D30D-4EF6-4A47-AF8E-E127FD69E0E4}"/>
                </a:ext>
              </a:extLst>
            </p:cNvPr>
            <p:cNvSpPr/>
            <p:nvPr userDrawn="1"/>
          </p:nvSpPr>
          <p:spPr>
            <a:xfrm>
              <a:off x="12844617" y="4395536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EC5E1147-5B05-43A4-8677-9220D85C666F}"/>
                </a:ext>
              </a:extLst>
            </p:cNvPr>
            <p:cNvGrpSpPr/>
            <p:nvPr userDrawn="1"/>
          </p:nvGrpSpPr>
          <p:grpSpPr>
            <a:xfrm>
              <a:off x="12755738" y="5305097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DA62ECC4-5D38-463A-8E9F-C435469DF93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868D69A-0DDB-4410-A063-1D698397EBC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36D04F82-987C-4BEF-A787-E4A77F6379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00F1E0E-EA1F-48F2-ABC1-59B351995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09A20D9E-E960-4540-8BAE-850E87FF99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83327F2-0EF8-425A-A1FE-019F3493C5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D5A551C5-7946-493B-8AA9-1222DE6E35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2198678-6ED0-4341-A5D0-F72BDC01F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E556746-5D4C-4936-83D2-0DCF7A93571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489D2FBB-17DC-4AB3-8CC3-37613F38E1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93F9C8F6-96E8-4D9A-B47B-7D5F5DDE58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645902A-4131-4D82-8B3F-74E11EAB0E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2FBE8261-A0EA-4329-9AA7-87ED98B21F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392A5DD9-7DC9-4466-B3B3-268AA6A9D0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43E623C9-132E-4E33-A641-51887BDDFF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08D86462-275F-4C8B-B388-2E2530035D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4994E25-A5F7-496B-8615-24E1E19BC260}"/>
                </a:ext>
              </a:extLst>
            </p:cNvPr>
            <p:cNvSpPr/>
            <p:nvPr userDrawn="1"/>
          </p:nvSpPr>
          <p:spPr>
            <a:xfrm>
              <a:off x="12847196" y="336943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4E6A951A-FD6F-4590-95B0-640BEFAB975E}"/>
                </a:ext>
              </a:extLst>
            </p:cNvPr>
            <p:cNvGrpSpPr/>
            <p:nvPr userDrawn="1"/>
          </p:nvGrpSpPr>
          <p:grpSpPr>
            <a:xfrm>
              <a:off x="13678213" y="3648953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48552D7-0130-435F-B234-3EAD0F6DF5F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DF99FB8-6604-4B17-A520-039893672A1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6755572-5F6E-420D-88CF-1D61951F54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311EB075-655E-4F68-8F34-4EFA404C018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48A2364-432E-4EC6-A462-5816037A19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10760DBC-1E0E-41BD-B88B-C44468AE0C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F4057ED3-D1F3-4523-A0B4-977A71BFFC3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9996CEB-E6C6-45A3-8E7F-FF63D198997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7F9AA50-B69A-4AD7-8D4C-CB064A8172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591A243-55E6-4A05-BFE3-0EE0CF27C1B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BFCAD62-846D-4CDA-A69E-F27E359C2E2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48503B35-A744-4AA4-B1CA-FA517EE3EB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87298E40-1861-4912-A276-DBAADC5D82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994552A-CCB0-4DF2-95F7-D21E6E74E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62BDF6B-B2D8-4169-8E8D-B18B4CB05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9EA93FB3-5047-4AD2-9354-EF4A38CA5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B5ABAB6-BCD0-45EF-91B1-B114D0A5E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EDDB1E8D-1232-4AAD-BBEA-C13113A98FE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3BF4327-E9CC-43EB-81D0-A77EC3CA346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7C8D28C-6E34-4F0B-BA1D-51CA10DEA5D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4BCE442-D16A-4883-BEB5-1FD68D29D7C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453412C-BB86-41A7-90F9-3F72C6D40B09}"/>
                </a:ext>
              </a:extLst>
            </p:cNvPr>
            <p:cNvGrpSpPr/>
            <p:nvPr userDrawn="1"/>
          </p:nvGrpSpPr>
          <p:grpSpPr>
            <a:xfrm>
              <a:off x="12853251" y="1548333"/>
              <a:ext cx="311450" cy="313414"/>
              <a:chOff x="-3310781" y="1231352"/>
              <a:chExt cx="311450" cy="313414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84A9FBF-72C5-4E1D-8A9B-DB55CC91CE07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8445DF54-F83E-4B27-9CF6-A16F67D6A107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E7979862-D2A8-40BE-B585-9D346E2FB1F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5752744-A0CA-410D-8DD7-1616EF29DAC1}"/>
                </a:ext>
              </a:extLst>
            </p:cNvPr>
            <p:cNvGrpSpPr/>
            <p:nvPr userDrawn="1"/>
          </p:nvGrpSpPr>
          <p:grpSpPr>
            <a:xfrm>
              <a:off x="15225598" y="6163087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47EF365B-B82A-4A90-84BE-63F794AF348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E7088AA2-C8C8-4711-BCF1-6A8DC9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ACAD97EC-C2AB-4868-8D11-689D4677C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B2671E62-A05A-4079-8A5D-095E7353C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7437636-2E8F-4674-8542-91A9D6889C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E225D8F7-E2F5-4DA6-B6BE-FADF3D26511E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>
            <a:off x="0" y="1"/>
            <a:ext cx="12471400" cy="6857999"/>
          </a:xfrm>
          <a:custGeom>
            <a:avLst/>
            <a:gdLst>
              <a:gd name="connsiteX0" fmla="*/ 0 w 12475960"/>
              <a:gd name="connsiteY0" fmla="*/ 0 h 6858001"/>
              <a:gd name="connsiteX1" fmla="*/ 12192000 w 12475960"/>
              <a:gd name="connsiteY1" fmla="*/ 0 h 6858001"/>
              <a:gd name="connsiteX2" fmla="*/ 12192000 w 12475960"/>
              <a:gd name="connsiteY2" fmla="*/ 6309665 h 6858001"/>
              <a:gd name="connsiteX3" fmla="*/ 12201322 w 12475960"/>
              <a:gd name="connsiteY3" fmla="*/ 6308725 h 6858001"/>
              <a:gd name="connsiteX4" fmla="*/ 12475960 w 12475960"/>
              <a:gd name="connsiteY4" fmla="*/ 6583363 h 6858001"/>
              <a:gd name="connsiteX5" fmla="*/ 12201322 w 12475960"/>
              <a:gd name="connsiteY5" fmla="*/ 6858001 h 6858001"/>
              <a:gd name="connsiteX6" fmla="*/ 12192000 w 12475960"/>
              <a:gd name="connsiteY6" fmla="*/ 6857062 h 6858001"/>
              <a:gd name="connsiteX7" fmla="*/ 12192000 w 12475960"/>
              <a:gd name="connsiteY7" fmla="*/ 6858000 h 6858001"/>
              <a:gd name="connsiteX8" fmla="*/ 0 w 12475960"/>
              <a:gd name="connsiteY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960" h="6858001">
                <a:moveTo>
                  <a:pt x="0" y="0"/>
                </a:moveTo>
                <a:lnTo>
                  <a:pt x="12192000" y="0"/>
                </a:lnTo>
                <a:lnTo>
                  <a:pt x="12192000" y="6309665"/>
                </a:lnTo>
                <a:lnTo>
                  <a:pt x="12201322" y="6308725"/>
                </a:lnTo>
                <a:cubicBezTo>
                  <a:pt x="12353000" y="6308725"/>
                  <a:pt x="12475960" y="6431685"/>
                  <a:pt x="12475960" y="6583363"/>
                </a:cubicBezTo>
                <a:cubicBezTo>
                  <a:pt x="12475960" y="6735041"/>
                  <a:pt x="12353000" y="6858001"/>
                  <a:pt x="12201322" y="6858001"/>
                </a:cubicBezTo>
                <a:lnTo>
                  <a:pt x="12192000" y="685706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376774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57116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Naam spreker</a:t>
            </a:r>
          </a:p>
          <a:p>
            <a:pPr lvl="4"/>
            <a:endParaRPr lang="nl-NL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1" name="Tijdelijke aanduiding voor tekst 143">
            <a:extLst>
              <a:ext uri="{FF2B5EF4-FFF2-40B4-BE49-F238E27FC236}">
                <a16:creationId xmlns:a16="http://schemas.microsoft.com/office/drawing/2014/main" id="{3D231CD5-47B7-408B-8537-2D0E66273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ep 152">
            <a:extLst>
              <a:ext uri="{FF2B5EF4-FFF2-40B4-BE49-F238E27FC236}">
                <a16:creationId xmlns:a16="http://schemas.microsoft.com/office/drawing/2014/main" id="{4FFE22CF-6214-4DCC-863D-9E02808A1C2E}"/>
              </a:ext>
            </a:extLst>
          </p:cNvPr>
          <p:cNvGrpSpPr/>
          <p:nvPr userDrawn="1"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F75FE434-AF99-43BD-A988-F744FF24ADF9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3FD742EB-11F5-42B2-8338-744073C58CA2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F4465405-891A-4BCD-88EA-1B613B3664D6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C1B49541-37C7-426B-90BB-9E153A2BAAEE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1AADED01-E823-49FC-B4A2-69AF6F597434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52C4C785-F5A4-4708-B3E6-8267DFAE6517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12F6BCE6-7790-498F-9D77-D3D9E37811AD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CDCF2005-3A29-49B5-B115-00C16D835F38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257" name="Inspireren">
                <a:extLst>
                  <a:ext uri="{FF2B5EF4-FFF2-40B4-BE49-F238E27FC236}">
                    <a16:creationId xmlns:a16="http://schemas.microsoft.com/office/drawing/2014/main" id="{B58606B1-ECD4-43FE-BFC2-7A82D1F5A69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59" name="Freeform 12">
                  <a:extLst>
                    <a:ext uri="{FF2B5EF4-FFF2-40B4-BE49-F238E27FC236}">
                      <a16:creationId xmlns:a16="http://schemas.microsoft.com/office/drawing/2014/main" id="{5C209850-72F9-460F-A97C-038842910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0" name="Freeform 13">
                  <a:extLst>
                    <a:ext uri="{FF2B5EF4-FFF2-40B4-BE49-F238E27FC236}">
                      <a16:creationId xmlns:a16="http://schemas.microsoft.com/office/drawing/2014/main" id="{1B191DCA-E34A-416C-BB76-C0ED7CD61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1" name="Freeform 14">
                  <a:extLst>
                    <a:ext uri="{FF2B5EF4-FFF2-40B4-BE49-F238E27FC236}">
                      <a16:creationId xmlns:a16="http://schemas.microsoft.com/office/drawing/2014/main" id="{FCE4090F-342C-474D-B9BE-92584838EA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58" name="Tekstvak 257">
                <a:extLst>
                  <a:ext uri="{FF2B5EF4-FFF2-40B4-BE49-F238E27FC236}">
                    <a16:creationId xmlns:a16="http://schemas.microsoft.com/office/drawing/2014/main" id="{DEB99829-9CB0-4E85-83F5-0B5B3FE9A71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F0A332D-F19D-415A-A6EE-9C97908AE3EE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031DBBFD-69EF-4AE3-BD5F-8050C77C4548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FC9785D7-CC4E-4389-9810-5AAAC2F66669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5A1EDBFA-8111-4182-8879-6009C0419A22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9A3C85E9-50AA-4885-8F12-4D4B3659F23A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289E4DB0-E40F-442A-AB52-267FB0C4CC6C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52" name="Rechte verbindingslijn 251">
                  <a:extLst>
                    <a:ext uri="{FF2B5EF4-FFF2-40B4-BE49-F238E27FC236}">
                      <a16:creationId xmlns:a16="http://schemas.microsoft.com/office/drawing/2014/main" id="{AB3C8EF0-37F4-4CA0-974E-62027443568F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5BEC0CBE-3FF1-4E5C-B218-18F6818EDFA0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Rechte verbindingslijn 253">
                  <a:extLst>
                    <a:ext uri="{FF2B5EF4-FFF2-40B4-BE49-F238E27FC236}">
                      <a16:creationId xmlns:a16="http://schemas.microsoft.com/office/drawing/2014/main" id="{3B4F9033-F654-4C7F-BC15-8458BEB6DB91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Rechte verbindingslijn 254">
                  <a:extLst>
                    <a:ext uri="{FF2B5EF4-FFF2-40B4-BE49-F238E27FC236}">
                      <a16:creationId xmlns:a16="http://schemas.microsoft.com/office/drawing/2014/main" id="{224C23C3-11A1-47B4-9729-5A69CD36C3B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B534D946-A0C5-4BBF-B82A-D94F2B0F53BC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85CFC2E5-E1F8-40EB-BE26-D8A3C59CC6E9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EBD627EB-8F39-442D-BEC7-AF45F3212B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E0830959-0362-492B-829A-008E7A942A46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52D6185A-B189-421E-8269-231FB549C461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47" name="Rechte verbindingslijn 246">
                  <a:extLst>
                    <a:ext uri="{FF2B5EF4-FFF2-40B4-BE49-F238E27FC236}">
                      <a16:creationId xmlns:a16="http://schemas.microsoft.com/office/drawing/2014/main" id="{34AFEA75-1F78-43D5-BC30-4924F60F499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Rechte verbindingslijn 247">
                  <a:extLst>
                    <a:ext uri="{FF2B5EF4-FFF2-40B4-BE49-F238E27FC236}">
                      <a16:creationId xmlns:a16="http://schemas.microsoft.com/office/drawing/2014/main" id="{5CB370BE-655B-4D07-ADD2-BA056F7C95A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Rechte verbindingslijn 248">
                  <a:extLst>
                    <a:ext uri="{FF2B5EF4-FFF2-40B4-BE49-F238E27FC236}">
                      <a16:creationId xmlns:a16="http://schemas.microsoft.com/office/drawing/2014/main" id="{C486E8F0-F87F-4166-8E45-0F441B4F61B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Rechte verbindingslijn 249">
                  <a:extLst>
                    <a:ext uri="{FF2B5EF4-FFF2-40B4-BE49-F238E27FC236}">
                      <a16:creationId xmlns:a16="http://schemas.microsoft.com/office/drawing/2014/main" id="{3CE9DFB2-74DA-4F8B-BCB1-F6F22B172F6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3997F62C-C472-469B-A944-4167D4CC1E61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0505C0FB-F0A3-4FE0-B19F-8F7B99EFA902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ECA67466-F490-4650-8A86-D6FB41FA1D8E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A2401E0E-8966-49DF-B1BC-A88EC4B2A7CC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B68FF5ED-F95F-4A47-B2D4-037D107D09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Rechte verbindingslijn 211">
                  <a:extLst>
                    <a:ext uri="{FF2B5EF4-FFF2-40B4-BE49-F238E27FC236}">
                      <a16:creationId xmlns:a16="http://schemas.microsoft.com/office/drawing/2014/main" id="{6BBE0FCE-A8C2-4F1A-9B7B-5C3C2E376A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Rechte verbindingslijn 212">
                  <a:extLst>
                    <a:ext uri="{FF2B5EF4-FFF2-40B4-BE49-F238E27FC236}">
                      <a16:creationId xmlns:a16="http://schemas.microsoft.com/office/drawing/2014/main" id="{3BA0B2E4-95D2-4F54-9975-48480CD05FB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Rechte verbindingslijn 213">
                  <a:extLst>
                    <a:ext uri="{FF2B5EF4-FFF2-40B4-BE49-F238E27FC236}">
                      <a16:creationId xmlns:a16="http://schemas.microsoft.com/office/drawing/2014/main" id="{45F84F9F-961F-40A9-B469-67434B2F0A59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Rechthoek 245">
                  <a:extLst>
                    <a:ext uri="{FF2B5EF4-FFF2-40B4-BE49-F238E27FC236}">
                      <a16:creationId xmlns:a16="http://schemas.microsoft.com/office/drawing/2014/main" id="{244D617A-A6BE-449E-BAAF-9B088095362E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988B0C1B-DDB7-4932-A43F-ABC557B324E3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D74C62FA-D035-40CA-A4F7-1FCA2760FB6F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55C3F673-DC3F-45CE-B339-806F24C71D7D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206" name="Rechte verbindingslijn 205">
                  <a:extLst>
                    <a:ext uri="{FF2B5EF4-FFF2-40B4-BE49-F238E27FC236}">
                      <a16:creationId xmlns:a16="http://schemas.microsoft.com/office/drawing/2014/main" id="{F97E8748-2EF2-4075-931E-C76A65A7D44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C4494F73-A7EA-4011-AAEE-A15572B7058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5A09C794-61E2-4A85-8004-EBAB8BA723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4470D00C-0BF3-4E23-A1A0-855DFF3448B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F363A239-A7A7-4E34-A59E-B102CE587DDB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80BDF43D-D52A-4CD8-B7AB-BF6BC26FAF1B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DFDF894B-88FE-4E26-9AAC-6EA3DDBDFB43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03F50-575B-4D2A-80E6-37F4011DAB40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1C8C3491-616A-44D0-9C1F-3EBEB423FF3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Rechte verbindingslijn 201">
                  <a:extLst>
                    <a:ext uri="{FF2B5EF4-FFF2-40B4-BE49-F238E27FC236}">
                      <a16:creationId xmlns:a16="http://schemas.microsoft.com/office/drawing/2014/main" id="{562A7D07-B971-405D-B235-74119E76E40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Rechte verbindingslijn 202">
                  <a:extLst>
                    <a:ext uri="{FF2B5EF4-FFF2-40B4-BE49-F238E27FC236}">
                      <a16:creationId xmlns:a16="http://schemas.microsoft.com/office/drawing/2014/main" id="{AE5A3FFA-34AC-4115-99D0-EA0060EA433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Rechte verbindingslijn 203">
                  <a:extLst>
                    <a:ext uri="{FF2B5EF4-FFF2-40B4-BE49-F238E27FC236}">
                      <a16:creationId xmlns:a16="http://schemas.microsoft.com/office/drawing/2014/main" id="{10DDDEDA-3414-4297-AA7F-9CAA243948D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6A979A87-5EC9-49A3-AC08-D8019CCB4A08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484571E1-3B4B-4051-87B2-D47177566D6C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ijdelijke aanduiding voor tekst 7">
                <a:extLst>
                  <a:ext uri="{FF2B5EF4-FFF2-40B4-BE49-F238E27FC236}">
                    <a16:creationId xmlns:a16="http://schemas.microsoft.com/office/drawing/2014/main" id="{D0807F53-7375-4794-849E-73D15476C17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6" name="Tijdelijke aanduiding voor tekst 7">
                <a:extLst>
                  <a:ext uri="{FF2B5EF4-FFF2-40B4-BE49-F238E27FC236}">
                    <a16:creationId xmlns:a16="http://schemas.microsoft.com/office/drawing/2014/main" id="{C73E3078-F548-4B61-A0E4-3F1EB19D566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7" name="Tijdelijke aanduiding voor tekst 7">
                <a:extLst>
                  <a:ext uri="{FF2B5EF4-FFF2-40B4-BE49-F238E27FC236}">
                    <a16:creationId xmlns:a16="http://schemas.microsoft.com/office/drawing/2014/main" id="{36C255FF-FF96-40CB-91B4-1CD08E7D723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8" name="Tijdelijke aanduiding voor tekst 7">
                <a:extLst>
                  <a:ext uri="{FF2B5EF4-FFF2-40B4-BE49-F238E27FC236}">
                    <a16:creationId xmlns:a16="http://schemas.microsoft.com/office/drawing/2014/main" id="{41ADACB8-F895-4F7D-8C3C-2B9EA4D0021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9" name="Tijdelijke aanduiding voor tekst 7">
                <a:extLst>
                  <a:ext uri="{FF2B5EF4-FFF2-40B4-BE49-F238E27FC236}">
                    <a16:creationId xmlns:a16="http://schemas.microsoft.com/office/drawing/2014/main" id="{3DFEF1B6-CA92-4710-AF1A-897272D7E0B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00" name="Tijdelijke aanduiding voor tekst 7">
                <a:extLst>
                  <a:ext uri="{FF2B5EF4-FFF2-40B4-BE49-F238E27FC236}">
                    <a16:creationId xmlns:a16="http://schemas.microsoft.com/office/drawing/2014/main" id="{5484E744-BD6A-469C-8BDA-36EF08D2000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8E3DC98F-B695-440F-B692-96A393B03CF1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87A9C936-760F-413A-98AC-3918AF3ABD2D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AA6E6B11-3688-4F2B-B98B-1AD410DF8FD2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C4CF0B89-38B6-43DD-973C-EF5BD2BD5F5A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5409871D-BE1C-405D-921D-CE89553336BD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A7F72D63-0DDC-4EFB-AB5A-A297D8EE09CF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8C3DADDD-3608-42C5-BF09-9386D93ABB10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44989C73-3B56-4217-929D-8D7025312F42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8AC344E-A9FF-4AE1-86CA-F07F965DBF4D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171" name="Tijdelijke aanduiding voor tekst 7">
              <a:extLst>
                <a:ext uri="{FF2B5EF4-FFF2-40B4-BE49-F238E27FC236}">
                  <a16:creationId xmlns:a16="http://schemas.microsoft.com/office/drawing/2014/main" id="{683A69DC-CC1F-4C1B-8B8D-7129B828F022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172" name="Tijdelijke aanduiding voor tekst 7">
              <a:extLst>
                <a:ext uri="{FF2B5EF4-FFF2-40B4-BE49-F238E27FC236}">
                  <a16:creationId xmlns:a16="http://schemas.microsoft.com/office/drawing/2014/main" id="{178B5EDE-5D55-447B-A1A0-D1102E94E078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56758" y="719138"/>
            <a:ext cx="5287553" cy="55908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3593D1-BDA9-4B05-8828-83D98BC9264D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3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ep 152">
            <a:extLst>
              <a:ext uri="{FF2B5EF4-FFF2-40B4-BE49-F238E27FC236}">
                <a16:creationId xmlns:a16="http://schemas.microsoft.com/office/drawing/2014/main" id="{52ADF587-4BBB-4D34-A54D-365D519B5B59}"/>
              </a:ext>
            </a:extLst>
          </p:cNvPr>
          <p:cNvGrpSpPr/>
          <p:nvPr userDrawn="1"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7F2E3D6D-5D59-49BE-B5A8-F1E7AB72746C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7B1028EB-3C2D-432F-ADEB-49DA71CF4067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97DAD3F5-08F0-49FD-BFAA-79DC0F9FCBAC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FBC2F1AF-2F5B-4686-8AA3-73D326638BE2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26423E08-4C77-4773-903E-92BFD32EE5B0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C0D3B571-BBDD-42F3-8409-9B41C96BFD46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765CFE61-51DA-4259-AEE5-5AB8A4F9FFF5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BE328953-A3C6-4E84-B344-A872CA257DDD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257" name="Inspireren">
                <a:extLst>
                  <a:ext uri="{FF2B5EF4-FFF2-40B4-BE49-F238E27FC236}">
                    <a16:creationId xmlns:a16="http://schemas.microsoft.com/office/drawing/2014/main" id="{19CF1DFE-5DBD-41E7-A662-6CE96E57DFD3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59" name="Freeform 12">
                  <a:extLst>
                    <a:ext uri="{FF2B5EF4-FFF2-40B4-BE49-F238E27FC236}">
                      <a16:creationId xmlns:a16="http://schemas.microsoft.com/office/drawing/2014/main" id="{2F7E4114-5A18-40D4-92EB-2A5CEE839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0" name="Freeform 13">
                  <a:extLst>
                    <a:ext uri="{FF2B5EF4-FFF2-40B4-BE49-F238E27FC236}">
                      <a16:creationId xmlns:a16="http://schemas.microsoft.com/office/drawing/2014/main" id="{F30F4656-D13A-4DCC-BAD0-A8F464692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1" name="Freeform 14">
                  <a:extLst>
                    <a:ext uri="{FF2B5EF4-FFF2-40B4-BE49-F238E27FC236}">
                      <a16:creationId xmlns:a16="http://schemas.microsoft.com/office/drawing/2014/main" id="{423927F7-7F68-4B14-8AE8-9851FAE85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58" name="Tekstvak 257">
                <a:extLst>
                  <a:ext uri="{FF2B5EF4-FFF2-40B4-BE49-F238E27FC236}">
                    <a16:creationId xmlns:a16="http://schemas.microsoft.com/office/drawing/2014/main" id="{8CE46B01-2054-4E28-A9A2-E44D4601CC4C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80AE9BD8-9C83-44CD-A36B-8A48DBF8C681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2E18F603-2D58-45F0-B465-DD056D786F6B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BEFB53BA-D15E-48E1-AAA2-557591C6D80D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614A30F6-16D5-4F5A-86CD-7A70A1D5F18F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A7733FD4-D916-4CB9-A5E1-227500B60E47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99143BBE-B0F7-4DFA-A380-EC7FBDFDE406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52" name="Rechte verbindingslijn 251">
                  <a:extLst>
                    <a:ext uri="{FF2B5EF4-FFF2-40B4-BE49-F238E27FC236}">
                      <a16:creationId xmlns:a16="http://schemas.microsoft.com/office/drawing/2014/main" id="{7D388974-14FC-4E04-809C-878801B89FFC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Rechte verbindingslijn 252">
                  <a:extLst>
                    <a:ext uri="{FF2B5EF4-FFF2-40B4-BE49-F238E27FC236}">
                      <a16:creationId xmlns:a16="http://schemas.microsoft.com/office/drawing/2014/main" id="{9E6B350F-ECEE-4C18-A93E-1CDAF6AB3129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Rechte verbindingslijn 253">
                  <a:extLst>
                    <a:ext uri="{FF2B5EF4-FFF2-40B4-BE49-F238E27FC236}">
                      <a16:creationId xmlns:a16="http://schemas.microsoft.com/office/drawing/2014/main" id="{7118E0B2-72FA-40F5-9274-AAB021609C22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Rechte verbindingslijn 254">
                  <a:extLst>
                    <a:ext uri="{FF2B5EF4-FFF2-40B4-BE49-F238E27FC236}">
                      <a16:creationId xmlns:a16="http://schemas.microsoft.com/office/drawing/2014/main" id="{29471D5A-6932-4527-9D6A-1F7C4E28EB9F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6E6CD079-4A6A-4C24-965B-179E6A02656F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44925DB3-C7B2-4817-A2A2-655064C507ED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151CE84C-AC2F-4F0D-AD8F-BB4A2F8D32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322238EA-CC9D-4F95-BA27-5F10499DE31F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E5D102F4-AA6B-416E-97BF-3E7D76171E5D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47" name="Rechte verbindingslijn 246">
                  <a:extLst>
                    <a:ext uri="{FF2B5EF4-FFF2-40B4-BE49-F238E27FC236}">
                      <a16:creationId xmlns:a16="http://schemas.microsoft.com/office/drawing/2014/main" id="{124C15DE-45EB-4953-A759-6903D5C5C6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Rechte verbindingslijn 247">
                  <a:extLst>
                    <a:ext uri="{FF2B5EF4-FFF2-40B4-BE49-F238E27FC236}">
                      <a16:creationId xmlns:a16="http://schemas.microsoft.com/office/drawing/2014/main" id="{9F86D16D-7FA6-4750-B1DF-810EB1AFFA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Rechte verbindingslijn 248">
                  <a:extLst>
                    <a:ext uri="{FF2B5EF4-FFF2-40B4-BE49-F238E27FC236}">
                      <a16:creationId xmlns:a16="http://schemas.microsoft.com/office/drawing/2014/main" id="{75BDE611-4827-461B-8858-2DEF53CA23DF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Rechte verbindingslijn 249">
                  <a:extLst>
                    <a:ext uri="{FF2B5EF4-FFF2-40B4-BE49-F238E27FC236}">
                      <a16:creationId xmlns:a16="http://schemas.microsoft.com/office/drawing/2014/main" id="{DEF61F94-82D4-49D4-944F-7FA68428890A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B122670E-2DA5-4C40-B4AB-3F6B001FE3FE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96FE3F1E-9822-4ADC-8549-7155AF58EA35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B6A6173-1326-4069-B6E2-C0A3DCD46EDC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D3AC6324-5A6D-4ECE-B130-978376F30B59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D603A1B4-D2BE-4D22-A2D7-1641A5D143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Rechte verbindingslijn 211">
                  <a:extLst>
                    <a:ext uri="{FF2B5EF4-FFF2-40B4-BE49-F238E27FC236}">
                      <a16:creationId xmlns:a16="http://schemas.microsoft.com/office/drawing/2014/main" id="{382BD36C-4A0D-4414-8B01-448F201615D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Rechte verbindingslijn 212">
                  <a:extLst>
                    <a:ext uri="{FF2B5EF4-FFF2-40B4-BE49-F238E27FC236}">
                      <a16:creationId xmlns:a16="http://schemas.microsoft.com/office/drawing/2014/main" id="{D4BB0E23-B1A6-4959-BCD1-48E380A2C29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Rechte verbindingslijn 213">
                  <a:extLst>
                    <a:ext uri="{FF2B5EF4-FFF2-40B4-BE49-F238E27FC236}">
                      <a16:creationId xmlns:a16="http://schemas.microsoft.com/office/drawing/2014/main" id="{B0FCF3A1-218F-405D-8FC8-A5EC7645B44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Rechthoek 245">
                  <a:extLst>
                    <a:ext uri="{FF2B5EF4-FFF2-40B4-BE49-F238E27FC236}">
                      <a16:creationId xmlns:a16="http://schemas.microsoft.com/office/drawing/2014/main" id="{7B771399-31AA-4E35-8641-41AA7D1BC5D8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2F0A993-7BB9-4074-A989-469F64FF979E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A6B5FBF1-AEFD-4905-9ADD-49EA5215417E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D604A2CB-17AB-4506-A03E-20B98976AB7B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206" name="Rechte verbindingslijn 205">
                  <a:extLst>
                    <a:ext uri="{FF2B5EF4-FFF2-40B4-BE49-F238E27FC236}">
                      <a16:creationId xmlns:a16="http://schemas.microsoft.com/office/drawing/2014/main" id="{0B008627-71A7-4239-8BCC-93F773A063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5FF55C28-7130-445C-8BB3-DC7CB575ECB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913E56E2-6215-46AD-8B68-F8EE994E655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echte verbindingslijn 208">
                  <a:extLst>
                    <a:ext uri="{FF2B5EF4-FFF2-40B4-BE49-F238E27FC236}">
                      <a16:creationId xmlns:a16="http://schemas.microsoft.com/office/drawing/2014/main" id="{56E4E0AE-D42F-4461-BC21-351F085F6FB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2E510523-09B4-44FA-BF58-61C12653FE69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847E4921-2AF7-479D-8893-02645554399A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16F85E15-DC8D-413D-918A-137E29083746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F40E8C19-6ACE-4ECE-BCE9-446EF1F6E4E4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CA20046B-B078-4E88-9C87-259B25EF5D9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Rechte verbindingslijn 201">
                  <a:extLst>
                    <a:ext uri="{FF2B5EF4-FFF2-40B4-BE49-F238E27FC236}">
                      <a16:creationId xmlns:a16="http://schemas.microsoft.com/office/drawing/2014/main" id="{F464B44A-411C-4F74-860C-02A3FE78077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Rechte verbindingslijn 202">
                  <a:extLst>
                    <a:ext uri="{FF2B5EF4-FFF2-40B4-BE49-F238E27FC236}">
                      <a16:creationId xmlns:a16="http://schemas.microsoft.com/office/drawing/2014/main" id="{D9C2B3E3-5D32-4B4F-9E8D-59079C595A6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Rechte verbindingslijn 203">
                  <a:extLst>
                    <a:ext uri="{FF2B5EF4-FFF2-40B4-BE49-F238E27FC236}">
                      <a16:creationId xmlns:a16="http://schemas.microsoft.com/office/drawing/2014/main" id="{9B7DA623-F3E7-499C-B97D-F5DF128934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7CEAA924-62F6-4AB1-9A39-EDC637425A0D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4" name="Rechthoek 193">
                <a:extLst>
                  <a:ext uri="{FF2B5EF4-FFF2-40B4-BE49-F238E27FC236}">
                    <a16:creationId xmlns:a16="http://schemas.microsoft.com/office/drawing/2014/main" id="{59E6F26A-0181-4683-886D-E6B3C10E4C4E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Tijdelijke aanduiding voor tekst 7">
                <a:extLst>
                  <a:ext uri="{FF2B5EF4-FFF2-40B4-BE49-F238E27FC236}">
                    <a16:creationId xmlns:a16="http://schemas.microsoft.com/office/drawing/2014/main" id="{3B4A9BD9-5931-44E7-9A1C-9F15649388C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6" name="Tijdelijke aanduiding voor tekst 7">
                <a:extLst>
                  <a:ext uri="{FF2B5EF4-FFF2-40B4-BE49-F238E27FC236}">
                    <a16:creationId xmlns:a16="http://schemas.microsoft.com/office/drawing/2014/main" id="{69ACDA25-93DC-4EA4-B2B0-EAACA179960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7" name="Tijdelijke aanduiding voor tekst 7">
                <a:extLst>
                  <a:ext uri="{FF2B5EF4-FFF2-40B4-BE49-F238E27FC236}">
                    <a16:creationId xmlns:a16="http://schemas.microsoft.com/office/drawing/2014/main" id="{122245D4-2CAE-4334-A039-E3DE8FF0595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8" name="Tijdelijke aanduiding voor tekst 7">
                <a:extLst>
                  <a:ext uri="{FF2B5EF4-FFF2-40B4-BE49-F238E27FC236}">
                    <a16:creationId xmlns:a16="http://schemas.microsoft.com/office/drawing/2014/main" id="{F8DF4A96-4EAB-4687-998C-4FB4A9392C5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9" name="Tijdelijke aanduiding voor tekst 7">
                <a:extLst>
                  <a:ext uri="{FF2B5EF4-FFF2-40B4-BE49-F238E27FC236}">
                    <a16:creationId xmlns:a16="http://schemas.microsoft.com/office/drawing/2014/main" id="{66964B34-36BE-4473-8A54-4446F5B1CC1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200" name="Tijdelijke aanduiding voor tekst 7">
                <a:extLst>
                  <a:ext uri="{FF2B5EF4-FFF2-40B4-BE49-F238E27FC236}">
                    <a16:creationId xmlns:a16="http://schemas.microsoft.com/office/drawing/2014/main" id="{06DFF11C-79B0-45E4-BF88-12D3C2B7BCC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C031FC40-4A2A-4A3A-BCC4-3101C04C631F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F504514D-B1A1-4D79-BB80-2A59C64EF90C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3037F500-DA0F-4603-8BA9-3BA34D9C646A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7457B70D-6820-437E-805F-552CF9820212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EC681628-819E-4899-9E9B-408154FCF7E2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B7F1D773-A5D9-45FF-A87B-9B34E71B4BB9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476427C4-6A3B-457A-A2BD-39DB2EB349F7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E06E821B-AEAB-4A8C-8DFE-03CD87AC64ED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435E777F-5588-4A14-A2F1-EB7DCBE715CC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171" name="Tijdelijke aanduiding voor tekst 7">
              <a:extLst>
                <a:ext uri="{FF2B5EF4-FFF2-40B4-BE49-F238E27FC236}">
                  <a16:creationId xmlns:a16="http://schemas.microsoft.com/office/drawing/2014/main" id="{81967EF0-7F51-4D0E-B706-47DA5C2F4C42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172" name="Tijdelijke aanduiding voor tekst 7">
              <a:extLst>
                <a:ext uri="{FF2B5EF4-FFF2-40B4-BE49-F238E27FC236}">
                  <a16:creationId xmlns:a16="http://schemas.microsoft.com/office/drawing/2014/main" id="{92200CE9-FE42-406F-875C-F85FD831E042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963738"/>
            <a:ext cx="11109323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97504A-5DF6-4825-A12F-63E66BDBEE7E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- INSTRUCTIES">
            <a:extLst>
              <a:ext uri="{FF2B5EF4-FFF2-40B4-BE49-F238E27FC236}">
                <a16:creationId xmlns:a16="http://schemas.microsoft.com/office/drawing/2014/main" id="{A86ACC4A-2AB4-43EB-9FEA-242DF0DF4EB6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5EE2AF6-919A-4A29-9186-904BDBCF8B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C020207-6690-4A22-8EDB-592CFA923A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A916EC8-8D16-45A0-804D-B9371F255E1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7DCDC82-13A8-4188-B304-65AE2C175E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E920F3C-4EF4-40D1-9D54-C650371C917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07294F-56CE-4CE0-B4C4-EC1F4A2A2A7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18999026-B751-4044-982B-6587FF2221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17349DE4-4EA8-4130-A2A9-91C173F4AE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EBA200D2-1B9E-4FED-AF01-431F3A0334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C017BA05-9B8A-4F28-BAC5-B0A48B500B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DB7A9A-43AC-4A2A-9BF9-9DBB955FF6A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ADE313F-0974-48AA-88A2-E24D985A11B2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E4FC7CD-1088-446F-B6BC-65849BDA1AB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9D1A91B-9DF1-45D0-9FFB-66B1ECA97F5C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0751677D-08E1-4F7E-99DA-CA0C32758C1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233F1E8-92D4-428A-807E-F1AF6479E17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77BD51C-DEB2-40F4-BFCD-990DA973F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F922B24-47B6-42C7-BD25-6D700B4D2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C77C2E8B-F4C7-4302-8F89-1D3BC37EED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9040FDDE-D060-4210-98A8-52B32E1D71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ACCDF22-027F-4481-AC6A-CAC66E83B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83DC8BF4-9129-41F7-B5E3-A9022425D6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A4986C54-C855-49D0-B6D1-4100F0E14C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7D17D59F-D49E-49BD-81E6-E41BF33F8B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B49D9F17-6B60-4EAC-92B2-DA23CB6C6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24795C8-58D8-4D38-8388-F4E74D8E6E7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800E1E-CF7F-4F96-A2B5-0AC722F2B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1215BF2F-6019-4CC9-937C-C860C7991C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8245723-C404-4F97-84C7-BED041FF5F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5F4440B2-CA01-4F1F-B24B-41AC618A07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097F4A-9A44-45C4-B134-4F876F4DF36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6EA734B-94A8-4105-B2DD-CA8A26E21AF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9B44D33-D309-479D-B1BF-31BE10DA767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FAFF4F3F-0A8F-4577-9E17-61635BD79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9172BB26-175C-4898-8940-5879179F703C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9BB1C59-0FF9-40A8-9DDC-3CABAF5A53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58B533-8AAE-4678-A541-1ABB3E141044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CA5842C7-DBB0-4D62-AFDF-6BD874AD943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5403303-ECE8-4653-90D7-0121101EC25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626572F8-38C6-443A-AFD1-F7F8FABC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975842D3-A948-4E0B-950B-F94524C295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9851C58-B878-49E5-BEEB-C8A7098D4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7B47046-B09A-49FB-9876-0E933344C7A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F192F06-BC11-4050-AEBE-8959ACF7EB6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017FA503-B2AA-4CB3-867B-7C419CF513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7F596FF-F1AB-4F55-92BB-4534410C4AB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4D77C2CD-076E-4B8D-933F-A9911032C2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Vrije vorm 112">
                <a:extLst>
                  <a:ext uri="{FF2B5EF4-FFF2-40B4-BE49-F238E27FC236}">
                    <a16:creationId xmlns:a16="http://schemas.microsoft.com/office/drawing/2014/main" id="{216D88AF-A25F-4731-B92C-3414D7CDD5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Vrije vorm 113">
                <a:extLst>
                  <a:ext uri="{FF2B5EF4-FFF2-40B4-BE49-F238E27FC236}">
                    <a16:creationId xmlns:a16="http://schemas.microsoft.com/office/drawing/2014/main" id="{5966A142-8746-410C-8D9A-4615BEEE95DD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BAC3478-CA58-4151-B882-9F9B6481183A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A782FAA5-03FC-43DB-B07B-96DB889B3D3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4F978CED-432E-4525-B383-D7C9C177B6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28BD70BA-3E14-42C3-BDDF-D79FDDE06C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54AD85D-B1A0-43E4-8084-DED3238EB760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100" name="Inspireren">
                <a:extLst>
                  <a:ext uri="{FF2B5EF4-FFF2-40B4-BE49-F238E27FC236}">
                    <a16:creationId xmlns:a16="http://schemas.microsoft.com/office/drawing/2014/main" id="{0CEC415E-40CA-4118-9BCB-95CB65D0EE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AA9A4CBE-1E61-435D-9328-481FD214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FE519E50-02E0-4F39-89B3-6049B1A13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1FBDCB88-00F5-40A4-AB2D-B2529CF91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B51D451-E245-4BD4-8BC7-0BDA13DCFC7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AB60D71-1F6C-4276-AF0B-97150E061038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2479FE6-259F-458F-B335-0008F5BCD0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E5A80B5-04CF-4137-9CAB-BA63992A46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FD5BFE-253A-47B6-8C2C-727A1FDBF67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9BE166F-53AD-413E-ACC1-DA9ED2C2C045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0DC2A7-470B-4D97-98D0-E31106592EB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2039501-7D98-4721-B8A6-7AA0BCBC51F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28C2D06-2374-413D-876A-4F0F29FED33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C2C9E8E-E975-4361-A908-C6ACBBF5CEF0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A58A39F-DC1C-4916-B88C-6E8B43FFD471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2C6660D-D393-4277-BD0F-DB32574281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3DBC3E-0352-412A-B2AF-53E397C1182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7B373E-5508-4556-BE4D-535E05B4445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0D684BD-7489-47CD-AA69-CBDA39AFF89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4A2FC79-4344-4F77-8727-9D718A44DBB5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522DA32-B27F-4D63-BEC0-C7F2D206C6A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1A6509-E6B6-4AB9-9BE3-E7EEC3267BF9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468D5C-3107-4C5A-857E-BF96F355E0B5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D5AA52-7318-4E02-9745-C21E9418A886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87E2EE5-1408-4ACF-BCB5-C43F6EB98CD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46E7F9E-BD41-43C8-8C62-5C5ECD23440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1E088CD-488F-4894-8DEF-5D68F02F980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2BF1EE8-FCA1-476F-AD7A-47C28E525093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B313A90-F8CE-4F8E-9E9D-205931A6CF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DECA2FD-1408-47EA-AAB0-4DBDB3DE34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D86D86-6911-40EB-8FBA-E51A091966F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0D8AAA3-4BEC-4035-8038-0707D55E4F8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C3E05EC1-93A5-4EDB-82C1-6BD82BBFAF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7ECE9DB-B354-430C-B987-156C73ABAA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7735BDA-9B00-4D8F-A669-42F2227213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09027E5-CE0D-46D1-A577-7B5E74BC6D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BBC0849-6389-4B57-B981-7B3CB5C7C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9A43134-7ACA-4227-9836-945AF0B1E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5CA1AB23-F738-441C-A42E-FC403284B7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7DA9D13-51F3-433E-A1F0-E3176C79D7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B9A338D-8A5C-4688-A382-DD714EB7A2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819E579-B235-4014-BD98-96E2E12A1B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6318B47-9668-477C-AA1F-89BB46A83D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3250967-EB0A-4ED2-9E29-4E02F59D2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3B2027F-3856-4541-9CD1-549B60DFE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A105AA8-3B2A-4F9C-9C8D-A083B8C89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258E63B1-2C9D-471C-A23F-B1A43044E0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F097D92-8409-42E2-93A3-5FB6505A2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03B3E04-CB27-4918-A961-3F504A07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E55DC0E-3C7E-474A-BC81-52A3E4A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519D1F6-6F3A-450B-A27C-CF9060D7A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03576A-739F-4956-86F2-CAF9209EE78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B1AFC61-9583-441C-AF72-7009E26A54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21781DDA-2976-4DA9-9EBC-4EA6D1E6F9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C2B5CFC-096D-4931-BB9A-6BDFAD25B4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5338745-9915-40A3-9CA1-6276E06629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B27C056-195D-409C-959D-E6D5956C2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B3772F-93D1-4AE3-935C-79DE108D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A98315-DA25-42DE-9DB3-22022812C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DF149E9-87A7-46F0-8FEC-2AB0B398E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0C4BE0-5EDF-4938-B58D-B52B74AD43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663940-7A6E-427D-A31E-72A76D674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C4FE897-8D2E-4F99-89D7-CDBDBB41BE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3837366-CFDF-4FAA-A103-1EFC39FA5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0B3111-9DEE-47F5-9B46-28C8CA6832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971A880-F4B4-48A4-B1E4-7699D7434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CA0107F-6999-4AC1-A2DA-FC6273EA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A17708E-E05E-4726-9A5F-D0EF4C2C20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41F6E46-8F42-435D-B23E-C05A3E8CE9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66BC72-68B4-4F47-AC90-9EFA73A4D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6978175-7786-412F-897D-E0A0B7563A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32F05A7-9D23-4BD7-926E-AE7A7AB1377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B09C036-56C5-4329-9A28-6EBA8EBF29B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13C3E5-8D73-4FA8-8DD8-4697707FB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D953AE2D-CBA1-4FC1-91BE-EAD239DA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9CACD7C1-E6E9-44EA-B577-E4AFABCFB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1C0EAB3-F2A1-46D0-89F9-418F0D74A2F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Video</a:t>
            </a: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4E3B4-D3C5-4AC2-80C6-884C12DC4040}" type="datetime1">
              <a:rPr lang="nl-NL" smtClean="0"/>
              <a:t>6-10-2025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91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- INSTRUCTIES">
            <a:extLst>
              <a:ext uri="{FF2B5EF4-FFF2-40B4-BE49-F238E27FC236}">
                <a16:creationId xmlns:a16="http://schemas.microsoft.com/office/drawing/2014/main" id="{B794F72D-387E-4E6B-81B2-DDC2BBB35FA4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B54B1F-B34F-45BC-B55E-5FB1F5E77706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5C9CFF-8D54-45D8-AC52-F88BD98559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81EF8F2-5203-4E31-B124-30FCA5F4B3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4939B6-AD37-4D66-B31B-3D57611CF27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82EC43C-7275-4D4F-962C-DF43591C1D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AAE22E-17C0-4914-BE22-B5717F819CB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FC10BF3-6446-4EC0-84D8-0CAE9FB8849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F6DDA9B-005D-49F6-8127-47953E6A6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076B3675-9609-44A6-BA89-6F8BF5C9C1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68F96BCA-3046-413D-BE51-7C4B2CC2E0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3B628-F400-42A8-B1B2-27D59220F5C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DA58D1-E4F7-44D4-A32B-813D06C7045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9ABA3E0-D709-42DA-8D4A-F2643079485D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DEECF2-ABEB-4D86-9864-FA8184177E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E353C19-73A1-484A-B90E-85E4B5E7A7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4087B328-E12C-4B5C-BFB5-AF44AE7FB8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AC426FC-824E-4A36-BA66-8F70D88218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DE63C809-18D8-48FC-BB1F-18E87500E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071FB5CF-C272-4338-99EA-4F5E88A096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56D7BF8-31A4-4905-B981-972991C2908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D959F068-D525-4FFA-9481-870F8FEA20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DC0D616-37C6-4A0D-B4C7-CCBCDCD189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4B94BD6-6A2C-4A46-84F6-0F9DE232D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14D6859-BD3C-4F67-8B48-266D2B9054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C16DD553-900B-4F72-9565-9B65F6AC22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7E86EA3-6B04-45B7-8A35-BDF167EA0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AEAF63E-3B77-4729-ACDC-E8CE7BE617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160E21C-E41D-409F-BF06-92DF9CD9FB4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E0875363-B837-48AB-8633-5131A1D8B6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88462437-73D2-4E0F-90BD-EEA732542BDA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E037F73-1497-4F49-9ECE-014902BC16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raphic 163" descr="Informatie">
                <a:extLst>
                  <a:ext uri="{FF2B5EF4-FFF2-40B4-BE49-F238E27FC236}">
                    <a16:creationId xmlns:a16="http://schemas.microsoft.com/office/drawing/2014/main" id="{5F0221B7-8074-40D0-9C44-708FC00A64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Video icoon">
              <a:extLst>
                <a:ext uri="{FF2B5EF4-FFF2-40B4-BE49-F238E27FC236}">
                  <a16:creationId xmlns:a16="http://schemas.microsoft.com/office/drawing/2014/main" id="{EAF83584-E0E3-4E88-AB2F-DECE047573D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1A30B18-73B2-4774-A270-D316AA7C0D28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2">
                <a:extLst>
                  <a:ext uri="{FF2B5EF4-FFF2-40B4-BE49-F238E27FC236}">
                    <a16:creationId xmlns:a16="http://schemas.microsoft.com/office/drawing/2014/main" id="{16A1C050-87E2-4D24-BB7C-5FD3762D60F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3">
                <a:extLst>
                  <a:ext uri="{FF2B5EF4-FFF2-40B4-BE49-F238E27FC236}">
                    <a16:creationId xmlns:a16="http://schemas.microsoft.com/office/drawing/2014/main" id="{1B9A7E47-D599-4AEF-A2EB-94C2F60F6693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9D76B1FE-2C66-496B-BFC7-96ADA5CF7732}"/>
                </a:ext>
              </a:extLst>
            </p:cNvPr>
            <p:cNvGrpSpPr/>
            <p:nvPr userDrawn="1"/>
          </p:nvGrpSpPr>
          <p:grpSpPr>
            <a:xfrm>
              <a:off x="-938434" y="4390049"/>
              <a:ext cx="627798" cy="576693"/>
              <a:chOff x="-938434" y="4570310"/>
              <a:chExt cx="627798" cy="576693"/>
            </a:xfrm>
          </p:grpSpPr>
          <p:grpSp>
            <p:nvGrpSpPr>
              <p:cNvPr id="22" name="Inspireren">
                <a:extLst>
                  <a:ext uri="{FF2B5EF4-FFF2-40B4-BE49-F238E27FC236}">
                    <a16:creationId xmlns:a16="http://schemas.microsoft.com/office/drawing/2014/main" id="{292931FF-AF8D-48CC-A448-8289091A5E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538419F7-6407-43A2-8256-16F5106FA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CF1392AE-C2E8-4E1A-878F-96930C13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41399C60-9AE9-4E95-A92D-7997C43CE9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729557B-EC3F-48B6-91A0-92595AFC8ED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20C8A5-7226-4518-9EE9-0070973E125C}" type="datetime1">
              <a:rPr lang="nl-NL" smtClean="0"/>
              <a:t>6-10-2025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48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#1</a:t>
            </a:r>
          </a:p>
        </p:txBody>
      </p:sp>
      <p:grpSp>
        <p:nvGrpSpPr>
          <p:cNvPr id="369" name="Groep 368">
            <a:extLst>
              <a:ext uri="{FF2B5EF4-FFF2-40B4-BE49-F238E27FC236}">
                <a16:creationId xmlns:a16="http://schemas.microsoft.com/office/drawing/2014/main" id="{7443093D-2101-4339-B4EB-66E36695F558}"/>
              </a:ext>
            </a:extLst>
          </p:cNvPr>
          <p:cNvGrpSpPr/>
          <p:nvPr userDrawn="1"/>
        </p:nvGrpSpPr>
        <p:grpSpPr>
          <a:xfrm>
            <a:off x="4975824" y="1050843"/>
            <a:ext cx="2240351" cy="4668143"/>
            <a:chOff x="4975824" y="1050843"/>
            <a:chExt cx="2240351" cy="4668143"/>
          </a:xfrm>
        </p:grpSpPr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4C44C07D-F149-43A8-B126-89833CB3341B}"/>
                </a:ext>
              </a:extLst>
            </p:cNvPr>
            <p:cNvSpPr/>
            <p:nvPr/>
          </p:nvSpPr>
          <p:spPr>
            <a:xfrm>
              <a:off x="5024064" y="1063199"/>
              <a:ext cx="2178982" cy="4636605"/>
            </a:xfrm>
            <a:custGeom>
              <a:avLst/>
              <a:gdLst>
                <a:gd name="connsiteX0" fmla="*/ 0 w 2149590"/>
                <a:gd name="connsiteY0" fmla="*/ 4323159 h 4566531"/>
                <a:gd name="connsiteX1" fmla="*/ 0 w 2149590"/>
                <a:gd name="connsiteY1" fmla="*/ 243373 h 4566531"/>
                <a:gd name="connsiteX2" fmla="*/ 243373 w 2149590"/>
                <a:gd name="connsiteY2" fmla="*/ 0 h 4566531"/>
                <a:gd name="connsiteX3" fmla="*/ 1906218 w 2149590"/>
                <a:gd name="connsiteY3" fmla="*/ 0 h 4566531"/>
                <a:gd name="connsiteX4" fmla="*/ 2149591 w 2149590"/>
                <a:gd name="connsiteY4" fmla="*/ 243373 h 4566531"/>
                <a:gd name="connsiteX5" fmla="*/ 2149591 w 2149590"/>
                <a:gd name="connsiteY5" fmla="*/ 4323159 h 4566531"/>
                <a:gd name="connsiteX6" fmla="*/ 1906218 w 2149590"/>
                <a:gd name="connsiteY6" fmla="*/ 4566532 h 4566531"/>
                <a:gd name="connsiteX7" fmla="*/ 243373 w 2149590"/>
                <a:gd name="connsiteY7" fmla="*/ 4566532 h 4566531"/>
                <a:gd name="connsiteX8" fmla="*/ 0 w 2149590"/>
                <a:gd name="connsiteY8" fmla="*/ 4323159 h 45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590" h="4566531">
                  <a:moveTo>
                    <a:pt x="0" y="4323159"/>
                  </a:moveTo>
                  <a:lnTo>
                    <a:pt x="0" y="243373"/>
                  </a:lnTo>
                  <a:cubicBezTo>
                    <a:pt x="0" y="109098"/>
                    <a:pt x="109098" y="0"/>
                    <a:pt x="243373" y="0"/>
                  </a:cubicBezTo>
                  <a:lnTo>
                    <a:pt x="1906218" y="0"/>
                  </a:lnTo>
                  <a:cubicBezTo>
                    <a:pt x="2040493" y="0"/>
                    <a:pt x="2149591" y="109098"/>
                    <a:pt x="2149591" y="243373"/>
                  </a:cubicBezTo>
                  <a:lnTo>
                    <a:pt x="2149591" y="4323159"/>
                  </a:lnTo>
                  <a:cubicBezTo>
                    <a:pt x="2149591" y="4457434"/>
                    <a:pt x="2040493" y="4566532"/>
                    <a:pt x="1906218" y="4566532"/>
                  </a:cubicBezTo>
                  <a:lnTo>
                    <a:pt x="243373" y="4566532"/>
                  </a:lnTo>
                  <a:cubicBezTo>
                    <a:pt x="109098" y="4566532"/>
                    <a:pt x="0" y="4457434"/>
                    <a:pt x="0" y="4323159"/>
                  </a:cubicBezTo>
                  <a:close/>
                </a:path>
              </a:pathLst>
            </a:custGeom>
            <a:solidFill>
              <a:schemeClr val="bg1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5" name="Rechthoek: afgeronde bovenhoeken 324">
              <a:extLst>
                <a:ext uri="{FF2B5EF4-FFF2-40B4-BE49-F238E27FC236}">
                  <a16:creationId xmlns:a16="http://schemas.microsoft.com/office/drawing/2014/main" id="{93FBA848-29FE-4872-BAA6-E6CE1F6D33C5}"/>
                </a:ext>
              </a:extLst>
            </p:cNvPr>
            <p:cNvSpPr/>
            <p:nvPr userDrawn="1"/>
          </p:nvSpPr>
          <p:spPr>
            <a:xfrm rot="10800000">
              <a:off x="5010934" y="1050843"/>
              <a:ext cx="2192111" cy="595551"/>
            </a:xfrm>
            <a:prstGeom prst="round2SameRect">
              <a:avLst>
                <a:gd name="adj1" fmla="val 16667"/>
                <a:gd name="adj2" fmla="val 29527"/>
              </a:avLst>
            </a:pr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A2867FD5-3096-4583-97F9-E2CCC21BCB97}"/>
                </a:ext>
              </a:extLst>
            </p:cNvPr>
            <p:cNvGrpSpPr/>
            <p:nvPr/>
          </p:nvGrpSpPr>
          <p:grpSpPr>
            <a:xfrm>
              <a:off x="7004711" y="5172357"/>
              <a:ext cx="19444" cy="87644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320" name="Vrije vorm: vorm 319">
                <a:extLst>
                  <a:ext uri="{FF2B5EF4-FFF2-40B4-BE49-F238E27FC236}">
                    <a16:creationId xmlns:a16="http://schemas.microsoft.com/office/drawing/2014/main" id="{9AE0EF3E-4BED-40DA-9696-A5A16F407A28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BB9DA94-8D2A-4BC1-9725-EDA5A76B233F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CB690878-1619-4149-A6C3-654F3F8CBA86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265" name="Graphic 1">
              <a:extLst>
                <a:ext uri="{FF2B5EF4-FFF2-40B4-BE49-F238E27FC236}">
                  <a16:creationId xmlns:a16="http://schemas.microsoft.com/office/drawing/2014/main" id="{7C51D413-C23A-4540-8295-56A6BB5CE695}"/>
                </a:ext>
              </a:extLst>
            </p:cNvPr>
            <p:cNvGrpSpPr/>
            <p:nvPr/>
          </p:nvGrpSpPr>
          <p:grpSpPr>
            <a:xfrm>
              <a:off x="7004711" y="1732334"/>
              <a:ext cx="19444" cy="87644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DE3F9A6-D52B-4B4A-881A-7D145217B835}"/>
                  </a:ext>
                </a:extLst>
              </p:cNvPr>
              <p:cNvSpPr/>
              <p:nvPr userDrawn="1"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F7C9602-1DE8-4B99-9873-E3DEA4F19624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CFB3E189-D1A1-4D6C-BA63-51E27909E0C0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12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041610" y="3937345"/>
              <a:ext cx="2122145" cy="1392294"/>
              <a:chOff x="5040901" y="4223516"/>
              <a:chExt cx="2160050" cy="1417163"/>
            </a:xfrm>
          </p:grpSpPr>
          <p:grpSp>
            <p:nvGrpSpPr>
              <p:cNvPr id="12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223516"/>
                <a:ext cx="2160049" cy="708581"/>
                <a:chOff x="5040901" y="4223516"/>
                <a:chExt cx="2160049" cy="708581"/>
              </a:xfrm>
            </p:grpSpPr>
            <p:grpSp>
              <p:nvGrpSpPr>
                <p:cNvPr id="12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223516"/>
                  <a:ext cx="715886" cy="708581"/>
                  <a:chOff x="5040901" y="4223516"/>
                  <a:chExt cx="715886" cy="708581"/>
                </a:xfrm>
              </p:grpSpPr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397EAC74-1796-491A-9CE5-18D4157E0F6F}"/>
                      </a:ext>
                    </a:extLst>
                  </p:cNvPr>
                  <p:cNvSpPr/>
                  <p:nvPr/>
                </p:nvSpPr>
                <p:spPr>
                  <a:xfrm>
                    <a:off x="5040901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grpSp>
                <p:nvGrpSpPr>
                  <p:cNvPr id="12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4476755"/>
                    <a:ext cx="267848" cy="202104"/>
                    <a:chOff x="5264920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28" name="Vrije vorm: vorm 127">
                      <a:extLst>
                        <a:ext uri="{FF2B5EF4-FFF2-40B4-BE49-F238E27FC236}">
                          <a16:creationId xmlns:a16="http://schemas.microsoft.com/office/drawing/2014/main" id="{5AD56380-508C-4025-B71C-04409147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29" name="Vrije vorm: vorm 128">
                      <a:extLst>
                        <a:ext uri="{FF2B5EF4-FFF2-40B4-BE49-F238E27FC236}">
                          <a16:creationId xmlns:a16="http://schemas.microsoft.com/office/drawing/2014/main" id="{E6336A87-9AD0-422C-B983-917FC151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1667 h 202104"/>
                        <a:gd name="connsiteX16" fmla="*/ 75485 w 267848"/>
                        <a:gd name="connsiteY16" fmla="*/ 114445 h 202104"/>
                        <a:gd name="connsiteX17" fmla="*/ 132707 w 267848"/>
                        <a:gd name="connsiteY17" fmla="*/ 57222 h 202104"/>
                        <a:gd name="connsiteX18" fmla="*/ 189929 w 267848"/>
                        <a:gd name="connsiteY18" fmla="*/ 114445 h 202104"/>
                        <a:gd name="connsiteX19" fmla="*/ 132707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1667"/>
                          </a:moveTo>
                          <a:cubicBezTo>
                            <a:pt x="101052" y="171667"/>
                            <a:pt x="75485" y="146099"/>
                            <a:pt x="75485" y="114445"/>
                          </a:cubicBezTo>
                          <a:cubicBezTo>
                            <a:pt x="75485" y="82790"/>
                            <a:pt x="101052" y="57222"/>
                            <a:pt x="132707" y="57222"/>
                          </a:cubicBezTo>
                          <a:cubicBezTo>
                            <a:pt x="164362" y="57222"/>
                            <a:pt x="189929" y="82790"/>
                            <a:pt x="189929" y="114445"/>
                          </a:cubicBezTo>
                          <a:cubicBezTo>
                            <a:pt x="191147" y="146099"/>
                            <a:pt x="165579" y="171667"/>
                            <a:pt x="132707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130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223516"/>
                  <a:ext cx="715886" cy="708581"/>
                  <a:chOff x="5755570" y="4223516"/>
                  <a:chExt cx="715886" cy="708581"/>
                </a:xfrm>
              </p:grpSpPr>
              <p:sp>
                <p:nvSpPr>
                  <p:cNvPr id="131" name="Vrije vorm: vorm 130">
                    <a:extLst>
                      <a:ext uri="{FF2B5EF4-FFF2-40B4-BE49-F238E27FC236}">
                        <a16:creationId xmlns:a16="http://schemas.microsoft.com/office/drawing/2014/main" id="{C7AA32B0-031A-4F49-87C1-233BD084B77A}"/>
                      </a:ext>
                    </a:extLst>
                  </p:cNvPr>
                  <p:cNvSpPr/>
                  <p:nvPr/>
                </p:nvSpPr>
                <p:spPr>
                  <a:xfrm>
                    <a:off x="5755570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grpSp>
                <p:nvGrpSpPr>
                  <p:cNvPr id="132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4476755"/>
                    <a:ext cx="267848" cy="202104"/>
                    <a:chOff x="5979589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E42D8DCF-885E-4B8C-B62D-0B95DE94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233DF4B9-0778-414D-9D7B-8550566A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2364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13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6" y="4223516"/>
                  <a:ext cx="729494" cy="708581"/>
                  <a:chOff x="6471456" y="4223516"/>
                  <a:chExt cx="729494" cy="708581"/>
                </a:xfrm>
              </p:grpSpPr>
              <p:sp>
                <p:nvSpPr>
                  <p:cNvPr id="136" name="Vrije vorm: vorm 135">
                    <a:extLst>
                      <a:ext uri="{FF2B5EF4-FFF2-40B4-BE49-F238E27FC236}">
                        <a16:creationId xmlns:a16="http://schemas.microsoft.com/office/drawing/2014/main" id="{A51815C1-518F-409A-8F3D-1FA37B3E3C15}"/>
                      </a:ext>
                    </a:extLst>
                  </p:cNvPr>
                  <p:cNvSpPr/>
                  <p:nvPr/>
                </p:nvSpPr>
                <p:spPr>
                  <a:xfrm>
                    <a:off x="6471456" y="4223516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grpSp>
                <p:nvGrpSpPr>
                  <p:cNvPr id="13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4476755"/>
                    <a:ext cx="267848" cy="202104"/>
                    <a:chOff x="6695476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8" name="Vrije vorm: vorm 137">
                      <a:extLst>
                        <a:ext uri="{FF2B5EF4-FFF2-40B4-BE49-F238E27FC236}">
                          <a16:creationId xmlns:a16="http://schemas.microsoft.com/office/drawing/2014/main" id="{0DDD0DCD-365E-4866-8858-AE2752F8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39" name="Vrije vorm: vorm 138">
                      <a:extLst>
                        <a:ext uri="{FF2B5EF4-FFF2-40B4-BE49-F238E27FC236}">
                          <a16:creationId xmlns:a16="http://schemas.microsoft.com/office/drawing/2014/main" id="{EB28020B-57D6-49CF-A987-3FBD86BEC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4476755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1147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</p:grpSp>
          <p:grpSp>
            <p:nvGrpSpPr>
              <p:cNvPr id="14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932098"/>
                <a:ext cx="2160050" cy="708581"/>
                <a:chOff x="5040901" y="4932098"/>
                <a:chExt cx="2160050" cy="708581"/>
              </a:xfrm>
            </p:grpSpPr>
            <p:grpSp>
              <p:nvGrpSpPr>
                <p:cNvPr id="14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932098"/>
                  <a:ext cx="715886" cy="708581"/>
                  <a:chOff x="5040901" y="4932098"/>
                  <a:chExt cx="715886" cy="708581"/>
                </a:xfrm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A0DB324A-9009-40B3-AA11-BFD1F94B7086}"/>
                      </a:ext>
                    </a:extLst>
                  </p:cNvPr>
                  <p:cNvSpPr/>
                  <p:nvPr/>
                </p:nvSpPr>
                <p:spPr>
                  <a:xfrm>
                    <a:off x="5040901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grpSp>
                <p:nvGrpSpPr>
                  <p:cNvPr id="14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5185337"/>
                    <a:ext cx="267848" cy="202104"/>
                    <a:chOff x="5264920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4" name="Vrije vorm: vorm 143">
                      <a:extLst>
                        <a:ext uri="{FF2B5EF4-FFF2-40B4-BE49-F238E27FC236}">
                          <a16:creationId xmlns:a16="http://schemas.microsoft.com/office/drawing/2014/main" id="{6B0627B7-C7C3-44E2-BEFF-5DB29EFF9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45" name="Vrije vorm: vorm 144">
                      <a:extLst>
                        <a:ext uri="{FF2B5EF4-FFF2-40B4-BE49-F238E27FC236}">
                          <a16:creationId xmlns:a16="http://schemas.microsoft.com/office/drawing/2014/main" id="{BA51BAAF-5086-4E7D-A968-B56D61148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2884 h 202104"/>
                        <a:gd name="connsiteX16" fmla="*/ 75485 w 267848"/>
                        <a:gd name="connsiteY16" fmla="*/ 115662 h 202104"/>
                        <a:gd name="connsiteX17" fmla="*/ 132707 w 267848"/>
                        <a:gd name="connsiteY17" fmla="*/ 58440 h 202104"/>
                        <a:gd name="connsiteX18" fmla="*/ 189929 w 267848"/>
                        <a:gd name="connsiteY18" fmla="*/ 115662 h 202104"/>
                        <a:gd name="connsiteX19" fmla="*/ 132707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2884"/>
                          </a:moveTo>
                          <a:cubicBezTo>
                            <a:pt x="101052" y="172884"/>
                            <a:pt x="75485" y="147317"/>
                            <a:pt x="75485" y="115662"/>
                          </a:cubicBezTo>
                          <a:cubicBezTo>
                            <a:pt x="75485" y="84007"/>
                            <a:pt x="101052" y="58440"/>
                            <a:pt x="132707" y="58440"/>
                          </a:cubicBezTo>
                          <a:cubicBezTo>
                            <a:pt x="164362" y="58440"/>
                            <a:pt x="189929" y="84007"/>
                            <a:pt x="189929" y="115662"/>
                          </a:cubicBezTo>
                          <a:cubicBezTo>
                            <a:pt x="191147" y="147317"/>
                            <a:pt x="165579" y="172884"/>
                            <a:pt x="132707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14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932098"/>
                  <a:ext cx="715886" cy="708581"/>
                  <a:chOff x="5755570" y="4932098"/>
                  <a:chExt cx="715886" cy="708581"/>
                </a:xfrm>
              </p:grpSpPr>
              <p:sp>
                <p:nvSpPr>
                  <p:cNvPr id="147" name="Vrije vorm: vorm 146">
                    <a:extLst>
                      <a:ext uri="{FF2B5EF4-FFF2-40B4-BE49-F238E27FC236}">
                        <a16:creationId xmlns:a16="http://schemas.microsoft.com/office/drawing/2014/main" id="{B7CAA164-A8A8-4B33-AFEA-3B440FE78F7C}"/>
                      </a:ext>
                    </a:extLst>
                  </p:cNvPr>
                  <p:cNvSpPr/>
                  <p:nvPr/>
                </p:nvSpPr>
                <p:spPr>
                  <a:xfrm>
                    <a:off x="5755570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grpSp>
                <p:nvGrpSpPr>
                  <p:cNvPr id="148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5185337"/>
                    <a:ext cx="267848" cy="202104"/>
                    <a:chOff x="5979589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9" name="Vrije vorm: vorm 148">
                      <a:extLst>
                        <a:ext uri="{FF2B5EF4-FFF2-40B4-BE49-F238E27FC236}">
                          <a16:creationId xmlns:a16="http://schemas.microsoft.com/office/drawing/2014/main" id="{0A3C9B2E-8D3D-4847-B03B-A3814CC6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50" name="Vrije vorm: vorm 149">
                      <a:extLst>
                        <a:ext uri="{FF2B5EF4-FFF2-40B4-BE49-F238E27FC236}">
                          <a16:creationId xmlns:a16="http://schemas.microsoft.com/office/drawing/2014/main" id="{C47AF289-BBCF-4AEA-93FA-9500A7153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2364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  <p:grpSp>
              <p:nvGrpSpPr>
                <p:cNvPr id="15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7" y="4932098"/>
                  <a:ext cx="729494" cy="708581"/>
                  <a:chOff x="6471457" y="4932098"/>
                  <a:chExt cx="729494" cy="708581"/>
                </a:xfrm>
              </p:grpSpPr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1FBA96FE-7CA3-471D-A691-D07F244A3302}"/>
                      </a:ext>
                    </a:extLst>
                  </p:cNvPr>
                  <p:cNvSpPr/>
                  <p:nvPr/>
                </p:nvSpPr>
                <p:spPr>
                  <a:xfrm>
                    <a:off x="6471457" y="4932098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grpSp>
                <p:nvGrpSpPr>
                  <p:cNvPr id="15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5185337"/>
                    <a:ext cx="267848" cy="202104"/>
                    <a:chOff x="6695476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54" name="Vrije vorm: vorm 153">
                      <a:extLst>
                        <a:ext uri="{FF2B5EF4-FFF2-40B4-BE49-F238E27FC236}">
                          <a16:creationId xmlns:a16="http://schemas.microsoft.com/office/drawing/2014/main" id="{826ACE79-57C0-4630-90E6-A94647932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55" name="Vrije vorm: vorm 154">
                      <a:extLst>
                        <a:ext uri="{FF2B5EF4-FFF2-40B4-BE49-F238E27FC236}">
                          <a16:creationId xmlns:a16="http://schemas.microsoft.com/office/drawing/2014/main" id="{E07EB251-D614-4648-9BC9-3A4ABB89D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5185337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1147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</p:grpSp>
        </p:grpSp>
        <p:sp>
          <p:nvSpPr>
            <p:cNvPr id="166" name="Tekstvak 165">
              <a:extLst>
                <a:ext uri="{FF2B5EF4-FFF2-40B4-BE49-F238E27FC236}">
                  <a16:creationId xmlns:a16="http://schemas.microsoft.com/office/drawing/2014/main" id="{F0F20E92-5383-443C-B3CA-43843C920DB3}"/>
                </a:ext>
              </a:extLst>
            </p:cNvPr>
            <p:cNvSpPr txBox="1"/>
            <p:nvPr userDrawn="1"/>
          </p:nvSpPr>
          <p:spPr>
            <a:xfrm>
              <a:off x="5109058" y="2337232"/>
              <a:ext cx="15023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Desiderius Erasmus Roterodamus</a:t>
              </a: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A5439F3-EBB6-4E98-8CF6-EA8B8E54342A}"/>
                </a:ext>
              </a:extLst>
            </p:cNvPr>
            <p:cNvSpPr txBox="1"/>
            <p:nvPr userDrawn="1"/>
          </p:nvSpPr>
          <p:spPr>
            <a:xfrm>
              <a:off x="5783841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3431</a:t>
              </a: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BD07A34E-9D90-4FAB-8054-DAD7C55C9958}"/>
                </a:ext>
              </a:extLst>
            </p:cNvPr>
            <p:cNvSpPr txBox="1"/>
            <p:nvPr userDrawn="1"/>
          </p:nvSpPr>
          <p:spPr>
            <a:xfrm>
              <a:off x="5813884" y="1888734"/>
              <a:ext cx="362600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posts</a:t>
              </a: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22F841A-CA6A-45C6-A940-D03D1C3DAF09}"/>
                </a:ext>
              </a:extLst>
            </p:cNvPr>
            <p:cNvSpPr txBox="1"/>
            <p:nvPr userDrawn="1"/>
          </p:nvSpPr>
          <p:spPr>
            <a:xfrm>
              <a:off x="5124878" y="247184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personal blog</a:t>
              </a: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D0E64AFC-C642-43AF-A4D0-1D8BD13F76E1}"/>
                </a:ext>
              </a:extLst>
            </p:cNvPr>
            <p:cNvSpPr txBox="1"/>
            <p:nvPr userDrawn="1"/>
          </p:nvSpPr>
          <p:spPr>
            <a:xfrm>
              <a:off x="5110621" y="274695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897F0"/>
                  </a:solidFill>
                  <a:latin typeface="Arial"/>
                  <a:cs typeface="Arial"/>
                  <a:sym typeface="Arial"/>
                  <a:rtl val="0"/>
                </a:rPr>
                <a:t>www.eur.com</a:t>
              </a: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A025B8DB-F192-4952-8456-C2F425F6FA3D}"/>
                </a:ext>
              </a:extLst>
            </p:cNvPr>
            <p:cNvSpPr txBox="1"/>
            <p:nvPr userDrawn="1"/>
          </p:nvSpPr>
          <p:spPr>
            <a:xfrm>
              <a:off x="6182545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6530</a:t>
              </a:r>
            </a:p>
          </p:txBody>
        </p:sp>
        <p:sp>
          <p:nvSpPr>
            <p:cNvPr id="177" name="Tekstvak 176">
              <a:extLst>
                <a:ext uri="{FF2B5EF4-FFF2-40B4-BE49-F238E27FC236}">
                  <a16:creationId xmlns:a16="http://schemas.microsoft.com/office/drawing/2014/main" id="{5681B2E9-65C5-4FE2-8643-37BBA4737D5E}"/>
                </a:ext>
              </a:extLst>
            </p:cNvPr>
            <p:cNvSpPr txBox="1"/>
            <p:nvPr userDrawn="1"/>
          </p:nvSpPr>
          <p:spPr>
            <a:xfrm>
              <a:off x="6155860" y="1888734"/>
              <a:ext cx="476412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followers</a:t>
              </a:r>
            </a:p>
          </p:txBody>
        </p:sp>
        <p:sp>
          <p:nvSpPr>
            <p:cNvPr id="178" name="Tekstvak 177">
              <a:extLst>
                <a:ext uri="{FF2B5EF4-FFF2-40B4-BE49-F238E27FC236}">
                  <a16:creationId xmlns:a16="http://schemas.microsoft.com/office/drawing/2014/main" id="{4ADF5F25-8CEB-4145-8097-E88ADC672E86}"/>
                </a:ext>
              </a:extLst>
            </p:cNvPr>
            <p:cNvSpPr txBox="1"/>
            <p:nvPr userDrawn="1"/>
          </p:nvSpPr>
          <p:spPr>
            <a:xfrm>
              <a:off x="6608869" y="1750949"/>
              <a:ext cx="367408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217</a:t>
              </a:r>
            </a:p>
          </p:txBody>
        </p:sp>
        <p:sp>
          <p:nvSpPr>
            <p:cNvPr id="179" name="Tekstvak 178">
              <a:extLst>
                <a:ext uri="{FF2B5EF4-FFF2-40B4-BE49-F238E27FC236}">
                  <a16:creationId xmlns:a16="http://schemas.microsoft.com/office/drawing/2014/main" id="{F3E7F526-B941-48A3-8D3E-6206C73FE37B}"/>
                </a:ext>
              </a:extLst>
            </p:cNvPr>
            <p:cNvSpPr txBox="1"/>
            <p:nvPr userDrawn="1"/>
          </p:nvSpPr>
          <p:spPr>
            <a:xfrm>
              <a:off x="6550116" y="1888734"/>
              <a:ext cx="473206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following</a:t>
              </a:r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70402048-24C2-4044-B39F-9CBB0134D1BE}"/>
                </a:ext>
              </a:extLst>
            </p:cNvPr>
            <p:cNvSpPr/>
            <p:nvPr userDrawn="1"/>
          </p:nvSpPr>
          <p:spPr>
            <a:xfrm>
              <a:off x="4975824" y="3564153"/>
              <a:ext cx="2240351" cy="11960"/>
            </a:xfrm>
            <a:custGeom>
              <a:avLst/>
              <a:gdLst>
                <a:gd name="connsiteX0" fmla="*/ 0 w 2280367"/>
                <a:gd name="connsiteY0" fmla="*/ 0 h 12174"/>
                <a:gd name="connsiteX1" fmla="*/ 2280368 w 2280367"/>
                <a:gd name="connsiteY1" fmla="*/ 0 h 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367" h="12174">
                  <a:moveTo>
                    <a:pt x="0" y="0"/>
                  </a:moveTo>
                  <a:lnTo>
                    <a:pt x="2280368" y="0"/>
                  </a:lnTo>
                </a:path>
              </a:pathLst>
            </a:custGeom>
            <a:ln w="3043" cap="flat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86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105006" y="3035272"/>
              <a:ext cx="1980791" cy="366015"/>
              <a:chOff x="5105428" y="2975584"/>
              <a:chExt cx="2016171" cy="372553"/>
            </a:xfrm>
          </p:grpSpPr>
          <p:grpSp>
            <p:nvGrpSpPr>
              <p:cNvPr id="187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105428" y="2975584"/>
                <a:ext cx="372553" cy="372553"/>
                <a:chOff x="5105428" y="2975584"/>
                <a:chExt cx="372553" cy="372553"/>
              </a:xfrm>
            </p:grpSpPr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BF97E8AE-96EE-490A-B3AE-6BD6334312E7}"/>
                    </a:ext>
                  </a:extLst>
                </p:cNvPr>
                <p:cNvSpPr/>
                <p:nvPr/>
              </p:nvSpPr>
              <p:spPr>
                <a:xfrm>
                  <a:off x="5105428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1C14D87D-3F0B-4767-8B28-40A6656BDB9B}"/>
                    </a:ext>
                  </a:extLst>
                </p:cNvPr>
                <p:cNvSpPr/>
                <p:nvPr/>
              </p:nvSpPr>
              <p:spPr>
                <a:xfrm>
                  <a:off x="5124908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7" y="333593"/>
                        <a:pt x="0" y="258916"/>
                        <a:pt x="0" y="166797"/>
                      </a:cubicBezTo>
                      <a:cubicBezTo>
                        <a:pt x="0" y="74677"/>
                        <a:pt x="74677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653301" y="2975584"/>
                <a:ext cx="372553" cy="372553"/>
                <a:chOff x="5653301" y="2975584"/>
                <a:chExt cx="372553" cy="372553"/>
              </a:xfrm>
            </p:grpSpPr>
            <p:sp>
              <p:nvSpPr>
                <p:cNvPr id="191" name="Vrije vorm: vorm 190">
                  <a:extLst>
                    <a:ext uri="{FF2B5EF4-FFF2-40B4-BE49-F238E27FC236}">
                      <a16:creationId xmlns:a16="http://schemas.microsoft.com/office/drawing/2014/main" id="{A73DF5B2-150D-489E-B0EE-8307CD4150D7}"/>
                    </a:ext>
                  </a:extLst>
                </p:cNvPr>
                <p:cNvSpPr/>
                <p:nvPr/>
              </p:nvSpPr>
              <p:spPr>
                <a:xfrm>
                  <a:off x="5653301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89959D43-DE6B-4331-8E6B-79AE4B8874CF}"/>
                    </a:ext>
                  </a:extLst>
                </p:cNvPr>
                <p:cNvSpPr/>
                <p:nvPr/>
              </p:nvSpPr>
              <p:spPr>
                <a:xfrm>
                  <a:off x="5672780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3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201173" y="2975584"/>
                <a:ext cx="372553" cy="372553"/>
                <a:chOff x="6201173" y="2975584"/>
                <a:chExt cx="372553" cy="372553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9AB9B597-5106-47DA-A819-9407853308DE}"/>
                    </a:ext>
                  </a:extLst>
                </p:cNvPr>
                <p:cNvSpPr/>
                <p:nvPr/>
              </p:nvSpPr>
              <p:spPr>
                <a:xfrm>
                  <a:off x="6201173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5965C3B0-5B5A-48FA-B040-FAD71F61CCC7}"/>
                    </a:ext>
                  </a:extLst>
                </p:cNvPr>
                <p:cNvSpPr/>
                <p:nvPr/>
              </p:nvSpPr>
              <p:spPr>
                <a:xfrm>
                  <a:off x="6220653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19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749046" y="2975584"/>
                <a:ext cx="372553" cy="372553"/>
                <a:chOff x="6749046" y="2975584"/>
                <a:chExt cx="372553" cy="372553"/>
              </a:xfrm>
            </p:grpSpPr>
            <p:sp>
              <p:nvSpPr>
                <p:cNvPr id="197" name="Vrije vorm: vorm 196">
                  <a:extLst>
                    <a:ext uri="{FF2B5EF4-FFF2-40B4-BE49-F238E27FC236}">
                      <a16:creationId xmlns:a16="http://schemas.microsoft.com/office/drawing/2014/main" id="{40FEC81C-285E-424A-B575-1143BBB81E65}"/>
                    </a:ext>
                  </a:extLst>
                </p:cNvPr>
                <p:cNvSpPr/>
                <p:nvPr/>
              </p:nvSpPr>
              <p:spPr>
                <a:xfrm>
                  <a:off x="6749046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BCD0CF30-0639-440B-988B-9FD3A431AEAD}"/>
                    </a:ext>
                  </a:extLst>
                </p:cNvPr>
                <p:cNvSpPr/>
                <p:nvPr/>
              </p:nvSpPr>
              <p:spPr>
                <a:xfrm>
                  <a:off x="6768526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73B28486-F3C5-47E8-A3EE-DC9A2EBA9422}"/>
                </a:ext>
              </a:extLst>
            </p:cNvPr>
            <p:cNvSpPr/>
            <p:nvPr userDrawn="1"/>
          </p:nvSpPr>
          <p:spPr>
            <a:xfrm>
              <a:off x="5199500" y="1818809"/>
              <a:ext cx="461705" cy="461705"/>
            </a:xfrm>
            <a:custGeom>
              <a:avLst/>
              <a:gdLst>
                <a:gd name="connsiteX0" fmla="*/ 469953 w 469952"/>
                <a:gd name="connsiteY0" fmla="*/ 234976 h 469952"/>
                <a:gd name="connsiteX1" fmla="*/ 234976 w 469952"/>
                <a:gd name="connsiteY1" fmla="*/ 469953 h 469952"/>
                <a:gd name="connsiteX2" fmla="*/ 0 w 469952"/>
                <a:gd name="connsiteY2" fmla="*/ 234976 h 469952"/>
                <a:gd name="connsiteX3" fmla="*/ 234976 w 469952"/>
                <a:gd name="connsiteY3" fmla="*/ 0 h 469952"/>
                <a:gd name="connsiteX4" fmla="*/ 469953 w 469952"/>
                <a:gd name="connsiteY4" fmla="*/ 234976 h 4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52" h="469952">
                  <a:moveTo>
                    <a:pt x="469953" y="234976"/>
                  </a:moveTo>
                  <a:cubicBezTo>
                    <a:pt x="469953" y="364750"/>
                    <a:pt x="364750" y="469953"/>
                    <a:pt x="234976" y="469953"/>
                  </a:cubicBezTo>
                  <a:cubicBezTo>
                    <a:pt x="105203" y="469953"/>
                    <a:pt x="0" y="364750"/>
                    <a:pt x="0" y="234976"/>
                  </a:cubicBezTo>
                  <a:cubicBezTo>
                    <a:pt x="0" y="105202"/>
                    <a:pt x="105203" y="0"/>
                    <a:pt x="234976" y="0"/>
                  </a:cubicBezTo>
                  <a:cubicBezTo>
                    <a:pt x="364750" y="0"/>
                    <a:pt x="469953" y="105202"/>
                    <a:pt x="469953" y="234976"/>
                  </a:cubicBezTo>
                  <a:close/>
                </a:path>
              </a:pathLst>
            </a:custGeom>
            <a:noFill/>
            <a:ln w="14398" cap="flat">
              <a:solidFill>
                <a:srgbClr val="FFB3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7FAA675B-8C4C-413E-82D8-135BDBB2BD62}"/>
                </a:ext>
              </a:extLst>
            </p:cNvPr>
            <p:cNvSpPr/>
            <p:nvPr userDrawn="1"/>
          </p:nvSpPr>
          <p:spPr>
            <a:xfrm>
              <a:off x="5223423" y="1842731"/>
              <a:ext cx="413861" cy="413861"/>
            </a:xfrm>
            <a:custGeom>
              <a:avLst/>
              <a:gdLst>
                <a:gd name="connsiteX0" fmla="*/ 421253 w 421253"/>
                <a:gd name="connsiteY0" fmla="*/ 210626 h 421253"/>
                <a:gd name="connsiteX1" fmla="*/ 210627 w 421253"/>
                <a:gd name="connsiteY1" fmla="*/ 421253 h 421253"/>
                <a:gd name="connsiteX2" fmla="*/ 0 w 421253"/>
                <a:gd name="connsiteY2" fmla="*/ 210626 h 421253"/>
                <a:gd name="connsiteX3" fmla="*/ 210627 w 421253"/>
                <a:gd name="connsiteY3" fmla="*/ 0 h 421253"/>
                <a:gd name="connsiteX4" fmla="*/ 421253 w 421253"/>
                <a:gd name="connsiteY4" fmla="*/ 210626 h 4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53" h="421253">
                  <a:moveTo>
                    <a:pt x="421253" y="210626"/>
                  </a:moveTo>
                  <a:cubicBezTo>
                    <a:pt x="421253" y="326952"/>
                    <a:pt x="326952" y="421253"/>
                    <a:pt x="210627" y="421253"/>
                  </a:cubicBezTo>
                  <a:cubicBezTo>
                    <a:pt x="94301" y="421253"/>
                    <a:pt x="0" y="326952"/>
                    <a:pt x="0" y="210626"/>
                  </a:cubicBezTo>
                  <a:cubicBezTo>
                    <a:pt x="0" y="94301"/>
                    <a:pt x="94301" y="0"/>
                    <a:pt x="210627" y="0"/>
                  </a:cubicBezTo>
                  <a:cubicBezTo>
                    <a:pt x="326952" y="0"/>
                    <a:pt x="421253" y="94301"/>
                    <a:pt x="421253" y="210626"/>
                  </a:cubicBezTo>
                  <a:close/>
                </a:path>
              </a:pathLst>
            </a:custGeom>
            <a:solidFill>
              <a:srgbClr val="CECCCD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5D4C34E4-DF90-4659-B1F6-21169CD348F9}"/>
                </a:ext>
              </a:extLst>
            </p:cNvPr>
            <p:cNvSpPr/>
            <p:nvPr userDrawn="1"/>
          </p:nvSpPr>
          <p:spPr>
            <a:xfrm>
              <a:off x="6774803" y="2067604"/>
              <a:ext cx="156692" cy="156692"/>
            </a:xfrm>
            <a:custGeom>
              <a:avLst/>
              <a:gdLst>
                <a:gd name="connsiteX0" fmla="*/ 135142 w 159491"/>
                <a:gd name="connsiteY0" fmla="*/ 159492 h 159491"/>
                <a:gd name="connsiteX1" fmla="*/ 24350 w 159491"/>
                <a:gd name="connsiteY1" fmla="*/ 159492 h 159491"/>
                <a:gd name="connsiteX2" fmla="*/ 0 w 159491"/>
                <a:gd name="connsiteY2" fmla="*/ 135142 h 159491"/>
                <a:gd name="connsiteX3" fmla="*/ 0 w 159491"/>
                <a:gd name="connsiteY3" fmla="*/ 24350 h 159491"/>
                <a:gd name="connsiteX4" fmla="*/ 24350 w 159491"/>
                <a:gd name="connsiteY4" fmla="*/ 0 h 159491"/>
                <a:gd name="connsiteX5" fmla="*/ 135142 w 159491"/>
                <a:gd name="connsiteY5" fmla="*/ 0 h 159491"/>
                <a:gd name="connsiteX6" fmla="*/ 159492 w 159491"/>
                <a:gd name="connsiteY6" fmla="*/ 24350 h 159491"/>
                <a:gd name="connsiteX7" fmla="*/ 159492 w 159491"/>
                <a:gd name="connsiteY7" fmla="*/ 135142 h 159491"/>
                <a:gd name="connsiteX8" fmla="*/ 135142 w 159491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159491">
                  <a:moveTo>
                    <a:pt x="135142" y="159492"/>
                  </a:moveTo>
                  <a:lnTo>
                    <a:pt x="24350" y="159492"/>
                  </a:lnTo>
                  <a:cubicBezTo>
                    <a:pt x="10958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8" y="0"/>
                    <a:pt x="24350" y="0"/>
                  </a:cubicBezTo>
                  <a:lnTo>
                    <a:pt x="135142" y="0"/>
                  </a:lnTo>
                  <a:cubicBezTo>
                    <a:pt x="148535" y="0"/>
                    <a:pt x="159492" y="10957"/>
                    <a:pt x="159492" y="24350"/>
                  </a:cubicBezTo>
                  <a:lnTo>
                    <a:pt x="159492" y="135142"/>
                  </a:lnTo>
                  <a:cubicBezTo>
                    <a:pt x="159492" y="148534"/>
                    <a:pt x="148535" y="159492"/>
                    <a:pt x="135142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D6F13504-BBA9-46D0-8A12-88D235C86F2D}"/>
                </a:ext>
              </a:extLst>
            </p:cNvPr>
            <p:cNvSpPr/>
            <p:nvPr userDrawn="1"/>
          </p:nvSpPr>
          <p:spPr>
            <a:xfrm>
              <a:off x="5826272" y="2067604"/>
              <a:ext cx="904273" cy="156692"/>
            </a:xfrm>
            <a:custGeom>
              <a:avLst/>
              <a:gdLst>
                <a:gd name="connsiteX0" fmla="*/ 896076 w 920425"/>
                <a:gd name="connsiteY0" fmla="*/ 159492 h 159491"/>
                <a:gd name="connsiteX1" fmla="*/ 24350 w 920425"/>
                <a:gd name="connsiteY1" fmla="*/ 159492 h 159491"/>
                <a:gd name="connsiteX2" fmla="*/ 0 w 920425"/>
                <a:gd name="connsiteY2" fmla="*/ 135142 h 159491"/>
                <a:gd name="connsiteX3" fmla="*/ 0 w 920425"/>
                <a:gd name="connsiteY3" fmla="*/ 24350 h 159491"/>
                <a:gd name="connsiteX4" fmla="*/ 24350 w 920425"/>
                <a:gd name="connsiteY4" fmla="*/ 0 h 159491"/>
                <a:gd name="connsiteX5" fmla="*/ 896076 w 920425"/>
                <a:gd name="connsiteY5" fmla="*/ 0 h 159491"/>
                <a:gd name="connsiteX6" fmla="*/ 920426 w 920425"/>
                <a:gd name="connsiteY6" fmla="*/ 24350 h 159491"/>
                <a:gd name="connsiteX7" fmla="*/ 920426 w 920425"/>
                <a:gd name="connsiteY7" fmla="*/ 135142 h 159491"/>
                <a:gd name="connsiteX8" fmla="*/ 896076 w 920425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25" h="159491">
                  <a:moveTo>
                    <a:pt x="896076" y="159492"/>
                  </a:moveTo>
                  <a:lnTo>
                    <a:pt x="24350" y="159492"/>
                  </a:lnTo>
                  <a:cubicBezTo>
                    <a:pt x="10957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7" y="0"/>
                    <a:pt x="24350" y="0"/>
                  </a:cubicBezTo>
                  <a:lnTo>
                    <a:pt x="896076" y="0"/>
                  </a:lnTo>
                  <a:cubicBezTo>
                    <a:pt x="909469" y="0"/>
                    <a:pt x="920426" y="10957"/>
                    <a:pt x="920426" y="24350"/>
                  </a:cubicBezTo>
                  <a:lnTo>
                    <a:pt x="920426" y="135142"/>
                  </a:lnTo>
                  <a:cubicBezTo>
                    <a:pt x="920426" y="148534"/>
                    <a:pt x="909469" y="159492"/>
                    <a:pt x="896076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6" name="Tekstvak 205">
              <a:extLst>
                <a:ext uri="{FF2B5EF4-FFF2-40B4-BE49-F238E27FC236}">
                  <a16:creationId xmlns:a16="http://schemas.microsoft.com/office/drawing/2014/main" id="{A5EE7330-7DC5-4CF1-BE6A-0776DFE71FAE}"/>
                </a:ext>
              </a:extLst>
            </p:cNvPr>
            <p:cNvSpPr txBox="1"/>
            <p:nvPr userDrawn="1"/>
          </p:nvSpPr>
          <p:spPr>
            <a:xfrm>
              <a:off x="6071957" y="2054916"/>
              <a:ext cx="4347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Follow</a:t>
              </a:r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A6128D3A-91F6-457F-A065-9E0DBF138587}"/>
                </a:ext>
              </a:extLst>
            </p:cNvPr>
            <p:cNvSpPr/>
            <p:nvPr userDrawn="1"/>
          </p:nvSpPr>
          <p:spPr>
            <a:xfrm>
              <a:off x="6829825" y="2129802"/>
              <a:ext cx="47844" cy="31099"/>
            </a:xfrm>
            <a:custGeom>
              <a:avLst/>
              <a:gdLst>
                <a:gd name="connsiteX0" fmla="*/ 24350 w 48699"/>
                <a:gd name="connsiteY0" fmla="*/ 31655 h 31654"/>
                <a:gd name="connsiteX1" fmla="*/ 0 w 48699"/>
                <a:gd name="connsiteY1" fmla="*/ 0 h 31654"/>
                <a:gd name="connsiteX2" fmla="*/ 48700 w 48699"/>
                <a:gd name="connsiteY2" fmla="*/ 0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99" h="31654">
                  <a:moveTo>
                    <a:pt x="24350" y="31655"/>
                  </a:moveTo>
                  <a:lnTo>
                    <a:pt x="0" y="0"/>
                  </a:lnTo>
                  <a:lnTo>
                    <a:pt x="48700" y="0"/>
                  </a:lnTo>
                  <a:close/>
                </a:path>
              </a:pathLst>
            </a:custGeom>
            <a:solidFill>
              <a:srgbClr val="FFFFFF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A8ECAA81-75D8-4077-B289-F79B3F2065BD}"/>
                </a:ext>
              </a:extLst>
            </p:cNvPr>
            <p:cNvSpPr/>
            <p:nvPr userDrawn="1"/>
          </p:nvSpPr>
          <p:spPr>
            <a:xfrm>
              <a:off x="5198304" y="2622607"/>
              <a:ext cx="1379138" cy="167458"/>
            </a:xfrm>
            <a:custGeom>
              <a:avLst/>
              <a:gdLst>
                <a:gd name="connsiteX0" fmla="*/ 0 w 1403771"/>
                <a:gd name="connsiteY0" fmla="*/ 0 h 170449"/>
                <a:gd name="connsiteX1" fmla="*/ 1403771 w 1403771"/>
                <a:gd name="connsiteY1" fmla="*/ 0 h 170449"/>
                <a:gd name="connsiteX2" fmla="*/ 1403771 w 1403771"/>
                <a:gd name="connsiteY2" fmla="*/ 170449 h 170449"/>
                <a:gd name="connsiteX3" fmla="*/ 0 w 1403771"/>
                <a:gd name="connsiteY3" fmla="*/ 170449 h 1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1" h="170449">
                  <a:moveTo>
                    <a:pt x="0" y="0"/>
                  </a:moveTo>
                  <a:lnTo>
                    <a:pt x="1403771" y="0"/>
                  </a:lnTo>
                  <a:lnTo>
                    <a:pt x="1403771" y="170449"/>
                  </a:lnTo>
                  <a:lnTo>
                    <a:pt x="0" y="170449"/>
                  </a:lnTo>
                  <a:close/>
                </a:path>
              </a:pathLst>
            </a:custGeom>
            <a:noFill/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9" name="Tekstvak 208">
              <a:extLst>
                <a:ext uri="{FF2B5EF4-FFF2-40B4-BE49-F238E27FC236}">
                  <a16:creationId xmlns:a16="http://schemas.microsoft.com/office/drawing/2014/main" id="{E0168D28-0C46-4BD5-918D-BE1E6741CC25}"/>
                </a:ext>
              </a:extLst>
            </p:cNvPr>
            <p:cNvSpPr txBox="1"/>
            <p:nvPr userDrawn="1"/>
          </p:nvSpPr>
          <p:spPr>
            <a:xfrm>
              <a:off x="5109054" y="2567965"/>
              <a:ext cx="1019831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Born in Rotterdam - 1466</a:t>
              </a:r>
            </a:p>
          </p:txBody>
        </p:sp>
        <p:sp>
          <p:nvSpPr>
            <p:cNvPr id="210" name="Tekstvak 209">
              <a:extLst>
                <a:ext uri="{FF2B5EF4-FFF2-40B4-BE49-F238E27FC236}">
                  <a16:creationId xmlns:a16="http://schemas.microsoft.com/office/drawing/2014/main" id="{28379AB1-B59B-43A7-ABE7-C795A44AD6FE}"/>
                </a:ext>
              </a:extLst>
            </p:cNvPr>
            <p:cNvSpPr txBox="1"/>
            <p:nvPr userDrawn="1"/>
          </p:nvSpPr>
          <p:spPr>
            <a:xfrm>
              <a:off x="5109054" y="2652891"/>
              <a:ext cx="130997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Philosopher, writer and theologian</a:t>
              </a:r>
            </a:p>
          </p:txBody>
        </p:sp>
        <p:grpSp>
          <p:nvGrpSpPr>
            <p:cNvPr id="21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229403" y="3639509"/>
              <a:ext cx="1733192" cy="149515"/>
              <a:chOff x="5232047" y="3920360"/>
              <a:chExt cx="1764149" cy="152186"/>
            </a:xfrm>
            <a:noFill/>
          </p:grpSpPr>
          <p:grpSp>
            <p:nvGrpSpPr>
              <p:cNvPr id="21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232047" y="3920360"/>
                <a:ext cx="150969" cy="150969"/>
                <a:chOff x="5232047" y="3920360"/>
                <a:chExt cx="150969" cy="150969"/>
              </a:xfrm>
              <a:noFill/>
            </p:grpSpPr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18F0C4CE-8553-4B90-8934-F02D8B6BF051}"/>
                    </a:ext>
                  </a:extLst>
                </p:cNvPr>
                <p:cNvSpPr/>
                <p:nvPr/>
              </p:nvSpPr>
              <p:spPr>
                <a:xfrm>
                  <a:off x="5232047" y="3920360"/>
                  <a:ext cx="150969" cy="150969"/>
                </a:xfrm>
                <a:custGeom>
                  <a:avLst/>
                  <a:gdLst>
                    <a:gd name="connsiteX0" fmla="*/ 0 w 150969"/>
                    <a:gd name="connsiteY0" fmla="*/ 0 h 150969"/>
                    <a:gd name="connsiteX1" fmla="*/ 150969 w 150969"/>
                    <a:gd name="connsiteY1" fmla="*/ 0 h 150969"/>
                    <a:gd name="connsiteX2" fmla="*/ 150969 w 150969"/>
                    <a:gd name="connsiteY2" fmla="*/ 150969 h 150969"/>
                    <a:gd name="connsiteX3" fmla="*/ 0 w 150969"/>
                    <a:gd name="connsiteY3" fmla="*/ 150969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69" h="150969">
                      <a:moveTo>
                        <a:pt x="0" y="0"/>
                      </a:moveTo>
                      <a:lnTo>
                        <a:pt x="150969" y="0"/>
                      </a:lnTo>
                      <a:lnTo>
                        <a:pt x="150969" y="150969"/>
                      </a:lnTo>
                      <a:lnTo>
                        <a:pt x="0" y="150969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3897F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grpSp>
              <p:nvGrpSpPr>
                <p:cNvPr id="21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81965" y="3920360"/>
                  <a:ext cx="51134" cy="150969"/>
                  <a:chOff x="5281965" y="3920360"/>
                  <a:chExt cx="51134" cy="150969"/>
                </a:xfrm>
              </p:grpSpPr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49EBD088-2160-4064-A484-788E889A666F}"/>
                      </a:ext>
                    </a:extLst>
                  </p:cNvPr>
                  <p:cNvSpPr/>
                  <p:nvPr/>
                </p:nvSpPr>
                <p:spPr>
                  <a:xfrm>
                    <a:off x="5281965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0E886534-DA59-4571-BEE8-3E31D327BF1F}"/>
                      </a:ext>
                    </a:extLst>
                  </p:cNvPr>
                  <p:cNvSpPr/>
                  <p:nvPr/>
                </p:nvSpPr>
                <p:spPr>
                  <a:xfrm>
                    <a:off x="5333099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19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32047" y="3970277"/>
                  <a:ext cx="150969" cy="51134"/>
                  <a:chOff x="5232047" y="3970277"/>
                  <a:chExt cx="150969" cy="51134"/>
                </a:xfrm>
              </p:grpSpPr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AD966326-D33C-4469-B51A-6DB1C35E0851}"/>
                      </a:ext>
                    </a:extLst>
                  </p:cNvPr>
                  <p:cNvSpPr/>
                  <p:nvPr/>
                </p:nvSpPr>
                <p:spPr>
                  <a:xfrm>
                    <a:off x="5232047" y="3970277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C01B7A4B-9F82-4C45-B620-86A35817D68D}"/>
                      </a:ext>
                    </a:extLst>
                  </p:cNvPr>
                  <p:cNvSpPr/>
                  <p:nvPr/>
                </p:nvSpPr>
                <p:spPr>
                  <a:xfrm>
                    <a:off x="5232047" y="4021412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222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781137" y="3920360"/>
                <a:ext cx="127836" cy="150969"/>
                <a:chOff x="5781137" y="3920360"/>
                <a:chExt cx="127836" cy="150969"/>
              </a:xfrm>
              <a:noFill/>
            </p:grpSpPr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BF67E9C1-D52B-4345-8494-0FEBD6B84E23}"/>
                    </a:ext>
                  </a:extLst>
                </p:cNvPr>
                <p:cNvSpPr/>
                <p:nvPr/>
              </p:nvSpPr>
              <p:spPr>
                <a:xfrm>
                  <a:off x="5781137" y="3920360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FF0DD43C-DF74-44ED-966C-64B71DC6F948}"/>
                    </a:ext>
                  </a:extLst>
                </p:cNvPr>
                <p:cNvSpPr/>
                <p:nvPr/>
              </p:nvSpPr>
              <p:spPr>
                <a:xfrm>
                  <a:off x="5781137" y="4071329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3236CE28-D2C6-4873-AF57-9813FB2DC119}"/>
                    </a:ext>
                  </a:extLst>
                </p:cNvPr>
                <p:cNvSpPr/>
                <p:nvPr/>
              </p:nvSpPr>
              <p:spPr>
                <a:xfrm>
                  <a:off x="5784790" y="3936187"/>
                  <a:ext cx="119314" cy="119314"/>
                </a:xfrm>
                <a:custGeom>
                  <a:avLst/>
                  <a:gdLst>
                    <a:gd name="connsiteX0" fmla="*/ 0 w 119314"/>
                    <a:gd name="connsiteY0" fmla="*/ 0 h 119314"/>
                    <a:gd name="connsiteX1" fmla="*/ 119314 w 119314"/>
                    <a:gd name="connsiteY1" fmla="*/ 0 h 119314"/>
                    <a:gd name="connsiteX2" fmla="*/ 119314 w 119314"/>
                    <a:gd name="connsiteY2" fmla="*/ 119314 h 119314"/>
                    <a:gd name="connsiteX3" fmla="*/ 0 w 119314"/>
                    <a:gd name="connsiteY3" fmla="*/ 119314 h 11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314" h="119314">
                      <a:moveTo>
                        <a:pt x="0" y="0"/>
                      </a:moveTo>
                      <a:lnTo>
                        <a:pt x="119314" y="0"/>
                      </a:lnTo>
                      <a:lnTo>
                        <a:pt x="119314" y="119314"/>
                      </a:lnTo>
                      <a:lnTo>
                        <a:pt x="0" y="119314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307095" y="3920360"/>
                <a:ext cx="150969" cy="150969"/>
                <a:chOff x="6307095" y="3920360"/>
                <a:chExt cx="150969" cy="150969"/>
              </a:xfrm>
              <a:noFill/>
            </p:grpSpPr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6C3CE86F-3D38-489A-8AFB-624D470FA50C}"/>
                    </a:ext>
                  </a:extLst>
                </p:cNvPr>
                <p:cNvSpPr/>
                <p:nvPr/>
              </p:nvSpPr>
              <p:spPr>
                <a:xfrm>
                  <a:off x="6307095" y="3920360"/>
                  <a:ext cx="150969" cy="150969"/>
                </a:xfrm>
                <a:custGeom>
                  <a:avLst/>
                  <a:gdLst>
                    <a:gd name="connsiteX0" fmla="*/ 150969 w 150969"/>
                    <a:gd name="connsiteY0" fmla="*/ 75485 h 150969"/>
                    <a:gd name="connsiteX1" fmla="*/ 75485 w 150969"/>
                    <a:gd name="connsiteY1" fmla="*/ 150969 h 150969"/>
                    <a:gd name="connsiteX2" fmla="*/ 0 w 150969"/>
                    <a:gd name="connsiteY2" fmla="*/ 75485 h 150969"/>
                    <a:gd name="connsiteX3" fmla="*/ 75485 w 150969"/>
                    <a:gd name="connsiteY3" fmla="*/ 0 h 150969"/>
                    <a:gd name="connsiteX4" fmla="*/ 150969 w 150969"/>
                    <a:gd name="connsiteY4" fmla="*/ 75485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69" h="150969">
                      <a:moveTo>
                        <a:pt x="150969" y="75485"/>
                      </a:moveTo>
                      <a:cubicBezTo>
                        <a:pt x="150969" y="117174"/>
                        <a:pt x="117174" y="150969"/>
                        <a:pt x="75485" y="150969"/>
                      </a:cubicBezTo>
                      <a:cubicBezTo>
                        <a:pt x="33796" y="150969"/>
                        <a:pt x="0" y="117174"/>
                        <a:pt x="0" y="75485"/>
                      </a:cubicBezTo>
                      <a:cubicBezTo>
                        <a:pt x="0" y="33796"/>
                        <a:pt x="33796" y="0"/>
                        <a:pt x="75485" y="0"/>
                      </a:cubicBezTo>
                      <a:cubicBezTo>
                        <a:pt x="117174" y="0"/>
                        <a:pt x="150969" y="33796"/>
                        <a:pt x="150969" y="7548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4D507A35-B2BC-4508-A84F-8E3B5E4725B7}"/>
                    </a:ext>
                  </a:extLst>
                </p:cNvPr>
                <p:cNvSpPr/>
                <p:nvPr/>
              </p:nvSpPr>
              <p:spPr>
                <a:xfrm>
                  <a:off x="6335098" y="3950797"/>
                  <a:ext cx="94964" cy="90094"/>
                </a:xfrm>
                <a:custGeom>
                  <a:avLst/>
                  <a:gdLst>
                    <a:gd name="connsiteX0" fmla="*/ 47482 w 94964"/>
                    <a:gd name="connsiteY0" fmla="*/ 0 h 90094"/>
                    <a:gd name="connsiteX1" fmla="*/ 58440 w 94964"/>
                    <a:gd name="connsiteY1" fmla="*/ 34090 h 90094"/>
                    <a:gd name="connsiteX2" fmla="*/ 94965 w 94964"/>
                    <a:gd name="connsiteY2" fmla="*/ 34090 h 90094"/>
                    <a:gd name="connsiteX3" fmla="*/ 65745 w 94964"/>
                    <a:gd name="connsiteY3" fmla="*/ 56005 h 90094"/>
                    <a:gd name="connsiteX4" fmla="*/ 76702 w 94964"/>
                    <a:gd name="connsiteY4" fmla="*/ 90095 h 90094"/>
                    <a:gd name="connsiteX5" fmla="*/ 47482 w 94964"/>
                    <a:gd name="connsiteY5" fmla="*/ 68180 h 90094"/>
                    <a:gd name="connsiteX6" fmla="*/ 18262 w 94964"/>
                    <a:gd name="connsiteY6" fmla="*/ 90095 h 90094"/>
                    <a:gd name="connsiteX7" fmla="*/ 29220 w 94964"/>
                    <a:gd name="connsiteY7" fmla="*/ 56005 h 90094"/>
                    <a:gd name="connsiteX8" fmla="*/ 0 w 94964"/>
                    <a:gd name="connsiteY8" fmla="*/ 34090 h 90094"/>
                    <a:gd name="connsiteX9" fmla="*/ 36525 w 94964"/>
                    <a:gd name="connsiteY9" fmla="*/ 34090 h 9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964" h="90094">
                      <a:moveTo>
                        <a:pt x="47482" y="0"/>
                      </a:moveTo>
                      <a:lnTo>
                        <a:pt x="58440" y="34090"/>
                      </a:lnTo>
                      <a:lnTo>
                        <a:pt x="94965" y="34090"/>
                      </a:lnTo>
                      <a:lnTo>
                        <a:pt x="65745" y="56005"/>
                      </a:lnTo>
                      <a:lnTo>
                        <a:pt x="76702" y="90095"/>
                      </a:lnTo>
                      <a:lnTo>
                        <a:pt x="47482" y="68180"/>
                      </a:lnTo>
                      <a:lnTo>
                        <a:pt x="18262" y="90095"/>
                      </a:lnTo>
                      <a:lnTo>
                        <a:pt x="29220" y="56005"/>
                      </a:lnTo>
                      <a:lnTo>
                        <a:pt x="0" y="34090"/>
                      </a:lnTo>
                      <a:lnTo>
                        <a:pt x="36525" y="34090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9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844010" y="3920360"/>
                <a:ext cx="152186" cy="152186"/>
                <a:chOff x="6844010" y="3920360"/>
                <a:chExt cx="152186" cy="152186"/>
              </a:xfrm>
              <a:noFill/>
            </p:grpSpPr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F56FD2CE-7A51-4E42-9EB8-97D64BEA1BA8}"/>
                    </a:ext>
                  </a:extLst>
                </p:cNvPr>
                <p:cNvSpPr/>
                <p:nvPr/>
              </p:nvSpPr>
              <p:spPr>
                <a:xfrm>
                  <a:off x="6844010" y="3920360"/>
                  <a:ext cx="152186" cy="152186"/>
                </a:xfrm>
                <a:custGeom>
                  <a:avLst/>
                  <a:gdLst>
                    <a:gd name="connsiteX0" fmla="*/ 152187 w 152186"/>
                    <a:gd name="connsiteY0" fmla="*/ 23132 h 152186"/>
                    <a:gd name="connsiteX1" fmla="*/ 152187 w 152186"/>
                    <a:gd name="connsiteY1" fmla="*/ 146099 h 152186"/>
                    <a:gd name="connsiteX2" fmla="*/ 146099 w 152186"/>
                    <a:gd name="connsiteY2" fmla="*/ 152187 h 152186"/>
                    <a:gd name="connsiteX3" fmla="*/ 6087 w 152186"/>
                    <a:gd name="connsiteY3" fmla="*/ 152187 h 152186"/>
                    <a:gd name="connsiteX4" fmla="*/ 0 w 152186"/>
                    <a:gd name="connsiteY4" fmla="*/ 146099 h 152186"/>
                    <a:gd name="connsiteX5" fmla="*/ 0 w 152186"/>
                    <a:gd name="connsiteY5" fmla="*/ 23132 h 152186"/>
                    <a:gd name="connsiteX6" fmla="*/ 6087 w 152186"/>
                    <a:gd name="connsiteY6" fmla="*/ 17045 h 152186"/>
                    <a:gd name="connsiteX7" fmla="*/ 58440 w 152186"/>
                    <a:gd name="connsiteY7" fmla="*/ 17045 h 152186"/>
                    <a:gd name="connsiteX8" fmla="*/ 75485 w 152186"/>
                    <a:gd name="connsiteY8" fmla="*/ 0 h 152186"/>
                    <a:gd name="connsiteX9" fmla="*/ 92529 w 152186"/>
                    <a:gd name="connsiteY9" fmla="*/ 17045 h 152186"/>
                    <a:gd name="connsiteX10" fmla="*/ 144882 w 152186"/>
                    <a:gd name="connsiteY10" fmla="*/ 17045 h 152186"/>
                    <a:gd name="connsiteX11" fmla="*/ 152187 w 152186"/>
                    <a:gd name="connsiteY11" fmla="*/ 23132 h 1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186" h="152186">
                      <a:moveTo>
                        <a:pt x="152187" y="23132"/>
                      </a:moveTo>
                      <a:lnTo>
                        <a:pt x="152187" y="146099"/>
                      </a:lnTo>
                      <a:cubicBezTo>
                        <a:pt x="152187" y="149752"/>
                        <a:pt x="149752" y="152187"/>
                        <a:pt x="146099" y="152187"/>
                      </a:cubicBezTo>
                      <a:lnTo>
                        <a:pt x="6087" y="152187"/>
                      </a:lnTo>
                      <a:cubicBezTo>
                        <a:pt x="2435" y="152187"/>
                        <a:pt x="0" y="149752"/>
                        <a:pt x="0" y="146099"/>
                      </a:cubicBezTo>
                      <a:lnTo>
                        <a:pt x="0" y="23132"/>
                      </a:lnTo>
                      <a:cubicBezTo>
                        <a:pt x="0" y="19480"/>
                        <a:pt x="2435" y="17045"/>
                        <a:pt x="6087" y="17045"/>
                      </a:cubicBezTo>
                      <a:lnTo>
                        <a:pt x="58440" y="17045"/>
                      </a:lnTo>
                      <a:lnTo>
                        <a:pt x="75485" y="0"/>
                      </a:lnTo>
                      <a:lnTo>
                        <a:pt x="92529" y="17045"/>
                      </a:lnTo>
                      <a:lnTo>
                        <a:pt x="144882" y="17045"/>
                      </a:lnTo>
                      <a:cubicBezTo>
                        <a:pt x="148534" y="17045"/>
                        <a:pt x="152187" y="19480"/>
                        <a:pt x="152187" y="23132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982F9015-D011-4A90-95F3-944C2FBF7F8F}"/>
                    </a:ext>
                  </a:extLst>
                </p:cNvPr>
                <p:cNvSpPr/>
                <p:nvPr/>
              </p:nvSpPr>
              <p:spPr>
                <a:xfrm>
                  <a:off x="6889058" y="3959320"/>
                  <a:ext cx="58439" cy="58439"/>
                </a:xfrm>
                <a:custGeom>
                  <a:avLst/>
                  <a:gdLst>
                    <a:gd name="connsiteX0" fmla="*/ 58440 w 58439"/>
                    <a:gd name="connsiteY0" fmla="*/ 29220 h 58439"/>
                    <a:gd name="connsiteX1" fmla="*/ 29220 w 58439"/>
                    <a:gd name="connsiteY1" fmla="*/ 58440 h 58439"/>
                    <a:gd name="connsiteX2" fmla="*/ 0 w 58439"/>
                    <a:gd name="connsiteY2" fmla="*/ 29220 h 58439"/>
                    <a:gd name="connsiteX3" fmla="*/ 29220 w 58439"/>
                    <a:gd name="connsiteY3" fmla="*/ 0 h 58439"/>
                    <a:gd name="connsiteX4" fmla="*/ 58440 w 58439"/>
                    <a:gd name="connsiteY4" fmla="*/ 29220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39" h="58439">
                      <a:moveTo>
                        <a:pt x="58440" y="29220"/>
                      </a:moveTo>
                      <a:cubicBezTo>
                        <a:pt x="58440" y="45358"/>
                        <a:pt x="45358" y="58440"/>
                        <a:pt x="29220" y="58440"/>
                      </a:cubicBezTo>
                      <a:cubicBezTo>
                        <a:pt x="13082" y="58440"/>
                        <a:pt x="0" y="45357"/>
                        <a:pt x="0" y="29220"/>
                      </a:cubicBezTo>
                      <a:cubicBezTo>
                        <a:pt x="0" y="13082"/>
                        <a:pt x="13082" y="0"/>
                        <a:pt x="29220" y="0"/>
                      </a:cubicBezTo>
                      <a:cubicBezTo>
                        <a:pt x="45358" y="0"/>
                        <a:pt x="58440" y="13082"/>
                        <a:pt x="58440" y="29220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9D6AF919-D0CC-4C44-BB14-1C7D2B8EEADE}"/>
                    </a:ext>
                  </a:extLst>
                </p:cNvPr>
                <p:cNvSpPr/>
                <p:nvPr/>
              </p:nvSpPr>
              <p:spPr>
                <a:xfrm>
                  <a:off x="6868360" y="4034804"/>
                  <a:ext cx="103487" cy="36524"/>
                </a:xfrm>
                <a:custGeom>
                  <a:avLst/>
                  <a:gdLst>
                    <a:gd name="connsiteX0" fmla="*/ 103487 w 103487"/>
                    <a:gd name="connsiteY0" fmla="*/ 36525 h 36524"/>
                    <a:gd name="connsiteX1" fmla="*/ 0 w 103487"/>
                    <a:gd name="connsiteY1" fmla="*/ 36525 h 36524"/>
                    <a:gd name="connsiteX2" fmla="*/ 47482 w 103487"/>
                    <a:gd name="connsiteY2" fmla="*/ 0 h 36524"/>
                    <a:gd name="connsiteX3" fmla="*/ 57222 w 103487"/>
                    <a:gd name="connsiteY3" fmla="*/ 0 h 36524"/>
                    <a:gd name="connsiteX4" fmla="*/ 103487 w 103487"/>
                    <a:gd name="connsiteY4" fmla="*/ 36525 h 3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87" h="36524">
                      <a:moveTo>
                        <a:pt x="103487" y="36525"/>
                      </a:moveTo>
                      <a:lnTo>
                        <a:pt x="0" y="36525"/>
                      </a:lnTo>
                      <a:cubicBezTo>
                        <a:pt x="4870" y="15827"/>
                        <a:pt x="24350" y="0"/>
                        <a:pt x="47482" y="0"/>
                      </a:cubicBezTo>
                      <a:lnTo>
                        <a:pt x="57222" y="0"/>
                      </a:lnTo>
                      <a:cubicBezTo>
                        <a:pt x="79137" y="0"/>
                        <a:pt x="98617" y="15827"/>
                        <a:pt x="103487" y="3652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56CA71A7-BF14-4B60-8DCF-FFE27D34EA57}"/>
                </a:ext>
              </a:extLst>
            </p:cNvPr>
            <p:cNvSpPr/>
            <p:nvPr/>
          </p:nvSpPr>
          <p:spPr>
            <a:xfrm>
              <a:off x="6978237" y="5180690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8E0B76B2-81B2-41F7-87CA-F46ACC8969E8}"/>
                </a:ext>
              </a:extLst>
            </p:cNvPr>
            <p:cNvSpPr/>
            <p:nvPr/>
          </p:nvSpPr>
          <p:spPr>
            <a:xfrm>
              <a:off x="6978237" y="5214259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73B75940-7763-4930-828F-3B8A20F88A4B}"/>
                </a:ext>
              </a:extLst>
            </p:cNvPr>
            <p:cNvSpPr/>
            <p:nvPr/>
          </p:nvSpPr>
          <p:spPr>
            <a:xfrm>
              <a:off x="6978237" y="5247827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99FAFDED-67EA-4362-9E11-CCA618D7927C}"/>
                </a:ext>
              </a:extLst>
            </p:cNvPr>
            <p:cNvSpPr/>
            <p:nvPr userDrawn="1"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32" name="Graphic 1">
              <a:extLst>
                <a:ext uri="{FF2B5EF4-FFF2-40B4-BE49-F238E27FC236}">
                  <a16:creationId xmlns:a16="http://schemas.microsoft.com/office/drawing/2014/main" id="{218CBFEC-A13E-4929-BFF4-922CFFC88BFB}"/>
                </a:ext>
              </a:extLst>
            </p:cNvPr>
            <p:cNvGrpSpPr/>
            <p:nvPr/>
          </p:nvGrpSpPr>
          <p:grpSpPr>
            <a:xfrm>
              <a:off x="5199100" y="1436590"/>
              <a:ext cx="718128" cy="159297"/>
              <a:chOff x="5199100" y="1436590"/>
              <a:chExt cx="718128" cy="159297"/>
            </a:xfrm>
          </p:grpSpPr>
          <p:grpSp>
            <p:nvGrpSpPr>
              <p:cNvPr id="344" name="Graphic 1">
                <a:extLst>
                  <a:ext uri="{FF2B5EF4-FFF2-40B4-BE49-F238E27FC236}">
                    <a16:creationId xmlns:a16="http://schemas.microsoft.com/office/drawing/2014/main" id="{6DE41028-AE2A-447A-99ED-33B339A0983E}"/>
                  </a:ext>
                </a:extLst>
              </p:cNvPr>
              <p:cNvGrpSpPr/>
              <p:nvPr/>
            </p:nvGrpSpPr>
            <p:grpSpPr>
              <a:xfrm>
                <a:off x="5410852" y="1452942"/>
                <a:ext cx="506376" cy="142945"/>
                <a:chOff x="5410852" y="1452942"/>
                <a:chExt cx="506376" cy="142945"/>
              </a:xfrm>
              <a:solidFill>
                <a:srgbClr val="333333"/>
              </a:solidFill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E6B96A9C-035C-4992-B576-B757905DE035}"/>
                    </a:ext>
                  </a:extLst>
                </p:cNvPr>
                <p:cNvSpPr/>
                <p:nvPr/>
              </p:nvSpPr>
              <p:spPr>
                <a:xfrm>
                  <a:off x="5410852" y="1453266"/>
                  <a:ext cx="38813" cy="107304"/>
                </a:xfrm>
                <a:custGeom>
                  <a:avLst/>
                  <a:gdLst>
                    <a:gd name="connsiteX0" fmla="*/ 38814 w 38813"/>
                    <a:gd name="connsiteY0" fmla="*/ 43268 h 107304"/>
                    <a:gd name="connsiteX1" fmla="*/ 38814 w 38813"/>
                    <a:gd name="connsiteY1" fmla="*/ 75638 h 107304"/>
                    <a:gd name="connsiteX2" fmla="*/ 37615 w 38813"/>
                    <a:gd name="connsiteY2" fmla="*/ 91223 h 107304"/>
                    <a:gd name="connsiteX3" fmla="*/ 28024 w 38813"/>
                    <a:gd name="connsiteY3" fmla="*/ 105610 h 107304"/>
                    <a:gd name="connsiteX4" fmla="*/ 23228 w 38813"/>
                    <a:gd name="connsiteY4" fmla="*/ 106808 h 107304"/>
                    <a:gd name="connsiteX5" fmla="*/ 23228 w 38813"/>
                    <a:gd name="connsiteY5" fmla="*/ 102013 h 107304"/>
                    <a:gd name="connsiteX6" fmla="*/ 25626 w 38813"/>
                    <a:gd name="connsiteY6" fmla="*/ 86427 h 107304"/>
                    <a:gd name="connsiteX7" fmla="*/ 25626 w 38813"/>
                    <a:gd name="connsiteY7" fmla="*/ 12097 h 107304"/>
                    <a:gd name="connsiteX8" fmla="*/ 24427 w 38813"/>
                    <a:gd name="connsiteY8" fmla="*/ 8500 h 107304"/>
                    <a:gd name="connsiteX9" fmla="*/ 22029 w 38813"/>
                    <a:gd name="connsiteY9" fmla="*/ 10898 h 107304"/>
                    <a:gd name="connsiteX10" fmla="*/ 12438 w 38813"/>
                    <a:gd name="connsiteY10" fmla="*/ 45666 h 107304"/>
                    <a:gd name="connsiteX11" fmla="*/ 14836 w 38813"/>
                    <a:gd name="connsiteY11" fmla="*/ 51660 h 107304"/>
                    <a:gd name="connsiteX12" fmla="*/ 16035 w 38813"/>
                    <a:gd name="connsiteY12" fmla="*/ 54058 h 107304"/>
                    <a:gd name="connsiteX13" fmla="*/ 16035 w 38813"/>
                    <a:gd name="connsiteY13" fmla="*/ 56455 h 107304"/>
                    <a:gd name="connsiteX14" fmla="*/ 13637 w 38813"/>
                    <a:gd name="connsiteY14" fmla="*/ 56455 h 107304"/>
                    <a:gd name="connsiteX15" fmla="*/ 4046 w 38813"/>
                    <a:gd name="connsiteY15" fmla="*/ 49262 h 107304"/>
                    <a:gd name="connsiteX16" fmla="*/ 450 w 38813"/>
                    <a:gd name="connsiteY16" fmla="*/ 34876 h 107304"/>
                    <a:gd name="connsiteX17" fmla="*/ 23228 w 38813"/>
                    <a:gd name="connsiteY17" fmla="*/ 1307 h 107304"/>
                    <a:gd name="connsiteX18" fmla="*/ 36416 w 38813"/>
                    <a:gd name="connsiteY18" fmla="*/ 2506 h 107304"/>
                    <a:gd name="connsiteX19" fmla="*/ 38814 w 38813"/>
                    <a:gd name="connsiteY19" fmla="*/ 7301 h 107304"/>
                    <a:gd name="connsiteX20" fmla="*/ 38814 w 38813"/>
                    <a:gd name="connsiteY20" fmla="*/ 43268 h 107304"/>
                    <a:gd name="connsiteX21" fmla="*/ 38814 w 38813"/>
                    <a:gd name="connsiteY21" fmla="*/ 43268 h 1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813" h="107304">
                      <a:moveTo>
                        <a:pt x="38814" y="43268"/>
                      </a:moveTo>
                      <a:cubicBezTo>
                        <a:pt x="38814" y="54058"/>
                        <a:pt x="38814" y="64848"/>
                        <a:pt x="38814" y="75638"/>
                      </a:cubicBezTo>
                      <a:cubicBezTo>
                        <a:pt x="38814" y="80433"/>
                        <a:pt x="38814" y="85229"/>
                        <a:pt x="37615" y="91223"/>
                      </a:cubicBezTo>
                      <a:cubicBezTo>
                        <a:pt x="36416" y="97217"/>
                        <a:pt x="32819" y="103212"/>
                        <a:pt x="28024" y="105610"/>
                      </a:cubicBezTo>
                      <a:cubicBezTo>
                        <a:pt x="26825" y="106808"/>
                        <a:pt x="24427" y="108007"/>
                        <a:pt x="23228" y="106808"/>
                      </a:cubicBezTo>
                      <a:cubicBezTo>
                        <a:pt x="22029" y="105610"/>
                        <a:pt x="23228" y="103212"/>
                        <a:pt x="23228" y="102013"/>
                      </a:cubicBezTo>
                      <a:cubicBezTo>
                        <a:pt x="24427" y="97217"/>
                        <a:pt x="25626" y="91223"/>
                        <a:pt x="25626" y="86427"/>
                      </a:cubicBezTo>
                      <a:cubicBezTo>
                        <a:pt x="25626" y="61251"/>
                        <a:pt x="25626" y="37273"/>
                        <a:pt x="25626" y="12097"/>
                      </a:cubicBezTo>
                      <a:cubicBezTo>
                        <a:pt x="25626" y="10898"/>
                        <a:pt x="25626" y="9699"/>
                        <a:pt x="24427" y="8500"/>
                      </a:cubicBezTo>
                      <a:cubicBezTo>
                        <a:pt x="23228" y="8500"/>
                        <a:pt x="22029" y="9699"/>
                        <a:pt x="22029" y="10898"/>
                      </a:cubicBezTo>
                      <a:cubicBezTo>
                        <a:pt x="13637" y="20489"/>
                        <a:pt x="10041" y="32478"/>
                        <a:pt x="12438" y="45666"/>
                      </a:cubicBezTo>
                      <a:cubicBezTo>
                        <a:pt x="12438" y="48063"/>
                        <a:pt x="13637" y="50461"/>
                        <a:pt x="14836" y="51660"/>
                      </a:cubicBezTo>
                      <a:cubicBezTo>
                        <a:pt x="14836" y="52859"/>
                        <a:pt x="16035" y="52859"/>
                        <a:pt x="16035" y="54058"/>
                      </a:cubicBezTo>
                      <a:cubicBezTo>
                        <a:pt x="16035" y="55257"/>
                        <a:pt x="17234" y="56455"/>
                        <a:pt x="16035" y="56455"/>
                      </a:cubicBezTo>
                      <a:cubicBezTo>
                        <a:pt x="14836" y="57654"/>
                        <a:pt x="14836" y="56455"/>
                        <a:pt x="13637" y="56455"/>
                      </a:cubicBezTo>
                      <a:cubicBezTo>
                        <a:pt x="8842" y="55257"/>
                        <a:pt x="6444" y="52859"/>
                        <a:pt x="4046" y="49262"/>
                      </a:cubicBezTo>
                      <a:cubicBezTo>
                        <a:pt x="450" y="44467"/>
                        <a:pt x="-749" y="39671"/>
                        <a:pt x="450" y="34876"/>
                      </a:cubicBezTo>
                      <a:cubicBezTo>
                        <a:pt x="2847" y="20489"/>
                        <a:pt x="11240" y="8500"/>
                        <a:pt x="23228" y="1307"/>
                      </a:cubicBezTo>
                      <a:cubicBezTo>
                        <a:pt x="28024" y="-1091"/>
                        <a:pt x="32819" y="108"/>
                        <a:pt x="36416" y="2506"/>
                      </a:cubicBezTo>
                      <a:cubicBezTo>
                        <a:pt x="38814" y="3705"/>
                        <a:pt x="38814" y="4904"/>
                        <a:pt x="38814" y="7301"/>
                      </a:cubicBezTo>
                      <a:cubicBezTo>
                        <a:pt x="38814" y="19290"/>
                        <a:pt x="38814" y="31279"/>
                        <a:pt x="38814" y="43268"/>
                      </a:cubicBezTo>
                      <a:cubicBezTo>
                        <a:pt x="38814" y="43268"/>
                        <a:pt x="38814" y="43268"/>
                        <a:pt x="38814" y="4326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4F10F55-D3E5-4E6A-831F-B95035C6773A}"/>
                    </a:ext>
                  </a:extLst>
                </p:cNvPr>
                <p:cNvSpPr/>
                <p:nvPr/>
              </p:nvSpPr>
              <p:spPr>
                <a:xfrm>
                  <a:off x="5466450" y="1452942"/>
                  <a:ext cx="450778" cy="142945"/>
                </a:xfrm>
                <a:custGeom>
                  <a:avLst/>
                  <a:gdLst>
                    <a:gd name="connsiteX0" fmla="*/ 443585 w 450778"/>
                    <a:gd name="connsiteY0" fmla="*/ 74763 h 142945"/>
                    <a:gd name="connsiteX1" fmla="*/ 439989 w 450778"/>
                    <a:gd name="connsiteY1" fmla="*/ 74763 h 142945"/>
                    <a:gd name="connsiteX2" fmla="*/ 438790 w 450778"/>
                    <a:gd name="connsiteY2" fmla="*/ 78360 h 142945"/>
                    <a:gd name="connsiteX3" fmla="*/ 436392 w 450778"/>
                    <a:gd name="connsiteY3" fmla="*/ 85553 h 142945"/>
                    <a:gd name="connsiteX4" fmla="*/ 429199 w 450778"/>
                    <a:gd name="connsiteY4" fmla="*/ 85553 h 142945"/>
                    <a:gd name="connsiteX5" fmla="*/ 426801 w 450778"/>
                    <a:gd name="connsiteY5" fmla="*/ 77161 h 142945"/>
                    <a:gd name="connsiteX6" fmla="*/ 426801 w 450778"/>
                    <a:gd name="connsiteY6" fmla="*/ 45990 h 142945"/>
                    <a:gd name="connsiteX7" fmla="*/ 419608 w 450778"/>
                    <a:gd name="connsiteY7" fmla="*/ 34001 h 142945"/>
                    <a:gd name="connsiteX8" fmla="*/ 417210 w 450778"/>
                    <a:gd name="connsiteY8" fmla="*/ 32802 h 142945"/>
                    <a:gd name="connsiteX9" fmla="*/ 408818 w 450778"/>
                    <a:gd name="connsiteY9" fmla="*/ 36399 h 142945"/>
                    <a:gd name="connsiteX10" fmla="*/ 400426 w 450778"/>
                    <a:gd name="connsiteY10" fmla="*/ 65172 h 142945"/>
                    <a:gd name="connsiteX11" fmla="*/ 399227 w 450778"/>
                    <a:gd name="connsiteY11" fmla="*/ 66371 h 142945"/>
                    <a:gd name="connsiteX12" fmla="*/ 399227 w 450778"/>
                    <a:gd name="connsiteY12" fmla="*/ 61575 h 142945"/>
                    <a:gd name="connsiteX13" fmla="*/ 398028 w 450778"/>
                    <a:gd name="connsiteY13" fmla="*/ 41194 h 142945"/>
                    <a:gd name="connsiteX14" fmla="*/ 393232 w 450778"/>
                    <a:gd name="connsiteY14" fmla="*/ 32802 h 142945"/>
                    <a:gd name="connsiteX15" fmla="*/ 388437 w 450778"/>
                    <a:gd name="connsiteY15" fmla="*/ 31603 h 142945"/>
                    <a:gd name="connsiteX16" fmla="*/ 382443 w 450778"/>
                    <a:gd name="connsiteY16" fmla="*/ 34001 h 142945"/>
                    <a:gd name="connsiteX17" fmla="*/ 380045 w 450778"/>
                    <a:gd name="connsiteY17" fmla="*/ 38797 h 142945"/>
                    <a:gd name="connsiteX18" fmla="*/ 375249 w 450778"/>
                    <a:gd name="connsiteY18" fmla="*/ 54382 h 142945"/>
                    <a:gd name="connsiteX19" fmla="*/ 374050 w 450778"/>
                    <a:gd name="connsiteY19" fmla="*/ 56780 h 142945"/>
                    <a:gd name="connsiteX20" fmla="*/ 374050 w 450778"/>
                    <a:gd name="connsiteY20" fmla="*/ 41194 h 142945"/>
                    <a:gd name="connsiteX21" fmla="*/ 366857 w 450778"/>
                    <a:gd name="connsiteY21" fmla="*/ 32802 h 142945"/>
                    <a:gd name="connsiteX22" fmla="*/ 362062 w 450778"/>
                    <a:gd name="connsiteY22" fmla="*/ 37598 h 142945"/>
                    <a:gd name="connsiteX23" fmla="*/ 362062 w 450778"/>
                    <a:gd name="connsiteY23" fmla="*/ 71166 h 142945"/>
                    <a:gd name="connsiteX24" fmla="*/ 356067 w 450778"/>
                    <a:gd name="connsiteY24" fmla="*/ 85553 h 142945"/>
                    <a:gd name="connsiteX25" fmla="*/ 347675 w 450778"/>
                    <a:gd name="connsiteY25" fmla="*/ 84354 h 142945"/>
                    <a:gd name="connsiteX26" fmla="*/ 346476 w 450778"/>
                    <a:gd name="connsiteY26" fmla="*/ 78360 h 142945"/>
                    <a:gd name="connsiteX27" fmla="*/ 346476 w 450778"/>
                    <a:gd name="connsiteY27" fmla="*/ 42393 h 142945"/>
                    <a:gd name="connsiteX28" fmla="*/ 340482 w 450778"/>
                    <a:gd name="connsiteY28" fmla="*/ 34001 h 142945"/>
                    <a:gd name="connsiteX29" fmla="*/ 336885 w 450778"/>
                    <a:gd name="connsiteY29" fmla="*/ 34001 h 142945"/>
                    <a:gd name="connsiteX30" fmla="*/ 333288 w 450778"/>
                    <a:gd name="connsiteY30" fmla="*/ 36399 h 142945"/>
                    <a:gd name="connsiteX31" fmla="*/ 330891 w 450778"/>
                    <a:gd name="connsiteY31" fmla="*/ 36399 h 142945"/>
                    <a:gd name="connsiteX32" fmla="*/ 308112 w 450778"/>
                    <a:gd name="connsiteY32" fmla="*/ 37598 h 142945"/>
                    <a:gd name="connsiteX33" fmla="*/ 303316 w 450778"/>
                    <a:gd name="connsiteY33" fmla="*/ 44791 h 142945"/>
                    <a:gd name="connsiteX34" fmla="*/ 299720 w 450778"/>
                    <a:gd name="connsiteY34" fmla="*/ 75962 h 142945"/>
                    <a:gd name="connsiteX35" fmla="*/ 297322 w 450778"/>
                    <a:gd name="connsiteY35" fmla="*/ 85553 h 142945"/>
                    <a:gd name="connsiteX36" fmla="*/ 288930 w 450778"/>
                    <a:gd name="connsiteY36" fmla="*/ 85553 h 142945"/>
                    <a:gd name="connsiteX37" fmla="*/ 286532 w 450778"/>
                    <a:gd name="connsiteY37" fmla="*/ 78360 h 142945"/>
                    <a:gd name="connsiteX38" fmla="*/ 287731 w 450778"/>
                    <a:gd name="connsiteY38" fmla="*/ 55581 h 142945"/>
                    <a:gd name="connsiteX39" fmla="*/ 290129 w 450778"/>
                    <a:gd name="connsiteY39" fmla="*/ 44791 h 142945"/>
                    <a:gd name="connsiteX40" fmla="*/ 287731 w 450778"/>
                    <a:gd name="connsiteY40" fmla="*/ 38797 h 142945"/>
                    <a:gd name="connsiteX41" fmla="*/ 281737 w 450778"/>
                    <a:gd name="connsiteY41" fmla="*/ 37598 h 142945"/>
                    <a:gd name="connsiteX42" fmla="*/ 272146 w 450778"/>
                    <a:gd name="connsiteY42" fmla="*/ 39995 h 142945"/>
                    <a:gd name="connsiteX43" fmla="*/ 269748 w 450778"/>
                    <a:gd name="connsiteY43" fmla="*/ 37598 h 142945"/>
                    <a:gd name="connsiteX44" fmla="*/ 262555 w 450778"/>
                    <a:gd name="connsiteY44" fmla="*/ 30404 h 142945"/>
                    <a:gd name="connsiteX45" fmla="*/ 256560 w 450778"/>
                    <a:gd name="connsiteY45" fmla="*/ 45990 h 142945"/>
                    <a:gd name="connsiteX46" fmla="*/ 257759 w 450778"/>
                    <a:gd name="connsiteY46" fmla="*/ 50785 h 142945"/>
                    <a:gd name="connsiteX47" fmla="*/ 245770 w 450778"/>
                    <a:gd name="connsiteY47" fmla="*/ 75962 h 142945"/>
                    <a:gd name="connsiteX48" fmla="*/ 243373 w 450778"/>
                    <a:gd name="connsiteY48" fmla="*/ 78360 h 142945"/>
                    <a:gd name="connsiteX49" fmla="*/ 243373 w 450778"/>
                    <a:gd name="connsiteY49" fmla="*/ 75962 h 142945"/>
                    <a:gd name="connsiteX50" fmla="*/ 243373 w 450778"/>
                    <a:gd name="connsiteY50" fmla="*/ 39995 h 142945"/>
                    <a:gd name="connsiteX51" fmla="*/ 239776 w 450778"/>
                    <a:gd name="connsiteY51" fmla="*/ 34001 h 142945"/>
                    <a:gd name="connsiteX52" fmla="*/ 237378 w 450778"/>
                    <a:gd name="connsiteY52" fmla="*/ 32802 h 142945"/>
                    <a:gd name="connsiteX53" fmla="*/ 230185 w 450778"/>
                    <a:gd name="connsiteY53" fmla="*/ 37598 h 142945"/>
                    <a:gd name="connsiteX54" fmla="*/ 227787 w 450778"/>
                    <a:gd name="connsiteY54" fmla="*/ 35200 h 142945"/>
                    <a:gd name="connsiteX55" fmla="*/ 208605 w 450778"/>
                    <a:gd name="connsiteY55" fmla="*/ 34001 h 142945"/>
                    <a:gd name="connsiteX56" fmla="*/ 201412 w 450778"/>
                    <a:gd name="connsiteY56" fmla="*/ 43592 h 142945"/>
                    <a:gd name="connsiteX57" fmla="*/ 197815 w 450778"/>
                    <a:gd name="connsiteY57" fmla="*/ 74763 h 142945"/>
                    <a:gd name="connsiteX58" fmla="*/ 194218 w 450778"/>
                    <a:gd name="connsiteY58" fmla="*/ 85553 h 142945"/>
                    <a:gd name="connsiteX59" fmla="*/ 187025 w 450778"/>
                    <a:gd name="connsiteY59" fmla="*/ 84354 h 142945"/>
                    <a:gd name="connsiteX60" fmla="*/ 185826 w 450778"/>
                    <a:gd name="connsiteY60" fmla="*/ 80757 h 142945"/>
                    <a:gd name="connsiteX61" fmla="*/ 184627 w 450778"/>
                    <a:gd name="connsiteY61" fmla="*/ 71166 h 142945"/>
                    <a:gd name="connsiteX62" fmla="*/ 184627 w 450778"/>
                    <a:gd name="connsiteY62" fmla="*/ 39995 h 142945"/>
                    <a:gd name="connsiteX63" fmla="*/ 178633 w 450778"/>
                    <a:gd name="connsiteY63" fmla="*/ 32802 h 142945"/>
                    <a:gd name="connsiteX64" fmla="*/ 175036 w 450778"/>
                    <a:gd name="connsiteY64" fmla="*/ 32802 h 142945"/>
                    <a:gd name="connsiteX65" fmla="*/ 172639 w 450778"/>
                    <a:gd name="connsiteY65" fmla="*/ 35200 h 142945"/>
                    <a:gd name="connsiteX66" fmla="*/ 170241 w 450778"/>
                    <a:gd name="connsiteY66" fmla="*/ 35200 h 142945"/>
                    <a:gd name="connsiteX67" fmla="*/ 160650 w 450778"/>
                    <a:gd name="connsiteY67" fmla="*/ 30404 h 142945"/>
                    <a:gd name="connsiteX68" fmla="*/ 146263 w 450778"/>
                    <a:gd name="connsiteY68" fmla="*/ 37598 h 142945"/>
                    <a:gd name="connsiteX69" fmla="*/ 139070 w 450778"/>
                    <a:gd name="connsiteY69" fmla="*/ 63973 h 142945"/>
                    <a:gd name="connsiteX70" fmla="*/ 135473 w 450778"/>
                    <a:gd name="connsiteY70" fmla="*/ 78360 h 142945"/>
                    <a:gd name="connsiteX71" fmla="*/ 130678 w 450778"/>
                    <a:gd name="connsiteY71" fmla="*/ 84354 h 142945"/>
                    <a:gd name="connsiteX72" fmla="*/ 124683 w 450778"/>
                    <a:gd name="connsiteY72" fmla="*/ 83155 h 142945"/>
                    <a:gd name="connsiteX73" fmla="*/ 122286 w 450778"/>
                    <a:gd name="connsiteY73" fmla="*/ 74763 h 142945"/>
                    <a:gd name="connsiteX74" fmla="*/ 123485 w 450778"/>
                    <a:gd name="connsiteY74" fmla="*/ 32802 h 142945"/>
                    <a:gd name="connsiteX75" fmla="*/ 125882 w 450778"/>
                    <a:gd name="connsiteY75" fmla="*/ 30404 h 142945"/>
                    <a:gd name="connsiteX76" fmla="*/ 137871 w 450778"/>
                    <a:gd name="connsiteY76" fmla="*/ 30404 h 142945"/>
                    <a:gd name="connsiteX77" fmla="*/ 142667 w 450778"/>
                    <a:gd name="connsiteY77" fmla="*/ 25609 h 142945"/>
                    <a:gd name="connsiteX78" fmla="*/ 140269 w 450778"/>
                    <a:gd name="connsiteY78" fmla="*/ 22012 h 142945"/>
                    <a:gd name="connsiteX79" fmla="*/ 127081 w 450778"/>
                    <a:gd name="connsiteY79" fmla="*/ 20813 h 142945"/>
                    <a:gd name="connsiteX80" fmla="*/ 124683 w 450778"/>
                    <a:gd name="connsiteY80" fmla="*/ 18416 h 142945"/>
                    <a:gd name="connsiteX81" fmla="*/ 124683 w 450778"/>
                    <a:gd name="connsiteY81" fmla="*/ 6427 h 142945"/>
                    <a:gd name="connsiteX82" fmla="*/ 122286 w 450778"/>
                    <a:gd name="connsiteY82" fmla="*/ 2830 h 142945"/>
                    <a:gd name="connsiteX83" fmla="*/ 116291 w 450778"/>
                    <a:gd name="connsiteY83" fmla="*/ 432 h 142945"/>
                    <a:gd name="connsiteX84" fmla="*/ 110297 w 450778"/>
                    <a:gd name="connsiteY84" fmla="*/ 5228 h 142945"/>
                    <a:gd name="connsiteX85" fmla="*/ 110297 w 450778"/>
                    <a:gd name="connsiteY85" fmla="*/ 18416 h 142945"/>
                    <a:gd name="connsiteX86" fmla="*/ 107899 w 450778"/>
                    <a:gd name="connsiteY86" fmla="*/ 20813 h 142945"/>
                    <a:gd name="connsiteX87" fmla="*/ 99507 w 450778"/>
                    <a:gd name="connsiteY87" fmla="*/ 20813 h 142945"/>
                    <a:gd name="connsiteX88" fmla="*/ 94711 w 450778"/>
                    <a:gd name="connsiteY88" fmla="*/ 23211 h 142945"/>
                    <a:gd name="connsiteX89" fmla="*/ 93513 w 450778"/>
                    <a:gd name="connsiteY89" fmla="*/ 26808 h 142945"/>
                    <a:gd name="connsiteX90" fmla="*/ 95910 w 450778"/>
                    <a:gd name="connsiteY90" fmla="*/ 30404 h 142945"/>
                    <a:gd name="connsiteX91" fmla="*/ 105501 w 450778"/>
                    <a:gd name="connsiteY91" fmla="*/ 30404 h 142945"/>
                    <a:gd name="connsiteX92" fmla="*/ 107899 w 450778"/>
                    <a:gd name="connsiteY92" fmla="*/ 32802 h 142945"/>
                    <a:gd name="connsiteX93" fmla="*/ 107899 w 450778"/>
                    <a:gd name="connsiteY93" fmla="*/ 59178 h 142945"/>
                    <a:gd name="connsiteX94" fmla="*/ 98308 w 450778"/>
                    <a:gd name="connsiteY94" fmla="*/ 78360 h 142945"/>
                    <a:gd name="connsiteX95" fmla="*/ 97109 w 450778"/>
                    <a:gd name="connsiteY95" fmla="*/ 78360 h 142945"/>
                    <a:gd name="connsiteX96" fmla="*/ 97109 w 450778"/>
                    <a:gd name="connsiteY96" fmla="*/ 73564 h 142945"/>
                    <a:gd name="connsiteX97" fmla="*/ 88717 w 450778"/>
                    <a:gd name="connsiteY97" fmla="*/ 60376 h 142945"/>
                    <a:gd name="connsiteX98" fmla="*/ 79126 w 450778"/>
                    <a:gd name="connsiteY98" fmla="*/ 53183 h 142945"/>
                    <a:gd name="connsiteX99" fmla="*/ 79126 w 450778"/>
                    <a:gd name="connsiteY99" fmla="*/ 49586 h 142945"/>
                    <a:gd name="connsiteX100" fmla="*/ 83922 w 450778"/>
                    <a:gd name="connsiteY100" fmla="*/ 38797 h 142945"/>
                    <a:gd name="connsiteX101" fmla="*/ 77927 w 450778"/>
                    <a:gd name="connsiteY101" fmla="*/ 31603 h 142945"/>
                    <a:gd name="connsiteX102" fmla="*/ 64739 w 450778"/>
                    <a:gd name="connsiteY102" fmla="*/ 38797 h 142945"/>
                    <a:gd name="connsiteX103" fmla="*/ 64739 w 450778"/>
                    <a:gd name="connsiteY103" fmla="*/ 53183 h 142945"/>
                    <a:gd name="connsiteX104" fmla="*/ 64739 w 450778"/>
                    <a:gd name="connsiteY104" fmla="*/ 56780 h 142945"/>
                    <a:gd name="connsiteX105" fmla="*/ 53950 w 450778"/>
                    <a:gd name="connsiteY105" fmla="*/ 75962 h 142945"/>
                    <a:gd name="connsiteX106" fmla="*/ 50353 w 450778"/>
                    <a:gd name="connsiteY106" fmla="*/ 81956 h 142945"/>
                    <a:gd name="connsiteX107" fmla="*/ 46756 w 450778"/>
                    <a:gd name="connsiteY107" fmla="*/ 84354 h 142945"/>
                    <a:gd name="connsiteX108" fmla="*/ 44359 w 450778"/>
                    <a:gd name="connsiteY108" fmla="*/ 80757 h 142945"/>
                    <a:gd name="connsiteX109" fmla="*/ 44359 w 450778"/>
                    <a:gd name="connsiteY109" fmla="*/ 74763 h 142945"/>
                    <a:gd name="connsiteX110" fmla="*/ 45557 w 450778"/>
                    <a:gd name="connsiteY110" fmla="*/ 45990 h 142945"/>
                    <a:gd name="connsiteX111" fmla="*/ 44359 w 450778"/>
                    <a:gd name="connsiteY111" fmla="*/ 38797 h 142945"/>
                    <a:gd name="connsiteX112" fmla="*/ 25176 w 450778"/>
                    <a:gd name="connsiteY112" fmla="*/ 38797 h 142945"/>
                    <a:gd name="connsiteX113" fmla="*/ 19182 w 450778"/>
                    <a:gd name="connsiteY113" fmla="*/ 47189 h 142945"/>
                    <a:gd name="connsiteX114" fmla="*/ 13188 w 450778"/>
                    <a:gd name="connsiteY114" fmla="*/ 63973 h 142945"/>
                    <a:gd name="connsiteX115" fmla="*/ 11989 w 450778"/>
                    <a:gd name="connsiteY115" fmla="*/ 66371 h 142945"/>
                    <a:gd name="connsiteX116" fmla="*/ 11989 w 450778"/>
                    <a:gd name="connsiteY116" fmla="*/ 43592 h 142945"/>
                    <a:gd name="connsiteX117" fmla="*/ 4795 w 450778"/>
                    <a:gd name="connsiteY117" fmla="*/ 35200 h 142945"/>
                    <a:gd name="connsiteX118" fmla="*/ 3597 w 450778"/>
                    <a:gd name="connsiteY118" fmla="*/ 35200 h 142945"/>
                    <a:gd name="connsiteX119" fmla="*/ 0 w 450778"/>
                    <a:gd name="connsiteY119" fmla="*/ 38797 h 142945"/>
                    <a:gd name="connsiteX120" fmla="*/ 0 w 450778"/>
                    <a:gd name="connsiteY120" fmla="*/ 86752 h 142945"/>
                    <a:gd name="connsiteX121" fmla="*/ 0 w 450778"/>
                    <a:gd name="connsiteY121" fmla="*/ 91547 h 142945"/>
                    <a:gd name="connsiteX122" fmla="*/ 9591 w 450778"/>
                    <a:gd name="connsiteY122" fmla="*/ 98741 h 142945"/>
                    <a:gd name="connsiteX123" fmla="*/ 13188 w 450778"/>
                    <a:gd name="connsiteY123" fmla="*/ 95144 h 142945"/>
                    <a:gd name="connsiteX124" fmla="*/ 20381 w 450778"/>
                    <a:gd name="connsiteY124" fmla="*/ 68769 h 142945"/>
                    <a:gd name="connsiteX125" fmla="*/ 32370 w 450778"/>
                    <a:gd name="connsiteY125" fmla="*/ 48388 h 142945"/>
                    <a:gd name="connsiteX126" fmla="*/ 34767 w 450778"/>
                    <a:gd name="connsiteY126" fmla="*/ 47189 h 142945"/>
                    <a:gd name="connsiteX127" fmla="*/ 34767 w 450778"/>
                    <a:gd name="connsiteY127" fmla="*/ 49586 h 142945"/>
                    <a:gd name="connsiteX128" fmla="*/ 34767 w 450778"/>
                    <a:gd name="connsiteY128" fmla="*/ 62774 h 142945"/>
                    <a:gd name="connsiteX129" fmla="*/ 34767 w 450778"/>
                    <a:gd name="connsiteY129" fmla="*/ 84354 h 142945"/>
                    <a:gd name="connsiteX130" fmla="*/ 37165 w 450778"/>
                    <a:gd name="connsiteY130" fmla="*/ 93945 h 142945"/>
                    <a:gd name="connsiteX131" fmla="*/ 47955 w 450778"/>
                    <a:gd name="connsiteY131" fmla="*/ 98741 h 142945"/>
                    <a:gd name="connsiteX132" fmla="*/ 53950 w 450778"/>
                    <a:gd name="connsiteY132" fmla="*/ 95144 h 142945"/>
                    <a:gd name="connsiteX133" fmla="*/ 62342 w 450778"/>
                    <a:gd name="connsiteY133" fmla="*/ 84354 h 142945"/>
                    <a:gd name="connsiteX134" fmla="*/ 74330 w 450778"/>
                    <a:gd name="connsiteY134" fmla="*/ 65172 h 142945"/>
                    <a:gd name="connsiteX135" fmla="*/ 76728 w 450778"/>
                    <a:gd name="connsiteY135" fmla="*/ 63973 h 142945"/>
                    <a:gd name="connsiteX136" fmla="*/ 87518 w 450778"/>
                    <a:gd name="connsiteY136" fmla="*/ 74763 h 142945"/>
                    <a:gd name="connsiteX137" fmla="*/ 88717 w 450778"/>
                    <a:gd name="connsiteY137" fmla="*/ 85553 h 142945"/>
                    <a:gd name="connsiteX138" fmla="*/ 80325 w 450778"/>
                    <a:gd name="connsiteY138" fmla="*/ 89149 h 142945"/>
                    <a:gd name="connsiteX139" fmla="*/ 74330 w 450778"/>
                    <a:gd name="connsiteY139" fmla="*/ 85553 h 142945"/>
                    <a:gd name="connsiteX140" fmla="*/ 67137 w 450778"/>
                    <a:gd name="connsiteY140" fmla="*/ 86752 h 142945"/>
                    <a:gd name="connsiteX141" fmla="*/ 65938 w 450778"/>
                    <a:gd name="connsiteY141" fmla="*/ 89149 h 142945"/>
                    <a:gd name="connsiteX142" fmla="*/ 68336 w 450778"/>
                    <a:gd name="connsiteY142" fmla="*/ 96343 h 142945"/>
                    <a:gd name="connsiteX143" fmla="*/ 79126 w 450778"/>
                    <a:gd name="connsiteY143" fmla="*/ 98741 h 142945"/>
                    <a:gd name="connsiteX144" fmla="*/ 101905 w 450778"/>
                    <a:gd name="connsiteY144" fmla="*/ 91547 h 142945"/>
                    <a:gd name="connsiteX145" fmla="*/ 110297 w 450778"/>
                    <a:gd name="connsiteY145" fmla="*/ 78360 h 142945"/>
                    <a:gd name="connsiteX146" fmla="*/ 111496 w 450778"/>
                    <a:gd name="connsiteY146" fmla="*/ 75962 h 142945"/>
                    <a:gd name="connsiteX147" fmla="*/ 112695 w 450778"/>
                    <a:gd name="connsiteY147" fmla="*/ 79558 h 142945"/>
                    <a:gd name="connsiteX148" fmla="*/ 117490 w 450778"/>
                    <a:gd name="connsiteY148" fmla="*/ 92746 h 142945"/>
                    <a:gd name="connsiteX149" fmla="*/ 135473 w 450778"/>
                    <a:gd name="connsiteY149" fmla="*/ 93945 h 142945"/>
                    <a:gd name="connsiteX150" fmla="*/ 142667 w 450778"/>
                    <a:gd name="connsiteY150" fmla="*/ 84354 h 142945"/>
                    <a:gd name="connsiteX151" fmla="*/ 143866 w 450778"/>
                    <a:gd name="connsiteY151" fmla="*/ 81956 h 142945"/>
                    <a:gd name="connsiteX152" fmla="*/ 159451 w 450778"/>
                    <a:gd name="connsiteY152" fmla="*/ 97542 h 142945"/>
                    <a:gd name="connsiteX153" fmla="*/ 178633 w 450778"/>
                    <a:gd name="connsiteY153" fmla="*/ 85553 h 142945"/>
                    <a:gd name="connsiteX154" fmla="*/ 179832 w 450778"/>
                    <a:gd name="connsiteY154" fmla="*/ 87951 h 142945"/>
                    <a:gd name="connsiteX155" fmla="*/ 194218 w 450778"/>
                    <a:gd name="connsiteY155" fmla="*/ 97542 h 142945"/>
                    <a:gd name="connsiteX156" fmla="*/ 203809 w 450778"/>
                    <a:gd name="connsiteY156" fmla="*/ 90348 h 142945"/>
                    <a:gd name="connsiteX157" fmla="*/ 207406 w 450778"/>
                    <a:gd name="connsiteY157" fmla="*/ 90348 h 142945"/>
                    <a:gd name="connsiteX158" fmla="*/ 218196 w 450778"/>
                    <a:gd name="connsiteY158" fmla="*/ 97542 h 142945"/>
                    <a:gd name="connsiteX159" fmla="*/ 234980 w 450778"/>
                    <a:gd name="connsiteY159" fmla="*/ 90348 h 142945"/>
                    <a:gd name="connsiteX160" fmla="*/ 236179 w 450778"/>
                    <a:gd name="connsiteY160" fmla="*/ 89149 h 142945"/>
                    <a:gd name="connsiteX161" fmla="*/ 234980 w 450778"/>
                    <a:gd name="connsiteY161" fmla="*/ 95144 h 142945"/>
                    <a:gd name="connsiteX162" fmla="*/ 219395 w 450778"/>
                    <a:gd name="connsiteY162" fmla="*/ 109530 h 142945"/>
                    <a:gd name="connsiteX163" fmla="*/ 211003 w 450778"/>
                    <a:gd name="connsiteY163" fmla="*/ 121519 h 142945"/>
                    <a:gd name="connsiteX164" fmla="*/ 220594 w 450778"/>
                    <a:gd name="connsiteY164" fmla="*/ 141900 h 142945"/>
                    <a:gd name="connsiteX165" fmla="*/ 245770 w 450778"/>
                    <a:gd name="connsiteY165" fmla="*/ 128712 h 142945"/>
                    <a:gd name="connsiteX166" fmla="*/ 248168 w 450778"/>
                    <a:gd name="connsiteY166" fmla="*/ 116724 h 142945"/>
                    <a:gd name="connsiteX167" fmla="*/ 248168 w 450778"/>
                    <a:gd name="connsiteY167" fmla="*/ 92746 h 142945"/>
                    <a:gd name="connsiteX168" fmla="*/ 249367 w 450778"/>
                    <a:gd name="connsiteY168" fmla="*/ 87951 h 142945"/>
                    <a:gd name="connsiteX169" fmla="*/ 269748 w 450778"/>
                    <a:gd name="connsiteY169" fmla="*/ 54382 h 142945"/>
                    <a:gd name="connsiteX170" fmla="*/ 279339 w 450778"/>
                    <a:gd name="connsiteY170" fmla="*/ 48388 h 142945"/>
                    <a:gd name="connsiteX171" fmla="*/ 281737 w 450778"/>
                    <a:gd name="connsiteY171" fmla="*/ 51984 h 142945"/>
                    <a:gd name="connsiteX172" fmla="*/ 279339 w 450778"/>
                    <a:gd name="connsiteY172" fmla="*/ 75962 h 142945"/>
                    <a:gd name="connsiteX173" fmla="*/ 284134 w 450778"/>
                    <a:gd name="connsiteY173" fmla="*/ 91547 h 142945"/>
                    <a:gd name="connsiteX174" fmla="*/ 308112 w 450778"/>
                    <a:gd name="connsiteY174" fmla="*/ 91547 h 142945"/>
                    <a:gd name="connsiteX175" fmla="*/ 310510 w 450778"/>
                    <a:gd name="connsiteY175" fmla="*/ 91547 h 142945"/>
                    <a:gd name="connsiteX176" fmla="*/ 332090 w 450778"/>
                    <a:gd name="connsiteY176" fmla="*/ 96343 h 142945"/>
                    <a:gd name="connsiteX177" fmla="*/ 339283 w 450778"/>
                    <a:gd name="connsiteY177" fmla="*/ 89149 h 142945"/>
                    <a:gd name="connsiteX178" fmla="*/ 340482 w 450778"/>
                    <a:gd name="connsiteY178" fmla="*/ 87951 h 142945"/>
                    <a:gd name="connsiteX179" fmla="*/ 352471 w 450778"/>
                    <a:gd name="connsiteY179" fmla="*/ 99939 h 142945"/>
                    <a:gd name="connsiteX180" fmla="*/ 366857 w 450778"/>
                    <a:gd name="connsiteY180" fmla="*/ 91547 h 142945"/>
                    <a:gd name="connsiteX181" fmla="*/ 368056 w 450778"/>
                    <a:gd name="connsiteY181" fmla="*/ 95144 h 142945"/>
                    <a:gd name="connsiteX182" fmla="*/ 371653 w 450778"/>
                    <a:gd name="connsiteY182" fmla="*/ 99939 h 142945"/>
                    <a:gd name="connsiteX183" fmla="*/ 378846 w 450778"/>
                    <a:gd name="connsiteY183" fmla="*/ 99939 h 142945"/>
                    <a:gd name="connsiteX184" fmla="*/ 382443 w 450778"/>
                    <a:gd name="connsiteY184" fmla="*/ 96343 h 142945"/>
                    <a:gd name="connsiteX185" fmla="*/ 382443 w 450778"/>
                    <a:gd name="connsiteY185" fmla="*/ 85553 h 142945"/>
                    <a:gd name="connsiteX186" fmla="*/ 390835 w 450778"/>
                    <a:gd name="connsiteY186" fmla="*/ 55581 h 142945"/>
                    <a:gd name="connsiteX187" fmla="*/ 392034 w 450778"/>
                    <a:gd name="connsiteY187" fmla="*/ 54382 h 142945"/>
                    <a:gd name="connsiteX188" fmla="*/ 393232 w 450778"/>
                    <a:gd name="connsiteY188" fmla="*/ 56780 h 142945"/>
                    <a:gd name="connsiteX189" fmla="*/ 394431 w 450778"/>
                    <a:gd name="connsiteY189" fmla="*/ 77161 h 142945"/>
                    <a:gd name="connsiteX190" fmla="*/ 396829 w 450778"/>
                    <a:gd name="connsiteY190" fmla="*/ 90348 h 142945"/>
                    <a:gd name="connsiteX191" fmla="*/ 405221 w 450778"/>
                    <a:gd name="connsiteY191" fmla="*/ 96343 h 142945"/>
                    <a:gd name="connsiteX192" fmla="*/ 410017 w 450778"/>
                    <a:gd name="connsiteY192" fmla="*/ 91547 h 142945"/>
                    <a:gd name="connsiteX193" fmla="*/ 418409 w 450778"/>
                    <a:gd name="connsiteY193" fmla="*/ 55581 h 142945"/>
                    <a:gd name="connsiteX194" fmla="*/ 419608 w 450778"/>
                    <a:gd name="connsiteY194" fmla="*/ 53183 h 142945"/>
                    <a:gd name="connsiteX195" fmla="*/ 419608 w 450778"/>
                    <a:gd name="connsiteY195" fmla="*/ 53183 h 142945"/>
                    <a:gd name="connsiteX196" fmla="*/ 419608 w 450778"/>
                    <a:gd name="connsiteY196" fmla="*/ 57979 h 142945"/>
                    <a:gd name="connsiteX197" fmla="*/ 420807 w 450778"/>
                    <a:gd name="connsiteY197" fmla="*/ 81956 h 142945"/>
                    <a:gd name="connsiteX198" fmla="*/ 428000 w 450778"/>
                    <a:gd name="connsiteY198" fmla="*/ 96343 h 142945"/>
                    <a:gd name="connsiteX199" fmla="*/ 447182 w 450778"/>
                    <a:gd name="connsiteY199" fmla="*/ 92746 h 142945"/>
                    <a:gd name="connsiteX200" fmla="*/ 450779 w 450778"/>
                    <a:gd name="connsiteY200" fmla="*/ 80757 h 142945"/>
                    <a:gd name="connsiteX201" fmla="*/ 443585 w 450778"/>
                    <a:gd name="connsiteY201" fmla="*/ 74763 h 142945"/>
                    <a:gd name="connsiteX202" fmla="*/ 170241 w 450778"/>
                    <a:gd name="connsiteY202" fmla="*/ 61575 h 142945"/>
                    <a:gd name="connsiteX203" fmla="*/ 167843 w 450778"/>
                    <a:gd name="connsiteY203" fmla="*/ 75962 h 142945"/>
                    <a:gd name="connsiteX204" fmla="*/ 163048 w 450778"/>
                    <a:gd name="connsiteY204" fmla="*/ 84354 h 142945"/>
                    <a:gd name="connsiteX205" fmla="*/ 151059 w 450778"/>
                    <a:gd name="connsiteY205" fmla="*/ 83155 h 142945"/>
                    <a:gd name="connsiteX206" fmla="*/ 148661 w 450778"/>
                    <a:gd name="connsiteY206" fmla="*/ 68769 h 142945"/>
                    <a:gd name="connsiteX207" fmla="*/ 149860 w 450778"/>
                    <a:gd name="connsiteY207" fmla="*/ 53183 h 142945"/>
                    <a:gd name="connsiteX208" fmla="*/ 153457 w 450778"/>
                    <a:gd name="connsiteY208" fmla="*/ 44791 h 142945"/>
                    <a:gd name="connsiteX209" fmla="*/ 166644 w 450778"/>
                    <a:gd name="connsiteY209" fmla="*/ 45990 h 142945"/>
                    <a:gd name="connsiteX210" fmla="*/ 170241 w 450778"/>
                    <a:gd name="connsiteY210" fmla="*/ 61575 h 142945"/>
                    <a:gd name="connsiteX211" fmla="*/ 225389 w 450778"/>
                    <a:gd name="connsiteY211" fmla="*/ 80757 h 142945"/>
                    <a:gd name="connsiteX212" fmla="*/ 220594 w 450778"/>
                    <a:gd name="connsiteY212" fmla="*/ 86752 h 142945"/>
                    <a:gd name="connsiteX213" fmla="*/ 212202 w 450778"/>
                    <a:gd name="connsiteY213" fmla="*/ 85553 h 142945"/>
                    <a:gd name="connsiteX214" fmla="*/ 209804 w 450778"/>
                    <a:gd name="connsiteY214" fmla="*/ 78360 h 142945"/>
                    <a:gd name="connsiteX215" fmla="*/ 211003 w 450778"/>
                    <a:gd name="connsiteY215" fmla="*/ 50785 h 142945"/>
                    <a:gd name="connsiteX216" fmla="*/ 214599 w 450778"/>
                    <a:gd name="connsiteY216" fmla="*/ 43592 h 142945"/>
                    <a:gd name="connsiteX217" fmla="*/ 226588 w 450778"/>
                    <a:gd name="connsiteY217" fmla="*/ 45990 h 142945"/>
                    <a:gd name="connsiteX218" fmla="*/ 228986 w 450778"/>
                    <a:gd name="connsiteY218" fmla="*/ 59178 h 142945"/>
                    <a:gd name="connsiteX219" fmla="*/ 225389 w 450778"/>
                    <a:gd name="connsiteY219" fmla="*/ 80757 h 142945"/>
                    <a:gd name="connsiteX220" fmla="*/ 230185 w 450778"/>
                    <a:gd name="connsiteY220" fmla="*/ 109530 h 142945"/>
                    <a:gd name="connsiteX221" fmla="*/ 228986 w 450778"/>
                    <a:gd name="connsiteY221" fmla="*/ 123917 h 142945"/>
                    <a:gd name="connsiteX222" fmla="*/ 226588 w 450778"/>
                    <a:gd name="connsiteY222" fmla="*/ 131110 h 142945"/>
                    <a:gd name="connsiteX223" fmla="*/ 219395 w 450778"/>
                    <a:gd name="connsiteY223" fmla="*/ 135906 h 142945"/>
                    <a:gd name="connsiteX224" fmla="*/ 212202 w 450778"/>
                    <a:gd name="connsiteY224" fmla="*/ 129911 h 142945"/>
                    <a:gd name="connsiteX225" fmla="*/ 215798 w 450778"/>
                    <a:gd name="connsiteY225" fmla="*/ 119121 h 142945"/>
                    <a:gd name="connsiteX226" fmla="*/ 228986 w 450778"/>
                    <a:gd name="connsiteY226" fmla="*/ 103536 h 142945"/>
                    <a:gd name="connsiteX227" fmla="*/ 230185 w 450778"/>
                    <a:gd name="connsiteY227" fmla="*/ 102337 h 142945"/>
                    <a:gd name="connsiteX228" fmla="*/ 230185 w 450778"/>
                    <a:gd name="connsiteY228" fmla="*/ 103536 h 142945"/>
                    <a:gd name="connsiteX229" fmla="*/ 230185 w 450778"/>
                    <a:gd name="connsiteY229" fmla="*/ 109530 h 142945"/>
                    <a:gd name="connsiteX230" fmla="*/ 330891 w 450778"/>
                    <a:gd name="connsiteY230" fmla="*/ 77161 h 142945"/>
                    <a:gd name="connsiteX231" fmla="*/ 326095 w 450778"/>
                    <a:gd name="connsiteY231" fmla="*/ 85553 h 142945"/>
                    <a:gd name="connsiteX232" fmla="*/ 315305 w 450778"/>
                    <a:gd name="connsiteY232" fmla="*/ 84354 h 142945"/>
                    <a:gd name="connsiteX233" fmla="*/ 312908 w 450778"/>
                    <a:gd name="connsiteY233" fmla="*/ 72365 h 142945"/>
                    <a:gd name="connsiteX234" fmla="*/ 312908 w 450778"/>
                    <a:gd name="connsiteY234" fmla="*/ 67570 h 142945"/>
                    <a:gd name="connsiteX235" fmla="*/ 315305 w 450778"/>
                    <a:gd name="connsiteY235" fmla="*/ 50785 h 142945"/>
                    <a:gd name="connsiteX236" fmla="*/ 317703 w 450778"/>
                    <a:gd name="connsiteY236" fmla="*/ 45990 h 142945"/>
                    <a:gd name="connsiteX237" fmla="*/ 330891 w 450778"/>
                    <a:gd name="connsiteY237" fmla="*/ 47189 h 142945"/>
                    <a:gd name="connsiteX238" fmla="*/ 333288 w 450778"/>
                    <a:gd name="connsiteY238" fmla="*/ 55581 h 142945"/>
                    <a:gd name="connsiteX239" fmla="*/ 330891 w 450778"/>
                    <a:gd name="connsiteY239" fmla="*/ 77161 h 1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450778" h="142945">
                      <a:moveTo>
                        <a:pt x="443585" y="74763"/>
                      </a:moveTo>
                      <a:cubicBezTo>
                        <a:pt x="442387" y="73564"/>
                        <a:pt x="441188" y="73564"/>
                        <a:pt x="439989" y="74763"/>
                      </a:cubicBezTo>
                      <a:cubicBezTo>
                        <a:pt x="438790" y="75962"/>
                        <a:pt x="438790" y="77161"/>
                        <a:pt x="438790" y="78360"/>
                      </a:cubicBezTo>
                      <a:cubicBezTo>
                        <a:pt x="437591" y="80757"/>
                        <a:pt x="437591" y="83155"/>
                        <a:pt x="436392" y="85553"/>
                      </a:cubicBezTo>
                      <a:cubicBezTo>
                        <a:pt x="433994" y="89149"/>
                        <a:pt x="431597" y="89149"/>
                        <a:pt x="429199" y="85553"/>
                      </a:cubicBezTo>
                      <a:cubicBezTo>
                        <a:pt x="428000" y="83155"/>
                        <a:pt x="426801" y="80757"/>
                        <a:pt x="426801" y="77161"/>
                      </a:cubicBezTo>
                      <a:cubicBezTo>
                        <a:pt x="425602" y="66371"/>
                        <a:pt x="425602" y="55581"/>
                        <a:pt x="426801" y="45990"/>
                      </a:cubicBezTo>
                      <a:cubicBezTo>
                        <a:pt x="426801" y="38797"/>
                        <a:pt x="425602" y="37598"/>
                        <a:pt x="419608" y="34001"/>
                      </a:cubicBezTo>
                      <a:cubicBezTo>
                        <a:pt x="418409" y="34001"/>
                        <a:pt x="418409" y="34001"/>
                        <a:pt x="417210" y="32802"/>
                      </a:cubicBezTo>
                      <a:cubicBezTo>
                        <a:pt x="413613" y="31603"/>
                        <a:pt x="411216" y="32802"/>
                        <a:pt x="408818" y="36399"/>
                      </a:cubicBezTo>
                      <a:cubicBezTo>
                        <a:pt x="405221" y="45990"/>
                        <a:pt x="401625" y="55581"/>
                        <a:pt x="400426" y="65172"/>
                      </a:cubicBezTo>
                      <a:cubicBezTo>
                        <a:pt x="400426" y="65172"/>
                        <a:pt x="400426" y="66371"/>
                        <a:pt x="399227" y="66371"/>
                      </a:cubicBezTo>
                      <a:cubicBezTo>
                        <a:pt x="399227" y="65172"/>
                        <a:pt x="399227" y="63973"/>
                        <a:pt x="399227" y="61575"/>
                      </a:cubicBezTo>
                      <a:cubicBezTo>
                        <a:pt x="399227" y="54382"/>
                        <a:pt x="398028" y="47189"/>
                        <a:pt x="398028" y="41194"/>
                      </a:cubicBezTo>
                      <a:cubicBezTo>
                        <a:pt x="398028" y="37598"/>
                        <a:pt x="396829" y="35200"/>
                        <a:pt x="393232" y="32802"/>
                      </a:cubicBezTo>
                      <a:cubicBezTo>
                        <a:pt x="392034" y="31603"/>
                        <a:pt x="389636" y="31603"/>
                        <a:pt x="388437" y="31603"/>
                      </a:cubicBezTo>
                      <a:cubicBezTo>
                        <a:pt x="386039" y="31603"/>
                        <a:pt x="383641" y="31603"/>
                        <a:pt x="382443" y="34001"/>
                      </a:cubicBezTo>
                      <a:cubicBezTo>
                        <a:pt x="381244" y="35200"/>
                        <a:pt x="381244" y="37598"/>
                        <a:pt x="380045" y="38797"/>
                      </a:cubicBezTo>
                      <a:cubicBezTo>
                        <a:pt x="377647" y="43592"/>
                        <a:pt x="376448" y="48388"/>
                        <a:pt x="375249" y="54382"/>
                      </a:cubicBezTo>
                      <a:cubicBezTo>
                        <a:pt x="375249" y="55581"/>
                        <a:pt x="375249" y="55581"/>
                        <a:pt x="374050" y="56780"/>
                      </a:cubicBezTo>
                      <a:cubicBezTo>
                        <a:pt x="374050" y="50785"/>
                        <a:pt x="374050" y="45990"/>
                        <a:pt x="374050" y="41194"/>
                      </a:cubicBezTo>
                      <a:cubicBezTo>
                        <a:pt x="374050" y="34001"/>
                        <a:pt x="375249" y="34001"/>
                        <a:pt x="366857" y="32802"/>
                      </a:cubicBezTo>
                      <a:cubicBezTo>
                        <a:pt x="362062" y="31603"/>
                        <a:pt x="362062" y="32802"/>
                        <a:pt x="362062" y="37598"/>
                      </a:cubicBezTo>
                      <a:cubicBezTo>
                        <a:pt x="362062" y="48388"/>
                        <a:pt x="362062" y="60376"/>
                        <a:pt x="362062" y="71166"/>
                      </a:cubicBezTo>
                      <a:cubicBezTo>
                        <a:pt x="362062" y="77161"/>
                        <a:pt x="359664" y="81956"/>
                        <a:pt x="356067" y="85553"/>
                      </a:cubicBezTo>
                      <a:cubicBezTo>
                        <a:pt x="353669" y="89149"/>
                        <a:pt x="348874" y="87951"/>
                        <a:pt x="347675" y="84354"/>
                      </a:cubicBezTo>
                      <a:cubicBezTo>
                        <a:pt x="346476" y="81956"/>
                        <a:pt x="346476" y="79558"/>
                        <a:pt x="346476" y="78360"/>
                      </a:cubicBezTo>
                      <a:cubicBezTo>
                        <a:pt x="345277" y="66371"/>
                        <a:pt x="346476" y="54382"/>
                        <a:pt x="346476" y="42393"/>
                      </a:cubicBezTo>
                      <a:cubicBezTo>
                        <a:pt x="346476" y="36399"/>
                        <a:pt x="346476" y="35200"/>
                        <a:pt x="340482" y="34001"/>
                      </a:cubicBezTo>
                      <a:cubicBezTo>
                        <a:pt x="339283" y="34001"/>
                        <a:pt x="338084" y="34001"/>
                        <a:pt x="336885" y="34001"/>
                      </a:cubicBezTo>
                      <a:cubicBezTo>
                        <a:pt x="335686" y="34001"/>
                        <a:pt x="334487" y="35200"/>
                        <a:pt x="333288" y="36399"/>
                      </a:cubicBezTo>
                      <a:cubicBezTo>
                        <a:pt x="333288" y="38797"/>
                        <a:pt x="332090" y="37598"/>
                        <a:pt x="330891" y="36399"/>
                      </a:cubicBezTo>
                      <a:cubicBezTo>
                        <a:pt x="323697" y="29206"/>
                        <a:pt x="314106" y="30404"/>
                        <a:pt x="308112" y="37598"/>
                      </a:cubicBezTo>
                      <a:cubicBezTo>
                        <a:pt x="305714" y="39995"/>
                        <a:pt x="304515" y="42393"/>
                        <a:pt x="303316" y="44791"/>
                      </a:cubicBezTo>
                      <a:cubicBezTo>
                        <a:pt x="298521" y="55581"/>
                        <a:pt x="298521" y="65172"/>
                        <a:pt x="299720" y="75962"/>
                      </a:cubicBezTo>
                      <a:cubicBezTo>
                        <a:pt x="299720" y="79558"/>
                        <a:pt x="298521" y="81956"/>
                        <a:pt x="297322" y="85553"/>
                      </a:cubicBezTo>
                      <a:cubicBezTo>
                        <a:pt x="294924" y="87951"/>
                        <a:pt x="291328" y="87951"/>
                        <a:pt x="288930" y="85553"/>
                      </a:cubicBezTo>
                      <a:cubicBezTo>
                        <a:pt x="287731" y="83155"/>
                        <a:pt x="286532" y="80757"/>
                        <a:pt x="286532" y="78360"/>
                      </a:cubicBezTo>
                      <a:cubicBezTo>
                        <a:pt x="285333" y="71166"/>
                        <a:pt x="285333" y="62774"/>
                        <a:pt x="287731" y="55581"/>
                      </a:cubicBezTo>
                      <a:cubicBezTo>
                        <a:pt x="288930" y="51984"/>
                        <a:pt x="290129" y="48388"/>
                        <a:pt x="290129" y="44791"/>
                      </a:cubicBezTo>
                      <a:cubicBezTo>
                        <a:pt x="290129" y="42393"/>
                        <a:pt x="290129" y="39995"/>
                        <a:pt x="287731" y="38797"/>
                      </a:cubicBezTo>
                      <a:cubicBezTo>
                        <a:pt x="285333" y="37598"/>
                        <a:pt x="284134" y="37598"/>
                        <a:pt x="281737" y="37598"/>
                      </a:cubicBezTo>
                      <a:cubicBezTo>
                        <a:pt x="278140" y="37598"/>
                        <a:pt x="275742" y="38797"/>
                        <a:pt x="272146" y="39995"/>
                      </a:cubicBezTo>
                      <a:cubicBezTo>
                        <a:pt x="269748" y="39995"/>
                        <a:pt x="268549" y="39995"/>
                        <a:pt x="269748" y="37598"/>
                      </a:cubicBezTo>
                      <a:cubicBezTo>
                        <a:pt x="269748" y="32802"/>
                        <a:pt x="267350" y="30404"/>
                        <a:pt x="262555" y="30404"/>
                      </a:cubicBezTo>
                      <a:cubicBezTo>
                        <a:pt x="255361" y="31603"/>
                        <a:pt x="251765" y="41194"/>
                        <a:pt x="256560" y="45990"/>
                      </a:cubicBezTo>
                      <a:cubicBezTo>
                        <a:pt x="257759" y="47189"/>
                        <a:pt x="257759" y="49586"/>
                        <a:pt x="257759" y="50785"/>
                      </a:cubicBezTo>
                      <a:cubicBezTo>
                        <a:pt x="255361" y="60376"/>
                        <a:pt x="250566" y="68769"/>
                        <a:pt x="245770" y="75962"/>
                      </a:cubicBezTo>
                      <a:cubicBezTo>
                        <a:pt x="245770" y="77161"/>
                        <a:pt x="244571" y="78360"/>
                        <a:pt x="243373" y="78360"/>
                      </a:cubicBezTo>
                      <a:cubicBezTo>
                        <a:pt x="242174" y="78360"/>
                        <a:pt x="243373" y="77161"/>
                        <a:pt x="243373" y="75962"/>
                      </a:cubicBezTo>
                      <a:cubicBezTo>
                        <a:pt x="243373" y="63973"/>
                        <a:pt x="243373" y="51984"/>
                        <a:pt x="243373" y="39995"/>
                      </a:cubicBezTo>
                      <a:cubicBezTo>
                        <a:pt x="243373" y="36399"/>
                        <a:pt x="243373" y="35200"/>
                        <a:pt x="239776" y="34001"/>
                      </a:cubicBezTo>
                      <a:cubicBezTo>
                        <a:pt x="238577" y="34001"/>
                        <a:pt x="238577" y="34001"/>
                        <a:pt x="237378" y="32802"/>
                      </a:cubicBezTo>
                      <a:cubicBezTo>
                        <a:pt x="232583" y="31603"/>
                        <a:pt x="232583" y="32802"/>
                        <a:pt x="230185" y="37598"/>
                      </a:cubicBezTo>
                      <a:cubicBezTo>
                        <a:pt x="228986" y="36399"/>
                        <a:pt x="228986" y="36399"/>
                        <a:pt x="227787" y="35200"/>
                      </a:cubicBezTo>
                      <a:cubicBezTo>
                        <a:pt x="221793" y="29206"/>
                        <a:pt x="214599" y="29206"/>
                        <a:pt x="208605" y="34001"/>
                      </a:cubicBezTo>
                      <a:cubicBezTo>
                        <a:pt x="205008" y="36399"/>
                        <a:pt x="202611" y="39995"/>
                        <a:pt x="201412" y="43592"/>
                      </a:cubicBezTo>
                      <a:cubicBezTo>
                        <a:pt x="196616" y="53183"/>
                        <a:pt x="196616" y="63973"/>
                        <a:pt x="197815" y="74763"/>
                      </a:cubicBezTo>
                      <a:cubicBezTo>
                        <a:pt x="197815" y="79558"/>
                        <a:pt x="196616" y="83155"/>
                        <a:pt x="194218" y="85553"/>
                      </a:cubicBezTo>
                      <a:cubicBezTo>
                        <a:pt x="191821" y="87951"/>
                        <a:pt x="189423" y="86752"/>
                        <a:pt x="187025" y="84354"/>
                      </a:cubicBezTo>
                      <a:cubicBezTo>
                        <a:pt x="185826" y="83155"/>
                        <a:pt x="185826" y="81956"/>
                        <a:pt x="185826" y="80757"/>
                      </a:cubicBezTo>
                      <a:cubicBezTo>
                        <a:pt x="184627" y="77161"/>
                        <a:pt x="184627" y="74763"/>
                        <a:pt x="184627" y="71166"/>
                      </a:cubicBezTo>
                      <a:cubicBezTo>
                        <a:pt x="184627" y="60376"/>
                        <a:pt x="184627" y="50785"/>
                        <a:pt x="184627" y="39995"/>
                      </a:cubicBezTo>
                      <a:cubicBezTo>
                        <a:pt x="184627" y="35200"/>
                        <a:pt x="183429" y="34001"/>
                        <a:pt x="178633" y="32802"/>
                      </a:cubicBezTo>
                      <a:cubicBezTo>
                        <a:pt x="177434" y="32802"/>
                        <a:pt x="176235" y="32802"/>
                        <a:pt x="175036" y="32802"/>
                      </a:cubicBezTo>
                      <a:cubicBezTo>
                        <a:pt x="173838" y="32802"/>
                        <a:pt x="172639" y="34001"/>
                        <a:pt x="172639" y="35200"/>
                      </a:cubicBezTo>
                      <a:cubicBezTo>
                        <a:pt x="172639" y="37598"/>
                        <a:pt x="171440" y="36399"/>
                        <a:pt x="170241" y="35200"/>
                      </a:cubicBezTo>
                      <a:cubicBezTo>
                        <a:pt x="167843" y="32802"/>
                        <a:pt x="164246" y="30404"/>
                        <a:pt x="160650" y="30404"/>
                      </a:cubicBezTo>
                      <a:cubicBezTo>
                        <a:pt x="154655" y="30404"/>
                        <a:pt x="149860" y="32802"/>
                        <a:pt x="146263" y="37598"/>
                      </a:cubicBezTo>
                      <a:cubicBezTo>
                        <a:pt x="140269" y="44791"/>
                        <a:pt x="139070" y="54382"/>
                        <a:pt x="139070" y="63973"/>
                      </a:cubicBezTo>
                      <a:cubicBezTo>
                        <a:pt x="139070" y="68769"/>
                        <a:pt x="137871" y="73564"/>
                        <a:pt x="135473" y="78360"/>
                      </a:cubicBezTo>
                      <a:cubicBezTo>
                        <a:pt x="134274" y="80757"/>
                        <a:pt x="133076" y="83155"/>
                        <a:pt x="130678" y="84354"/>
                      </a:cubicBezTo>
                      <a:cubicBezTo>
                        <a:pt x="128280" y="86752"/>
                        <a:pt x="125882" y="85553"/>
                        <a:pt x="124683" y="83155"/>
                      </a:cubicBezTo>
                      <a:cubicBezTo>
                        <a:pt x="123485" y="80757"/>
                        <a:pt x="122286" y="77161"/>
                        <a:pt x="122286" y="74763"/>
                      </a:cubicBezTo>
                      <a:cubicBezTo>
                        <a:pt x="122286" y="60376"/>
                        <a:pt x="122286" y="47189"/>
                        <a:pt x="123485" y="32802"/>
                      </a:cubicBezTo>
                      <a:cubicBezTo>
                        <a:pt x="123485" y="31603"/>
                        <a:pt x="124683" y="30404"/>
                        <a:pt x="125882" y="30404"/>
                      </a:cubicBezTo>
                      <a:cubicBezTo>
                        <a:pt x="129479" y="30404"/>
                        <a:pt x="134274" y="30404"/>
                        <a:pt x="137871" y="30404"/>
                      </a:cubicBezTo>
                      <a:cubicBezTo>
                        <a:pt x="141468" y="30404"/>
                        <a:pt x="142667" y="29206"/>
                        <a:pt x="142667" y="25609"/>
                      </a:cubicBezTo>
                      <a:cubicBezTo>
                        <a:pt x="142667" y="23211"/>
                        <a:pt x="142667" y="22012"/>
                        <a:pt x="140269" y="22012"/>
                      </a:cubicBezTo>
                      <a:cubicBezTo>
                        <a:pt x="135473" y="22012"/>
                        <a:pt x="131877" y="20813"/>
                        <a:pt x="127081" y="20813"/>
                      </a:cubicBezTo>
                      <a:cubicBezTo>
                        <a:pt x="124683" y="20813"/>
                        <a:pt x="124683" y="19614"/>
                        <a:pt x="124683" y="18416"/>
                      </a:cubicBezTo>
                      <a:cubicBezTo>
                        <a:pt x="124683" y="14819"/>
                        <a:pt x="124683" y="10023"/>
                        <a:pt x="124683" y="6427"/>
                      </a:cubicBezTo>
                      <a:cubicBezTo>
                        <a:pt x="124683" y="4029"/>
                        <a:pt x="123485" y="2830"/>
                        <a:pt x="122286" y="2830"/>
                      </a:cubicBezTo>
                      <a:cubicBezTo>
                        <a:pt x="119888" y="1631"/>
                        <a:pt x="117490" y="1631"/>
                        <a:pt x="116291" y="432"/>
                      </a:cubicBezTo>
                      <a:cubicBezTo>
                        <a:pt x="112695" y="-766"/>
                        <a:pt x="111496" y="432"/>
                        <a:pt x="110297" y="5228"/>
                      </a:cubicBezTo>
                      <a:cubicBezTo>
                        <a:pt x="110297" y="8825"/>
                        <a:pt x="110297" y="13620"/>
                        <a:pt x="110297" y="18416"/>
                      </a:cubicBezTo>
                      <a:cubicBezTo>
                        <a:pt x="110297" y="20813"/>
                        <a:pt x="109098" y="20813"/>
                        <a:pt x="107899" y="20813"/>
                      </a:cubicBezTo>
                      <a:cubicBezTo>
                        <a:pt x="105501" y="20813"/>
                        <a:pt x="101905" y="20813"/>
                        <a:pt x="99507" y="20813"/>
                      </a:cubicBezTo>
                      <a:cubicBezTo>
                        <a:pt x="97109" y="20813"/>
                        <a:pt x="95910" y="22012"/>
                        <a:pt x="94711" y="23211"/>
                      </a:cubicBezTo>
                      <a:cubicBezTo>
                        <a:pt x="94711" y="24410"/>
                        <a:pt x="93513" y="25609"/>
                        <a:pt x="93513" y="26808"/>
                      </a:cubicBezTo>
                      <a:cubicBezTo>
                        <a:pt x="93513" y="29206"/>
                        <a:pt x="94711" y="30404"/>
                        <a:pt x="95910" y="30404"/>
                      </a:cubicBezTo>
                      <a:cubicBezTo>
                        <a:pt x="99507" y="30404"/>
                        <a:pt x="101905" y="30404"/>
                        <a:pt x="105501" y="30404"/>
                      </a:cubicBezTo>
                      <a:cubicBezTo>
                        <a:pt x="107899" y="30404"/>
                        <a:pt x="107899" y="31603"/>
                        <a:pt x="107899" y="32802"/>
                      </a:cubicBezTo>
                      <a:cubicBezTo>
                        <a:pt x="107899" y="41194"/>
                        <a:pt x="107899" y="50785"/>
                        <a:pt x="107899" y="59178"/>
                      </a:cubicBezTo>
                      <a:cubicBezTo>
                        <a:pt x="107899" y="66371"/>
                        <a:pt x="104302" y="73564"/>
                        <a:pt x="98308" y="78360"/>
                      </a:cubicBezTo>
                      <a:cubicBezTo>
                        <a:pt x="98308" y="78360"/>
                        <a:pt x="98308" y="78360"/>
                        <a:pt x="97109" y="78360"/>
                      </a:cubicBezTo>
                      <a:cubicBezTo>
                        <a:pt x="97109" y="77161"/>
                        <a:pt x="97109" y="74763"/>
                        <a:pt x="97109" y="73564"/>
                      </a:cubicBezTo>
                      <a:cubicBezTo>
                        <a:pt x="95910" y="67570"/>
                        <a:pt x="92314" y="63973"/>
                        <a:pt x="88717" y="60376"/>
                      </a:cubicBezTo>
                      <a:cubicBezTo>
                        <a:pt x="85120" y="57979"/>
                        <a:pt x="82723" y="55581"/>
                        <a:pt x="79126" y="53183"/>
                      </a:cubicBezTo>
                      <a:cubicBezTo>
                        <a:pt x="76728" y="51984"/>
                        <a:pt x="76728" y="50785"/>
                        <a:pt x="79126" y="49586"/>
                      </a:cubicBezTo>
                      <a:cubicBezTo>
                        <a:pt x="81524" y="45990"/>
                        <a:pt x="83922" y="43592"/>
                        <a:pt x="83922" y="38797"/>
                      </a:cubicBezTo>
                      <a:cubicBezTo>
                        <a:pt x="85120" y="34001"/>
                        <a:pt x="82723" y="31603"/>
                        <a:pt x="77927" y="31603"/>
                      </a:cubicBezTo>
                      <a:cubicBezTo>
                        <a:pt x="71933" y="31603"/>
                        <a:pt x="68336" y="34001"/>
                        <a:pt x="64739" y="38797"/>
                      </a:cubicBezTo>
                      <a:cubicBezTo>
                        <a:pt x="62342" y="43592"/>
                        <a:pt x="61143" y="48388"/>
                        <a:pt x="64739" y="53183"/>
                      </a:cubicBezTo>
                      <a:cubicBezTo>
                        <a:pt x="65938" y="54382"/>
                        <a:pt x="65938" y="55581"/>
                        <a:pt x="64739" y="56780"/>
                      </a:cubicBezTo>
                      <a:cubicBezTo>
                        <a:pt x="61143" y="62774"/>
                        <a:pt x="57546" y="69967"/>
                        <a:pt x="53950" y="75962"/>
                      </a:cubicBezTo>
                      <a:cubicBezTo>
                        <a:pt x="52751" y="78360"/>
                        <a:pt x="51552" y="79558"/>
                        <a:pt x="50353" y="81956"/>
                      </a:cubicBezTo>
                      <a:cubicBezTo>
                        <a:pt x="49154" y="83155"/>
                        <a:pt x="47955" y="84354"/>
                        <a:pt x="46756" y="84354"/>
                      </a:cubicBezTo>
                      <a:cubicBezTo>
                        <a:pt x="45557" y="84354"/>
                        <a:pt x="45557" y="81956"/>
                        <a:pt x="44359" y="80757"/>
                      </a:cubicBezTo>
                      <a:cubicBezTo>
                        <a:pt x="44359" y="78360"/>
                        <a:pt x="44359" y="77161"/>
                        <a:pt x="44359" y="74763"/>
                      </a:cubicBezTo>
                      <a:cubicBezTo>
                        <a:pt x="44359" y="65172"/>
                        <a:pt x="44359" y="55581"/>
                        <a:pt x="45557" y="45990"/>
                      </a:cubicBezTo>
                      <a:cubicBezTo>
                        <a:pt x="45557" y="43592"/>
                        <a:pt x="45557" y="41194"/>
                        <a:pt x="44359" y="38797"/>
                      </a:cubicBezTo>
                      <a:cubicBezTo>
                        <a:pt x="37165" y="32802"/>
                        <a:pt x="31171" y="31603"/>
                        <a:pt x="25176" y="38797"/>
                      </a:cubicBezTo>
                      <a:cubicBezTo>
                        <a:pt x="22779" y="41194"/>
                        <a:pt x="21580" y="44791"/>
                        <a:pt x="19182" y="47189"/>
                      </a:cubicBezTo>
                      <a:cubicBezTo>
                        <a:pt x="16784" y="51984"/>
                        <a:pt x="14387" y="57979"/>
                        <a:pt x="13188" y="63973"/>
                      </a:cubicBezTo>
                      <a:cubicBezTo>
                        <a:pt x="13188" y="65172"/>
                        <a:pt x="13188" y="65172"/>
                        <a:pt x="11989" y="66371"/>
                      </a:cubicBezTo>
                      <a:cubicBezTo>
                        <a:pt x="11989" y="57979"/>
                        <a:pt x="11989" y="50785"/>
                        <a:pt x="11989" y="43592"/>
                      </a:cubicBezTo>
                      <a:cubicBezTo>
                        <a:pt x="11989" y="37598"/>
                        <a:pt x="11989" y="36399"/>
                        <a:pt x="4795" y="35200"/>
                      </a:cubicBezTo>
                      <a:cubicBezTo>
                        <a:pt x="4795" y="35200"/>
                        <a:pt x="3597" y="35200"/>
                        <a:pt x="3597" y="35200"/>
                      </a:cubicBezTo>
                      <a:cubicBezTo>
                        <a:pt x="0" y="35200"/>
                        <a:pt x="0" y="35200"/>
                        <a:pt x="0" y="38797"/>
                      </a:cubicBezTo>
                      <a:cubicBezTo>
                        <a:pt x="0" y="54382"/>
                        <a:pt x="0" y="69967"/>
                        <a:pt x="0" y="86752"/>
                      </a:cubicBezTo>
                      <a:cubicBezTo>
                        <a:pt x="0" y="87951"/>
                        <a:pt x="0" y="90348"/>
                        <a:pt x="0" y="91547"/>
                      </a:cubicBezTo>
                      <a:cubicBezTo>
                        <a:pt x="1199" y="97542"/>
                        <a:pt x="3597" y="98741"/>
                        <a:pt x="9591" y="98741"/>
                      </a:cubicBezTo>
                      <a:cubicBezTo>
                        <a:pt x="11989" y="98741"/>
                        <a:pt x="13188" y="97542"/>
                        <a:pt x="13188" y="95144"/>
                      </a:cubicBezTo>
                      <a:cubicBezTo>
                        <a:pt x="14387" y="85553"/>
                        <a:pt x="16784" y="77161"/>
                        <a:pt x="20381" y="68769"/>
                      </a:cubicBezTo>
                      <a:cubicBezTo>
                        <a:pt x="22779" y="61575"/>
                        <a:pt x="26375" y="54382"/>
                        <a:pt x="32370" y="48388"/>
                      </a:cubicBezTo>
                      <a:cubicBezTo>
                        <a:pt x="32370" y="48388"/>
                        <a:pt x="33569" y="47189"/>
                        <a:pt x="34767" y="47189"/>
                      </a:cubicBezTo>
                      <a:cubicBezTo>
                        <a:pt x="35966" y="47189"/>
                        <a:pt x="35966" y="48388"/>
                        <a:pt x="34767" y="49586"/>
                      </a:cubicBezTo>
                      <a:cubicBezTo>
                        <a:pt x="34767" y="54382"/>
                        <a:pt x="34767" y="57979"/>
                        <a:pt x="34767" y="62774"/>
                      </a:cubicBezTo>
                      <a:cubicBezTo>
                        <a:pt x="34767" y="69967"/>
                        <a:pt x="34767" y="77161"/>
                        <a:pt x="34767" y="84354"/>
                      </a:cubicBezTo>
                      <a:cubicBezTo>
                        <a:pt x="34767" y="87951"/>
                        <a:pt x="35966" y="90348"/>
                        <a:pt x="37165" y="93945"/>
                      </a:cubicBezTo>
                      <a:cubicBezTo>
                        <a:pt x="39563" y="98741"/>
                        <a:pt x="43160" y="99939"/>
                        <a:pt x="47955" y="98741"/>
                      </a:cubicBezTo>
                      <a:cubicBezTo>
                        <a:pt x="50353" y="97542"/>
                        <a:pt x="52751" y="96343"/>
                        <a:pt x="53950" y="95144"/>
                      </a:cubicBezTo>
                      <a:cubicBezTo>
                        <a:pt x="57546" y="91547"/>
                        <a:pt x="59944" y="89149"/>
                        <a:pt x="62342" y="84354"/>
                      </a:cubicBezTo>
                      <a:cubicBezTo>
                        <a:pt x="65938" y="78360"/>
                        <a:pt x="69535" y="71166"/>
                        <a:pt x="74330" y="65172"/>
                      </a:cubicBezTo>
                      <a:cubicBezTo>
                        <a:pt x="75529" y="63973"/>
                        <a:pt x="75529" y="62774"/>
                        <a:pt x="76728" y="63973"/>
                      </a:cubicBezTo>
                      <a:cubicBezTo>
                        <a:pt x="80325" y="67570"/>
                        <a:pt x="83922" y="69967"/>
                        <a:pt x="87518" y="74763"/>
                      </a:cubicBezTo>
                      <a:cubicBezTo>
                        <a:pt x="89916" y="78360"/>
                        <a:pt x="89916" y="81956"/>
                        <a:pt x="88717" y="85553"/>
                      </a:cubicBezTo>
                      <a:cubicBezTo>
                        <a:pt x="87518" y="89149"/>
                        <a:pt x="83922" y="90348"/>
                        <a:pt x="80325" y="89149"/>
                      </a:cubicBezTo>
                      <a:cubicBezTo>
                        <a:pt x="77927" y="87951"/>
                        <a:pt x="76728" y="86752"/>
                        <a:pt x="74330" y="85553"/>
                      </a:cubicBezTo>
                      <a:cubicBezTo>
                        <a:pt x="70734" y="83155"/>
                        <a:pt x="69535" y="83155"/>
                        <a:pt x="67137" y="86752"/>
                      </a:cubicBezTo>
                      <a:cubicBezTo>
                        <a:pt x="67137" y="87951"/>
                        <a:pt x="65938" y="87951"/>
                        <a:pt x="65938" y="89149"/>
                      </a:cubicBezTo>
                      <a:cubicBezTo>
                        <a:pt x="64739" y="92746"/>
                        <a:pt x="64739" y="93945"/>
                        <a:pt x="68336" y="96343"/>
                      </a:cubicBezTo>
                      <a:cubicBezTo>
                        <a:pt x="71933" y="98741"/>
                        <a:pt x="75529" y="98741"/>
                        <a:pt x="79126" y="98741"/>
                      </a:cubicBezTo>
                      <a:cubicBezTo>
                        <a:pt x="87518" y="99939"/>
                        <a:pt x="94711" y="97542"/>
                        <a:pt x="101905" y="91547"/>
                      </a:cubicBezTo>
                      <a:cubicBezTo>
                        <a:pt x="105501" y="87951"/>
                        <a:pt x="107899" y="83155"/>
                        <a:pt x="110297" y="78360"/>
                      </a:cubicBezTo>
                      <a:cubicBezTo>
                        <a:pt x="110297" y="77161"/>
                        <a:pt x="110297" y="77161"/>
                        <a:pt x="111496" y="75962"/>
                      </a:cubicBezTo>
                      <a:cubicBezTo>
                        <a:pt x="111496" y="77161"/>
                        <a:pt x="111496" y="78360"/>
                        <a:pt x="112695" y="79558"/>
                      </a:cubicBezTo>
                      <a:cubicBezTo>
                        <a:pt x="113894" y="84354"/>
                        <a:pt x="115092" y="89149"/>
                        <a:pt x="117490" y="92746"/>
                      </a:cubicBezTo>
                      <a:cubicBezTo>
                        <a:pt x="122286" y="98741"/>
                        <a:pt x="130678" y="99939"/>
                        <a:pt x="135473" y="93945"/>
                      </a:cubicBezTo>
                      <a:cubicBezTo>
                        <a:pt x="137871" y="91547"/>
                        <a:pt x="140269" y="87951"/>
                        <a:pt x="142667" y="84354"/>
                      </a:cubicBezTo>
                      <a:cubicBezTo>
                        <a:pt x="142667" y="83155"/>
                        <a:pt x="142667" y="83155"/>
                        <a:pt x="143866" y="81956"/>
                      </a:cubicBezTo>
                      <a:cubicBezTo>
                        <a:pt x="146263" y="89149"/>
                        <a:pt x="149860" y="96343"/>
                        <a:pt x="159451" y="97542"/>
                      </a:cubicBezTo>
                      <a:cubicBezTo>
                        <a:pt x="167843" y="97542"/>
                        <a:pt x="173838" y="92746"/>
                        <a:pt x="178633" y="85553"/>
                      </a:cubicBezTo>
                      <a:cubicBezTo>
                        <a:pt x="179832" y="85553"/>
                        <a:pt x="179832" y="86752"/>
                        <a:pt x="179832" y="87951"/>
                      </a:cubicBezTo>
                      <a:cubicBezTo>
                        <a:pt x="182230" y="93945"/>
                        <a:pt x="187025" y="97542"/>
                        <a:pt x="194218" y="97542"/>
                      </a:cubicBezTo>
                      <a:cubicBezTo>
                        <a:pt x="199014" y="97542"/>
                        <a:pt x="201412" y="93945"/>
                        <a:pt x="203809" y="90348"/>
                      </a:cubicBezTo>
                      <a:cubicBezTo>
                        <a:pt x="205008" y="87951"/>
                        <a:pt x="205008" y="86752"/>
                        <a:pt x="207406" y="90348"/>
                      </a:cubicBezTo>
                      <a:cubicBezTo>
                        <a:pt x="209804" y="93945"/>
                        <a:pt x="213401" y="96343"/>
                        <a:pt x="218196" y="97542"/>
                      </a:cubicBezTo>
                      <a:cubicBezTo>
                        <a:pt x="225389" y="98741"/>
                        <a:pt x="230185" y="96343"/>
                        <a:pt x="234980" y="90348"/>
                      </a:cubicBezTo>
                      <a:cubicBezTo>
                        <a:pt x="234980" y="90348"/>
                        <a:pt x="236179" y="89149"/>
                        <a:pt x="236179" y="89149"/>
                      </a:cubicBezTo>
                      <a:cubicBezTo>
                        <a:pt x="237378" y="91547"/>
                        <a:pt x="237378" y="93945"/>
                        <a:pt x="234980" y="95144"/>
                      </a:cubicBezTo>
                      <a:cubicBezTo>
                        <a:pt x="230185" y="99939"/>
                        <a:pt x="224190" y="104735"/>
                        <a:pt x="219395" y="109530"/>
                      </a:cubicBezTo>
                      <a:cubicBezTo>
                        <a:pt x="215798" y="113127"/>
                        <a:pt x="213401" y="116724"/>
                        <a:pt x="211003" y="121519"/>
                      </a:cubicBezTo>
                      <a:cubicBezTo>
                        <a:pt x="207406" y="131110"/>
                        <a:pt x="211003" y="139502"/>
                        <a:pt x="220594" y="141900"/>
                      </a:cubicBezTo>
                      <a:cubicBezTo>
                        <a:pt x="231384" y="145497"/>
                        <a:pt x="240975" y="139502"/>
                        <a:pt x="245770" y="128712"/>
                      </a:cubicBezTo>
                      <a:cubicBezTo>
                        <a:pt x="246969" y="125116"/>
                        <a:pt x="248168" y="120320"/>
                        <a:pt x="248168" y="116724"/>
                      </a:cubicBezTo>
                      <a:cubicBezTo>
                        <a:pt x="249367" y="108332"/>
                        <a:pt x="248168" y="101138"/>
                        <a:pt x="248168" y="92746"/>
                      </a:cubicBezTo>
                      <a:cubicBezTo>
                        <a:pt x="248168" y="91547"/>
                        <a:pt x="248168" y="89149"/>
                        <a:pt x="249367" y="87951"/>
                      </a:cubicBezTo>
                      <a:cubicBezTo>
                        <a:pt x="257759" y="77161"/>
                        <a:pt x="264952" y="66371"/>
                        <a:pt x="269748" y="54382"/>
                      </a:cubicBezTo>
                      <a:cubicBezTo>
                        <a:pt x="272146" y="48388"/>
                        <a:pt x="272146" y="48388"/>
                        <a:pt x="279339" y="48388"/>
                      </a:cubicBezTo>
                      <a:cubicBezTo>
                        <a:pt x="281737" y="48388"/>
                        <a:pt x="282936" y="48388"/>
                        <a:pt x="281737" y="51984"/>
                      </a:cubicBezTo>
                      <a:cubicBezTo>
                        <a:pt x="280538" y="59178"/>
                        <a:pt x="279339" y="67570"/>
                        <a:pt x="279339" y="75962"/>
                      </a:cubicBezTo>
                      <a:cubicBezTo>
                        <a:pt x="279339" y="80757"/>
                        <a:pt x="280538" y="86752"/>
                        <a:pt x="284134" y="91547"/>
                      </a:cubicBezTo>
                      <a:cubicBezTo>
                        <a:pt x="291328" y="101138"/>
                        <a:pt x="300919" y="99939"/>
                        <a:pt x="308112" y="91547"/>
                      </a:cubicBezTo>
                      <a:cubicBezTo>
                        <a:pt x="309311" y="90348"/>
                        <a:pt x="309311" y="90348"/>
                        <a:pt x="310510" y="91547"/>
                      </a:cubicBezTo>
                      <a:cubicBezTo>
                        <a:pt x="315305" y="98741"/>
                        <a:pt x="324896" y="101138"/>
                        <a:pt x="332090" y="96343"/>
                      </a:cubicBezTo>
                      <a:cubicBezTo>
                        <a:pt x="335686" y="93945"/>
                        <a:pt x="338084" y="91547"/>
                        <a:pt x="339283" y="89149"/>
                      </a:cubicBezTo>
                      <a:cubicBezTo>
                        <a:pt x="339283" y="89149"/>
                        <a:pt x="339283" y="87951"/>
                        <a:pt x="340482" y="87951"/>
                      </a:cubicBezTo>
                      <a:cubicBezTo>
                        <a:pt x="341681" y="93945"/>
                        <a:pt x="345277" y="98741"/>
                        <a:pt x="352471" y="99939"/>
                      </a:cubicBezTo>
                      <a:cubicBezTo>
                        <a:pt x="359664" y="101138"/>
                        <a:pt x="363260" y="97542"/>
                        <a:pt x="366857" y="91547"/>
                      </a:cubicBezTo>
                      <a:cubicBezTo>
                        <a:pt x="366857" y="92746"/>
                        <a:pt x="366857" y="93945"/>
                        <a:pt x="368056" y="95144"/>
                      </a:cubicBezTo>
                      <a:cubicBezTo>
                        <a:pt x="368056" y="98741"/>
                        <a:pt x="369255" y="98741"/>
                        <a:pt x="371653" y="99939"/>
                      </a:cubicBezTo>
                      <a:cubicBezTo>
                        <a:pt x="374050" y="99939"/>
                        <a:pt x="376448" y="101138"/>
                        <a:pt x="378846" y="99939"/>
                      </a:cubicBezTo>
                      <a:cubicBezTo>
                        <a:pt x="381244" y="99939"/>
                        <a:pt x="382443" y="98741"/>
                        <a:pt x="382443" y="96343"/>
                      </a:cubicBezTo>
                      <a:cubicBezTo>
                        <a:pt x="382443" y="92746"/>
                        <a:pt x="382443" y="89149"/>
                        <a:pt x="382443" y="85553"/>
                      </a:cubicBezTo>
                      <a:cubicBezTo>
                        <a:pt x="382443" y="74763"/>
                        <a:pt x="386039" y="65172"/>
                        <a:pt x="390835" y="55581"/>
                      </a:cubicBezTo>
                      <a:cubicBezTo>
                        <a:pt x="390835" y="54382"/>
                        <a:pt x="390835" y="54382"/>
                        <a:pt x="392034" y="54382"/>
                      </a:cubicBezTo>
                      <a:cubicBezTo>
                        <a:pt x="393232" y="54382"/>
                        <a:pt x="393232" y="55581"/>
                        <a:pt x="393232" y="56780"/>
                      </a:cubicBezTo>
                      <a:cubicBezTo>
                        <a:pt x="393232" y="63973"/>
                        <a:pt x="394431" y="69967"/>
                        <a:pt x="394431" y="77161"/>
                      </a:cubicBezTo>
                      <a:cubicBezTo>
                        <a:pt x="394431" y="81956"/>
                        <a:pt x="395630" y="85553"/>
                        <a:pt x="396829" y="90348"/>
                      </a:cubicBezTo>
                      <a:cubicBezTo>
                        <a:pt x="398028" y="95144"/>
                        <a:pt x="401625" y="97542"/>
                        <a:pt x="405221" y="96343"/>
                      </a:cubicBezTo>
                      <a:cubicBezTo>
                        <a:pt x="408818" y="96343"/>
                        <a:pt x="408818" y="95144"/>
                        <a:pt x="410017" y="91547"/>
                      </a:cubicBezTo>
                      <a:cubicBezTo>
                        <a:pt x="411216" y="79558"/>
                        <a:pt x="413613" y="67570"/>
                        <a:pt x="418409" y="55581"/>
                      </a:cubicBezTo>
                      <a:cubicBezTo>
                        <a:pt x="418409" y="54382"/>
                        <a:pt x="418409" y="53183"/>
                        <a:pt x="419608" y="53183"/>
                      </a:cubicBezTo>
                      <a:cubicBezTo>
                        <a:pt x="419608" y="53183"/>
                        <a:pt x="419608" y="53183"/>
                        <a:pt x="419608" y="53183"/>
                      </a:cubicBezTo>
                      <a:cubicBezTo>
                        <a:pt x="419608" y="54382"/>
                        <a:pt x="419608" y="55581"/>
                        <a:pt x="419608" y="57979"/>
                      </a:cubicBezTo>
                      <a:cubicBezTo>
                        <a:pt x="419608" y="66371"/>
                        <a:pt x="419608" y="74763"/>
                        <a:pt x="420807" y="81956"/>
                      </a:cubicBezTo>
                      <a:cubicBezTo>
                        <a:pt x="422006" y="87951"/>
                        <a:pt x="423204" y="92746"/>
                        <a:pt x="428000" y="96343"/>
                      </a:cubicBezTo>
                      <a:cubicBezTo>
                        <a:pt x="433994" y="102337"/>
                        <a:pt x="442387" y="99939"/>
                        <a:pt x="447182" y="92746"/>
                      </a:cubicBezTo>
                      <a:cubicBezTo>
                        <a:pt x="449580" y="89149"/>
                        <a:pt x="450779" y="84354"/>
                        <a:pt x="450779" y="80757"/>
                      </a:cubicBezTo>
                      <a:cubicBezTo>
                        <a:pt x="443585" y="75962"/>
                        <a:pt x="443585" y="75962"/>
                        <a:pt x="443585" y="74763"/>
                      </a:cubicBezTo>
                      <a:close/>
                      <a:moveTo>
                        <a:pt x="170241" y="61575"/>
                      </a:moveTo>
                      <a:cubicBezTo>
                        <a:pt x="170241" y="66371"/>
                        <a:pt x="170241" y="71166"/>
                        <a:pt x="167843" y="75962"/>
                      </a:cubicBezTo>
                      <a:cubicBezTo>
                        <a:pt x="166644" y="79558"/>
                        <a:pt x="165445" y="81956"/>
                        <a:pt x="163048" y="84354"/>
                      </a:cubicBezTo>
                      <a:cubicBezTo>
                        <a:pt x="159451" y="89149"/>
                        <a:pt x="153457" y="89149"/>
                        <a:pt x="151059" y="83155"/>
                      </a:cubicBezTo>
                      <a:cubicBezTo>
                        <a:pt x="148661" y="78360"/>
                        <a:pt x="148661" y="72365"/>
                        <a:pt x="148661" y="68769"/>
                      </a:cubicBezTo>
                      <a:cubicBezTo>
                        <a:pt x="148661" y="62774"/>
                        <a:pt x="148661" y="57979"/>
                        <a:pt x="149860" y="53183"/>
                      </a:cubicBezTo>
                      <a:cubicBezTo>
                        <a:pt x="151059" y="50785"/>
                        <a:pt x="151059" y="47189"/>
                        <a:pt x="153457" y="44791"/>
                      </a:cubicBezTo>
                      <a:cubicBezTo>
                        <a:pt x="157053" y="39995"/>
                        <a:pt x="163048" y="39995"/>
                        <a:pt x="166644" y="45990"/>
                      </a:cubicBezTo>
                      <a:cubicBezTo>
                        <a:pt x="169042" y="51984"/>
                        <a:pt x="170241" y="56780"/>
                        <a:pt x="170241" y="61575"/>
                      </a:cubicBezTo>
                      <a:close/>
                      <a:moveTo>
                        <a:pt x="225389" y="80757"/>
                      </a:moveTo>
                      <a:cubicBezTo>
                        <a:pt x="224190" y="83155"/>
                        <a:pt x="222992" y="85553"/>
                        <a:pt x="220594" y="86752"/>
                      </a:cubicBezTo>
                      <a:cubicBezTo>
                        <a:pt x="216997" y="89149"/>
                        <a:pt x="214599" y="89149"/>
                        <a:pt x="212202" y="85553"/>
                      </a:cubicBezTo>
                      <a:cubicBezTo>
                        <a:pt x="211003" y="83155"/>
                        <a:pt x="209804" y="80757"/>
                        <a:pt x="209804" y="78360"/>
                      </a:cubicBezTo>
                      <a:cubicBezTo>
                        <a:pt x="207406" y="68769"/>
                        <a:pt x="208605" y="60376"/>
                        <a:pt x="211003" y="50785"/>
                      </a:cubicBezTo>
                      <a:cubicBezTo>
                        <a:pt x="212202" y="48388"/>
                        <a:pt x="213401" y="45990"/>
                        <a:pt x="214599" y="43592"/>
                      </a:cubicBezTo>
                      <a:cubicBezTo>
                        <a:pt x="219395" y="39995"/>
                        <a:pt x="224190" y="41194"/>
                        <a:pt x="226588" y="45990"/>
                      </a:cubicBezTo>
                      <a:cubicBezTo>
                        <a:pt x="227787" y="50785"/>
                        <a:pt x="228986" y="54382"/>
                        <a:pt x="228986" y="59178"/>
                      </a:cubicBezTo>
                      <a:cubicBezTo>
                        <a:pt x="228986" y="67570"/>
                        <a:pt x="227787" y="74763"/>
                        <a:pt x="225389" y="80757"/>
                      </a:cubicBezTo>
                      <a:close/>
                      <a:moveTo>
                        <a:pt x="230185" y="109530"/>
                      </a:moveTo>
                      <a:cubicBezTo>
                        <a:pt x="230185" y="114326"/>
                        <a:pt x="230185" y="119121"/>
                        <a:pt x="228986" y="123917"/>
                      </a:cubicBezTo>
                      <a:cubicBezTo>
                        <a:pt x="228986" y="126315"/>
                        <a:pt x="227787" y="128712"/>
                        <a:pt x="226588" y="131110"/>
                      </a:cubicBezTo>
                      <a:cubicBezTo>
                        <a:pt x="225389" y="133508"/>
                        <a:pt x="222992" y="135906"/>
                        <a:pt x="219395" y="135906"/>
                      </a:cubicBezTo>
                      <a:cubicBezTo>
                        <a:pt x="215798" y="135906"/>
                        <a:pt x="212202" y="133508"/>
                        <a:pt x="212202" y="129911"/>
                      </a:cubicBezTo>
                      <a:cubicBezTo>
                        <a:pt x="212202" y="126315"/>
                        <a:pt x="213401" y="121519"/>
                        <a:pt x="215798" y="119121"/>
                      </a:cubicBezTo>
                      <a:cubicBezTo>
                        <a:pt x="219395" y="113127"/>
                        <a:pt x="224190" y="108332"/>
                        <a:pt x="228986" y="103536"/>
                      </a:cubicBezTo>
                      <a:cubicBezTo>
                        <a:pt x="228986" y="103536"/>
                        <a:pt x="230185" y="102337"/>
                        <a:pt x="230185" y="102337"/>
                      </a:cubicBezTo>
                      <a:cubicBezTo>
                        <a:pt x="230185" y="102337"/>
                        <a:pt x="230185" y="103536"/>
                        <a:pt x="230185" y="103536"/>
                      </a:cubicBezTo>
                      <a:cubicBezTo>
                        <a:pt x="230185" y="105934"/>
                        <a:pt x="230185" y="108332"/>
                        <a:pt x="230185" y="109530"/>
                      </a:cubicBezTo>
                      <a:close/>
                      <a:moveTo>
                        <a:pt x="330891" y="77161"/>
                      </a:moveTo>
                      <a:cubicBezTo>
                        <a:pt x="329692" y="80757"/>
                        <a:pt x="328493" y="83155"/>
                        <a:pt x="326095" y="85553"/>
                      </a:cubicBezTo>
                      <a:cubicBezTo>
                        <a:pt x="322499" y="89149"/>
                        <a:pt x="317703" y="87951"/>
                        <a:pt x="315305" y="84354"/>
                      </a:cubicBezTo>
                      <a:cubicBezTo>
                        <a:pt x="312908" y="80757"/>
                        <a:pt x="312908" y="75962"/>
                        <a:pt x="312908" y="72365"/>
                      </a:cubicBezTo>
                      <a:cubicBezTo>
                        <a:pt x="312908" y="71166"/>
                        <a:pt x="312908" y="69967"/>
                        <a:pt x="312908" y="67570"/>
                      </a:cubicBezTo>
                      <a:cubicBezTo>
                        <a:pt x="312908" y="61575"/>
                        <a:pt x="312908" y="55581"/>
                        <a:pt x="315305" y="50785"/>
                      </a:cubicBezTo>
                      <a:cubicBezTo>
                        <a:pt x="316504" y="48388"/>
                        <a:pt x="316504" y="47189"/>
                        <a:pt x="317703" y="45990"/>
                      </a:cubicBezTo>
                      <a:cubicBezTo>
                        <a:pt x="321300" y="41194"/>
                        <a:pt x="327294" y="42393"/>
                        <a:pt x="330891" y="47189"/>
                      </a:cubicBezTo>
                      <a:cubicBezTo>
                        <a:pt x="332090" y="49586"/>
                        <a:pt x="332090" y="53183"/>
                        <a:pt x="333288" y="55581"/>
                      </a:cubicBezTo>
                      <a:cubicBezTo>
                        <a:pt x="333288" y="62774"/>
                        <a:pt x="333288" y="69967"/>
                        <a:pt x="330891" y="771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45" name="Graphic 1">
                <a:extLst>
                  <a:ext uri="{FF2B5EF4-FFF2-40B4-BE49-F238E27FC236}">
                    <a16:creationId xmlns:a16="http://schemas.microsoft.com/office/drawing/2014/main" id="{EC5AA18A-EE0E-4961-B612-881C0997F60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133075" cy="122285"/>
                <a:chOff x="5199100" y="1436590"/>
                <a:chExt cx="133075" cy="122285"/>
              </a:xfrm>
              <a:noFill/>
            </p:grpSpPr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4082E460-D346-4130-AC2D-3A24DFB90745}"/>
                    </a:ext>
                  </a:extLst>
                </p:cNvPr>
                <p:cNvSpPr/>
                <p:nvPr/>
              </p:nvSpPr>
              <p:spPr>
                <a:xfrm>
                  <a:off x="5199100" y="1436590"/>
                  <a:ext cx="133075" cy="122285"/>
                </a:xfrm>
                <a:custGeom>
                  <a:avLst/>
                  <a:gdLst>
                    <a:gd name="connsiteX0" fmla="*/ 94711 w 133075"/>
                    <a:gd name="connsiteY0" fmla="*/ 11989 h 122285"/>
                    <a:gd name="connsiteX1" fmla="*/ 89916 w 133075"/>
                    <a:gd name="connsiteY1" fmla="*/ 5994 h 122285"/>
                    <a:gd name="connsiteX2" fmla="*/ 76728 w 133075"/>
                    <a:gd name="connsiteY2" fmla="*/ 0 h 122285"/>
                    <a:gd name="connsiteX3" fmla="*/ 71933 w 133075"/>
                    <a:gd name="connsiteY3" fmla="*/ 0 h 122285"/>
                    <a:gd name="connsiteX4" fmla="*/ 61143 w 133075"/>
                    <a:gd name="connsiteY4" fmla="*/ 0 h 122285"/>
                    <a:gd name="connsiteX5" fmla="*/ 56347 w 133075"/>
                    <a:gd name="connsiteY5" fmla="*/ 0 h 122285"/>
                    <a:gd name="connsiteX6" fmla="*/ 43160 w 133075"/>
                    <a:gd name="connsiteY6" fmla="*/ 5994 h 122285"/>
                    <a:gd name="connsiteX7" fmla="*/ 38364 w 133075"/>
                    <a:gd name="connsiteY7" fmla="*/ 11989 h 122285"/>
                    <a:gd name="connsiteX8" fmla="*/ 25176 w 133075"/>
                    <a:gd name="connsiteY8" fmla="*/ 17983 h 122285"/>
                    <a:gd name="connsiteX9" fmla="*/ 17983 w 133075"/>
                    <a:gd name="connsiteY9" fmla="*/ 17983 h 122285"/>
                    <a:gd name="connsiteX10" fmla="*/ 0 w 133075"/>
                    <a:gd name="connsiteY10" fmla="*/ 35966 h 122285"/>
                    <a:gd name="connsiteX11" fmla="*/ 0 w 133075"/>
                    <a:gd name="connsiteY11" fmla="*/ 104303 h 122285"/>
                    <a:gd name="connsiteX12" fmla="*/ 17983 w 133075"/>
                    <a:gd name="connsiteY12" fmla="*/ 122286 h 122285"/>
                    <a:gd name="connsiteX13" fmla="*/ 115092 w 133075"/>
                    <a:gd name="connsiteY13" fmla="*/ 122286 h 122285"/>
                    <a:gd name="connsiteX14" fmla="*/ 133076 w 133075"/>
                    <a:gd name="connsiteY14" fmla="*/ 104303 h 122285"/>
                    <a:gd name="connsiteX15" fmla="*/ 133076 w 133075"/>
                    <a:gd name="connsiteY15" fmla="*/ 35966 h 122285"/>
                    <a:gd name="connsiteX16" fmla="*/ 115092 w 133075"/>
                    <a:gd name="connsiteY16" fmla="*/ 17983 h 122285"/>
                    <a:gd name="connsiteX17" fmla="*/ 107899 w 133075"/>
                    <a:gd name="connsiteY17" fmla="*/ 17983 h 122285"/>
                    <a:gd name="connsiteX18" fmla="*/ 94711 w 133075"/>
                    <a:gd name="connsiteY18" fmla="*/ 11989 h 12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75" h="122285">
                      <a:moveTo>
                        <a:pt x="94711" y="11989"/>
                      </a:moveTo>
                      <a:lnTo>
                        <a:pt x="89916" y="5994"/>
                      </a:lnTo>
                      <a:cubicBezTo>
                        <a:pt x="86319" y="2398"/>
                        <a:pt x="81524" y="0"/>
                        <a:pt x="76728" y="0"/>
                      </a:cubicBezTo>
                      <a:lnTo>
                        <a:pt x="71933" y="0"/>
                      </a:lnTo>
                      <a:lnTo>
                        <a:pt x="61143" y="0"/>
                      </a:lnTo>
                      <a:lnTo>
                        <a:pt x="56347" y="0"/>
                      </a:lnTo>
                      <a:cubicBezTo>
                        <a:pt x="51552" y="0"/>
                        <a:pt x="46756" y="2398"/>
                        <a:pt x="43160" y="5994"/>
                      </a:cubicBezTo>
                      <a:lnTo>
                        <a:pt x="38364" y="11989"/>
                      </a:lnTo>
                      <a:cubicBezTo>
                        <a:pt x="34767" y="15585"/>
                        <a:pt x="29972" y="17983"/>
                        <a:pt x="25176" y="17983"/>
                      </a:cubicBezTo>
                      <a:lnTo>
                        <a:pt x="17983" y="17983"/>
                      </a:lnTo>
                      <a:cubicBezTo>
                        <a:pt x="8392" y="17983"/>
                        <a:pt x="0" y="26375"/>
                        <a:pt x="0" y="35966"/>
                      </a:cubicBezTo>
                      <a:lnTo>
                        <a:pt x="0" y="104303"/>
                      </a:lnTo>
                      <a:cubicBezTo>
                        <a:pt x="0" y="113894"/>
                        <a:pt x="8392" y="122286"/>
                        <a:pt x="17983" y="122286"/>
                      </a:cubicBezTo>
                      <a:lnTo>
                        <a:pt x="115092" y="122286"/>
                      </a:lnTo>
                      <a:cubicBezTo>
                        <a:pt x="124683" y="122286"/>
                        <a:pt x="133076" y="113894"/>
                        <a:pt x="133076" y="104303"/>
                      </a:cubicBezTo>
                      <a:lnTo>
                        <a:pt x="133076" y="35966"/>
                      </a:lnTo>
                      <a:cubicBezTo>
                        <a:pt x="133076" y="26375"/>
                        <a:pt x="124683" y="17983"/>
                        <a:pt x="115092" y="17983"/>
                      </a:cubicBezTo>
                      <a:lnTo>
                        <a:pt x="107899" y="17983"/>
                      </a:lnTo>
                      <a:cubicBezTo>
                        <a:pt x="103104" y="17983"/>
                        <a:pt x="98308" y="15585"/>
                        <a:pt x="94711" y="11989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47" name="Vrije vorm: vorm 346">
                  <a:extLst>
                    <a:ext uri="{FF2B5EF4-FFF2-40B4-BE49-F238E27FC236}">
                      <a16:creationId xmlns:a16="http://schemas.microsoft.com/office/drawing/2014/main" id="{E92048EB-DFFE-4742-BF2E-EC9D6EFB1A05}"/>
                    </a:ext>
                  </a:extLst>
                </p:cNvPr>
                <p:cNvSpPr/>
                <p:nvPr/>
              </p:nvSpPr>
              <p:spPr>
                <a:xfrm>
                  <a:off x="5236265" y="1476153"/>
                  <a:ext cx="59943" cy="59943"/>
                </a:xfrm>
                <a:custGeom>
                  <a:avLst/>
                  <a:gdLst>
                    <a:gd name="connsiteX0" fmla="*/ 59944 w 59943"/>
                    <a:gd name="connsiteY0" fmla="*/ 29972 h 59943"/>
                    <a:gd name="connsiteX1" fmla="*/ 29972 w 59943"/>
                    <a:gd name="connsiteY1" fmla="*/ 59944 h 59943"/>
                    <a:gd name="connsiteX2" fmla="*/ 0 w 59943"/>
                    <a:gd name="connsiteY2" fmla="*/ 29972 h 59943"/>
                    <a:gd name="connsiteX3" fmla="*/ 29972 w 59943"/>
                    <a:gd name="connsiteY3" fmla="*/ 0 h 59943"/>
                    <a:gd name="connsiteX4" fmla="*/ 59944 w 59943"/>
                    <a:gd name="connsiteY4" fmla="*/ 29972 h 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43" h="59943">
                      <a:moveTo>
                        <a:pt x="59944" y="29972"/>
                      </a:moveTo>
                      <a:cubicBezTo>
                        <a:pt x="59944" y="46525"/>
                        <a:pt x="46525" y="59944"/>
                        <a:pt x="29972" y="59944"/>
                      </a:cubicBezTo>
                      <a:cubicBezTo>
                        <a:pt x="13419" y="59944"/>
                        <a:pt x="0" y="46525"/>
                        <a:pt x="0" y="29972"/>
                      </a:cubicBezTo>
                      <a:cubicBezTo>
                        <a:pt x="0" y="13419"/>
                        <a:pt x="13419" y="0"/>
                        <a:pt x="29972" y="0"/>
                      </a:cubicBezTo>
                      <a:cubicBezTo>
                        <a:pt x="46525" y="0"/>
                        <a:pt x="59944" y="13419"/>
                        <a:pt x="59944" y="29972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  <p:grpSp>
          <p:nvGrpSpPr>
            <p:cNvPr id="333" name="Graphic 1">
              <a:extLst>
                <a:ext uri="{FF2B5EF4-FFF2-40B4-BE49-F238E27FC236}">
                  <a16:creationId xmlns:a16="http://schemas.microsoft.com/office/drawing/2014/main" id="{D12CCB23-3B78-4961-9170-6E602E01F9C7}"/>
                </a:ext>
              </a:extLst>
            </p:cNvPr>
            <p:cNvGrpSpPr/>
            <p:nvPr/>
          </p:nvGrpSpPr>
          <p:grpSpPr>
            <a:xfrm>
              <a:off x="6564623" y="1412612"/>
              <a:ext cx="432795" cy="177434"/>
              <a:chOff x="6564623" y="1412612"/>
              <a:chExt cx="432795" cy="177434"/>
            </a:xfrm>
          </p:grpSpPr>
          <p:sp>
            <p:nvSpPr>
              <p:cNvPr id="334" name="Vrije vorm: vorm 333">
                <a:extLst>
                  <a:ext uri="{FF2B5EF4-FFF2-40B4-BE49-F238E27FC236}">
                    <a16:creationId xmlns:a16="http://schemas.microsoft.com/office/drawing/2014/main" id="{703E5A23-5E6C-4053-AC0F-3130122CE289}"/>
                  </a:ext>
                </a:extLst>
              </p:cNvPr>
              <p:cNvSpPr/>
              <p:nvPr/>
            </p:nvSpPr>
            <p:spPr>
              <a:xfrm>
                <a:off x="6564623" y="1412612"/>
                <a:ext cx="177434" cy="177434"/>
              </a:xfrm>
              <a:custGeom>
                <a:avLst/>
                <a:gdLst>
                  <a:gd name="connsiteX0" fmla="*/ 177434 w 177434"/>
                  <a:gd name="connsiteY0" fmla="*/ 88717 h 177434"/>
                  <a:gd name="connsiteX1" fmla="*/ 88717 w 177434"/>
                  <a:gd name="connsiteY1" fmla="*/ 177434 h 177434"/>
                  <a:gd name="connsiteX2" fmla="*/ 0 w 177434"/>
                  <a:gd name="connsiteY2" fmla="*/ 88717 h 177434"/>
                  <a:gd name="connsiteX3" fmla="*/ 88717 w 177434"/>
                  <a:gd name="connsiteY3" fmla="*/ 0 h 177434"/>
                  <a:gd name="connsiteX4" fmla="*/ 177434 w 177434"/>
                  <a:gd name="connsiteY4" fmla="*/ 88717 h 17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34" h="177434">
                    <a:moveTo>
                      <a:pt x="177434" y="88717"/>
                    </a:moveTo>
                    <a:cubicBezTo>
                      <a:pt x="177434" y="137714"/>
                      <a:pt x="137714" y="177434"/>
                      <a:pt x="88717" y="177434"/>
                    </a:cubicBezTo>
                    <a:cubicBezTo>
                      <a:pt x="39720" y="177434"/>
                      <a:pt x="0" y="137714"/>
                      <a:pt x="0" y="88717"/>
                    </a:cubicBezTo>
                    <a:cubicBezTo>
                      <a:pt x="0" y="39720"/>
                      <a:pt x="39720" y="0"/>
                      <a:pt x="88717" y="0"/>
                    </a:cubicBezTo>
                    <a:cubicBezTo>
                      <a:pt x="137714" y="0"/>
                      <a:pt x="177434" y="39720"/>
                      <a:pt x="177434" y="88717"/>
                    </a:cubicBezTo>
                    <a:close/>
                  </a:path>
                </a:pathLst>
              </a:custGeom>
              <a:solidFill>
                <a:srgbClr val="FFB310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35" name="Graphic 1">
                <a:extLst>
                  <a:ext uri="{FF2B5EF4-FFF2-40B4-BE49-F238E27FC236}">
                    <a16:creationId xmlns:a16="http://schemas.microsoft.com/office/drawing/2014/main" id="{9ACEF1E4-1308-4849-80BA-D91F1F952CF8}"/>
                  </a:ext>
                </a:extLst>
              </p:cNvPr>
              <p:cNvGrpSpPr/>
              <p:nvPr/>
            </p:nvGrpSpPr>
            <p:grpSpPr>
              <a:xfrm>
                <a:off x="6864343" y="1442584"/>
                <a:ext cx="133075" cy="117490"/>
                <a:chOff x="6864343" y="1442584"/>
                <a:chExt cx="133075" cy="117490"/>
              </a:xfrm>
              <a:noFill/>
            </p:grpSpPr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F828CD49-F1FD-47E0-927E-BACA2059B810}"/>
                    </a:ext>
                  </a:extLst>
                </p:cNvPr>
                <p:cNvSpPr/>
                <p:nvPr/>
              </p:nvSpPr>
              <p:spPr>
                <a:xfrm>
                  <a:off x="6864343" y="1442584"/>
                  <a:ext cx="133075" cy="117490"/>
                </a:xfrm>
                <a:custGeom>
                  <a:avLst/>
                  <a:gdLst>
                    <a:gd name="connsiteX0" fmla="*/ 0 w 133075"/>
                    <a:gd name="connsiteY0" fmla="*/ 0 h 117490"/>
                    <a:gd name="connsiteX1" fmla="*/ 133076 w 133075"/>
                    <a:gd name="connsiteY1" fmla="*/ 0 h 117490"/>
                    <a:gd name="connsiteX2" fmla="*/ 58745 w 133075"/>
                    <a:gd name="connsiteY2" fmla="*/ 117490 h 117490"/>
                    <a:gd name="connsiteX3" fmla="*/ 47955 w 133075"/>
                    <a:gd name="connsiteY3" fmla="*/ 47955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5" h="117490">
                      <a:moveTo>
                        <a:pt x="0" y="0"/>
                      </a:moveTo>
                      <a:lnTo>
                        <a:pt x="133076" y="0"/>
                      </a:lnTo>
                      <a:lnTo>
                        <a:pt x="58745" y="117490"/>
                      </a:lnTo>
                      <a:lnTo>
                        <a:pt x="47955" y="47955"/>
                      </a:ln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43" name="Vrije vorm: vorm 342">
                  <a:extLst>
                    <a:ext uri="{FF2B5EF4-FFF2-40B4-BE49-F238E27FC236}">
                      <a16:creationId xmlns:a16="http://schemas.microsoft.com/office/drawing/2014/main" id="{706141A8-EC29-4527-901F-78130FAEC182}"/>
                    </a:ext>
                  </a:extLst>
                </p:cNvPr>
                <p:cNvSpPr/>
                <p:nvPr/>
              </p:nvSpPr>
              <p:spPr>
                <a:xfrm>
                  <a:off x="6912298" y="1442584"/>
                  <a:ext cx="85120" cy="47955"/>
                </a:xfrm>
                <a:custGeom>
                  <a:avLst/>
                  <a:gdLst>
                    <a:gd name="connsiteX0" fmla="*/ 0 w 85120"/>
                    <a:gd name="connsiteY0" fmla="*/ 47955 h 47955"/>
                    <a:gd name="connsiteX1" fmla="*/ 85121 w 85120"/>
                    <a:gd name="connsiteY1" fmla="*/ 0 h 4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120" h="47955">
                      <a:moveTo>
                        <a:pt x="0" y="47955"/>
                      </a:moveTo>
                      <a:lnTo>
                        <a:pt x="85121" y="0"/>
                      </a:lnTo>
                    </a:path>
                  </a:pathLst>
                </a:custGeom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grpSp>
            <p:nvGrpSpPr>
              <p:cNvPr id="336" name="Graphic 1">
                <a:extLst>
                  <a:ext uri="{FF2B5EF4-FFF2-40B4-BE49-F238E27FC236}">
                    <a16:creationId xmlns:a16="http://schemas.microsoft.com/office/drawing/2014/main" id="{94A4CA3D-4884-43D3-9BB5-39FA2FE34652}"/>
                  </a:ext>
                </a:extLst>
              </p:cNvPr>
              <p:cNvGrpSpPr/>
              <p:nvPr/>
            </p:nvGrpSpPr>
            <p:grpSpPr>
              <a:xfrm>
                <a:off x="6610181" y="1447380"/>
                <a:ext cx="83921" cy="103103"/>
                <a:chOff x="6610181" y="1447380"/>
                <a:chExt cx="83921" cy="103103"/>
              </a:xfrm>
              <a:noFill/>
            </p:grpSpPr>
            <p:sp>
              <p:nvSpPr>
                <p:cNvPr id="337" name="Vrije vorm: vorm 336">
                  <a:extLst>
                    <a:ext uri="{FF2B5EF4-FFF2-40B4-BE49-F238E27FC236}">
                      <a16:creationId xmlns:a16="http://schemas.microsoft.com/office/drawing/2014/main" id="{65F2A19E-BF1A-434E-A307-3BD5FDC9F066}"/>
                    </a:ext>
                  </a:extLst>
                </p:cNvPr>
                <p:cNvSpPr/>
                <p:nvPr/>
              </p:nvSpPr>
              <p:spPr>
                <a:xfrm>
                  <a:off x="6610181" y="1466562"/>
                  <a:ext cx="83921" cy="83921"/>
                </a:xfrm>
                <a:custGeom>
                  <a:avLst/>
                  <a:gdLst>
                    <a:gd name="connsiteX0" fmla="*/ 55148 w 83921"/>
                    <a:gd name="connsiteY0" fmla="*/ 83922 h 83921"/>
                    <a:gd name="connsiteX1" fmla="*/ 28773 w 83921"/>
                    <a:gd name="connsiteY1" fmla="*/ 83922 h 83921"/>
                    <a:gd name="connsiteX2" fmla="*/ 0 w 83921"/>
                    <a:gd name="connsiteY2" fmla="*/ 55148 h 83921"/>
                    <a:gd name="connsiteX3" fmla="*/ 0 w 83921"/>
                    <a:gd name="connsiteY3" fmla="*/ 28773 h 83921"/>
                    <a:gd name="connsiteX4" fmla="*/ 28773 w 83921"/>
                    <a:gd name="connsiteY4" fmla="*/ 0 h 83921"/>
                    <a:gd name="connsiteX5" fmla="*/ 55148 w 83921"/>
                    <a:gd name="connsiteY5" fmla="*/ 0 h 83921"/>
                    <a:gd name="connsiteX6" fmla="*/ 83922 w 83921"/>
                    <a:gd name="connsiteY6" fmla="*/ 28773 h 83921"/>
                    <a:gd name="connsiteX7" fmla="*/ 83922 w 83921"/>
                    <a:gd name="connsiteY7" fmla="*/ 55148 h 83921"/>
                    <a:gd name="connsiteX8" fmla="*/ 55148 w 83921"/>
                    <a:gd name="connsiteY8" fmla="*/ 83922 h 8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21" h="83921">
                      <a:moveTo>
                        <a:pt x="55148" y="83922"/>
                      </a:moveTo>
                      <a:lnTo>
                        <a:pt x="28773" y="83922"/>
                      </a:lnTo>
                      <a:cubicBezTo>
                        <a:pt x="13188" y="83922"/>
                        <a:pt x="0" y="70734"/>
                        <a:pt x="0" y="55148"/>
                      </a:cubicBezTo>
                      <a:lnTo>
                        <a:pt x="0" y="28773"/>
                      </a:lnTo>
                      <a:cubicBezTo>
                        <a:pt x="0" y="13188"/>
                        <a:pt x="13188" y="0"/>
                        <a:pt x="28773" y="0"/>
                      </a:cubicBezTo>
                      <a:lnTo>
                        <a:pt x="55148" y="0"/>
                      </a:lnTo>
                      <a:cubicBezTo>
                        <a:pt x="70734" y="0"/>
                        <a:pt x="83922" y="13188"/>
                        <a:pt x="83922" y="28773"/>
                      </a:cubicBezTo>
                      <a:lnTo>
                        <a:pt x="83922" y="55148"/>
                      </a:lnTo>
                      <a:cubicBezTo>
                        <a:pt x="83922" y="70734"/>
                        <a:pt x="70734" y="83922"/>
                        <a:pt x="55148" y="83922"/>
                      </a:cubicBezTo>
                      <a:close/>
                    </a:path>
                  </a:pathLst>
                </a:custGeom>
                <a:noFill/>
                <a:ln w="9441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38" name="Vrije vorm: vorm 337">
                  <a:extLst>
                    <a:ext uri="{FF2B5EF4-FFF2-40B4-BE49-F238E27FC236}">
                      <a16:creationId xmlns:a16="http://schemas.microsoft.com/office/drawing/2014/main" id="{08112007-52E1-4F11-BA9E-3C096C9A7230}"/>
                    </a:ext>
                  </a:extLst>
                </p:cNvPr>
                <p:cNvSpPr/>
                <p:nvPr/>
              </p:nvSpPr>
              <p:spPr>
                <a:xfrm>
                  <a:off x="6624567" y="1501329"/>
                  <a:ext cx="55148" cy="13187"/>
                </a:xfrm>
                <a:custGeom>
                  <a:avLst/>
                  <a:gdLst>
                    <a:gd name="connsiteX0" fmla="*/ 0 w 55148"/>
                    <a:gd name="connsiteY0" fmla="*/ 7193 h 13187"/>
                    <a:gd name="connsiteX1" fmla="*/ 26375 w 55148"/>
                    <a:gd name="connsiteY1" fmla="*/ 0 h 13187"/>
                    <a:gd name="connsiteX2" fmla="*/ 26375 w 55148"/>
                    <a:gd name="connsiteY2" fmla="*/ 13188 h 13187"/>
                    <a:gd name="connsiteX3" fmla="*/ 55149 w 55148"/>
                    <a:gd name="connsiteY3" fmla="*/ 4796 h 13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8" h="13187">
                      <a:moveTo>
                        <a:pt x="0" y="7193"/>
                      </a:moveTo>
                      <a:lnTo>
                        <a:pt x="26375" y="0"/>
                      </a:lnTo>
                      <a:lnTo>
                        <a:pt x="26375" y="13188"/>
                      </a:lnTo>
                      <a:lnTo>
                        <a:pt x="55149" y="4796"/>
                      </a:lnTo>
                    </a:path>
                  </a:pathLst>
                </a:custGeom>
                <a:noFill/>
                <a:ln w="944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grpSp>
              <p:nvGrpSpPr>
                <p:cNvPr id="339" name="Graphic 1">
                  <a:extLst>
                    <a:ext uri="{FF2B5EF4-FFF2-40B4-BE49-F238E27FC236}">
                      <a16:creationId xmlns:a16="http://schemas.microsoft.com/office/drawing/2014/main" id="{ABA9BA76-29B8-4732-8AD6-3C74C4DEDED8}"/>
                    </a:ext>
                  </a:extLst>
                </p:cNvPr>
                <p:cNvGrpSpPr/>
                <p:nvPr/>
              </p:nvGrpSpPr>
              <p:grpSpPr>
                <a:xfrm>
                  <a:off x="6635357" y="1447380"/>
                  <a:ext cx="33568" cy="17983"/>
                  <a:chOff x="6635357" y="1447380"/>
                  <a:chExt cx="33568" cy="17983"/>
                </a:xfrm>
              </p:grpSpPr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C5806EE5-3BC5-4812-A7F9-33C3316606A9}"/>
                      </a:ext>
                    </a:extLst>
                  </p:cNvPr>
                  <p:cNvSpPr/>
                  <p:nvPr/>
                </p:nvSpPr>
                <p:spPr>
                  <a:xfrm>
                    <a:off x="6635357" y="1447380"/>
                    <a:ext cx="17983" cy="17983"/>
                  </a:xfrm>
                  <a:custGeom>
                    <a:avLst/>
                    <a:gdLst>
                      <a:gd name="connsiteX0" fmla="*/ 17983 w 17983"/>
                      <a:gd name="connsiteY0" fmla="*/ 17983 h 17983"/>
                      <a:gd name="connsiteX1" fmla="*/ 0 w 17983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983" h="17983">
                        <a:moveTo>
                          <a:pt x="17983" y="17983"/>
                        </a:moveTo>
                        <a:lnTo>
                          <a:pt x="0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41" name="Vrije vorm: vorm 340">
                    <a:extLst>
                      <a:ext uri="{FF2B5EF4-FFF2-40B4-BE49-F238E27FC236}">
                        <a16:creationId xmlns:a16="http://schemas.microsoft.com/office/drawing/2014/main" id="{FC200609-CD9E-4328-9B65-DBF01F9FBF1C}"/>
                      </a:ext>
                    </a:extLst>
                  </p:cNvPr>
                  <p:cNvSpPr/>
                  <p:nvPr/>
                </p:nvSpPr>
                <p:spPr>
                  <a:xfrm>
                    <a:off x="6649744" y="1447380"/>
                    <a:ext cx="19182" cy="17983"/>
                  </a:xfrm>
                  <a:custGeom>
                    <a:avLst/>
                    <a:gdLst>
                      <a:gd name="connsiteX0" fmla="*/ 0 w 19182"/>
                      <a:gd name="connsiteY0" fmla="*/ 17983 h 17983"/>
                      <a:gd name="connsiteX1" fmla="*/ 19182 w 19182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182" h="17983">
                        <a:moveTo>
                          <a:pt x="0" y="17983"/>
                        </a:moveTo>
                        <a:lnTo>
                          <a:pt x="19182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</p:grpSp>
        <p:grpSp>
          <p:nvGrpSpPr>
            <p:cNvPr id="368" name="Groep 367">
              <a:extLst>
                <a:ext uri="{FF2B5EF4-FFF2-40B4-BE49-F238E27FC236}">
                  <a16:creationId xmlns:a16="http://schemas.microsoft.com/office/drawing/2014/main" id="{8C0014AC-3116-499E-9734-79E02B385B91}"/>
                </a:ext>
              </a:extLst>
            </p:cNvPr>
            <p:cNvGrpSpPr/>
            <p:nvPr userDrawn="1"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</p:grpSpPr>
          <p:sp>
            <p:nvSpPr>
              <p:cNvPr id="351" name="Vrije vorm: vorm 350">
                <a:extLst>
                  <a:ext uri="{FF2B5EF4-FFF2-40B4-BE49-F238E27FC236}">
                    <a16:creationId xmlns:a16="http://schemas.microsoft.com/office/drawing/2014/main" id="{5A61AFAD-984B-47DD-A304-D77529677BA3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352" name="Graphic 1">
                <a:extLst>
                  <a:ext uri="{FF2B5EF4-FFF2-40B4-BE49-F238E27FC236}">
                    <a16:creationId xmlns:a16="http://schemas.microsoft.com/office/drawing/2014/main" id="{BFDB2CD9-1029-4C29-8A13-76B5D0797DE1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AD2D4793-2F9D-4011-955C-9D27DB5AD09A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C30BC72C-61A8-44A5-B274-CB42EC7A98D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sp>
            <p:nvSpPr>
              <p:cNvPr id="353" name="Vrije vorm: vorm 352">
                <a:extLst>
                  <a:ext uri="{FF2B5EF4-FFF2-40B4-BE49-F238E27FC236}">
                    <a16:creationId xmlns:a16="http://schemas.microsoft.com/office/drawing/2014/main" id="{68C50781-B6EE-4E61-951E-F4AEE42D65CE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4" name="Vrije vorm: vorm 353">
                <a:extLst>
                  <a:ext uri="{FF2B5EF4-FFF2-40B4-BE49-F238E27FC236}">
                    <a16:creationId xmlns:a16="http://schemas.microsoft.com/office/drawing/2014/main" id="{2E10A9BE-3283-4C88-BDD7-B1B24E5150B4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E7DA5558-105D-442B-9FF4-4ECEFF2483E1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358" name="Tekstvak 357">
              <a:extLst>
                <a:ext uri="{FF2B5EF4-FFF2-40B4-BE49-F238E27FC236}">
                  <a16:creationId xmlns:a16="http://schemas.microsoft.com/office/drawing/2014/main" id="{85737FC9-A4DB-4D15-9F0D-3859E03476EA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CD13AEED-CE53-47E4-8156-61C748BC039B}"/>
                </a:ext>
              </a:extLst>
            </p:cNvPr>
            <p:cNvSpPr/>
            <p:nvPr userDrawn="1"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6379CB70-182B-449D-8EAB-9A14070EC63D}"/>
                </a:ext>
              </a:extLst>
            </p:cNvPr>
            <p:cNvSpPr/>
            <p:nvPr userDrawn="1"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21479676-6D68-49CF-B466-6BE6820E83C6}"/>
                </a:ext>
              </a:extLst>
            </p:cNvPr>
            <p:cNvSpPr/>
            <p:nvPr userDrawn="1"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9670AF08-BC3F-48CC-9142-032C1FFF32ED}"/>
                </a:ext>
              </a:extLst>
            </p:cNvPr>
            <p:cNvSpPr/>
            <p:nvPr userDrawn="1"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7CCD9BD7-27FD-436A-B782-DBF77722DBCB}"/>
                </a:ext>
              </a:extLst>
            </p:cNvPr>
            <p:cNvSpPr/>
            <p:nvPr userDrawn="1"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6A39F64C-257B-405F-8FD7-F1395FDD64CC}"/>
                </a:ext>
              </a:extLst>
            </p:cNvPr>
            <p:cNvSpPr/>
            <p:nvPr userDrawn="1"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42E36BC9-E3AB-45A9-A032-981A444F5016}"/>
                </a:ext>
              </a:extLst>
            </p:cNvPr>
            <p:cNvSpPr/>
            <p:nvPr userDrawn="1"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4442C38-F7F3-4062-8C71-E95A8E5A7D38}"/>
                </a:ext>
              </a:extLst>
            </p:cNvPr>
            <p:cNvSpPr/>
            <p:nvPr userDrawn="1"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A1534E54-BCA2-4AA1-AADF-538DDE718AD0}"/>
                </a:ext>
              </a:extLst>
            </p:cNvPr>
            <p:cNvSpPr/>
            <p:nvPr userDrawn="1"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2D41481-E45B-4D6C-8C66-9A56BAFE827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-32657" y="4469448"/>
            <a:ext cx="12224657" cy="13899744"/>
          </a:xfrm>
          <a:custGeom>
            <a:avLst/>
            <a:gdLst>
              <a:gd name="connsiteX0" fmla="*/ 13221 w 12224657"/>
              <a:gd name="connsiteY0" fmla="*/ 0 h 13899744"/>
              <a:gd name="connsiteX1" fmla="*/ 6512976 w 12224657"/>
              <a:gd name="connsiteY1" fmla="*/ 4341454 h 13899744"/>
              <a:gd name="connsiteX2" fmla="*/ 6518132 w 12224657"/>
              <a:gd name="connsiteY2" fmla="*/ 4471770 h 13899744"/>
              <a:gd name="connsiteX3" fmla="*/ 6523602 w 12224657"/>
              <a:gd name="connsiteY3" fmla="*/ 4471770 h 13899744"/>
              <a:gd name="connsiteX4" fmla="*/ 9277891 w 12224657"/>
              <a:gd name="connsiteY4" fmla="*/ 10222425 h 13899744"/>
              <a:gd name="connsiteX5" fmla="*/ 12224657 w 12224657"/>
              <a:gd name="connsiteY5" fmla="*/ 9511567 h 13899744"/>
              <a:gd name="connsiteX6" fmla="*/ 12224657 w 12224657"/>
              <a:gd name="connsiteY6" fmla="*/ 13899744 h 13899744"/>
              <a:gd name="connsiteX7" fmla="*/ 6528186 w 12224657"/>
              <a:gd name="connsiteY7" fmla="*/ 13899744 h 13899744"/>
              <a:gd name="connsiteX8" fmla="*/ 840878 w 12224657"/>
              <a:gd name="connsiteY8" fmla="*/ 8536417 h 13899744"/>
              <a:gd name="connsiteX9" fmla="*/ 15967 w 12224657"/>
              <a:gd name="connsiteY9" fmla="*/ 8641223 h 13899744"/>
              <a:gd name="connsiteX10" fmla="*/ 15967 w 12224657"/>
              <a:gd name="connsiteY10" fmla="*/ 4625262 h 13899744"/>
              <a:gd name="connsiteX11" fmla="*/ 0 w 12224657"/>
              <a:gd name="connsiteY11" fmla="*/ 4625262 h 13899744"/>
              <a:gd name="connsiteX12" fmla="*/ 13221 w 12224657"/>
              <a:gd name="connsiteY12" fmla="*/ 0 h 138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4657" h="13899744">
                <a:moveTo>
                  <a:pt x="13221" y="0"/>
                </a:moveTo>
                <a:cubicBezTo>
                  <a:pt x="1903097" y="2903186"/>
                  <a:pt x="6262122" y="1545663"/>
                  <a:pt x="6512976" y="4341454"/>
                </a:cubicBezTo>
                <a:lnTo>
                  <a:pt x="6518132" y="4471770"/>
                </a:lnTo>
                <a:lnTo>
                  <a:pt x="6523602" y="4471770"/>
                </a:lnTo>
                <a:cubicBezTo>
                  <a:pt x="6656505" y="7224065"/>
                  <a:pt x="6505272" y="9962689"/>
                  <a:pt x="9277891" y="10222425"/>
                </a:cubicBezTo>
                <a:cubicBezTo>
                  <a:pt x="9864494" y="10281663"/>
                  <a:pt x="10895633" y="10035597"/>
                  <a:pt x="12224657" y="9511567"/>
                </a:cubicBezTo>
                <a:lnTo>
                  <a:pt x="12224657" y="13899744"/>
                </a:lnTo>
                <a:lnTo>
                  <a:pt x="6528186" y="13899744"/>
                </a:lnTo>
                <a:cubicBezTo>
                  <a:pt x="2527365" y="12482588"/>
                  <a:pt x="3201043" y="8759699"/>
                  <a:pt x="840878" y="8536417"/>
                </a:cubicBezTo>
                <a:cubicBezTo>
                  <a:pt x="533828" y="8509076"/>
                  <a:pt x="263440" y="8550087"/>
                  <a:pt x="15967" y="8641223"/>
                </a:cubicBezTo>
                <a:lnTo>
                  <a:pt x="15967" y="4625262"/>
                </a:lnTo>
                <a:lnTo>
                  <a:pt x="0" y="4625262"/>
                </a:lnTo>
                <a:cubicBezTo>
                  <a:pt x="4407" y="3083509"/>
                  <a:pt x="8815" y="1541754"/>
                  <a:pt x="13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88258DF-8C32-4896-88FC-0EFF976B03BD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71" name="Tijdelijke aanduiding voor afbeelding 370">
            <a:extLst>
              <a:ext uri="{FF2B5EF4-FFF2-40B4-BE49-F238E27FC236}">
                <a16:creationId xmlns:a16="http://schemas.microsoft.com/office/drawing/2014/main" id="{B2F92ADB-88A9-4D2D-881D-C182B57E1C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23423" y="1841801"/>
            <a:ext cx="415534" cy="41479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72" name="Tijdelijke aanduiding voor afbeelding 370">
            <a:extLst>
              <a:ext uri="{FF2B5EF4-FFF2-40B4-BE49-F238E27FC236}">
                <a16:creationId xmlns:a16="http://schemas.microsoft.com/office/drawing/2014/main" id="{4981D712-30A7-4A30-8339-F3655BCA9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299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73" name="Tijdelijke aanduiding voor afbeelding 370">
            <a:extLst>
              <a:ext uri="{FF2B5EF4-FFF2-40B4-BE49-F238E27FC236}">
                <a16:creationId xmlns:a16="http://schemas.microsoft.com/office/drawing/2014/main" id="{2F95A09F-5AF2-4DC0-A9C1-7A66099F88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6555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74" name="Tijdelijke aanduiding voor afbeelding 370">
            <a:extLst>
              <a:ext uri="{FF2B5EF4-FFF2-40B4-BE49-F238E27FC236}">
                <a16:creationId xmlns:a16="http://schemas.microsoft.com/office/drawing/2014/main" id="{903752AC-3920-4C23-BFA5-2363F88A7E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907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75" name="Tijdelijke aanduiding voor afbeelding 370">
            <a:extLst>
              <a:ext uri="{FF2B5EF4-FFF2-40B4-BE49-F238E27FC236}">
                <a16:creationId xmlns:a16="http://schemas.microsoft.com/office/drawing/2014/main" id="{53558AA1-1EBB-403B-BEBA-A14D325100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4109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77" name="Tijdelijke aanduiding voor afbeelding 376">
            <a:extLst>
              <a:ext uri="{FF2B5EF4-FFF2-40B4-BE49-F238E27FC236}">
                <a16:creationId xmlns:a16="http://schemas.microsoft.com/office/drawing/2014/main" id="{1F229D3E-FB4A-4EE9-9E9B-C17F8496D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8229" y="3948113"/>
            <a:ext cx="676979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78" name="Tijdelijke aanduiding voor afbeelding 376">
            <a:extLst>
              <a:ext uri="{FF2B5EF4-FFF2-40B4-BE49-F238E27FC236}">
                <a16:creationId xmlns:a16="http://schemas.microsoft.com/office/drawing/2014/main" id="{FD9B0D99-F585-43CF-B115-F615A87CBE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8229" y="4639346"/>
            <a:ext cx="676979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81" name="Tijdelijke aanduiding voor afbeelding 376">
            <a:extLst>
              <a:ext uri="{FF2B5EF4-FFF2-40B4-BE49-F238E27FC236}">
                <a16:creationId xmlns:a16="http://schemas.microsoft.com/office/drawing/2014/main" id="{8E7BC4AD-0426-40A0-BA3D-DDE651BF85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7730" y="3948113"/>
            <a:ext cx="702000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82" name="Tijdelijke aanduiding voor afbeelding 376">
            <a:extLst>
              <a:ext uri="{FF2B5EF4-FFF2-40B4-BE49-F238E27FC236}">
                <a16:creationId xmlns:a16="http://schemas.microsoft.com/office/drawing/2014/main" id="{05654E0C-4588-4EA3-9EC8-BAF34C679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47730" y="4639346"/>
            <a:ext cx="702000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83" name="Tijdelijke aanduiding voor afbeelding 376">
            <a:extLst>
              <a:ext uri="{FF2B5EF4-FFF2-40B4-BE49-F238E27FC236}">
                <a16:creationId xmlns:a16="http://schemas.microsoft.com/office/drawing/2014/main" id="{ADBC8B0F-AD58-4908-BF85-C53E23BE9D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48726" y="3948113"/>
            <a:ext cx="703323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84" name="Tijdelijke aanduiding voor afbeelding 376">
            <a:extLst>
              <a:ext uri="{FF2B5EF4-FFF2-40B4-BE49-F238E27FC236}">
                <a16:creationId xmlns:a16="http://schemas.microsoft.com/office/drawing/2014/main" id="{CD3F75F8-751F-4E92-BBFD-E6461390B3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48726" y="4639346"/>
            <a:ext cx="703323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4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-1.38056 " pathEditMode="relative" rAng="0" ptsTypes="AA">
                                      <p:cBhvr>
                                        <p:cTn id="6" dur="1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2.29167E-6 3.7037E-6 L 2.29167E-6 -1.38056 " pathEditMode="relative" rAng="0" ptsTypes="AA">
                      <p:cBhvr>
                        <p:cTn dur="1750" spd="-100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9028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1" grpId="0" animBg="1"/>
      <p:bldP spid="372" grpId="0" animBg="1"/>
      <p:bldP spid="373" grpId="0" animBg="1"/>
      <p:bldP spid="374" grpId="0" animBg="1"/>
      <p:bldP spid="375" grpId="0" animBg="1"/>
      <p:bldP spid="377" grpId="0" animBg="1"/>
      <p:bldP spid="378" grpId="0" animBg="1"/>
      <p:bldP spid="381" grpId="0" animBg="1"/>
      <p:bldP spid="382" grpId="0" animBg="1"/>
      <p:bldP spid="383" grpId="0" animBg="1"/>
      <p:bldP spid="38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>
            <a:extLst>
              <a:ext uri="{FF2B5EF4-FFF2-40B4-BE49-F238E27FC236}">
                <a16:creationId xmlns:a16="http://schemas.microsoft.com/office/drawing/2014/main" id="{49C3205F-327D-4246-9D2C-0F200382ACD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grpSp>
        <p:nvGrpSpPr>
          <p:cNvPr id="102" name="- INSTRUCTIES">
            <a:extLst>
              <a:ext uri="{FF2B5EF4-FFF2-40B4-BE49-F238E27FC236}">
                <a16:creationId xmlns:a16="http://schemas.microsoft.com/office/drawing/2014/main" id="{E4F74001-61CE-4E49-916D-6257CB6808DA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913A559-2B23-43FB-972D-3E9D1FB49CD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4102A90-3B43-4850-80A8-9B44E56715C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6C3CC61-375A-462F-8C02-35595CD71D9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52EBB45E-11B0-4EB0-AE2F-0FA05228EEE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B73C743-C692-4DCA-AD7C-B1189736183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7DF7F20-DD0A-4236-ADF1-A3D6D60E6E4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4E6ECF5-EA9A-4632-A1EE-BAFE9A5AF8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E14A81-895A-4736-A91F-074CE59810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77EBDF0D-C706-4732-BA1B-3286F0E79A3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9C8CE7B-7DD2-4D41-BBE9-C12C220D781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70230DCD-FCB5-4F45-8F1C-1077D3B2DA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2C3B0042-C352-488F-BD11-2B41CC5856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7" name="Rechthoek: afgeronde hoeken 176">
                  <a:extLst>
                    <a:ext uri="{FF2B5EF4-FFF2-40B4-BE49-F238E27FC236}">
                      <a16:creationId xmlns:a16="http://schemas.microsoft.com/office/drawing/2014/main" id="{E60D4A3A-4B8D-4567-8315-37547FE104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B37C54DE-1B0C-457D-AD31-648633F555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8D3BC45C-7FCC-437A-A6CF-CF552E40A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5E0F6BBC-2AB4-4FC2-BDB6-35F8A9042E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4E548137-9B05-4CB0-B136-A734289CC2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9996F277-EBB8-4B14-838F-A823D722E1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F4F649FF-2DE4-437C-8114-5562A1AD9B1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0D29CAB-85C6-4E77-AFDF-F6A94A41BF8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1" name="Rechthoek: afgeronde hoeken 170">
                    <a:extLst>
                      <a:ext uri="{FF2B5EF4-FFF2-40B4-BE49-F238E27FC236}">
                        <a16:creationId xmlns:a16="http://schemas.microsoft.com/office/drawing/2014/main" id="{482558CC-A2C0-4749-8EBD-915C5A686C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C023616D-FF6A-4DC1-A5B0-D036DD5121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510D8EB7-1E33-4459-8FCA-119EEF7748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CBE344E5-0367-4EE2-99BD-89DF99A700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76AAD2D-2F78-4B70-B051-4F58C08C2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50565061-A4E3-4271-A087-961929386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Boog 169">
                  <a:extLst>
                    <a:ext uri="{FF2B5EF4-FFF2-40B4-BE49-F238E27FC236}">
                      <a16:creationId xmlns:a16="http://schemas.microsoft.com/office/drawing/2014/main" id="{5F0CBFBA-5570-4B23-BF50-88D689F38F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Tekstvak 165">
                <a:extLst>
                  <a:ext uri="{FF2B5EF4-FFF2-40B4-BE49-F238E27FC236}">
                    <a16:creationId xmlns:a16="http://schemas.microsoft.com/office/drawing/2014/main" id="{C207DF55-3BC4-46E5-BF50-05D200E48B6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7" name="Tekstvak 166">
                <a:extLst>
                  <a:ext uri="{FF2B5EF4-FFF2-40B4-BE49-F238E27FC236}">
                    <a16:creationId xmlns:a16="http://schemas.microsoft.com/office/drawing/2014/main" id="{7E8A866B-43BD-4AA0-AD5F-5D89A833C2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0336DF41-DF50-406B-8BC8-E20E433F12D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6EEC0DCD-D7E8-44A9-89A1-F48AE734E1A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F502425-713A-424D-BE67-DDF0DAF937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53" name="ICOON_info">
                <a:extLst>
                  <a:ext uri="{FF2B5EF4-FFF2-40B4-BE49-F238E27FC236}">
                    <a16:creationId xmlns:a16="http://schemas.microsoft.com/office/drawing/2014/main" id="{E45018E9-274A-49CD-A6D8-7B833C267EB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BAC886E-7AA0-4BC2-A792-BE7F87D2F4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raphic 163" descr="Informatie">
                  <a:extLst>
                    <a:ext uri="{FF2B5EF4-FFF2-40B4-BE49-F238E27FC236}">
                      <a16:creationId xmlns:a16="http://schemas.microsoft.com/office/drawing/2014/main" id="{8596946F-AC02-4C16-BA8D-52CDB82896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32BE08F7-CB47-4BD5-838E-C778EFB8697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5" name="Inspireren">
                  <a:extLst>
                    <a:ext uri="{FF2B5EF4-FFF2-40B4-BE49-F238E27FC236}">
                      <a16:creationId xmlns:a16="http://schemas.microsoft.com/office/drawing/2014/main" id="{15956FFA-A9D3-40D3-8E4C-528F61D371C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7" name="Freeform 12">
                    <a:extLst>
                      <a:ext uri="{FF2B5EF4-FFF2-40B4-BE49-F238E27FC236}">
                        <a16:creationId xmlns:a16="http://schemas.microsoft.com/office/drawing/2014/main" id="{249CE004-A1EF-42EF-A215-FB3C8DD19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8" name="Freeform 13">
                    <a:extLst>
                      <a:ext uri="{FF2B5EF4-FFF2-40B4-BE49-F238E27FC236}">
                        <a16:creationId xmlns:a16="http://schemas.microsoft.com/office/drawing/2014/main" id="{5729073D-2861-4D94-804E-C9C4200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9" name="Freeform 14">
                    <a:extLst>
                      <a:ext uri="{FF2B5EF4-FFF2-40B4-BE49-F238E27FC236}">
                        <a16:creationId xmlns:a16="http://schemas.microsoft.com/office/drawing/2014/main" id="{9694F047-D89C-4CEC-9165-6948ECDD6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2D8B3137-F3E9-44B9-8E77-28F0E901733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C55D4F51-1809-4AC9-B985-F6BC6B47121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D548B0B1-2510-4ADD-B9FD-9BEAB895E1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9ED33032-4F5E-416F-A2BA-45D3D252C8A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E6C98B-0536-49D7-B3E5-074A4EEB565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Vrije vorm: vorm 149">
                    <a:extLst>
                      <a:ext uri="{FF2B5EF4-FFF2-40B4-BE49-F238E27FC236}">
                        <a16:creationId xmlns:a16="http://schemas.microsoft.com/office/drawing/2014/main" id="{59E49906-B1EC-47FE-8B63-7B5361499C6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05431BE2-E55C-483E-A1B8-2B737C4B75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084183E7-D6F2-4856-9A5A-10D54D99B5F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24BD2157-098E-4024-97CA-FB6AC81C919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1C7682AF-2BE8-40E1-A746-E3E0143352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756173C-A8F8-4645-A95B-65507641973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5467DD6A-DC49-4000-9CA3-5040F81D91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C6AD110-943C-4065-88EC-A505BD6D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B2CCCEDD-7D4E-4F5C-B586-F57517C377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C2B3FBBD-6B17-479F-B7DC-93944AFF38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668CA53D-9B02-4C46-B38D-6CF0C46FC9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FAEA06E4-4D72-4631-AEA0-06C3AB2AEA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0F4BFD01-D69C-4B2C-AC80-C3A9BC9D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6D677224-074F-4E3E-B9D4-E7D330A1B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7252F381-5FF6-44B6-A536-08E2E46983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0499F054-6303-461C-A16E-8655B35E65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00070AD-982C-469E-9127-59450BB7D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A56BCE4-04B3-4FFE-B258-6BE172B7AA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5796833-FA18-4452-BD58-4C17E81189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F55823A-BBD5-420C-9486-0B35C73C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F2917C8-9878-4EA3-85D7-152EBD39B5F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FD7C259-63FF-408B-AFCE-285798F00A8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09F049-9CAB-4FA9-8B36-7BCA9FC57D8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#2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29EDBDA-9FE8-49DE-9603-8702C5F5A2D7}"/>
              </a:ext>
            </a:extLst>
          </p:cNvPr>
          <p:cNvGrpSpPr/>
          <p:nvPr userDrawn="1"/>
        </p:nvGrpSpPr>
        <p:grpSpPr>
          <a:xfrm>
            <a:off x="5042047" y="1130876"/>
            <a:ext cx="2113624" cy="4588110"/>
            <a:chOff x="5042047" y="1130876"/>
            <a:chExt cx="2113624" cy="4588110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4558D9BE-F98A-40EB-957C-9B2FE0D31667}"/>
                </a:ext>
              </a:extLst>
            </p:cNvPr>
            <p:cNvSpPr/>
            <p:nvPr/>
          </p:nvSpPr>
          <p:spPr>
            <a:xfrm>
              <a:off x="5042047" y="1130876"/>
              <a:ext cx="2113624" cy="515518"/>
            </a:xfrm>
            <a:custGeom>
              <a:avLst/>
              <a:gdLst>
                <a:gd name="connsiteX0" fmla="*/ 0 w 2113624"/>
                <a:gd name="connsiteY0" fmla="*/ 0 h 515518"/>
                <a:gd name="connsiteX1" fmla="*/ 2113624 w 2113624"/>
                <a:gd name="connsiteY1" fmla="*/ 0 h 515518"/>
                <a:gd name="connsiteX2" fmla="*/ 2113624 w 2113624"/>
                <a:gd name="connsiteY2" fmla="*/ 515518 h 515518"/>
                <a:gd name="connsiteX3" fmla="*/ 0 w 2113624"/>
                <a:gd name="connsiteY3" fmla="*/ 515518 h 5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515518">
                  <a:moveTo>
                    <a:pt x="0" y="0"/>
                  </a:moveTo>
                  <a:lnTo>
                    <a:pt x="2113624" y="0"/>
                  </a:lnTo>
                  <a:lnTo>
                    <a:pt x="2113624" y="515518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5180690"/>
              <a:ext cx="19182" cy="86319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8BAAF3DF-9411-4670-8216-B56CBFE4E7C7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994B5EB9-5179-45EF-B2D1-850BF6B9138B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B806DCF-806C-4528-A4CB-2CE2AD372B27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C84078-A931-4213-B7AC-97F48F28CBD4}"/>
                </a:ext>
              </a:extLst>
            </p:cNvPr>
            <p:cNvSpPr/>
            <p:nvPr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D395E14-B2A1-4B71-9142-0E5547581B88}"/>
                </a:ext>
              </a:extLst>
            </p:cNvPr>
            <p:cNvSpPr/>
            <p:nvPr/>
          </p:nvSpPr>
          <p:spPr>
            <a:xfrm>
              <a:off x="5042047" y="1997665"/>
              <a:ext cx="2113624" cy="2094442"/>
            </a:xfrm>
            <a:custGeom>
              <a:avLst/>
              <a:gdLst>
                <a:gd name="connsiteX0" fmla="*/ 0 w 2113624"/>
                <a:gd name="connsiteY0" fmla="*/ 0 h 2094442"/>
                <a:gd name="connsiteX1" fmla="*/ 2113624 w 2113624"/>
                <a:gd name="connsiteY1" fmla="*/ 0 h 2094442"/>
                <a:gd name="connsiteX2" fmla="*/ 2113624 w 2113624"/>
                <a:gd name="connsiteY2" fmla="*/ 2094442 h 2094442"/>
                <a:gd name="connsiteX3" fmla="*/ 0 w 2113624"/>
                <a:gd name="connsiteY3" fmla="*/ 2094442 h 209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2094442">
                  <a:moveTo>
                    <a:pt x="0" y="0"/>
                  </a:moveTo>
                  <a:lnTo>
                    <a:pt x="2113624" y="0"/>
                  </a:lnTo>
                  <a:lnTo>
                    <a:pt x="2113624" y="2094442"/>
                  </a:lnTo>
                  <a:lnTo>
                    <a:pt x="0" y="2094442"/>
                  </a:lnTo>
                  <a:close/>
                </a:path>
              </a:pathLst>
            </a:custGeom>
            <a:solidFill>
              <a:srgbClr val="CECCC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1412612"/>
              <a:ext cx="1798319" cy="183275"/>
              <a:chOff x="5199100" y="1412612"/>
              <a:chExt cx="1798319" cy="183275"/>
            </a:xfrm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718128" cy="159297"/>
                <a:chOff x="5199100" y="1436590"/>
                <a:chExt cx="718128" cy="159297"/>
              </a:xfrm>
            </p:grpSpPr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410852" y="1452942"/>
                  <a:ext cx="506376" cy="142945"/>
                  <a:chOff x="5410852" y="1452942"/>
                  <a:chExt cx="506376" cy="142945"/>
                </a:xfrm>
                <a:solidFill>
                  <a:srgbClr val="333333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BA5D889C-482B-4405-8F70-6D0EEA498400}"/>
                      </a:ext>
                    </a:extLst>
                  </p:cNvPr>
                  <p:cNvSpPr/>
                  <p:nvPr/>
                </p:nvSpPr>
                <p:spPr>
                  <a:xfrm>
                    <a:off x="5410852" y="1453266"/>
                    <a:ext cx="38813" cy="107304"/>
                  </a:xfrm>
                  <a:custGeom>
                    <a:avLst/>
                    <a:gdLst>
                      <a:gd name="connsiteX0" fmla="*/ 38814 w 38813"/>
                      <a:gd name="connsiteY0" fmla="*/ 43268 h 107304"/>
                      <a:gd name="connsiteX1" fmla="*/ 38814 w 38813"/>
                      <a:gd name="connsiteY1" fmla="*/ 75638 h 107304"/>
                      <a:gd name="connsiteX2" fmla="*/ 37615 w 38813"/>
                      <a:gd name="connsiteY2" fmla="*/ 91223 h 107304"/>
                      <a:gd name="connsiteX3" fmla="*/ 28024 w 38813"/>
                      <a:gd name="connsiteY3" fmla="*/ 105610 h 107304"/>
                      <a:gd name="connsiteX4" fmla="*/ 23228 w 38813"/>
                      <a:gd name="connsiteY4" fmla="*/ 106808 h 107304"/>
                      <a:gd name="connsiteX5" fmla="*/ 23228 w 38813"/>
                      <a:gd name="connsiteY5" fmla="*/ 102013 h 107304"/>
                      <a:gd name="connsiteX6" fmla="*/ 25626 w 38813"/>
                      <a:gd name="connsiteY6" fmla="*/ 86427 h 107304"/>
                      <a:gd name="connsiteX7" fmla="*/ 25626 w 38813"/>
                      <a:gd name="connsiteY7" fmla="*/ 12097 h 107304"/>
                      <a:gd name="connsiteX8" fmla="*/ 24427 w 38813"/>
                      <a:gd name="connsiteY8" fmla="*/ 8500 h 107304"/>
                      <a:gd name="connsiteX9" fmla="*/ 22029 w 38813"/>
                      <a:gd name="connsiteY9" fmla="*/ 10898 h 107304"/>
                      <a:gd name="connsiteX10" fmla="*/ 12438 w 38813"/>
                      <a:gd name="connsiteY10" fmla="*/ 45666 h 107304"/>
                      <a:gd name="connsiteX11" fmla="*/ 14836 w 38813"/>
                      <a:gd name="connsiteY11" fmla="*/ 51660 h 107304"/>
                      <a:gd name="connsiteX12" fmla="*/ 16035 w 38813"/>
                      <a:gd name="connsiteY12" fmla="*/ 54058 h 107304"/>
                      <a:gd name="connsiteX13" fmla="*/ 16035 w 38813"/>
                      <a:gd name="connsiteY13" fmla="*/ 56455 h 107304"/>
                      <a:gd name="connsiteX14" fmla="*/ 13637 w 38813"/>
                      <a:gd name="connsiteY14" fmla="*/ 56455 h 107304"/>
                      <a:gd name="connsiteX15" fmla="*/ 4046 w 38813"/>
                      <a:gd name="connsiteY15" fmla="*/ 49262 h 107304"/>
                      <a:gd name="connsiteX16" fmla="*/ 450 w 38813"/>
                      <a:gd name="connsiteY16" fmla="*/ 34876 h 107304"/>
                      <a:gd name="connsiteX17" fmla="*/ 23228 w 38813"/>
                      <a:gd name="connsiteY17" fmla="*/ 1307 h 107304"/>
                      <a:gd name="connsiteX18" fmla="*/ 36416 w 38813"/>
                      <a:gd name="connsiteY18" fmla="*/ 2506 h 107304"/>
                      <a:gd name="connsiteX19" fmla="*/ 38814 w 38813"/>
                      <a:gd name="connsiteY19" fmla="*/ 7301 h 107304"/>
                      <a:gd name="connsiteX20" fmla="*/ 38814 w 38813"/>
                      <a:gd name="connsiteY20" fmla="*/ 43268 h 107304"/>
                      <a:gd name="connsiteX21" fmla="*/ 38814 w 38813"/>
                      <a:gd name="connsiteY21" fmla="*/ 43268 h 107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8813" h="107304">
                        <a:moveTo>
                          <a:pt x="38814" y="43268"/>
                        </a:moveTo>
                        <a:cubicBezTo>
                          <a:pt x="38814" y="54058"/>
                          <a:pt x="38814" y="64848"/>
                          <a:pt x="38814" y="75638"/>
                        </a:cubicBezTo>
                        <a:cubicBezTo>
                          <a:pt x="38814" y="80433"/>
                          <a:pt x="38814" y="85229"/>
                          <a:pt x="37615" y="91223"/>
                        </a:cubicBezTo>
                        <a:cubicBezTo>
                          <a:pt x="36416" y="97217"/>
                          <a:pt x="32819" y="103212"/>
                          <a:pt x="28024" y="105610"/>
                        </a:cubicBezTo>
                        <a:cubicBezTo>
                          <a:pt x="26825" y="106808"/>
                          <a:pt x="24427" y="108007"/>
                          <a:pt x="23228" y="106808"/>
                        </a:cubicBezTo>
                        <a:cubicBezTo>
                          <a:pt x="22029" y="105610"/>
                          <a:pt x="23228" y="103212"/>
                          <a:pt x="23228" y="102013"/>
                        </a:cubicBezTo>
                        <a:cubicBezTo>
                          <a:pt x="24427" y="97217"/>
                          <a:pt x="25626" y="91223"/>
                          <a:pt x="25626" y="86427"/>
                        </a:cubicBezTo>
                        <a:cubicBezTo>
                          <a:pt x="25626" y="61251"/>
                          <a:pt x="25626" y="37273"/>
                          <a:pt x="25626" y="12097"/>
                        </a:cubicBezTo>
                        <a:cubicBezTo>
                          <a:pt x="25626" y="10898"/>
                          <a:pt x="25626" y="9699"/>
                          <a:pt x="24427" y="8500"/>
                        </a:cubicBezTo>
                        <a:cubicBezTo>
                          <a:pt x="23228" y="8500"/>
                          <a:pt x="22029" y="9699"/>
                          <a:pt x="22029" y="10898"/>
                        </a:cubicBezTo>
                        <a:cubicBezTo>
                          <a:pt x="13637" y="20489"/>
                          <a:pt x="10041" y="32478"/>
                          <a:pt x="12438" y="45666"/>
                        </a:cubicBezTo>
                        <a:cubicBezTo>
                          <a:pt x="12438" y="48063"/>
                          <a:pt x="13637" y="50461"/>
                          <a:pt x="14836" y="51660"/>
                        </a:cubicBezTo>
                        <a:cubicBezTo>
                          <a:pt x="14836" y="52859"/>
                          <a:pt x="16035" y="52859"/>
                          <a:pt x="16035" y="54058"/>
                        </a:cubicBezTo>
                        <a:cubicBezTo>
                          <a:pt x="16035" y="55257"/>
                          <a:pt x="17234" y="56455"/>
                          <a:pt x="16035" y="56455"/>
                        </a:cubicBezTo>
                        <a:cubicBezTo>
                          <a:pt x="14836" y="57654"/>
                          <a:pt x="14836" y="56455"/>
                          <a:pt x="13637" y="56455"/>
                        </a:cubicBezTo>
                        <a:cubicBezTo>
                          <a:pt x="8842" y="55257"/>
                          <a:pt x="6444" y="52859"/>
                          <a:pt x="4046" y="49262"/>
                        </a:cubicBezTo>
                        <a:cubicBezTo>
                          <a:pt x="450" y="44467"/>
                          <a:pt x="-749" y="39671"/>
                          <a:pt x="450" y="34876"/>
                        </a:cubicBezTo>
                        <a:cubicBezTo>
                          <a:pt x="2847" y="20489"/>
                          <a:pt x="11240" y="8500"/>
                          <a:pt x="23228" y="1307"/>
                        </a:cubicBezTo>
                        <a:cubicBezTo>
                          <a:pt x="28024" y="-1091"/>
                          <a:pt x="32819" y="108"/>
                          <a:pt x="36416" y="2506"/>
                        </a:cubicBezTo>
                        <a:cubicBezTo>
                          <a:pt x="38814" y="3705"/>
                          <a:pt x="38814" y="4904"/>
                          <a:pt x="38814" y="7301"/>
                        </a:cubicBezTo>
                        <a:cubicBezTo>
                          <a:pt x="38814" y="19290"/>
                          <a:pt x="38814" y="31279"/>
                          <a:pt x="38814" y="43268"/>
                        </a:cubicBezTo>
                        <a:cubicBezTo>
                          <a:pt x="38814" y="43268"/>
                          <a:pt x="38814" y="43268"/>
                          <a:pt x="38814" y="43268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968DB9A5-0889-4339-912A-3738D416237A}"/>
                      </a:ext>
                    </a:extLst>
                  </p:cNvPr>
                  <p:cNvSpPr/>
                  <p:nvPr/>
                </p:nvSpPr>
                <p:spPr>
                  <a:xfrm>
                    <a:off x="5466450" y="1452942"/>
                    <a:ext cx="450778" cy="142945"/>
                  </a:xfrm>
                  <a:custGeom>
                    <a:avLst/>
                    <a:gdLst>
                      <a:gd name="connsiteX0" fmla="*/ 443585 w 450778"/>
                      <a:gd name="connsiteY0" fmla="*/ 74763 h 142945"/>
                      <a:gd name="connsiteX1" fmla="*/ 439989 w 450778"/>
                      <a:gd name="connsiteY1" fmla="*/ 74763 h 142945"/>
                      <a:gd name="connsiteX2" fmla="*/ 438790 w 450778"/>
                      <a:gd name="connsiteY2" fmla="*/ 78360 h 142945"/>
                      <a:gd name="connsiteX3" fmla="*/ 436392 w 450778"/>
                      <a:gd name="connsiteY3" fmla="*/ 85553 h 142945"/>
                      <a:gd name="connsiteX4" fmla="*/ 429199 w 450778"/>
                      <a:gd name="connsiteY4" fmla="*/ 85553 h 142945"/>
                      <a:gd name="connsiteX5" fmla="*/ 426801 w 450778"/>
                      <a:gd name="connsiteY5" fmla="*/ 77161 h 142945"/>
                      <a:gd name="connsiteX6" fmla="*/ 426801 w 450778"/>
                      <a:gd name="connsiteY6" fmla="*/ 45990 h 142945"/>
                      <a:gd name="connsiteX7" fmla="*/ 419608 w 450778"/>
                      <a:gd name="connsiteY7" fmla="*/ 34001 h 142945"/>
                      <a:gd name="connsiteX8" fmla="*/ 417210 w 450778"/>
                      <a:gd name="connsiteY8" fmla="*/ 32802 h 142945"/>
                      <a:gd name="connsiteX9" fmla="*/ 408818 w 450778"/>
                      <a:gd name="connsiteY9" fmla="*/ 36399 h 142945"/>
                      <a:gd name="connsiteX10" fmla="*/ 400426 w 450778"/>
                      <a:gd name="connsiteY10" fmla="*/ 65172 h 142945"/>
                      <a:gd name="connsiteX11" fmla="*/ 399227 w 450778"/>
                      <a:gd name="connsiteY11" fmla="*/ 66371 h 142945"/>
                      <a:gd name="connsiteX12" fmla="*/ 399227 w 450778"/>
                      <a:gd name="connsiteY12" fmla="*/ 61575 h 142945"/>
                      <a:gd name="connsiteX13" fmla="*/ 398028 w 450778"/>
                      <a:gd name="connsiteY13" fmla="*/ 41194 h 142945"/>
                      <a:gd name="connsiteX14" fmla="*/ 393232 w 450778"/>
                      <a:gd name="connsiteY14" fmla="*/ 32802 h 142945"/>
                      <a:gd name="connsiteX15" fmla="*/ 388437 w 450778"/>
                      <a:gd name="connsiteY15" fmla="*/ 31603 h 142945"/>
                      <a:gd name="connsiteX16" fmla="*/ 382443 w 450778"/>
                      <a:gd name="connsiteY16" fmla="*/ 34001 h 142945"/>
                      <a:gd name="connsiteX17" fmla="*/ 380045 w 450778"/>
                      <a:gd name="connsiteY17" fmla="*/ 38797 h 142945"/>
                      <a:gd name="connsiteX18" fmla="*/ 375249 w 450778"/>
                      <a:gd name="connsiteY18" fmla="*/ 54382 h 142945"/>
                      <a:gd name="connsiteX19" fmla="*/ 374050 w 450778"/>
                      <a:gd name="connsiteY19" fmla="*/ 56780 h 142945"/>
                      <a:gd name="connsiteX20" fmla="*/ 374050 w 450778"/>
                      <a:gd name="connsiteY20" fmla="*/ 41194 h 142945"/>
                      <a:gd name="connsiteX21" fmla="*/ 366857 w 450778"/>
                      <a:gd name="connsiteY21" fmla="*/ 32802 h 142945"/>
                      <a:gd name="connsiteX22" fmla="*/ 362062 w 450778"/>
                      <a:gd name="connsiteY22" fmla="*/ 37598 h 142945"/>
                      <a:gd name="connsiteX23" fmla="*/ 362062 w 450778"/>
                      <a:gd name="connsiteY23" fmla="*/ 71166 h 142945"/>
                      <a:gd name="connsiteX24" fmla="*/ 356067 w 450778"/>
                      <a:gd name="connsiteY24" fmla="*/ 85553 h 142945"/>
                      <a:gd name="connsiteX25" fmla="*/ 347675 w 450778"/>
                      <a:gd name="connsiteY25" fmla="*/ 84354 h 142945"/>
                      <a:gd name="connsiteX26" fmla="*/ 346476 w 450778"/>
                      <a:gd name="connsiteY26" fmla="*/ 78360 h 142945"/>
                      <a:gd name="connsiteX27" fmla="*/ 346476 w 450778"/>
                      <a:gd name="connsiteY27" fmla="*/ 42393 h 142945"/>
                      <a:gd name="connsiteX28" fmla="*/ 340482 w 450778"/>
                      <a:gd name="connsiteY28" fmla="*/ 34001 h 142945"/>
                      <a:gd name="connsiteX29" fmla="*/ 336885 w 450778"/>
                      <a:gd name="connsiteY29" fmla="*/ 34001 h 142945"/>
                      <a:gd name="connsiteX30" fmla="*/ 333288 w 450778"/>
                      <a:gd name="connsiteY30" fmla="*/ 36399 h 142945"/>
                      <a:gd name="connsiteX31" fmla="*/ 330891 w 450778"/>
                      <a:gd name="connsiteY31" fmla="*/ 36399 h 142945"/>
                      <a:gd name="connsiteX32" fmla="*/ 308112 w 450778"/>
                      <a:gd name="connsiteY32" fmla="*/ 37598 h 142945"/>
                      <a:gd name="connsiteX33" fmla="*/ 303316 w 450778"/>
                      <a:gd name="connsiteY33" fmla="*/ 44791 h 142945"/>
                      <a:gd name="connsiteX34" fmla="*/ 299720 w 450778"/>
                      <a:gd name="connsiteY34" fmla="*/ 75962 h 142945"/>
                      <a:gd name="connsiteX35" fmla="*/ 297322 w 450778"/>
                      <a:gd name="connsiteY35" fmla="*/ 85553 h 142945"/>
                      <a:gd name="connsiteX36" fmla="*/ 288930 w 450778"/>
                      <a:gd name="connsiteY36" fmla="*/ 85553 h 142945"/>
                      <a:gd name="connsiteX37" fmla="*/ 286532 w 450778"/>
                      <a:gd name="connsiteY37" fmla="*/ 78360 h 142945"/>
                      <a:gd name="connsiteX38" fmla="*/ 287731 w 450778"/>
                      <a:gd name="connsiteY38" fmla="*/ 55581 h 142945"/>
                      <a:gd name="connsiteX39" fmla="*/ 290129 w 450778"/>
                      <a:gd name="connsiteY39" fmla="*/ 44791 h 142945"/>
                      <a:gd name="connsiteX40" fmla="*/ 287731 w 450778"/>
                      <a:gd name="connsiteY40" fmla="*/ 38797 h 142945"/>
                      <a:gd name="connsiteX41" fmla="*/ 281737 w 450778"/>
                      <a:gd name="connsiteY41" fmla="*/ 37598 h 142945"/>
                      <a:gd name="connsiteX42" fmla="*/ 272146 w 450778"/>
                      <a:gd name="connsiteY42" fmla="*/ 39995 h 142945"/>
                      <a:gd name="connsiteX43" fmla="*/ 269748 w 450778"/>
                      <a:gd name="connsiteY43" fmla="*/ 37598 h 142945"/>
                      <a:gd name="connsiteX44" fmla="*/ 262555 w 450778"/>
                      <a:gd name="connsiteY44" fmla="*/ 30404 h 142945"/>
                      <a:gd name="connsiteX45" fmla="*/ 256560 w 450778"/>
                      <a:gd name="connsiteY45" fmla="*/ 45990 h 142945"/>
                      <a:gd name="connsiteX46" fmla="*/ 257759 w 450778"/>
                      <a:gd name="connsiteY46" fmla="*/ 50785 h 142945"/>
                      <a:gd name="connsiteX47" fmla="*/ 245770 w 450778"/>
                      <a:gd name="connsiteY47" fmla="*/ 75962 h 142945"/>
                      <a:gd name="connsiteX48" fmla="*/ 243373 w 450778"/>
                      <a:gd name="connsiteY48" fmla="*/ 78360 h 142945"/>
                      <a:gd name="connsiteX49" fmla="*/ 243373 w 450778"/>
                      <a:gd name="connsiteY49" fmla="*/ 75962 h 142945"/>
                      <a:gd name="connsiteX50" fmla="*/ 243373 w 450778"/>
                      <a:gd name="connsiteY50" fmla="*/ 39995 h 142945"/>
                      <a:gd name="connsiteX51" fmla="*/ 239776 w 450778"/>
                      <a:gd name="connsiteY51" fmla="*/ 34001 h 142945"/>
                      <a:gd name="connsiteX52" fmla="*/ 237378 w 450778"/>
                      <a:gd name="connsiteY52" fmla="*/ 32802 h 142945"/>
                      <a:gd name="connsiteX53" fmla="*/ 230185 w 450778"/>
                      <a:gd name="connsiteY53" fmla="*/ 37598 h 142945"/>
                      <a:gd name="connsiteX54" fmla="*/ 227787 w 450778"/>
                      <a:gd name="connsiteY54" fmla="*/ 35200 h 142945"/>
                      <a:gd name="connsiteX55" fmla="*/ 208605 w 450778"/>
                      <a:gd name="connsiteY55" fmla="*/ 34001 h 142945"/>
                      <a:gd name="connsiteX56" fmla="*/ 201412 w 450778"/>
                      <a:gd name="connsiteY56" fmla="*/ 43592 h 142945"/>
                      <a:gd name="connsiteX57" fmla="*/ 197815 w 450778"/>
                      <a:gd name="connsiteY57" fmla="*/ 74763 h 142945"/>
                      <a:gd name="connsiteX58" fmla="*/ 194218 w 450778"/>
                      <a:gd name="connsiteY58" fmla="*/ 85553 h 142945"/>
                      <a:gd name="connsiteX59" fmla="*/ 187025 w 450778"/>
                      <a:gd name="connsiteY59" fmla="*/ 84354 h 142945"/>
                      <a:gd name="connsiteX60" fmla="*/ 185826 w 450778"/>
                      <a:gd name="connsiteY60" fmla="*/ 80757 h 142945"/>
                      <a:gd name="connsiteX61" fmla="*/ 184627 w 450778"/>
                      <a:gd name="connsiteY61" fmla="*/ 71166 h 142945"/>
                      <a:gd name="connsiteX62" fmla="*/ 184627 w 450778"/>
                      <a:gd name="connsiteY62" fmla="*/ 39995 h 142945"/>
                      <a:gd name="connsiteX63" fmla="*/ 178633 w 450778"/>
                      <a:gd name="connsiteY63" fmla="*/ 32802 h 142945"/>
                      <a:gd name="connsiteX64" fmla="*/ 175036 w 450778"/>
                      <a:gd name="connsiteY64" fmla="*/ 32802 h 142945"/>
                      <a:gd name="connsiteX65" fmla="*/ 172639 w 450778"/>
                      <a:gd name="connsiteY65" fmla="*/ 35200 h 142945"/>
                      <a:gd name="connsiteX66" fmla="*/ 170241 w 450778"/>
                      <a:gd name="connsiteY66" fmla="*/ 35200 h 142945"/>
                      <a:gd name="connsiteX67" fmla="*/ 160650 w 450778"/>
                      <a:gd name="connsiteY67" fmla="*/ 30404 h 142945"/>
                      <a:gd name="connsiteX68" fmla="*/ 146263 w 450778"/>
                      <a:gd name="connsiteY68" fmla="*/ 37598 h 142945"/>
                      <a:gd name="connsiteX69" fmla="*/ 139070 w 450778"/>
                      <a:gd name="connsiteY69" fmla="*/ 63973 h 142945"/>
                      <a:gd name="connsiteX70" fmla="*/ 135473 w 450778"/>
                      <a:gd name="connsiteY70" fmla="*/ 78360 h 142945"/>
                      <a:gd name="connsiteX71" fmla="*/ 130678 w 450778"/>
                      <a:gd name="connsiteY71" fmla="*/ 84354 h 142945"/>
                      <a:gd name="connsiteX72" fmla="*/ 124683 w 450778"/>
                      <a:gd name="connsiteY72" fmla="*/ 83155 h 142945"/>
                      <a:gd name="connsiteX73" fmla="*/ 122286 w 450778"/>
                      <a:gd name="connsiteY73" fmla="*/ 74763 h 142945"/>
                      <a:gd name="connsiteX74" fmla="*/ 123485 w 450778"/>
                      <a:gd name="connsiteY74" fmla="*/ 32802 h 142945"/>
                      <a:gd name="connsiteX75" fmla="*/ 125882 w 450778"/>
                      <a:gd name="connsiteY75" fmla="*/ 30404 h 142945"/>
                      <a:gd name="connsiteX76" fmla="*/ 137871 w 450778"/>
                      <a:gd name="connsiteY76" fmla="*/ 30404 h 142945"/>
                      <a:gd name="connsiteX77" fmla="*/ 142667 w 450778"/>
                      <a:gd name="connsiteY77" fmla="*/ 25609 h 142945"/>
                      <a:gd name="connsiteX78" fmla="*/ 140269 w 450778"/>
                      <a:gd name="connsiteY78" fmla="*/ 22012 h 142945"/>
                      <a:gd name="connsiteX79" fmla="*/ 127081 w 450778"/>
                      <a:gd name="connsiteY79" fmla="*/ 20813 h 142945"/>
                      <a:gd name="connsiteX80" fmla="*/ 124683 w 450778"/>
                      <a:gd name="connsiteY80" fmla="*/ 18416 h 142945"/>
                      <a:gd name="connsiteX81" fmla="*/ 124683 w 450778"/>
                      <a:gd name="connsiteY81" fmla="*/ 6427 h 142945"/>
                      <a:gd name="connsiteX82" fmla="*/ 122286 w 450778"/>
                      <a:gd name="connsiteY82" fmla="*/ 2830 h 142945"/>
                      <a:gd name="connsiteX83" fmla="*/ 116291 w 450778"/>
                      <a:gd name="connsiteY83" fmla="*/ 432 h 142945"/>
                      <a:gd name="connsiteX84" fmla="*/ 110297 w 450778"/>
                      <a:gd name="connsiteY84" fmla="*/ 5228 h 142945"/>
                      <a:gd name="connsiteX85" fmla="*/ 110297 w 450778"/>
                      <a:gd name="connsiteY85" fmla="*/ 18416 h 142945"/>
                      <a:gd name="connsiteX86" fmla="*/ 107899 w 450778"/>
                      <a:gd name="connsiteY86" fmla="*/ 20813 h 142945"/>
                      <a:gd name="connsiteX87" fmla="*/ 99507 w 450778"/>
                      <a:gd name="connsiteY87" fmla="*/ 20813 h 142945"/>
                      <a:gd name="connsiteX88" fmla="*/ 94711 w 450778"/>
                      <a:gd name="connsiteY88" fmla="*/ 23211 h 142945"/>
                      <a:gd name="connsiteX89" fmla="*/ 93513 w 450778"/>
                      <a:gd name="connsiteY89" fmla="*/ 26808 h 142945"/>
                      <a:gd name="connsiteX90" fmla="*/ 95910 w 450778"/>
                      <a:gd name="connsiteY90" fmla="*/ 30404 h 142945"/>
                      <a:gd name="connsiteX91" fmla="*/ 105501 w 450778"/>
                      <a:gd name="connsiteY91" fmla="*/ 30404 h 142945"/>
                      <a:gd name="connsiteX92" fmla="*/ 107899 w 450778"/>
                      <a:gd name="connsiteY92" fmla="*/ 32802 h 142945"/>
                      <a:gd name="connsiteX93" fmla="*/ 107899 w 450778"/>
                      <a:gd name="connsiteY93" fmla="*/ 59178 h 142945"/>
                      <a:gd name="connsiteX94" fmla="*/ 98308 w 450778"/>
                      <a:gd name="connsiteY94" fmla="*/ 78360 h 142945"/>
                      <a:gd name="connsiteX95" fmla="*/ 97109 w 450778"/>
                      <a:gd name="connsiteY95" fmla="*/ 78360 h 142945"/>
                      <a:gd name="connsiteX96" fmla="*/ 97109 w 450778"/>
                      <a:gd name="connsiteY96" fmla="*/ 73564 h 142945"/>
                      <a:gd name="connsiteX97" fmla="*/ 88717 w 450778"/>
                      <a:gd name="connsiteY97" fmla="*/ 60376 h 142945"/>
                      <a:gd name="connsiteX98" fmla="*/ 79126 w 450778"/>
                      <a:gd name="connsiteY98" fmla="*/ 53183 h 142945"/>
                      <a:gd name="connsiteX99" fmla="*/ 79126 w 450778"/>
                      <a:gd name="connsiteY99" fmla="*/ 49586 h 142945"/>
                      <a:gd name="connsiteX100" fmla="*/ 83922 w 450778"/>
                      <a:gd name="connsiteY100" fmla="*/ 38797 h 142945"/>
                      <a:gd name="connsiteX101" fmla="*/ 77927 w 450778"/>
                      <a:gd name="connsiteY101" fmla="*/ 31603 h 142945"/>
                      <a:gd name="connsiteX102" fmla="*/ 64739 w 450778"/>
                      <a:gd name="connsiteY102" fmla="*/ 38797 h 142945"/>
                      <a:gd name="connsiteX103" fmla="*/ 64739 w 450778"/>
                      <a:gd name="connsiteY103" fmla="*/ 53183 h 142945"/>
                      <a:gd name="connsiteX104" fmla="*/ 64739 w 450778"/>
                      <a:gd name="connsiteY104" fmla="*/ 56780 h 142945"/>
                      <a:gd name="connsiteX105" fmla="*/ 53950 w 450778"/>
                      <a:gd name="connsiteY105" fmla="*/ 75962 h 142945"/>
                      <a:gd name="connsiteX106" fmla="*/ 50353 w 450778"/>
                      <a:gd name="connsiteY106" fmla="*/ 81956 h 142945"/>
                      <a:gd name="connsiteX107" fmla="*/ 46756 w 450778"/>
                      <a:gd name="connsiteY107" fmla="*/ 84354 h 142945"/>
                      <a:gd name="connsiteX108" fmla="*/ 44359 w 450778"/>
                      <a:gd name="connsiteY108" fmla="*/ 80757 h 142945"/>
                      <a:gd name="connsiteX109" fmla="*/ 44359 w 450778"/>
                      <a:gd name="connsiteY109" fmla="*/ 74763 h 142945"/>
                      <a:gd name="connsiteX110" fmla="*/ 45557 w 450778"/>
                      <a:gd name="connsiteY110" fmla="*/ 45990 h 142945"/>
                      <a:gd name="connsiteX111" fmla="*/ 44359 w 450778"/>
                      <a:gd name="connsiteY111" fmla="*/ 38797 h 142945"/>
                      <a:gd name="connsiteX112" fmla="*/ 25176 w 450778"/>
                      <a:gd name="connsiteY112" fmla="*/ 38797 h 142945"/>
                      <a:gd name="connsiteX113" fmla="*/ 19182 w 450778"/>
                      <a:gd name="connsiteY113" fmla="*/ 47189 h 142945"/>
                      <a:gd name="connsiteX114" fmla="*/ 13188 w 450778"/>
                      <a:gd name="connsiteY114" fmla="*/ 63973 h 142945"/>
                      <a:gd name="connsiteX115" fmla="*/ 11989 w 450778"/>
                      <a:gd name="connsiteY115" fmla="*/ 66371 h 142945"/>
                      <a:gd name="connsiteX116" fmla="*/ 11989 w 450778"/>
                      <a:gd name="connsiteY116" fmla="*/ 43592 h 142945"/>
                      <a:gd name="connsiteX117" fmla="*/ 4795 w 450778"/>
                      <a:gd name="connsiteY117" fmla="*/ 35200 h 142945"/>
                      <a:gd name="connsiteX118" fmla="*/ 3597 w 450778"/>
                      <a:gd name="connsiteY118" fmla="*/ 35200 h 142945"/>
                      <a:gd name="connsiteX119" fmla="*/ 0 w 450778"/>
                      <a:gd name="connsiteY119" fmla="*/ 38797 h 142945"/>
                      <a:gd name="connsiteX120" fmla="*/ 0 w 450778"/>
                      <a:gd name="connsiteY120" fmla="*/ 86752 h 142945"/>
                      <a:gd name="connsiteX121" fmla="*/ 0 w 450778"/>
                      <a:gd name="connsiteY121" fmla="*/ 91547 h 142945"/>
                      <a:gd name="connsiteX122" fmla="*/ 9591 w 450778"/>
                      <a:gd name="connsiteY122" fmla="*/ 98741 h 142945"/>
                      <a:gd name="connsiteX123" fmla="*/ 13188 w 450778"/>
                      <a:gd name="connsiteY123" fmla="*/ 95144 h 142945"/>
                      <a:gd name="connsiteX124" fmla="*/ 20381 w 450778"/>
                      <a:gd name="connsiteY124" fmla="*/ 68769 h 142945"/>
                      <a:gd name="connsiteX125" fmla="*/ 32370 w 450778"/>
                      <a:gd name="connsiteY125" fmla="*/ 48388 h 142945"/>
                      <a:gd name="connsiteX126" fmla="*/ 34767 w 450778"/>
                      <a:gd name="connsiteY126" fmla="*/ 47189 h 142945"/>
                      <a:gd name="connsiteX127" fmla="*/ 34767 w 450778"/>
                      <a:gd name="connsiteY127" fmla="*/ 49586 h 142945"/>
                      <a:gd name="connsiteX128" fmla="*/ 34767 w 450778"/>
                      <a:gd name="connsiteY128" fmla="*/ 62774 h 142945"/>
                      <a:gd name="connsiteX129" fmla="*/ 34767 w 450778"/>
                      <a:gd name="connsiteY129" fmla="*/ 84354 h 142945"/>
                      <a:gd name="connsiteX130" fmla="*/ 37165 w 450778"/>
                      <a:gd name="connsiteY130" fmla="*/ 93945 h 142945"/>
                      <a:gd name="connsiteX131" fmla="*/ 47955 w 450778"/>
                      <a:gd name="connsiteY131" fmla="*/ 98741 h 142945"/>
                      <a:gd name="connsiteX132" fmla="*/ 53950 w 450778"/>
                      <a:gd name="connsiteY132" fmla="*/ 95144 h 142945"/>
                      <a:gd name="connsiteX133" fmla="*/ 62342 w 450778"/>
                      <a:gd name="connsiteY133" fmla="*/ 84354 h 142945"/>
                      <a:gd name="connsiteX134" fmla="*/ 74330 w 450778"/>
                      <a:gd name="connsiteY134" fmla="*/ 65172 h 142945"/>
                      <a:gd name="connsiteX135" fmla="*/ 76728 w 450778"/>
                      <a:gd name="connsiteY135" fmla="*/ 63973 h 142945"/>
                      <a:gd name="connsiteX136" fmla="*/ 87518 w 450778"/>
                      <a:gd name="connsiteY136" fmla="*/ 74763 h 142945"/>
                      <a:gd name="connsiteX137" fmla="*/ 88717 w 450778"/>
                      <a:gd name="connsiteY137" fmla="*/ 85553 h 142945"/>
                      <a:gd name="connsiteX138" fmla="*/ 80325 w 450778"/>
                      <a:gd name="connsiteY138" fmla="*/ 89149 h 142945"/>
                      <a:gd name="connsiteX139" fmla="*/ 74330 w 450778"/>
                      <a:gd name="connsiteY139" fmla="*/ 85553 h 142945"/>
                      <a:gd name="connsiteX140" fmla="*/ 67137 w 450778"/>
                      <a:gd name="connsiteY140" fmla="*/ 86752 h 142945"/>
                      <a:gd name="connsiteX141" fmla="*/ 65938 w 450778"/>
                      <a:gd name="connsiteY141" fmla="*/ 89149 h 142945"/>
                      <a:gd name="connsiteX142" fmla="*/ 68336 w 450778"/>
                      <a:gd name="connsiteY142" fmla="*/ 96343 h 142945"/>
                      <a:gd name="connsiteX143" fmla="*/ 79126 w 450778"/>
                      <a:gd name="connsiteY143" fmla="*/ 98741 h 142945"/>
                      <a:gd name="connsiteX144" fmla="*/ 101905 w 450778"/>
                      <a:gd name="connsiteY144" fmla="*/ 91547 h 142945"/>
                      <a:gd name="connsiteX145" fmla="*/ 110297 w 450778"/>
                      <a:gd name="connsiteY145" fmla="*/ 78360 h 142945"/>
                      <a:gd name="connsiteX146" fmla="*/ 111496 w 450778"/>
                      <a:gd name="connsiteY146" fmla="*/ 75962 h 142945"/>
                      <a:gd name="connsiteX147" fmla="*/ 112695 w 450778"/>
                      <a:gd name="connsiteY147" fmla="*/ 79558 h 142945"/>
                      <a:gd name="connsiteX148" fmla="*/ 117490 w 450778"/>
                      <a:gd name="connsiteY148" fmla="*/ 92746 h 142945"/>
                      <a:gd name="connsiteX149" fmla="*/ 135473 w 450778"/>
                      <a:gd name="connsiteY149" fmla="*/ 93945 h 142945"/>
                      <a:gd name="connsiteX150" fmla="*/ 142667 w 450778"/>
                      <a:gd name="connsiteY150" fmla="*/ 84354 h 142945"/>
                      <a:gd name="connsiteX151" fmla="*/ 143866 w 450778"/>
                      <a:gd name="connsiteY151" fmla="*/ 81956 h 142945"/>
                      <a:gd name="connsiteX152" fmla="*/ 159451 w 450778"/>
                      <a:gd name="connsiteY152" fmla="*/ 97542 h 142945"/>
                      <a:gd name="connsiteX153" fmla="*/ 178633 w 450778"/>
                      <a:gd name="connsiteY153" fmla="*/ 85553 h 142945"/>
                      <a:gd name="connsiteX154" fmla="*/ 179832 w 450778"/>
                      <a:gd name="connsiteY154" fmla="*/ 87951 h 142945"/>
                      <a:gd name="connsiteX155" fmla="*/ 194218 w 450778"/>
                      <a:gd name="connsiteY155" fmla="*/ 97542 h 142945"/>
                      <a:gd name="connsiteX156" fmla="*/ 203809 w 450778"/>
                      <a:gd name="connsiteY156" fmla="*/ 90348 h 142945"/>
                      <a:gd name="connsiteX157" fmla="*/ 207406 w 450778"/>
                      <a:gd name="connsiteY157" fmla="*/ 90348 h 142945"/>
                      <a:gd name="connsiteX158" fmla="*/ 218196 w 450778"/>
                      <a:gd name="connsiteY158" fmla="*/ 97542 h 142945"/>
                      <a:gd name="connsiteX159" fmla="*/ 234980 w 450778"/>
                      <a:gd name="connsiteY159" fmla="*/ 90348 h 142945"/>
                      <a:gd name="connsiteX160" fmla="*/ 236179 w 450778"/>
                      <a:gd name="connsiteY160" fmla="*/ 89149 h 142945"/>
                      <a:gd name="connsiteX161" fmla="*/ 234980 w 450778"/>
                      <a:gd name="connsiteY161" fmla="*/ 95144 h 142945"/>
                      <a:gd name="connsiteX162" fmla="*/ 219395 w 450778"/>
                      <a:gd name="connsiteY162" fmla="*/ 109530 h 142945"/>
                      <a:gd name="connsiteX163" fmla="*/ 211003 w 450778"/>
                      <a:gd name="connsiteY163" fmla="*/ 121519 h 142945"/>
                      <a:gd name="connsiteX164" fmla="*/ 220594 w 450778"/>
                      <a:gd name="connsiteY164" fmla="*/ 141900 h 142945"/>
                      <a:gd name="connsiteX165" fmla="*/ 245770 w 450778"/>
                      <a:gd name="connsiteY165" fmla="*/ 128712 h 142945"/>
                      <a:gd name="connsiteX166" fmla="*/ 248168 w 450778"/>
                      <a:gd name="connsiteY166" fmla="*/ 116724 h 142945"/>
                      <a:gd name="connsiteX167" fmla="*/ 248168 w 450778"/>
                      <a:gd name="connsiteY167" fmla="*/ 92746 h 142945"/>
                      <a:gd name="connsiteX168" fmla="*/ 249367 w 450778"/>
                      <a:gd name="connsiteY168" fmla="*/ 87951 h 142945"/>
                      <a:gd name="connsiteX169" fmla="*/ 269748 w 450778"/>
                      <a:gd name="connsiteY169" fmla="*/ 54382 h 142945"/>
                      <a:gd name="connsiteX170" fmla="*/ 279339 w 450778"/>
                      <a:gd name="connsiteY170" fmla="*/ 48388 h 142945"/>
                      <a:gd name="connsiteX171" fmla="*/ 281737 w 450778"/>
                      <a:gd name="connsiteY171" fmla="*/ 51984 h 142945"/>
                      <a:gd name="connsiteX172" fmla="*/ 279339 w 450778"/>
                      <a:gd name="connsiteY172" fmla="*/ 75962 h 142945"/>
                      <a:gd name="connsiteX173" fmla="*/ 284134 w 450778"/>
                      <a:gd name="connsiteY173" fmla="*/ 91547 h 142945"/>
                      <a:gd name="connsiteX174" fmla="*/ 308112 w 450778"/>
                      <a:gd name="connsiteY174" fmla="*/ 91547 h 142945"/>
                      <a:gd name="connsiteX175" fmla="*/ 310510 w 450778"/>
                      <a:gd name="connsiteY175" fmla="*/ 91547 h 142945"/>
                      <a:gd name="connsiteX176" fmla="*/ 332090 w 450778"/>
                      <a:gd name="connsiteY176" fmla="*/ 96343 h 142945"/>
                      <a:gd name="connsiteX177" fmla="*/ 339283 w 450778"/>
                      <a:gd name="connsiteY177" fmla="*/ 89149 h 142945"/>
                      <a:gd name="connsiteX178" fmla="*/ 340482 w 450778"/>
                      <a:gd name="connsiteY178" fmla="*/ 87951 h 142945"/>
                      <a:gd name="connsiteX179" fmla="*/ 352471 w 450778"/>
                      <a:gd name="connsiteY179" fmla="*/ 99939 h 142945"/>
                      <a:gd name="connsiteX180" fmla="*/ 366857 w 450778"/>
                      <a:gd name="connsiteY180" fmla="*/ 91547 h 142945"/>
                      <a:gd name="connsiteX181" fmla="*/ 368056 w 450778"/>
                      <a:gd name="connsiteY181" fmla="*/ 95144 h 142945"/>
                      <a:gd name="connsiteX182" fmla="*/ 371653 w 450778"/>
                      <a:gd name="connsiteY182" fmla="*/ 99939 h 142945"/>
                      <a:gd name="connsiteX183" fmla="*/ 378846 w 450778"/>
                      <a:gd name="connsiteY183" fmla="*/ 99939 h 142945"/>
                      <a:gd name="connsiteX184" fmla="*/ 382443 w 450778"/>
                      <a:gd name="connsiteY184" fmla="*/ 96343 h 142945"/>
                      <a:gd name="connsiteX185" fmla="*/ 382443 w 450778"/>
                      <a:gd name="connsiteY185" fmla="*/ 85553 h 142945"/>
                      <a:gd name="connsiteX186" fmla="*/ 390835 w 450778"/>
                      <a:gd name="connsiteY186" fmla="*/ 55581 h 142945"/>
                      <a:gd name="connsiteX187" fmla="*/ 392034 w 450778"/>
                      <a:gd name="connsiteY187" fmla="*/ 54382 h 142945"/>
                      <a:gd name="connsiteX188" fmla="*/ 393232 w 450778"/>
                      <a:gd name="connsiteY188" fmla="*/ 56780 h 142945"/>
                      <a:gd name="connsiteX189" fmla="*/ 394431 w 450778"/>
                      <a:gd name="connsiteY189" fmla="*/ 77161 h 142945"/>
                      <a:gd name="connsiteX190" fmla="*/ 396829 w 450778"/>
                      <a:gd name="connsiteY190" fmla="*/ 90348 h 142945"/>
                      <a:gd name="connsiteX191" fmla="*/ 405221 w 450778"/>
                      <a:gd name="connsiteY191" fmla="*/ 96343 h 142945"/>
                      <a:gd name="connsiteX192" fmla="*/ 410017 w 450778"/>
                      <a:gd name="connsiteY192" fmla="*/ 91547 h 142945"/>
                      <a:gd name="connsiteX193" fmla="*/ 418409 w 450778"/>
                      <a:gd name="connsiteY193" fmla="*/ 55581 h 142945"/>
                      <a:gd name="connsiteX194" fmla="*/ 419608 w 450778"/>
                      <a:gd name="connsiteY194" fmla="*/ 53183 h 142945"/>
                      <a:gd name="connsiteX195" fmla="*/ 419608 w 450778"/>
                      <a:gd name="connsiteY195" fmla="*/ 53183 h 142945"/>
                      <a:gd name="connsiteX196" fmla="*/ 419608 w 450778"/>
                      <a:gd name="connsiteY196" fmla="*/ 57979 h 142945"/>
                      <a:gd name="connsiteX197" fmla="*/ 420807 w 450778"/>
                      <a:gd name="connsiteY197" fmla="*/ 81956 h 142945"/>
                      <a:gd name="connsiteX198" fmla="*/ 428000 w 450778"/>
                      <a:gd name="connsiteY198" fmla="*/ 96343 h 142945"/>
                      <a:gd name="connsiteX199" fmla="*/ 447182 w 450778"/>
                      <a:gd name="connsiteY199" fmla="*/ 92746 h 142945"/>
                      <a:gd name="connsiteX200" fmla="*/ 450779 w 450778"/>
                      <a:gd name="connsiteY200" fmla="*/ 80757 h 142945"/>
                      <a:gd name="connsiteX201" fmla="*/ 443585 w 450778"/>
                      <a:gd name="connsiteY201" fmla="*/ 74763 h 142945"/>
                      <a:gd name="connsiteX202" fmla="*/ 170241 w 450778"/>
                      <a:gd name="connsiteY202" fmla="*/ 61575 h 142945"/>
                      <a:gd name="connsiteX203" fmla="*/ 167843 w 450778"/>
                      <a:gd name="connsiteY203" fmla="*/ 75962 h 142945"/>
                      <a:gd name="connsiteX204" fmla="*/ 163048 w 450778"/>
                      <a:gd name="connsiteY204" fmla="*/ 84354 h 142945"/>
                      <a:gd name="connsiteX205" fmla="*/ 151059 w 450778"/>
                      <a:gd name="connsiteY205" fmla="*/ 83155 h 142945"/>
                      <a:gd name="connsiteX206" fmla="*/ 148661 w 450778"/>
                      <a:gd name="connsiteY206" fmla="*/ 68769 h 142945"/>
                      <a:gd name="connsiteX207" fmla="*/ 149860 w 450778"/>
                      <a:gd name="connsiteY207" fmla="*/ 53183 h 142945"/>
                      <a:gd name="connsiteX208" fmla="*/ 153457 w 450778"/>
                      <a:gd name="connsiteY208" fmla="*/ 44791 h 142945"/>
                      <a:gd name="connsiteX209" fmla="*/ 166644 w 450778"/>
                      <a:gd name="connsiteY209" fmla="*/ 45990 h 142945"/>
                      <a:gd name="connsiteX210" fmla="*/ 170241 w 450778"/>
                      <a:gd name="connsiteY210" fmla="*/ 61575 h 142945"/>
                      <a:gd name="connsiteX211" fmla="*/ 225389 w 450778"/>
                      <a:gd name="connsiteY211" fmla="*/ 80757 h 142945"/>
                      <a:gd name="connsiteX212" fmla="*/ 220594 w 450778"/>
                      <a:gd name="connsiteY212" fmla="*/ 86752 h 142945"/>
                      <a:gd name="connsiteX213" fmla="*/ 212202 w 450778"/>
                      <a:gd name="connsiteY213" fmla="*/ 85553 h 142945"/>
                      <a:gd name="connsiteX214" fmla="*/ 209804 w 450778"/>
                      <a:gd name="connsiteY214" fmla="*/ 78360 h 142945"/>
                      <a:gd name="connsiteX215" fmla="*/ 211003 w 450778"/>
                      <a:gd name="connsiteY215" fmla="*/ 50785 h 142945"/>
                      <a:gd name="connsiteX216" fmla="*/ 214599 w 450778"/>
                      <a:gd name="connsiteY216" fmla="*/ 43592 h 142945"/>
                      <a:gd name="connsiteX217" fmla="*/ 226588 w 450778"/>
                      <a:gd name="connsiteY217" fmla="*/ 45990 h 142945"/>
                      <a:gd name="connsiteX218" fmla="*/ 228986 w 450778"/>
                      <a:gd name="connsiteY218" fmla="*/ 59178 h 142945"/>
                      <a:gd name="connsiteX219" fmla="*/ 225389 w 450778"/>
                      <a:gd name="connsiteY219" fmla="*/ 80757 h 142945"/>
                      <a:gd name="connsiteX220" fmla="*/ 230185 w 450778"/>
                      <a:gd name="connsiteY220" fmla="*/ 109530 h 142945"/>
                      <a:gd name="connsiteX221" fmla="*/ 228986 w 450778"/>
                      <a:gd name="connsiteY221" fmla="*/ 123917 h 142945"/>
                      <a:gd name="connsiteX222" fmla="*/ 226588 w 450778"/>
                      <a:gd name="connsiteY222" fmla="*/ 131110 h 142945"/>
                      <a:gd name="connsiteX223" fmla="*/ 219395 w 450778"/>
                      <a:gd name="connsiteY223" fmla="*/ 135906 h 142945"/>
                      <a:gd name="connsiteX224" fmla="*/ 212202 w 450778"/>
                      <a:gd name="connsiteY224" fmla="*/ 129911 h 142945"/>
                      <a:gd name="connsiteX225" fmla="*/ 215798 w 450778"/>
                      <a:gd name="connsiteY225" fmla="*/ 119121 h 142945"/>
                      <a:gd name="connsiteX226" fmla="*/ 228986 w 450778"/>
                      <a:gd name="connsiteY226" fmla="*/ 103536 h 142945"/>
                      <a:gd name="connsiteX227" fmla="*/ 230185 w 450778"/>
                      <a:gd name="connsiteY227" fmla="*/ 102337 h 142945"/>
                      <a:gd name="connsiteX228" fmla="*/ 230185 w 450778"/>
                      <a:gd name="connsiteY228" fmla="*/ 103536 h 142945"/>
                      <a:gd name="connsiteX229" fmla="*/ 230185 w 450778"/>
                      <a:gd name="connsiteY229" fmla="*/ 109530 h 142945"/>
                      <a:gd name="connsiteX230" fmla="*/ 330891 w 450778"/>
                      <a:gd name="connsiteY230" fmla="*/ 77161 h 142945"/>
                      <a:gd name="connsiteX231" fmla="*/ 326095 w 450778"/>
                      <a:gd name="connsiteY231" fmla="*/ 85553 h 142945"/>
                      <a:gd name="connsiteX232" fmla="*/ 315305 w 450778"/>
                      <a:gd name="connsiteY232" fmla="*/ 84354 h 142945"/>
                      <a:gd name="connsiteX233" fmla="*/ 312908 w 450778"/>
                      <a:gd name="connsiteY233" fmla="*/ 72365 h 142945"/>
                      <a:gd name="connsiteX234" fmla="*/ 312908 w 450778"/>
                      <a:gd name="connsiteY234" fmla="*/ 67570 h 142945"/>
                      <a:gd name="connsiteX235" fmla="*/ 315305 w 450778"/>
                      <a:gd name="connsiteY235" fmla="*/ 50785 h 142945"/>
                      <a:gd name="connsiteX236" fmla="*/ 317703 w 450778"/>
                      <a:gd name="connsiteY236" fmla="*/ 45990 h 142945"/>
                      <a:gd name="connsiteX237" fmla="*/ 330891 w 450778"/>
                      <a:gd name="connsiteY237" fmla="*/ 47189 h 142945"/>
                      <a:gd name="connsiteX238" fmla="*/ 333288 w 450778"/>
                      <a:gd name="connsiteY238" fmla="*/ 55581 h 142945"/>
                      <a:gd name="connsiteX239" fmla="*/ 330891 w 450778"/>
                      <a:gd name="connsiteY239" fmla="*/ 77161 h 1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</a:cxnLst>
                    <a:rect l="l" t="t" r="r" b="b"/>
                    <a:pathLst>
                      <a:path w="450778" h="142945">
                        <a:moveTo>
                          <a:pt x="443585" y="74763"/>
                        </a:moveTo>
                        <a:cubicBezTo>
                          <a:pt x="442387" y="73564"/>
                          <a:pt x="441188" y="73564"/>
                          <a:pt x="439989" y="74763"/>
                        </a:cubicBezTo>
                        <a:cubicBezTo>
                          <a:pt x="438790" y="75962"/>
                          <a:pt x="438790" y="77161"/>
                          <a:pt x="438790" y="78360"/>
                        </a:cubicBezTo>
                        <a:cubicBezTo>
                          <a:pt x="437591" y="80757"/>
                          <a:pt x="437591" y="83155"/>
                          <a:pt x="436392" y="85553"/>
                        </a:cubicBezTo>
                        <a:cubicBezTo>
                          <a:pt x="433994" y="89149"/>
                          <a:pt x="431597" y="89149"/>
                          <a:pt x="429199" y="85553"/>
                        </a:cubicBezTo>
                        <a:cubicBezTo>
                          <a:pt x="428000" y="83155"/>
                          <a:pt x="426801" y="80757"/>
                          <a:pt x="426801" y="77161"/>
                        </a:cubicBezTo>
                        <a:cubicBezTo>
                          <a:pt x="425602" y="66371"/>
                          <a:pt x="425602" y="55581"/>
                          <a:pt x="426801" y="45990"/>
                        </a:cubicBezTo>
                        <a:cubicBezTo>
                          <a:pt x="426801" y="38797"/>
                          <a:pt x="425602" y="37598"/>
                          <a:pt x="419608" y="34001"/>
                        </a:cubicBezTo>
                        <a:cubicBezTo>
                          <a:pt x="418409" y="34001"/>
                          <a:pt x="418409" y="34001"/>
                          <a:pt x="417210" y="32802"/>
                        </a:cubicBezTo>
                        <a:cubicBezTo>
                          <a:pt x="413613" y="31603"/>
                          <a:pt x="411216" y="32802"/>
                          <a:pt x="408818" y="36399"/>
                        </a:cubicBezTo>
                        <a:cubicBezTo>
                          <a:pt x="405221" y="45990"/>
                          <a:pt x="401625" y="55581"/>
                          <a:pt x="400426" y="65172"/>
                        </a:cubicBezTo>
                        <a:cubicBezTo>
                          <a:pt x="400426" y="65172"/>
                          <a:pt x="400426" y="66371"/>
                          <a:pt x="399227" y="66371"/>
                        </a:cubicBezTo>
                        <a:cubicBezTo>
                          <a:pt x="399227" y="65172"/>
                          <a:pt x="399227" y="63973"/>
                          <a:pt x="399227" y="61575"/>
                        </a:cubicBezTo>
                        <a:cubicBezTo>
                          <a:pt x="399227" y="54382"/>
                          <a:pt x="398028" y="47189"/>
                          <a:pt x="398028" y="41194"/>
                        </a:cubicBezTo>
                        <a:cubicBezTo>
                          <a:pt x="398028" y="37598"/>
                          <a:pt x="396829" y="35200"/>
                          <a:pt x="393232" y="32802"/>
                        </a:cubicBezTo>
                        <a:cubicBezTo>
                          <a:pt x="392034" y="31603"/>
                          <a:pt x="389636" y="31603"/>
                          <a:pt x="388437" y="31603"/>
                        </a:cubicBezTo>
                        <a:cubicBezTo>
                          <a:pt x="386039" y="31603"/>
                          <a:pt x="383641" y="31603"/>
                          <a:pt x="382443" y="34001"/>
                        </a:cubicBezTo>
                        <a:cubicBezTo>
                          <a:pt x="381244" y="35200"/>
                          <a:pt x="381244" y="37598"/>
                          <a:pt x="380045" y="38797"/>
                        </a:cubicBezTo>
                        <a:cubicBezTo>
                          <a:pt x="377647" y="43592"/>
                          <a:pt x="376448" y="48388"/>
                          <a:pt x="375249" y="54382"/>
                        </a:cubicBezTo>
                        <a:cubicBezTo>
                          <a:pt x="375249" y="55581"/>
                          <a:pt x="375249" y="55581"/>
                          <a:pt x="374050" y="56780"/>
                        </a:cubicBezTo>
                        <a:cubicBezTo>
                          <a:pt x="374050" y="50785"/>
                          <a:pt x="374050" y="45990"/>
                          <a:pt x="374050" y="41194"/>
                        </a:cubicBezTo>
                        <a:cubicBezTo>
                          <a:pt x="374050" y="34001"/>
                          <a:pt x="375249" y="34001"/>
                          <a:pt x="366857" y="32802"/>
                        </a:cubicBezTo>
                        <a:cubicBezTo>
                          <a:pt x="362062" y="31603"/>
                          <a:pt x="362062" y="32802"/>
                          <a:pt x="362062" y="37598"/>
                        </a:cubicBezTo>
                        <a:cubicBezTo>
                          <a:pt x="362062" y="48388"/>
                          <a:pt x="362062" y="60376"/>
                          <a:pt x="362062" y="71166"/>
                        </a:cubicBezTo>
                        <a:cubicBezTo>
                          <a:pt x="362062" y="77161"/>
                          <a:pt x="359664" y="81956"/>
                          <a:pt x="356067" y="85553"/>
                        </a:cubicBezTo>
                        <a:cubicBezTo>
                          <a:pt x="353669" y="89149"/>
                          <a:pt x="348874" y="87951"/>
                          <a:pt x="347675" y="84354"/>
                        </a:cubicBezTo>
                        <a:cubicBezTo>
                          <a:pt x="346476" y="81956"/>
                          <a:pt x="346476" y="79558"/>
                          <a:pt x="346476" y="78360"/>
                        </a:cubicBezTo>
                        <a:cubicBezTo>
                          <a:pt x="345277" y="66371"/>
                          <a:pt x="346476" y="54382"/>
                          <a:pt x="346476" y="42393"/>
                        </a:cubicBezTo>
                        <a:cubicBezTo>
                          <a:pt x="346476" y="36399"/>
                          <a:pt x="346476" y="35200"/>
                          <a:pt x="340482" y="34001"/>
                        </a:cubicBezTo>
                        <a:cubicBezTo>
                          <a:pt x="339283" y="34001"/>
                          <a:pt x="338084" y="34001"/>
                          <a:pt x="336885" y="34001"/>
                        </a:cubicBezTo>
                        <a:cubicBezTo>
                          <a:pt x="335686" y="34001"/>
                          <a:pt x="334487" y="35200"/>
                          <a:pt x="333288" y="36399"/>
                        </a:cubicBezTo>
                        <a:cubicBezTo>
                          <a:pt x="333288" y="38797"/>
                          <a:pt x="332090" y="37598"/>
                          <a:pt x="330891" y="36399"/>
                        </a:cubicBezTo>
                        <a:cubicBezTo>
                          <a:pt x="323697" y="29206"/>
                          <a:pt x="314106" y="30404"/>
                          <a:pt x="308112" y="37598"/>
                        </a:cubicBezTo>
                        <a:cubicBezTo>
                          <a:pt x="305714" y="39995"/>
                          <a:pt x="304515" y="42393"/>
                          <a:pt x="303316" y="44791"/>
                        </a:cubicBezTo>
                        <a:cubicBezTo>
                          <a:pt x="298521" y="55581"/>
                          <a:pt x="298521" y="65172"/>
                          <a:pt x="299720" y="75962"/>
                        </a:cubicBezTo>
                        <a:cubicBezTo>
                          <a:pt x="299720" y="79558"/>
                          <a:pt x="298521" y="81956"/>
                          <a:pt x="297322" y="85553"/>
                        </a:cubicBezTo>
                        <a:cubicBezTo>
                          <a:pt x="294924" y="87951"/>
                          <a:pt x="291328" y="87951"/>
                          <a:pt x="288930" y="85553"/>
                        </a:cubicBezTo>
                        <a:cubicBezTo>
                          <a:pt x="287731" y="83155"/>
                          <a:pt x="286532" y="80757"/>
                          <a:pt x="286532" y="78360"/>
                        </a:cubicBezTo>
                        <a:cubicBezTo>
                          <a:pt x="285333" y="71166"/>
                          <a:pt x="285333" y="62774"/>
                          <a:pt x="287731" y="55581"/>
                        </a:cubicBezTo>
                        <a:cubicBezTo>
                          <a:pt x="288930" y="51984"/>
                          <a:pt x="290129" y="48388"/>
                          <a:pt x="290129" y="44791"/>
                        </a:cubicBezTo>
                        <a:cubicBezTo>
                          <a:pt x="290129" y="42393"/>
                          <a:pt x="290129" y="39995"/>
                          <a:pt x="287731" y="38797"/>
                        </a:cubicBezTo>
                        <a:cubicBezTo>
                          <a:pt x="285333" y="37598"/>
                          <a:pt x="284134" y="37598"/>
                          <a:pt x="281737" y="37598"/>
                        </a:cubicBezTo>
                        <a:cubicBezTo>
                          <a:pt x="278140" y="37598"/>
                          <a:pt x="275742" y="38797"/>
                          <a:pt x="272146" y="39995"/>
                        </a:cubicBezTo>
                        <a:cubicBezTo>
                          <a:pt x="269748" y="39995"/>
                          <a:pt x="268549" y="39995"/>
                          <a:pt x="269748" y="37598"/>
                        </a:cubicBezTo>
                        <a:cubicBezTo>
                          <a:pt x="269748" y="32802"/>
                          <a:pt x="267350" y="30404"/>
                          <a:pt x="262555" y="30404"/>
                        </a:cubicBezTo>
                        <a:cubicBezTo>
                          <a:pt x="255361" y="31603"/>
                          <a:pt x="251765" y="41194"/>
                          <a:pt x="256560" y="45990"/>
                        </a:cubicBezTo>
                        <a:cubicBezTo>
                          <a:pt x="257759" y="47189"/>
                          <a:pt x="257759" y="49586"/>
                          <a:pt x="257759" y="50785"/>
                        </a:cubicBezTo>
                        <a:cubicBezTo>
                          <a:pt x="255361" y="60376"/>
                          <a:pt x="250566" y="68769"/>
                          <a:pt x="245770" y="75962"/>
                        </a:cubicBezTo>
                        <a:cubicBezTo>
                          <a:pt x="245770" y="77161"/>
                          <a:pt x="244571" y="78360"/>
                          <a:pt x="243373" y="78360"/>
                        </a:cubicBezTo>
                        <a:cubicBezTo>
                          <a:pt x="242174" y="78360"/>
                          <a:pt x="243373" y="77161"/>
                          <a:pt x="243373" y="75962"/>
                        </a:cubicBezTo>
                        <a:cubicBezTo>
                          <a:pt x="243373" y="63973"/>
                          <a:pt x="243373" y="51984"/>
                          <a:pt x="243373" y="39995"/>
                        </a:cubicBezTo>
                        <a:cubicBezTo>
                          <a:pt x="243373" y="36399"/>
                          <a:pt x="243373" y="35200"/>
                          <a:pt x="239776" y="34001"/>
                        </a:cubicBezTo>
                        <a:cubicBezTo>
                          <a:pt x="238577" y="34001"/>
                          <a:pt x="238577" y="34001"/>
                          <a:pt x="237378" y="32802"/>
                        </a:cubicBezTo>
                        <a:cubicBezTo>
                          <a:pt x="232583" y="31603"/>
                          <a:pt x="232583" y="32802"/>
                          <a:pt x="230185" y="37598"/>
                        </a:cubicBezTo>
                        <a:cubicBezTo>
                          <a:pt x="228986" y="36399"/>
                          <a:pt x="228986" y="36399"/>
                          <a:pt x="227787" y="35200"/>
                        </a:cubicBezTo>
                        <a:cubicBezTo>
                          <a:pt x="221793" y="29206"/>
                          <a:pt x="214599" y="29206"/>
                          <a:pt x="208605" y="34001"/>
                        </a:cubicBezTo>
                        <a:cubicBezTo>
                          <a:pt x="205008" y="36399"/>
                          <a:pt x="202611" y="39995"/>
                          <a:pt x="201412" y="43592"/>
                        </a:cubicBezTo>
                        <a:cubicBezTo>
                          <a:pt x="196616" y="53183"/>
                          <a:pt x="196616" y="63973"/>
                          <a:pt x="197815" y="74763"/>
                        </a:cubicBezTo>
                        <a:cubicBezTo>
                          <a:pt x="197815" y="79558"/>
                          <a:pt x="196616" y="83155"/>
                          <a:pt x="194218" y="85553"/>
                        </a:cubicBezTo>
                        <a:cubicBezTo>
                          <a:pt x="191821" y="87951"/>
                          <a:pt x="189423" y="86752"/>
                          <a:pt x="187025" y="84354"/>
                        </a:cubicBezTo>
                        <a:cubicBezTo>
                          <a:pt x="185826" y="83155"/>
                          <a:pt x="185826" y="81956"/>
                          <a:pt x="185826" y="80757"/>
                        </a:cubicBezTo>
                        <a:cubicBezTo>
                          <a:pt x="184627" y="77161"/>
                          <a:pt x="184627" y="74763"/>
                          <a:pt x="184627" y="71166"/>
                        </a:cubicBezTo>
                        <a:cubicBezTo>
                          <a:pt x="184627" y="60376"/>
                          <a:pt x="184627" y="50785"/>
                          <a:pt x="184627" y="39995"/>
                        </a:cubicBezTo>
                        <a:cubicBezTo>
                          <a:pt x="184627" y="35200"/>
                          <a:pt x="183429" y="34001"/>
                          <a:pt x="178633" y="32802"/>
                        </a:cubicBezTo>
                        <a:cubicBezTo>
                          <a:pt x="177434" y="32802"/>
                          <a:pt x="176235" y="32802"/>
                          <a:pt x="175036" y="32802"/>
                        </a:cubicBezTo>
                        <a:cubicBezTo>
                          <a:pt x="173838" y="32802"/>
                          <a:pt x="172639" y="34001"/>
                          <a:pt x="172639" y="35200"/>
                        </a:cubicBezTo>
                        <a:cubicBezTo>
                          <a:pt x="172639" y="37598"/>
                          <a:pt x="171440" y="36399"/>
                          <a:pt x="170241" y="35200"/>
                        </a:cubicBezTo>
                        <a:cubicBezTo>
                          <a:pt x="167843" y="32802"/>
                          <a:pt x="164246" y="30404"/>
                          <a:pt x="160650" y="30404"/>
                        </a:cubicBezTo>
                        <a:cubicBezTo>
                          <a:pt x="154655" y="30404"/>
                          <a:pt x="149860" y="32802"/>
                          <a:pt x="146263" y="37598"/>
                        </a:cubicBezTo>
                        <a:cubicBezTo>
                          <a:pt x="140269" y="44791"/>
                          <a:pt x="139070" y="54382"/>
                          <a:pt x="139070" y="63973"/>
                        </a:cubicBezTo>
                        <a:cubicBezTo>
                          <a:pt x="139070" y="68769"/>
                          <a:pt x="137871" y="73564"/>
                          <a:pt x="135473" y="78360"/>
                        </a:cubicBezTo>
                        <a:cubicBezTo>
                          <a:pt x="134274" y="80757"/>
                          <a:pt x="133076" y="83155"/>
                          <a:pt x="130678" y="84354"/>
                        </a:cubicBezTo>
                        <a:cubicBezTo>
                          <a:pt x="128280" y="86752"/>
                          <a:pt x="125882" y="85553"/>
                          <a:pt x="124683" y="83155"/>
                        </a:cubicBezTo>
                        <a:cubicBezTo>
                          <a:pt x="123485" y="80757"/>
                          <a:pt x="122286" y="77161"/>
                          <a:pt x="122286" y="74763"/>
                        </a:cubicBezTo>
                        <a:cubicBezTo>
                          <a:pt x="122286" y="60376"/>
                          <a:pt x="122286" y="47189"/>
                          <a:pt x="123485" y="32802"/>
                        </a:cubicBezTo>
                        <a:cubicBezTo>
                          <a:pt x="123485" y="31603"/>
                          <a:pt x="124683" y="30404"/>
                          <a:pt x="125882" y="30404"/>
                        </a:cubicBezTo>
                        <a:cubicBezTo>
                          <a:pt x="129479" y="30404"/>
                          <a:pt x="134274" y="30404"/>
                          <a:pt x="137871" y="30404"/>
                        </a:cubicBezTo>
                        <a:cubicBezTo>
                          <a:pt x="141468" y="30404"/>
                          <a:pt x="142667" y="29206"/>
                          <a:pt x="142667" y="25609"/>
                        </a:cubicBezTo>
                        <a:cubicBezTo>
                          <a:pt x="142667" y="23211"/>
                          <a:pt x="142667" y="22012"/>
                          <a:pt x="140269" y="22012"/>
                        </a:cubicBezTo>
                        <a:cubicBezTo>
                          <a:pt x="135473" y="22012"/>
                          <a:pt x="131877" y="20813"/>
                          <a:pt x="127081" y="20813"/>
                        </a:cubicBezTo>
                        <a:cubicBezTo>
                          <a:pt x="124683" y="20813"/>
                          <a:pt x="124683" y="19614"/>
                          <a:pt x="124683" y="18416"/>
                        </a:cubicBezTo>
                        <a:cubicBezTo>
                          <a:pt x="124683" y="14819"/>
                          <a:pt x="124683" y="10023"/>
                          <a:pt x="124683" y="6427"/>
                        </a:cubicBezTo>
                        <a:cubicBezTo>
                          <a:pt x="124683" y="4029"/>
                          <a:pt x="123485" y="2830"/>
                          <a:pt x="122286" y="2830"/>
                        </a:cubicBezTo>
                        <a:cubicBezTo>
                          <a:pt x="119888" y="1631"/>
                          <a:pt x="117490" y="1631"/>
                          <a:pt x="116291" y="432"/>
                        </a:cubicBezTo>
                        <a:cubicBezTo>
                          <a:pt x="112695" y="-766"/>
                          <a:pt x="111496" y="432"/>
                          <a:pt x="110297" y="5228"/>
                        </a:cubicBezTo>
                        <a:cubicBezTo>
                          <a:pt x="110297" y="8825"/>
                          <a:pt x="110297" y="13620"/>
                          <a:pt x="110297" y="18416"/>
                        </a:cubicBezTo>
                        <a:cubicBezTo>
                          <a:pt x="110297" y="20813"/>
                          <a:pt x="109098" y="20813"/>
                          <a:pt x="107899" y="20813"/>
                        </a:cubicBezTo>
                        <a:cubicBezTo>
                          <a:pt x="105501" y="20813"/>
                          <a:pt x="101905" y="20813"/>
                          <a:pt x="99507" y="20813"/>
                        </a:cubicBezTo>
                        <a:cubicBezTo>
                          <a:pt x="97109" y="20813"/>
                          <a:pt x="95910" y="22012"/>
                          <a:pt x="94711" y="23211"/>
                        </a:cubicBezTo>
                        <a:cubicBezTo>
                          <a:pt x="94711" y="24410"/>
                          <a:pt x="93513" y="25609"/>
                          <a:pt x="93513" y="26808"/>
                        </a:cubicBezTo>
                        <a:cubicBezTo>
                          <a:pt x="93513" y="29206"/>
                          <a:pt x="94711" y="30404"/>
                          <a:pt x="95910" y="30404"/>
                        </a:cubicBezTo>
                        <a:cubicBezTo>
                          <a:pt x="99507" y="30404"/>
                          <a:pt x="101905" y="30404"/>
                          <a:pt x="105501" y="30404"/>
                        </a:cubicBezTo>
                        <a:cubicBezTo>
                          <a:pt x="107899" y="30404"/>
                          <a:pt x="107899" y="31603"/>
                          <a:pt x="107899" y="32802"/>
                        </a:cubicBezTo>
                        <a:cubicBezTo>
                          <a:pt x="107899" y="41194"/>
                          <a:pt x="107899" y="50785"/>
                          <a:pt x="107899" y="59178"/>
                        </a:cubicBezTo>
                        <a:cubicBezTo>
                          <a:pt x="107899" y="66371"/>
                          <a:pt x="104302" y="73564"/>
                          <a:pt x="98308" y="78360"/>
                        </a:cubicBezTo>
                        <a:cubicBezTo>
                          <a:pt x="98308" y="78360"/>
                          <a:pt x="98308" y="78360"/>
                          <a:pt x="97109" y="78360"/>
                        </a:cubicBezTo>
                        <a:cubicBezTo>
                          <a:pt x="97109" y="77161"/>
                          <a:pt x="97109" y="74763"/>
                          <a:pt x="97109" y="73564"/>
                        </a:cubicBezTo>
                        <a:cubicBezTo>
                          <a:pt x="95910" y="67570"/>
                          <a:pt x="92314" y="63973"/>
                          <a:pt x="88717" y="60376"/>
                        </a:cubicBezTo>
                        <a:cubicBezTo>
                          <a:pt x="85120" y="57979"/>
                          <a:pt x="82723" y="55581"/>
                          <a:pt x="79126" y="53183"/>
                        </a:cubicBezTo>
                        <a:cubicBezTo>
                          <a:pt x="76728" y="51984"/>
                          <a:pt x="76728" y="50785"/>
                          <a:pt x="79126" y="49586"/>
                        </a:cubicBezTo>
                        <a:cubicBezTo>
                          <a:pt x="81524" y="45990"/>
                          <a:pt x="83922" y="43592"/>
                          <a:pt x="83922" y="38797"/>
                        </a:cubicBezTo>
                        <a:cubicBezTo>
                          <a:pt x="85120" y="34001"/>
                          <a:pt x="82723" y="31603"/>
                          <a:pt x="77927" y="31603"/>
                        </a:cubicBezTo>
                        <a:cubicBezTo>
                          <a:pt x="71933" y="31603"/>
                          <a:pt x="68336" y="34001"/>
                          <a:pt x="64739" y="38797"/>
                        </a:cubicBezTo>
                        <a:cubicBezTo>
                          <a:pt x="62342" y="43592"/>
                          <a:pt x="61143" y="48388"/>
                          <a:pt x="64739" y="53183"/>
                        </a:cubicBezTo>
                        <a:cubicBezTo>
                          <a:pt x="65938" y="54382"/>
                          <a:pt x="65938" y="55581"/>
                          <a:pt x="64739" y="56780"/>
                        </a:cubicBezTo>
                        <a:cubicBezTo>
                          <a:pt x="61143" y="62774"/>
                          <a:pt x="57546" y="69967"/>
                          <a:pt x="53950" y="75962"/>
                        </a:cubicBezTo>
                        <a:cubicBezTo>
                          <a:pt x="52751" y="78360"/>
                          <a:pt x="51552" y="79558"/>
                          <a:pt x="50353" y="81956"/>
                        </a:cubicBezTo>
                        <a:cubicBezTo>
                          <a:pt x="49154" y="83155"/>
                          <a:pt x="47955" y="84354"/>
                          <a:pt x="46756" y="84354"/>
                        </a:cubicBezTo>
                        <a:cubicBezTo>
                          <a:pt x="45557" y="84354"/>
                          <a:pt x="45557" y="81956"/>
                          <a:pt x="44359" y="80757"/>
                        </a:cubicBezTo>
                        <a:cubicBezTo>
                          <a:pt x="44359" y="78360"/>
                          <a:pt x="44359" y="77161"/>
                          <a:pt x="44359" y="74763"/>
                        </a:cubicBezTo>
                        <a:cubicBezTo>
                          <a:pt x="44359" y="65172"/>
                          <a:pt x="44359" y="55581"/>
                          <a:pt x="45557" y="45990"/>
                        </a:cubicBezTo>
                        <a:cubicBezTo>
                          <a:pt x="45557" y="43592"/>
                          <a:pt x="45557" y="41194"/>
                          <a:pt x="44359" y="38797"/>
                        </a:cubicBezTo>
                        <a:cubicBezTo>
                          <a:pt x="37165" y="32802"/>
                          <a:pt x="31171" y="31603"/>
                          <a:pt x="25176" y="38797"/>
                        </a:cubicBezTo>
                        <a:cubicBezTo>
                          <a:pt x="22779" y="41194"/>
                          <a:pt x="21580" y="44791"/>
                          <a:pt x="19182" y="47189"/>
                        </a:cubicBezTo>
                        <a:cubicBezTo>
                          <a:pt x="16784" y="51984"/>
                          <a:pt x="14387" y="57979"/>
                          <a:pt x="13188" y="63973"/>
                        </a:cubicBezTo>
                        <a:cubicBezTo>
                          <a:pt x="13188" y="65172"/>
                          <a:pt x="13188" y="65172"/>
                          <a:pt x="11989" y="66371"/>
                        </a:cubicBezTo>
                        <a:cubicBezTo>
                          <a:pt x="11989" y="57979"/>
                          <a:pt x="11989" y="50785"/>
                          <a:pt x="11989" y="43592"/>
                        </a:cubicBezTo>
                        <a:cubicBezTo>
                          <a:pt x="11989" y="37598"/>
                          <a:pt x="11989" y="36399"/>
                          <a:pt x="4795" y="35200"/>
                        </a:cubicBezTo>
                        <a:cubicBezTo>
                          <a:pt x="4795" y="35200"/>
                          <a:pt x="3597" y="35200"/>
                          <a:pt x="3597" y="35200"/>
                        </a:cubicBezTo>
                        <a:cubicBezTo>
                          <a:pt x="0" y="35200"/>
                          <a:pt x="0" y="35200"/>
                          <a:pt x="0" y="38797"/>
                        </a:cubicBezTo>
                        <a:cubicBezTo>
                          <a:pt x="0" y="54382"/>
                          <a:pt x="0" y="69967"/>
                          <a:pt x="0" y="86752"/>
                        </a:cubicBezTo>
                        <a:cubicBezTo>
                          <a:pt x="0" y="87951"/>
                          <a:pt x="0" y="90348"/>
                          <a:pt x="0" y="91547"/>
                        </a:cubicBezTo>
                        <a:cubicBezTo>
                          <a:pt x="1199" y="97542"/>
                          <a:pt x="3597" y="98741"/>
                          <a:pt x="9591" y="98741"/>
                        </a:cubicBezTo>
                        <a:cubicBezTo>
                          <a:pt x="11989" y="98741"/>
                          <a:pt x="13188" y="97542"/>
                          <a:pt x="13188" y="95144"/>
                        </a:cubicBezTo>
                        <a:cubicBezTo>
                          <a:pt x="14387" y="85553"/>
                          <a:pt x="16784" y="77161"/>
                          <a:pt x="20381" y="68769"/>
                        </a:cubicBezTo>
                        <a:cubicBezTo>
                          <a:pt x="22779" y="61575"/>
                          <a:pt x="26375" y="54382"/>
                          <a:pt x="32370" y="48388"/>
                        </a:cubicBezTo>
                        <a:cubicBezTo>
                          <a:pt x="32370" y="48388"/>
                          <a:pt x="33569" y="47189"/>
                          <a:pt x="34767" y="47189"/>
                        </a:cubicBezTo>
                        <a:cubicBezTo>
                          <a:pt x="35966" y="47189"/>
                          <a:pt x="35966" y="48388"/>
                          <a:pt x="34767" y="49586"/>
                        </a:cubicBezTo>
                        <a:cubicBezTo>
                          <a:pt x="34767" y="54382"/>
                          <a:pt x="34767" y="57979"/>
                          <a:pt x="34767" y="62774"/>
                        </a:cubicBezTo>
                        <a:cubicBezTo>
                          <a:pt x="34767" y="69967"/>
                          <a:pt x="34767" y="77161"/>
                          <a:pt x="34767" y="84354"/>
                        </a:cubicBezTo>
                        <a:cubicBezTo>
                          <a:pt x="34767" y="87951"/>
                          <a:pt x="35966" y="90348"/>
                          <a:pt x="37165" y="93945"/>
                        </a:cubicBezTo>
                        <a:cubicBezTo>
                          <a:pt x="39563" y="98741"/>
                          <a:pt x="43160" y="99939"/>
                          <a:pt x="47955" y="98741"/>
                        </a:cubicBezTo>
                        <a:cubicBezTo>
                          <a:pt x="50353" y="97542"/>
                          <a:pt x="52751" y="96343"/>
                          <a:pt x="53950" y="95144"/>
                        </a:cubicBezTo>
                        <a:cubicBezTo>
                          <a:pt x="57546" y="91547"/>
                          <a:pt x="59944" y="89149"/>
                          <a:pt x="62342" y="84354"/>
                        </a:cubicBezTo>
                        <a:cubicBezTo>
                          <a:pt x="65938" y="78360"/>
                          <a:pt x="69535" y="71166"/>
                          <a:pt x="74330" y="65172"/>
                        </a:cubicBezTo>
                        <a:cubicBezTo>
                          <a:pt x="75529" y="63973"/>
                          <a:pt x="75529" y="62774"/>
                          <a:pt x="76728" y="63973"/>
                        </a:cubicBezTo>
                        <a:cubicBezTo>
                          <a:pt x="80325" y="67570"/>
                          <a:pt x="83922" y="69967"/>
                          <a:pt x="87518" y="74763"/>
                        </a:cubicBezTo>
                        <a:cubicBezTo>
                          <a:pt x="89916" y="78360"/>
                          <a:pt x="89916" y="81956"/>
                          <a:pt x="88717" y="85553"/>
                        </a:cubicBezTo>
                        <a:cubicBezTo>
                          <a:pt x="87518" y="89149"/>
                          <a:pt x="83922" y="90348"/>
                          <a:pt x="80325" y="89149"/>
                        </a:cubicBezTo>
                        <a:cubicBezTo>
                          <a:pt x="77927" y="87951"/>
                          <a:pt x="76728" y="86752"/>
                          <a:pt x="74330" y="85553"/>
                        </a:cubicBezTo>
                        <a:cubicBezTo>
                          <a:pt x="70734" y="83155"/>
                          <a:pt x="69535" y="83155"/>
                          <a:pt x="67137" y="86752"/>
                        </a:cubicBezTo>
                        <a:cubicBezTo>
                          <a:pt x="67137" y="87951"/>
                          <a:pt x="65938" y="87951"/>
                          <a:pt x="65938" y="89149"/>
                        </a:cubicBezTo>
                        <a:cubicBezTo>
                          <a:pt x="64739" y="92746"/>
                          <a:pt x="64739" y="93945"/>
                          <a:pt x="68336" y="96343"/>
                        </a:cubicBezTo>
                        <a:cubicBezTo>
                          <a:pt x="71933" y="98741"/>
                          <a:pt x="75529" y="98741"/>
                          <a:pt x="79126" y="98741"/>
                        </a:cubicBezTo>
                        <a:cubicBezTo>
                          <a:pt x="87518" y="99939"/>
                          <a:pt x="94711" y="97542"/>
                          <a:pt x="101905" y="91547"/>
                        </a:cubicBezTo>
                        <a:cubicBezTo>
                          <a:pt x="105501" y="87951"/>
                          <a:pt x="107899" y="83155"/>
                          <a:pt x="110297" y="78360"/>
                        </a:cubicBezTo>
                        <a:cubicBezTo>
                          <a:pt x="110297" y="77161"/>
                          <a:pt x="110297" y="77161"/>
                          <a:pt x="111496" y="75962"/>
                        </a:cubicBezTo>
                        <a:cubicBezTo>
                          <a:pt x="111496" y="77161"/>
                          <a:pt x="111496" y="78360"/>
                          <a:pt x="112695" y="79558"/>
                        </a:cubicBezTo>
                        <a:cubicBezTo>
                          <a:pt x="113894" y="84354"/>
                          <a:pt x="115092" y="89149"/>
                          <a:pt x="117490" y="92746"/>
                        </a:cubicBezTo>
                        <a:cubicBezTo>
                          <a:pt x="122286" y="98741"/>
                          <a:pt x="130678" y="99939"/>
                          <a:pt x="135473" y="93945"/>
                        </a:cubicBezTo>
                        <a:cubicBezTo>
                          <a:pt x="137871" y="91547"/>
                          <a:pt x="140269" y="87951"/>
                          <a:pt x="142667" y="84354"/>
                        </a:cubicBezTo>
                        <a:cubicBezTo>
                          <a:pt x="142667" y="83155"/>
                          <a:pt x="142667" y="83155"/>
                          <a:pt x="143866" y="81956"/>
                        </a:cubicBezTo>
                        <a:cubicBezTo>
                          <a:pt x="146263" y="89149"/>
                          <a:pt x="149860" y="96343"/>
                          <a:pt x="159451" y="97542"/>
                        </a:cubicBezTo>
                        <a:cubicBezTo>
                          <a:pt x="167843" y="97542"/>
                          <a:pt x="173838" y="92746"/>
                          <a:pt x="178633" y="85553"/>
                        </a:cubicBezTo>
                        <a:cubicBezTo>
                          <a:pt x="179832" y="85553"/>
                          <a:pt x="179832" y="86752"/>
                          <a:pt x="179832" y="87951"/>
                        </a:cubicBezTo>
                        <a:cubicBezTo>
                          <a:pt x="182230" y="93945"/>
                          <a:pt x="187025" y="97542"/>
                          <a:pt x="194218" y="97542"/>
                        </a:cubicBezTo>
                        <a:cubicBezTo>
                          <a:pt x="199014" y="97542"/>
                          <a:pt x="201412" y="93945"/>
                          <a:pt x="203809" y="90348"/>
                        </a:cubicBezTo>
                        <a:cubicBezTo>
                          <a:pt x="205008" y="87951"/>
                          <a:pt x="205008" y="86752"/>
                          <a:pt x="207406" y="90348"/>
                        </a:cubicBezTo>
                        <a:cubicBezTo>
                          <a:pt x="209804" y="93945"/>
                          <a:pt x="213401" y="96343"/>
                          <a:pt x="218196" y="97542"/>
                        </a:cubicBezTo>
                        <a:cubicBezTo>
                          <a:pt x="225389" y="98741"/>
                          <a:pt x="230185" y="96343"/>
                          <a:pt x="234980" y="90348"/>
                        </a:cubicBezTo>
                        <a:cubicBezTo>
                          <a:pt x="234980" y="90348"/>
                          <a:pt x="236179" y="89149"/>
                          <a:pt x="236179" y="89149"/>
                        </a:cubicBezTo>
                        <a:cubicBezTo>
                          <a:pt x="237378" y="91547"/>
                          <a:pt x="237378" y="93945"/>
                          <a:pt x="234980" y="95144"/>
                        </a:cubicBezTo>
                        <a:cubicBezTo>
                          <a:pt x="230185" y="99939"/>
                          <a:pt x="224190" y="104735"/>
                          <a:pt x="219395" y="109530"/>
                        </a:cubicBezTo>
                        <a:cubicBezTo>
                          <a:pt x="215798" y="113127"/>
                          <a:pt x="213401" y="116724"/>
                          <a:pt x="211003" y="121519"/>
                        </a:cubicBezTo>
                        <a:cubicBezTo>
                          <a:pt x="207406" y="131110"/>
                          <a:pt x="211003" y="139502"/>
                          <a:pt x="220594" y="141900"/>
                        </a:cubicBezTo>
                        <a:cubicBezTo>
                          <a:pt x="231384" y="145497"/>
                          <a:pt x="240975" y="139502"/>
                          <a:pt x="245770" y="128712"/>
                        </a:cubicBezTo>
                        <a:cubicBezTo>
                          <a:pt x="246969" y="125116"/>
                          <a:pt x="248168" y="120320"/>
                          <a:pt x="248168" y="116724"/>
                        </a:cubicBezTo>
                        <a:cubicBezTo>
                          <a:pt x="249367" y="108332"/>
                          <a:pt x="248168" y="101138"/>
                          <a:pt x="248168" y="92746"/>
                        </a:cubicBezTo>
                        <a:cubicBezTo>
                          <a:pt x="248168" y="91547"/>
                          <a:pt x="248168" y="89149"/>
                          <a:pt x="249367" y="87951"/>
                        </a:cubicBezTo>
                        <a:cubicBezTo>
                          <a:pt x="257759" y="77161"/>
                          <a:pt x="264952" y="66371"/>
                          <a:pt x="269748" y="54382"/>
                        </a:cubicBezTo>
                        <a:cubicBezTo>
                          <a:pt x="272146" y="48388"/>
                          <a:pt x="272146" y="48388"/>
                          <a:pt x="279339" y="48388"/>
                        </a:cubicBezTo>
                        <a:cubicBezTo>
                          <a:pt x="281737" y="48388"/>
                          <a:pt x="282936" y="48388"/>
                          <a:pt x="281737" y="51984"/>
                        </a:cubicBezTo>
                        <a:cubicBezTo>
                          <a:pt x="280538" y="59178"/>
                          <a:pt x="279339" y="67570"/>
                          <a:pt x="279339" y="75962"/>
                        </a:cubicBezTo>
                        <a:cubicBezTo>
                          <a:pt x="279339" y="80757"/>
                          <a:pt x="280538" y="86752"/>
                          <a:pt x="284134" y="91547"/>
                        </a:cubicBezTo>
                        <a:cubicBezTo>
                          <a:pt x="291328" y="101138"/>
                          <a:pt x="300919" y="99939"/>
                          <a:pt x="308112" y="91547"/>
                        </a:cubicBezTo>
                        <a:cubicBezTo>
                          <a:pt x="309311" y="90348"/>
                          <a:pt x="309311" y="90348"/>
                          <a:pt x="310510" y="91547"/>
                        </a:cubicBezTo>
                        <a:cubicBezTo>
                          <a:pt x="315305" y="98741"/>
                          <a:pt x="324896" y="101138"/>
                          <a:pt x="332090" y="96343"/>
                        </a:cubicBezTo>
                        <a:cubicBezTo>
                          <a:pt x="335686" y="93945"/>
                          <a:pt x="338084" y="91547"/>
                          <a:pt x="339283" y="89149"/>
                        </a:cubicBezTo>
                        <a:cubicBezTo>
                          <a:pt x="339283" y="89149"/>
                          <a:pt x="339283" y="87951"/>
                          <a:pt x="340482" y="87951"/>
                        </a:cubicBezTo>
                        <a:cubicBezTo>
                          <a:pt x="341681" y="93945"/>
                          <a:pt x="345277" y="98741"/>
                          <a:pt x="352471" y="99939"/>
                        </a:cubicBezTo>
                        <a:cubicBezTo>
                          <a:pt x="359664" y="101138"/>
                          <a:pt x="363260" y="97542"/>
                          <a:pt x="366857" y="91547"/>
                        </a:cubicBezTo>
                        <a:cubicBezTo>
                          <a:pt x="366857" y="92746"/>
                          <a:pt x="366857" y="93945"/>
                          <a:pt x="368056" y="95144"/>
                        </a:cubicBezTo>
                        <a:cubicBezTo>
                          <a:pt x="368056" y="98741"/>
                          <a:pt x="369255" y="98741"/>
                          <a:pt x="371653" y="99939"/>
                        </a:cubicBezTo>
                        <a:cubicBezTo>
                          <a:pt x="374050" y="99939"/>
                          <a:pt x="376448" y="101138"/>
                          <a:pt x="378846" y="99939"/>
                        </a:cubicBezTo>
                        <a:cubicBezTo>
                          <a:pt x="381244" y="99939"/>
                          <a:pt x="382443" y="98741"/>
                          <a:pt x="382443" y="96343"/>
                        </a:cubicBezTo>
                        <a:cubicBezTo>
                          <a:pt x="382443" y="92746"/>
                          <a:pt x="382443" y="89149"/>
                          <a:pt x="382443" y="85553"/>
                        </a:cubicBezTo>
                        <a:cubicBezTo>
                          <a:pt x="382443" y="74763"/>
                          <a:pt x="386039" y="65172"/>
                          <a:pt x="390835" y="55581"/>
                        </a:cubicBezTo>
                        <a:cubicBezTo>
                          <a:pt x="390835" y="54382"/>
                          <a:pt x="390835" y="54382"/>
                          <a:pt x="392034" y="54382"/>
                        </a:cubicBezTo>
                        <a:cubicBezTo>
                          <a:pt x="393232" y="54382"/>
                          <a:pt x="393232" y="55581"/>
                          <a:pt x="393232" y="56780"/>
                        </a:cubicBezTo>
                        <a:cubicBezTo>
                          <a:pt x="393232" y="63973"/>
                          <a:pt x="394431" y="69967"/>
                          <a:pt x="394431" y="77161"/>
                        </a:cubicBezTo>
                        <a:cubicBezTo>
                          <a:pt x="394431" y="81956"/>
                          <a:pt x="395630" y="85553"/>
                          <a:pt x="396829" y="90348"/>
                        </a:cubicBezTo>
                        <a:cubicBezTo>
                          <a:pt x="398028" y="95144"/>
                          <a:pt x="401625" y="97542"/>
                          <a:pt x="405221" y="96343"/>
                        </a:cubicBezTo>
                        <a:cubicBezTo>
                          <a:pt x="408818" y="96343"/>
                          <a:pt x="408818" y="95144"/>
                          <a:pt x="410017" y="91547"/>
                        </a:cubicBezTo>
                        <a:cubicBezTo>
                          <a:pt x="411216" y="79558"/>
                          <a:pt x="413613" y="67570"/>
                          <a:pt x="418409" y="55581"/>
                        </a:cubicBezTo>
                        <a:cubicBezTo>
                          <a:pt x="418409" y="54382"/>
                          <a:pt x="418409" y="53183"/>
                          <a:pt x="419608" y="53183"/>
                        </a:cubicBezTo>
                        <a:cubicBezTo>
                          <a:pt x="419608" y="53183"/>
                          <a:pt x="419608" y="53183"/>
                          <a:pt x="419608" y="53183"/>
                        </a:cubicBezTo>
                        <a:cubicBezTo>
                          <a:pt x="419608" y="54382"/>
                          <a:pt x="419608" y="55581"/>
                          <a:pt x="419608" y="57979"/>
                        </a:cubicBezTo>
                        <a:cubicBezTo>
                          <a:pt x="419608" y="66371"/>
                          <a:pt x="419608" y="74763"/>
                          <a:pt x="420807" y="81956"/>
                        </a:cubicBezTo>
                        <a:cubicBezTo>
                          <a:pt x="422006" y="87951"/>
                          <a:pt x="423204" y="92746"/>
                          <a:pt x="428000" y="96343"/>
                        </a:cubicBezTo>
                        <a:cubicBezTo>
                          <a:pt x="433994" y="102337"/>
                          <a:pt x="442387" y="99939"/>
                          <a:pt x="447182" y="92746"/>
                        </a:cubicBezTo>
                        <a:cubicBezTo>
                          <a:pt x="449580" y="89149"/>
                          <a:pt x="450779" y="84354"/>
                          <a:pt x="450779" y="80757"/>
                        </a:cubicBezTo>
                        <a:cubicBezTo>
                          <a:pt x="443585" y="75962"/>
                          <a:pt x="443585" y="75962"/>
                          <a:pt x="443585" y="74763"/>
                        </a:cubicBezTo>
                        <a:close/>
                        <a:moveTo>
                          <a:pt x="170241" y="61575"/>
                        </a:moveTo>
                        <a:cubicBezTo>
                          <a:pt x="170241" y="66371"/>
                          <a:pt x="170241" y="71166"/>
                          <a:pt x="167843" y="75962"/>
                        </a:cubicBezTo>
                        <a:cubicBezTo>
                          <a:pt x="166644" y="79558"/>
                          <a:pt x="165445" y="81956"/>
                          <a:pt x="163048" y="84354"/>
                        </a:cubicBezTo>
                        <a:cubicBezTo>
                          <a:pt x="159451" y="89149"/>
                          <a:pt x="153457" y="89149"/>
                          <a:pt x="151059" y="83155"/>
                        </a:cubicBezTo>
                        <a:cubicBezTo>
                          <a:pt x="148661" y="78360"/>
                          <a:pt x="148661" y="72365"/>
                          <a:pt x="148661" y="68769"/>
                        </a:cubicBezTo>
                        <a:cubicBezTo>
                          <a:pt x="148661" y="62774"/>
                          <a:pt x="148661" y="57979"/>
                          <a:pt x="149860" y="53183"/>
                        </a:cubicBezTo>
                        <a:cubicBezTo>
                          <a:pt x="151059" y="50785"/>
                          <a:pt x="151059" y="47189"/>
                          <a:pt x="153457" y="44791"/>
                        </a:cubicBezTo>
                        <a:cubicBezTo>
                          <a:pt x="157053" y="39995"/>
                          <a:pt x="163048" y="39995"/>
                          <a:pt x="166644" y="45990"/>
                        </a:cubicBezTo>
                        <a:cubicBezTo>
                          <a:pt x="169042" y="51984"/>
                          <a:pt x="170241" y="56780"/>
                          <a:pt x="170241" y="61575"/>
                        </a:cubicBezTo>
                        <a:close/>
                        <a:moveTo>
                          <a:pt x="225389" y="80757"/>
                        </a:moveTo>
                        <a:cubicBezTo>
                          <a:pt x="224190" y="83155"/>
                          <a:pt x="222992" y="85553"/>
                          <a:pt x="220594" y="86752"/>
                        </a:cubicBezTo>
                        <a:cubicBezTo>
                          <a:pt x="216997" y="89149"/>
                          <a:pt x="214599" y="89149"/>
                          <a:pt x="212202" y="85553"/>
                        </a:cubicBezTo>
                        <a:cubicBezTo>
                          <a:pt x="211003" y="83155"/>
                          <a:pt x="209804" y="80757"/>
                          <a:pt x="209804" y="78360"/>
                        </a:cubicBezTo>
                        <a:cubicBezTo>
                          <a:pt x="207406" y="68769"/>
                          <a:pt x="208605" y="60376"/>
                          <a:pt x="211003" y="50785"/>
                        </a:cubicBezTo>
                        <a:cubicBezTo>
                          <a:pt x="212202" y="48388"/>
                          <a:pt x="213401" y="45990"/>
                          <a:pt x="214599" y="43592"/>
                        </a:cubicBezTo>
                        <a:cubicBezTo>
                          <a:pt x="219395" y="39995"/>
                          <a:pt x="224190" y="41194"/>
                          <a:pt x="226588" y="45990"/>
                        </a:cubicBezTo>
                        <a:cubicBezTo>
                          <a:pt x="227787" y="50785"/>
                          <a:pt x="228986" y="54382"/>
                          <a:pt x="228986" y="59178"/>
                        </a:cubicBezTo>
                        <a:cubicBezTo>
                          <a:pt x="228986" y="67570"/>
                          <a:pt x="227787" y="74763"/>
                          <a:pt x="225389" y="80757"/>
                        </a:cubicBezTo>
                        <a:close/>
                        <a:moveTo>
                          <a:pt x="230185" y="109530"/>
                        </a:moveTo>
                        <a:cubicBezTo>
                          <a:pt x="230185" y="114326"/>
                          <a:pt x="230185" y="119121"/>
                          <a:pt x="228986" y="123917"/>
                        </a:cubicBezTo>
                        <a:cubicBezTo>
                          <a:pt x="228986" y="126315"/>
                          <a:pt x="227787" y="128712"/>
                          <a:pt x="226588" y="131110"/>
                        </a:cubicBezTo>
                        <a:cubicBezTo>
                          <a:pt x="225389" y="133508"/>
                          <a:pt x="222992" y="135906"/>
                          <a:pt x="219395" y="135906"/>
                        </a:cubicBezTo>
                        <a:cubicBezTo>
                          <a:pt x="215798" y="135906"/>
                          <a:pt x="212202" y="133508"/>
                          <a:pt x="212202" y="129911"/>
                        </a:cubicBezTo>
                        <a:cubicBezTo>
                          <a:pt x="212202" y="126315"/>
                          <a:pt x="213401" y="121519"/>
                          <a:pt x="215798" y="119121"/>
                        </a:cubicBezTo>
                        <a:cubicBezTo>
                          <a:pt x="219395" y="113127"/>
                          <a:pt x="224190" y="108332"/>
                          <a:pt x="228986" y="103536"/>
                        </a:cubicBezTo>
                        <a:cubicBezTo>
                          <a:pt x="228986" y="103536"/>
                          <a:pt x="230185" y="102337"/>
                          <a:pt x="230185" y="102337"/>
                        </a:cubicBezTo>
                        <a:cubicBezTo>
                          <a:pt x="230185" y="102337"/>
                          <a:pt x="230185" y="103536"/>
                          <a:pt x="230185" y="103536"/>
                        </a:cubicBezTo>
                        <a:cubicBezTo>
                          <a:pt x="230185" y="105934"/>
                          <a:pt x="230185" y="108332"/>
                          <a:pt x="230185" y="109530"/>
                        </a:cubicBezTo>
                        <a:close/>
                        <a:moveTo>
                          <a:pt x="330891" y="77161"/>
                        </a:moveTo>
                        <a:cubicBezTo>
                          <a:pt x="329692" y="80757"/>
                          <a:pt x="328493" y="83155"/>
                          <a:pt x="326095" y="85553"/>
                        </a:cubicBezTo>
                        <a:cubicBezTo>
                          <a:pt x="322499" y="89149"/>
                          <a:pt x="317703" y="87951"/>
                          <a:pt x="315305" y="84354"/>
                        </a:cubicBezTo>
                        <a:cubicBezTo>
                          <a:pt x="312908" y="80757"/>
                          <a:pt x="312908" y="75962"/>
                          <a:pt x="312908" y="72365"/>
                        </a:cubicBezTo>
                        <a:cubicBezTo>
                          <a:pt x="312908" y="71166"/>
                          <a:pt x="312908" y="69967"/>
                          <a:pt x="312908" y="67570"/>
                        </a:cubicBezTo>
                        <a:cubicBezTo>
                          <a:pt x="312908" y="61575"/>
                          <a:pt x="312908" y="55581"/>
                          <a:pt x="315305" y="50785"/>
                        </a:cubicBezTo>
                        <a:cubicBezTo>
                          <a:pt x="316504" y="48388"/>
                          <a:pt x="316504" y="47189"/>
                          <a:pt x="317703" y="45990"/>
                        </a:cubicBezTo>
                        <a:cubicBezTo>
                          <a:pt x="321300" y="41194"/>
                          <a:pt x="327294" y="42393"/>
                          <a:pt x="330891" y="47189"/>
                        </a:cubicBezTo>
                        <a:cubicBezTo>
                          <a:pt x="332090" y="49586"/>
                          <a:pt x="332090" y="53183"/>
                          <a:pt x="333288" y="55581"/>
                        </a:cubicBezTo>
                        <a:cubicBezTo>
                          <a:pt x="333288" y="62774"/>
                          <a:pt x="333288" y="69967"/>
                          <a:pt x="330891" y="7716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199100" y="1436590"/>
                  <a:ext cx="133075" cy="122285"/>
                  <a:chOff x="5199100" y="1436590"/>
                  <a:chExt cx="133075" cy="122285"/>
                </a:xfrm>
                <a:noFill/>
              </p:grpSpPr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DCAEA01D-ADD6-4F92-9EED-0889B9ACED39}"/>
                      </a:ext>
                    </a:extLst>
                  </p:cNvPr>
                  <p:cNvSpPr/>
                  <p:nvPr/>
                </p:nvSpPr>
                <p:spPr>
                  <a:xfrm>
                    <a:off x="5199100" y="1436590"/>
                    <a:ext cx="133075" cy="122285"/>
                  </a:xfrm>
                  <a:custGeom>
                    <a:avLst/>
                    <a:gdLst>
                      <a:gd name="connsiteX0" fmla="*/ 94711 w 133075"/>
                      <a:gd name="connsiteY0" fmla="*/ 11989 h 122285"/>
                      <a:gd name="connsiteX1" fmla="*/ 89916 w 133075"/>
                      <a:gd name="connsiteY1" fmla="*/ 5994 h 122285"/>
                      <a:gd name="connsiteX2" fmla="*/ 76728 w 133075"/>
                      <a:gd name="connsiteY2" fmla="*/ 0 h 122285"/>
                      <a:gd name="connsiteX3" fmla="*/ 71933 w 133075"/>
                      <a:gd name="connsiteY3" fmla="*/ 0 h 122285"/>
                      <a:gd name="connsiteX4" fmla="*/ 61143 w 133075"/>
                      <a:gd name="connsiteY4" fmla="*/ 0 h 122285"/>
                      <a:gd name="connsiteX5" fmla="*/ 56347 w 133075"/>
                      <a:gd name="connsiteY5" fmla="*/ 0 h 122285"/>
                      <a:gd name="connsiteX6" fmla="*/ 43160 w 133075"/>
                      <a:gd name="connsiteY6" fmla="*/ 5994 h 122285"/>
                      <a:gd name="connsiteX7" fmla="*/ 38364 w 133075"/>
                      <a:gd name="connsiteY7" fmla="*/ 11989 h 122285"/>
                      <a:gd name="connsiteX8" fmla="*/ 25176 w 133075"/>
                      <a:gd name="connsiteY8" fmla="*/ 17983 h 122285"/>
                      <a:gd name="connsiteX9" fmla="*/ 17983 w 133075"/>
                      <a:gd name="connsiteY9" fmla="*/ 17983 h 122285"/>
                      <a:gd name="connsiteX10" fmla="*/ 0 w 133075"/>
                      <a:gd name="connsiteY10" fmla="*/ 35966 h 122285"/>
                      <a:gd name="connsiteX11" fmla="*/ 0 w 133075"/>
                      <a:gd name="connsiteY11" fmla="*/ 104303 h 122285"/>
                      <a:gd name="connsiteX12" fmla="*/ 17983 w 133075"/>
                      <a:gd name="connsiteY12" fmla="*/ 122286 h 122285"/>
                      <a:gd name="connsiteX13" fmla="*/ 115092 w 133075"/>
                      <a:gd name="connsiteY13" fmla="*/ 122286 h 122285"/>
                      <a:gd name="connsiteX14" fmla="*/ 133076 w 133075"/>
                      <a:gd name="connsiteY14" fmla="*/ 104303 h 122285"/>
                      <a:gd name="connsiteX15" fmla="*/ 133076 w 133075"/>
                      <a:gd name="connsiteY15" fmla="*/ 35966 h 122285"/>
                      <a:gd name="connsiteX16" fmla="*/ 115092 w 133075"/>
                      <a:gd name="connsiteY16" fmla="*/ 17983 h 122285"/>
                      <a:gd name="connsiteX17" fmla="*/ 107899 w 133075"/>
                      <a:gd name="connsiteY17" fmla="*/ 17983 h 122285"/>
                      <a:gd name="connsiteX18" fmla="*/ 94711 w 133075"/>
                      <a:gd name="connsiteY18" fmla="*/ 11989 h 12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075" h="122285">
                        <a:moveTo>
                          <a:pt x="94711" y="11989"/>
                        </a:moveTo>
                        <a:lnTo>
                          <a:pt x="89916" y="5994"/>
                        </a:lnTo>
                        <a:cubicBezTo>
                          <a:pt x="86319" y="2398"/>
                          <a:pt x="81524" y="0"/>
                          <a:pt x="76728" y="0"/>
                        </a:cubicBezTo>
                        <a:lnTo>
                          <a:pt x="71933" y="0"/>
                        </a:lnTo>
                        <a:lnTo>
                          <a:pt x="61143" y="0"/>
                        </a:lnTo>
                        <a:lnTo>
                          <a:pt x="56347" y="0"/>
                        </a:lnTo>
                        <a:cubicBezTo>
                          <a:pt x="51552" y="0"/>
                          <a:pt x="46756" y="2398"/>
                          <a:pt x="43160" y="5994"/>
                        </a:cubicBezTo>
                        <a:lnTo>
                          <a:pt x="38364" y="11989"/>
                        </a:lnTo>
                        <a:cubicBezTo>
                          <a:pt x="34767" y="15585"/>
                          <a:pt x="29972" y="17983"/>
                          <a:pt x="25176" y="17983"/>
                        </a:cubicBezTo>
                        <a:lnTo>
                          <a:pt x="17983" y="17983"/>
                        </a:lnTo>
                        <a:cubicBezTo>
                          <a:pt x="8392" y="17983"/>
                          <a:pt x="0" y="26375"/>
                          <a:pt x="0" y="35966"/>
                        </a:cubicBezTo>
                        <a:lnTo>
                          <a:pt x="0" y="104303"/>
                        </a:lnTo>
                        <a:cubicBezTo>
                          <a:pt x="0" y="113894"/>
                          <a:pt x="8392" y="122286"/>
                          <a:pt x="17983" y="122286"/>
                        </a:cubicBezTo>
                        <a:lnTo>
                          <a:pt x="115092" y="122286"/>
                        </a:lnTo>
                        <a:cubicBezTo>
                          <a:pt x="124683" y="122286"/>
                          <a:pt x="133076" y="113894"/>
                          <a:pt x="133076" y="104303"/>
                        </a:cubicBezTo>
                        <a:lnTo>
                          <a:pt x="133076" y="35966"/>
                        </a:lnTo>
                        <a:cubicBezTo>
                          <a:pt x="133076" y="26375"/>
                          <a:pt x="124683" y="17983"/>
                          <a:pt x="115092" y="17983"/>
                        </a:cubicBezTo>
                        <a:lnTo>
                          <a:pt x="107899" y="17983"/>
                        </a:lnTo>
                        <a:cubicBezTo>
                          <a:pt x="103104" y="17983"/>
                          <a:pt x="98308" y="15585"/>
                          <a:pt x="94711" y="11989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DCE99657-D67A-4F09-B4B0-4BB969970A1D}"/>
                      </a:ext>
                    </a:extLst>
                  </p:cNvPr>
                  <p:cNvSpPr/>
                  <p:nvPr/>
                </p:nvSpPr>
                <p:spPr>
                  <a:xfrm>
                    <a:off x="5236265" y="1476153"/>
                    <a:ext cx="59943" cy="59943"/>
                  </a:xfrm>
                  <a:custGeom>
                    <a:avLst/>
                    <a:gdLst>
                      <a:gd name="connsiteX0" fmla="*/ 59944 w 59943"/>
                      <a:gd name="connsiteY0" fmla="*/ 29972 h 59943"/>
                      <a:gd name="connsiteX1" fmla="*/ 29972 w 59943"/>
                      <a:gd name="connsiteY1" fmla="*/ 59944 h 59943"/>
                      <a:gd name="connsiteX2" fmla="*/ 0 w 59943"/>
                      <a:gd name="connsiteY2" fmla="*/ 29972 h 59943"/>
                      <a:gd name="connsiteX3" fmla="*/ 29972 w 59943"/>
                      <a:gd name="connsiteY3" fmla="*/ 0 h 59943"/>
                      <a:gd name="connsiteX4" fmla="*/ 59944 w 59943"/>
                      <a:gd name="connsiteY4" fmla="*/ 29972 h 59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3" h="59943">
                        <a:moveTo>
                          <a:pt x="59944" y="29972"/>
                        </a:moveTo>
                        <a:cubicBezTo>
                          <a:pt x="59944" y="46525"/>
                          <a:pt x="46525" y="59944"/>
                          <a:pt x="29972" y="59944"/>
                        </a:cubicBezTo>
                        <a:cubicBezTo>
                          <a:pt x="13419" y="59944"/>
                          <a:pt x="0" y="46525"/>
                          <a:pt x="0" y="29972"/>
                        </a:cubicBezTo>
                        <a:cubicBezTo>
                          <a:pt x="0" y="13419"/>
                          <a:pt x="13419" y="0"/>
                          <a:pt x="29972" y="0"/>
                        </a:cubicBezTo>
                        <a:cubicBezTo>
                          <a:pt x="46525" y="0"/>
                          <a:pt x="59944" y="13419"/>
                          <a:pt x="59944" y="29972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6564623" y="1412612"/>
                <a:ext cx="432795" cy="177434"/>
                <a:chOff x="6564623" y="1412612"/>
                <a:chExt cx="432795" cy="177434"/>
              </a:xfrm>
            </p:grpSpPr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0F1DCB8-FA3C-49B7-AFA7-5D57E4A16EC6}"/>
                    </a:ext>
                  </a:extLst>
                </p:cNvPr>
                <p:cNvSpPr/>
                <p:nvPr/>
              </p:nvSpPr>
              <p:spPr>
                <a:xfrm>
                  <a:off x="6564623" y="1412612"/>
                  <a:ext cx="177434" cy="177434"/>
                </a:xfrm>
                <a:custGeom>
                  <a:avLst/>
                  <a:gdLst>
                    <a:gd name="connsiteX0" fmla="*/ 177434 w 177434"/>
                    <a:gd name="connsiteY0" fmla="*/ 88717 h 177434"/>
                    <a:gd name="connsiteX1" fmla="*/ 88717 w 177434"/>
                    <a:gd name="connsiteY1" fmla="*/ 177434 h 177434"/>
                    <a:gd name="connsiteX2" fmla="*/ 0 w 177434"/>
                    <a:gd name="connsiteY2" fmla="*/ 88717 h 177434"/>
                    <a:gd name="connsiteX3" fmla="*/ 88717 w 177434"/>
                    <a:gd name="connsiteY3" fmla="*/ 0 h 177434"/>
                    <a:gd name="connsiteX4" fmla="*/ 177434 w 177434"/>
                    <a:gd name="connsiteY4" fmla="*/ 88717 h 1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434" h="177434">
                      <a:moveTo>
                        <a:pt x="177434" y="88717"/>
                      </a:moveTo>
                      <a:cubicBezTo>
                        <a:pt x="177434" y="137714"/>
                        <a:pt x="137714" y="177434"/>
                        <a:pt x="88717" y="177434"/>
                      </a:cubicBezTo>
                      <a:cubicBezTo>
                        <a:pt x="39720" y="177434"/>
                        <a:pt x="0" y="137714"/>
                        <a:pt x="0" y="88717"/>
                      </a:cubicBezTo>
                      <a:cubicBezTo>
                        <a:pt x="0" y="39720"/>
                        <a:pt x="39720" y="0"/>
                        <a:pt x="88717" y="0"/>
                      </a:cubicBezTo>
                      <a:cubicBezTo>
                        <a:pt x="137714" y="0"/>
                        <a:pt x="177434" y="39720"/>
                        <a:pt x="177434" y="88717"/>
                      </a:cubicBezTo>
                      <a:close/>
                    </a:path>
                  </a:pathLst>
                </a:custGeom>
                <a:solidFill>
                  <a:srgbClr val="FFB310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864343" y="1442584"/>
                  <a:ext cx="133075" cy="117490"/>
                  <a:chOff x="6864343" y="1442584"/>
                  <a:chExt cx="133075" cy="117490"/>
                </a:xfrm>
                <a:noFill/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2CAF2E5B-B6D3-4255-B2F2-66C0729BEEFD}"/>
                      </a:ext>
                    </a:extLst>
                  </p:cNvPr>
                  <p:cNvSpPr/>
                  <p:nvPr/>
                </p:nvSpPr>
                <p:spPr>
                  <a:xfrm>
                    <a:off x="6864343" y="1442584"/>
                    <a:ext cx="133075" cy="117490"/>
                  </a:xfrm>
                  <a:custGeom>
                    <a:avLst/>
                    <a:gdLst>
                      <a:gd name="connsiteX0" fmla="*/ 0 w 133075"/>
                      <a:gd name="connsiteY0" fmla="*/ 0 h 117490"/>
                      <a:gd name="connsiteX1" fmla="*/ 133076 w 133075"/>
                      <a:gd name="connsiteY1" fmla="*/ 0 h 117490"/>
                      <a:gd name="connsiteX2" fmla="*/ 58745 w 133075"/>
                      <a:gd name="connsiteY2" fmla="*/ 117490 h 117490"/>
                      <a:gd name="connsiteX3" fmla="*/ 47955 w 133075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5" h="117490">
                        <a:moveTo>
                          <a:pt x="0" y="0"/>
                        </a:moveTo>
                        <a:lnTo>
                          <a:pt x="133076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94FD2EC4-1CAE-479A-979D-1F2F7A1738CB}"/>
                      </a:ext>
                    </a:extLst>
                  </p:cNvPr>
                  <p:cNvSpPr/>
                  <p:nvPr/>
                </p:nvSpPr>
                <p:spPr>
                  <a:xfrm>
                    <a:off x="6912298" y="1442584"/>
                    <a:ext cx="85120" cy="47955"/>
                  </a:xfrm>
                  <a:custGeom>
                    <a:avLst/>
                    <a:gdLst>
                      <a:gd name="connsiteX0" fmla="*/ 0 w 85120"/>
                      <a:gd name="connsiteY0" fmla="*/ 47955 h 47955"/>
                      <a:gd name="connsiteX1" fmla="*/ 85121 w 85120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120" h="47955">
                        <a:moveTo>
                          <a:pt x="0" y="47955"/>
                        </a:moveTo>
                        <a:lnTo>
                          <a:pt x="85121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48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610181" y="1447380"/>
                  <a:ext cx="83921" cy="103103"/>
                  <a:chOff x="6610181" y="1447380"/>
                  <a:chExt cx="83921" cy="103103"/>
                </a:xfrm>
                <a:noFill/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B21DFB-8FC9-4AFF-AFF8-774FD5EC440E}"/>
                      </a:ext>
                    </a:extLst>
                  </p:cNvPr>
                  <p:cNvSpPr/>
                  <p:nvPr/>
                </p:nvSpPr>
                <p:spPr>
                  <a:xfrm>
                    <a:off x="6610181" y="1466562"/>
                    <a:ext cx="83921" cy="83921"/>
                  </a:xfrm>
                  <a:custGeom>
                    <a:avLst/>
                    <a:gdLst>
                      <a:gd name="connsiteX0" fmla="*/ 55148 w 83921"/>
                      <a:gd name="connsiteY0" fmla="*/ 83922 h 83921"/>
                      <a:gd name="connsiteX1" fmla="*/ 28773 w 83921"/>
                      <a:gd name="connsiteY1" fmla="*/ 83922 h 83921"/>
                      <a:gd name="connsiteX2" fmla="*/ 0 w 83921"/>
                      <a:gd name="connsiteY2" fmla="*/ 55148 h 83921"/>
                      <a:gd name="connsiteX3" fmla="*/ 0 w 83921"/>
                      <a:gd name="connsiteY3" fmla="*/ 28773 h 83921"/>
                      <a:gd name="connsiteX4" fmla="*/ 28773 w 83921"/>
                      <a:gd name="connsiteY4" fmla="*/ 0 h 83921"/>
                      <a:gd name="connsiteX5" fmla="*/ 55148 w 83921"/>
                      <a:gd name="connsiteY5" fmla="*/ 0 h 83921"/>
                      <a:gd name="connsiteX6" fmla="*/ 83922 w 83921"/>
                      <a:gd name="connsiteY6" fmla="*/ 28773 h 83921"/>
                      <a:gd name="connsiteX7" fmla="*/ 83922 w 83921"/>
                      <a:gd name="connsiteY7" fmla="*/ 55148 h 83921"/>
                      <a:gd name="connsiteX8" fmla="*/ 55148 w 83921"/>
                      <a:gd name="connsiteY8" fmla="*/ 83922 h 8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1" h="83921">
                        <a:moveTo>
                          <a:pt x="55148" y="83922"/>
                        </a:moveTo>
                        <a:lnTo>
                          <a:pt x="28773" y="83922"/>
                        </a:lnTo>
                        <a:cubicBezTo>
                          <a:pt x="13188" y="83922"/>
                          <a:pt x="0" y="70734"/>
                          <a:pt x="0" y="55148"/>
                        </a:cubicBezTo>
                        <a:lnTo>
                          <a:pt x="0" y="28773"/>
                        </a:lnTo>
                        <a:cubicBezTo>
                          <a:pt x="0" y="13188"/>
                          <a:pt x="13188" y="0"/>
                          <a:pt x="28773" y="0"/>
                        </a:cubicBezTo>
                        <a:lnTo>
                          <a:pt x="55148" y="0"/>
                        </a:lnTo>
                        <a:cubicBezTo>
                          <a:pt x="70734" y="0"/>
                          <a:pt x="83922" y="13188"/>
                          <a:pt x="83922" y="28773"/>
                        </a:cubicBezTo>
                        <a:lnTo>
                          <a:pt x="83922" y="55148"/>
                        </a:lnTo>
                        <a:cubicBezTo>
                          <a:pt x="83922" y="70734"/>
                          <a:pt x="70734" y="83922"/>
                          <a:pt x="55148" y="83922"/>
                        </a:cubicBezTo>
                        <a:close/>
                      </a:path>
                    </a:pathLst>
                  </a:custGeom>
                  <a:noFill/>
                  <a:ln w="9441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603AF689-CF56-4CFA-A0DA-E0564318E7CD}"/>
                      </a:ext>
                    </a:extLst>
                  </p:cNvPr>
                  <p:cNvSpPr/>
                  <p:nvPr/>
                </p:nvSpPr>
                <p:spPr>
                  <a:xfrm>
                    <a:off x="6624567" y="1501329"/>
                    <a:ext cx="55148" cy="13187"/>
                  </a:xfrm>
                  <a:custGeom>
                    <a:avLst/>
                    <a:gdLst>
                      <a:gd name="connsiteX0" fmla="*/ 0 w 55148"/>
                      <a:gd name="connsiteY0" fmla="*/ 7193 h 13187"/>
                      <a:gd name="connsiteX1" fmla="*/ 26375 w 55148"/>
                      <a:gd name="connsiteY1" fmla="*/ 0 h 13187"/>
                      <a:gd name="connsiteX2" fmla="*/ 26375 w 55148"/>
                      <a:gd name="connsiteY2" fmla="*/ 13188 h 13187"/>
                      <a:gd name="connsiteX3" fmla="*/ 55149 w 55148"/>
                      <a:gd name="connsiteY3" fmla="*/ 4796 h 1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8" h="13187">
                        <a:moveTo>
                          <a:pt x="0" y="7193"/>
                        </a:moveTo>
                        <a:lnTo>
                          <a:pt x="26375" y="0"/>
                        </a:lnTo>
                        <a:lnTo>
                          <a:pt x="26375" y="13188"/>
                        </a:lnTo>
                        <a:lnTo>
                          <a:pt x="55149" y="4796"/>
                        </a:lnTo>
                      </a:path>
                    </a:pathLst>
                  </a:custGeom>
                  <a:noFill/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grpSp>
                <p:nvGrpSpPr>
                  <p:cNvPr id="51" name="Graphic 1">
                    <a:extLst>
                      <a:ext uri="{FF2B5EF4-FFF2-40B4-BE49-F238E27FC236}">
                        <a16:creationId xmlns:a16="http://schemas.microsoft.com/office/drawing/2014/main" id="{087C003E-8997-4D3A-9610-1DBFAA6D9FAB}"/>
                      </a:ext>
                    </a:extLst>
                  </p:cNvPr>
                  <p:cNvGrpSpPr/>
                  <p:nvPr/>
                </p:nvGrpSpPr>
                <p:grpSpPr>
                  <a:xfrm>
                    <a:off x="6635357" y="1447380"/>
                    <a:ext cx="33568" cy="17983"/>
                    <a:chOff x="6635357" y="1447380"/>
                    <a:chExt cx="33568" cy="17983"/>
                  </a:xfrm>
                </p:grpSpPr>
                <p:sp>
                  <p:nvSpPr>
                    <p:cNvPr id="52" name="Vrije vorm: vorm 51">
                      <a:extLst>
                        <a:ext uri="{FF2B5EF4-FFF2-40B4-BE49-F238E27FC236}">
                          <a16:creationId xmlns:a16="http://schemas.microsoft.com/office/drawing/2014/main" id="{38F1A65B-A5C0-4DE8-A064-8A6D8012B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57" y="1447380"/>
                      <a:ext cx="17983" cy="17983"/>
                    </a:xfrm>
                    <a:custGeom>
                      <a:avLst/>
                      <a:gdLst>
                        <a:gd name="connsiteX0" fmla="*/ 17983 w 17983"/>
                        <a:gd name="connsiteY0" fmla="*/ 17983 h 17983"/>
                        <a:gd name="connsiteX1" fmla="*/ 0 w 17983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983" h="17983">
                          <a:moveTo>
                            <a:pt x="17983" y="1798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53" name="Vrije vorm: vorm 52">
                      <a:extLst>
                        <a:ext uri="{FF2B5EF4-FFF2-40B4-BE49-F238E27FC236}">
                          <a16:creationId xmlns:a16="http://schemas.microsoft.com/office/drawing/2014/main" id="{0CCE8028-B01C-4AA7-A7F1-14CCB0F1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9744" y="1447380"/>
                      <a:ext cx="19182" cy="17983"/>
                    </a:xfrm>
                    <a:custGeom>
                      <a:avLst/>
                      <a:gdLst>
                        <a:gd name="connsiteX0" fmla="*/ 0 w 19182"/>
                        <a:gd name="connsiteY0" fmla="*/ 17983 h 17983"/>
                        <a:gd name="connsiteX1" fmla="*/ 19182 w 19182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182" h="17983">
                          <a:moveTo>
                            <a:pt x="0" y="17983"/>
                          </a:moveTo>
                          <a:lnTo>
                            <a:pt x="19182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/>
                    </a:p>
                  </p:txBody>
                </p:sp>
              </p:grpSp>
            </p:grpSp>
          </p:grpSp>
        </p:grpSp>
        <p:grpSp>
          <p:nvGrpSpPr>
            <p:cNvPr id="5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702629" y="2745766"/>
              <a:ext cx="792459" cy="597041"/>
              <a:chOff x="5702629" y="2745766"/>
              <a:chExt cx="792459" cy="597041"/>
            </a:xfrm>
            <a:solidFill>
              <a:srgbClr val="9D9D9D"/>
            </a:solidFill>
          </p:grpSpPr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B6B09668-494B-482F-97AB-FA14200DF30C}"/>
                  </a:ext>
                </a:extLst>
              </p:cNvPr>
              <p:cNvSpPr/>
              <p:nvPr/>
            </p:nvSpPr>
            <p:spPr>
              <a:xfrm>
                <a:off x="5980769" y="2966360"/>
                <a:ext cx="235000" cy="234980"/>
              </a:xfrm>
              <a:custGeom>
                <a:avLst/>
                <a:gdLst>
                  <a:gd name="connsiteX0" fmla="*/ 117490 w 235000"/>
                  <a:gd name="connsiteY0" fmla="*/ 0 h 234980"/>
                  <a:gd name="connsiteX1" fmla="*/ 0 w 235000"/>
                  <a:gd name="connsiteY1" fmla="*/ 117490 h 234980"/>
                  <a:gd name="connsiteX2" fmla="*/ 117490 w 235000"/>
                  <a:gd name="connsiteY2" fmla="*/ 234980 h 234980"/>
                  <a:gd name="connsiteX3" fmla="*/ 234980 w 235000"/>
                  <a:gd name="connsiteY3" fmla="*/ 117490 h 234980"/>
                  <a:gd name="connsiteX4" fmla="*/ 117490 w 235000"/>
                  <a:gd name="connsiteY4" fmla="*/ 0 h 23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0" h="234980">
                    <a:moveTo>
                      <a:pt x="117490" y="0"/>
                    </a:moveTo>
                    <a:cubicBezTo>
                      <a:pt x="52751" y="0"/>
                      <a:pt x="0" y="52751"/>
                      <a:pt x="0" y="117490"/>
                    </a:cubicBezTo>
                    <a:cubicBezTo>
                      <a:pt x="0" y="182230"/>
                      <a:pt x="52751" y="234980"/>
                      <a:pt x="117490" y="234980"/>
                    </a:cubicBezTo>
                    <a:cubicBezTo>
                      <a:pt x="182230" y="234980"/>
                      <a:pt x="234980" y="182230"/>
                      <a:pt x="234980" y="117490"/>
                    </a:cubicBezTo>
                    <a:cubicBezTo>
                      <a:pt x="236179" y="52751"/>
                      <a:pt x="183428" y="0"/>
                      <a:pt x="117490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E166C359-C0FB-4CF3-BD7D-EC84AA0DC027}"/>
                  </a:ext>
                </a:extLst>
              </p:cNvPr>
              <p:cNvSpPr/>
              <p:nvPr/>
            </p:nvSpPr>
            <p:spPr>
              <a:xfrm>
                <a:off x="5702629" y="2745766"/>
                <a:ext cx="792459" cy="597041"/>
              </a:xfrm>
              <a:custGeom>
                <a:avLst/>
                <a:gdLst>
                  <a:gd name="connsiteX0" fmla="*/ 724123 w 792459"/>
                  <a:gd name="connsiteY0" fmla="*/ 79126 h 597041"/>
                  <a:gd name="connsiteX1" fmla="*/ 604235 w 792459"/>
                  <a:gd name="connsiteY1" fmla="*/ 79126 h 597041"/>
                  <a:gd name="connsiteX2" fmla="*/ 586252 w 792459"/>
                  <a:gd name="connsiteY2" fmla="*/ 37165 h 597041"/>
                  <a:gd name="connsiteX3" fmla="*/ 528706 w 792459"/>
                  <a:gd name="connsiteY3" fmla="*/ 0 h 597041"/>
                  <a:gd name="connsiteX4" fmla="*/ 263753 w 792459"/>
                  <a:gd name="connsiteY4" fmla="*/ 0 h 597041"/>
                  <a:gd name="connsiteX5" fmla="*/ 206207 w 792459"/>
                  <a:gd name="connsiteY5" fmla="*/ 37165 h 597041"/>
                  <a:gd name="connsiteX6" fmla="*/ 188224 w 792459"/>
                  <a:gd name="connsiteY6" fmla="*/ 79126 h 597041"/>
                  <a:gd name="connsiteX7" fmla="*/ 68336 w 792459"/>
                  <a:gd name="connsiteY7" fmla="*/ 79126 h 597041"/>
                  <a:gd name="connsiteX8" fmla="*/ 0 w 792459"/>
                  <a:gd name="connsiteY8" fmla="*/ 147462 h 597041"/>
                  <a:gd name="connsiteX9" fmla="*/ 0 w 792459"/>
                  <a:gd name="connsiteY9" fmla="*/ 528706 h 597041"/>
                  <a:gd name="connsiteX10" fmla="*/ 68336 w 792459"/>
                  <a:gd name="connsiteY10" fmla="*/ 597042 h 597041"/>
                  <a:gd name="connsiteX11" fmla="*/ 724123 w 792459"/>
                  <a:gd name="connsiteY11" fmla="*/ 597042 h 597041"/>
                  <a:gd name="connsiteX12" fmla="*/ 792459 w 792459"/>
                  <a:gd name="connsiteY12" fmla="*/ 528706 h 597041"/>
                  <a:gd name="connsiteX13" fmla="*/ 792459 w 792459"/>
                  <a:gd name="connsiteY13" fmla="*/ 147462 h 597041"/>
                  <a:gd name="connsiteX14" fmla="*/ 724123 w 792459"/>
                  <a:gd name="connsiteY14" fmla="*/ 79126 h 597041"/>
                  <a:gd name="connsiteX15" fmla="*/ 395630 w 792459"/>
                  <a:gd name="connsiteY15" fmla="*/ 509524 h 597041"/>
                  <a:gd name="connsiteX16" fmla="*/ 225389 w 792459"/>
                  <a:gd name="connsiteY16" fmla="*/ 339283 h 597041"/>
                  <a:gd name="connsiteX17" fmla="*/ 395630 w 792459"/>
                  <a:gd name="connsiteY17" fmla="*/ 169042 h 597041"/>
                  <a:gd name="connsiteX18" fmla="*/ 565871 w 792459"/>
                  <a:gd name="connsiteY18" fmla="*/ 339283 h 597041"/>
                  <a:gd name="connsiteX19" fmla="*/ 395630 w 792459"/>
                  <a:gd name="connsiteY19" fmla="*/ 509524 h 59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2459" h="597041">
                    <a:moveTo>
                      <a:pt x="724123" y="79126"/>
                    </a:moveTo>
                    <a:lnTo>
                      <a:pt x="604235" y="79126"/>
                    </a:lnTo>
                    <a:lnTo>
                      <a:pt x="586252" y="37165"/>
                    </a:lnTo>
                    <a:cubicBezTo>
                      <a:pt x="576661" y="14387"/>
                      <a:pt x="553882" y="0"/>
                      <a:pt x="528706" y="0"/>
                    </a:cubicBezTo>
                    <a:lnTo>
                      <a:pt x="263753" y="0"/>
                    </a:lnTo>
                    <a:cubicBezTo>
                      <a:pt x="238577" y="0"/>
                      <a:pt x="216997" y="14387"/>
                      <a:pt x="206207" y="37165"/>
                    </a:cubicBezTo>
                    <a:lnTo>
                      <a:pt x="188224" y="79126"/>
                    </a:lnTo>
                    <a:lnTo>
                      <a:pt x="68336" y="79126"/>
                    </a:lnTo>
                    <a:cubicBezTo>
                      <a:pt x="29972" y="79126"/>
                      <a:pt x="0" y="110297"/>
                      <a:pt x="0" y="147462"/>
                    </a:cubicBezTo>
                    <a:lnTo>
                      <a:pt x="0" y="528706"/>
                    </a:lnTo>
                    <a:cubicBezTo>
                      <a:pt x="0" y="567070"/>
                      <a:pt x="31171" y="597042"/>
                      <a:pt x="68336" y="597042"/>
                    </a:cubicBezTo>
                    <a:lnTo>
                      <a:pt x="724123" y="597042"/>
                    </a:lnTo>
                    <a:cubicBezTo>
                      <a:pt x="762487" y="597042"/>
                      <a:pt x="792459" y="565871"/>
                      <a:pt x="792459" y="528706"/>
                    </a:cubicBezTo>
                    <a:lnTo>
                      <a:pt x="792459" y="147462"/>
                    </a:lnTo>
                    <a:cubicBezTo>
                      <a:pt x="792459" y="110297"/>
                      <a:pt x="762487" y="79126"/>
                      <a:pt x="724123" y="79126"/>
                    </a:cubicBezTo>
                    <a:close/>
                    <a:moveTo>
                      <a:pt x="395630" y="509524"/>
                    </a:moveTo>
                    <a:cubicBezTo>
                      <a:pt x="302118" y="509524"/>
                      <a:pt x="225389" y="432796"/>
                      <a:pt x="225389" y="339283"/>
                    </a:cubicBezTo>
                    <a:cubicBezTo>
                      <a:pt x="225389" y="245770"/>
                      <a:pt x="302118" y="169042"/>
                      <a:pt x="395630" y="169042"/>
                    </a:cubicBezTo>
                    <a:cubicBezTo>
                      <a:pt x="489143" y="169042"/>
                      <a:pt x="565871" y="245770"/>
                      <a:pt x="565871" y="339283"/>
                    </a:cubicBezTo>
                    <a:cubicBezTo>
                      <a:pt x="567070" y="432796"/>
                      <a:pt x="490342" y="509524"/>
                      <a:pt x="395630" y="509524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  <a:solidFill>
              <a:srgbClr val="333333"/>
            </a:solidFill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F4DEB4B7-698F-45A4-9C81-2D5999FC778E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9B3BC1-8E1C-442C-8774-8BFBC4C2F395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D33CF2F-3B19-4783-B51F-543705781E1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967A9929-F56D-4695-BFBA-C04C8C51E42D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30D1A90D-C1E1-44A3-BCDD-185FF86A2902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38BEEE5-C005-4064-BCD9-995587FC3510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6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4195211"/>
              <a:ext cx="1798319" cy="117490"/>
              <a:chOff x="5199100" y="4195211"/>
              <a:chExt cx="1798319" cy="117490"/>
            </a:xfrm>
            <a:noFill/>
          </p:grpSpPr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AD318F-E73B-4DCD-BFD3-E5797676DD15}"/>
                  </a:ext>
                </a:extLst>
              </p:cNvPr>
              <p:cNvSpPr/>
              <p:nvPr/>
            </p:nvSpPr>
            <p:spPr>
              <a:xfrm>
                <a:off x="5424489" y="4195211"/>
                <a:ext cx="117490" cy="117490"/>
              </a:xfrm>
              <a:custGeom>
                <a:avLst/>
                <a:gdLst>
                  <a:gd name="connsiteX0" fmla="*/ 107899 w 117490"/>
                  <a:gd name="connsiteY0" fmla="*/ 89916 h 117490"/>
                  <a:gd name="connsiteX1" fmla="*/ 117490 w 117490"/>
                  <a:gd name="connsiteY1" fmla="*/ 58745 h 117490"/>
                  <a:gd name="connsiteX2" fmla="*/ 58745 w 117490"/>
                  <a:gd name="connsiteY2" fmla="*/ 0 h 117490"/>
                  <a:gd name="connsiteX3" fmla="*/ 0 w 117490"/>
                  <a:gd name="connsiteY3" fmla="*/ 58745 h 117490"/>
                  <a:gd name="connsiteX4" fmla="*/ 58745 w 117490"/>
                  <a:gd name="connsiteY4" fmla="*/ 117490 h 117490"/>
                  <a:gd name="connsiteX5" fmla="*/ 95910 w 117490"/>
                  <a:gd name="connsiteY5" fmla="*/ 103104 h 117490"/>
                  <a:gd name="connsiteX6" fmla="*/ 117490 w 117490"/>
                  <a:gd name="connsiteY6" fmla="*/ 109098 h 117490"/>
                  <a:gd name="connsiteX7" fmla="*/ 107899 w 117490"/>
                  <a:gd name="connsiteY7" fmla="*/ 89916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90" h="117490">
                    <a:moveTo>
                      <a:pt x="107899" y="89916"/>
                    </a:moveTo>
                    <a:cubicBezTo>
                      <a:pt x="113894" y="80325"/>
                      <a:pt x="117490" y="70734"/>
                      <a:pt x="117490" y="58745"/>
                    </a:cubicBezTo>
                    <a:cubicBezTo>
                      <a:pt x="117490" y="26375"/>
                      <a:pt x="91115" y="0"/>
                      <a:pt x="58745" y="0"/>
                    </a:cubicBezTo>
                    <a:cubicBezTo>
                      <a:pt x="26375" y="0"/>
                      <a:pt x="0" y="26375"/>
                      <a:pt x="0" y="58745"/>
                    </a:cubicBezTo>
                    <a:cubicBezTo>
                      <a:pt x="0" y="91115"/>
                      <a:pt x="26375" y="117490"/>
                      <a:pt x="58745" y="117490"/>
                    </a:cubicBezTo>
                    <a:cubicBezTo>
                      <a:pt x="73132" y="117490"/>
                      <a:pt x="86319" y="112695"/>
                      <a:pt x="95910" y="103104"/>
                    </a:cubicBezTo>
                    <a:lnTo>
                      <a:pt x="117490" y="109098"/>
                    </a:lnTo>
                    <a:lnTo>
                      <a:pt x="107899" y="89916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4195211"/>
                <a:ext cx="565871" cy="117490"/>
                <a:chOff x="5199100" y="4195211"/>
                <a:chExt cx="565871" cy="117490"/>
              </a:xfrm>
              <a:noFill/>
            </p:grpSpPr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22EBA0C-ED9E-433D-9F2F-DAFCCFC770C7}"/>
                    </a:ext>
                  </a:extLst>
                </p:cNvPr>
                <p:cNvSpPr/>
                <p:nvPr/>
              </p:nvSpPr>
              <p:spPr>
                <a:xfrm>
                  <a:off x="5199100" y="4195211"/>
                  <a:ext cx="125882" cy="115991"/>
                </a:xfrm>
                <a:custGeom>
                  <a:avLst/>
                  <a:gdLst>
                    <a:gd name="connsiteX0" fmla="*/ 92314 w 125882"/>
                    <a:gd name="connsiteY0" fmla="*/ 0 h 115991"/>
                    <a:gd name="connsiteX1" fmla="*/ 98308 w 125882"/>
                    <a:gd name="connsiteY1" fmla="*/ 0 h 115991"/>
                    <a:gd name="connsiteX2" fmla="*/ 125882 w 125882"/>
                    <a:gd name="connsiteY2" fmla="*/ 33568 h 115991"/>
                    <a:gd name="connsiteX3" fmla="*/ 125882 w 125882"/>
                    <a:gd name="connsiteY3" fmla="*/ 40762 h 115991"/>
                    <a:gd name="connsiteX4" fmla="*/ 67137 w 125882"/>
                    <a:gd name="connsiteY4" fmla="*/ 115092 h 115991"/>
                    <a:gd name="connsiteX5" fmla="*/ 58745 w 125882"/>
                    <a:gd name="connsiteY5" fmla="*/ 115092 h 115991"/>
                    <a:gd name="connsiteX6" fmla="*/ 0 w 125882"/>
                    <a:gd name="connsiteY6" fmla="*/ 40762 h 115991"/>
                    <a:gd name="connsiteX7" fmla="*/ 0 w 125882"/>
                    <a:gd name="connsiteY7" fmla="*/ 33568 h 115991"/>
                    <a:gd name="connsiteX8" fmla="*/ 27574 w 125882"/>
                    <a:gd name="connsiteY8" fmla="*/ 0 h 115991"/>
                    <a:gd name="connsiteX9" fmla="*/ 33569 w 125882"/>
                    <a:gd name="connsiteY9" fmla="*/ 0 h 115991"/>
                    <a:gd name="connsiteX10" fmla="*/ 62342 w 125882"/>
                    <a:gd name="connsiteY10" fmla="*/ 15585 h 115991"/>
                    <a:gd name="connsiteX11" fmla="*/ 92314 w 125882"/>
                    <a:gd name="connsiteY11" fmla="*/ 0 h 11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882" h="115991">
                      <a:moveTo>
                        <a:pt x="92314" y="0"/>
                      </a:moveTo>
                      <a:cubicBezTo>
                        <a:pt x="93513" y="0"/>
                        <a:pt x="95910" y="0"/>
                        <a:pt x="98308" y="0"/>
                      </a:cubicBezTo>
                      <a:cubicBezTo>
                        <a:pt x="110297" y="1199"/>
                        <a:pt x="124683" y="11989"/>
                        <a:pt x="125882" y="33568"/>
                      </a:cubicBezTo>
                      <a:lnTo>
                        <a:pt x="125882" y="40762"/>
                      </a:lnTo>
                      <a:cubicBezTo>
                        <a:pt x="124683" y="61143"/>
                        <a:pt x="110297" y="85121"/>
                        <a:pt x="67137" y="115092"/>
                      </a:cubicBezTo>
                      <a:cubicBezTo>
                        <a:pt x="64739" y="116291"/>
                        <a:pt x="61143" y="116291"/>
                        <a:pt x="58745" y="115092"/>
                      </a:cubicBezTo>
                      <a:cubicBezTo>
                        <a:pt x="16784" y="85121"/>
                        <a:pt x="2398" y="59944"/>
                        <a:pt x="0" y="40762"/>
                      </a:cubicBezTo>
                      <a:lnTo>
                        <a:pt x="0" y="33568"/>
                      </a:lnTo>
                      <a:cubicBezTo>
                        <a:pt x="1199" y="11989"/>
                        <a:pt x="15585" y="1199"/>
                        <a:pt x="27574" y="0"/>
                      </a:cubicBezTo>
                      <a:cubicBezTo>
                        <a:pt x="29972" y="0"/>
                        <a:pt x="31171" y="0"/>
                        <a:pt x="33569" y="0"/>
                      </a:cubicBezTo>
                      <a:cubicBezTo>
                        <a:pt x="47955" y="0"/>
                        <a:pt x="53950" y="5994"/>
                        <a:pt x="62342" y="15585"/>
                      </a:cubicBezTo>
                      <a:cubicBezTo>
                        <a:pt x="70734" y="5994"/>
                        <a:pt x="77927" y="0"/>
                        <a:pt x="92314" y="0"/>
                      </a:cubicBezTo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633094" y="4195211"/>
                  <a:ext cx="131876" cy="117490"/>
                  <a:chOff x="5633094" y="4195211"/>
                  <a:chExt cx="131876" cy="117490"/>
                </a:xfrm>
                <a:noFill/>
              </p:grpSpPr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276CE29A-E4B2-4F7C-931B-A0F39A46040F}"/>
                      </a:ext>
                    </a:extLst>
                  </p:cNvPr>
                  <p:cNvSpPr/>
                  <p:nvPr/>
                </p:nvSpPr>
                <p:spPr>
                  <a:xfrm>
                    <a:off x="5633094" y="4195211"/>
                    <a:ext cx="131876" cy="117490"/>
                  </a:xfrm>
                  <a:custGeom>
                    <a:avLst/>
                    <a:gdLst>
                      <a:gd name="connsiteX0" fmla="*/ 0 w 131876"/>
                      <a:gd name="connsiteY0" fmla="*/ 0 h 117490"/>
                      <a:gd name="connsiteX1" fmla="*/ 131877 w 131876"/>
                      <a:gd name="connsiteY1" fmla="*/ 0 h 117490"/>
                      <a:gd name="connsiteX2" fmla="*/ 58745 w 131876"/>
                      <a:gd name="connsiteY2" fmla="*/ 117490 h 117490"/>
                      <a:gd name="connsiteX3" fmla="*/ 47955 w 131876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6" h="117490">
                        <a:moveTo>
                          <a:pt x="0" y="0"/>
                        </a:moveTo>
                        <a:lnTo>
                          <a:pt x="131877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5E1FB974-6E33-432F-8C66-85F975965FBD}"/>
                      </a:ext>
                    </a:extLst>
                  </p:cNvPr>
                  <p:cNvSpPr/>
                  <p:nvPr/>
                </p:nvSpPr>
                <p:spPr>
                  <a:xfrm>
                    <a:off x="5681049" y="4195211"/>
                    <a:ext cx="83921" cy="47955"/>
                  </a:xfrm>
                  <a:custGeom>
                    <a:avLst/>
                    <a:gdLst>
                      <a:gd name="connsiteX0" fmla="*/ 0 w 83921"/>
                      <a:gd name="connsiteY0" fmla="*/ 47955 h 47955"/>
                      <a:gd name="connsiteX1" fmla="*/ 83922 w 83921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921" h="47955">
                        <a:moveTo>
                          <a:pt x="0" y="47955"/>
                        </a:moveTo>
                        <a:lnTo>
                          <a:pt x="83922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99748B3B-CF5D-457D-955D-E47122EC3855}"/>
                  </a:ext>
                </a:extLst>
              </p:cNvPr>
              <p:cNvSpPr/>
              <p:nvPr/>
            </p:nvSpPr>
            <p:spPr>
              <a:xfrm>
                <a:off x="6901509" y="4195211"/>
                <a:ext cx="95910" cy="117490"/>
              </a:xfrm>
              <a:custGeom>
                <a:avLst/>
                <a:gdLst>
                  <a:gd name="connsiteX0" fmla="*/ 95910 w 95910"/>
                  <a:gd name="connsiteY0" fmla="*/ 117490 h 117490"/>
                  <a:gd name="connsiteX1" fmla="*/ 47955 w 95910"/>
                  <a:gd name="connsiteY1" fmla="*/ 75529 h 117490"/>
                  <a:gd name="connsiteX2" fmla="*/ 0 w 95910"/>
                  <a:gd name="connsiteY2" fmla="*/ 117490 h 117490"/>
                  <a:gd name="connsiteX3" fmla="*/ 0 w 95910"/>
                  <a:gd name="connsiteY3" fmla="*/ 58745 h 117490"/>
                  <a:gd name="connsiteX4" fmla="*/ 0 w 95910"/>
                  <a:gd name="connsiteY4" fmla="*/ 0 h 117490"/>
                  <a:gd name="connsiteX5" fmla="*/ 47955 w 95910"/>
                  <a:gd name="connsiteY5" fmla="*/ 0 h 117490"/>
                  <a:gd name="connsiteX6" fmla="*/ 95910 w 95910"/>
                  <a:gd name="connsiteY6" fmla="*/ 0 h 117490"/>
                  <a:gd name="connsiteX7" fmla="*/ 95910 w 95910"/>
                  <a:gd name="connsiteY7" fmla="*/ 58745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10" h="117490">
                    <a:moveTo>
                      <a:pt x="95910" y="117490"/>
                    </a:moveTo>
                    <a:lnTo>
                      <a:pt x="47955" y="75529"/>
                    </a:lnTo>
                    <a:lnTo>
                      <a:pt x="0" y="117490"/>
                    </a:lnTo>
                    <a:lnTo>
                      <a:pt x="0" y="58745"/>
                    </a:lnTo>
                    <a:lnTo>
                      <a:pt x="0" y="0"/>
                    </a:lnTo>
                    <a:lnTo>
                      <a:pt x="47955" y="0"/>
                    </a:lnTo>
                    <a:lnTo>
                      <a:pt x="95910" y="0"/>
                    </a:lnTo>
                    <a:lnTo>
                      <a:pt x="95910" y="58745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058696" y="4195211"/>
              <a:ext cx="80324" cy="26375"/>
              <a:chOff x="6058696" y="4195211"/>
              <a:chExt cx="80324" cy="26375"/>
            </a:xfrm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02195E91-4BBB-48A0-91D3-CB8AD65D0EDC}"/>
                  </a:ext>
                </a:extLst>
              </p:cNvPr>
              <p:cNvSpPr/>
              <p:nvPr/>
            </p:nvSpPr>
            <p:spPr>
              <a:xfrm>
                <a:off x="611264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450062F7-B681-48F5-8D49-E487AC06ACAB}"/>
                  </a:ext>
                </a:extLst>
              </p:cNvPr>
              <p:cNvSpPr/>
              <p:nvPr/>
            </p:nvSpPr>
            <p:spPr>
              <a:xfrm>
                <a:off x="605869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5FA8DB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76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0" y="4374068"/>
              <a:ext cx="1629901" cy="453954"/>
              <a:chOff x="5108560" y="4374068"/>
              <a:chExt cx="1629901" cy="453954"/>
            </a:xfrm>
          </p:grpSpPr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9CBE8F8-E245-4A43-AB7F-32BF998D76B9}"/>
                  </a:ext>
                </a:extLst>
              </p:cNvPr>
              <p:cNvSpPr txBox="1"/>
              <p:nvPr/>
            </p:nvSpPr>
            <p:spPr>
              <a:xfrm>
                <a:off x="5108578" y="4374068"/>
                <a:ext cx="40908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Liked by</a:t>
                </a: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497B2D6D-5DDF-46FC-9747-84B1A50AF999}"/>
                  </a:ext>
                </a:extLst>
              </p:cNvPr>
              <p:cNvSpPr txBox="1"/>
              <p:nvPr/>
            </p:nvSpPr>
            <p:spPr>
              <a:xfrm>
                <a:off x="5320780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00D4B11-4DE9-4DBC-BE9B-07B3C4C61B37}"/>
                  </a:ext>
                </a:extLst>
              </p:cNvPr>
              <p:cNvSpPr txBox="1"/>
              <p:nvPr/>
            </p:nvSpPr>
            <p:spPr>
              <a:xfrm>
                <a:off x="5333968" y="4374068"/>
                <a:ext cx="755335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yourfriend, yourfriend</a:t>
                </a: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26642D3A-3A2D-40AF-9C10-DFD4B2DFFF23}"/>
                  </a:ext>
                </a:extLst>
              </p:cNvPr>
              <p:cNvSpPr txBox="1"/>
              <p:nvPr/>
            </p:nvSpPr>
            <p:spPr>
              <a:xfrm>
                <a:off x="5891446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766044A2-9FCE-4941-8B60-4FD90A41D081}"/>
                  </a:ext>
                </a:extLst>
              </p:cNvPr>
              <p:cNvSpPr txBox="1"/>
              <p:nvPr/>
            </p:nvSpPr>
            <p:spPr>
              <a:xfrm>
                <a:off x="5904634" y="4374068"/>
                <a:ext cx="28565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6C958F34-AAFE-4018-A9EE-C68BD0BD8ECC}"/>
                  </a:ext>
                </a:extLst>
              </p:cNvPr>
              <p:cNvSpPr txBox="1"/>
              <p:nvPr/>
            </p:nvSpPr>
            <p:spPr>
              <a:xfrm>
                <a:off x="6001743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D00FE31B-430E-405B-B2A2-11AE9CE11959}"/>
                  </a:ext>
                </a:extLst>
              </p:cNvPr>
              <p:cNvSpPr txBox="1"/>
              <p:nvPr/>
            </p:nvSpPr>
            <p:spPr>
              <a:xfrm>
                <a:off x="6014931" y="4374068"/>
                <a:ext cx="436338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20 others</a:t>
                </a: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5AA8DA17-9614-4486-9FE6-3C066D9B407E}"/>
                  </a:ext>
                </a:extLst>
              </p:cNvPr>
              <p:cNvSpPr txBox="1"/>
              <p:nvPr/>
            </p:nvSpPr>
            <p:spPr>
              <a:xfrm>
                <a:off x="5108578" y="4663040"/>
                <a:ext cx="785793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View All 10 Comments</a:t>
                </a:r>
              </a:p>
            </p:txBody>
          </p:sp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08560" y="4462028"/>
                <a:ext cx="1629901" cy="264529"/>
                <a:chOff x="5108560" y="4462028"/>
                <a:chExt cx="1629901" cy="264529"/>
              </a:xfrm>
            </p:grpSpPr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7F9225EC-0BAE-460C-8AB8-8AD73A19FE22}"/>
                    </a:ext>
                  </a:extLst>
                </p:cNvPr>
                <p:cNvSpPr/>
                <p:nvPr/>
              </p:nvSpPr>
              <p:spPr>
                <a:xfrm>
                  <a:off x="5200299" y="4517710"/>
                  <a:ext cx="1538162" cy="175036"/>
                </a:xfrm>
                <a:custGeom>
                  <a:avLst/>
                  <a:gdLst>
                    <a:gd name="connsiteX0" fmla="*/ 0 w 1538162"/>
                    <a:gd name="connsiteY0" fmla="*/ 0 h 175036"/>
                    <a:gd name="connsiteX1" fmla="*/ 1538162 w 1538162"/>
                    <a:gd name="connsiteY1" fmla="*/ 0 h 175036"/>
                    <a:gd name="connsiteX2" fmla="*/ 1538162 w 1538162"/>
                    <a:gd name="connsiteY2" fmla="*/ 175036 h 175036"/>
                    <a:gd name="connsiteX3" fmla="*/ 0 w 1538162"/>
                    <a:gd name="connsiteY3" fmla="*/ 175036 h 175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8162" h="175036">
                      <a:moveTo>
                        <a:pt x="0" y="0"/>
                      </a:moveTo>
                      <a:lnTo>
                        <a:pt x="1538162" y="0"/>
                      </a:lnTo>
                      <a:lnTo>
                        <a:pt x="1538162" y="175036"/>
                      </a:lnTo>
                      <a:lnTo>
                        <a:pt x="0" y="175036"/>
                      </a:lnTo>
                      <a:close/>
                    </a:path>
                  </a:pathLst>
                </a:custGeom>
                <a:noFill/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8B6D24B8-DCAE-449C-8ABA-D8D6E4DBE737}"/>
                    </a:ext>
                  </a:extLst>
                </p:cNvPr>
                <p:cNvSpPr txBox="1"/>
                <p:nvPr/>
              </p:nvSpPr>
              <p:spPr>
                <a:xfrm>
                  <a:off x="5108560" y="4462028"/>
                  <a:ext cx="83548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Desiderius Erasmus</a:t>
                  </a:r>
                </a:p>
              </p:txBody>
            </p:sp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0DBF92A0-FD0D-4C2A-AF9B-FCC625A7E82E}"/>
                    </a:ext>
                  </a:extLst>
                </p:cNvPr>
                <p:cNvSpPr txBox="1"/>
                <p:nvPr/>
              </p:nvSpPr>
              <p:spPr>
                <a:xfrm>
                  <a:off x="5438252" y="4462028"/>
                  <a:ext cx="20550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 </a:t>
                  </a:r>
                </a:p>
              </p:txBody>
            </p: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E7F9ADF6-1841-409C-A7BE-91B05F301263}"/>
                    </a:ext>
                  </a:extLst>
                </p:cNvPr>
                <p:cNvSpPr txBox="1"/>
                <p:nvPr/>
              </p:nvSpPr>
              <p:spPr>
                <a:xfrm>
                  <a:off x="5108560" y="4547149"/>
                  <a:ext cx="1172116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5FA8DB"/>
                      </a:solidFill>
                      <a:latin typeface="Arial"/>
                      <a:cs typeface="Arial"/>
                      <a:sym typeface="Arial"/>
                      <a:rtl val="0"/>
                    </a:rPr>
                    <a:t>#ErasmusUniversityRotterdam</a:t>
                  </a:r>
                </a:p>
              </p:txBody>
            </p:sp>
          </p:grpSp>
        </p:grpSp>
        <p:grpSp>
          <p:nvGrpSpPr>
            <p:cNvPr id="91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200299" y="1748298"/>
              <a:ext cx="1012184" cy="183109"/>
              <a:chOff x="5200299" y="1748298"/>
              <a:chExt cx="1012184" cy="183109"/>
            </a:xfrm>
          </p:grpSpPr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D8752EA0-8260-43DC-8747-0B1747E2F8D0}"/>
                  </a:ext>
                </a:extLst>
              </p:cNvPr>
              <p:cNvSpPr/>
              <p:nvPr/>
            </p:nvSpPr>
            <p:spPr>
              <a:xfrm>
                <a:off x="5200299" y="1748298"/>
                <a:ext cx="175036" cy="175036"/>
              </a:xfrm>
              <a:custGeom>
                <a:avLst/>
                <a:gdLst>
                  <a:gd name="connsiteX0" fmla="*/ 175036 w 175036"/>
                  <a:gd name="connsiteY0" fmla="*/ 87518 h 175036"/>
                  <a:gd name="connsiteX1" fmla="*/ 87518 w 175036"/>
                  <a:gd name="connsiteY1" fmla="*/ 175036 h 175036"/>
                  <a:gd name="connsiteX2" fmla="*/ 0 w 175036"/>
                  <a:gd name="connsiteY2" fmla="*/ 87518 h 175036"/>
                  <a:gd name="connsiteX3" fmla="*/ 87518 w 175036"/>
                  <a:gd name="connsiteY3" fmla="*/ 0 h 175036"/>
                  <a:gd name="connsiteX4" fmla="*/ 175036 w 175036"/>
                  <a:gd name="connsiteY4" fmla="*/ 87518 h 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36" h="175036">
                    <a:moveTo>
                      <a:pt x="175036" y="87518"/>
                    </a:moveTo>
                    <a:cubicBezTo>
                      <a:pt x="175036" y="135853"/>
                      <a:pt x="135853" y="175036"/>
                      <a:pt x="87518" y="175036"/>
                    </a:cubicBezTo>
                    <a:cubicBezTo>
                      <a:pt x="39183" y="175036"/>
                      <a:pt x="0" y="135853"/>
                      <a:pt x="0" y="87518"/>
                    </a:cubicBezTo>
                    <a:cubicBezTo>
                      <a:pt x="0" y="39183"/>
                      <a:pt x="39183" y="0"/>
                      <a:pt x="87518" y="0"/>
                    </a:cubicBezTo>
                    <a:cubicBezTo>
                      <a:pt x="135853" y="0"/>
                      <a:pt x="175036" y="39183"/>
                      <a:pt x="175036" y="87518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A1BDA24B-ACE8-4641-AEE5-41147AF21AD8}"/>
                  </a:ext>
                </a:extLst>
              </p:cNvPr>
              <p:cNvSpPr txBox="1"/>
              <p:nvPr/>
            </p:nvSpPr>
            <p:spPr>
              <a:xfrm>
                <a:off x="5356158" y="1751999"/>
                <a:ext cx="856325" cy="17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566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Desiderius Erasmus </a:t>
                </a:r>
              </a:p>
            </p:txBody>
          </p:sp>
        </p:grpSp>
        <p:grpSp>
          <p:nvGrpSpPr>
            <p:cNvPr id="9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1792657"/>
              <a:ext cx="19182" cy="86319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89B05110-F17F-4E24-AA2C-3A4A2606F3E2}"/>
                  </a:ext>
                </a:extLst>
              </p:cNvPr>
              <p:cNvSpPr/>
              <p:nvPr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A2E682AF-91CC-4379-B7A0-DC40F27D01D5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0CBF42B7-056F-4860-86F4-D04BE3984B19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9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6" y="4823448"/>
              <a:ext cx="776502" cy="139395"/>
              <a:chOff x="5108566" y="4823448"/>
              <a:chExt cx="776502" cy="139395"/>
            </a:xfrm>
          </p:grpSpPr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22B777CB-8F57-4B99-999B-2D1A0C4AB803}"/>
                  </a:ext>
                </a:extLst>
              </p:cNvPr>
              <p:cNvSpPr txBox="1"/>
              <p:nvPr/>
            </p:nvSpPr>
            <p:spPr>
              <a:xfrm>
                <a:off x="5108566" y="4823448"/>
                <a:ext cx="412292" cy="13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2 HOUR AGO</a:t>
                </a: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0C23E73B-6579-40BB-A779-64AE01781004}"/>
                  </a:ext>
                </a:extLst>
              </p:cNvPr>
              <p:cNvSpPr txBox="1"/>
              <p:nvPr/>
            </p:nvSpPr>
            <p:spPr>
              <a:xfrm>
                <a:off x="5366502" y="4823448"/>
                <a:ext cx="518566" cy="13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SEE TRANSLATION</a:t>
                </a:r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6D217A39-114F-47C1-B8A3-11A2EB66531A}"/>
                  </a:ext>
                </a:extLst>
              </p:cNvPr>
              <p:cNvSpPr/>
              <p:nvPr/>
            </p:nvSpPr>
            <p:spPr>
              <a:xfrm>
                <a:off x="5438876" y="4889362"/>
                <a:ext cx="4795" cy="4795"/>
              </a:xfrm>
              <a:custGeom>
                <a:avLst/>
                <a:gdLst>
                  <a:gd name="connsiteX0" fmla="*/ 4796 w 4795"/>
                  <a:gd name="connsiteY0" fmla="*/ 2398 h 4795"/>
                  <a:gd name="connsiteX1" fmla="*/ 2398 w 4795"/>
                  <a:gd name="connsiteY1" fmla="*/ 4796 h 4795"/>
                  <a:gd name="connsiteX2" fmla="*/ 0 w 4795"/>
                  <a:gd name="connsiteY2" fmla="*/ 2398 h 4795"/>
                  <a:gd name="connsiteX3" fmla="*/ 2398 w 4795"/>
                  <a:gd name="connsiteY3" fmla="*/ 0 h 4795"/>
                  <a:gd name="connsiteX4" fmla="*/ 4796 w 4795"/>
                  <a:gd name="connsiteY4" fmla="*/ 2398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" h="4795">
                    <a:moveTo>
                      <a:pt x="4796" y="2398"/>
                    </a:moveTo>
                    <a:cubicBezTo>
                      <a:pt x="4796" y="3722"/>
                      <a:pt x="3722" y="4796"/>
                      <a:pt x="2398" y="4796"/>
                    </a:cubicBezTo>
                    <a:cubicBezTo>
                      <a:pt x="1073" y="4796"/>
                      <a:pt x="0" y="3722"/>
                      <a:pt x="0" y="2398"/>
                    </a:cubicBezTo>
                    <a:cubicBezTo>
                      <a:pt x="0" y="1074"/>
                      <a:pt x="1073" y="0"/>
                      <a:pt x="2398" y="0"/>
                    </a:cubicBezTo>
                    <a:cubicBezTo>
                      <a:pt x="3722" y="0"/>
                      <a:pt x="4796" y="1073"/>
                      <a:pt x="4796" y="239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160514CC-7F9C-4395-A53C-43034C90F069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7876E493-D0F0-45E4-87EB-79936B6F6D57}"/>
                </a:ext>
              </a:extLst>
            </p:cNvPr>
            <p:cNvSpPr/>
            <p:nvPr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0705A0C5-226A-49DC-AB73-B26B161599D7}"/>
                </a:ext>
              </a:extLst>
            </p:cNvPr>
            <p:cNvSpPr/>
            <p:nvPr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52257F6E-E905-4FFE-BDFB-84F756E63B23}"/>
                </a:ext>
              </a:extLst>
            </p:cNvPr>
            <p:cNvSpPr/>
            <p:nvPr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154DDDA6-C0BA-40C8-B482-23B2D07B6773}"/>
                </a:ext>
              </a:extLst>
            </p:cNvPr>
            <p:cNvSpPr/>
            <p:nvPr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92FAFB18-D478-4338-8FB8-7D1CA502352A}"/>
                </a:ext>
              </a:extLst>
            </p:cNvPr>
            <p:cNvSpPr/>
            <p:nvPr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B025B9A1-36E5-43D1-AA55-B2361845DCE7}"/>
                </a:ext>
              </a:extLst>
            </p:cNvPr>
            <p:cNvSpPr/>
            <p:nvPr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D645B6C2-865F-4A41-A4DC-68DC2974259C}"/>
                </a:ext>
              </a:extLst>
            </p:cNvPr>
            <p:cNvSpPr/>
            <p:nvPr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513C0804-CD2E-45BF-8B0C-2E9B509104B2}"/>
                </a:ext>
              </a:extLst>
            </p:cNvPr>
            <p:cNvSpPr/>
            <p:nvPr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EA9A4FE5-7E95-4803-B52A-202CEB17F891}"/>
                </a:ext>
              </a:extLst>
            </p:cNvPr>
            <p:cNvSpPr/>
            <p:nvPr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59743BB-70E4-4A4C-843D-C037576219E5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116" name="Tijdelijke aanduiding voor afbeelding 370">
            <a:extLst>
              <a:ext uri="{FF2B5EF4-FFF2-40B4-BE49-F238E27FC236}">
                <a16:creationId xmlns:a16="http://schemas.microsoft.com/office/drawing/2014/main" id="{CC203CEB-3141-4CAD-B5A2-E1B7BA1D18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00074" y="1745960"/>
            <a:ext cx="177692" cy="1773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17" name="Tijdelijke aanduiding voor afbeelding 376">
            <a:extLst>
              <a:ext uri="{FF2B5EF4-FFF2-40B4-BE49-F238E27FC236}">
                <a16:creationId xmlns:a16="http://schemas.microsoft.com/office/drawing/2014/main" id="{B126D39F-AD32-4351-8F85-959BD598E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3873" y="1991914"/>
            <a:ext cx="2101798" cy="209899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17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1E1129-80CB-4DEB-9631-2C6B7B9CF9B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6" name="Tijdelijke aanduiding voor afbeelding 285">
            <a:extLst>
              <a:ext uri="{FF2B5EF4-FFF2-40B4-BE49-F238E27FC236}">
                <a16:creationId xmlns:a16="http://schemas.microsoft.com/office/drawing/2014/main" id="{FC8CB265-A8EB-424B-B70B-80DC879F49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6457" y="1133475"/>
            <a:ext cx="2119086" cy="4585153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44000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‘Slidebuilder’, 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Telefoon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F03386F-C101-4B30-8CD2-E99098A4E229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98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33928-5E6F-413F-8062-50D0BCBB4E1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E78F674-529B-47F6-AB3C-AD256A1AEA2C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219039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1D03D8-081F-49FD-A7D4-D44F0DB4EABB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 + 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06B0A0-67D6-484A-A1DA-D8A3A87F0A5E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5135" y="2733359"/>
            <a:ext cx="2892563" cy="3939184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4750" y="3019331"/>
            <a:ext cx="2288203" cy="3044191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2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Selecteer dit kader, ga naar </a:t>
            </a:r>
            <a:br>
              <a:rPr lang="nl-NL"/>
            </a:br>
            <a:r>
              <a:rPr lang="nl-NL"/>
              <a:t>de tab ‘Slidebuilder’, </a:t>
            </a:r>
            <a:br>
              <a:rPr lang="nl-NL"/>
            </a:br>
            <a:r>
              <a:rPr lang="nl-NL"/>
              <a:t>klik op ‘Afbeeldingen’, </a:t>
            </a:r>
            <a:br>
              <a:rPr lang="nl-NL"/>
            </a:br>
            <a:r>
              <a:rPr lang="nl-NL"/>
              <a:t>selecteer de gewenste </a:t>
            </a:r>
            <a:br>
              <a:rPr lang="nl-NL"/>
            </a:br>
            <a:r>
              <a:rPr lang="nl-NL"/>
              <a:t>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1562154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37D7B-3D3F-4951-B40D-64DEC319BDA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DCC700A-BACD-414F-9754-439F2A7B700E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9873" y="724247"/>
            <a:ext cx="4252254" cy="5790854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4097" y="1196252"/>
            <a:ext cx="3363806" cy="4475157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Selecteer dit kader, ga naar de tab ‘Slidebuilder’, 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2990662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303320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bee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afbeelding 13">
            <a:extLst>
              <a:ext uri="{FF2B5EF4-FFF2-40B4-BE49-F238E27FC236}">
                <a16:creationId xmlns:a16="http://schemas.microsoft.com/office/drawing/2014/main" id="{811072F0-7B98-479E-8EC4-359320F71D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klik op ‘Afbeeldingen’, </a:t>
            </a:r>
            <a:br>
              <a:rPr lang="nl-NL"/>
            </a:br>
            <a:r>
              <a:rPr lang="nl-NL"/>
              <a:t>selecteer de gewenste afbeelding en klik op ‘Invoegen’.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376774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57116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Naam spreker</a:t>
            </a:r>
          </a:p>
          <a:p>
            <a:pPr lvl="4"/>
            <a:endParaRPr lang="nl-NL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9" name="Tijdelijke aanduiding voor tekst 143">
            <a:extLst>
              <a:ext uri="{FF2B5EF4-FFF2-40B4-BE49-F238E27FC236}">
                <a16:creationId xmlns:a16="http://schemas.microsoft.com/office/drawing/2014/main" id="{AB165DCF-DDAC-4030-B78B-639D8FB793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222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06906F-A7AB-4871-B7D2-E4E58C566019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86" name="Tijdelijke aanduiding voor tekst 2">
            <a:extLst>
              <a:ext uri="{FF2B5EF4-FFF2-40B4-BE49-F238E27FC236}">
                <a16:creationId xmlns:a16="http://schemas.microsoft.com/office/drawing/2014/main" id="{473E72D7-5775-440F-9445-A343948106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769" y="2697752"/>
            <a:ext cx="5517476" cy="2807575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7" name="afbeelding">
            <a:extLst>
              <a:ext uri="{FF2B5EF4-FFF2-40B4-BE49-F238E27FC236}">
                <a16:creationId xmlns:a16="http://schemas.microsoft.com/office/drawing/2014/main" id="{A8BA72E7-CB25-417E-BDFF-4C7DC630C6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713" y="2804479"/>
            <a:ext cx="3525766" cy="2128537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en klik op ‘Invoegen’.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Devices</a:t>
            </a:r>
            <a:endParaRPr lang="nl-NL" sz="1400" b="1" cap="all" spc="0" baseline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50076AF-ED87-4992-BC00-F571F1F28545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EE89B3E2-DC95-4ED6-840A-AFDDEEAEB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8206" y="1025395"/>
            <a:ext cx="4840089" cy="4080169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C4DB1EBD-9998-48BB-B8C5-E40E52CDCA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9918" y="1261266"/>
            <a:ext cx="4467002" cy="255118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9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82" name="Tijdelijke aanduiding voor tekst 4">
            <a:extLst>
              <a:ext uri="{FF2B5EF4-FFF2-40B4-BE49-F238E27FC236}">
                <a16:creationId xmlns:a16="http://schemas.microsoft.com/office/drawing/2014/main" id="{CFC28A95-BE7F-4F16-B283-4BB895D45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605" y="3105935"/>
            <a:ext cx="2098189" cy="2857380"/>
          </a:xfrm>
          <a:blipFill>
            <a:blip r:embed="rId6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166F0081-980E-4E56-BDA2-3D53DF752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2798" y="3320630"/>
            <a:ext cx="1659802" cy="2208176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en klik op ‘Invoegen’.</a:t>
            </a:r>
          </a:p>
        </p:txBody>
      </p:sp>
      <p:sp>
        <p:nvSpPr>
          <p:cNvPr id="91" name="titel">
            <a:extLst>
              <a:ext uri="{FF2B5EF4-FFF2-40B4-BE49-F238E27FC236}">
                <a16:creationId xmlns:a16="http://schemas.microsoft.com/office/drawing/2014/main" id="{3ACD14F5-DBB4-493F-849C-238FD3379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89" name="Tijdelijke aanduiding voor tekst 7">
            <a:extLst>
              <a:ext uri="{FF2B5EF4-FFF2-40B4-BE49-F238E27FC236}">
                <a16:creationId xmlns:a16="http://schemas.microsoft.com/office/drawing/2014/main" id="{B4D70A08-D283-4789-834D-98127DDD4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6330" y="4019180"/>
            <a:ext cx="972587" cy="177022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75FDFC47-725F-4AFB-8FA6-2B045C6101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563704" y="4053521"/>
            <a:ext cx="677513" cy="1465962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383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beeld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E8B1AC-7EE8-4EC5-91A5-37F2299AB9A4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11109529" cy="70910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8FB94C-2B5A-4943-B080-14AA1A1E25A3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4141" y="1855496"/>
            <a:ext cx="8001882" cy="4071768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8" name="afbeelding">
            <a:extLst>
              <a:ext uri="{FF2B5EF4-FFF2-40B4-BE49-F238E27FC236}">
                <a16:creationId xmlns:a16="http://schemas.microsoft.com/office/drawing/2014/main" id="{9FA000B9-9126-4431-9C81-BAC1DAB1BC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9327" y="2031862"/>
            <a:ext cx="5113346" cy="305912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Selecteer dit kader, 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17783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vide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818BFD-83DF-4F40-B4AC-D87970C7EFE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8A9F11F-EAEF-4034-AEBB-6D2E7B8A24AF}" type="datetime1">
              <a:rPr lang="nl-NL" smtClean="0"/>
              <a:t>6-10-2025</a:t>
            </a:fld>
            <a:endParaRPr lang="nl-NL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‹#›</a:t>
            </a:fld>
            <a:endParaRPr lang="nl-NL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478" y="719138"/>
            <a:ext cx="12174522" cy="6195022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Tijdelijke aanduiding voor media 12">
            <a:extLst>
              <a:ext uri="{FF2B5EF4-FFF2-40B4-BE49-F238E27FC236}">
                <a16:creationId xmlns:a16="http://schemas.microsoft.com/office/drawing/2014/main" id="{9FD9D183-A1AE-4DBE-902F-C2F477F4E9F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187146" y="976184"/>
            <a:ext cx="7809470" cy="4670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93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[8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F3C6-5260-442E-9FA8-512518FD221B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3631BFC2-3C71-476A-90CF-262B96BAE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987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  <p:sp>
        <p:nvSpPr>
          <p:cNvPr id="79" name="Picture Placeholder 20">
            <a:extLst>
              <a:ext uri="{FF2B5EF4-FFF2-40B4-BE49-F238E27FC236}">
                <a16:creationId xmlns:a16="http://schemas.microsoft.com/office/drawing/2014/main" id="{EB9E30FD-F28A-4EAA-8C66-B3977909AF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82354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  <p:sp>
        <p:nvSpPr>
          <p:cNvPr id="80" name="Picture Placeholder 20">
            <a:extLst>
              <a:ext uri="{FF2B5EF4-FFF2-40B4-BE49-F238E27FC236}">
                <a16:creationId xmlns:a16="http://schemas.microsoft.com/office/drawing/2014/main" id="{61020AE3-F452-4479-B5D0-D8836B476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721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  <p:sp>
        <p:nvSpPr>
          <p:cNvPr id="81" name="Picture Placeholder 20">
            <a:extLst>
              <a:ext uri="{FF2B5EF4-FFF2-40B4-BE49-F238E27FC236}">
                <a16:creationId xmlns:a16="http://schemas.microsoft.com/office/drawing/2014/main" id="{E7CFD186-9765-4EF0-BE75-8326C4FA2A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7088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  <p:sp>
        <p:nvSpPr>
          <p:cNvPr id="82" name="Picture Placeholder 20">
            <a:extLst>
              <a:ext uri="{FF2B5EF4-FFF2-40B4-BE49-F238E27FC236}">
                <a16:creationId xmlns:a16="http://schemas.microsoft.com/office/drawing/2014/main" id="{94850219-BFA0-4750-9DE1-6CED6BD854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24455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55F3A4E6-6709-4261-A4F4-4BD738902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1822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  <p:sp>
        <p:nvSpPr>
          <p:cNvPr id="84" name="Picture Placeholder 20">
            <a:extLst>
              <a:ext uri="{FF2B5EF4-FFF2-40B4-BE49-F238E27FC236}">
                <a16:creationId xmlns:a16="http://schemas.microsoft.com/office/drawing/2014/main" id="{A5ECDA8F-6D31-4978-B681-806E17ECB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19189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273809F2-2EB0-4EC1-BD90-50BEC8990D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66553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15312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jdelijke aanduiding voor tekst 8">
            <a:extLst>
              <a:ext uri="{FF2B5EF4-FFF2-40B4-BE49-F238E27FC236}">
                <a16:creationId xmlns:a16="http://schemas.microsoft.com/office/drawing/2014/main" id="{E27F1B5A-C4C6-43B9-99F9-6E27C84A3C81}"/>
              </a:ext>
            </a:extLst>
          </p:cNvPr>
          <p:cNvSpPr txBox="1">
            <a:spLocks/>
          </p:cNvSpPr>
          <p:nvPr userDrawn="1"/>
        </p:nvSpPr>
        <p:spPr>
          <a:xfrm>
            <a:off x="0" y="1460500"/>
            <a:ext cx="2873757" cy="4901258"/>
          </a:xfrm>
          <a:custGeom>
            <a:avLst/>
            <a:gdLst>
              <a:gd name="connsiteX0" fmla="*/ 0 w 7281863"/>
              <a:gd name="connsiteY0" fmla="*/ 0 h 6858000"/>
              <a:gd name="connsiteX1" fmla="*/ 7281863 w 7281863"/>
              <a:gd name="connsiteY1" fmla="*/ 0 h 6858000"/>
              <a:gd name="connsiteX2" fmla="*/ 7281863 w 7281863"/>
              <a:gd name="connsiteY2" fmla="*/ 6858000 h 6858000"/>
              <a:gd name="connsiteX3" fmla="*/ 0 w 7281863"/>
              <a:gd name="connsiteY3" fmla="*/ 6858000 h 6858000"/>
              <a:gd name="connsiteX4" fmla="*/ 0 w 7281863"/>
              <a:gd name="connsiteY4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7281863 w 7281863"/>
              <a:gd name="connsiteY2" fmla="*/ 0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564897 w 7281863"/>
              <a:gd name="connsiteY2" fmla="*/ 287701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308560"/>
              <a:gd name="connsiteY0" fmla="*/ 0 h 6858000"/>
              <a:gd name="connsiteX1" fmla="*/ 5475249 w 7308560"/>
              <a:gd name="connsiteY1" fmla="*/ 0 h 6858000"/>
              <a:gd name="connsiteX2" fmla="*/ 2564897 w 7308560"/>
              <a:gd name="connsiteY2" fmla="*/ 2877015 h 6858000"/>
              <a:gd name="connsiteX3" fmla="*/ 7281863 w 7308560"/>
              <a:gd name="connsiteY3" fmla="*/ 6858000 h 6858000"/>
              <a:gd name="connsiteX4" fmla="*/ 0 w 7308560"/>
              <a:gd name="connsiteY4" fmla="*/ 6858000 h 6858000"/>
              <a:gd name="connsiteX5" fmla="*/ 0 w 7308560"/>
              <a:gd name="connsiteY5" fmla="*/ 0 h 6858000"/>
              <a:gd name="connsiteX0" fmla="*/ 0 w 7308444"/>
              <a:gd name="connsiteY0" fmla="*/ 0 h 6858000"/>
              <a:gd name="connsiteX1" fmla="*/ 5475249 w 7308444"/>
              <a:gd name="connsiteY1" fmla="*/ 0 h 6858000"/>
              <a:gd name="connsiteX2" fmla="*/ 2542595 w 7308444"/>
              <a:gd name="connsiteY2" fmla="*/ 3824869 h 6858000"/>
              <a:gd name="connsiteX3" fmla="*/ 7281863 w 7308444"/>
              <a:gd name="connsiteY3" fmla="*/ 6858000 h 6858000"/>
              <a:gd name="connsiteX4" fmla="*/ 0 w 7308444"/>
              <a:gd name="connsiteY4" fmla="*/ 6858000 h 6858000"/>
              <a:gd name="connsiteX5" fmla="*/ 0 w 7308444"/>
              <a:gd name="connsiteY5" fmla="*/ 0 h 6858000"/>
              <a:gd name="connsiteX0" fmla="*/ 0 w 7309688"/>
              <a:gd name="connsiteY0" fmla="*/ 0 h 6858000"/>
              <a:gd name="connsiteX1" fmla="*/ 5475249 w 7309688"/>
              <a:gd name="connsiteY1" fmla="*/ 0 h 6858000"/>
              <a:gd name="connsiteX2" fmla="*/ 2542595 w 7309688"/>
              <a:gd name="connsiteY2" fmla="*/ 3824869 h 6858000"/>
              <a:gd name="connsiteX3" fmla="*/ 7281863 w 7309688"/>
              <a:gd name="connsiteY3" fmla="*/ 6858000 h 6858000"/>
              <a:gd name="connsiteX4" fmla="*/ 0 w 7309688"/>
              <a:gd name="connsiteY4" fmla="*/ 6858000 h 6858000"/>
              <a:gd name="connsiteX5" fmla="*/ 0 w 7309688"/>
              <a:gd name="connsiteY5" fmla="*/ 0 h 6858000"/>
              <a:gd name="connsiteX0" fmla="*/ 0 w 7309316"/>
              <a:gd name="connsiteY0" fmla="*/ 0 h 6858000"/>
              <a:gd name="connsiteX1" fmla="*/ 5475249 w 7309316"/>
              <a:gd name="connsiteY1" fmla="*/ 0 h 6858000"/>
              <a:gd name="connsiteX2" fmla="*/ 2475687 w 7309316"/>
              <a:gd name="connsiteY2" fmla="*/ 3691054 h 6858000"/>
              <a:gd name="connsiteX3" fmla="*/ 7281863 w 7309316"/>
              <a:gd name="connsiteY3" fmla="*/ 6858000 h 6858000"/>
              <a:gd name="connsiteX4" fmla="*/ 0 w 7309316"/>
              <a:gd name="connsiteY4" fmla="*/ 6858000 h 6858000"/>
              <a:gd name="connsiteX5" fmla="*/ 0 w 7309316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91054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91054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91054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0184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0184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0184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2475687 w 7281863"/>
              <a:gd name="connsiteY1" fmla="*/ 3601845 h 6858000"/>
              <a:gd name="connsiteX2" fmla="*/ 7281863 w 7281863"/>
              <a:gd name="connsiteY2" fmla="*/ 6858000 h 6858000"/>
              <a:gd name="connsiteX3" fmla="*/ 0 w 7281863"/>
              <a:gd name="connsiteY3" fmla="*/ 6858000 h 6858000"/>
              <a:gd name="connsiteX4" fmla="*/ 0 w 7281863"/>
              <a:gd name="connsiteY4" fmla="*/ 0 h 6858000"/>
              <a:gd name="connsiteX0" fmla="*/ 0 w 7281863"/>
              <a:gd name="connsiteY0" fmla="*/ 0 h 6858000"/>
              <a:gd name="connsiteX1" fmla="*/ 2475687 w 7281863"/>
              <a:gd name="connsiteY1" fmla="*/ 3601845 h 6858000"/>
              <a:gd name="connsiteX2" fmla="*/ 7281863 w 7281863"/>
              <a:gd name="connsiteY2" fmla="*/ 6858000 h 6858000"/>
              <a:gd name="connsiteX3" fmla="*/ 0 w 7281863"/>
              <a:gd name="connsiteY3" fmla="*/ 6858000 h 6858000"/>
              <a:gd name="connsiteX4" fmla="*/ 0 w 7281863"/>
              <a:gd name="connsiteY4" fmla="*/ 1460500 h 6858000"/>
              <a:gd name="connsiteX5" fmla="*/ 0 w 7281863"/>
              <a:gd name="connsiteY5" fmla="*/ 0 h 6858000"/>
              <a:gd name="connsiteX0" fmla="*/ 0 w 7281863"/>
              <a:gd name="connsiteY0" fmla="*/ 0 h 5397500"/>
              <a:gd name="connsiteX1" fmla="*/ 2475687 w 7281863"/>
              <a:gd name="connsiteY1" fmla="*/ 2141345 h 5397500"/>
              <a:gd name="connsiteX2" fmla="*/ 7281863 w 7281863"/>
              <a:gd name="connsiteY2" fmla="*/ 5397500 h 5397500"/>
              <a:gd name="connsiteX3" fmla="*/ 0 w 7281863"/>
              <a:gd name="connsiteY3" fmla="*/ 5397500 h 5397500"/>
              <a:gd name="connsiteX4" fmla="*/ 0 w 7281863"/>
              <a:gd name="connsiteY4" fmla="*/ 0 h 5397500"/>
              <a:gd name="connsiteX0" fmla="*/ 0 w 2475687"/>
              <a:gd name="connsiteY0" fmla="*/ 0 h 5429645"/>
              <a:gd name="connsiteX1" fmla="*/ 2475687 w 2475687"/>
              <a:gd name="connsiteY1" fmla="*/ 2141345 h 5429645"/>
              <a:gd name="connsiteX2" fmla="*/ 0 w 2475687"/>
              <a:gd name="connsiteY2" fmla="*/ 5397500 h 5429645"/>
              <a:gd name="connsiteX3" fmla="*/ 0 w 2475687"/>
              <a:gd name="connsiteY3" fmla="*/ 0 h 5429645"/>
              <a:gd name="connsiteX0" fmla="*/ 0 w 2475687"/>
              <a:gd name="connsiteY0" fmla="*/ 0 h 4513775"/>
              <a:gd name="connsiteX1" fmla="*/ 2475687 w 2475687"/>
              <a:gd name="connsiteY1" fmla="*/ 2141345 h 4513775"/>
              <a:gd name="connsiteX2" fmla="*/ 0 w 2475687"/>
              <a:gd name="connsiteY2" fmla="*/ 4470400 h 4513775"/>
              <a:gd name="connsiteX3" fmla="*/ 0 w 2475687"/>
              <a:gd name="connsiteY3" fmla="*/ 0 h 4513775"/>
              <a:gd name="connsiteX0" fmla="*/ 0 w 2843987"/>
              <a:gd name="connsiteY0" fmla="*/ 0 h 5103137"/>
              <a:gd name="connsiteX1" fmla="*/ 2843987 w 2843987"/>
              <a:gd name="connsiteY1" fmla="*/ 4770245 h 5103137"/>
              <a:gd name="connsiteX2" fmla="*/ 0 w 2843987"/>
              <a:gd name="connsiteY2" fmla="*/ 4470400 h 5103137"/>
              <a:gd name="connsiteX3" fmla="*/ 0 w 2843987"/>
              <a:gd name="connsiteY3" fmla="*/ 0 h 5103137"/>
              <a:gd name="connsiteX0" fmla="*/ 0 w 2848407"/>
              <a:gd name="connsiteY0" fmla="*/ 0 h 5311917"/>
              <a:gd name="connsiteX1" fmla="*/ 2843987 w 2848407"/>
              <a:gd name="connsiteY1" fmla="*/ 4770245 h 5311917"/>
              <a:gd name="connsiteX2" fmla="*/ 0 w 2848407"/>
              <a:gd name="connsiteY2" fmla="*/ 4470400 h 5311917"/>
              <a:gd name="connsiteX3" fmla="*/ 0 w 2848407"/>
              <a:gd name="connsiteY3" fmla="*/ 0 h 5311917"/>
              <a:gd name="connsiteX0" fmla="*/ 0 w 2873757"/>
              <a:gd name="connsiteY0" fmla="*/ 0 h 4901258"/>
              <a:gd name="connsiteX1" fmla="*/ 2869387 w 2873757"/>
              <a:gd name="connsiteY1" fmla="*/ 4147945 h 4901258"/>
              <a:gd name="connsiteX2" fmla="*/ 0 w 2873757"/>
              <a:gd name="connsiteY2" fmla="*/ 4470400 h 4901258"/>
              <a:gd name="connsiteX3" fmla="*/ 0 w 2873757"/>
              <a:gd name="connsiteY3" fmla="*/ 0 h 490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757" h="4901258">
                <a:moveTo>
                  <a:pt x="0" y="0"/>
                </a:moveTo>
                <a:cubicBezTo>
                  <a:pt x="825229" y="713782"/>
                  <a:pt x="2983687" y="2932978"/>
                  <a:pt x="2869387" y="4147945"/>
                </a:cubicBezTo>
                <a:cubicBezTo>
                  <a:pt x="2755087" y="5362912"/>
                  <a:pt x="412614" y="4827291"/>
                  <a:pt x="0" y="4470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154" name="Tijdelijke aanduiding voor tekst 9">
            <a:extLst>
              <a:ext uri="{FF2B5EF4-FFF2-40B4-BE49-F238E27FC236}">
                <a16:creationId xmlns:a16="http://schemas.microsoft.com/office/drawing/2014/main" id="{3877A256-3B9A-4486-A496-C393B72FB79F}"/>
              </a:ext>
            </a:extLst>
          </p:cNvPr>
          <p:cNvSpPr txBox="1">
            <a:spLocks/>
          </p:cNvSpPr>
          <p:nvPr userDrawn="1"/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cONTACT</a:t>
            </a:r>
            <a:endParaRPr lang="nl-NL" sz="1400" b="1" cap="all" spc="0" baseline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59301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Contact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95907" y="20466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9" name="tekst">
            <a:extLst>
              <a:ext uri="{FF2B5EF4-FFF2-40B4-BE49-F238E27FC236}">
                <a16:creationId xmlns:a16="http://schemas.microsoft.com/office/drawing/2014/main" id="{3F6560E8-8B82-465F-80DA-1BC7179DCE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5907" y="27280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+31 000 00 00 00</a:t>
            </a:r>
          </a:p>
        </p:txBody>
      </p:sp>
      <p:sp>
        <p:nvSpPr>
          <p:cNvPr id="161" name="tekst">
            <a:extLst>
              <a:ext uri="{FF2B5EF4-FFF2-40B4-BE49-F238E27FC236}">
                <a16:creationId xmlns:a16="http://schemas.microsoft.com/office/drawing/2014/main" id="{F2FB1817-2DAA-49EE-AA5A-935117B1EA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5907" y="34094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E-mail adres</a:t>
            </a:r>
          </a:p>
        </p:txBody>
      </p:sp>
      <p:sp>
        <p:nvSpPr>
          <p:cNvPr id="163" name="tekst">
            <a:extLst>
              <a:ext uri="{FF2B5EF4-FFF2-40B4-BE49-F238E27FC236}">
                <a16:creationId xmlns:a16="http://schemas.microsoft.com/office/drawing/2014/main" id="{0D64F443-A2C9-4F29-BD45-DFB997E46E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907" y="40908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Adres</a:t>
            </a:r>
          </a:p>
        </p:txBody>
      </p:sp>
      <p:sp>
        <p:nvSpPr>
          <p:cNvPr id="165" name="tekst">
            <a:extLst>
              <a:ext uri="{FF2B5EF4-FFF2-40B4-BE49-F238E27FC236}">
                <a16:creationId xmlns:a16="http://schemas.microsoft.com/office/drawing/2014/main" id="{A8E2372B-4B62-4D2E-B6F8-A40078A4FF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5907" y="47722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www.eur.nl</a:t>
            </a:r>
          </a:p>
        </p:txBody>
      </p:sp>
      <p:sp>
        <p:nvSpPr>
          <p:cNvPr id="155" name="Tijdelijke aanduiding voor tekst 154">
            <a:extLst>
              <a:ext uri="{FF2B5EF4-FFF2-40B4-BE49-F238E27FC236}">
                <a16:creationId xmlns:a16="http://schemas.microsoft.com/office/drawing/2014/main" id="{56DD6E7E-970D-4CF4-AB02-291E67DD1B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997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IJZE ACHTERGROND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5AEFE-1924-304D-9882-9A82C1AE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6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69" y="722568"/>
            <a:ext cx="11114087" cy="709102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Menu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956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411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1976197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1956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411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1" y="4242220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39736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10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Menu</a:t>
            </a:r>
          </a:p>
        </p:txBody>
      </p:sp>
      <p:sp>
        <p:nvSpPr>
          <p:cNvPr id="109" name="Tijdelijke aanduiding voor tekst 15">
            <a:extLst>
              <a:ext uri="{FF2B5EF4-FFF2-40B4-BE49-F238E27FC236}">
                <a16:creationId xmlns:a16="http://schemas.microsoft.com/office/drawing/2014/main" id="{67A42F4A-60FA-47F0-B395-E0E33F633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10" name="Tijdelijke aanduiding voor tekst 15">
            <a:extLst>
              <a:ext uri="{FF2B5EF4-FFF2-40B4-BE49-F238E27FC236}">
                <a16:creationId xmlns:a16="http://schemas.microsoft.com/office/drawing/2014/main" id="{405FE8BC-F4F5-4419-AA74-7E6F319D3B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0" name="Tijdelijke aanduiding voor tekst 15">
            <a:extLst>
              <a:ext uri="{FF2B5EF4-FFF2-40B4-BE49-F238E27FC236}">
                <a16:creationId xmlns:a16="http://schemas.microsoft.com/office/drawing/2014/main" id="{A146FE65-B670-44BB-9B79-73F8AFF2E0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1" name="Tijdelijke aanduiding voor tekst 15">
            <a:extLst>
              <a:ext uri="{FF2B5EF4-FFF2-40B4-BE49-F238E27FC236}">
                <a16:creationId xmlns:a16="http://schemas.microsoft.com/office/drawing/2014/main" id="{E97B5EA5-8B69-415A-BA8D-C8F50A206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7984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480D51-A744-40FF-8809-C62F27DD320B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Titel </a:t>
            </a:r>
            <a:br>
              <a:rPr lang="nl-NL"/>
            </a:br>
            <a:r>
              <a:rPr lang="nl-NL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42875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-  Beeld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A2E694-120A-45EE-ACCA-EBAB0047D801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9C63EF22-FACF-40AF-B97D-BAB56AFA8D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5219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dit kader, </a:t>
            </a:r>
            <a:br>
              <a:rPr lang="nl-NL"/>
            </a:br>
            <a:r>
              <a:rPr lang="nl-NL"/>
              <a:t>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D6647AB9-1B19-4D03-8695-44322833ED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0017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dit kader, </a:t>
            </a:r>
            <a:br>
              <a:rPr lang="nl-NL"/>
            </a:br>
            <a:r>
              <a:rPr lang="nl-NL"/>
              <a:t>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30ED6AE8-1E3C-4335-9779-A42930D202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4815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dit kader, </a:t>
            </a:r>
            <a:br>
              <a:rPr lang="nl-NL"/>
            </a:br>
            <a:r>
              <a:rPr lang="nl-NL"/>
              <a:t>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9C401AB7-54EB-46EF-B3B7-43D9F5B3B73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9613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/>
              <a:t>Klik Selecteer dit kader, </a:t>
            </a:r>
            <a:br>
              <a:rPr lang="nl-NL"/>
            </a:br>
            <a:r>
              <a:rPr lang="nl-NL"/>
              <a:t>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  <a:p>
            <a:endParaRPr lang="nl-NL"/>
          </a:p>
        </p:txBody>
      </p:sp>
      <p:sp>
        <p:nvSpPr>
          <p:cNvPr id="20" name="Tijdelijke aanduiding voor afbeelding 13">
            <a:extLst>
              <a:ext uri="{FF2B5EF4-FFF2-40B4-BE49-F238E27FC236}">
                <a16:creationId xmlns:a16="http://schemas.microsoft.com/office/drawing/2014/main" id="{1C669AA7-6B3D-41C7-8DA6-22AA2DA2C5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54411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dit kader, </a:t>
            </a:r>
            <a:br>
              <a:rPr lang="nl-NL"/>
            </a:br>
            <a:r>
              <a:rPr lang="nl-NL"/>
              <a:t>ga naar de tab ‘Slidebuilder’, </a:t>
            </a:r>
            <a:br>
              <a:rPr lang="nl-NL"/>
            </a:br>
            <a:r>
              <a:rPr lang="nl-NL"/>
              <a:t>klik op ‘Afbeeldingen’, selecteer de gewenste afbeelding </a:t>
            </a:r>
            <a:br>
              <a:rPr lang="nl-NL"/>
            </a:br>
            <a:r>
              <a:rPr lang="nl-NL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34540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3918857"/>
            <a:ext cx="11101386" cy="2379709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  <a:p>
            <a:pPr lvl="4"/>
            <a:endParaRPr lang="nl-NL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070AB-0F38-43BF-AE3D-CCD35BC7D6AC}" type="datetime1">
              <a:rPr lang="nl-NL" smtClean="0"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34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INDELING</a:t>
            </a: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Alfabetische </a:t>
            </a:r>
            <a:r>
              <a:rPr lang="nl-NL" err="1"/>
              <a:t>bullet</a:t>
            </a:r>
            <a:endParaRPr lang="nl-NL"/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F97E1FF-D8D8-460E-AC38-C0D9DBB61AFB}" type="datetime1">
              <a:rPr lang="nl-NL" smtClean="0"/>
              <a:pPr/>
              <a:t>6-10-2025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47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17" r:id="rId44"/>
    <p:sldLayoutId id="2147483718" r:id="rId45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data4sdgs.org/sites/default/files/services_files/GPSDD%20Theory%20of%20Change.pdf" TargetMode="External"/><Relationship Id="rId5" Type="http://schemas.openxmlformats.org/officeDocument/2006/relationships/hyperlink" Target="https://globalfundforchildren.org/wp-content/uploads/2019/07/GFC-Theory-of-Change-Map.pdf" TargetMode="Externa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DN0cpxJv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body of water with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F10224B0-B446-5ECE-EFF7-2B5319C842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b="5964"/>
          <a:stretch>
            <a:fillRect/>
          </a:stretch>
        </p:blipFill>
        <p:spPr/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9EE6BB3-D9B5-4F25-9D94-3A965444B3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CFBC63B-BDCB-429E-A6CA-54D5E0383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1357" y="0"/>
            <a:ext cx="5820643" cy="4422775"/>
          </a:xfrm>
        </p:spPr>
        <p:txBody>
          <a:bodyPr/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C58939D-7DD1-4E3B-A369-8EC54B67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96" y="760960"/>
            <a:ext cx="11114087" cy="723106"/>
          </a:xfrm>
        </p:spPr>
        <p:txBody>
          <a:bodyPr/>
          <a:lstStyle/>
          <a:p>
            <a:pPr algn="r"/>
            <a:r>
              <a:rPr lang="en-GB" sz="6000" dirty="0">
                <a:cs typeface="Arial"/>
              </a:rPr>
              <a:t>Building </a:t>
            </a:r>
            <a:br>
              <a:rPr lang="hu-HU" sz="6000" dirty="0">
                <a:cs typeface="Arial"/>
              </a:rPr>
            </a:br>
            <a:r>
              <a:rPr lang="en-GB" sz="6000" dirty="0">
                <a:cs typeface="Arial"/>
              </a:rPr>
              <a:t>impact pathways</a:t>
            </a:r>
            <a:endParaRPr lang="en-GB" dirty="0">
              <a:ea typeface="+mj-lt"/>
              <a:cs typeface="+mj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F6E5A-5DE7-4CB5-8550-27F685971C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328" y="4904089"/>
            <a:ext cx="11101386" cy="2628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>
                <a:latin typeface="Museo Sans 300" panose="02000000000000000000" pitchFamily="50" charset="0"/>
              </a:rPr>
              <a:t>[Name]</a:t>
            </a:r>
            <a:br>
              <a:rPr lang="en-GB" dirty="0">
                <a:latin typeface="Museo Sans 900" panose="02000000000000000000" pitchFamily="50" charset="0"/>
              </a:rPr>
            </a:br>
            <a:r>
              <a:rPr lang="en-GB" b="1" dirty="0">
                <a:latin typeface="Museo Sans 900" panose="02000000000000000000" pitchFamily="50" charset="0"/>
                <a:cs typeface="Arial"/>
              </a:rPr>
              <a:t>Evaluating Societal Impact</a:t>
            </a:r>
          </a:p>
          <a:p>
            <a:endParaRPr lang="en-GB" dirty="0">
              <a:latin typeface="Museo Sans 300"/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03AE4D3-6BC6-4C22-8434-738ABF5172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67539" y="5843000"/>
            <a:ext cx="2084956" cy="694304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D63D97DD-FFC3-4F3C-890F-0E3E92004F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9505" y="5908884"/>
            <a:ext cx="3381331" cy="401383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Titel 8">
            <a:extLst>
              <a:ext uri="{FF2B5EF4-FFF2-40B4-BE49-F238E27FC236}">
                <a16:creationId xmlns:a16="http://schemas.microsoft.com/office/drawing/2014/main" id="{70840A2A-956C-F5F1-196B-188AB4B671B8}"/>
              </a:ext>
            </a:extLst>
          </p:cNvPr>
          <p:cNvSpPr txBox="1">
            <a:spLocks/>
          </p:cNvSpPr>
          <p:nvPr/>
        </p:nvSpPr>
        <p:spPr>
          <a:xfrm>
            <a:off x="537467" y="2223237"/>
            <a:ext cx="11114087" cy="72310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hu-HU" sz="2800" dirty="0">
                <a:cs typeface="Arial"/>
              </a:rPr>
              <a:t>Using Theory of Change</a:t>
            </a:r>
            <a:endParaRPr lang="en-GB" sz="2800" dirty="0">
              <a:cs typeface="Arial"/>
            </a:endParaRP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0DDF23E-4E1C-E339-ADD9-600E25945703}"/>
              </a:ext>
            </a:extLst>
          </p:cNvPr>
          <p:cNvSpPr txBox="1">
            <a:spLocks/>
          </p:cNvSpPr>
          <p:nvPr/>
        </p:nvSpPr>
        <p:spPr>
          <a:xfrm>
            <a:off x="544075" y="5170080"/>
            <a:ext cx="11101386" cy="2628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b="1" dirty="0">
              <a:latin typeface="Museo Sans 900" panose="02000000000000000000" pitchFamily="50" charset="0"/>
              <a:cs typeface="Arial"/>
            </a:endParaRPr>
          </a:p>
          <a:p>
            <a:pPr algn="r"/>
            <a:fld id="{28F52A23-4EB6-44FC-A7AC-898EF102998C}" type="datetime4">
              <a:rPr lang="en-GB" smtClean="0">
                <a:ea typeface="+mn-lt"/>
                <a:cs typeface="+mn-lt"/>
              </a:rPr>
              <a:t>06 October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7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46B83F9-DC05-ADE8-9216-1657F8C10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50" y="0"/>
            <a:ext cx="6132803" cy="6858000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68DD4484-56DD-40A4-AC3A-117E21307F93}"/>
              </a:ext>
            </a:extLst>
          </p:cNvPr>
          <p:cNvSpPr/>
          <p:nvPr/>
        </p:nvSpPr>
        <p:spPr>
          <a:xfrm>
            <a:off x="12432728" y="1762878"/>
            <a:ext cx="672568" cy="6725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EC7265D-11D4-4B3D-A427-60BFEC6CA27B}"/>
              </a:ext>
            </a:extLst>
          </p:cNvPr>
          <p:cNvSpPr/>
          <p:nvPr/>
        </p:nvSpPr>
        <p:spPr>
          <a:xfrm>
            <a:off x="12431853" y="1095386"/>
            <a:ext cx="672568" cy="6725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51A3B-257A-B427-95F3-C00BC211E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438" y="0"/>
            <a:ext cx="612931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4EDFE5-19F0-3D8A-65D7-0D939DE73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438" y="1950"/>
            <a:ext cx="6129315" cy="6854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C84D02-AAAB-45B3-AF38-536C1BC246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439" y="1950"/>
            <a:ext cx="6129314" cy="6854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0A2F86-EC68-403F-BC97-62D15398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>
                <a:latin typeface="Museo Sans 700" panose="02000000000000000000" pitchFamily="50" charset="0"/>
              </a:rPr>
              <a:t>How do you build </a:t>
            </a:r>
            <a:br>
              <a:rPr lang="en-US" b="0" dirty="0">
                <a:latin typeface="Museo Sans 700" panose="02000000000000000000" pitchFamily="50" charset="0"/>
              </a:rPr>
            </a:br>
            <a:r>
              <a:rPr lang="hu-HU" b="0" dirty="0">
                <a:latin typeface="Museo Sans 700" panose="02000000000000000000" pitchFamily="50" charset="0"/>
              </a:rPr>
              <a:t>a </a:t>
            </a:r>
            <a:r>
              <a:rPr lang="en-US" b="0" dirty="0">
                <a:latin typeface="Museo Sans 700" panose="02000000000000000000" pitchFamily="50" charset="0"/>
              </a:rPr>
              <a:t>Theory of Change</a:t>
            </a:r>
            <a:r>
              <a:rPr lang="hu-HU" b="0" dirty="0">
                <a:latin typeface="Museo Sans 700" panose="02000000000000000000" pitchFamily="50" charset="0"/>
              </a:rPr>
              <a:t>? </a:t>
            </a:r>
            <a:endParaRPr lang="nl-NL" b="0" dirty="0">
              <a:latin typeface="Museo Sans 700" panose="02000000000000000000" pitchFamily="50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02C63A-0957-2812-54D9-443708A84176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latin typeface="Arial"/>
              </a:rPr>
              <a:t>Erasmus University Rotterdam</a:t>
            </a:r>
            <a:r>
              <a:rPr lang="hu-HU" sz="800" dirty="0">
                <a:latin typeface="Arial"/>
              </a:rPr>
              <a:t>  |  Evaluating Societal Impact </a:t>
            </a:r>
            <a:endParaRPr lang="nl-NL" sz="800" dirty="0">
              <a:latin typeface="Arial"/>
            </a:endParaRP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F6091ED8-B596-51C9-931B-1168BB76E145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latin typeface="Arial"/>
              </a:rPr>
              <a:t>       | </a:t>
            </a:r>
            <a:fld id="{81E8E5F5-29FC-4012-989F-A79075058246}" type="slidenum">
              <a:rPr lang="hu-HU" sz="800" smtClean="0">
                <a:latin typeface="Arial"/>
              </a:rPr>
              <a:pPr algn="r">
                <a:defRPr/>
              </a:pPr>
              <a:t>10</a:t>
            </a:fld>
            <a:endParaRPr lang="nl-NL" sz="800" dirty="0"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0D8F71-429A-E402-0948-244F80C81213}"/>
              </a:ext>
            </a:extLst>
          </p:cNvPr>
          <p:cNvGrpSpPr/>
          <p:nvPr/>
        </p:nvGrpSpPr>
        <p:grpSpPr>
          <a:xfrm>
            <a:off x="8613920" y="1307686"/>
            <a:ext cx="1259840" cy="1127760"/>
            <a:chOff x="7741920" y="1307686"/>
            <a:chExt cx="1259840" cy="1127760"/>
          </a:xfrm>
        </p:grpSpPr>
        <p:pic>
          <p:nvPicPr>
            <p:cNvPr id="8" name="Picture 7" descr="Shape, square&#10;&#10;Description automatically generated">
              <a:extLst>
                <a:ext uri="{FF2B5EF4-FFF2-40B4-BE49-F238E27FC236}">
                  <a16:creationId xmlns:a16="http://schemas.microsoft.com/office/drawing/2014/main" id="{B5E4CDC1-974B-01E1-A1DA-2ABD8A208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921" y="1307686"/>
              <a:ext cx="1235838" cy="11277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34A5C7-7EE6-41A8-F714-577D6F60FB23}"/>
                </a:ext>
              </a:extLst>
            </p:cNvPr>
            <p:cNvSpPr txBox="1"/>
            <p:nvPr/>
          </p:nvSpPr>
          <p:spPr>
            <a:xfrm>
              <a:off x="7741920" y="1471689"/>
              <a:ext cx="1259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Museo Sans 100" panose="02000000000000000000" pitchFamily="50" charset="0"/>
                </a:rPr>
                <a:t>Our family enjoys the benefits of a healthy lifestyle</a:t>
              </a:r>
              <a:endParaRPr lang="en-GB" sz="1100" dirty="0">
                <a:latin typeface="Museo Sans 100" panose="02000000000000000000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E564318-DBA8-D171-7F7D-DBEE76F0DF49}"/>
              </a:ext>
            </a:extLst>
          </p:cNvPr>
          <p:cNvGrpSpPr/>
          <p:nvPr/>
        </p:nvGrpSpPr>
        <p:grpSpPr>
          <a:xfrm>
            <a:off x="8637922" y="2465926"/>
            <a:ext cx="1235838" cy="1127760"/>
            <a:chOff x="7753921" y="1307686"/>
            <a:chExt cx="1235838" cy="1127760"/>
          </a:xfrm>
        </p:grpSpPr>
        <p:pic>
          <p:nvPicPr>
            <p:cNvPr id="35" name="Picture 34" descr="Shape, square&#10;&#10;Description automatically generated">
              <a:extLst>
                <a:ext uri="{FF2B5EF4-FFF2-40B4-BE49-F238E27FC236}">
                  <a16:creationId xmlns:a16="http://schemas.microsoft.com/office/drawing/2014/main" id="{D4CF9241-AA0F-DFAD-1E2E-678A8C3E4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921" y="1307686"/>
              <a:ext cx="1235838" cy="112776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CBCCF1-720F-B118-5E93-E526D954400C}"/>
                </a:ext>
              </a:extLst>
            </p:cNvPr>
            <p:cNvSpPr txBox="1"/>
            <p:nvPr/>
          </p:nvSpPr>
          <p:spPr>
            <a:xfrm>
              <a:off x="7858760" y="1510169"/>
              <a:ext cx="10261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100" dirty="0">
                  <a:latin typeface="Museo Sans 100" panose="02000000000000000000" pitchFamily="50" charset="0"/>
                </a:rPr>
                <a:t>Family members eat healthy</a:t>
              </a:r>
              <a:endParaRPr lang="en-GB" sz="1100" dirty="0">
                <a:latin typeface="Museo Sans 100" panose="02000000000000000000" pitchFamily="50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9E0EFF-79EF-7FE0-7EDF-455BBB7DF883}"/>
              </a:ext>
            </a:extLst>
          </p:cNvPr>
          <p:cNvGrpSpPr/>
          <p:nvPr/>
        </p:nvGrpSpPr>
        <p:grpSpPr>
          <a:xfrm>
            <a:off x="8637922" y="3624166"/>
            <a:ext cx="1235838" cy="1127760"/>
            <a:chOff x="7753921" y="1307686"/>
            <a:chExt cx="1235838" cy="1127760"/>
          </a:xfrm>
        </p:grpSpPr>
        <p:pic>
          <p:nvPicPr>
            <p:cNvPr id="38" name="Picture 37" descr="Shape, square&#10;&#10;Description automatically generated">
              <a:extLst>
                <a:ext uri="{FF2B5EF4-FFF2-40B4-BE49-F238E27FC236}">
                  <a16:creationId xmlns:a16="http://schemas.microsoft.com/office/drawing/2014/main" id="{1CBC7B86-E4BA-7451-5ED4-BD6C4D1EB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921" y="1307686"/>
              <a:ext cx="1235838" cy="112776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89656D-D475-EC0E-24B5-EAF286D50585}"/>
                </a:ext>
              </a:extLst>
            </p:cNvPr>
            <p:cNvSpPr txBox="1"/>
            <p:nvPr/>
          </p:nvSpPr>
          <p:spPr>
            <a:xfrm>
              <a:off x="7753921" y="1510169"/>
              <a:ext cx="12358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Museo Sans 100" panose="02000000000000000000" pitchFamily="50" charset="0"/>
                </a:rPr>
                <a:t>Four bowls </a:t>
              </a:r>
              <a:br>
                <a:rPr lang="en-US" sz="1100" dirty="0">
                  <a:latin typeface="Museo Sans 100" panose="02000000000000000000" pitchFamily="50" charset="0"/>
                </a:rPr>
              </a:br>
              <a:r>
                <a:rPr lang="en-US" sz="1100" dirty="0">
                  <a:latin typeface="Museo Sans 100" panose="02000000000000000000" pitchFamily="50" charset="0"/>
                </a:rPr>
                <a:t>of soup for all family members to eat</a:t>
              </a:r>
              <a:endParaRPr lang="en-GB" sz="1100" dirty="0">
                <a:latin typeface="Museo Sans 100" panose="02000000000000000000" pitchFamily="50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C12567-A56A-52C9-40A2-D188B6E29324}"/>
              </a:ext>
            </a:extLst>
          </p:cNvPr>
          <p:cNvGrpSpPr/>
          <p:nvPr/>
        </p:nvGrpSpPr>
        <p:grpSpPr>
          <a:xfrm>
            <a:off x="8637922" y="4833206"/>
            <a:ext cx="1235838" cy="1127760"/>
            <a:chOff x="7753921" y="1307686"/>
            <a:chExt cx="1235838" cy="1127760"/>
          </a:xfrm>
        </p:grpSpPr>
        <p:pic>
          <p:nvPicPr>
            <p:cNvPr id="41" name="Picture 40" descr="Shape, square&#10;&#10;Description automatically generated">
              <a:extLst>
                <a:ext uri="{FF2B5EF4-FFF2-40B4-BE49-F238E27FC236}">
                  <a16:creationId xmlns:a16="http://schemas.microsoft.com/office/drawing/2014/main" id="{8959CF84-F16F-44CE-0A49-4FBF73793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921" y="1307686"/>
              <a:ext cx="1235838" cy="112776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488572-E36C-546E-48A2-C45F0BE2AD49}"/>
                </a:ext>
              </a:extLst>
            </p:cNvPr>
            <p:cNvSpPr txBox="1"/>
            <p:nvPr/>
          </p:nvSpPr>
          <p:spPr>
            <a:xfrm>
              <a:off x="7753921" y="1510169"/>
              <a:ext cx="12358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100" dirty="0">
                  <a:latin typeface="Museo Sans 100" panose="02000000000000000000" pitchFamily="50" charset="0"/>
                </a:rPr>
                <a:t>I cook soup for dinner, using fresh vegetables </a:t>
              </a:r>
              <a:endParaRPr lang="en-GB" sz="1100" dirty="0">
                <a:latin typeface="Museo Sans 100" panose="02000000000000000000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A8C860-E1BC-2676-D811-748730D6D03F}"/>
              </a:ext>
            </a:extLst>
          </p:cNvPr>
          <p:cNvGrpSpPr/>
          <p:nvPr/>
        </p:nvGrpSpPr>
        <p:grpSpPr>
          <a:xfrm>
            <a:off x="4963598" y="1862879"/>
            <a:ext cx="2410465" cy="3556112"/>
            <a:chOff x="4267546" y="1862879"/>
            <a:chExt cx="2410465" cy="35561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26BA52-FBB8-0DA9-C7FF-C398612E3DB0}"/>
                </a:ext>
              </a:extLst>
            </p:cNvPr>
            <p:cNvSpPr txBox="1"/>
            <p:nvPr/>
          </p:nvSpPr>
          <p:spPr>
            <a:xfrm>
              <a:off x="4858089" y="4495661"/>
              <a:ext cx="18199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effectLst/>
                  <a:latin typeface="Museo Sans 100" panose="02000000000000000000" pitchFamily="50" charset="0"/>
                  <a:ea typeface="Times New Roman" panose="02020603050405020304" pitchFamily="18" charset="0"/>
                </a:rPr>
                <a:t>Sphere of Control</a:t>
              </a:r>
              <a:endParaRPr lang="en-GB" dirty="0">
                <a:effectLst/>
                <a:latin typeface="Museo Sans 700" panose="02000000000000000000" pitchFamily="50" charset="0"/>
                <a:ea typeface="Times New Roman" panose="02020603050405020304" pitchFamily="18" charset="0"/>
              </a:endParaRPr>
            </a:p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4E112D-0ACD-881A-D1C4-80F839CC3112}"/>
                </a:ext>
              </a:extLst>
            </p:cNvPr>
            <p:cNvSpPr txBox="1"/>
            <p:nvPr/>
          </p:nvSpPr>
          <p:spPr>
            <a:xfrm>
              <a:off x="4449652" y="3179270"/>
              <a:ext cx="18199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>
                  <a:effectLst/>
                  <a:latin typeface="Museo Sans 100" panose="02000000000000000000" pitchFamily="50" charset="0"/>
                  <a:ea typeface="Times New Roman" panose="02020603050405020304" pitchFamily="18" charset="0"/>
                </a:rPr>
                <a:t>Sphere of Influence</a:t>
              </a:r>
              <a:endParaRPr lang="en-GB">
                <a:effectLst/>
                <a:latin typeface="Museo Sans 700" panose="02000000000000000000" pitchFamily="50" charset="0"/>
                <a:ea typeface="Times New Roman" panose="02020603050405020304" pitchFamily="18" charset="0"/>
              </a:endParaRPr>
            </a:p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A5DAB5-4546-512C-B10E-A2235BD64128}"/>
                </a:ext>
              </a:extLst>
            </p:cNvPr>
            <p:cNvSpPr txBox="1"/>
            <p:nvPr/>
          </p:nvSpPr>
          <p:spPr>
            <a:xfrm>
              <a:off x="4267546" y="1862879"/>
              <a:ext cx="18199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effectLst/>
                  <a:latin typeface="Museo Sans 100" panose="02000000000000000000" pitchFamily="50" charset="0"/>
                  <a:ea typeface="Times New Roman" panose="02020603050405020304" pitchFamily="18" charset="0"/>
                </a:rPr>
                <a:t>Sphere of Interest</a:t>
              </a:r>
              <a:endParaRPr lang="en-GB" dirty="0">
                <a:effectLst/>
                <a:latin typeface="Museo Sans 700" panose="02000000000000000000" pitchFamily="50" charset="0"/>
                <a:ea typeface="Times New Roman" panose="02020603050405020304" pitchFamily="18" charset="0"/>
              </a:endParaRPr>
            </a:p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71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41F2D8D-FB3D-CCD5-E3F9-4274E8C3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90" y="1431670"/>
            <a:ext cx="3319003" cy="4298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F90DC9-69BF-80B7-79DE-5F94F43A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170" y="1431669"/>
            <a:ext cx="3827561" cy="42985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0A2F86-EC68-403F-BC97-62D15398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Museo Sans 700" panose="02000000000000000000" pitchFamily="50" charset="0"/>
              </a:rPr>
              <a:t>How does a </a:t>
            </a:r>
            <a:r>
              <a:rPr lang="hu-HU" i="1" dirty="0">
                <a:latin typeface="Museo Sans 500" panose="02000000000000000000" pitchFamily="50" charset="0"/>
              </a:rPr>
              <a:t>Theory</a:t>
            </a:r>
            <a:r>
              <a:rPr lang="hu-HU" dirty="0">
                <a:latin typeface="Museo Sans 700" panose="02000000000000000000" pitchFamily="50" charset="0"/>
              </a:rPr>
              <a:t> </a:t>
            </a:r>
            <a:br>
              <a:rPr lang="hu-HU" dirty="0">
                <a:latin typeface="Museo Sans 700" panose="02000000000000000000" pitchFamily="50" charset="0"/>
              </a:rPr>
            </a:br>
            <a:r>
              <a:rPr lang="hu-HU" dirty="0">
                <a:latin typeface="Museo Sans 700" panose="02000000000000000000" pitchFamily="50" charset="0"/>
              </a:rPr>
              <a:t>look like? </a:t>
            </a:r>
            <a:endParaRPr lang="nl-NL" dirty="0">
              <a:latin typeface="Museo Sans 700" panose="02000000000000000000" pitchFamily="50" charset="0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8DD4484-56DD-40A4-AC3A-117E21307F93}"/>
              </a:ext>
            </a:extLst>
          </p:cNvPr>
          <p:cNvSpPr/>
          <p:nvPr/>
        </p:nvSpPr>
        <p:spPr>
          <a:xfrm>
            <a:off x="12432728" y="1762878"/>
            <a:ext cx="672568" cy="6725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EC7265D-11D4-4B3D-A427-60BFEC6CA27B}"/>
              </a:ext>
            </a:extLst>
          </p:cNvPr>
          <p:cNvSpPr/>
          <p:nvPr/>
        </p:nvSpPr>
        <p:spPr>
          <a:xfrm>
            <a:off x="12431853" y="1095386"/>
            <a:ext cx="672568" cy="6725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577F20-FE46-31BE-5079-7D53C4D8D38C}"/>
              </a:ext>
            </a:extLst>
          </p:cNvPr>
          <p:cNvSpPr txBox="1"/>
          <p:nvPr/>
        </p:nvSpPr>
        <p:spPr>
          <a:xfrm>
            <a:off x="1849491" y="6018755"/>
            <a:ext cx="39244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hlinkClick r:id="rId5"/>
              </a:rPr>
              <a:t>https://globalfundforchildren.org/wp-content/uploads/2019/07/GFC-Theory-of-Change-Map.pdf</a:t>
            </a:r>
            <a:endParaRPr lang="en-GB" sz="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6C8394-D2C3-C0E9-6F5F-6158B0944871}"/>
              </a:ext>
            </a:extLst>
          </p:cNvPr>
          <p:cNvSpPr txBox="1"/>
          <p:nvPr/>
        </p:nvSpPr>
        <p:spPr>
          <a:xfrm>
            <a:off x="1849491" y="5795400"/>
            <a:ext cx="345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Museo Sans 100" panose="02000000000000000000" pitchFamily="50" charset="0"/>
              </a:rPr>
              <a:t>Global Fund for Children</a:t>
            </a:r>
            <a:endParaRPr lang="en-GB" sz="1100" dirty="0">
              <a:latin typeface="Museo Sans 100" panose="020000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70BCC-E2A1-F10C-C2F9-6B7CC4FFC8DC}"/>
              </a:ext>
            </a:extLst>
          </p:cNvPr>
          <p:cNvSpPr txBox="1"/>
          <p:nvPr/>
        </p:nvSpPr>
        <p:spPr>
          <a:xfrm>
            <a:off x="6294170" y="6018755"/>
            <a:ext cx="41953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hlinkClick r:id="rId6"/>
              </a:rPr>
              <a:t>https://www.data4sdgs.org/sites/default/files/services_files/GPSDD%20Theory%20of%20Change.pdf</a:t>
            </a:r>
            <a:endParaRPr lang="en-GB" sz="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B35736-4180-ACEC-7ABC-D41CB068FC8B}"/>
              </a:ext>
            </a:extLst>
          </p:cNvPr>
          <p:cNvSpPr txBox="1"/>
          <p:nvPr/>
        </p:nvSpPr>
        <p:spPr>
          <a:xfrm>
            <a:off x="6294170" y="5795400"/>
            <a:ext cx="4366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useo Sans 100" panose="02000000000000000000" pitchFamily="50" charset="0"/>
              </a:rPr>
              <a:t>The Global Partnership for Sustainable Development Data</a:t>
            </a:r>
            <a:endParaRPr lang="en-GB" sz="1100" dirty="0">
              <a:latin typeface="Museo Sans 100" panose="02000000000000000000" pitchFamily="50" charset="0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B16C4FAB-DABF-8DB3-1F0E-37E39E63C523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latin typeface="Arial"/>
              </a:rPr>
              <a:t>Erasmus University Rotterdam</a:t>
            </a:r>
            <a:r>
              <a:rPr lang="hu-HU" sz="800" dirty="0">
                <a:latin typeface="Arial"/>
              </a:rPr>
              <a:t>  |  Evaluating Societal Impact </a:t>
            </a:r>
            <a:endParaRPr lang="nl-NL" sz="800" dirty="0">
              <a:latin typeface="Arial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FFB654-98F2-2642-4CA8-73482AD2C3BF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latin typeface="Arial"/>
              </a:rPr>
              <a:t>       | </a:t>
            </a:r>
            <a:fld id="{81E8E5F5-29FC-4012-989F-A79075058246}" type="slidenum">
              <a:rPr lang="hu-HU" sz="800" smtClean="0">
                <a:latin typeface="Arial"/>
              </a:rPr>
              <a:pPr algn="r">
                <a:defRPr/>
              </a:pPr>
              <a:t>11</a:t>
            </a:fld>
            <a:endParaRPr lang="nl-NL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17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26F76-C507-269F-540A-F37183498B03}"/>
              </a:ext>
            </a:extLst>
          </p:cNvPr>
          <p:cNvSpPr/>
          <p:nvPr/>
        </p:nvSpPr>
        <p:spPr>
          <a:xfrm>
            <a:off x="-54707" y="0"/>
            <a:ext cx="122467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77A8294-77B5-929F-D6B4-A772F701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900" y="722568"/>
            <a:ext cx="4672545" cy="7091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4800" dirty="0"/>
              <a:t>The game</a:t>
            </a:r>
            <a:endParaRPr lang="nl-NL" sz="4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7EA53-520C-73E2-880E-6C40BBCB2D57}"/>
              </a:ext>
            </a:extLst>
          </p:cNvPr>
          <p:cNvSpPr txBox="1"/>
          <p:nvPr/>
        </p:nvSpPr>
        <p:spPr>
          <a:xfrm>
            <a:off x="6284951" y="1817661"/>
            <a:ext cx="533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A tool </a:t>
            </a:r>
            <a:r>
              <a:rPr lang="hu-HU" sz="2400" dirty="0">
                <a:solidFill>
                  <a:schemeClr val="bg1"/>
                </a:solidFill>
              </a:rPr>
              <a:t>to think collaboratively about complex </a:t>
            </a:r>
            <a:r>
              <a:rPr lang="en-US" sz="2400" b="1" dirty="0">
                <a:solidFill>
                  <a:schemeClr val="bg1"/>
                </a:solidFill>
              </a:rPr>
              <a:t>processes of change</a:t>
            </a:r>
            <a:r>
              <a:rPr lang="hu-HU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5F0B75-3D1D-A874-D078-C63164F4313C}"/>
              </a:ext>
            </a:extLst>
          </p:cNvPr>
          <p:cNvSpPr txBox="1"/>
          <p:nvPr/>
        </p:nvSpPr>
        <p:spPr>
          <a:xfrm rot="21270851">
            <a:off x="6544218" y="3576621"/>
            <a:ext cx="4258709" cy="224676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DISCLAIMER: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This is only</a:t>
            </a:r>
            <a:r>
              <a:rPr lang="hu-HU" sz="2800" b="1" dirty="0">
                <a:solidFill>
                  <a:schemeClr val="bg1"/>
                </a:solidFill>
              </a:rPr>
              <a:t> the beginning of a </a:t>
            </a:r>
            <a:r>
              <a:rPr lang="en-US" sz="2800" b="1" dirty="0" err="1">
                <a:solidFill>
                  <a:schemeClr val="bg1"/>
                </a:solidFill>
              </a:rPr>
              <a:t>ToC</a:t>
            </a:r>
            <a:r>
              <a:rPr lang="en-US" sz="2800" b="1" dirty="0">
                <a:solidFill>
                  <a:schemeClr val="bg1"/>
                </a:solidFill>
              </a:rPr>
              <a:t>!</a:t>
            </a:r>
            <a:endParaRPr lang="hu-HU" sz="2800" b="1" dirty="0">
              <a:solidFill>
                <a:schemeClr val="bg1"/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D1D85421-07AE-EB40-DF7F-21675E5E1DE1}"/>
              </a:ext>
            </a:extLst>
          </p:cNvPr>
          <p:cNvSpPr txBox="1">
            <a:spLocks/>
          </p:cNvSpPr>
          <p:nvPr/>
        </p:nvSpPr>
        <p:spPr>
          <a:xfrm>
            <a:off x="6337300" y="969213"/>
            <a:ext cx="4672545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600" dirty="0">
                <a:solidFill>
                  <a:schemeClr val="bg1"/>
                </a:solidFill>
              </a:rPr>
              <a:t>Journey of Progress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25" name="Picture Placeholder 24" descr="A group of books on a table&#10;&#10;Description automatically generated">
            <a:extLst>
              <a:ext uri="{FF2B5EF4-FFF2-40B4-BE49-F238E27FC236}">
                <a16:creationId xmlns:a16="http://schemas.microsoft.com/office/drawing/2014/main" id="{D190670C-A7D3-E161-471A-B8A23186F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649"/>
          <a:stretch>
            <a:fillRect/>
          </a:stretch>
        </p:blipFill>
        <p:spPr>
          <a:xfrm flipH="1">
            <a:off x="-96064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173C3A-4974-203E-520C-95EE404EC295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3F94891-9146-21D1-235B-B789F1CE417D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2329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800" dirty="0">
                <a:solidFill>
                  <a:schemeClr val="bg1"/>
                </a:solidFill>
                <a:latin typeface="Arial"/>
              </a:rPr>
              <a:t> </a:t>
            </a: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12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D3751B6-FA99-4EBD-BC3F-3F8E38B0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1674831"/>
            <a:ext cx="3309040" cy="709102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+mn-lt"/>
              </a:rPr>
              <a:t>Individual part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Graphic 10" descr="Stopwatch 25% with solid fill">
            <a:extLst>
              <a:ext uri="{FF2B5EF4-FFF2-40B4-BE49-F238E27FC236}">
                <a16:creationId xmlns:a16="http://schemas.microsoft.com/office/drawing/2014/main" id="{6687E1EB-35FE-9B89-E041-6424A52D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9646" y="2270878"/>
            <a:ext cx="1432340" cy="1432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4A8F0-A7F8-166E-DFD5-DD09D280B84D}"/>
              </a:ext>
            </a:extLst>
          </p:cNvPr>
          <p:cNvSpPr txBox="1"/>
          <p:nvPr/>
        </p:nvSpPr>
        <p:spPr>
          <a:xfrm>
            <a:off x="1910779" y="3786038"/>
            <a:ext cx="425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10 mins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3ECC2AC2-EDEE-636A-7267-8CD94094C0B8}"/>
              </a:ext>
            </a:extLst>
          </p:cNvPr>
          <p:cNvSpPr txBox="1">
            <a:spLocks/>
          </p:cNvSpPr>
          <p:nvPr/>
        </p:nvSpPr>
        <p:spPr>
          <a:xfrm>
            <a:off x="6160853" y="1674831"/>
            <a:ext cx="3309040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  <a:latin typeface="+mn-lt"/>
              </a:rPr>
              <a:t>Group part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Graphic 8" descr="Stopwatch 25% with solid fill">
            <a:extLst>
              <a:ext uri="{FF2B5EF4-FFF2-40B4-BE49-F238E27FC236}">
                <a16:creationId xmlns:a16="http://schemas.microsoft.com/office/drawing/2014/main" id="{A22B945F-D837-4E1C-A66D-D2958C341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203" y="2270878"/>
            <a:ext cx="1432340" cy="1432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57BEC-D427-756D-7F1F-8C9315A32AF6}"/>
              </a:ext>
            </a:extLst>
          </p:cNvPr>
          <p:cNvSpPr txBox="1"/>
          <p:nvPr/>
        </p:nvSpPr>
        <p:spPr>
          <a:xfrm>
            <a:off x="5718031" y="3786038"/>
            <a:ext cx="425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30 mins</a:t>
            </a:r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2D857C30-954E-C7C8-A6E3-B42BD7498BC4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C0695B38-C688-55AD-96F1-FED95AFC84E9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13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88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719C-AC56-D3CB-BA6D-8210BD42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D49B408-9956-2C8F-4C07-310AC77E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Museo Sans 700" panose="02000000000000000000" pitchFamily="50" charset="0"/>
              </a:rPr>
              <a:t>What </a:t>
            </a:r>
            <a:r>
              <a:rPr lang="hu-HU" b="0" dirty="0">
                <a:solidFill>
                  <a:schemeClr val="bg1"/>
                </a:solidFill>
                <a:latin typeface="Museo Sans 700" panose="02000000000000000000" pitchFamily="50" charset="0"/>
              </a:rPr>
              <a:t>change</a:t>
            </a:r>
            <a:r>
              <a:rPr lang="hu-HU" dirty="0">
                <a:solidFill>
                  <a:schemeClr val="bg1"/>
                </a:solidFill>
                <a:latin typeface="Museo Sans 700" panose="02000000000000000000" pitchFamily="50" charset="0"/>
              </a:rPr>
              <a:t> would you like to see? </a:t>
            </a:r>
            <a:endParaRPr lang="nl-NL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AF981-FDFF-CF26-4543-8F84B98C1F8B}"/>
              </a:ext>
            </a:extLst>
          </p:cNvPr>
          <p:cNvSpPr txBox="1"/>
          <p:nvPr/>
        </p:nvSpPr>
        <p:spPr>
          <a:xfrm>
            <a:off x="2198730" y="2172118"/>
            <a:ext cx="750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[Insert the topic/focus of the exercise ]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88DD93BB-A84D-A107-6C90-08951095BC72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63749793-5EED-8E89-9B8C-935A460C235F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14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8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3D12208-BB4D-A721-B072-93180C65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16B551FD-81F5-F06B-08CD-6CA3D8909290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BB4F2F00-DE63-7AE3-26AD-D75E7B080521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15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Graphic 7" descr="Stopwatch 25% with solid fill">
            <a:extLst>
              <a:ext uri="{FF2B5EF4-FFF2-40B4-BE49-F238E27FC236}">
                <a16:creationId xmlns:a16="http://schemas.microsoft.com/office/drawing/2014/main" id="{004885CC-64A7-7AEF-BEEA-24F4FEE51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5559" y="1275207"/>
            <a:ext cx="3880882" cy="38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Several sticky notes on a table&#10;&#10;AI-generated content may be incorrect.">
            <a:extLst>
              <a:ext uri="{FF2B5EF4-FFF2-40B4-BE49-F238E27FC236}">
                <a16:creationId xmlns:a16="http://schemas.microsoft.com/office/drawing/2014/main" id="{B13C3965-CFD7-B4FA-EC30-ECA6863019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b="16582"/>
          <a:stretch/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F0B823-DFF4-0E5F-813A-04EF5DFAA4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D3751B6-FA99-4EBD-BC3F-3F8E38B0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2340928"/>
            <a:ext cx="11114087" cy="7231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/>
              <a:t>How was it? </a:t>
            </a:r>
            <a:br>
              <a:rPr lang="en-US" sz="5400" dirty="0"/>
            </a:br>
            <a:r>
              <a:rPr lang="en-US" sz="5400" dirty="0"/>
              <a:t>What stood out for you? </a:t>
            </a:r>
            <a:endParaRPr lang="en-NL" sz="5400" dirty="0"/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DE5B3F7C-2A82-BF42-DD4E-1C910E74A86D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DE9148A8-6E10-47A8-C47B-74CAA39B0105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16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D78CB4-4BA8-EA94-0DA4-172C115C77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7759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7DD4E-C618-3B2C-7A90-7007CA17B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84ED25E-FB2B-FDCD-FCD3-A4DBF59E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Museo Sans 700" panose="02000000000000000000" pitchFamily="50" charset="0"/>
              </a:rPr>
              <a:t>Today we… </a:t>
            </a:r>
            <a:endParaRPr lang="nl-NL" b="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76085B52-749E-9908-7B60-635E37599A5F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C1EB978B-2BDC-4D34-E894-343329CF2D13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17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93D1F-ACF0-5C74-019A-827B9D015110}"/>
              </a:ext>
            </a:extLst>
          </p:cNvPr>
          <p:cNvSpPr txBox="1"/>
          <p:nvPr/>
        </p:nvSpPr>
        <p:spPr>
          <a:xfrm>
            <a:off x="1145592" y="1854813"/>
            <a:ext cx="9633431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Learned about </a:t>
            </a:r>
            <a:r>
              <a:rPr lang="hu-HU" sz="2800" b="1" dirty="0">
                <a:solidFill>
                  <a:schemeClr val="bg1"/>
                </a:solidFill>
              </a:rPr>
              <a:t>Theory of Change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dirty="0">
                <a:solidFill>
                  <a:schemeClr val="bg1"/>
                </a:solidFill>
              </a:rPr>
              <a:t>Buil</a:t>
            </a: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hu-HU" sz="2800" b="1" dirty="0">
                <a:solidFill>
                  <a:schemeClr val="bg1"/>
                </a:solidFill>
              </a:rPr>
              <a:t> a (simplified) </a:t>
            </a:r>
            <a:r>
              <a:rPr lang="en-US" sz="2800" b="1" dirty="0" err="1">
                <a:solidFill>
                  <a:schemeClr val="bg1"/>
                </a:solidFill>
              </a:rPr>
              <a:t>ToC</a:t>
            </a:r>
            <a:endParaRPr lang="hu-HU" sz="28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 algn="r">
              <a:lnSpc>
                <a:spcPct val="2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Any more questions? 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0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A3E86-3EE7-9182-2EA7-3D606B09D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9A8C725-888D-67B7-A992-C90003AE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Museo Sans 700" panose="02000000000000000000" pitchFamily="50" charset="0"/>
              </a:rPr>
              <a:t>Next steps</a:t>
            </a:r>
            <a:endParaRPr lang="nl-NL" b="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4BE3902F-A68D-3186-B7E1-1995D7CB7919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E2659D30-20A6-D55B-A667-5C4951BF08A3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18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98348-1FAA-FB79-868E-1E469CBD4863}"/>
              </a:ext>
            </a:extLst>
          </p:cNvPr>
          <p:cNvSpPr txBox="1"/>
          <p:nvPr/>
        </p:nvSpPr>
        <p:spPr>
          <a:xfrm>
            <a:off x="1145592" y="1854813"/>
            <a:ext cx="9633431" cy="82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</a:rPr>
              <a:t>[What participants can expect after the session]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3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C7458-1CB9-4C15-84DE-34DA882F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59301"/>
            <a:ext cx="11114087" cy="723106"/>
          </a:xfrm>
        </p:spPr>
        <p:txBody>
          <a:bodyPr/>
          <a:lstStyle/>
          <a:p>
            <a:r>
              <a:rPr lang="nl-NL"/>
              <a:t>Contact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2FBBC693-4CB2-461F-B3DA-537AD6166B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20836" y="2036263"/>
            <a:ext cx="7036141" cy="389437"/>
          </a:xfrm>
        </p:spPr>
        <p:txBody>
          <a:bodyPr/>
          <a:lstStyle/>
          <a:p>
            <a:pPr algn="r"/>
            <a:r>
              <a:rPr lang="en-US" dirty="0"/>
              <a:t>Name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3F51C10-D1B7-4126-B3FF-654757C52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67539" y="5843000"/>
            <a:ext cx="2084956" cy="694304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1FB73790-074B-418B-83E9-32C7B2FC4F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20836" y="2717663"/>
            <a:ext cx="7036141" cy="389437"/>
          </a:xfrm>
        </p:spPr>
        <p:txBody>
          <a:bodyPr/>
          <a:lstStyle/>
          <a:p>
            <a:pPr algn="r"/>
            <a:r>
              <a:rPr lang="nl-NL" b="0" i="0" dirty="0">
                <a:solidFill>
                  <a:srgbClr val="FFFFFF"/>
                </a:solidFill>
                <a:effectLst/>
                <a:latin typeface="-apple-system"/>
              </a:rPr>
              <a:t>Phone</a:t>
            </a:r>
            <a:endParaRPr lang="nl-NL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846B51E-052B-4EF0-8BF9-8F05466A08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20836" y="3399063"/>
            <a:ext cx="7036141" cy="389437"/>
          </a:xfrm>
        </p:spPr>
        <p:txBody>
          <a:bodyPr/>
          <a:lstStyle/>
          <a:p>
            <a:pPr algn="r"/>
            <a:r>
              <a:rPr lang="en-US" dirty="0"/>
              <a:t>E-mail</a:t>
            </a:r>
            <a:endParaRPr lang="nl-NL" dirty="0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0FC80B79-B540-454E-8CD9-5C2C92EBC5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20836" y="4080463"/>
            <a:ext cx="7036141" cy="389437"/>
          </a:xfrm>
        </p:spPr>
        <p:txBody>
          <a:bodyPr/>
          <a:lstStyle/>
          <a:p>
            <a:pPr algn="r"/>
            <a:r>
              <a:rPr lang="en-US" dirty="0"/>
              <a:t>Location</a:t>
            </a:r>
            <a:endParaRPr lang="nl-NL" dirty="0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48191D7C-B205-42CC-AB0E-82E78789A8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38699" y="4761863"/>
            <a:ext cx="2818278" cy="389437"/>
          </a:xfrm>
        </p:spPr>
        <p:txBody>
          <a:bodyPr/>
          <a:lstStyle/>
          <a:p>
            <a:pPr algn="r"/>
            <a:r>
              <a:rPr lang="nl-NL" dirty="0"/>
              <a:t>Web </a:t>
            </a:r>
            <a:r>
              <a:rPr lang="nl-NL" dirty="0" err="1"/>
              <a:t>address</a:t>
            </a:r>
            <a:endParaRPr lang="nl-NL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07E9C6A1-869C-4CCD-AC24-A385B2F669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9505" y="5908884"/>
            <a:ext cx="3381331" cy="401383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BD96C33-009A-4821-90E2-4140896ABA26}"/>
              </a:ext>
            </a:extLst>
          </p:cNvPr>
          <p:cNvSpPr/>
          <p:nvPr/>
        </p:nvSpPr>
        <p:spPr>
          <a:xfrm>
            <a:off x="11106927" y="19732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2D34C28-1788-4F6F-A4BD-8C2DDEE74374}"/>
              </a:ext>
            </a:extLst>
          </p:cNvPr>
          <p:cNvSpPr/>
          <p:nvPr/>
        </p:nvSpPr>
        <p:spPr>
          <a:xfrm>
            <a:off x="11106927" y="26546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91D7468-1AD8-42CD-96E6-140FB1A77AF2}"/>
              </a:ext>
            </a:extLst>
          </p:cNvPr>
          <p:cNvSpPr/>
          <p:nvPr/>
        </p:nvSpPr>
        <p:spPr>
          <a:xfrm>
            <a:off x="11106927" y="33360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59F13153-D518-4BE5-8F30-846CA1D10DD0}"/>
              </a:ext>
            </a:extLst>
          </p:cNvPr>
          <p:cNvSpPr/>
          <p:nvPr/>
        </p:nvSpPr>
        <p:spPr>
          <a:xfrm>
            <a:off x="11106927" y="40174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33AED52D-AF48-430B-9221-FB275C286C01}"/>
              </a:ext>
            </a:extLst>
          </p:cNvPr>
          <p:cNvSpPr/>
          <p:nvPr/>
        </p:nvSpPr>
        <p:spPr>
          <a:xfrm>
            <a:off x="11106927" y="46988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Graphic 33" descr="Gebruiker">
            <a:extLst>
              <a:ext uri="{FF2B5EF4-FFF2-40B4-BE49-F238E27FC236}">
                <a16:creationId xmlns:a16="http://schemas.microsoft.com/office/drawing/2014/main" id="{2D40AA36-8833-4D3B-9717-10132388C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2680" y="2079026"/>
            <a:ext cx="366834" cy="366834"/>
          </a:xfrm>
          <a:prstGeom prst="rect">
            <a:avLst/>
          </a:prstGeom>
        </p:spPr>
      </p:pic>
      <p:pic>
        <p:nvPicPr>
          <p:cNvPr id="36" name="Graphic 35" descr="Wereld">
            <a:extLst>
              <a:ext uri="{FF2B5EF4-FFF2-40B4-BE49-F238E27FC236}">
                <a16:creationId xmlns:a16="http://schemas.microsoft.com/office/drawing/2014/main" id="{24CFD8E0-278F-40CA-B0E1-CB0D77A1A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1149" y="4833792"/>
            <a:ext cx="308501" cy="308501"/>
          </a:xfrm>
          <a:prstGeom prst="rect">
            <a:avLst/>
          </a:prstGeom>
        </p:spPr>
      </p:pic>
      <p:pic>
        <p:nvPicPr>
          <p:cNvPr id="38" name="Graphic 37" descr="Markering">
            <a:extLst>
              <a:ext uri="{FF2B5EF4-FFF2-40B4-BE49-F238E27FC236}">
                <a16:creationId xmlns:a16="http://schemas.microsoft.com/office/drawing/2014/main" id="{FF91410F-F4D8-4FBA-BB2B-D0CF16DF1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2679" y="4111995"/>
            <a:ext cx="365442" cy="365442"/>
          </a:xfrm>
          <a:prstGeom prst="rect">
            <a:avLst/>
          </a:prstGeom>
        </p:spPr>
      </p:pic>
      <p:pic>
        <p:nvPicPr>
          <p:cNvPr id="40" name="Graphic 39" descr="Envelop">
            <a:extLst>
              <a:ext uri="{FF2B5EF4-FFF2-40B4-BE49-F238E27FC236}">
                <a16:creationId xmlns:a16="http://schemas.microsoft.com/office/drawing/2014/main" id="{CA0E218D-D2F7-48C8-B7A4-69975CEDD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13377" y="3442523"/>
            <a:ext cx="365441" cy="365441"/>
          </a:xfrm>
          <a:prstGeom prst="rect">
            <a:avLst/>
          </a:prstGeom>
        </p:spPr>
      </p:pic>
      <p:pic>
        <p:nvPicPr>
          <p:cNvPr id="42" name="Graphic 41" descr="Ontvanger">
            <a:extLst>
              <a:ext uri="{FF2B5EF4-FFF2-40B4-BE49-F238E27FC236}">
                <a16:creationId xmlns:a16="http://schemas.microsoft.com/office/drawing/2014/main" id="{6927C9E7-3522-4508-A6F0-397A655896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1607" y="2780586"/>
            <a:ext cx="326514" cy="3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545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C7458-1CB9-4C15-84DE-34DA882F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59301"/>
            <a:ext cx="11114087" cy="723106"/>
          </a:xfrm>
        </p:spPr>
        <p:txBody>
          <a:bodyPr/>
          <a:lstStyle/>
          <a:p>
            <a:r>
              <a:rPr lang="nl-NL" dirty="0"/>
              <a:t>Information</a:t>
            </a:r>
            <a:endParaRPr lang="en-US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3F51C10-D1B7-4126-B3FF-654757C52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67539" y="5843000"/>
            <a:ext cx="2084956" cy="694304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07E9C6A1-869C-4CCD-AC24-A385B2F669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9505" y="5908884"/>
            <a:ext cx="3381331" cy="401383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9FBE2-09D1-4A24-6BDD-E108015FB6F1}"/>
              </a:ext>
            </a:extLst>
          </p:cNvPr>
          <p:cNvSpPr txBox="1"/>
          <p:nvPr/>
        </p:nvSpPr>
        <p:spPr>
          <a:xfrm>
            <a:off x="542926" y="1724940"/>
            <a:ext cx="90246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Journey of Progress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is developed by the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Evaluating Societal Impact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team at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Erasmus University Rotterdam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(EUR).</a:t>
            </a:r>
            <a:br>
              <a:rPr lang="en-US" sz="20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</a:br>
            <a:br>
              <a:rPr lang="en-US" sz="20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While the game is self-explanatory, you may use this slide deck when delivering a workshop using the Journey of Progress game - for example when learning about and constructing a Theories of Change, defining joint goals and ambitions, or reflecting on the societal impact of a group, project or initiative. </a:t>
            </a:r>
          </a:p>
          <a:p>
            <a:endParaRPr lang="en-US" sz="2000" dirty="0">
              <a:solidFill>
                <a:schemeClr val="bg1"/>
              </a:solidFill>
              <a:latin typeface="+mj-lt"/>
              <a:ea typeface="+mj-lt"/>
              <a:cs typeface="+mj-lt"/>
            </a:endParaRPr>
          </a:p>
          <a:p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This deck is only a starting point - Feel free to edit the slides to fit your situation and context. </a:t>
            </a:r>
            <a:endParaRPr lang="nl-NL" sz="2000" dirty="0">
              <a:solidFill>
                <a:schemeClr val="bg1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2EFC4-A825-CFEB-0281-D797B6479192}"/>
              </a:ext>
            </a:extLst>
          </p:cNvPr>
          <p:cNvSpPr txBox="1"/>
          <p:nvPr/>
        </p:nvSpPr>
        <p:spPr>
          <a:xfrm>
            <a:off x="542925" y="5043690"/>
            <a:ext cx="902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+mj-lt"/>
                <a:cs typeface="+mj-lt"/>
              </a:rPr>
              <a:t>Evaluating Societal Impact (2024). Journey of Progress – Theory of Change card game. Erasmus University Rotterdam (EUR). Physical object. https://doi.org/10.25397/eur.25311478</a:t>
            </a:r>
            <a:endParaRPr lang="nl-NL" sz="1200" dirty="0">
              <a:solidFill>
                <a:schemeClr val="bg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12117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D7A4-9DDD-EC10-789B-1246DC5A2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22F9E-F20E-98FD-4205-810EFF8D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59301"/>
            <a:ext cx="11114087" cy="723106"/>
          </a:xfrm>
        </p:spPr>
        <p:txBody>
          <a:bodyPr/>
          <a:lstStyle/>
          <a:p>
            <a:r>
              <a:rPr lang="nl-NL" dirty="0"/>
              <a:t>[ NAME ]</a:t>
            </a:r>
            <a:endParaRPr lang="en-US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7F1FC40-FA42-8EC0-B40A-A70AC6CAF4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67539" y="5843000"/>
            <a:ext cx="2084956" cy="694304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095C8F43-1E08-160F-D68B-B9011A6F8AD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9505" y="5908884"/>
            <a:ext cx="3381331" cy="401383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5A43A-D888-2545-B16E-02CD0F073E8B}"/>
              </a:ext>
            </a:extLst>
          </p:cNvPr>
          <p:cNvSpPr txBox="1"/>
          <p:nvPr/>
        </p:nvSpPr>
        <p:spPr>
          <a:xfrm>
            <a:off x="542926" y="2448046"/>
            <a:ext cx="531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+mj-lt"/>
                <a:cs typeface="+mj-lt"/>
              </a:rPr>
              <a:t>Information about the moderator, project, etc. </a:t>
            </a:r>
            <a:endParaRPr lang="nl-NL" sz="2400" dirty="0">
              <a:solidFill>
                <a:schemeClr val="bg1"/>
              </a:solidFill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0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D3751B6-FA99-4EBD-BC3F-3F8E38B0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>
                <a:solidFill>
                  <a:schemeClr val="bg1"/>
                </a:solidFill>
                <a:latin typeface="Museo Sans 700" panose="02000000000000000000" pitchFamily="50" charset="0"/>
              </a:rPr>
              <a:t>Goal of today</a:t>
            </a:r>
            <a:endParaRPr lang="nl-NL" b="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F81FF-0687-BECD-0672-FF621AAABAE8}"/>
              </a:ext>
            </a:extLst>
          </p:cNvPr>
          <p:cNvSpPr txBox="1"/>
          <p:nvPr/>
        </p:nvSpPr>
        <p:spPr>
          <a:xfrm>
            <a:off x="1145592" y="1854813"/>
            <a:ext cx="9633431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dirty="0">
                <a:solidFill>
                  <a:schemeClr val="bg1"/>
                </a:solidFill>
              </a:rPr>
              <a:t>Get familiar with Theory of Change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dirty="0">
                <a:solidFill>
                  <a:schemeClr val="bg1"/>
                </a:solidFill>
              </a:rPr>
              <a:t>Build a (simplified) </a:t>
            </a:r>
            <a:r>
              <a:rPr lang="en-US" sz="2800" b="1" dirty="0" err="1">
                <a:solidFill>
                  <a:schemeClr val="bg1"/>
                </a:solidFill>
              </a:rPr>
              <a:t>ToC</a:t>
            </a:r>
            <a:endParaRPr lang="hu-HU" sz="2800" b="1" dirty="0">
              <a:solidFill>
                <a:schemeClr val="bg1"/>
              </a:solidFill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dirty="0">
                <a:solidFill>
                  <a:schemeClr val="bg1"/>
                </a:solidFill>
              </a:rPr>
              <a:t>Discuss questions</a:t>
            </a:r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FC003F4B-BD4B-B9BA-B2E5-35F685C6ADF6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solidFill>
                  <a:schemeClr val="bg1"/>
                </a:solidFill>
                <a:latin typeface="Arial"/>
              </a:rPr>
              <a:t>Erasmus University Rotterdam</a:t>
            </a:r>
            <a:r>
              <a:rPr lang="hu-HU" sz="800" dirty="0">
                <a:solidFill>
                  <a:schemeClr val="bg1"/>
                </a:solidFill>
                <a:latin typeface="Arial"/>
              </a:rPr>
              <a:t>  |  Evaluating Societal Impact </a:t>
            </a:r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ED5B10-FF19-502E-9D1A-E39893254505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solidFill>
                  <a:schemeClr val="bg1"/>
                </a:solidFill>
                <a:latin typeface="Arial"/>
              </a:rPr>
              <a:t>       | </a:t>
            </a:r>
            <a:fld id="{81E8E5F5-29FC-4012-989F-A79075058246}" type="slidenum">
              <a:rPr lang="hu-HU" sz="800" smtClean="0">
                <a:solidFill>
                  <a:schemeClr val="bg1"/>
                </a:solidFill>
                <a:latin typeface="Arial"/>
              </a:rPr>
              <a:pPr algn="r">
                <a:defRPr/>
              </a:pPr>
              <a:t>4</a:t>
            </a:fld>
            <a:endParaRPr lang="nl-NL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85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1D93F5-FB8A-C6A3-7C72-247970593C2F}"/>
              </a:ext>
            </a:extLst>
          </p:cNvPr>
          <p:cNvSpPr txBox="1"/>
          <p:nvPr/>
        </p:nvSpPr>
        <p:spPr>
          <a:xfrm>
            <a:off x="1474657" y="2338846"/>
            <a:ext cx="9242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Theory of Change (</a:t>
            </a:r>
            <a:r>
              <a:rPr lang="en-US" sz="3600" dirty="0" err="1"/>
              <a:t>ToC</a:t>
            </a:r>
            <a:r>
              <a:rPr lang="en-US" sz="3600" dirty="0"/>
              <a:t>) is a method</a:t>
            </a:r>
          </a:p>
          <a:p>
            <a:pPr algn="ctr"/>
            <a:r>
              <a:rPr lang="en-US" sz="3600" dirty="0"/>
              <a:t>for </a:t>
            </a:r>
            <a:r>
              <a:rPr lang="en-US" sz="3600" b="1" dirty="0"/>
              <a:t>describing </a:t>
            </a:r>
            <a:r>
              <a:rPr lang="hu-HU" sz="3600" b="1" dirty="0"/>
              <a:t>your</a:t>
            </a:r>
            <a:r>
              <a:rPr lang="en-US" sz="3600" b="1" dirty="0"/>
              <a:t> theory about how and why change is supposed to happen</a:t>
            </a:r>
            <a:r>
              <a:rPr lang="en-US" sz="3600" dirty="0"/>
              <a:t>.</a:t>
            </a:r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C3D6F47B-D6E0-F755-A818-775B47B99F09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latin typeface="Arial"/>
              </a:rPr>
              <a:t>Erasmus University Rotterdam</a:t>
            </a:r>
            <a:r>
              <a:rPr lang="hu-HU" sz="800" dirty="0">
                <a:latin typeface="Arial"/>
              </a:rPr>
              <a:t>  |  Evaluating Societal Impact </a:t>
            </a:r>
            <a:endParaRPr lang="nl-NL" sz="800" dirty="0">
              <a:latin typeface="Arial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BE6A7A47-15A9-FEDB-E1FE-36901906CF95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latin typeface="Arial"/>
              </a:rPr>
              <a:t>       | </a:t>
            </a:r>
            <a:fld id="{81E8E5F5-29FC-4012-989F-A79075058246}" type="slidenum">
              <a:rPr lang="hu-HU" sz="800" smtClean="0">
                <a:latin typeface="Arial"/>
              </a:rPr>
              <a:pPr algn="r">
                <a:defRPr/>
              </a:pPr>
              <a:t>5</a:t>
            </a:fld>
            <a:endParaRPr lang="nl-NL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62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climbing up stairs in a library&#10;&#10;AI-generated content may be incorrect.">
            <a:extLst>
              <a:ext uri="{FF2B5EF4-FFF2-40B4-BE49-F238E27FC236}">
                <a16:creationId xmlns:a16="http://schemas.microsoft.com/office/drawing/2014/main" id="{03599773-1BB2-BC28-1290-320C29F853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22501" r="30316" b="-887"/>
          <a:stretch/>
        </p:blipFill>
        <p:spPr>
          <a:xfrm>
            <a:off x="4686009" y="0"/>
            <a:ext cx="7505992" cy="5703376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D3751B6-FA99-4EBD-BC3F-3F8E38B0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Museo Sans 700" panose="02000000000000000000" pitchFamily="50" charset="0"/>
              </a:rPr>
              <a:t>Where do you see </a:t>
            </a:r>
            <a:r>
              <a:rPr lang="hu-HU" b="0" dirty="0">
                <a:solidFill>
                  <a:schemeClr val="tx1"/>
                </a:solidFill>
                <a:latin typeface="Museo Sans 700" panose="02000000000000000000" pitchFamily="50" charset="0"/>
              </a:rPr>
              <a:t>Theor</a:t>
            </a:r>
            <a:r>
              <a:rPr lang="en-US" b="0" dirty="0" err="1">
                <a:solidFill>
                  <a:schemeClr val="tx1"/>
                </a:solidFill>
                <a:latin typeface="Museo Sans 700" panose="02000000000000000000" pitchFamily="50" charset="0"/>
              </a:rPr>
              <a:t>ies</a:t>
            </a:r>
            <a:r>
              <a:rPr lang="hu-HU" b="0" dirty="0">
                <a:solidFill>
                  <a:schemeClr val="tx1"/>
                </a:solidFill>
                <a:latin typeface="Museo Sans 700" panose="02000000000000000000" pitchFamily="50" charset="0"/>
              </a:rPr>
              <a:t> of Change?</a:t>
            </a:r>
            <a:endParaRPr lang="nl-NL" b="0" dirty="0">
              <a:solidFill>
                <a:schemeClr val="tx1"/>
              </a:solidFill>
              <a:latin typeface="Museo Sans 700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D93F5-FB8A-C6A3-7C72-247970593C2F}"/>
              </a:ext>
            </a:extLst>
          </p:cNvPr>
          <p:cNvSpPr txBox="1"/>
          <p:nvPr/>
        </p:nvSpPr>
        <p:spPr>
          <a:xfrm>
            <a:off x="1116293" y="2521059"/>
            <a:ext cx="5639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Mission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Strategy formulations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Grant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...</a:t>
            </a:r>
            <a:endParaRPr lang="en-US" sz="2800" dirty="0"/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0B0DD4EB-E479-800D-3FB3-BC1C6E92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56795" y="6515100"/>
            <a:ext cx="692841" cy="126365"/>
          </a:xfrm>
        </p:spPr>
        <p:txBody>
          <a:bodyPr/>
          <a:lstStyle/>
          <a:p>
            <a:pPr lvl="0"/>
            <a:r>
              <a:rPr lang="nl-NL" noProof="0" dirty="0"/>
              <a:t>08-07-2025</a:t>
            </a:r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EA7C2AE7-0E82-F4B8-463E-BFE0F2F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184" y="6515100"/>
            <a:ext cx="9864505" cy="126365"/>
          </a:xfrm>
        </p:spPr>
        <p:txBody>
          <a:bodyPr/>
          <a:lstStyle/>
          <a:p>
            <a:pPr lvl="0"/>
            <a:r>
              <a:rPr lang="en-GB" noProof="0" dirty="0"/>
              <a:t>Erasmus University Rotterdam  - Theory of Change Training NEWS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255C67-027F-EBD7-1550-09C49B05F072}"/>
              </a:ext>
            </a:extLst>
          </p:cNvPr>
          <p:cNvGrpSpPr/>
          <p:nvPr/>
        </p:nvGrpSpPr>
        <p:grpSpPr>
          <a:xfrm>
            <a:off x="1116293" y="5177307"/>
            <a:ext cx="10633343" cy="526069"/>
            <a:chOff x="1116293" y="4970342"/>
            <a:chExt cx="10633343" cy="5260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39D6D1-C3F6-8558-1A78-A20F98A2E67A}"/>
                </a:ext>
              </a:extLst>
            </p:cNvPr>
            <p:cNvSpPr txBox="1"/>
            <p:nvPr/>
          </p:nvSpPr>
          <p:spPr>
            <a:xfrm>
              <a:off x="1116293" y="4970342"/>
              <a:ext cx="278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Museo Sans 500" panose="02000000000000000000" pitchFamily="50" charset="0"/>
                </a:rPr>
                <a:t>Drucker (1954);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9BF42F-AA63-327D-F270-206690F3120A}"/>
                </a:ext>
              </a:extLst>
            </p:cNvPr>
            <p:cNvSpPr txBox="1"/>
            <p:nvPr/>
          </p:nvSpPr>
          <p:spPr>
            <a:xfrm>
              <a:off x="3078291" y="4970342"/>
              <a:ext cx="278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Museo Sans 500" panose="02000000000000000000" pitchFamily="50" charset="0"/>
                </a:rPr>
                <a:t>Weiss (1995);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AB05FF-8FEE-E067-8B7D-B478A5B53215}"/>
                </a:ext>
              </a:extLst>
            </p:cNvPr>
            <p:cNvSpPr txBox="1"/>
            <p:nvPr/>
          </p:nvSpPr>
          <p:spPr>
            <a:xfrm>
              <a:off x="4805751" y="4970342"/>
              <a:ext cx="278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latin typeface="Museo Sans 500" panose="02000000000000000000" pitchFamily="50" charset="0"/>
                </a:rPr>
                <a:t>Grantcraft</a:t>
              </a:r>
              <a:r>
                <a:rPr lang="en-GB" dirty="0">
                  <a:latin typeface="Museo Sans 500" panose="02000000000000000000" pitchFamily="50" charset="0"/>
                </a:rPr>
                <a:t> (2006);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ABD43D-6656-E0A4-0DF8-E3A08A3A7BBD}"/>
                </a:ext>
              </a:extLst>
            </p:cNvPr>
            <p:cNvSpPr txBox="1"/>
            <p:nvPr/>
          </p:nvSpPr>
          <p:spPr>
            <a:xfrm>
              <a:off x="7129241" y="4970342"/>
              <a:ext cx="278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Museo Sans 500" panose="02000000000000000000" pitchFamily="50" charset="0"/>
                </a:rPr>
                <a:t>Mayne (2017);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081CDB-751D-E05E-51CA-4FFDD8A69018}"/>
                </a:ext>
              </a:extLst>
            </p:cNvPr>
            <p:cNvSpPr txBox="1"/>
            <p:nvPr/>
          </p:nvSpPr>
          <p:spPr>
            <a:xfrm>
              <a:off x="8964283" y="4970342"/>
              <a:ext cx="278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Museo Sans 500" panose="02000000000000000000" pitchFamily="50" charset="0"/>
                </a:rPr>
                <a:t>Belcher et.al. (2020)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6EF687-C30F-DF85-D2B0-9A911E97194C}"/>
                </a:ext>
              </a:extLst>
            </p:cNvPr>
            <p:cNvCxnSpPr>
              <a:cxnSpLocks/>
            </p:cNvCxnSpPr>
            <p:nvPr/>
          </p:nvCxnSpPr>
          <p:spPr>
            <a:xfrm>
              <a:off x="1116293" y="5496411"/>
              <a:ext cx="9729507" cy="0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58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D3751B6-FA99-4EBD-BC3F-3F8E38B0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>
                <a:solidFill>
                  <a:schemeClr val="tx1"/>
                </a:solidFill>
                <a:latin typeface="Museo Sans 700" panose="02000000000000000000" pitchFamily="50" charset="0"/>
              </a:rPr>
              <a:t>Where do you see Theor</a:t>
            </a:r>
            <a:r>
              <a:rPr lang="en-US" b="0" dirty="0" err="1">
                <a:solidFill>
                  <a:schemeClr val="tx1"/>
                </a:solidFill>
                <a:latin typeface="Museo Sans 700" panose="02000000000000000000" pitchFamily="50" charset="0"/>
              </a:rPr>
              <a:t>ies</a:t>
            </a:r>
            <a:r>
              <a:rPr lang="hu-HU" b="0" dirty="0">
                <a:solidFill>
                  <a:schemeClr val="tx1"/>
                </a:solidFill>
                <a:latin typeface="Museo Sans 700" panose="02000000000000000000" pitchFamily="50" charset="0"/>
              </a:rPr>
              <a:t> of Change?</a:t>
            </a:r>
            <a:endParaRPr lang="nl-NL" b="0" dirty="0">
              <a:solidFill>
                <a:schemeClr val="tx1"/>
              </a:solidFill>
              <a:latin typeface="Museo Sans 700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D93F5-FB8A-C6A3-7C72-247970593C2F}"/>
              </a:ext>
            </a:extLst>
          </p:cNvPr>
          <p:cNvSpPr txBox="1"/>
          <p:nvPr/>
        </p:nvSpPr>
        <p:spPr>
          <a:xfrm>
            <a:off x="1116293" y="1895892"/>
            <a:ext cx="5639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Mission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Strategy formulations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Grant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...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3C612-61D2-2FB8-1DE9-72D244D32A7B}"/>
              </a:ext>
            </a:extLst>
          </p:cNvPr>
          <p:cNvSpPr txBox="1"/>
          <p:nvPr/>
        </p:nvSpPr>
        <p:spPr>
          <a:xfrm>
            <a:off x="5363230" y="5496128"/>
            <a:ext cx="27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Sans 500" panose="02000000000000000000" pitchFamily="50" charset="0"/>
              </a:rPr>
              <a:t>Drucker (1954)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A6C1B-E4AB-0B67-7E91-BDC5CE516E84}"/>
              </a:ext>
            </a:extLst>
          </p:cNvPr>
          <p:cNvSpPr txBox="1"/>
          <p:nvPr/>
        </p:nvSpPr>
        <p:spPr>
          <a:xfrm>
            <a:off x="7130982" y="4890327"/>
            <a:ext cx="27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Sans 500" panose="02000000000000000000" pitchFamily="50" charset="0"/>
              </a:rPr>
              <a:t>Weiss (1995)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190BB-BD72-63F2-A21A-9D6ED66D5580}"/>
              </a:ext>
            </a:extLst>
          </p:cNvPr>
          <p:cNvSpPr txBox="1"/>
          <p:nvPr/>
        </p:nvSpPr>
        <p:spPr>
          <a:xfrm>
            <a:off x="7970243" y="4056021"/>
            <a:ext cx="27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Museo Sans 500" panose="02000000000000000000" pitchFamily="50" charset="0"/>
              </a:rPr>
              <a:t>Grantcraft</a:t>
            </a:r>
            <a:r>
              <a:rPr lang="en-GB" dirty="0">
                <a:latin typeface="Museo Sans 500" panose="02000000000000000000" pitchFamily="50" charset="0"/>
              </a:rPr>
              <a:t> (2006)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0B977-B944-CD6D-A011-E417FCA76386}"/>
              </a:ext>
            </a:extLst>
          </p:cNvPr>
          <p:cNvSpPr txBox="1"/>
          <p:nvPr/>
        </p:nvSpPr>
        <p:spPr>
          <a:xfrm>
            <a:off x="9019312" y="3244334"/>
            <a:ext cx="27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Museo Sans 500" panose="02000000000000000000" pitchFamily="50" charset="0"/>
              </a:rPr>
              <a:t>Brest (2010)</a:t>
            </a:r>
            <a:endParaRPr lang="en-GB" dirty="0">
              <a:latin typeface="Museo Sans 500" panose="020000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D78C7-25B8-89E1-0A12-B653CAAA8073}"/>
              </a:ext>
            </a:extLst>
          </p:cNvPr>
          <p:cNvSpPr txBox="1"/>
          <p:nvPr/>
        </p:nvSpPr>
        <p:spPr>
          <a:xfrm>
            <a:off x="9157271" y="2330338"/>
            <a:ext cx="278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Sans 500" panose="02000000000000000000" pitchFamily="50" charset="0"/>
              </a:rPr>
              <a:t>Belcher et.al. (2020)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E87AE17-F3E6-03F7-3790-0B7637B365C1}"/>
              </a:ext>
            </a:extLst>
          </p:cNvPr>
          <p:cNvSpPr/>
          <p:nvPr/>
        </p:nvSpPr>
        <p:spPr>
          <a:xfrm rot="3302115">
            <a:off x="6717972" y="787390"/>
            <a:ext cx="3198856" cy="6371991"/>
          </a:xfrm>
          <a:prstGeom prst="arc">
            <a:avLst>
              <a:gd name="adj1" fmla="val 17005076"/>
              <a:gd name="adj2" fmla="val 3858725"/>
            </a:avLst>
          </a:prstGeom>
          <a:ln w="28575">
            <a:prstDash val="dashDot"/>
            <a:extLst>
              <a:ext uri="{C807C97D-BFC1-408E-A445-0C87EB9F89A2}">
                <ask:lineSketchStyleProps xmlns:ask="http://schemas.microsoft.com/office/drawing/2018/sketchyshapes" sd="1056485618">
                  <a:custGeom>
                    <a:avLst/>
                    <a:gdLst>
                      <a:gd name="connsiteX0" fmla="*/ 2285922 w 3198856"/>
                      <a:gd name="connsiteY0" fmla="*/ 308392 h 6371991"/>
                      <a:gd name="connsiteX1" fmla="*/ 3196533 w 3198856"/>
                      <a:gd name="connsiteY1" fmla="*/ 3014328 h 6371991"/>
                      <a:gd name="connsiteX2" fmla="*/ 2705969 w 3198856"/>
                      <a:gd name="connsiteY2" fmla="*/ 5486461 h 6371991"/>
                      <a:gd name="connsiteX3" fmla="*/ 1599428 w 3198856"/>
                      <a:gd name="connsiteY3" fmla="*/ 3185996 h 6371991"/>
                      <a:gd name="connsiteX4" fmla="*/ 2285922 w 3198856"/>
                      <a:gd name="connsiteY4" fmla="*/ 308392 h 6371991"/>
                      <a:gd name="connsiteX0" fmla="*/ 2285922 w 3198856"/>
                      <a:gd name="connsiteY0" fmla="*/ 308392 h 6371991"/>
                      <a:gd name="connsiteX1" fmla="*/ 3196533 w 3198856"/>
                      <a:gd name="connsiteY1" fmla="*/ 3014328 h 6371991"/>
                      <a:gd name="connsiteX2" fmla="*/ 2705969 w 3198856"/>
                      <a:gd name="connsiteY2" fmla="*/ 5486461 h 6371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198856" h="6371991" stroke="0" extrusionOk="0">
                        <a:moveTo>
                          <a:pt x="2285922" y="308392"/>
                        </a:moveTo>
                        <a:cubicBezTo>
                          <a:pt x="2849571" y="783263"/>
                          <a:pt x="2965132" y="1885902"/>
                          <a:pt x="3196533" y="3014328"/>
                        </a:cubicBezTo>
                        <a:cubicBezTo>
                          <a:pt x="3302372" y="3886334"/>
                          <a:pt x="3046535" y="4794117"/>
                          <a:pt x="2705969" y="5486461"/>
                        </a:cubicBezTo>
                        <a:cubicBezTo>
                          <a:pt x="2238068" y="4499225"/>
                          <a:pt x="2109556" y="4174225"/>
                          <a:pt x="1599428" y="3185996"/>
                        </a:cubicBezTo>
                        <a:cubicBezTo>
                          <a:pt x="1806233" y="1752030"/>
                          <a:pt x="1917441" y="1425048"/>
                          <a:pt x="2285922" y="308392"/>
                        </a:cubicBezTo>
                        <a:close/>
                      </a:path>
                      <a:path w="3198856" h="6371991" fill="none" extrusionOk="0">
                        <a:moveTo>
                          <a:pt x="2285922" y="308392"/>
                        </a:moveTo>
                        <a:cubicBezTo>
                          <a:pt x="2651346" y="876057"/>
                          <a:pt x="2986569" y="1797525"/>
                          <a:pt x="3196533" y="3014328"/>
                        </a:cubicBezTo>
                        <a:cubicBezTo>
                          <a:pt x="3165480" y="4017358"/>
                          <a:pt x="2967536" y="4912023"/>
                          <a:pt x="2705969" y="5486461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voettekst 3">
            <a:extLst>
              <a:ext uri="{FF2B5EF4-FFF2-40B4-BE49-F238E27FC236}">
                <a16:creationId xmlns:a16="http://schemas.microsoft.com/office/drawing/2014/main" id="{42491160-42CA-237B-218E-8C2CE5117072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latin typeface="Arial"/>
              </a:rPr>
              <a:t>Erasmus University Rotterdam</a:t>
            </a:r>
            <a:r>
              <a:rPr lang="hu-HU" sz="800" dirty="0">
                <a:latin typeface="Arial"/>
              </a:rPr>
              <a:t>  |  Evaluating Societal Impact </a:t>
            </a:r>
            <a:endParaRPr lang="nl-NL" sz="800" dirty="0">
              <a:latin typeface="Arial"/>
            </a:endParaRP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C541916-03CE-7A94-C64A-AF5D9D173D56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latin typeface="Arial"/>
              </a:rPr>
              <a:t>       | </a:t>
            </a:r>
            <a:fld id="{81E8E5F5-29FC-4012-989F-A79075058246}" type="slidenum">
              <a:rPr lang="hu-HU" sz="800" smtClean="0">
                <a:latin typeface="Arial"/>
              </a:rPr>
              <a:pPr algn="r">
                <a:defRPr/>
              </a:pPr>
              <a:t>7</a:t>
            </a:fld>
            <a:endParaRPr lang="nl-NL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63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B883E51F-785B-26BB-B169-5E8DDDB8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69" y="722568"/>
            <a:ext cx="11114087" cy="709102"/>
          </a:xfrm>
        </p:spPr>
        <p:txBody>
          <a:bodyPr/>
          <a:lstStyle/>
          <a:p>
            <a:r>
              <a:rPr lang="hu-HU" b="0" dirty="0">
                <a:solidFill>
                  <a:schemeClr val="tx1"/>
                </a:solidFill>
                <a:latin typeface="Museo Sans 700" panose="02000000000000000000" pitchFamily="50" charset="0"/>
              </a:rPr>
              <a:t>What is a </a:t>
            </a:r>
            <a:r>
              <a:rPr lang="en-US" b="0" dirty="0">
                <a:solidFill>
                  <a:schemeClr val="tx1"/>
                </a:solidFill>
                <a:latin typeface="Museo Sans 700" panose="02000000000000000000" pitchFamily="50" charset="0"/>
              </a:rPr>
              <a:t>‘theory’</a:t>
            </a:r>
            <a:r>
              <a:rPr lang="hu-HU" b="0" dirty="0">
                <a:solidFill>
                  <a:schemeClr val="tx1"/>
                </a:solidFill>
                <a:latin typeface="Museo Sans 700" panose="02000000000000000000" pitchFamily="50" charset="0"/>
              </a:rPr>
              <a:t>?</a:t>
            </a:r>
            <a:endParaRPr lang="nl-NL" b="0" dirty="0">
              <a:solidFill>
                <a:schemeClr val="tx1"/>
              </a:solidFill>
              <a:latin typeface="Museo Sans 700" panose="020000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1E764-2A96-E603-394F-F64D2A19DDD4}"/>
              </a:ext>
            </a:extLst>
          </p:cNvPr>
          <p:cNvSpPr txBox="1"/>
          <p:nvPr/>
        </p:nvSpPr>
        <p:spPr>
          <a:xfrm>
            <a:off x="1139292" y="1977250"/>
            <a:ext cx="4134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Theory of Change</a:t>
            </a:r>
            <a:br>
              <a:rPr lang="en-US" sz="2400" dirty="0"/>
            </a:br>
            <a:r>
              <a:rPr lang="en-US" sz="2400" dirty="0" err="1"/>
              <a:t>i</a:t>
            </a:r>
            <a:r>
              <a:rPr lang="hu-HU" sz="2400" dirty="0"/>
              <a:t>ll</a:t>
            </a:r>
            <a:r>
              <a:rPr lang="en-US" sz="2400" dirty="0" err="1"/>
              <a:t>ustrates</a:t>
            </a:r>
            <a:r>
              <a:rPr lang="en-US" sz="2400" dirty="0"/>
              <a:t> </a:t>
            </a:r>
            <a:r>
              <a:rPr lang="en-US" sz="2400" b="1" dirty="0"/>
              <a:t>how actors, activities</a:t>
            </a:r>
            <a:r>
              <a:rPr lang="hu-HU" sz="2400" b="1" dirty="0"/>
              <a:t> </a:t>
            </a:r>
            <a:r>
              <a:rPr lang="en-US" sz="2400" b="1" dirty="0"/>
              <a:t>and outcomes relate to each</a:t>
            </a:r>
            <a:r>
              <a:rPr lang="en-US" sz="2400" dirty="0"/>
              <a:t> other within your context</a:t>
            </a:r>
            <a:r>
              <a:rPr lang="hu-HU" sz="2400" dirty="0"/>
              <a:t> </a:t>
            </a:r>
            <a:r>
              <a:rPr lang="en-US" sz="2400" dirty="0"/>
              <a:t>and </a:t>
            </a:r>
            <a:r>
              <a:rPr lang="en-US" sz="2400" b="1" dirty="0"/>
              <a:t>outlines the steps</a:t>
            </a:r>
            <a:r>
              <a:rPr lang="en-US" sz="2400" dirty="0"/>
              <a:t> you can take </a:t>
            </a:r>
            <a:r>
              <a:rPr lang="en-US" sz="2400" b="1" dirty="0"/>
              <a:t>to achieve a bigger goal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25EBA-E4F4-81D1-07FC-204E0F1C18FE}"/>
              </a:ext>
            </a:extLst>
          </p:cNvPr>
          <p:cNvSpPr txBox="1"/>
          <p:nvPr/>
        </p:nvSpPr>
        <p:spPr>
          <a:xfrm>
            <a:off x="6623665" y="5845337"/>
            <a:ext cx="268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effectLst/>
                <a:latin typeface="Museo Sans 100" panose="02000000000000000000" pitchFamily="50" charset="0"/>
                <a:ea typeface="Times New Roman" panose="02020603050405020304" pitchFamily="18" charset="0"/>
              </a:rPr>
              <a:t>Theory of Change Explainer – Al Onkka</a:t>
            </a:r>
            <a:br>
              <a:rPr lang="hu-HU" sz="1000" dirty="0">
                <a:effectLst/>
                <a:latin typeface="Museo Sans 100" panose="02000000000000000000" pitchFamily="50" charset="0"/>
                <a:ea typeface="Times New Roman" panose="02020603050405020304" pitchFamily="18" charset="0"/>
              </a:rPr>
            </a:br>
            <a:r>
              <a:rPr lang="hu-HU" sz="1000" dirty="0">
                <a:effectLst/>
                <a:latin typeface="Museo Sans 100" panose="02000000000000000000" pitchFamily="50" charset="0"/>
                <a:ea typeface="Times New Roman" panose="02020603050405020304" pitchFamily="18" charset="0"/>
                <a:hlinkClick r:id="rId3"/>
              </a:rPr>
              <a:t>https://youtu.be/BJDN0cpxJv4</a:t>
            </a:r>
            <a:endParaRPr lang="en-GB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B3FA4-9240-33C1-F702-1F16FE219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665" y="740097"/>
            <a:ext cx="3870163" cy="4957493"/>
          </a:xfrm>
          <a:prstGeom prst="rect">
            <a:avLst/>
          </a:prstGeom>
        </p:spPr>
      </p:pic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E20C4861-BA1D-9464-737C-A795CF54F477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latin typeface="Arial"/>
              </a:rPr>
              <a:t>Erasmus University Rotterdam</a:t>
            </a:r>
            <a:r>
              <a:rPr lang="hu-HU" sz="800" dirty="0">
                <a:latin typeface="Arial"/>
              </a:rPr>
              <a:t>  |  Evaluating Societal Impact </a:t>
            </a:r>
            <a:endParaRPr lang="nl-NL" sz="800" dirty="0">
              <a:latin typeface="Arial"/>
            </a:endParaRP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5D994ACF-CE85-C578-048B-AE01908F6DFB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latin typeface="Arial"/>
              </a:rPr>
              <a:t>       | </a:t>
            </a:r>
            <a:fld id="{81E8E5F5-29FC-4012-989F-A79075058246}" type="slidenum">
              <a:rPr lang="hu-HU" sz="800" smtClean="0">
                <a:latin typeface="Arial"/>
              </a:rPr>
              <a:pPr algn="r">
                <a:defRPr/>
              </a:pPr>
              <a:t>8</a:t>
            </a:fld>
            <a:endParaRPr lang="nl-NL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2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al 12">
            <a:extLst>
              <a:ext uri="{FF2B5EF4-FFF2-40B4-BE49-F238E27FC236}">
                <a16:creationId xmlns:a16="http://schemas.microsoft.com/office/drawing/2014/main" id="{68DD4484-56DD-40A4-AC3A-117E21307F93}"/>
              </a:ext>
            </a:extLst>
          </p:cNvPr>
          <p:cNvSpPr/>
          <p:nvPr/>
        </p:nvSpPr>
        <p:spPr>
          <a:xfrm>
            <a:off x="12432728" y="1762878"/>
            <a:ext cx="672568" cy="67256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4EC7265D-11D4-4B3D-A427-60BFEC6CA27B}"/>
              </a:ext>
            </a:extLst>
          </p:cNvPr>
          <p:cNvSpPr/>
          <p:nvPr/>
        </p:nvSpPr>
        <p:spPr>
          <a:xfrm>
            <a:off x="12431853" y="1095386"/>
            <a:ext cx="672568" cy="6725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0A2F86-EC68-403F-BC97-62D15398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dirty="0">
                <a:latin typeface="Museo Sans 700" panose="02000000000000000000" pitchFamily="50" charset="0"/>
              </a:rPr>
              <a:t>Why would you build a </a:t>
            </a:r>
            <a:r>
              <a:rPr lang="en-US" b="0" dirty="0" err="1">
                <a:latin typeface="Museo Sans 700" panose="02000000000000000000" pitchFamily="50" charset="0"/>
              </a:rPr>
              <a:t>ToC</a:t>
            </a:r>
            <a:r>
              <a:rPr lang="hu-HU" b="0" dirty="0">
                <a:latin typeface="Museo Sans 700" panose="02000000000000000000" pitchFamily="50" charset="0"/>
              </a:rPr>
              <a:t>? </a:t>
            </a:r>
            <a:endParaRPr lang="nl-NL" b="0" dirty="0">
              <a:latin typeface="Museo Sans 700" panose="020000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69C29-E8E6-463C-2B93-F5445FA0EB8D}"/>
              </a:ext>
            </a:extLst>
          </p:cNvPr>
          <p:cNvSpPr/>
          <p:nvPr/>
        </p:nvSpPr>
        <p:spPr>
          <a:xfrm>
            <a:off x="1175662" y="2323068"/>
            <a:ext cx="2052000" cy="104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Museo Sans 700" panose="02000000000000000000" pitchFamily="50" charset="0"/>
              </a:rPr>
              <a:t>Planning</a:t>
            </a:r>
            <a:endParaRPr lang="en-GB" sz="20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A5CA86-BA61-3547-6475-E1848E085062}"/>
              </a:ext>
            </a:extLst>
          </p:cNvPr>
          <p:cNvSpPr txBox="1"/>
          <p:nvPr/>
        </p:nvSpPr>
        <p:spPr>
          <a:xfrm>
            <a:off x="1291701" y="3487315"/>
            <a:ext cx="181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effectLst/>
                <a:ea typeface="Times New Roman" panose="02020603050405020304" pitchFamily="18" charset="0"/>
              </a:rPr>
              <a:t>Find out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br>
              <a:rPr lang="hu-HU" sz="2000" dirty="0">
                <a:effectLst/>
                <a:ea typeface="Times New Roman" panose="02020603050405020304" pitchFamily="18" charset="0"/>
              </a:rPr>
            </a:br>
            <a:r>
              <a:rPr lang="en-US" sz="2000" b="1" dirty="0">
                <a:effectLst/>
                <a:ea typeface="Times New Roman" panose="02020603050405020304" pitchFamily="18" charset="0"/>
              </a:rPr>
              <a:t>what</a:t>
            </a:r>
            <a:r>
              <a:rPr lang="en-US" sz="2000" b="1" dirty="0"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to do</a:t>
            </a:r>
            <a:endParaRPr lang="en-GB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A0B98A7-540C-1575-F76B-F0383BCCE3F0}"/>
              </a:ext>
            </a:extLst>
          </p:cNvPr>
          <p:cNvSpPr/>
          <p:nvPr/>
        </p:nvSpPr>
        <p:spPr>
          <a:xfrm>
            <a:off x="8627577" y="2323068"/>
            <a:ext cx="2052000" cy="104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Museo Sans 700" panose="02000000000000000000" pitchFamily="50" charset="0"/>
              </a:rPr>
              <a:t>Evaluation</a:t>
            </a:r>
            <a:endParaRPr lang="en-GB" sz="20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681DA2-A06F-6F33-19C8-3646D0E71F03}"/>
              </a:ext>
            </a:extLst>
          </p:cNvPr>
          <p:cNvSpPr txBox="1"/>
          <p:nvPr/>
        </p:nvSpPr>
        <p:spPr>
          <a:xfrm>
            <a:off x="8574051" y="3487315"/>
            <a:ext cx="2159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Determine </a:t>
            </a:r>
            <a:br>
              <a:rPr lang="hu-HU" sz="2000" dirty="0"/>
            </a:br>
            <a:r>
              <a:rPr lang="hu-HU" sz="2000" dirty="0"/>
              <a:t>the </a:t>
            </a:r>
            <a:r>
              <a:rPr lang="en-US" sz="2000" dirty="0"/>
              <a:t>necessary </a:t>
            </a:r>
            <a:r>
              <a:rPr lang="en-US" sz="2000" b="1" dirty="0"/>
              <a:t>evidence </a:t>
            </a:r>
            <a:br>
              <a:rPr lang="hu-HU" sz="2000" dirty="0"/>
            </a:br>
            <a:r>
              <a:rPr lang="hu-HU" sz="2000" dirty="0"/>
              <a:t>for assessment</a:t>
            </a:r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1E7CB72-F13C-20B4-8360-1930AE1ED4FB}"/>
              </a:ext>
            </a:extLst>
          </p:cNvPr>
          <p:cNvSpPr/>
          <p:nvPr/>
        </p:nvSpPr>
        <p:spPr>
          <a:xfrm>
            <a:off x="6157440" y="2323068"/>
            <a:ext cx="2052000" cy="104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Museo Sans 700" panose="02000000000000000000" pitchFamily="50" charset="0"/>
              </a:rPr>
              <a:t>Collaboration</a:t>
            </a:r>
            <a:endParaRPr lang="en-GB" sz="20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84515E-C6F6-1612-7942-B6D1223CA3D6}"/>
              </a:ext>
            </a:extLst>
          </p:cNvPr>
          <p:cNvSpPr txBox="1"/>
          <p:nvPr/>
        </p:nvSpPr>
        <p:spPr>
          <a:xfrm>
            <a:off x="6121930" y="3487315"/>
            <a:ext cx="2110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Create</a:t>
            </a:r>
            <a:br>
              <a:rPr lang="hu-HU" sz="2000" dirty="0"/>
            </a:br>
            <a:r>
              <a:rPr lang="hu-HU" sz="2000" b="1" dirty="0"/>
              <a:t>shared</a:t>
            </a:r>
            <a:br>
              <a:rPr lang="hu-HU" sz="2000" b="1" dirty="0"/>
            </a:br>
            <a:r>
              <a:rPr lang="hu-HU" sz="2000" b="1" dirty="0"/>
              <a:t>understanding</a:t>
            </a:r>
            <a:endParaRPr lang="en-GB" sz="2000" b="1" dirty="0"/>
          </a:p>
          <a:p>
            <a:pPr algn="ctr"/>
            <a:endParaRPr lang="en-GB" sz="2000" dirty="0"/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700AA4ED-9063-567A-5F9D-0A6FB5634617}"/>
              </a:ext>
            </a:extLst>
          </p:cNvPr>
          <p:cNvSpPr txBox="1">
            <a:spLocks/>
          </p:cNvSpPr>
          <p:nvPr/>
        </p:nvSpPr>
        <p:spPr>
          <a:xfrm>
            <a:off x="201255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800" dirty="0">
                <a:latin typeface="Arial"/>
              </a:rPr>
              <a:t>Erasmus University Rotterdam</a:t>
            </a:r>
            <a:r>
              <a:rPr lang="hu-HU" sz="800" dirty="0">
                <a:latin typeface="Arial"/>
              </a:rPr>
              <a:t>  |  Evaluating Societal Impact </a:t>
            </a:r>
            <a:endParaRPr lang="nl-NL" sz="800" dirty="0">
              <a:latin typeface="Arial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03AE28-9BAB-83DC-155C-97A604ED53CF}"/>
              </a:ext>
            </a:extLst>
          </p:cNvPr>
          <p:cNvSpPr txBox="1">
            <a:spLocks/>
          </p:cNvSpPr>
          <p:nvPr/>
        </p:nvSpPr>
        <p:spPr>
          <a:xfrm>
            <a:off x="2198730" y="6515100"/>
            <a:ext cx="9864505" cy="126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1E9563-D967-4912-B4F2-B5AA9FC85A22}" type="datetime4">
              <a:rPr lang="en-GB" sz="800" smtClean="0">
                <a:latin typeface="Arial"/>
              </a:rPr>
              <a:pPr algn="r">
                <a:defRPr/>
              </a:pPr>
              <a:t>06 October 2025</a:t>
            </a:fld>
            <a:r>
              <a:rPr lang="hu-HU" sz="800" dirty="0">
                <a:latin typeface="Arial"/>
              </a:rPr>
              <a:t>       | </a:t>
            </a:r>
            <a:fld id="{81E8E5F5-29FC-4012-989F-A79075058246}" type="slidenum">
              <a:rPr lang="hu-HU" sz="800" smtClean="0">
                <a:latin typeface="Arial"/>
              </a:rPr>
              <a:pPr algn="r">
                <a:defRPr/>
              </a:pPr>
              <a:t>9</a:t>
            </a:fld>
            <a:endParaRPr lang="nl-NL" sz="800" dirty="0"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6612C-051B-F07E-4EBA-FAB0097ED59F}"/>
              </a:ext>
            </a:extLst>
          </p:cNvPr>
          <p:cNvSpPr/>
          <p:nvPr/>
        </p:nvSpPr>
        <p:spPr>
          <a:xfrm>
            <a:off x="3681309" y="2323068"/>
            <a:ext cx="2052000" cy="104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Museo Sans 700" panose="02000000000000000000" pitchFamily="50" charset="0"/>
              </a:rPr>
              <a:t>Discovery</a:t>
            </a:r>
            <a:endParaRPr lang="en-GB" sz="2000" dirty="0">
              <a:solidFill>
                <a:schemeClr val="bg1"/>
              </a:solidFill>
              <a:latin typeface="Museo Sans 700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6B3B0-EE41-1CA8-C2FC-ADDA4F66C524}"/>
              </a:ext>
            </a:extLst>
          </p:cNvPr>
          <p:cNvSpPr txBox="1"/>
          <p:nvPr/>
        </p:nvSpPr>
        <p:spPr>
          <a:xfrm>
            <a:off x="3663257" y="3487315"/>
            <a:ext cx="2070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Reveal </a:t>
            </a:r>
            <a:br>
              <a:rPr lang="hu-HU" sz="2000" dirty="0"/>
            </a:br>
            <a:r>
              <a:rPr lang="en-US" sz="2000" dirty="0"/>
              <a:t>biases and </a:t>
            </a:r>
            <a:br>
              <a:rPr lang="hu-HU" sz="2000" dirty="0"/>
            </a:br>
            <a:r>
              <a:rPr lang="en-US" sz="2000" b="1" dirty="0"/>
              <a:t>blind spots</a:t>
            </a:r>
            <a:endParaRPr lang="en-GB" sz="2000" b="1" dirty="0"/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4453400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AT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62fe9a-89fc-4a7a-b813-7dc8e31fb493">
      <Terms xmlns="http://schemas.microsoft.com/office/infopath/2007/PartnerControls"/>
    </lcf76f155ced4ddcb4097134ff3c332f>
    <TaxCatchAll xmlns="1bf472a5-8979-4563-bf96-f57e7bc4bd44" xsi:nil="true"/>
    <SharedWithUsers xmlns="1bf472a5-8979-4563-bf96-f57e7bc4bd44">
      <UserInfo>
        <DisplayName>Mariela Miranda van Iersel</DisplayName>
        <AccountId>411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B5A64F7E26F4CA91390D21D7E8A19" ma:contentTypeVersion="19" ma:contentTypeDescription="Create a new document." ma:contentTypeScope="" ma:versionID="c36f77adc971f3aeafed87fe2fce49ca">
  <xsd:schema xmlns:xsd="http://www.w3.org/2001/XMLSchema" xmlns:xs="http://www.w3.org/2001/XMLSchema" xmlns:p="http://schemas.microsoft.com/office/2006/metadata/properties" xmlns:ns2="8462fe9a-89fc-4a7a-b813-7dc8e31fb493" xmlns:ns3="1bf472a5-8979-4563-bf96-f57e7bc4bd44" targetNamespace="http://schemas.microsoft.com/office/2006/metadata/properties" ma:root="true" ma:fieldsID="bb76a0a25af6ca313f7427c3b616702f" ns2:_="" ns3:_="">
    <xsd:import namespace="8462fe9a-89fc-4a7a-b813-7dc8e31fb493"/>
    <xsd:import namespace="1bf472a5-8979-4563-bf96-f57e7bc4bd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2fe9a-89fc-4a7a-b813-7dc8e31fb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472a5-8979-4563-bf96-f57e7bc4b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b62da43-7253-4b73-9d2c-52992cd19968}" ma:internalName="TaxCatchAll" ma:showField="CatchAllData" ma:web="1bf472a5-8979-4563-bf96-f57e7bc4bd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8ABC56-C642-4D72-ABCB-3BC824D55BD6}">
  <ds:schemaRefs>
    <ds:schemaRef ds:uri="http://schemas.microsoft.com/office/2006/metadata/properties"/>
    <ds:schemaRef ds:uri="http://schemas.microsoft.com/office/infopath/2007/PartnerControls"/>
    <ds:schemaRef ds:uri="8462fe9a-89fc-4a7a-b813-7dc8e31fb493"/>
    <ds:schemaRef ds:uri="1bf472a5-8979-4563-bf96-f57e7bc4bd44"/>
  </ds:schemaRefs>
</ds:datastoreItem>
</file>

<file path=customXml/itemProps2.xml><?xml version="1.0" encoding="utf-8"?>
<ds:datastoreItem xmlns:ds="http://schemas.openxmlformats.org/officeDocument/2006/customXml" ds:itemID="{335A4A1D-33C5-4EEF-B1A6-006AE1B2E2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2B420-7754-4921-9158-68EAD1AA91B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1154</Words>
  <Application>Microsoft Office PowerPoint</Application>
  <PresentationFormat>Widescreen</PresentationFormat>
  <Paragraphs>162</Paragraphs>
  <Slides>19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-apple-system</vt:lpstr>
      <vt:lpstr>Arial</vt:lpstr>
      <vt:lpstr>Calibri</vt:lpstr>
      <vt:lpstr>Museo Sans 100</vt:lpstr>
      <vt:lpstr>Museo Sans 300</vt:lpstr>
      <vt:lpstr>Museo Sans 500</vt:lpstr>
      <vt:lpstr>Museo Sans 700</vt:lpstr>
      <vt:lpstr>Museo Sans 900</vt:lpstr>
      <vt:lpstr>Segoe MDL2 Assets</vt:lpstr>
      <vt:lpstr>Segoe UI Light</vt:lpstr>
      <vt:lpstr>Times New Roman</vt:lpstr>
      <vt:lpstr>1_TEMPLATE</vt:lpstr>
      <vt:lpstr>Building  impact pathways</vt:lpstr>
      <vt:lpstr>Information</vt:lpstr>
      <vt:lpstr>[ NAME ]</vt:lpstr>
      <vt:lpstr>Goal of today</vt:lpstr>
      <vt:lpstr>PowerPoint Presentation</vt:lpstr>
      <vt:lpstr>Where do you see Theories of Change?</vt:lpstr>
      <vt:lpstr>Where do you see Theories of Change?</vt:lpstr>
      <vt:lpstr>What is a ‘theory’?</vt:lpstr>
      <vt:lpstr>Why would you build a ToC? </vt:lpstr>
      <vt:lpstr>How do you build  a Theory of Change? </vt:lpstr>
      <vt:lpstr>How does a Theory  look like? </vt:lpstr>
      <vt:lpstr>The game</vt:lpstr>
      <vt:lpstr>Individual part</vt:lpstr>
      <vt:lpstr>What change would you like to see? </vt:lpstr>
      <vt:lpstr>PowerPoint Presentation</vt:lpstr>
      <vt:lpstr>How was it?  What stood out for you? </vt:lpstr>
      <vt:lpstr>Today we… </vt:lpstr>
      <vt:lpstr>Next steps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Hajdu</dc:creator>
  <cp:lastModifiedBy>Mariela Miranda van Iersel</cp:lastModifiedBy>
  <cp:revision>3</cp:revision>
  <dcterms:created xsi:type="dcterms:W3CDTF">2023-01-06T12:43:38Z</dcterms:created>
  <dcterms:modified xsi:type="dcterms:W3CDTF">2025-10-06T08:32:02Z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2023-09-11T08:21:35Z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1ee1fff1-1b55-44af-9d15-0b30f17db216</vt:lpwstr>
  </property>
  <property fmtid="{D5CDD505-2E9C-101B-9397-08002B2CF9AE}" pid="8" name="MSIP_Label_8772ba27-cab8-4042-a351-a31f6e4eacdc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0x010100FFEB5A64F7E26F4CA91390D21D7E8A19</vt:lpwstr>
  </property>
</Properties>
</file>