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_A438983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omments/modernComment_10D_CFEE2D6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04" r:id="rId5"/>
    <p:sldId id="289" r:id="rId6"/>
    <p:sldId id="298" r:id="rId7"/>
    <p:sldId id="256" r:id="rId8"/>
    <p:sldId id="290" r:id="rId9"/>
    <p:sldId id="288" r:id="rId10"/>
    <p:sldId id="268" r:id="rId11"/>
    <p:sldId id="272" r:id="rId12"/>
    <p:sldId id="269" r:id="rId13"/>
    <p:sldId id="270" r:id="rId14"/>
    <p:sldId id="301" r:id="rId15"/>
    <p:sldId id="296" r:id="rId16"/>
    <p:sldId id="297" r:id="rId17"/>
    <p:sldId id="284" r:id="rId18"/>
    <p:sldId id="300" r:id="rId19"/>
    <p:sldId id="293" r:id="rId20"/>
    <p:sldId id="302" r:id="rId21"/>
    <p:sldId id="303"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A38A68-CC4E-4C06-8E6D-B630DD1C7F5C}">
          <p14:sldIdLst/>
        </p14:section>
        <p14:section name="Workshop Script" id="{59350C7D-E10A-417A-9C86-609F2F6BCEFA}">
          <p14:sldIdLst>
            <p14:sldId id="304"/>
          </p14:sldIdLst>
        </p14:section>
        <p14:section name="Workshop Slides" id="{A8E35FFF-E3F8-4D24-9348-206AABAC4889}">
          <p14:sldIdLst>
            <p14:sldId id="289"/>
            <p14:sldId id="298"/>
            <p14:sldId id="256"/>
            <p14:sldId id="290"/>
            <p14:sldId id="288"/>
            <p14:sldId id="268"/>
            <p14:sldId id="272"/>
            <p14:sldId id="269"/>
            <p14:sldId id="270"/>
            <p14:sldId id="301"/>
            <p14:sldId id="296"/>
            <p14:sldId id="297"/>
            <p14:sldId id="284"/>
          </p14:sldIdLst>
        </p14:section>
        <p14:section name="Additional Resources" id="{AC9D0CD7-103D-4063-BC56-87FF94DC70C3}">
          <p14:sldIdLst>
            <p14:sldId id="300"/>
            <p14:sldId id="293"/>
            <p14:sldId id="302"/>
            <p14:sldId id="303"/>
          </p14:sldIdLst>
        </p14:section>
        <p14:section name="Resource Cards" id="{2770F267-2942-4696-845E-66D6664402C9}">
          <p14:sldIdLst>
            <p14:sldId id="305"/>
            <p14:sldId id="306"/>
            <p14:sldId id="307"/>
            <p14:sldId id="308"/>
            <p14:sldId id="309"/>
            <p14:sldId id="310"/>
            <p14:sldId id="311"/>
            <p14:sldId id="312"/>
            <p14:sldId id="313"/>
            <p14:sldId id="314"/>
            <p14:sldId id="315"/>
            <p14:sldId id="316"/>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8E0AE1-B330-99D8-4B06-0447E0BB70AB}" name="Rachel Williams" initials="RW" userId="S::85921rwi@eur.nl::59f8e678-11d0-4b62-8e7b-56a7506ddd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8066"/>
    <a:srgbClr val="01A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C2C00-F086-1856-5B95-B9C0CE0D14DD}" v="217" dt="2024-06-24T18:34:08.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 orient="horz" pos="16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Williams" userId="S::85921rwi@eur.nl::59f8e678-11d0-4b62-8e7b-56a7506ddd38" providerId="AD" clId="Web-{096C2C00-F086-1856-5B95-B9C0CE0D14DD}"/>
    <pc:docChg chg="addSld delSld modSld addSection delSection modSection">
      <pc:chgData name="Rachel Williams" userId="S::85921rwi@eur.nl::59f8e678-11d0-4b62-8e7b-56a7506ddd38" providerId="AD" clId="Web-{096C2C00-F086-1856-5B95-B9C0CE0D14DD}" dt="2024-06-24T18:34:08.771" v="216"/>
      <pc:docMkLst>
        <pc:docMk/>
      </pc:docMkLst>
      <pc:sldChg chg="del">
        <pc:chgData name="Rachel Williams" userId="S::85921rwi@eur.nl::59f8e678-11d0-4b62-8e7b-56a7506ddd38" providerId="AD" clId="Web-{096C2C00-F086-1856-5B95-B9C0CE0D14DD}" dt="2024-06-24T18:32:31.613" v="204"/>
        <pc:sldMkLst>
          <pc:docMk/>
          <pc:sldMk cId="0" sldId="256"/>
        </pc:sldMkLst>
      </pc:sldChg>
      <pc:sldChg chg="del">
        <pc:chgData name="Rachel Williams" userId="S::85921rwi@eur.nl::59f8e678-11d0-4b62-8e7b-56a7506ddd38" providerId="AD" clId="Web-{096C2C00-F086-1856-5B95-B9C0CE0D14DD}" dt="2024-06-24T18:32:31.613" v="201"/>
        <pc:sldMkLst>
          <pc:docMk/>
          <pc:sldMk cId="0" sldId="268"/>
        </pc:sldMkLst>
      </pc:sldChg>
      <pc:sldChg chg="del">
        <pc:chgData name="Rachel Williams" userId="S::85921rwi@eur.nl::59f8e678-11d0-4b62-8e7b-56a7506ddd38" providerId="AD" clId="Web-{096C2C00-F086-1856-5B95-B9C0CE0D14DD}" dt="2024-06-24T18:32:31.597" v="199"/>
        <pc:sldMkLst>
          <pc:docMk/>
          <pc:sldMk cId="3488492903" sldId="269"/>
        </pc:sldMkLst>
      </pc:sldChg>
      <pc:sldChg chg="del">
        <pc:chgData name="Rachel Williams" userId="S::85921rwi@eur.nl::59f8e678-11d0-4b62-8e7b-56a7506ddd38" providerId="AD" clId="Web-{096C2C00-F086-1856-5B95-B9C0CE0D14DD}" dt="2024-06-24T18:32:31.597" v="198"/>
        <pc:sldMkLst>
          <pc:docMk/>
          <pc:sldMk cId="4193646179" sldId="270"/>
        </pc:sldMkLst>
      </pc:sldChg>
      <pc:sldChg chg="del">
        <pc:chgData name="Rachel Williams" userId="S::85921rwi@eur.nl::59f8e678-11d0-4b62-8e7b-56a7506ddd38" providerId="AD" clId="Web-{096C2C00-F086-1856-5B95-B9C0CE0D14DD}" dt="2024-06-24T18:32:31.613" v="200"/>
        <pc:sldMkLst>
          <pc:docMk/>
          <pc:sldMk cId="2755172411" sldId="272"/>
        </pc:sldMkLst>
      </pc:sldChg>
      <pc:sldChg chg="del">
        <pc:chgData name="Rachel Williams" userId="S::85921rwi@eur.nl::59f8e678-11d0-4b62-8e7b-56a7506ddd38" providerId="AD" clId="Web-{096C2C00-F086-1856-5B95-B9C0CE0D14DD}" dt="2024-06-24T18:32:31.597" v="194"/>
        <pc:sldMkLst>
          <pc:docMk/>
          <pc:sldMk cId="1123049045" sldId="284"/>
        </pc:sldMkLst>
      </pc:sldChg>
      <pc:sldChg chg="del">
        <pc:chgData name="Rachel Williams" userId="S::85921rwi@eur.nl::59f8e678-11d0-4b62-8e7b-56a7506ddd38" providerId="AD" clId="Web-{096C2C00-F086-1856-5B95-B9C0CE0D14DD}" dt="2024-06-24T18:32:31.613" v="202"/>
        <pc:sldMkLst>
          <pc:docMk/>
          <pc:sldMk cId="2054585191" sldId="288"/>
        </pc:sldMkLst>
      </pc:sldChg>
      <pc:sldChg chg="del">
        <pc:chgData name="Rachel Williams" userId="S::85921rwi@eur.nl::59f8e678-11d0-4b62-8e7b-56a7506ddd38" providerId="AD" clId="Web-{096C2C00-F086-1856-5B95-B9C0CE0D14DD}" dt="2024-06-24T18:32:31.613" v="206"/>
        <pc:sldMkLst>
          <pc:docMk/>
          <pc:sldMk cId="4225593432" sldId="289"/>
        </pc:sldMkLst>
      </pc:sldChg>
      <pc:sldChg chg="del">
        <pc:chgData name="Rachel Williams" userId="S::85921rwi@eur.nl::59f8e678-11d0-4b62-8e7b-56a7506ddd38" providerId="AD" clId="Web-{096C2C00-F086-1856-5B95-B9C0CE0D14DD}" dt="2024-06-24T18:32:31.613" v="203"/>
        <pc:sldMkLst>
          <pc:docMk/>
          <pc:sldMk cId="165325167" sldId="290"/>
        </pc:sldMkLst>
      </pc:sldChg>
      <pc:sldChg chg="mod modShow">
        <pc:chgData name="Rachel Williams" userId="S::85921rwi@eur.nl::59f8e678-11d0-4b62-8e7b-56a7506ddd38" providerId="AD" clId="Web-{096C2C00-F086-1856-5B95-B9C0CE0D14DD}" dt="2024-06-24T18:31:34.987" v="183"/>
        <pc:sldMkLst>
          <pc:docMk/>
          <pc:sldMk cId="3544512467" sldId="293"/>
        </pc:sldMkLst>
      </pc:sldChg>
      <pc:sldChg chg="del">
        <pc:chgData name="Rachel Williams" userId="S::85921rwi@eur.nl::59f8e678-11d0-4b62-8e7b-56a7506ddd38" providerId="AD" clId="Web-{096C2C00-F086-1856-5B95-B9C0CE0D14DD}" dt="2024-06-24T18:32:31.597" v="196"/>
        <pc:sldMkLst>
          <pc:docMk/>
          <pc:sldMk cId="1698527767" sldId="296"/>
        </pc:sldMkLst>
      </pc:sldChg>
      <pc:sldChg chg="del">
        <pc:chgData name="Rachel Williams" userId="S::85921rwi@eur.nl::59f8e678-11d0-4b62-8e7b-56a7506ddd38" providerId="AD" clId="Web-{096C2C00-F086-1856-5B95-B9C0CE0D14DD}" dt="2024-06-24T18:32:31.597" v="195"/>
        <pc:sldMkLst>
          <pc:docMk/>
          <pc:sldMk cId="927316415" sldId="297"/>
        </pc:sldMkLst>
      </pc:sldChg>
      <pc:sldChg chg="del">
        <pc:chgData name="Rachel Williams" userId="S::85921rwi@eur.nl::59f8e678-11d0-4b62-8e7b-56a7506ddd38" providerId="AD" clId="Web-{096C2C00-F086-1856-5B95-B9C0CE0D14DD}" dt="2024-06-24T18:32:31.613" v="205"/>
        <pc:sldMkLst>
          <pc:docMk/>
          <pc:sldMk cId="2630126527" sldId="298"/>
        </pc:sldMkLst>
      </pc:sldChg>
      <pc:sldChg chg="modSp mod modShow">
        <pc:chgData name="Rachel Williams" userId="S::85921rwi@eur.nl::59f8e678-11d0-4b62-8e7b-56a7506ddd38" providerId="AD" clId="Web-{096C2C00-F086-1856-5B95-B9C0CE0D14DD}" dt="2024-06-24T18:31:31.533" v="182"/>
        <pc:sldMkLst>
          <pc:docMk/>
          <pc:sldMk cId="587575586" sldId="300"/>
        </pc:sldMkLst>
        <pc:spChg chg="mod">
          <ac:chgData name="Rachel Williams" userId="S::85921rwi@eur.nl::59f8e678-11d0-4b62-8e7b-56a7506ddd38" providerId="AD" clId="Web-{096C2C00-F086-1856-5B95-B9C0CE0D14DD}" dt="2024-06-24T18:30:33.126" v="171" actId="20577"/>
          <ac:spMkLst>
            <pc:docMk/>
            <pc:sldMk cId="587575586" sldId="300"/>
            <ac:spMk id="3" creationId="{A05CB279-2190-30EA-95FA-D2A80FEEA380}"/>
          </ac:spMkLst>
        </pc:spChg>
      </pc:sldChg>
      <pc:sldChg chg="del">
        <pc:chgData name="Rachel Williams" userId="S::85921rwi@eur.nl::59f8e678-11d0-4b62-8e7b-56a7506ddd38" providerId="AD" clId="Web-{096C2C00-F086-1856-5B95-B9C0CE0D14DD}" dt="2024-06-24T18:32:31.597" v="197"/>
        <pc:sldMkLst>
          <pc:docMk/>
          <pc:sldMk cId="3900681359" sldId="301"/>
        </pc:sldMkLst>
      </pc:sldChg>
      <pc:sldChg chg="mod modShow">
        <pc:chgData name="Rachel Williams" userId="S::85921rwi@eur.nl::59f8e678-11d0-4b62-8e7b-56a7506ddd38" providerId="AD" clId="Web-{096C2C00-F086-1856-5B95-B9C0CE0D14DD}" dt="2024-06-24T18:31:36.690" v="184"/>
        <pc:sldMkLst>
          <pc:docMk/>
          <pc:sldMk cId="1458668165" sldId="302"/>
        </pc:sldMkLst>
      </pc:sldChg>
      <pc:sldChg chg="mod modShow">
        <pc:chgData name="Rachel Williams" userId="S::85921rwi@eur.nl::59f8e678-11d0-4b62-8e7b-56a7506ddd38" providerId="AD" clId="Web-{096C2C00-F086-1856-5B95-B9C0CE0D14DD}" dt="2024-06-24T18:31:39.971" v="185"/>
        <pc:sldMkLst>
          <pc:docMk/>
          <pc:sldMk cId="572277955" sldId="303"/>
        </pc:sldMkLst>
      </pc:sldChg>
      <pc:sldChg chg="del">
        <pc:chgData name="Rachel Williams" userId="S::85921rwi@eur.nl::59f8e678-11d0-4b62-8e7b-56a7506ddd38" providerId="AD" clId="Web-{096C2C00-F086-1856-5B95-B9C0CE0D14DD}" dt="2024-06-24T18:32:31.629" v="207"/>
        <pc:sldMkLst>
          <pc:docMk/>
          <pc:sldMk cId="847154492" sldId="304"/>
        </pc:sldMkLst>
      </pc:sldChg>
      <pc:sldChg chg="add mod modShow">
        <pc:chgData name="Rachel Williams" userId="S::85921rwi@eur.nl::59f8e678-11d0-4b62-8e7b-56a7506ddd38" providerId="AD" clId="Web-{096C2C00-F086-1856-5B95-B9C0CE0D14DD}" dt="2024-06-24T18:31:42.018" v="186"/>
        <pc:sldMkLst>
          <pc:docMk/>
          <pc:sldMk cId="3795278806" sldId="305"/>
        </pc:sldMkLst>
      </pc:sldChg>
      <pc:sldChg chg="add mod modShow">
        <pc:chgData name="Rachel Williams" userId="S::85921rwi@eur.nl::59f8e678-11d0-4b62-8e7b-56a7506ddd38" providerId="AD" clId="Web-{096C2C00-F086-1856-5B95-B9C0CE0D14DD}" dt="2024-06-24T18:31:44.815" v="187"/>
        <pc:sldMkLst>
          <pc:docMk/>
          <pc:sldMk cId="3988348104" sldId="306"/>
        </pc:sldMkLst>
      </pc:sldChg>
      <pc:sldChg chg="add mod modShow">
        <pc:chgData name="Rachel Williams" userId="S::85921rwi@eur.nl::59f8e678-11d0-4b62-8e7b-56a7506ddd38" providerId="AD" clId="Web-{096C2C00-F086-1856-5B95-B9C0CE0D14DD}" dt="2024-06-24T18:31:48.221" v="188"/>
        <pc:sldMkLst>
          <pc:docMk/>
          <pc:sldMk cId="1132888917" sldId="307"/>
        </pc:sldMkLst>
      </pc:sldChg>
      <pc:sldChg chg="add mod modShow">
        <pc:chgData name="Rachel Williams" userId="S::85921rwi@eur.nl::59f8e678-11d0-4b62-8e7b-56a7506ddd38" providerId="AD" clId="Web-{096C2C00-F086-1856-5B95-B9C0CE0D14DD}" dt="2024-06-24T18:31:51.924" v="189"/>
        <pc:sldMkLst>
          <pc:docMk/>
          <pc:sldMk cId="3162650553" sldId="308"/>
        </pc:sldMkLst>
      </pc:sldChg>
      <pc:sldChg chg="add">
        <pc:chgData name="Rachel Williams" userId="S::85921rwi@eur.nl::59f8e678-11d0-4b62-8e7b-56a7506ddd38" providerId="AD" clId="Web-{096C2C00-F086-1856-5B95-B9C0CE0D14DD}" dt="2024-06-24T18:27:32.668" v="4"/>
        <pc:sldMkLst>
          <pc:docMk/>
          <pc:sldMk cId="2807426118" sldId="309"/>
        </pc:sldMkLst>
      </pc:sldChg>
      <pc:sldChg chg="add">
        <pc:chgData name="Rachel Williams" userId="S::85921rwi@eur.nl::59f8e678-11d0-4b62-8e7b-56a7506ddd38" providerId="AD" clId="Web-{096C2C00-F086-1856-5B95-B9C0CE0D14DD}" dt="2024-06-24T18:27:34.512" v="5"/>
        <pc:sldMkLst>
          <pc:docMk/>
          <pc:sldMk cId="2852115046" sldId="310"/>
        </pc:sldMkLst>
      </pc:sldChg>
      <pc:sldChg chg="add">
        <pc:chgData name="Rachel Williams" userId="S::85921rwi@eur.nl::59f8e678-11d0-4b62-8e7b-56a7506ddd38" providerId="AD" clId="Web-{096C2C00-F086-1856-5B95-B9C0CE0D14DD}" dt="2024-06-24T18:27:36.747" v="6"/>
        <pc:sldMkLst>
          <pc:docMk/>
          <pc:sldMk cId="1414691961" sldId="311"/>
        </pc:sldMkLst>
      </pc:sldChg>
      <pc:sldChg chg="add">
        <pc:chgData name="Rachel Williams" userId="S::85921rwi@eur.nl::59f8e678-11d0-4b62-8e7b-56a7506ddd38" providerId="AD" clId="Web-{096C2C00-F086-1856-5B95-B9C0CE0D14DD}" dt="2024-06-24T18:27:39.528" v="7"/>
        <pc:sldMkLst>
          <pc:docMk/>
          <pc:sldMk cId="2565239098" sldId="312"/>
        </pc:sldMkLst>
      </pc:sldChg>
      <pc:sldChg chg="add">
        <pc:chgData name="Rachel Williams" userId="S::85921rwi@eur.nl::59f8e678-11d0-4b62-8e7b-56a7506ddd38" providerId="AD" clId="Web-{096C2C00-F086-1856-5B95-B9C0CE0D14DD}" dt="2024-06-24T18:27:41.997" v="8"/>
        <pc:sldMkLst>
          <pc:docMk/>
          <pc:sldMk cId="4290098490" sldId="313"/>
        </pc:sldMkLst>
      </pc:sldChg>
      <pc:sldChg chg="add">
        <pc:chgData name="Rachel Williams" userId="S::85921rwi@eur.nl::59f8e678-11d0-4b62-8e7b-56a7506ddd38" providerId="AD" clId="Web-{096C2C00-F086-1856-5B95-B9C0CE0D14DD}" dt="2024-06-24T18:27:44.215" v="9"/>
        <pc:sldMkLst>
          <pc:docMk/>
          <pc:sldMk cId="1199822359" sldId="314"/>
        </pc:sldMkLst>
      </pc:sldChg>
      <pc:sldChg chg="add">
        <pc:chgData name="Rachel Williams" userId="S::85921rwi@eur.nl::59f8e678-11d0-4b62-8e7b-56a7506ddd38" providerId="AD" clId="Web-{096C2C00-F086-1856-5B95-B9C0CE0D14DD}" dt="2024-06-24T18:27:46.653" v="10"/>
        <pc:sldMkLst>
          <pc:docMk/>
          <pc:sldMk cId="3852816336" sldId="315"/>
        </pc:sldMkLst>
      </pc:sldChg>
      <pc:sldChg chg="add">
        <pc:chgData name="Rachel Williams" userId="S::85921rwi@eur.nl::59f8e678-11d0-4b62-8e7b-56a7506ddd38" providerId="AD" clId="Web-{096C2C00-F086-1856-5B95-B9C0CE0D14DD}" dt="2024-06-24T18:27:48.919" v="11"/>
        <pc:sldMkLst>
          <pc:docMk/>
          <pc:sldMk cId="1228994939" sldId="316"/>
        </pc:sldMkLst>
      </pc:sldChg>
      <pc:sldChg chg="add">
        <pc:chgData name="Rachel Williams" userId="S::85921rwi@eur.nl::59f8e678-11d0-4b62-8e7b-56a7506ddd38" providerId="AD" clId="Web-{096C2C00-F086-1856-5B95-B9C0CE0D14DD}" dt="2024-06-24T18:27:51.106" v="12"/>
        <pc:sldMkLst>
          <pc:docMk/>
          <pc:sldMk cId="2222584674" sldId="317"/>
        </pc:sldMkLst>
      </pc:sldChg>
      <pc:sldChg chg="add">
        <pc:chgData name="Rachel Williams" userId="S::85921rwi@eur.nl::59f8e678-11d0-4b62-8e7b-56a7506ddd38" providerId="AD" clId="Web-{096C2C00-F086-1856-5B95-B9C0CE0D14DD}" dt="2024-06-24T18:27:53.825" v="13"/>
        <pc:sldMkLst>
          <pc:docMk/>
          <pc:sldMk cId="1168569358" sldId="318"/>
        </pc:sldMkLst>
      </pc:sldChg>
    </pc:docChg>
  </pc:docChgLst>
  <pc:docChgLst>
    <pc:chgData name="Julia Wittmayer" userId="S::43603jwi@eur.nl::86a5bc3e-b2cf-44ce-b0d7-bbc387fad95d" providerId="AD" clId="Web-{B320A404-B964-0255-E8E1-8C61920CB91A}"/>
    <pc:docChg chg="addSld modSld sldOrd">
      <pc:chgData name="Julia Wittmayer" userId="S::43603jwi@eur.nl::86a5bc3e-b2cf-44ce-b0d7-bbc387fad95d" providerId="AD" clId="Web-{B320A404-B964-0255-E8E1-8C61920CB91A}" dt="2024-04-09T20:37:01.269" v="237"/>
      <pc:docMkLst>
        <pc:docMk/>
      </pc:docMkLst>
      <pc:sldChg chg="modSp modNotes">
        <pc:chgData name="Julia Wittmayer" userId="S::43603jwi@eur.nl::86a5bc3e-b2cf-44ce-b0d7-bbc387fad95d" providerId="AD" clId="Web-{B320A404-B964-0255-E8E1-8C61920CB91A}" dt="2024-04-09T20:31:36.293" v="95"/>
        <pc:sldMkLst>
          <pc:docMk/>
          <pc:sldMk cId="0" sldId="256"/>
        </pc:sldMkLst>
        <pc:spChg chg="mod">
          <ac:chgData name="Julia Wittmayer" userId="S::43603jwi@eur.nl::86a5bc3e-b2cf-44ce-b0d7-bbc387fad95d" providerId="AD" clId="Web-{B320A404-B964-0255-E8E1-8C61920CB91A}" dt="2024-04-09T20:23:50.471" v="0" actId="1076"/>
          <ac:spMkLst>
            <pc:docMk/>
            <pc:sldMk cId="0" sldId="256"/>
            <ac:spMk id="5" creationId="{C2D7C41D-2F84-7BBF-DBBC-E9D5081D607E}"/>
          </ac:spMkLst>
        </pc:spChg>
      </pc:sldChg>
      <pc:sldChg chg="modSp ord modNotes">
        <pc:chgData name="Julia Wittmayer" userId="S::43603jwi@eur.nl::86a5bc3e-b2cf-44ce-b0d7-bbc387fad95d" providerId="AD" clId="Web-{B320A404-B964-0255-E8E1-8C61920CB91A}" dt="2024-04-09T20:35:33.861" v="206"/>
        <pc:sldMkLst>
          <pc:docMk/>
          <pc:sldMk cId="0" sldId="268"/>
        </pc:sldMkLst>
        <pc:spChg chg="mod">
          <ac:chgData name="Julia Wittmayer" userId="S::43603jwi@eur.nl::86a5bc3e-b2cf-44ce-b0d7-bbc387fad95d" providerId="AD" clId="Web-{B320A404-B964-0255-E8E1-8C61920CB91A}" dt="2024-04-09T20:24:17.659" v="5" actId="1076"/>
          <ac:spMkLst>
            <pc:docMk/>
            <pc:sldMk cId="0" sldId="268"/>
            <ac:spMk id="3" creationId="{C59881F9-7A5B-DC68-732E-2A2A39F04E5C}"/>
          </ac:spMkLst>
        </pc:spChg>
        <pc:spChg chg="mod">
          <ac:chgData name="Julia Wittmayer" userId="S::43603jwi@eur.nl::86a5bc3e-b2cf-44ce-b0d7-bbc387fad95d" providerId="AD" clId="Web-{B320A404-B964-0255-E8E1-8C61920CB91A}" dt="2024-04-09T20:24:17.659" v="4" actId="1076"/>
          <ac:spMkLst>
            <pc:docMk/>
            <pc:sldMk cId="0" sldId="268"/>
            <ac:spMk id="6" creationId="{9260E08E-18C5-FE7C-1008-CF7225C3FA4F}"/>
          </ac:spMkLst>
        </pc:spChg>
        <pc:picChg chg="mod">
          <ac:chgData name="Julia Wittmayer" userId="S::43603jwi@eur.nl::86a5bc3e-b2cf-44ce-b0d7-bbc387fad95d" providerId="AD" clId="Web-{B320A404-B964-0255-E8E1-8C61920CB91A}" dt="2024-04-09T20:30:50.871" v="55" actId="1076"/>
          <ac:picMkLst>
            <pc:docMk/>
            <pc:sldMk cId="0" sldId="268"/>
            <ac:picMk id="2" creationId="{46EA78B3-3828-A89C-F341-B29585C4C664}"/>
          </ac:picMkLst>
        </pc:picChg>
      </pc:sldChg>
      <pc:sldChg chg="modNotes">
        <pc:chgData name="Julia Wittmayer" userId="S::43603jwi@eur.nl::86a5bc3e-b2cf-44ce-b0d7-bbc387fad95d" providerId="AD" clId="Web-{B320A404-B964-0255-E8E1-8C61920CB91A}" dt="2024-04-09T20:35:42.970" v="215"/>
        <pc:sldMkLst>
          <pc:docMk/>
          <pc:sldMk cId="3488492903" sldId="269"/>
        </pc:sldMkLst>
      </pc:sldChg>
      <pc:sldChg chg="modSp modNotes">
        <pc:chgData name="Julia Wittmayer" userId="S::43603jwi@eur.nl::86a5bc3e-b2cf-44ce-b0d7-bbc387fad95d" providerId="AD" clId="Web-{B320A404-B964-0255-E8E1-8C61920CB91A}" dt="2024-04-09T20:35:48.549" v="220"/>
        <pc:sldMkLst>
          <pc:docMk/>
          <pc:sldMk cId="4193646179" sldId="270"/>
        </pc:sldMkLst>
        <pc:spChg chg="mod">
          <ac:chgData name="Julia Wittmayer" userId="S::43603jwi@eur.nl::86a5bc3e-b2cf-44ce-b0d7-bbc387fad95d" providerId="AD" clId="Web-{B320A404-B964-0255-E8E1-8C61920CB91A}" dt="2024-04-09T20:33:06.077" v="119" actId="20577"/>
          <ac:spMkLst>
            <pc:docMk/>
            <pc:sldMk cId="4193646179" sldId="270"/>
            <ac:spMk id="2" creationId="{5C1B9947-B86C-A6B2-332F-1B45678EDAFF}"/>
          </ac:spMkLst>
        </pc:spChg>
      </pc:sldChg>
      <pc:sldChg chg="modSp modNotes">
        <pc:chgData name="Julia Wittmayer" userId="S::43603jwi@eur.nl::86a5bc3e-b2cf-44ce-b0d7-bbc387fad95d" providerId="AD" clId="Web-{B320A404-B964-0255-E8E1-8C61920CB91A}" dt="2024-04-09T20:37:01.269" v="237"/>
        <pc:sldMkLst>
          <pc:docMk/>
          <pc:sldMk cId="2755172411" sldId="272"/>
        </pc:sldMkLst>
        <pc:spChg chg="mod">
          <ac:chgData name="Julia Wittmayer" userId="S::43603jwi@eur.nl::86a5bc3e-b2cf-44ce-b0d7-bbc387fad95d" providerId="AD" clId="Web-{B320A404-B964-0255-E8E1-8C61920CB91A}" dt="2024-04-09T20:24:34.019" v="8" actId="14100"/>
          <ac:spMkLst>
            <pc:docMk/>
            <pc:sldMk cId="2755172411" sldId="272"/>
            <ac:spMk id="10" creationId="{F239249B-ABB5-D24A-68E8-981B13E2893F}"/>
          </ac:spMkLst>
        </pc:spChg>
        <pc:spChg chg="mod">
          <ac:chgData name="Julia Wittmayer" userId="S::43603jwi@eur.nl::86a5bc3e-b2cf-44ce-b0d7-bbc387fad95d" providerId="AD" clId="Web-{B320A404-B964-0255-E8E1-8C61920CB91A}" dt="2024-04-09T20:24:31.831" v="7" actId="20577"/>
          <ac:spMkLst>
            <pc:docMk/>
            <pc:sldMk cId="2755172411" sldId="272"/>
            <ac:spMk id="15" creationId="{C185A216-3BF1-755F-EA98-4264549E295B}"/>
          </ac:spMkLst>
        </pc:spChg>
      </pc:sldChg>
      <pc:sldChg chg="modNotes">
        <pc:chgData name="Julia Wittmayer" userId="S::43603jwi@eur.nl::86a5bc3e-b2cf-44ce-b0d7-bbc387fad95d" providerId="AD" clId="Web-{B320A404-B964-0255-E8E1-8C61920CB91A}" dt="2024-04-09T20:36:34.425" v="228"/>
        <pc:sldMkLst>
          <pc:docMk/>
          <pc:sldMk cId="2054585191" sldId="288"/>
        </pc:sldMkLst>
      </pc:sldChg>
      <pc:sldChg chg="modSp">
        <pc:chgData name="Julia Wittmayer" userId="S::43603jwi@eur.nl::86a5bc3e-b2cf-44ce-b0d7-bbc387fad95d" providerId="AD" clId="Web-{B320A404-B964-0255-E8E1-8C61920CB91A}" dt="2024-04-09T20:36:18.971" v="227"/>
        <pc:sldMkLst>
          <pc:docMk/>
          <pc:sldMk cId="4225593432" sldId="289"/>
        </pc:sldMkLst>
        <pc:spChg chg="mod">
          <ac:chgData name="Julia Wittmayer" userId="S::43603jwi@eur.nl::86a5bc3e-b2cf-44ce-b0d7-bbc387fad95d" providerId="AD" clId="Web-{B320A404-B964-0255-E8E1-8C61920CB91A}" dt="2024-04-09T20:36:18.971" v="227"/>
          <ac:spMkLst>
            <pc:docMk/>
            <pc:sldMk cId="4225593432" sldId="289"/>
            <ac:spMk id="5" creationId="{0F74B6CB-13E6-8EAD-9253-96469FBF4D3B}"/>
          </ac:spMkLst>
        </pc:spChg>
      </pc:sldChg>
      <pc:sldChg chg="modNotes">
        <pc:chgData name="Julia Wittmayer" userId="S::43603jwi@eur.nl::86a5bc3e-b2cf-44ce-b0d7-bbc387fad95d" providerId="AD" clId="Web-{B320A404-B964-0255-E8E1-8C61920CB91A}" dt="2024-04-09T20:32:11.997" v="117"/>
        <pc:sldMkLst>
          <pc:docMk/>
          <pc:sldMk cId="912550611" sldId="291"/>
        </pc:sldMkLst>
      </pc:sldChg>
      <pc:sldChg chg="modSp">
        <pc:chgData name="Julia Wittmayer" userId="S::43603jwi@eur.nl::86a5bc3e-b2cf-44ce-b0d7-bbc387fad95d" providerId="AD" clId="Web-{B320A404-B964-0255-E8E1-8C61920CB91A}" dt="2024-04-09T20:24:47.597" v="9" actId="1076"/>
        <pc:sldMkLst>
          <pc:docMk/>
          <pc:sldMk cId="3544512467" sldId="293"/>
        </pc:sldMkLst>
        <pc:graphicFrameChg chg="mod">
          <ac:chgData name="Julia Wittmayer" userId="S::43603jwi@eur.nl::86a5bc3e-b2cf-44ce-b0d7-bbc387fad95d" providerId="AD" clId="Web-{B320A404-B964-0255-E8E1-8C61920CB91A}" dt="2024-04-09T20:24:47.597" v="9" actId="1076"/>
          <ac:graphicFrameMkLst>
            <pc:docMk/>
            <pc:sldMk cId="3544512467" sldId="293"/>
            <ac:graphicFrameMk id="7" creationId="{E386DACE-A828-4F2F-972D-CA1309C8318B}"/>
          </ac:graphicFrameMkLst>
        </pc:graphicFrameChg>
      </pc:sldChg>
      <pc:sldChg chg="modSp">
        <pc:chgData name="Julia Wittmayer" userId="S::43603jwi@eur.nl::86a5bc3e-b2cf-44ce-b0d7-bbc387fad95d" providerId="AD" clId="Web-{B320A404-B964-0255-E8E1-8C61920CB91A}" dt="2024-04-09T20:34:28.516" v="165" actId="20577"/>
        <pc:sldMkLst>
          <pc:docMk/>
          <pc:sldMk cId="1850136167" sldId="295"/>
        </pc:sldMkLst>
        <pc:spChg chg="mod">
          <ac:chgData name="Julia Wittmayer" userId="S::43603jwi@eur.nl::86a5bc3e-b2cf-44ce-b0d7-bbc387fad95d" providerId="AD" clId="Web-{B320A404-B964-0255-E8E1-8C61920CB91A}" dt="2024-04-09T20:34:28.516" v="165" actId="20577"/>
          <ac:spMkLst>
            <pc:docMk/>
            <pc:sldMk cId="1850136167" sldId="295"/>
            <ac:spMk id="2" creationId="{5C1B9947-B86C-A6B2-332F-1B45678EDAFF}"/>
          </ac:spMkLst>
        </pc:spChg>
      </pc:sldChg>
      <pc:sldChg chg="modNotes">
        <pc:chgData name="Julia Wittmayer" userId="S::43603jwi@eur.nl::86a5bc3e-b2cf-44ce-b0d7-bbc387fad95d" providerId="AD" clId="Web-{B320A404-B964-0255-E8E1-8C61920CB91A}" dt="2024-04-09T20:35:10.876" v="197"/>
        <pc:sldMkLst>
          <pc:docMk/>
          <pc:sldMk cId="927316415" sldId="297"/>
        </pc:sldMkLst>
      </pc:sldChg>
      <pc:sldChg chg="modSp new modNotes">
        <pc:chgData name="Julia Wittmayer" userId="S::43603jwi@eur.nl::86a5bc3e-b2cf-44ce-b0d7-bbc387fad95d" providerId="AD" clId="Web-{B320A404-B964-0255-E8E1-8C61920CB91A}" dt="2024-04-09T20:30:05.276" v="39"/>
        <pc:sldMkLst>
          <pc:docMk/>
          <pc:sldMk cId="2630126527" sldId="298"/>
        </pc:sldMkLst>
        <pc:spChg chg="mod">
          <ac:chgData name="Julia Wittmayer" userId="S::43603jwi@eur.nl::86a5bc3e-b2cf-44ce-b0d7-bbc387fad95d" providerId="AD" clId="Web-{B320A404-B964-0255-E8E1-8C61920CB91A}" dt="2024-04-09T20:29:37.213" v="16" actId="20577"/>
          <ac:spMkLst>
            <pc:docMk/>
            <pc:sldMk cId="2630126527" sldId="298"/>
            <ac:spMk id="3" creationId="{33B85318-3019-B8D0-EF32-EE1C7D709878}"/>
          </ac:spMkLst>
        </pc:spChg>
      </pc:sldChg>
    </pc:docChg>
  </pc:docChgLst>
  <pc:docChgLst>
    <pc:chgData name="Rachel Williams" userId="S::85921rwi@eur.nl::59f8e678-11d0-4b62-8e7b-56a7506ddd38" providerId="AD" clId="Web-{243347A2-E931-085F-B3BD-A1DFD7E131C7}"/>
    <pc:docChg chg="addSld modSld sldOrd">
      <pc:chgData name="Rachel Williams" userId="S::85921rwi@eur.nl::59f8e678-11d0-4b62-8e7b-56a7506ddd38" providerId="AD" clId="Web-{243347A2-E931-085F-B3BD-A1DFD7E131C7}" dt="2024-06-20T16:18:26.716" v="840" actId="1076"/>
      <pc:docMkLst>
        <pc:docMk/>
      </pc:docMkLst>
      <pc:sldChg chg="modNotes">
        <pc:chgData name="Rachel Williams" userId="S::85921rwi@eur.nl::59f8e678-11d0-4b62-8e7b-56a7506ddd38" providerId="AD" clId="Web-{243347A2-E931-085F-B3BD-A1DFD7E131C7}" dt="2024-06-20T15:53:27.464" v="40"/>
        <pc:sldMkLst>
          <pc:docMk/>
          <pc:sldMk cId="0" sldId="256"/>
        </pc:sldMkLst>
      </pc:sldChg>
      <pc:sldChg chg="modSp modNotes">
        <pc:chgData name="Rachel Williams" userId="S::85921rwi@eur.nl::59f8e678-11d0-4b62-8e7b-56a7506ddd38" providerId="AD" clId="Web-{243347A2-E931-085F-B3BD-A1DFD7E131C7}" dt="2024-06-20T16:05:29.660" v="748" actId="1076"/>
        <pc:sldMkLst>
          <pc:docMk/>
          <pc:sldMk cId="0" sldId="268"/>
        </pc:sldMkLst>
        <pc:spChg chg="mod">
          <ac:chgData name="Rachel Williams" userId="S::85921rwi@eur.nl::59f8e678-11d0-4b62-8e7b-56a7506ddd38" providerId="AD" clId="Web-{243347A2-E931-085F-B3BD-A1DFD7E131C7}" dt="2024-06-20T16:05:29.660" v="748" actId="1076"/>
          <ac:spMkLst>
            <pc:docMk/>
            <pc:sldMk cId="0" sldId="268"/>
            <ac:spMk id="4" creationId="{CE5CC98B-7460-090D-1A3D-E4C08E00C6B8}"/>
          </ac:spMkLst>
        </pc:spChg>
        <pc:spChg chg="mod">
          <ac:chgData name="Rachel Williams" userId="S::85921rwi@eur.nl::59f8e678-11d0-4b62-8e7b-56a7506ddd38" providerId="AD" clId="Web-{243347A2-E931-085F-B3BD-A1DFD7E131C7}" dt="2024-06-20T16:05:21.363" v="747" actId="1076"/>
          <ac:spMkLst>
            <pc:docMk/>
            <pc:sldMk cId="0" sldId="268"/>
            <ac:spMk id="10" creationId="{06EE052F-570F-C7D6-23D2-6E47E6776877}"/>
          </ac:spMkLst>
        </pc:spChg>
      </pc:sldChg>
      <pc:sldChg chg="modNotes">
        <pc:chgData name="Rachel Williams" userId="S::85921rwi@eur.nl::59f8e678-11d0-4b62-8e7b-56a7506ddd38" providerId="AD" clId="Web-{243347A2-E931-085F-B3BD-A1DFD7E131C7}" dt="2024-06-20T15:50:27.115" v="10"/>
        <pc:sldMkLst>
          <pc:docMk/>
          <pc:sldMk cId="3488492903" sldId="269"/>
        </pc:sldMkLst>
      </pc:sldChg>
      <pc:sldChg chg="modNotes">
        <pc:chgData name="Rachel Williams" userId="S::85921rwi@eur.nl::59f8e678-11d0-4b62-8e7b-56a7506ddd38" providerId="AD" clId="Web-{243347A2-E931-085F-B3BD-A1DFD7E131C7}" dt="2024-06-20T15:50:29.849" v="11"/>
        <pc:sldMkLst>
          <pc:docMk/>
          <pc:sldMk cId="4193646179" sldId="270"/>
        </pc:sldMkLst>
      </pc:sldChg>
      <pc:sldChg chg="modNotes">
        <pc:chgData name="Rachel Williams" userId="S::85921rwi@eur.nl::59f8e678-11d0-4b62-8e7b-56a7506ddd38" providerId="AD" clId="Web-{243347A2-E931-085F-B3BD-A1DFD7E131C7}" dt="2024-06-20T15:50:23.990" v="9"/>
        <pc:sldMkLst>
          <pc:docMk/>
          <pc:sldMk cId="2755172411" sldId="272"/>
        </pc:sldMkLst>
      </pc:sldChg>
      <pc:sldChg chg="modNotes">
        <pc:chgData name="Rachel Williams" userId="S::85921rwi@eur.nl::59f8e678-11d0-4b62-8e7b-56a7506ddd38" providerId="AD" clId="Web-{243347A2-E931-085F-B3BD-A1DFD7E131C7}" dt="2024-06-20T15:50:16.036" v="7"/>
        <pc:sldMkLst>
          <pc:docMk/>
          <pc:sldMk cId="2054585191" sldId="288"/>
        </pc:sldMkLst>
      </pc:sldChg>
      <pc:sldChg chg="ord modNotes">
        <pc:chgData name="Rachel Williams" userId="S::85921rwi@eur.nl::59f8e678-11d0-4b62-8e7b-56a7506ddd38" providerId="AD" clId="Web-{243347A2-E931-085F-B3BD-A1DFD7E131C7}" dt="2024-06-20T15:59:51.133" v="614"/>
        <pc:sldMkLst>
          <pc:docMk/>
          <pc:sldMk cId="4225593432" sldId="289"/>
        </pc:sldMkLst>
      </pc:sldChg>
      <pc:sldChg chg="modNotes">
        <pc:chgData name="Rachel Williams" userId="S::85921rwi@eur.nl::59f8e678-11d0-4b62-8e7b-56a7506ddd38" providerId="AD" clId="Web-{243347A2-E931-085F-B3BD-A1DFD7E131C7}" dt="2024-06-20T15:50:37.193" v="12"/>
        <pc:sldMkLst>
          <pc:docMk/>
          <pc:sldMk cId="927316415" sldId="297"/>
        </pc:sldMkLst>
      </pc:sldChg>
      <pc:sldChg chg="modNotes">
        <pc:chgData name="Rachel Williams" userId="S::85921rwi@eur.nl::59f8e678-11d0-4b62-8e7b-56a7506ddd38" providerId="AD" clId="Web-{243347A2-E931-085F-B3BD-A1DFD7E131C7}" dt="2024-06-20T15:49:52.879" v="3"/>
        <pc:sldMkLst>
          <pc:docMk/>
          <pc:sldMk cId="2630126527" sldId="298"/>
        </pc:sldMkLst>
      </pc:sldChg>
      <pc:sldChg chg="modSp delCm">
        <pc:chgData name="Rachel Williams" userId="S::85921rwi@eur.nl::59f8e678-11d0-4b62-8e7b-56a7506ddd38" providerId="AD" clId="Web-{243347A2-E931-085F-B3BD-A1DFD7E131C7}" dt="2024-06-20T16:18:14.919" v="836" actId="1076"/>
        <pc:sldMkLst>
          <pc:docMk/>
          <pc:sldMk cId="1458668165" sldId="302"/>
        </pc:sldMkLst>
        <pc:spChg chg="mod">
          <ac:chgData name="Rachel Williams" userId="S::85921rwi@eur.nl::59f8e678-11d0-4b62-8e7b-56a7506ddd38" providerId="AD" clId="Web-{243347A2-E931-085F-B3BD-A1DFD7E131C7}" dt="2024-06-20T16:18:14.919" v="836" actId="1076"/>
          <ac:spMkLst>
            <pc:docMk/>
            <pc:sldMk cId="1458668165" sldId="302"/>
            <ac:spMk id="7" creationId="{C13BC46B-D49E-8224-D830-73F55091B58D}"/>
          </ac:spMkLst>
        </pc:spChg>
        <pc:extLst>
          <p:ext xmlns:p="http://schemas.openxmlformats.org/presentationml/2006/main" uri="{D6D511B9-2390-475A-947B-AFAB55BFBCF1}">
            <pc226:cmChg xmlns:pc226="http://schemas.microsoft.com/office/powerpoint/2022/06/main/command" chg="del">
              <pc226:chgData name="Rachel Williams" userId="S::85921rwi@eur.nl::59f8e678-11d0-4b62-8e7b-56a7506ddd38" providerId="AD" clId="Web-{243347A2-E931-085F-B3BD-A1DFD7E131C7}" dt="2024-06-20T16:04:46.721" v="746"/>
              <pc2:cmMkLst xmlns:pc2="http://schemas.microsoft.com/office/powerpoint/2019/9/main/command">
                <pc:docMk/>
                <pc:sldMk cId="1458668165" sldId="302"/>
                <pc2:cmMk id="{E57BF48A-CF56-45B0-8879-EB3F0052D678}"/>
              </pc2:cmMkLst>
            </pc226:cmChg>
          </p:ext>
        </pc:extLst>
      </pc:sldChg>
      <pc:sldChg chg="addSp delSp modSp">
        <pc:chgData name="Rachel Williams" userId="S::85921rwi@eur.nl::59f8e678-11d0-4b62-8e7b-56a7506ddd38" providerId="AD" clId="Web-{243347A2-E931-085F-B3BD-A1DFD7E131C7}" dt="2024-06-20T16:18:26.716" v="840" actId="1076"/>
        <pc:sldMkLst>
          <pc:docMk/>
          <pc:sldMk cId="572277955" sldId="303"/>
        </pc:sldMkLst>
        <pc:spChg chg="add mod">
          <ac:chgData name="Rachel Williams" userId="S::85921rwi@eur.nl::59f8e678-11d0-4b62-8e7b-56a7506ddd38" providerId="AD" clId="Web-{243347A2-E931-085F-B3BD-A1DFD7E131C7}" dt="2024-06-20T16:18:26.716" v="840" actId="1076"/>
          <ac:spMkLst>
            <pc:docMk/>
            <pc:sldMk cId="572277955" sldId="303"/>
            <ac:spMk id="5" creationId="{AFCBE299-5EC0-4462-DBAE-C9A6C99C75B1}"/>
          </ac:spMkLst>
        </pc:spChg>
        <pc:spChg chg="del mod">
          <ac:chgData name="Rachel Williams" userId="S::85921rwi@eur.nl::59f8e678-11d0-4b62-8e7b-56a7506ddd38" providerId="AD" clId="Web-{243347A2-E931-085F-B3BD-A1DFD7E131C7}" dt="2024-06-20T16:18:22.560" v="838"/>
          <ac:spMkLst>
            <pc:docMk/>
            <pc:sldMk cId="572277955" sldId="303"/>
            <ac:spMk id="7" creationId="{C13BC46B-D49E-8224-D830-73F55091B58D}"/>
          </ac:spMkLst>
        </pc:spChg>
      </pc:sldChg>
      <pc:sldChg chg="addSp delSp modSp new mod modShow chgLayout modNotes">
        <pc:chgData name="Rachel Williams" userId="S::85921rwi@eur.nl::59f8e678-11d0-4b62-8e7b-56a7506ddd38" providerId="AD" clId="Web-{243347A2-E931-085F-B3BD-A1DFD7E131C7}" dt="2024-06-20T16:06:27.287" v="812"/>
        <pc:sldMkLst>
          <pc:docMk/>
          <pc:sldMk cId="847154492" sldId="304"/>
        </pc:sldMkLst>
        <pc:spChg chg="del">
          <ac:chgData name="Rachel Williams" userId="S::85921rwi@eur.nl::59f8e678-11d0-4b62-8e7b-56a7506ddd38" providerId="AD" clId="Web-{243347A2-E931-085F-B3BD-A1DFD7E131C7}" dt="2024-06-20T15:50:48.147" v="13"/>
          <ac:spMkLst>
            <pc:docMk/>
            <pc:sldMk cId="847154492" sldId="304"/>
            <ac:spMk id="2" creationId="{B5DB30C8-4F1A-5E9C-C15F-1196CB5EC37F}"/>
          </ac:spMkLst>
        </pc:spChg>
        <pc:spChg chg="del mod ord">
          <ac:chgData name="Rachel Williams" userId="S::85921rwi@eur.nl::59f8e678-11d0-4b62-8e7b-56a7506ddd38" providerId="AD" clId="Web-{243347A2-E931-085F-B3BD-A1DFD7E131C7}" dt="2024-06-20T15:58:54.928" v="604"/>
          <ac:spMkLst>
            <pc:docMk/>
            <pc:sldMk cId="847154492" sldId="304"/>
            <ac:spMk id="3" creationId="{D93A5A41-70A3-7408-500E-603E987A9126}"/>
          </ac:spMkLst>
        </pc:spChg>
        <pc:spChg chg="mod ord">
          <ac:chgData name="Rachel Williams" userId="S::85921rwi@eur.nl::59f8e678-11d0-4b62-8e7b-56a7506ddd38" providerId="AD" clId="Web-{243347A2-E931-085F-B3BD-A1DFD7E131C7}" dt="2024-06-20T15:56:21.204" v="552" actId="20577"/>
          <ac:spMkLst>
            <pc:docMk/>
            <pc:sldMk cId="847154492" sldId="304"/>
            <ac:spMk id="4" creationId="{82321B5C-621A-A07D-3308-57C971C86313}"/>
          </ac:spMkLst>
        </pc:spChg>
        <pc:spChg chg="add del mod">
          <ac:chgData name="Rachel Williams" userId="S::85921rwi@eur.nl::59f8e678-11d0-4b62-8e7b-56a7506ddd38" providerId="AD" clId="Web-{243347A2-E931-085F-B3BD-A1DFD7E131C7}" dt="2024-06-20T15:59:06.741" v="606"/>
          <ac:spMkLst>
            <pc:docMk/>
            <pc:sldMk cId="847154492" sldId="304"/>
            <ac:spMk id="8" creationId="{C9A7D00D-3572-D70E-9DC3-4E77C0103C70}"/>
          </ac:spMkLst>
        </pc:spChg>
        <pc:graphicFrameChg chg="add mod modGraphic">
          <ac:chgData name="Rachel Williams" userId="S::85921rwi@eur.nl::59f8e678-11d0-4b62-8e7b-56a7506ddd38" providerId="AD" clId="Web-{243347A2-E931-085F-B3BD-A1DFD7E131C7}" dt="2024-06-20T16:04:26.595" v="745"/>
          <ac:graphicFrameMkLst>
            <pc:docMk/>
            <pc:sldMk cId="847154492" sldId="304"/>
            <ac:graphicFrameMk id="6" creationId="{598422B7-6DC4-CF3D-025E-1E24EFB1E632}"/>
          </ac:graphicFrameMkLst>
        </pc:graphicFrameChg>
      </pc:sldChg>
    </pc:docChg>
  </pc:docChgLst>
  <pc:docChgLst>
    <pc:chgData name="Julia Wittmayer" userId="S::43603jwi@eur.nl::86a5bc3e-b2cf-44ce-b0d7-bbc387fad95d" providerId="AD" clId="Web-{ACD703AE-E99B-164A-9959-ECDDCF55EDD7}"/>
    <pc:docChg chg="modSld">
      <pc:chgData name="Julia Wittmayer" userId="S::43603jwi@eur.nl::86a5bc3e-b2cf-44ce-b0d7-bbc387fad95d" providerId="AD" clId="Web-{ACD703AE-E99B-164A-9959-ECDDCF55EDD7}" dt="2024-04-11T09:20:33.285" v="8" actId="20577"/>
      <pc:docMkLst>
        <pc:docMk/>
      </pc:docMkLst>
      <pc:sldChg chg="modSp">
        <pc:chgData name="Julia Wittmayer" userId="S::43603jwi@eur.nl::86a5bc3e-b2cf-44ce-b0d7-bbc387fad95d" providerId="AD" clId="Web-{ACD703AE-E99B-164A-9959-ECDDCF55EDD7}" dt="2024-04-11T09:20:33.285" v="8" actId="20577"/>
        <pc:sldMkLst>
          <pc:docMk/>
          <pc:sldMk cId="4225593432" sldId="289"/>
        </pc:sldMkLst>
        <pc:spChg chg="mod">
          <ac:chgData name="Julia Wittmayer" userId="S::43603jwi@eur.nl::86a5bc3e-b2cf-44ce-b0d7-bbc387fad95d" providerId="AD" clId="Web-{ACD703AE-E99B-164A-9959-ECDDCF55EDD7}" dt="2024-04-11T09:20:33.285" v="8" actId="20577"/>
          <ac:spMkLst>
            <pc:docMk/>
            <pc:sldMk cId="4225593432" sldId="289"/>
            <ac:spMk id="5" creationId="{0F74B6CB-13E6-8EAD-9253-96469FBF4D3B}"/>
          </ac:spMkLst>
        </pc:spChg>
      </pc:sldChg>
    </pc:docChg>
  </pc:docChgLst>
  <pc:docChgLst>
    <pc:chgData name="Katharina Bauer" userId="S::67065kba@eur.nl::767186f7-e11b-415b-a1ba-30a28000755a" providerId="AD" clId="Web-{C716FE07-113B-6F01-BA85-748E5C27E651}"/>
    <pc:docChg chg="modSld">
      <pc:chgData name="Katharina Bauer" userId="S::67065kba@eur.nl::767186f7-e11b-415b-a1ba-30a28000755a" providerId="AD" clId="Web-{C716FE07-113B-6F01-BA85-748E5C27E651}" dt="2024-04-10T07:18:28.157" v="0" actId="20577"/>
      <pc:docMkLst>
        <pc:docMk/>
      </pc:docMkLst>
      <pc:sldChg chg="modSp">
        <pc:chgData name="Katharina Bauer" userId="S::67065kba@eur.nl::767186f7-e11b-415b-a1ba-30a28000755a" providerId="AD" clId="Web-{C716FE07-113B-6F01-BA85-748E5C27E651}" dt="2024-04-10T07:18:28.157" v="0" actId="20577"/>
        <pc:sldMkLst>
          <pc:docMk/>
          <pc:sldMk cId="3890774250" sldId="299"/>
        </pc:sldMkLst>
        <pc:spChg chg="mod">
          <ac:chgData name="Katharina Bauer" userId="S::67065kba@eur.nl::767186f7-e11b-415b-a1ba-30a28000755a" providerId="AD" clId="Web-{C716FE07-113B-6F01-BA85-748E5C27E651}" dt="2024-04-10T07:18:28.157" v="0" actId="20577"/>
          <ac:spMkLst>
            <pc:docMk/>
            <pc:sldMk cId="3890774250" sldId="299"/>
            <ac:spMk id="3" creationId="{83499889-9CBF-AC8C-4812-2967AA6FC954}"/>
          </ac:spMkLst>
        </pc:spChg>
      </pc:sldChg>
    </pc:docChg>
  </pc:docChgLst>
  <pc:docChgLst>
    <pc:chgData name="Rachel Williams" userId="S::85921rwi@eur.nl::59f8e678-11d0-4b62-8e7b-56a7506ddd38" providerId="AD" clId="Web-{6D7FCB82-7DC3-1386-BD2A-710EDDDBB5EE}"/>
    <pc:docChg chg="modSld">
      <pc:chgData name="Rachel Williams" userId="S::85921rwi@eur.nl::59f8e678-11d0-4b62-8e7b-56a7506ddd38" providerId="AD" clId="Web-{6D7FCB82-7DC3-1386-BD2A-710EDDDBB5EE}" dt="2024-04-08T13:51:30.603" v="165" actId="20577"/>
      <pc:docMkLst>
        <pc:docMk/>
      </pc:docMkLst>
      <pc:sldChg chg="modSp">
        <pc:chgData name="Rachel Williams" userId="S::85921rwi@eur.nl::59f8e678-11d0-4b62-8e7b-56a7506ddd38" providerId="AD" clId="Web-{6D7FCB82-7DC3-1386-BD2A-710EDDDBB5EE}" dt="2024-04-08T13:36:45.634" v="1"/>
        <pc:sldMkLst>
          <pc:docMk/>
          <pc:sldMk cId="0" sldId="256"/>
        </pc:sldMkLst>
        <pc:picChg chg="mod">
          <ac:chgData name="Rachel Williams" userId="S::85921rwi@eur.nl::59f8e678-11d0-4b62-8e7b-56a7506ddd38" providerId="AD" clId="Web-{6D7FCB82-7DC3-1386-BD2A-710EDDDBB5EE}" dt="2024-04-08T13:36:45.634" v="1"/>
          <ac:picMkLst>
            <pc:docMk/>
            <pc:sldMk cId="0" sldId="256"/>
            <ac:picMk id="6" creationId="{6C6A1A98-9553-1C8D-6EAE-EAC716D17BD8}"/>
          </ac:picMkLst>
        </pc:picChg>
      </pc:sldChg>
      <pc:sldChg chg="modSp">
        <pc:chgData name="Rachel Williams" userId="S::85921rwi@eur.nl::59f8e678-11d0-4b62-8e7b-56a7506ddd38" providerId="AD" clId="Web-{6D7FCB82-7DC3-1386-BD2A-710EDDDBB5EE}" dt="2024-04-08T13:38:08.919" v="9" actId="1076"/>
        <pc:sldMkLst>
          <pc:docMk/>
          <pc:sldMk cId="0" sldId="268"/>
        </pc:sldMkLst>
        <pc:spChg chg="mod">
          <ac:chgData name="Rachel Williams" userId="S::85921rwi@eur.nl::59f8e678-11d0-4b62-8e7b-56a7506ddd38" providerId="AD" clId="Web-{6D7FCB82-7DC3-1386-BD2A-710EDDDBB5EE}" dt="2024-04-08T13:38:04.762" v="8" actId="14100"/>
          <ac:spMkLst>
            <pc:docMk/>
            <pc:sldMk cId="0" sldId="268"/>
            <ac:spMk id="3" creationId="{C59881F9-7A5B-DC68-732E-2A2A39F04E5C}"/>
          </ac:spMkLst>
        </pc:spChg>
        <pc:spChg chg="mod">
          <ac:chgData name="Rachel Williams" userId="S::85921rwi@eur.nl::59f8e678-11d0-4b62-8e7b-56a7506ddd38" providerId="AD" clId="Web-{6D7FCB82-7DC3-1386-BD2A-710EDDDBB5EE}" dt="2024-04-08T13:37:47.902" v="6" actId="1076"/>
          <ac:spMkLst>
            <pc:docMk/>
            <pc:sldMk cId="0" sldId="268"/>
            <ac:spMk id="4" creationId="{CE5CC98B-7460-090D-1A3D-E4C08E00C6B8}"/>
          </ac:spMkLst>
        </pc:spChg>
        <pc:spChg chg="mod">
          <ac:chgData name="Rachel Williams" userId="S::85921rwi@eur.nl::59f8e678-11d0-4b62-8e7b-56a7506ddd38" providerId="AD" clId="Web-{6D7FCB82-7DC3-1386-BD2A-710EDDDBB5EE}" dt="2024-04-08T13:38:08.919" v="9" actId="1076"/>
          <ac:spMkLst>
            <pc:docMk/>
            <pc:sldMk cId="0" sldId="268"/>
            <ac:spMk id="6" creationId="{9260E08E-18C5-FE7C-1008-CF7225C3FA4F}"/>
          </ac:spMkLst>
        </pc:spChg>
        <pc:cxnChg chg="mod">
          <ac:chgData name="Rachel Williams" userId="S::85921rwi@eur.nl::59f8e678-11d0-4b62-8e7b-56a7506ddd38" providerId="AD" clId="Web-{6D7FCB82-7DC3-1386-BD2A-710EDDDBB5EE}" dt="2024-04-08T13:37:44.777" v="5" actId="14100"/>
          <ac:cxnSpMkLst>
            <pc:docMk/>
            <pc:sldMk cId="0" sldId="268"/>
            <ac:cxnSpMk id="8" creationId="{A1F2CB55-5C43-0453-CE12-C7EDFABFCA07}"/>
          </ac:cxnSpMkLst>
        </pc:cxnChg>
      </pc:sldChg>
      <pc:sldChg chg="addCm">
        <pc:chgData name="Rachel Williams" userId="S::85921rwi@eur.nl::59f8e678-11d0-4b62-8e7b-56a7506ddd38" providerId="AD" clId="Web-{6D7FCB82-7DC3-1386-BD2A-710EDDDBB5EE}" dt="2024-04-08T13:38:37.935" v="10"/>
        <pc:sldMkLst>
          <pc:docMk/>
          <pc:sldMk cId="3488492903" sldId="269"/>
        </pc:sldMkLst>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6D7FCB82-7DC3-1386-BD2A-710EDDDBB5EE}" dt="2024-04-08T13:38:37.935" v="10"/>
              <pc2:cmMkLst xmlns:pc2="http://schemas.microsoft.com/office/powerpoint/2019/9/main/command">
                <pc:docMk/>
                <pc:sldMk cId="3488492903" sldId="269"/>
                <pc2:cmMk id="{C8C0A0F8-6060-4CB5-A1BE-1F1B13BBB7F3}"/>
              </pc2:cmMkLst>
            </pc226:cmChg>
          </p:ext>
        </pc:extLst>
      </pc:sldChg>
      <pc:sldChg chg="addSp delSp modSp">
        <pc:chgData name="Rachel Williams" userId="S::85921rwi@eur.nl::59f8e678-11d0-4b62-8e7b-56a7506ddd38" providerId="AD" clId="Web-{6D7FCB82-7DC3-1386-BD2A-710EDDDBB5EE}" dt="2024-04-08T13:47:36.376" v="121"/>
        <pc:sldMkLst>
          <pc:docMk/>
          <pc:sldMk cId="2755172411" sldId="272"/>
        </pc:sldMkLst>
        <pc:spChg chg="add mod">
          <ac:chgData name="Rachel Williams" userId="S::85921rwi@eur.nl::59f8e678-11d0-4b62-8e7b-56a7506ddd38" providerId="AD" clId="Web-{6D7FCB82-7DC3-1386-BD2A-710EDDDBB5EE}" dt="2024-04-08T13:44:13.510" v="67"/>
          <ac:spMkLst>
            <pc:docMk/>
            <pc:sldMk cId="2755172411" sldId="272"/>
            <ac:spMk id="2" creationId="{019E118F-18E3-C387-6F33-C1C7FE877EE2}"/>
          </ac:spMkLst>
        </pc:spChg>
        <pc:spChg chg="add mod">
          <ac:chgData name="Rachel Williams" userId="S::85921rwi@eur.nl::59f8e678-11d0-4b62-8e7b-56a7506ddd38" providerId="AD" clId="Web-{6D7FCB82-7DC3-1386-BD2A-710EDDDBB5EE}" dt="2024-04-08T13:47:12.594" v="115"/>
          <ac:spMkLst>
            <pc:docMk/>
            <pc:sldMk cId="2755172411" sldId="272"/>
            <ac:spMk id="3" creationId="{A9DB4E66-E3C3-F96D-A618-A0682A695E6A}"/>
          </ac:spMkLst>
        </pc:spChg>
        <pc:spChg chg="mod">
          <ac:chgData name="Rachel Williams" userId="S::85921rwi@eur.nl::59f8e678-11d0-4b62-8e7b-56a7506ddd38" providerId="AD" clId="Web-{6D7FCB82-7DC3-1386-BD2A-710EDDDBB5EE}" dt="2024-04-08T13:42:07.989" v="40" actId="1076"/>
          <ac:spMkLst>
            <pc:docMk/>
            <pc:sldMk cId="2755172411" sldId="272"/>
            <ac:spMk id="5" creationId="{77BFF7E1-4E28-E0F1-09C3-0707233DFC98}"/>
          </ac:spMkLst>
        </pc:spChg>
        <pc:spChg chg="mod">
          <ac:chgData name="Rachel Williams" userId="S::85921rwi@eur.nl::59f8e678-11d0-4b62-8e7b-56a7506ddd38" providerId="AD" clId="Web-{6D7FCB82-7DC3-1386-BD2A-710EDDDBB5EE}" dt="2024-04-08T13:43:57.071" v="66"/>
          <ac:spMkLst>
            <pc:docMk/>
            <pc:sldMk cId="2755172411" sldId="272"/>
            <ac:spMk id="6" creationId="{AA83EE73-8453-FE7A-88A4-16CDC4949BC6}"/>
          </ac:spMkLst>
        </pc:spChg>
        <pc:spChg chg="add mod">
          <ac:chgData name="Rachel Williams" userId="S::85921rwi@eur.nl::59f8e678-11d0-4b62-8e7b-56a7506ddd38" providerId="AD" clId="Web-{6D7FCB82-7DC3-1386-BD2A-710EDDDBB5EE}" dt="2024-04-08T13:47:28.845" v="118"/>
          <ac:spMkLst>
            <pc:docMk/>
            <pc:sldMk cId="2755172411" sldId="272"/>
            <ac:spMk id="8" creationId="{A3563B15-DA4A-CF33-590B-F85D7CC2AC0D}"/>
          </ac:spMkLst>
        </pc:spChg>
        <pc:spChg chg="add del mod">
          <ac:chgData name="Rachel Williams" userId="S::85921rwi@eur.nl::59f8e678-11d0-4b62-8e7b-56a7506ddd38" providerId="AD" clId="Web-{6D7FCB82-7DC3-1386-BD2A-710EDDDBB5EE}" dt="2024-04-08T13:45:59.607" v="82"/>
          <ac:spMkLst>
            <pc:docMk/>
            <pc:sldMk cId="2755172411" sldId="272"/>
            <ac:spMk id="9" creationId="{86B5D985-A1CF-4DA4-DDF2-376C00B2596F}"/>
          </ac:spMkLst>
        </pc:spChg>
        <pc:spChg chg="add mod">
          <ac:chgData name="Rachel Williams" userId="S::85921rwi@eur.nl::59f8e678-11d0-4b62-8e7b-56a7506ddd38" providerId="AD" clId="Web-{6D7FCB82-7DC3-1386-BD2A-710EDDDBB5EE}" dt="2024-04-08T13:47:33.813" v="120"/>
          <ac:spMkLst>
            <pc:docMk/>
            <pc:sldMk cId="2755172411" sldId="272"/>
            <ac:spMk id="10" creationId="{F239249B-ABB5-D24A-68E8-981B13E2893F}"/>
          </ac:spMkLst>
        </pc:spChg>
        <pc:spChg chg="add mod">
          <ac:chgData name="Rachel Williams" userId="S::85921rwi@eur.nl::59f8e678-11d0-4b62-8e7b-56a7506ddd38" providerId="AD" clId="Web-{6D7FCB82-7DC3-1386-BD2A-710EDDDBB5EE}" dt="2024-04-08T13:47:31.173" v="119"/>
          <ac:spMkLst>
            <pc:docMk/>
            <pc:sldMk cId="2755172411" sldId="272"/>
            <ac:spMk id="12" creationId="{F94BD20F-7831-061D-DA62-384AF2622D0B}"/>
          </ac:spMkLst>
        </pc:spChg>
        <pc:spChg chg="add mod">
          <ac:chgData name="Rachel Williams" userId="S::85921rwi@eur.nl::59f8e678-11d0-4b62-8e7b-56a7506ddd38" providerId="AD" clId="Web-{6D7FCB82-7DC3-1386-BD2A-710EDDDBB5EE}" dt="2024-04-08T13:47:03.219" v="111" actId="20577"/>
          <ac:spMkLst>
            <pc:docMk/>
            <pc:sldMk cId="2755172411" sldId="272"/>
            <ac:spMk id="13" creationId="{8FF9CE49-893D-AE00-054D-62CA684B52BB}"/>
          </ac:spMkLst>
        </pc:spChg>
        <pc:spChg chg="add mod">
          <ac:chgData name="Rachel Williams" userId="S::85921rwi@eur.nl::59f8e678-11d0-4b62-8e7b-56a7506ddd38" providerId="AD" clId="Web-{6D7FCB82-7DC3-1386-BD2A-710EDDDBB5EE}" dt="2024-04-08T13:47:36.376" v="121"/>
          <ac:spMkLst>
            <pc:docMk/>
            <pc:sldMk cId="2755172411" sldId="272"/>
            <ac:spMk id="14" creationId="{7FB1913A-AE24-DF52-B162-09FEA5AA988E}"/>
          </ac:spMkLst>
        </pc:spChg>
        <pc:spChg chg="add mod">
          <ac:chgData name="Rachel Williams" userId="S::85921rwi@eur.nl::59f8e678-11d0-4b62-8e7b-56a7506ddd38" providerId="AD" clId="Web-{6D7FCB82-7DC3-1386-BD2A-710EDDDBB5EE}" dt="2024-04-08T13:47:26.282" v="117"/>
          <ac:spMkLst>
            <pc:docMk/>
            <pc:sldMk cId="2755172411" sldId="272"/>
            <ac:spMk id="15" creationId="{C185A216-3BF1-755F-EA98-4264549E295B}"/>
          </ac:spMkLst>
        </pc:spChg>
        <pc:graphicFrameChg chg="add del mod">
          <ac:chgData name="Rachel Williams" userId="S::85921rwi@eur.nl::59f8e678-11d0-4b62-8e7b-56a7506ddd38" providerId="AD" clId="Web-{6D7FCB82-7DC3-1386-BD2A-710EDDDBB5EE}" dt="2024-04-08T13:45:23.200" v="70"/>
          <ac:graphicFrameMkLst>
            <pc:docMk/>
            <pc:sldMk cId="2755172411" sldId="272"/>
            <ac:graphicFrameMk id="7" creationId="{15964227-94AA-3A98-A057-8F1ACF7EF745}"/>
          </ac:graphicFrameMkLst>
        </pc:graphicFrameChg>
        <pc:graphicFrameChg chg="mod modGraphic">
          <ac:chgData name="Rachel Williams" userId="S::85921rwi@eur.nl::59f8e678-11d0-4b62-8e7b-56a7506ddd38" providerId="AD" clId="Web-{6D7FCB82-7DC3-1386-BD2A-710EDDDBB5EE}" dt="2024-04-08T13:47:23.219" v="116" actId="1076"/>
          <ac:graphicFrameMkLst>
            <pc:docMk/>
            <pc:sldMk cId="2755172411" sldId="272"/>
            <ac:graphicFrameMk id="11" creationId="{C4C6D439-5587-DB26-8BA2-C8776E0F49EC}"/>
          </ac:graphicFrameMkLst>
        </pc:graphicFrameChg>
      </pc:sldChg>
      <pc:sldChg chg="modSp">
        <pc:chgData name="Rachel Williams" userId="S::85921rwi@eur.nl::59f8e678-11d0-4b62-8e7b-56a7506ddd38" providerId="AD" clId="Web-{6D7FCB82-7DC3-1386-BD2A-710EDDDBB5EE}" dt="2024-04-08T13:37:23.636" v="3" actId="14100"/>
        <pc:sldMkLst>
          <pc:docMk/>
          <pc:sldMk cId="2054585191" sldId="288"/>
        </pc:sldMkLst>
        <pc:spChg chg="mod">
          <ac:chgData name="Rachel Williams" userId="S::85921rwi@eur.nl::59f8e678-11d0-4b62-8e7b-56a7506ddd38" providerId="AD" clId="Web-{6D7FCB82-7DC3-1386-BD2A-710EDDDBB5EE}" dt="2024-04-08T13:37:20.229" v="2" actId="1076"/>
          <ac:spMkLst>
            <pc:docMk/>
            <pc:sldMk cId="2054585191" sldId="288"/>
            <ac:spMk id="5" creationId="{2994FF01-B9A2-3356-CB18-35EBEB18511D}"/>
          </ac:spMkLst>
        </pc:spChg>
        <pc:spChg chg="mod">
          <ac:chgData name="Rachel Williams" userId="S::85921rwi@eur.nl::59f8e678-11d0-4b62-8e7b-56a7506ddd38" providerId="AD" clId="Web-{6D7FCB82-7DC3-1386-BD2A-710EDDDBB5EE}" dt="2024-04-08T13:37:23.636" v="3" actId="14100"/>
          <ac:spMkLst>
            <pc:docMk/>
            <pc:sldMk cId="2054585191" sldId="288"/>
            <ac:spMk id="110" creationId="{F662C831-AD78-2C73-85F9-57938C4E6877}"/>
          </ac:spMkLst>
        </pc:spChg>
      </pc:sldChg>
      <pc:sldChg chg="addSp modSp">
        <pc:chgData name="Rachel Williams" userId="S::85921rwi@eur.nl::59f8e678-11d0-4b62-8e7b-56a7506ddd38" providerId="AD" clId="Web-{6D7FCB82-7DC3-1386-BD2A-710EDDDBB5EE}" dt="2024-04-08T13:51:30.603" v="165" actId="20577"/>
        <pc:sldMkLst>
          <pc:docMk/>
          <pc:sldMk cId="4225593432" sldId="289"/>
        </pc:sldMkLst>
        <pc:spChg chg="add mod">
          <ac:chgData name="Rachel Williams" userId="S::85921rwi@eur.nl::59f8e678-11d0-4b62-8e7b-56a7506ddd38" providerId="AD" clId="Web-{6D7FCB82-7DC3-1386-BD2A-710EDDDBB5EE}" dt="2024-04-08T13:51:30.603" v="165" actId="20577"/>
          <ac:spMkLst>
            <pc:docMk/>
            <pc:sldMk cId="4225593432" sldId="289"/>
            <ac:spMk id="5" creationId="{0F74B6CB-13E6-8EAD-9253-96469FBF4D3B}"/>
          </ac:spMkLst>
        </pc:spChg>
      </pc:sldChg>
      <pc:sldChg chg="addSp modSp">
        <pc:chgData name="Rachel Williams" userId="S::85921rwi@eur.nl::59f8e678-11d0-4b62-8e7b-56a7506ddd38" providerId="AD" clId="Web-{6D7FCB82-7DC3-1386-BD2A-710EDDDBB5EE}" dt="2024-04-08T13:50:18.851" v="143" actId="688"/>
        <pc:sldMkLst>
          <pc:docMk/>
          <pc:sldMk cId="165325167" sldId="290"/>
        </pc:sldMkLst>
        <pc:spChg chg="add mod">
          <ac:chgData name="Rachel Williams" userId="S::85921rwi@eur.nl::59f8e678-11d0-4b62-8e7b-56a7506ddd38" providerId="AD" clId="Web-{6D7FCB82-7DC3-1386-BD2A-710EDDDBB5EE}" dt="2024-04-08T13:50:05.819" v="140" actId="14100"/>
          <ac:spMkLst>
            <pc:docMk/>
            <pc:sldMk cId="165325167" sldId="290"/>
            <ac:spMk id="2" creationId="{18B09C48-313E-82BF-30B5-78F85C622977}"/>
          </ac:spMkLst>
        </pc:spChg>
        <pc:spChg chg="add mod">
          <ac:chgData name="Rachel Williams" userId="S::85921rwi@eur.nl::59f8e678-11d0-4b62-8e7b-56a7506ddd38" providerId="AD" clId="Web-{6D7FCB82-7DC3-1386-BD2A-710EDDDBB5EE}" dt="2024-04-08T13:50:18.851" v="143" actId="688"/>
          <ac:spMkLst>
            <pc:docMk/>
            <pc:sldMk cId="165325167" sldId="290"/>
            <ac:spMk id="6" creationId="{16109902-2C64-6374-AAFE-51C1AAD35490}"/>
          </ac:spMkLst>
        </pc:spChg>
      </pc:sldChg>
      <pc:sldChg chg="addSp delSp modSp">
        <pc:chgData name="Rachel Williams" userId="S::85921rwi@eur.nl::59f8e678-11d0-4b62-8e7b-56a7506ddd38" providerId="AD" clId="Web-{6D7FCB82-7DC3-1386-BD2A-710EDDDBB5EE}" dt="2024-04-08T13:48:15.440" v="124" actId="1076"/>
        <pc:sldMkLst>
          <pc:docMk/>
          <pc:sldMk cId="3544512467" sldId="293"/>
        </pc:sldMkLst>
        <pc:spChg chg="del">
          <ac:chgData name="Rachel Williams" userId="S::85921rwi@eur.nl::59f8e678-11d0-4b62-8e7b-56a7506ddd38" providerId="AD" clId="Web-{6D7FCB82-7DC3-1386-BD2A-710EDDDBB5EE}" dt="2024-04-08T13:40:09.642" v="19"/>
          <ac:spMkLst>
            <pc:docMk/>
            <pc:sldMk cId="3544512467" sldId="293"/>
            <ac:spMk id="3" creationId="{F3CA92B8-9497-7800-85A8-5CE0397F67FF}"/>
          </ac:spMkLst>
        </pc:spChg>
        <pc:spChg chg="del">
          <ac:chgData name="Rachel Williams" userId="S::85921rwi@eur.nl::59f8e678-11d0-4b62-8e7b-56a7506ddd38" providerId="AD" clId="Web-{6D7FCB82-7DC3-1386-BD2A-710EDDDBB5EE}" dt="2024-04-08T13:40:37.564" v="23"/>
          <ac:spMkLst>
            <pc:docMk/>
            <pc:sldMk cId="3544512467" sldId="293"/>
            <ac:spMk id="4" creationId="{36C79003-A128-D123-0A53-31F4AA60A4C6}"/>
          </ac:spMkLst>
        </pc:spChg>
        <pc:graphicFrameChg chg="add">
          <ac:chgData name="Rachel Williams" userId="S::85921rwi@eur.nl::59f8e678-11d0-4b62-8e7b-56a7506ddd38" providerId="AD" clId="Web-{6D7FCB82-7DC3-1386-BD2A-710EDDDBB5EE}" dt="2024-04-08T13:40:58.190" v="26"/>
          <ac:graphicFrameMkLst>
            <pc:docMk/>
            <pc:sldMk cId="3544512467" sldId="293"/>
            <ac:graphicFrameMk id="7" creationId="{E386DACE-A828-4F2F-972D-CA1309C8318B}"/>
          </ac:graphicFrameMkLst>
        </pc:graphicFrameChg>
        <pc:picChg chg="add mod modCrop">
          <ac:chgData name="Rachel Williams" userId="S::85921rwi@eur.nl::59f8e678-11d0-4b62-8e7b-56a7506ddd38" providerId="AD" clId="Web-{6D7FCB82-7DC3-1386-BD2A-710EDDDBB5EE}" dt="2024-04-08T13:48:15.440" v="124" actId="1076"/>
          <ac:picMkLst>
            <pc:docMk/>
            <pc:sldMk cId="3544512467" sldId="293"/>
            <ac:picMk id="2" creationId="{2B846FD2-BD4E-70CA-0826-8ADCB46AB376}"/>
          </ac:picMkLst>
        </pc:picChg>
        <pc:picChg chg="del mod modCrop">
          <ac:chgData name="Rachel Williams" userId="S::85921rwi@eur.nl::59f8e678-11d0-4b62-8e7b-56a7506ddd38" providerId="AD" clId="Web-{6D7FCB82-7DC3-1386-BD2A-710EDDDBB5EE}" dt="2024-04-08T13:40:57.534" v="25"/>
          <ac:picMkLst>
            <pc:docMk/>
            <pc:sldMk cId="3544512467" sldId="293"/>
            <ac:picMk id="5" creationId="{C95ABCBC-5947-FC73-98BE-F479F456F60C}"/>
          </ac:picMkLst>
        </pc:picChg>
      </pc:sldChg>
      <pc:sldChg chg="modSp">
        <pc:chgData name="Rachel Williams" userId="S::85921rwi@eur.nl::59f8e678-11d0-4b62-8e7b-56a7506ddd38" providerId="AD" clId="Web-{6D7FCB82-7DC3-1386-BD2A-710EDDDBB5EE}" dt="2024-04-08T13:48:43.816" v="125" actId="1076"/>
        <pc:sldMkLst>
          <pc:docMk/>
          <pc:sldMk cId="927316415" sldId="297"/>
        </pc:sldMkLst>
        <pc:spChg chg="mod">
          <ac:chgData name="Rachel Williams" userId="S::85921rwi@eur.nl::59f8e678-11d0-4b62-8e7b-56a7506ddd38" providerId="AD" clId="Web-{6D7FCB82-7DC3-1386-BD2A-710EDDDBB5EE}" dt="2024-04-08T13:48:43.816" v="125" actId="1076"/>
          <ac:spMkLst>
            <pc:docMk/>
            <pc:sldMk cId="927316415" sldId="297"/>
            <ac:spMk id="2" creationId="{64055C5B-A160-A86A-B475-0BA5DA49DC58}"/>
          </ac:spMkLst>
        </pc:spChg>
      </pc:sldChg>
    </pc:docChg>
  </pc:docChgLst>
  <pc:docChgLst>
    <pc:chgData name="Rachel Williams" userId="S::85921rwi@eur.nl::59f8e678-11d0-4b62-8e7b-56a7506ddd38" providerId="AD" clId="Web-{A0345A5E-5619-BACB-55AB-21F212226FE5}"/>
    <pc:docChg chg="modSld">
      <pc:chgData name="Rachel Williams" userId="S::85921rwi@eur.nl::59f8e678-11d0-4b62-8e7b-56a7506ddd38" providerId="AD" clId="Web-{A0345A5E-5619-BACB-55AB-21F212226FE5}" dt="2024-06-21T13:23:25.507" v="8" actId="1076"/>
      <pc:docMkLst>
        <pc:docMk/>
      </pc:docMkLst>
      <pc:sldChg chg="addSp modSp">
        <pc:chgData name="Rachel Williams" userId="S::85921rwi@eur.nl::59f8e678-11d0-4b62-8e7b-56a7506ddd38" providerId="AD" clId="Web-{A0345A5E-5619-BACB-55AB-21F212226FE5}" dt="2024-06-21T13:23:25.507" v="8" actId="1076"/>
        <pc:sldMkLst>
          <pc:docMk/>
          <pc:sldMk cId="3488492903" sldId="269"/>
        </pc:sldMkLst>
        <pc:picChg chg="mod">
          <ac:chgData name="Rachel Williams" userId="S::85921rwi@eur.nl::59f8e678-11d0-4b62-8e7b-56a7506ddd38" providerId="AD" clId="Web-{A0345A5E-5619-BACB-55AB-21F212226FE5}" dt="2024-06-21T13:23:14.491" v="7" actId="1076"/>
          <ac:picMkLst>
            <pc:docMk/>
            <pc:sldMk cId="3488492903" sldId="269"/>
            <ac:picMk id="5" creationId="{B13C41E9-B7D3-6DCB-238E-4F14C7F7823D}"/>
          </ac:picMkLst>
        </pc:picChg>
        <pc:picChg chg="mod">
          <ac:chgData name="Rachel Williams" userId="S::85921rwi@eur.nl::59f8e678-11d0-4b62-8e7b-56a7506ddd38" providerId="AD" clId="Web-{A0345A5E-5619-BACB-55AB-21F212226FE5}" dt="2024-06-21T13:23:10.647" v="6" actId="1076"/>
          <ac:picMkLst>
            <pc:docMk/>
            <pc:sldMk cId="3488492903" sldId="269"/>
            <ac:picMk id="6" creationId="{EDC4BF0A-FD05-0028-CF23-36F2700DCA7F}"/>
          </ac:picMkLst>
        </pc:picChg>
        <pc:picChg chg="add mod ord">
          <ac:chgData name="Rachel Williams" userId="S::85921rwi@eur.nl::59f8e678-11d0-4b62-8e7b-56a7506ddd38" providerId="AD" clId="Web-{A0345A5E-5619-BACB-55AB-21F212226FE5}" dt="2024-06-21T13:22:57.256" v="5"/>
          <ac:picMkLst>
            <pc:docMk/>
            <pc:sldMk cId="3488492903" sldId="269"/>
            <ac:picMk id="7" creationId="{A2E25076-25EA-FB61-CA07-016A96BBAC60}"/>
          </ac:picMkLst>
        </pc:picChg>
        <pc:picChg chg="mod">
          <ac:chgData name="Rachel Williams" userId="S::85921rwi@eur.nl::59f8e678-11d0-4b62-8e7b-56a7506ddd38" providerId="AD" clId="Web-{A0345A5E-5619-BACB-55AB-21F212226FE5}" dt="2024-06-21T13:23:25.507" v="8" actId="1076"/>
          <ac:picMkLst>
            <pc:docMk/>
            <pc:sldMk cId="3488492903" sldId="269"/>
            <ac:picMk id="8" creationId="{BE626C1B-D9E9-E8F9-8E6F-643EA4FF2661}"/>
          </ac:picMkLst>
        </pc:picChg>
      </pc:sldChg>
    </pc:docChg>
  </pc:docChgLst>
  <pc:docChgLst>
    <pc:chgData name="Rachel Williams" userId="S::85921rwi@eur.nl::59f8e678-11d0-4b62-8e7b-56a7506ddd38" providerId="AD" clId="Web-{30395A56-1617-3821-D52F-86B3C8585674}"/>
    <pc:docChg chg="addSld delSld modSld sldOrd">
      <pc:chgData name="Rachel Williams" userId="S::85921rwi@eur.nl::59f8e678-11d0-4b62-8e7b-56a7506ddd38" providerId="AD" clId="Web-{30395A56-1617-3821-D52F-86B3C8585674}" dt="2024-05-16T14:15:45.251" v="89"/>
      <pc:docMkLst>
        <pc:docMk/>
      </pc:docMkLst>
      <pc:sldChg chg="ord">
        <pc:chgData name="Rachel Williams" userId="S::85921rwi@eur.nl::59f8e678-11d0-4b62-8e7b-56a7506ddd38" providerId="AD" clId="Web-{30395A56-1617-3821-D52F-86B3C8585674}" dt="2024-05-16T13:50:27.167" v="0"/>
        <pc:sldMkLst>
          <pc:docMk/>
          <pc:sldMk cId="2755172411" sldId="272"/>
        </pc:sldMkLst>
      </pc:sldChg>
      <pc:sldChg chg="ord">
        <pc:chgData name="Rachel Williams" userId="S::85921rwi@eur.nl::59f8e678-11d0-4b62-8e7b-56a7506ddd38" providerId="AD" clId="Web-{30395A56-1617-3821-D52F-86B3C8585674}" dt="2024-05-16T13:57:47.609" v="32"/>
        <pc:sldMkLst>
          <pc:docMk/>
          <pc:sldMk cId="3544512467" sldId="293"/>
        </pc:sldMkLst>
      </pc:sldChg>
      <pc:sldChg chg="del">
        <pc:chgData name="Rachel Williams" userId="S::85921rwi@eur.nl::59f8e678-11d0-4b62-8e7b-56a7506ddd38" providerId="AD" clId="Web-{30395A56-1617-3821-D52F-86B3C8585674}" dt="2024-05-16T14:15:45.251" v="89"/>
        <pc:sldMkLst>
          <pc:docMk/>
          <pc:sldMk cId="4212409748" sldId="294"/>
        </pc:sldMkLst>
      </pc:sldChg>
      <pc:sldChg chg="modSp">
        <pc:chgData name="Rachel Williams" userId="S::85921rwi@eur.nl::59f8e678-11d0-4b62-8e7b-56a7506ddd38" providerId="AD" clId="Web-{30395A56-1617-3821-D52F-86B3C8585674}" dt="2024-05-16T13:52:29.718" v="30" actId="20577"/>
        <pc:sldMkLst>
          <pc:docMk/>
          <pc:sldMk cId="1698527767" sldId="296"/>
        </pc:sldMkLst>
        <pc:spChg chg="mod">
          <ac:chgData name="Rachel Williams" userId="S::85921rwi@eur.nl::59f8e678-11d0-4b62-8e7b-56a7506ddd38" providerId="AD" clId="Web-{30395A56-1617-3821-D52F-86B3C8585674}" dt="2024-05-16T13:52:29.718" v="30" actId="20577"/>
          <ac:spMkLst>
            <pc:docMk/>
            <pc:sldMk cId="1698527767" sldId="296"/>
            <ac:spMk id="10" creationId="{56CFCA93-AFEF-7CB6-3A07-440D9D705D0A}"/>
          </ac:spMkLst>
        </pc:spChg>
      </pc:sldChg>
      <pc:sldChg chg="addSp delSp modSp new addCm">
        <pc:chgData name="Rachel Williams" userId="S::85921rwi@eur.nl::59f8e678-11d0-4b62-8e7b-56a7506ddd38" providerId="AD" clId="Web-{30395A56-1617-3821-D52F-86B3C8585674}" dt="2024-05-16T14:14:17.043" v="88"/>
        <pc:sldMkLst>
          <pc:docMk/>
          <pc:sldMk cId="1458668165" sldId="302"/>
        </pc:sldMkLst>
        <pc:spChg chg="mod">
          <ac:chgData name="Rachel Williams" userId="S::85921rwi@eur.nl::59f8e678-11d0-4b62-8e7b-56a7506ddd38" providerId="AD" clId="Web-{30395A56-1617-3821-D52F-86B3C8585674}" dt="2024-05-16T14:13:51.058" v="85" actId="20577"/>
          <ac:spMkLst>
            <pc:docMk/>
            <pc:sldMk cId="1458668165" sldId="302"/>
            <ac:spMk id="2" creationId="{EE78BDAE-01C2-4DA8-A667-17CC782DE38A}"/>
          </ac:spMkLst>
        </pc:spChg>
        <pc:spChg chg="del mod">
          <ac:chgData name="Rachel Williams" userId="S::85921rwi@eur.nl::59f8e678-11d0-4b62-8e7b-56a7506ddd38" providerId="AD" clId="Web-{30395A56-1617-3821-D52F-86B3C8585674}" dt="2024-05-16T13:50:58.325" v="19"/>
          <ac:spMkLst>
            <pc:docMk/>
            <pc:sldMk cId="1458668165" sldId="302"/>
            <ac:spMk id="3" creationId="{53289179-31F6-F31E-5FE3-5E83655D9CD0}"/>
          </ac:spMkLst>
        </pc:spChg>
        <pc:spChg chg="add del mod">
          <ac:chgData name="Rachel Williams" userId="S::85921rwi@eur.nl::59f8e678-11d0-4b62-8e7b-56a7506ddd38" providerId="AD" clId="Web-{30395A56-1617-3821-D52F-86B3C8585674}" dt="2024-05-16T14:11:48.648" v="45"/>
          <ac:spMkLst>
            <pc:docMk/>
            <pc:sldMk cId="1458668165" sldId="302"/>
            <ac:spMk id="6" creationId="{B639E632-ABFE-C454-9615-1678306A8266}"/>
          </ac:spMkLst>
        </pc:spChg>
        <pc:spChg chg="add mod">
          <ac:chgData name="Rachel Williams" userId="S::85921rwi@eur.nl::59f8e678-11d0-4b62-8e7b-56a7506ddd38" providerId="AD" clId="Web-{30395A56-1617-3821-D52F-86B3C8585674}" dt="2024-05-16T14:12:22.602" v="65" actId="1076"/>
          <ac:spMkLst>
            <pc:docMk/>
            <pc:sldMk cId="1458668165" sldId="302"/>
            <ac:spMk id="7" creationId="{C13BC46B-D49E-8224-D830-73F55091B58D}"/>
          </ac:spMkLst>
        </pc:spChg>
        <pc:graphicFrameChg chg="add mod modGraphic">
          <ac:chgData name="Rachel Williams" userId="S::85921rwi@eur.nl::59f8e678-11d0-4b62-8e7b-56a7506ddd38" providerId="AD" clId="Web-{30395A56-1617-3821-D52F-86B3C8585674}" dt="2024-05-16T14:11:43.257" v="43" actId="1076"/>
          <ac:graphicFrameMkLst>
            <pc:docMk/>
            <pc:sldMk cId="1458668165" sldId="302"/>
            <ac:graphicFrameMk id="5" creationId="{67B07E0B-2D68-69BE-1718-DC6B4D3A88FF}"/>
          </ac:graphicFrameMkLst>
        </pc:graphicFrameChg>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30395A56-1617-3821-D52F-86B3C8585674}" dt="2024-05-16T14:14:17.043" v="88"/>
              <pc2:cmMkLst xmlns:pc2="http://schemas.microsoft.com/office/powerpoint/2019/9/main/command">
                <pc:docMk/>
                <pc:sldMk cId="1458668165" sldId="302"/>
                <pc2:cmMk id="{E57BF48A-CF56-45B0-8879-EB3F0052D678}"/>
              </pc2:cmMkLst>
            </pc226:cmChg>
          </p:ext>
        </pc:extLst>
      </pc:sldChg>
      <pc:sldChg chg="new del">
        <pc:chgData name="Rachel Williams" userId="S::85921rwi@eur.nl::59f8e678-11d0-4b62-8e7b-56a7506ddd38" providerId="AD" clId="Web-{30395A56-1617-3821-D52F-86B3C8585674}" dt="2024-05-16T14:12:35.680" v="67"/>
        <pc:sldMkLst>
          <pc:docMk/>
          <pc:sldMk cId="18299595" sldId="303"/>
        </pc:sldMkLst>
      </pc:sldChg>
      <pc:sldChg chg="addSp delSp modSp add replId">
        <pc:chgData name="Rachel Williams" userId="S::85921rwi@eur.nl::59f8e678-11d0-4b62-8e7b-56a7506ddd38" providerId="AD" clId="Web-{30395A56-1617-3821-D52F-86B3C8585674}" dt="2024-05-16T14:14:02.246" v="87" actId="20577"/>
        <pc:sldMkLst>
          <pc:docMk/>
          <pc:sldMk cId="572277955" sldId="303"/>
        </pc:sldMkLst>
        <pc:spChg chg="mod">
          <ac:chgData name="Rachel Williams" userId="S::85921rwi@eur.nl::59f8e678-11d0-4b62-8e7b-56a7506ddd38" providerId="AD" clId="Web-{30395A56-1617-3821-D52F-86B3C8585674}" dt="2024-05-16T14:14:02.246" v="87" actId="20577"/>
          <ac:spMkLst>
            <pc:docMk/>
            <pc:sldMk cId="572277955" sldId="303"/>
            <ac:spMk id="2" creationId="{EE78BDAE-01C2-4DA8-A667-17CC782DE38A}"/>
          </ac:spMkLst>
        </pc:spChg>
        <pc:graphicFrameChg chg="add mod modGraphic">
          <ac:chgData name="Rachel Williams" userId="S::85921rwi@eur.nl::59f8e678-11d0-4b62-8e7b-56a7506ddd38" providerId="AD" clId="Web-{30395A56-1617-3821-D52F-86B3C8585674}" dt="2024-05-16T14:13:45.057" v="83" actId="1076"/>
          <ac:graphicFrameMkLst>
            <pc:docMk/>
            <pc:sldMk cId="572277955" sldId="303"/>
            <ac:graphicFrameMk id="4" creationId="{6632585A-A166-013B-9DE9-4FFC8EAD2C44}"/>
          </ac:graphicFrameMkLst>
        </pc:graphicFrameChg>
        <pc:graphicFrameChg chg="del mod modGraphic">
          <ac:chgData name="Rachel Williams" userId="S::85921rwi@eur.nl::59f8e678-11d0-4b62-8e7b-56a7506ddd38" providerId="AD" clId="Web-{30395A56-1617-3821-D52F-86B3C8585674}" dt="2024-05-16T14:13:10.900" v="72"/>
          <ac:graphicFrameMkLst>
            <pc:docMk/>
            <pc:sldMk cId="572277955" sldId="303"/>
            <ac:graphicFrameMk id="5" creationId="{67B07E0B-2D68-69BE-1718-DC6B4D3A88FF}"/>
          </ac:graphicFrameMkLst>
        </pc:graphicFrameChg>
      </pc:sldChg>
    </pc:docChg>
  </pc:docChgLst>
  <pc:docChgLst>
    <pc:chgData name="Julia Wittmayer" userId="S::43603jwi@eur.nl::86a5bc3e-b2cf-44ce-b0d7-bbc387fad95d" providerId="AD" clId="Web-{812D3B80-04D6-DF8C-94DB-C286A8E09ACA}"/>
    <pc:docChg chg="modSld">
      <pc:chgData name="Julia Wittmayer" userId="S::43603jwi@eur.nl::86a5bc3e-b2cf-44ce-b0d7-bbc387fad95d" providerId="AD" clId="Web-{812D3B80-04D6-DF8C-94DB-C286A8E09ACA}" dt="2024-04-10T07:12:28.445" v="9"/>
      <pc:docMkLst>
        <pc:docMk/>
      </pc:docMkLst>
      <pc:sldChg chg="modNotes">
        <pc:chgData name="Julia Wittmayer" userId="S::43603jwi@eur.nl::86a5bc3e-b2cf-44ce-b0d7-bbc387fad95d" providerId="AD" clId="Web-{812D3B80-04D6-DF8C-94DB-C286A8E09ACA}" dt="2024-04-10T07:12:28.445" v="9"/>
        <pc:sldMkLst>
          <pc:docMk/>
          <pc:sldMk cId="4193646179" sldId="270"/>
        </pc:sldMkLst>
      </pc:sldChg>
    </pc:docChg>
  </pc:docChgLst>
  <pc:docChgLst>
    <pc:chgData name="Rachel Williams" userId="S::85921rwi@eur.nl::59f8e678-11d0-4b62-8e7b-56a7506ddd38" providerId="AD" clId="Web-{5BA4E035-B441-9EDA-0F9E-FD3BE2FAC319}"/>
    <pc:docChg chg="addSld delSld modSld">
      <pc:chgData name="Rachel Williams" userId="S::85921rwi@eur.nl::59f8e678-11d0-4b62-8e7b-56a7506ddd38" providerId="AD" clId="Web-{5BA4E035-B441-9EDA-0F9E-FD3BE2FAC319}" dt="2024-05-13T08:03:06.991" v="178" actId="20577"/>
      <pc:docMkLst>
        <pc:docMk/>
      </pc:docMkLst>
      <pc:sldChg chg="addCm">
        <pc:chgData name="Rachel Williams" userId="S::85921rwi@eur.nl::59f8e678-11d0-4b62-8e7b-56a7506ddd38" providerId="AD" clId="Web-{5BA4E035-B441-9EDA-0F9E-FD3BE2FAC319}" dt="2024-05-13T07:53:34.300" v="19"/>
        <pc:sldMkLst>
          <pc:docMk/>
          <pc:sldMk cId="3488492903" sldId="269"/>
        </pc:sldMkLst>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5BA4E035-B441-9EDA-0F9E-FD3BE2FAC319}" dt="2024-05-13T07:53:34.300" v="19"/>
              <pc2:cmMkLst xmlns:pc2="http://schemas.microsoft.com/office/powerpoint/2019/9/main/command">
                <pc:docMk/>
                <pc:sldMk cId="3488492903" sldId="269"/>
                <pc2:cmMk id="{1DFDC8B5-9ED6-47C8-9D49-2AB2FF10E259}"/>
              </pc2:cmMkLst>
            </pc226:cmChg>
          </p:ext>
        </pc:extLst>
      </pc:sldChg>
      <pc:sldChg chg="modSp">
        <pc:chgData name="Rachel Williams" userId="S::85921rwi@eur.nl::59f8e678-11d0-4b62-8e7b-56a7506ddd38" providerId="AD" clId="Web-{5BA4E035-B441-9EDA-0F9E-FD3BE2FAC319}" dt="2024-05-13T07:59:35.890" v="148" actId="20577"/>
        <pc:sldMkLst>
          <pc:docMk/>
          <pc:sldMk cId="4193646179" sldId="270"/>
        </pc:sldMkLst>
        <pc:spChg chg="mod">
          <ac:chgData name="Rachel Williams" userId="S::85921rwi@eur.nl::59f8e678-11d0-4b62-8e7b-56a7506ddd38" providerId="AD" clId="Web-{5BA4E035-B441-9EDA-0F9E-FD3BE2FAC319}" dt="2024-05-13T07:59:35.890" v="148" actId="20577"/>
          <ac:spMkLst>
            <pc:docMk/>
            <pc:sldMk cId="4193646179" sldId="270"/>
            <ac:spMk id="10" creationId="{56CFCA93-AFEF-7CB6-3A07-440D9D705D0A}"/>
          </ac:spMkLst>
        </pc:spChg>
      </pc:sldChg>
      <pc:sldChg chg="addSp delSp modSp addCm">
        <pc:chgData name="Rachel Williams" userId="S::85921rwi@eur.nl::59f8e678-11d0-4b62-8e7b-56a7506ddd38" providerId="AD" clId="Web-{5BA4E035-B441-9EDA-0F9E-FD3BE2FAC319}" dt="2024-05-13T07:57:43.433" v="100" actId="20577"/>
        <pc:sldMkLst>
          <pc:docMk/>
          <pc:sldMk cId="2755172411" sldId="272"/>
        </pc:sldMkLst>
        <pc:spChg chg="del mod">
          <ac:chgData name="Rachel Williams" userId="S::85921rwi@eur.nl::59f8e678-11d0-4b62-8e7b-56a7506ddd38" providerId="AD" clId="Web-{5BA4E035-B441-9EDA-0F9E-FD3BE2FAC319}" dt="2024-05-13T07:55:24.679" v="75"/>
          <ac:spMkLst>
            <pc:docMk/>
            <pc:sldMk cId="2755172411" sldId="272"/>
            <ac:spMk id="3" creationId="{A9DB4E66-E3C3-F96D-A618-A0682A695E6A}"/>
          </ac:spMkLst>
        </pc:spChg>
        <pc:spChg chg="del mod">
          <ac:chgData name="Rachel Williams" userId="S::85921rwi@eur.nl::59f8e678-11d0-4b62-8e7b-56a7506ddd38" providerId="AD" clId="Web-{5BA4E035-B441-9EDA-0F9E-FD3BE2FAC319}" dt="2024-05-13T07:55:20.225" v="73"/>
          <ac:spMkLst>
            <pc:docMk/>
            <pc:sldMk cId="2755172411" sldId="272"/>
            <ac:spMk id="8" creationId="{A3563B15-DA4A-CF33-590B-F85D7CC2AC0D}"/>
          </ac:spMkLst>
        </pc:spChg>
        <pc:spChg chg="del mod">
          <ac:chgData name="Rachel Williams" userId="S::85921rwi@eur.nl::59f8e678-11d0-4b62-8e7b-56a7506ddd38" providerId="AD" clId="Web-{5BA4E035-B441-9EDA-0F9E-FD3BE2FAC319}" dt="2024-05-13T07:55:22.788" v="74"/>
          <ac:spMkLst>
            <pc:docMk/>
            <pc:sldMk cId="2755172411" sldId="272"/>
            <ac:spMk id="10" creationId="{F239249B-ABB5-D24A-68E8-981B13E2893F}"/>
          </ac:spMkLst>
        </pc:spChg>
        <pc:spChg chg="del mod">
          <ac:chgData name="Rachel Williams" userId="S::85921rwi@eur.nl::59f8e678-11d0-4b62-8e7b-56a7506ddd38" providerId="AD" clId="Web-{5BA4E035-B441-9EDA-0F9E-FD3BE2FAC319}" dt="2024-05-13T07:56:33.697" v="90"/>
          <ac:spMkLst>
            <pc:docMk/>
            <pc:sldMk cId="2755172411" sldId="272"/>
            <ac:spMk id="12" creationId="{F94BD20F-7831-061D-DA62-384AF2622D0B}"/>
          </ac:spMkLst>
        </pc:spChg>
        <pc:spChg chg="del mod">
          <ac:chgData name="Rachel Williams" userId="S::85921rwi@eur.nl::59f8e678-11d0-4b62-8e7b-56a7506ddd38" providerId="AD" clId="Web-{5BA4E035-B441-9EDA-0F9E-FD3BE2FAC319}" dt="2024-05-13T07:55:25.882" v="76"/>
          <ac:spMkLst>
            <pc:docMk/>
            <pc:sldMk cId="2755172411" sldId="272"/>
            <ac:spMk id="14" creationId="{7FB1913A-AE24-DF52-B162-09FEA5AA988E}"/>
          </ac:spMkLst>
        </pc:spChg>
        <pc:spChg chg="del mod">
          <ac:chgData name="Rachel Williams" userId="S::85921rwi@eur.nl::59f8e678-11d0-4b62-8e7b-56a7506ddd38" providerId="AD" clId="Web-{5BA4E035-B441-9EDA-0F9E-FD3BE2FAC319}" dt="2024-05-13T07:56:34.993" v="91"/>
          <ac:spMkLst>
            <pc:docMk/>
            <pc:sldMk cId="2755172411" sldId="272"/>
            <ac:spMk id="15" creationId="{C185A216-3BF1-755F-EA98-4264549E295B}"/>
          </ac:spMkLst>
        </pc:spChg>
        <pc:graphicFrameChg chg="add mod modGraphic">
          <ac:chgData name="Rachel Williams" userId="S::85921rwi@eur.nl::59f8e678-11d0-4b62-8e7b-56a7506ddd38" providerId="AD" clId="Web-{5BA4E035-B441-9EDA-0F9E-FD3BE2FAC319}" dt="2024-05-13T07:57:43.433" v="100" actId="20577"/>
          <ac:graphicFrameMkLst>
            <pc:docMk/>
            <pc:sldMk cId="2755172411" sldId="272"/>
            <ac:graphicFrameMk id="4" creationId="{BA8FB007-3CCE-BD26-B45D-85568A99C485}"/>
          </ac:graphicFrameMkLst>
        </pc:graphicFrameChg>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5BA4E035-B441-9EDA-0F9E-FD3BE2FAC319}" dt="2024-05-13T07:52:17.547" v="1"/>
              <pc2:cmMkLst xmlns:pc2="http://schemas.microsoft.com/office/powerpoint/2019/9/main/command">
                <pc:docMk/>
                <pc:sldMk cId="2755172411" sldId="272"/>
                <pc2:cmMk id="{A6202167-211B-4253-8C05-6C8528D15FE3}"/>
              </pc2:cmMkLst>
            </pc226:cmChg>
          </p:ext>
        </pc:extLst>
      </pc:sldChg>
      <pc:sldChg chg="del">
        <pc:chgData name="Rachel Williams" userId="S::85921rwi@eur.nl::59f8e678-11d0-4b62-8e7b-56a7506ddd38" providerId="AD" clId="Web-{5BA4E035-B441-9EDA-0F9E-FD3BE2FAC319}" dt="2024-05-13T07:52:45.501" v="2"/>
        <pc:sldMkLst>
          <pc:docMk/>
          <pc:sldMk cId="4290098490" sldId="281"/>
        </pc:sldMkLst>
      </pc:sldChg>
      <pc:sldChg chg="del">
        <pc:chgData name="Rachel Williams" userId="S::85921rwi@eur.nl::59f8e678-11d0-4b62-8e7b-56a7506ddd38" providerId="AD" clId="Web-{5BA4E035-B441-9EDA-0F9E-FD3BE2FAC319}" dt="2024-05-13T07:52:47.970" v="4"/>
        <pc:sldMkLst>
          <pc:docMk/>
          <pc:sldMk cId="3852816336" sldId="282"/>
        </pc:sldMkLst>
      </pc:sldChg>
      <pc:sldChg chg="del">
        <pc:chgData name="Rachel Williams" userId="S::85921rwi@eur.nl::59f8e678-11d0-4b62-8e7b-56a7506ddd38" providerId="AD" clId="Web-{5BA4E035-B441-9EDA-0F9E-FD3BE2FAC319}" dt="2024-05-13T07:52:49.658" v="6"/>
        <pc:sldMkLst>
          <pc:docMk/>
          <pc:sldMk cId="2222584674" sldId="283"/>
        </pc:sldMkLst>
      </pc:sldChg>
      <pc:sldChg chg="del">
        <pc:chgData name="Rachel Williams" userId="S::85921rwi@eur.nl::59f8e678-11d0-4b62-8e7b-56a7506ddd38" providerId="AD" clId="Web-{5BA4E035-B441-9EDA-0F9E-FD3BE2FAC319}" dt="2024-05-13T07:52:46.142" v="3"/>
        <pc:sldMkLst>
          <pc:docMk/>
          <pc:sldMk cId="1199822359" sldId="285"/>
        </pc:sldMkLst>
      </pc:sldChg>
      <pc:sldChg chg="del">
        <pc:chgData name="Rachel Williams" userId="S::85921rwi@eur.nl::59f8e678-11d0-4b62-8e7b-56a7506ddd38" providerId="AD" clId="Web-{5BA4E035-B441-9EDA-0F9E-FD3BE2FAC319}" dt="2024-05-13T07:52:48.814" v="5"/>
        <pc:sldMkLst>
          <pc:docMk/>
          <pc:sldMk cId="1228994939" sldId="286"/>
        </pc:sldMkLst>
      </pc:sldChg>
      <pc:sldChg chg="del">
        <pc:chgData name="Rachel Williams" userId="S::85921rwi@eur.nl::59f8e678-11d0-4b62-8e7b-56a7506ddd38" providerId="AD" clId="Web-{5BA4E035-B441-9EDA-0F9E-FD3BE2FAC319}" dt="2024-05-13T07:52:50.298" v="7"/>
        <pc:sldMkLst>
          <pc:docMk/>
          <pc:sldMk cId="1168569358" sldId="287"/>
        </pc:sldMkLst>
      </pc:sldChg>
      <pc:sldChg chg="delSp">
        <pc:chgData name="Rachel Williams" userId="S::85921rwi@eur.nl::59f8e678-11d0-4b62-8e7b-56a7506ddd38" providerId="AD" clId="Web-{5BA4E035-B441-9EDA-0F9E-FD3BE2FAC319}" dt="2024-05-13T07:51:38.077" v="0"/>
        <pc:sldMkLst>
          <pc:docMk/>
          <pc:sldMk cId="4225593432" sldId="289"/>
        </pc:sldMkLst>
        <pc:spChg chg="del">
          <ac:chgData name="Rachel Williams" userId="S::85921rwi@eur.nl::59f8e678-11d0-4b62-8e7b-56a7506ddd38" providerId="AD" clId="Web-{5BA4E035-B441-9EDA-0F9E-FD3BE2FAC319}" dt="2024-05-13T07:51:38.077" v="0"/>
          <ac:spMkLst>
            <pc:docMk/>
            <pc:sldMk cId="4225593432" sldId="289"/>
            <ac:spMk id="5" creationId="{0F74B6CB-13E6-8EAD-9253-96469FBF4D3B}"/>
          </ac:spMkLst>
        </pc:spChg>
      </pc:sldChg>
      <pc:sldChg chg="modSp">
        <pc:chgData name="Rachel Williams" userId="S::85921rwi@eur.nl::59f8e678-11d0-4b62-8e7b-56a7506ddd38" providerId="AD" clId="Web-{5BA4E035-B441-9EDA-0F9E-FD3BE2FAC319}" dt="2024-05-13T07:59:17.968" v="138" actId="20577"/>
        <pc:sldMkLst>
          <pc:docMk/>
          <pc:sldMk cId="1698527767" sldId="296"/>
        </pc:sldMkLst>
        <pc:spChg chg="mod">
          <ac:chgData name="Rachel Williams" userId="S::85921rwi@eur.nl::59f8e678-11d0-4b62-8e7b-56a7506ddd38" providerId="AD" clId="Web-{5BA4E035-B441-9EDA-0F9E-FD3BE2FAC319}" dt="2024-05-13T07:59:17.968" v="138" actId="20577"/>
          <ac:spMkLst>
            <pc:docMk/>
            <pc:sldMk cId="1698527767" sldId="296"/>
            <ac:spMk id="10" creationId="{56CFCA93-AFEF-7CB6-3A07-440D9D705D0A}"/>
          </ac:spMkLst>
        </pc:spChg>
      </pc:sldChg>
      <pc:sldChg chg="modSp add replId modNotes">
        <pc:chgData name="Rachel Williams" userId="S::85921rwi@eur.nl::59f8e678-11d0-4b62-8e7b-56a7506ddd38" providerId="AD" clId="Web-{5BA4E035-B441-9EDA-0F9E-FD3BE2FAC319}" dt="2024-05-13T08:03:06.991" v="178" actId="20577"/>
        <pc:sldMkLst>
          <pc:docMk/>
          <pc:sldMk cId="3900681359" sldId="301"/>
        </pc:sldMkLst>
        <pc:spChg chg="mod">
          <ac:chgData name="Rachel Williams" userId="S::85921rwi@eur.nl::59f8e678-11d0-4b62-8e7b-56a7506ddd38" providerId="AD" clId="Web-{5BA4E035-B441-9EDA-0F9E-FD3BE2FAC319}" dt="2024-05-13T07:59:48.281" v="150" actId="20577"/>
          <ac:spMkLst>
            <pc:docMk/>
            <pc:sldMk cId="3900681359" sldId="301"/>
            <ac:spMk id="2" creationId="{5C1B9947-B86C-A6B2-332F-1B45678EDAFF}"/>
          </ac:spMkLst>
        </pc:spChg>
        <pc:spChg chg="mod">
          <ac:chgData name="Rachel Williams" userId="S::85921rwi@eur.nl::59f8e678-11d0-4b62-8e7b-56a7506ddd38" providerId="AD" clId="Web-{5BA4E035-B441-9EDA-0F9E-FD3BE2FAC319}" dt="2024-05-13T08:03:06.991" v="178" actId="20577"/>
          <ac:spMkLst>
            <pc:docMk/>
            <pc:sldMk cId="3900681359" sldId="301"/>
            <ac:spMk id="10" creationId="{56CFCA93-AFEF-7CB6-3A07-440D9D705D0A}"/>
          </ac:spMkLst>
        </pc:spChg>
      </pc:sldChg>
    </pc:docChg>
  </pc:docChgLst>
  <pc:docChgLst>
    <pc:chgData name="Rachel Williams" userId="S::85921rwi@eur.nl::59f8e678-11d0-4b62-8e7b-56a7506ddd38" providerId="AD" clId="Web-{FA75F338-FDA2-ED97-72B4-272A0603A7D6}"/>
    <pc:docChg chg="modSld">
      <pc:chgData name="Rachel Williams" userId="S::85921rwi@eur.nl::59f8e678-11d0-4b62-8e7b-56a7506ddd38" providerId="AD" clId="Web-{FA75F338-FDA2-ED97-72B4-272A0603A7D6}" dt="2024-06-21T13:10:55.483" v="13" actId="14100"/>
      <pc:docMkLst>
        <pc:docMk/>
      </pc:docMkLst>
      <pc:sldChg chg="delSp modCm">
        <pc:chgData name="Rachel Williams" userId="S::85921rwi@eur.nl::59f8e678-11d0-4b62-8e7b-56a7506ddd38" providerId="AD" clId="Web-{FA75F338-FDA2-ED97-72B4-272A0603A7D6}" dt="2024-06-21T13:10:06.403" v="1"/>
        <pc:sldMkLst>
          <pc:docMk/>
          <pc:sldMk cId="3488492903" sldId="269"/>
        </pc:sldMkLst>
        <pc:picChg chg="del">
          <ac:chgData name="Rachel Williams" userId="S::85921rwi@eur.nl::59f8e678-11d0-4b62-8e7b-56a7506ddd38" providerId="AD" clId="Web-{FA75F338-FDA2-ED97-72B4-272A0603A7D6}" dt="2024-06-21T13:10:02.465" v="0"/>
          <ac:picMkLst>
            <pc:docMk/>
            <pc:sldMk cId="3488492903" sldId="269"/>
            <ac:picMk id="7" creationId="{AB8B734E-456D-5CB0-5E3A-0C33E2586E4A}"/>
          </ac:picMkLst>
        </pc:picChg>
        <pc:extLst>
          <p:ext xmlns:p="http://schemas.openxmlformats.org/presentationml/2006/main" uri="{D6D511B9-2390-475A-947B-AFAB55BFBCF1}">
            <pc226:cmChg xmlns:pc226="http://schemas.microsoft.com/office/powerpoint/2022/06/main/command" chg="mod">
              <pc226:chgData name="Rachel Williams" userId="S::85921rwi@eur.nl::59f8e678-11d0-4b62-8e7b-56a7506ddd38" providerId="AD" clId="Web-{FA75F338-FDA2-ED97-72B4-272A0603A7D6}" dt="2024-06-21T13:10:06.403" v="1"/>
              <pc2:cmMkLst xmlns:pc2="http://schemas.microsoft.com/office/powerpoint/2019/9/main/command">
                <pc:docMk/>
                <pc:sldMk cId="3488492903" sldId="269"/>
                <pc2:cmMk id="{1DFDC8B5-9ED6-47C8-9D49-2AB2FF10E259}"/>
              </pc2:cmMkLst>
            </pc226:cmChg>
          </p:ext>
        </pc:extLst>
      </pc:sldChg>
      <pc:sldChg chg="modSp">
        <pc:chgData name="Rachel Williams" userId="S::85921rwi@eur.nl::59f8e678-11d0-4b62-8e7b-56a7506ddd38" providerId="AD" clId="Web-{FA75F338-FDA2-ED97-72B4-272A0603A7D6}" dt="2024-06-21T13:10:22.435" v="5" actId="20577"/>
        <pc:sldMkLst>
          <pc:docMk/>
          <pc:sldMk cId="2755172411" sldId="272"/>
        </pc:sldMkLst>
        <pc:graphicFrameChg chg="modGraphic">
          <ac:chgData name="Rachel Williams" userId="S::85921rwi@eur.nl::59f8e678-11d0-4b62-8e7b-56a7506ddd38" providerId="AD" clId="Web-{FA75F338-FDA2-ED97-72B4-272A0603A7D6}" dt="2024-06-21T13:10:22.435" v="5" actId="20577"/>
          <ac:graphicFrameMkLst>
            <pc:docMk/>
            <pc:sldMk cId="2755172411" sldId="272"/>
            <ac:graphicFrameMk id="4" creationId="{BA8FB007-3CCE-BD26-B45D-85568A99C485}"/>
          </ac:graphicFrameMkLst>
        </pc:graphicFrameChg>
      </pc:sldChg>
      <pc:sldChg chg="modSp">
        <pc:chgData name="Rachel Williams" userId="S::85921rwi@eur.nl::59f8e678-11d0-4b62-8e7b-56a7506ddd38" providerId="AD" clId="Web-{FA75F338-FDA2-ED97-72B4-272A0603A7D6}" dt="2024-06-21T13:10:46.389" v="12"/>
        <pc:sldMkLst>
          <pc:docMk/>
          <pc:sldMk cId="3544512467" sldId="293"/>
        </pc:sldMkLst>
        <pc:graphicFrameChg chg="mod modGraphic">
          <ac:chgData name="Rachel Williams" userId="S::85921rwi@eur.nl::59f8e678-11d0-4b62-8e7b-56a7506ddd38" providerId="AD" clId="Web-{FA75F338-FDA2-ED97-72B4-272A0603A7D6}" dt="2024-06-21T13:10:46.389" v="12"/>
          <ac:graphicFrameMkLst>
            <pc:docMk/>
            <pc:sldMk cId="3544512467" sldId="293"/>
            <ac:graphicFrameMk id="7" creationId="{E386DACE-A828-4F2F-972D-CA1309C8318B}"/>
          </ac:graphicFrameMkLst>
        </pc:graphicFrameChg>
      </pc:sldChg>
      <pc:sldChg chg="modSp">
        <pc:chgData name="Rachel Williams" userId="S::85921rwi@eur.nl::59f8e678-11d0-4b62-8e7b-56a7506ddd38" providerId="AD" clId="Web-{FA75F338-FDA2-ED97-72B4-272A0603A7D6}" dt="2024-06-21T13:10:33.591" v="6" actId="1076"/>
        <pc:sldMkLst>
          <pc:docMk/>
          <pc:sldMk cId="927316415" sldId="297"/>
        </pc:sldMkLst>
        <pc:spChg chg="mod">
          <ac:chgData name="Rachel Williams" userId="S::85921rwi@eur.nl::59f8e678-11d0-4b62-8e7b-56a7506ddd38" providerId="AD" clId="Web-{FA75F338-FDA2-ED97-72B4-272A0603A7D6}" dt="2024-06-21T13:10:33.591" v="6" actId="1076"/>
          <ac:spMkLst>
            <pc:docMk/>
            <pc:sldMk cId="927316415" sldId="297"/>
            <ac:spMk id="6" creationId="{F71DABB0-EF6C-8BA3-A13D-82928E93AED8}"/>
          </ac:spMkLst>
        </pc:spChg>
      </pc:sldChg>
      <pc:sldChg chg="modSp">
        <pc:chgData name="Rachel Williams" userId="S::85921rwi@eur.nl::59f8e678-11d0-4b62-8e7b-56a7506ddd38" providerId="AD" clId="Web-{FA75F338-FDA2-ED97-72B4-272A0603A7D6}" dt="2024-06-21T13:10:55.483" v="13" actId="14100"/>
        <pc:sldMkLst>
          <pc:docMk/>
          <pc:sldMk cId="1458668165" sldId="302"/>
        </pc:sldMkLst>
        <pc:spChg chg="mod">
          <ac:chgData name="Rachel Williams" userId="S::85921rwi@eur.nl::59f8e678-11d0-4b62-8e7b-56a7506ddd38" providerId="AD" clId="Web-{FA75F338-FDA2-ED97-72B4-272A0603A7D6}" dt="2024-06-21T13:10:55.483" v="13" actId="14100"/>
          <ac:spMkLst>
            <pc:docMk/>
            <pc:sldMk cId="1458668165" sldId="302"/>
            <ac:spMk id="7" creationId="{C13BC46B-D49E-8224-D830-73F55091B58D}"/>
          </ac:spMkLst>
        </pc:spChg>
      </pc:sldChg>
    </pc:docChg>
  </pc:docChgLst>
  <pc:docChgLst>
    <pc:chgData name="Rachel Williams" userId="S::85921rwi@eur.nl::59f8e678-11d0-4b62-8e7b-56a7506ddd38" providerId="AD" clId="Web-{D3253CA7-86E0-323E-6DF9-B42B594BB951}"/>
    <pc:docChg chg="addSld delSld modSld sldOrd">
      <pc:chgData name="Rachel Williams" userId="S::85921rwi@eur.nl::59f8e678-11d0-4b62-8e7b-56a7506ddd38" providerId="AD" clId="Web-{D3253CA7-86E0-323E-6DF9-B42B594BB951}" dt="2024-03-25T11:34:24.901" v="1378" actId="1076"/>
      <pc:docMkLst>
        <pc:docMk/>
      </pc:docMkLst>
      <pc:sldChg chg="addSp modSp ord">
        <pc:chgData name="Rachel Williams" userId="S::85921rwi@eur.nl::59f8e678-11d0-4b62-8e7b-56a7506ddd38" providerId="AD" clId="Web-{D3253CA7-86E0-323E-6DF9-B42B594BB951}" dt="2024-03-25T10:41:55.960" v="431"/>
        <pc:sldMkLst>
          <pc:docMk/>
          <pc:sldMk cId="0" sldId="256"/>
        </pc:sldMkLst>
        <pc:spChg chg="mod">
          <ac:chgData name="Rachel Williams" userId="S::85921rwi@eur.nl::59f8e678-11d0-4b62-8e7b-56a7506ddd38" providerId="AD" clId="Web-{D3253CA7-86E0-323E-6DF9-B42B594BB951}" dt="2024-03-25T10:31:40.859" v="283" actId="20577"/>
          <ac:spMkLst>
            <pc:docMk/>
            <pc:sldMk cId="0" sldId="256"/>
            <ac:spMk id="4" creationId="{8350C933-05E0-2A44-846D-86C0B4800747}"/>
          </ac:spMkLst>
        </pc:spChg>
        <pc:spChg chg="add mod">
          <ac:chgData name="Rachel Williams" userId="S::85921rwi@eur.nl::59f8e678-11d0-4b62-8e7b-56a7506ddd38" providerId="AD" clId="Web-{D3253CA7-86E0-323E-6DF9-B42B594BB951}" dt="2024-03-25T10:36:34.995" v="361" actId="20577"/>
          <ac:spMkLst>
            <pc:docMk/>
            <pc:sldMk cId="0" sldId="256"/>
            <ac:spMk id="5" creationId="{C2D7C41D-2F84-7BBF-DBBC-E9D5081D607E}"/>
          </ac:spMkLst>
        </pc:spChg>
        <pc:spChg chg="add mod ord">
          <ac:chgData name="Rachel Williams" userId="S::85921rwi@eur.nl::59f8e678-11d0-4b62-8e7b-56a7506ddd38" providerId="AD" clId="Web-{D3253CA7-86E0-323E-6DF9-B42B594BB951}" dt="2024-03-25T10:28:33.196" v="224"/>
          <ac:spMkLst>
            <pc:docMk/>
            <pc:sldMk cId="0" sldId="256"/>
            <ac:spMk id="7" creationId="{06E41B7A-419A-0819-DA8E-73000324764A}"/>
          </ac:spMkLst>
        </pc:spChg>
        <pc:picChg chg="add mod">
          <ac:chgData name="Rachel Williams" userId="S::85921rwi@eur.nl::59f8e678-11d0-4b62-8e7b-56a7506ddd38" providerId="AD" clId="Web-{D3253CA7-86E0-323E-6DF9-B42B594BB951}" dt="2024-03-25T10:41:55.960" v="431"/>
          <ac:picMkLst>
            <pc:docMk/>
            <pc:sldMk cId="0" sldId="256"/>
            <ac:picMk id="6" creationId="{6C6A1A98-9553-1C8D-6EAE-EAC716D17BD8}"/>
          </ac:picMkLst>
        </pc:picChg>
      </pc:sldChg>
      <pc:sldChg chg="addSp delSp modSp">
        <pc:chgData name="Rachel Williams" userId="S::85921rwi@eur.nl::59f8e678-11d0-4b62-8e7b-56a7506ddd38" providerId="AD" clId="Web-{D3253CA7-86E0-323E-6DF9-B42B594BB951}" dt="2024-03-25T10:47:28.878" v="479" actId="1076"/>
        <pc:sldMkLst>
          <pc:docMk/>
          <pc:sldMk cId="0" sldId="268"/>
        </pc:sldMkLst>
        <pc:spChg chg="mod">
          <ac:chgData name="Rachel Williams" userId="S::85921rwi@eur.nl::59f8e678-11d0-4b62-8e7b-56a7506ddd38" providerId="AD" clId="Web-{D3253CA7-86E0-323E-6DF9-B42B594BB951}" dt="2024-03-25T10:17:20.656" v="143" actId="1076"/>
          <ac:spMkLst>
            <pc:docMk/>
            <pc:sldMk cId="0" sldId="268"/>
            <ac:spMk id="3" creationId="{C59881F9-7A5B-DC68-732E-2A2A39F04E5C}"/>
          </ac:spMkLst>
        </pc:spChg>
        <pc:spChg chg="add mod">
          <ac:chgData name="Rachel Williams" userId="S::85921rwi@eur.nl::59f8e678-11d0-4b62-8e7b-56a7506ddd38" providerId="AD" clId="Web-{D3253CA7-86E0-323E-6DF9-B42B594BB951}" dt="2024-03-25T10:47:17.581" v="476" actId="1076"/>
          <ac:spMkLst>
            <pc:docMk/>
            <pc:sldMk cId="0" sldId="268"/>
            <ac:spMk id="4" creationId="{CE5CC98B-7460-090D-1A3D-E4C08E00C6B8}"/>
          </ac:spMkLst>
        </pc:spChg>
        <pc:spChg chg="mod">
          <ac:chgData name="Rachel Williams" userId="S::85921rwi@eur.nl::59f8e678-11d0-4b62-8e7b-56a7506ddd38" providerId="AD" clId="Web-{D3253CA7-86E0-323E-6DF9-B42B594BB951}" dt="2024-03-25T10:17:20.672" v="144" actId="1076"/>
          <ac:spMkLst>
            <pc:docMk/>
            <pc:sldMk cId="0" sldId="268"/>
            <ac:spMk id="6" creationId="{9260E08E-18C5-FE7C-1008-CF7225C3FA4F}"/>
          </ac:spMkLst>
        </pc:spChg>
        <pc:spChg chg="mod">
          <ac:chgData name="Rachel Williams" userId="S::85921rwi@eur.nl::59f8e678-11d0-4b62-8e7b-56a7506ddd38" providerId="AD" clId="Web-{D3253CA7-86E0-323E-6DF9-B42B594BB951}" dt="2024-03-25T10:47:23.674" v="478" actId="20577"/>
          <ac:spMkLst>
            <pc:docMk/>
            <pc:sldMk cId="0" sldId="268"/>
            <ac:spMk id="10" creationId="{06EE052F-570F-C7D6-23D2-6E47E6776877}"/>
          </ac:spMkLst>
        </pc:spChg>
        <pc:spChg chg="del mod">
          <ac:chgData name="Rachel Williams" userId="S::85921rwi@eur.nl::59f8e678-11d0-4b62-8e7b-56a7506ddd38" providerId="AD" clId="Web-{D3253CA7-86E0-323E-6DF9-B42B594BB951}" dt="2024-03-25T10:13:14.991" v="100"/>
          <ac:spMkLst>
            <pc:docMk/>
            <pc:sldMk cId="0" sldId="268"/>
            <ac:spMk id="12" creationId="{F995EFAB-D6AD-20F2-18D8-54D2B039A1BB}"/>
          </ac:spMkLst>
        </pc:spChg>
        <pc:picChg chg="add mod">
          <ac:chgData name="Rachel Williams" userId="S::85921rwi@eur.nl::59f8e678-11d0-4b62-8e7b-56a7506ddd38" providerId="AD" clId="Web-{D3253CA7-86E0-323E-6DF9-B42B594BB951}" dt="2024-03-25T10:17:23.656" v="145" actId="1076"/>
          <ac:picMkLst>
            <pc:docMk/>
            <pc:sldMk cId="0" sldId="268"/>
            <ac:picMk id="2" creationId="{46EA78B3-3828-A89C-F341-B29585C4C664}"/>
          </ac:picMkLst>
        </pc:picChg>
        <pc:picChg chg="add mod ord">
          <ac:chgData name="Rachel Williams" userId="S::85921rwi@eur.nl::59f8e678-11d0-4b62-8e7b-56a7506ddd38" providerId="AD" clId="Web-{D3253CA7-86E0-323E-6DF9-B42B594BB951}" dt="2024-03-25T10:47:28.878" v="479" actId="1076"/>
          <ac:picMkLst>
            <pc:docMk/>
            <pc:sldMk cId="0" sldId="268"/>
            <ac:picMk id="7" creationId="{23208EB5-F891-FBD0-5FFE-EBC1C595BCC4}"/>
          </ac:picMkLst>
        </pc:picChg>
        <pc:cxnChg chg="add mod">
          <ac:chgData name="Rachel Williams" userId="S::85921rwi@eur.nl::59f8e678-11d0-4b62-8e7b-56a7506ddd38" providerId="AD" clId="Web-{D3253CA7-86E0-323E-6DF9-B42B594BB951}" dt="2024-03-25T10:20:19.819" v="180"/>
          <ac:cxnSpMkLst>
            <pc:docMk/>
            <pc:sldMk cId="0" sldId="268"/>
            <ac:cxnSpMk id="8" creationId="{A1F2CB55-5C43-0453-CE12-C7EDFABFCA07}"/>
          </ac:cxnSpMkLst>
        </pc:cxnChg>
        <pc:cxnChg chg="add mod">
          <ac:chgData name="Rachel Williams" userId="S::85921rwi@eur.nl::59f8e678-11d0-4b62-8e7b-56a7506ddd38" providerId="AD" clId="Web-{D3253CA7-86E0-323E-6DF9-B42B594BB951}" dt="2024-03-25T10:20:54.742" v="184" actId="14100"/>
          <ac:cxnSpMkLst>
            <pc:docMk/>
            <pc:sldMk cId="0" sldId="268"/>
            <ac:cxnSpMk id="9" creationId="{51765493-F1FA-33B5-8BC6-2A2541B032D1}"/>
          </ac:cxnSpMkLst>
        </pc:cxnChg>
      </pc:sldChg>
      <pc:sldChg chg="addSp delSp modSp">
        <pc:chgData name="Rachel Williams" userId="S::85921rwi@eur.nl::59f8e678-11d0-4b62-8e7b-56a7506ddd38" providerId="AD" clId="Web-{D3253CA7-86E0-323E-6DF9-B42B594BB951}" dt="2024-03-25T11:34:24.901" v="1378" actId="1076"/>
        <pc:sldMkLst>
          <pc:docMk/>
          <pc:sldMk cId="3488492903" sldId="269"/>
        </pc:sldMkLst>
        <pc:spChg chg="mod">
          <ac:chgData name="Rachel Williams" userId="S::85921rwi@eur.nl::59f8e678-11d0-4b62-8e7b-56a7506ddd38" providerId="AD" clId="Web-{D3253CA7-86E0-323E-6DF9-B42B594BB951}" dt="2024-03-25T11:18:03.366" v="1105" actId="20577"/>
          <ac:spMkLst>
            <pc:docMk/>
            <pc:sldMk cId="3488492903" sldId="269"/>
            <ac:spMk id="4" creationId="{F4DC7E98-806F-0348-D3A7-48CEE44BDF0D}"/>
          </ac:spMkLst>
        </pc:spChg>
        <pc:picChg chg="add mod">
          <ac:chgData name="Rachel Williams" userId="S::85921rwi@eur.nl::59f8e678-11d0-4b62-8e7b-56a7506ddd38" providerId="AD" clId="Web-{D3253CA7-86E0-323E-6DF9-B42B594BB951}" dt="2024-03-25T10:52:09.357" v="630" actId="1076"/>
          <ac:picMkLst>
            <pc:docMk/>
            <pc:sldMk cId="3488492903" sldId="269"/>
            <ac:picMk id="2" creationId="{FDE3B7F6-9004-0884-718E-287B51A97152}"/>
          </ac:picMkLst>
        </pc:picChg>
        <pc:picChg chg="add mod">
          <ac:chgData name="Rachel Williams" userId="S::85921rwi@eur.nl::59f8e678-11d0-4b62-8e7b-56a7506ddd38" providerId="AD" clId="Web-{D3253CA7-86E0-323E-6DF9-B42B594BB951}" dt="2024-03-25T10:52:43.545" v="636" actId="1076"/>
          <ac:picMkLst>
            <pc:docMk/>
            <pc:sldMk cId="3488492903" sldId="269"/>
            <ac:picMk id="5" creationId="{B13C41E9-B7D3-6DCB-238E-4F14C7F7823D}"/>
          </ac:picMkLst>
        </pc:picChg>
        <pc:picChg chg="add del mod">
          <ac:chgData name="Rachel Williams" userId="S::85921rwi@eur.nl::59f8e678-11d0-4b62-8e7b-56a7506ddd38" providerId="AD" clId="Web-{D3253CA7-86E0-323E-6DF9-B42B594BB951}" dt="2024-03-25T11:13:43.560" v="1028"/>
          <ac:picMkLst>
            <pc:docMk/>
            <pc:sldMk cId="3488492903" sldId="269"/>
            <ac:picMk id="6" creationId="{C17406E4-29A0-ECA7-01FC-175F902C6AB6}"/>
          </ac:picMkLst>
        </pc:picChg>
        <pc:picChg chg="add mod">
          <ac:chgData name="Rachel Williams" userId="S::85921rwi@eur.nl::59f8e678-11d0-4b62-8e7b-56a7506ddd38" providerId="AD" clId="Web-{D3253CA7-86E0-323E-6DF9-B42B594BB951}" dt="2024-03-25T11:34:24.901" v="1378" actId="1076"/>
          <ac:picMkLst>
            <pc:docMk/>
            <pc:sldMk cId="3488492903" sldId="269"/>
            <ac:picMk id="7" creationId="{AB8B734E-456D-5CB0-5E3A-0C33E2586E4A}"/>
          </ac:picMkLst>
        </pc:picChg>
        <pc:picChg chg="add mod">
          <ac:chgData name="Rachel Williams" userId="S::85921rwi@eur.nl::59f8e678-11d0-4b62-8e7b-56a7506ddd38" providerId="AD" clId="Web-{D3253CA7-86E0-323E-6DF9-B42B594BB951}" dt="2024-03-25T11:34:16.354" v="1375" actId="1076"/>
          <ac:picMkLst>
            <pc:docMk/>
            <pc:sldMk cId="3488492903" sldId="269"/>
            <ac:picMk id="8" creationId="{BE626C1B-D9E9-E8F9-8E6F-643EA4FF2661}"/>
          </ac:picMkLst>
        </pc:picChg>
      </pc:sldChg>
      <pc:sldChg chg="addSp delSp modSp ord">
        <pc:chgData name="Rachel Williams" userId="S::85921rwi@eur.nl::59f8e678-11d0-4b62-8e7b-56a7506ddd38" providerId="AD" clId="Web-{D3253CA7-86E0-323E-6DF9-B42B594BB951}" dt="2024-03-25T11:23:22.143" v="1241" actId="20577"/>
        <pc:sldMkLst>
          <pc:docMk/>
          <pc:sldMk cId="4193646179" sldId="270"/>
        </pc:sldMkLst>
        <pc:spChg chg="add mod">
          <ac:chgData name="Rachel Williams" userId="S::85921rwi@eur.nl::59f8e678-11d0-4b62-8e7b-56a7506ddd38" providerId="AD" clId="Web-{D3253CA7-86E0-323E-6DF9-B42B594BB951}" dt="2024-03-25T11:18:47.196" v="1123" actId="20577"/>
          <ac:spMkLst>
            <pc:docMk/>
            <pc:sldMk cId="4193646179" sldId="270"/>
            <ac:spMk id="2" creationId="{5C1B9947-B86C-A6B2-332F-1B45678EDAFF}"/>
          </ac:spMkLst>
        </pc:spChg>
        <pc:spChg chg="del mod">
          <ac:chgData name="Rachel Williams" userId="S::85921rwi@eur.nl::59f8e678-11d0-4b62-8e7b-56a7506ddd38" providerId="AD" clId="Web-{D3253CA7-86E0-323E-6DF9-B42B594BB951}" dt="2024-03-25T11:14:01.810" v="1030"/>
          <ac:spMkLst>
            <pc:docMk/>
            <pc:sldMk cId="4193646179" sldId="270"/>
            <ac:spMk id="6" creationId="{A70B53EC-995F-1580-9ABF-FCE95DAD0FBE}"/>
          </ac:spMkLst>
        </pc:spChg>
        <pc:spChg chg="mod">
          <ac:chgData name="Rachel Williams" userId="S::85921rwi@eur.nl::59f8e678-11d0-4b62-8e7b-56a7506ddd38" providerId="AD" clId="Web-{D3253CA7-86E0-323E-6DF9-B42B594BB951}" dt="2024-03-25T11:23:22.143" v="1241" actId="20577"/>
          <ac:spMkLst>
            <pc:docMk/>
            <pc:sldMk cId="4193646179" sldId="270"/>
            <ac:spMk id="10" creationId="{56CFCA93-AFEF-7CB6-3A07-440D9D705D0A}"/>
          </ac:spMkLst>
        </pc:spChg>
      </pc:sldChg>
      <pc:sldChg chg="addSp delSp modSp del">
        <pc:chgData name="Rachel Williams" userId="S::85921rwi@eur.nl::59f8e678-11d0-4b62-8e7b-56a7506ddd38" providerId="AD" clId="Web-{D3253CA7-86E0-323E-6DF9-B42B594BB951}" dt="2024-03-25T10:56:00.037" v="648"/>
        <pc:sldMkLst>
          <pc:docMk/>
          <pc:sldMk cId="1414691961" sldId="271"/>
        </pc:sldMkLst>
        <pc:spChg chg="del">
          <ac:chgData name="Rachel Williams" userId="S::85921rwi@eur.nl::59f8e678-11d0-4b62-8e7b-56a7506ddd38" providerId="AD" clId="Web-{D3253CA7-86E0-323E-6DF9-B42B594BB951}" dt="2024-03-25T10:55:31.676" v="642"/>
          <ac:spMkLst>
            <pc:docMk/>
            <pc:sldMk cId="1414691961" sldId="271"/>
            <ac:spMk id="4" creationId="{734231B0-72B5-8279-E142-718411AA6AEB}"/>
          </ac:spMkLst>
        </pc:spChg>
        <pc:spChg chg="add mod">
          <ac:chgData name="Rachel Williams" userId="S::85921rwi@eur.nl::59f8e678-11d0-4b62-8e7b-56a7506ddd38" providerId="AD" clId="Web-{D3253CA7-86E0-323E-6DF9-B42B594BB951}" dt="2024-03-25T10:55:31.676" v="642"/>
          <ac:spMkLst>
            <pc:docMk/>
            <pc:sldMk cId="1414691961" sldId="271"/>
            <ac:spMk id="6" creationId="{C9DE6E03-6BA1-061D-5675-609B410D8A50}"/>
          </ac:spMkLst>
        </pc:spChg>
        <pc:picChg chg="add del mod">
          <ac:chgData name="Rachel Williams" userId="S::85921rwi@eur.nl::59f8e678-11d0-4b62-8e7b-56a7506ddd38" providerId="AD" clId="Web-{D3253CA7-86E0-323E-6DF9-B42B594BB951}" dt="2024-03-25T10:55:47.896" v="646"/>
          <ac:picMkLst>
            <pc:docMk/>
            <pc:sldMk cId="1414691961" sldId="271"/>
            <ac:picMk id="2" creationId="{3D81A6B3-0A83-F8DB-CA7D-ECED20399BEF}"/>
          </ac:picMkLst>
        </pc:picChg>
      </pc:sldChg>
      <pc:sldChg chg="addSp delSp modSp ord">
        <pc:chgData name="Rachel Williams" userId="S::85921rwi@eur.nl::59f8e678-11d0-4b62-8e7b-56a7506ddd38" providerId="AD" clId="Web-{D3253CA7-86E0-323E-6DF9-B42B594BB951}" dt="2024-03-25T11:17:36.396" v="1104" actId="1076"/>
        <pc:sldMkLst>
          <pc:docMk/>
          <pc:sldMk cId="2755172411" sldId="272"/>
        </pc:sldMkLst>
        <pc:spChg chg="del">
          <ac:chgData name="Rachel Williams" userId="S::85921rwi@eur.nl::59f8e678-11d0-4b62-8e7b-56a7506ddd38" providerId="AD" clId="Web-{D3253CA7-86E0-323E-6DF9-B42B594BB951}" dt="2024-03-25T10:56:40.132" v="651"/>
          <ac:spMkLst>
            <pc:docMk/>
            <pc:sldMk cId="2755172411" sldId="272"/>
            <ac:spMk id="2" creationId="{D80850C7-5502-4CDF-5B47-BB5889A94CA4}"/>
          </ac:spMkLst>
        </pc:spChg>
        <pc:spChg chg="del mod">
          <ac:chgData name="Rachel Williams" userId="S::85921rwi@eur.nl::59f8e678-11d0-4b62-8e7b-56a7506ddd38" providerId="AD" clId="Web-{D3253CA7-86E0-323E-6DF9-B42B594BB951}" dt="2024-03-25T10:56:38.085" v="650"/>
          <ac:spMkLst>
            <pc:docMk/>
            <pc:sldMk cId="2755172411" sldId="272"/>
            <ac:spMk id="4" creationId="{245868DF-94F9-10D6-794E-AD37A6F40CD1}"/>
          </ac:spMkLst>
        </pc:spChg>
        <pc:spChg chg="mod">
          <ac:chgData name="Rachel Williams" userId="S::85921rwi@eur.nl::59f8e678-11d0-4b62-8e7b-56a7506ddd38" providerId="AD" clId="Web-{D3253CA7-86E0-323E-6DF9-B42B594BB951}" dt="2024-03-25T11:17:13.458" v="1099" actId="14100"/>
          <ac:spMkLst>
            <pc:docMk/>
            <pc:sldMk cId="2755172411" sldId="272"/>
            <ac:spMk id="5" creationId="{77BFF7E1-4E28-E0F1-09C3-0707233DFC98}"/>
          </ac:spMkLst>
        </pc:spChg>
        <pc:spChg chg="mod">
          <ac:chgData name="Rachel Williams" userId="S::85921rwi@eur.nl::59f8e678-11d0-4b62-8e7b-56a7506ddd38" providerId="AD" clId="Web-{D3253CA7-86E0-323E-6DF9-B42B594BB951}" dt="2024-03-25T11:17:19.052" v="1100" actId="1076"/>
          <ac:spMkLst>
            <pc:docMk/>
            <pc:sldMk cId="2755172411" sldId="272"/>
            <ac:spMk id="6" creationId="{AA83EE73-8453-FE7A-88A4-16CDC4949BC6}"/>
          </ac:spMkLst>
        </pc:spChg>
        <pc:graphicFrameChg chg="add del mod modGraphic">
          <ac:chgData name="Rachel Williams" userId="S::85921rwi@eur.nl::59f8e678-11d0-4b62-8e7b-56a7506ddd38" providerId="AD" clId="Web-{D3253CA7-86E0-323E-6DF9-B42B594BB951}" dt="2024-03-25T11:13:25.246" v="1025"/>
          <ac:graphicFrameMkLst>
            <pc:docMk/>
            <pc:sldMk cId="2755172411" sldId="272"/>
            <ac:graphicFrameMk id="8" creationId="{AA7FBD2E-21F9-2C9A-D6C4-4519213F4F70}"/>
          </ac:graphicFrameMkLst>
        </pc:graphicFrameChg>
        <pc:graphicFrameChg chg="add del mod modGraphic">
          <ac:chgData name="Rachel Williams" userId="S::85921rwi@eur.nl::59f8e678-11d0-4b62-8e7b-56a7506ddd38" providerId="AD" clId="Web-{D3253CA7-86E0-323E-6DF9-B42B594BB951}" dt="2024-03-25T11:10:45.928" v="969"/>
          <ac:graphicFrameMkLst>
            <pc:docMk/>
            <pc:sldMk cId="2755172411" sldId="272"/>
            <ac:graphicFrameMk id="9" creationId="{CD6F8B3A-0C23-B683-D484-118359A5876D}"/>
          </ac:graphicFrameMkLst>
        </pc:graphicFrameChg>
        <pc:graphicFrameChg chg="add mod modGraphic">
          <ac:chgData name="Rachel Williams" userId="S::85921rwi@eur.nl::59f8e678-11d0-4b62-8e7b-56a7506ddd38" providerId="AD" clId="Web-{D3253CA7-86E0-323E-6DF9-B42B594BB951}" dt="2024-03-25T11:17:36.396" v="1104" actId="1076"/>
          <ac:graphicFrameMkLst>
            <pc:docMk/>
            <pc:sldMk cId="2755172411" sldId="272"/>
            <ac:graphicFrameMk id="11" creationId="{C4C6D439-5587-DB26-8BA2-C8776E0F49EC}"/>
          </ac:graphicFrameMkLst>
        </pc:graphicFrameChg>
        <pc:picChg chg="add del mod">
          <ac:chgData name="Rachel Williams" userId="S::85921rwi@eur.nl::59f8e678-11d0-4b62-8e7b-56a7506ddd38" providerId="AD" clId="Web-{D3253CA7-86E0-323E-6DF9-B42B594BB951}" dt="2024-03-25T10:56:42.507" v="653"/>
          <ac:picMkLst>
            <pc:docMk/>
            <pc:sldMk cId="2755172411" sldId="272"/>
            <ac:picMk id="3" creationId="{E69B2BDB-ADAB-408D-CBE9-488F9D9B3557}"/>
          </ac:picMkLst>
        </pc:picChg>
      </pc:sldChg>
      <pc:sldChg chg="modSp ord">
        <pc:chgData name="Rachel Williams" userId="S::85921rwi@eur.nl::59f8e678-11d0-4b62-8e7b-56a7506ddd38" providerId="AD" clId="Web-{D3253CA7-86E0-323E-6DF9-B42B594BB951}" dt="2024-03-25T10:09:09.826" v="59"/>
        <pc:sldMkLst>
          <pc:docMk/>
          <pc:sldMk cId="1123049045" sldId="284"/>
        </pc:sldMkLst>
        <pc:spChg chg="mod">
          <ac:chgData name="Rachel Williams" userId="S::85921rwi@eur.nl::59f8e678-11d0-4b62-8e7b-56a7506ddd38" providerId="AD" clId="Web-{D3253CA7-86E0-323E-6DF9-B42B594BB951}" dt="2024-03-25T10:05:50.866" v="12" actId="1076"/>
          <ac:spMkLst>
            <pc:docMk/>
            <pc:sldMk cId="1123049045" sldId="284"/>
            <ac:spMk id="2" creationId="{2CB46867-6217-F9E9-D271-2734F16C64CC}"/>
          </ac:spMkLst>
        </pc:spChg>
        <pc:spChg chg="mod">
          <ac:chgData name="Rachel Williams" userId="S::85921rwi@eur.nl::59f8e678-11d0-4b62-8e7b-56a7506ddd38" providerId="AD" clId="Web-{D3253CA7-86E0-323E-6DF9-B42B594BB951}" dt="2024-03-25T10:05:34.318" v="8" actId="20577"/>
          <ac:spMkLst>
            <pc:docMk/>
            <pc:sldMk cId="1123049045" sldId="284"/>
            <ac:spMk id="4" creationId="{BDCC71CE-6D01-7C51-6CB7-61B5742AF590}"/>
          </ac:spMkLst>
        </pc:spChg>
      </pc:sldChg>
      <pc:sldChg chg="addSp delSp modSp">
        <pc:chgData name="Rachel Williams" userId="S::85921rwi@eur.nl::59f8e678-11d0-4b62-8e7b-56a7506ddd38" providerId="AD" clId="Web-{D3253CA7-86E0-323E-6DF9-B42B594BB951}" dt="2024-03-25T10:45:07.310" v="462" actId="20577"/>
        <pc:sldMkLst>
          <pc:docMk/>
          <pc:sldMk cId="2054585191" sldId="288"/>
        </pc:sldMkLst>
        <pc:spChg chg="del mod">
          <ac:chgData name="Rachel Williams" userId="S::85921rwi@eur.nl::59f8e678-11d0-4b62-8e7b-56a7506ddd38" providerId="AD" clId="Web-{D3253CA7-86E0-323E-6DF9-B42B594BB951}" dt="2024-03-25T10:37:58.217" v="391"/>
          <ac:spMkLst>
            <pc:docMk/>
            <pc:sldMk cId="2054585191" sldId="288"/>
            <ac:spMk id="2" creationId="{10C85DE4-BCED-C503-62F8-1C3A0E27D81C}"/>
          </ac:spMkLst>
        </pc:spChg>
        <pc:spChg chg="add del mod">
          <ac:chgData name="Rachel Williams" userId="S::85921rwi@eur.nl::59f8e678-11d0-4b62-8e7b-56a7506ddd38" providerId="AD" clId="Web-{D3253CA7-86E0-323E-6DF9-B42B594BB951}" dt="2024-03-25T10:43:58.370" v="449" actId="1076"/>
          <ac:spMkLst>
            <pc:docMk/>
            <pc:sldMk cId="2054585191" sldId="288"/>
            <ac:spMk id="5" creationId="{2994FF01-B9A2-3356-CB18-35EBEB18511D}"/>
          </ac:spMkLst>
        </pc:spChg>
        <pc:spChg chg="del mod">
          <ac:chgData name="Rachel Williams" userId="S::85921rwi@eur.nl::59f8e678-11d0-4b62-8e7b-56a7506ddd38" providerId="AD" clId="Web-{D3253CA7-86E0-323E-6DF9-B42B594BB951}" dt="2024-03-25T10:37:51.810" v="387"/>
          <ac:spMkLst>
            <pc:docMk/>
            <pc:sldMk cId="2054585191" sldId="288"/>
            <ac:spMk id="6" creationId="{9DE641FA-4BA6-349B-20A4-E9472FCD8485}"/>
          </ac:spMkLst>
        </pc:spChg>
        <pc:spChg chg="del mod">
          <ac:chgData name="Rachel Williams" userId="S::85921rwi@eur.nl::59f8e678-11d0-4b62-8e7b-56a7506ddd38" providerId="AD" clId="Web-{D3253CA7-86E0-323E-6DF9-B42B594BB951}" dt="2024-03-25T10:39:01.203" v="401"/>
          <ac:spMkLst>
            <pc:docMk/>
            <pc:sldMk cId="2054585191" sldId="288"/>
            <ac:spMk id="9" creationId="{A944453D-FBA0-244D-C361-FF35995572B4}"/>
          </ac:spMkLst>
        </pc:spChg>
        <pc:spChg chg="add">
          <ac:chgData name="Rachel Williams" userId="S::85921rwi@eur.nl::59f8e678-11d0-4b62-8e7b-56a7506ddd38" providerId="AD" clId="Web-{D3253CA7-86E0-323E-6DF9-B42B594BB951}" dt="2024-03-25T10:43:45.510" v="445"/>
          <ac:spMkLst>
            <pc:docMk/>
            <pc:sldMk cId="2054585191" sldId="288"/>
            <ac:spMk id="106" creationId="{B0E51C06-F4F4-DB40-E652-10DA7D842183}"/>
          </ac:spMkLst>
        </pc:spChg>
        <pc:spChg chg="add mod">
          <ac:chgData name="Rachel Williams" userId="S::85921rwi@eur.nl::59f8e678-11d0-4b62-8e7b-56a7506ddd38" providerId="AD" clId="Web-{D3253CA7-86E0-323E-6DF9-B42B594BB951}" dt="2024-03-25T10:45:07.310" v="462" actId="20577"/>
          <ac:spMkLst>
            <pc:docMk/>
            <pc:sldMk cId="2054585191" sldId="288"/>
            <ac:spMk id="110" creationId="{F662C831-AD78-2C73-85F9-57938C4E6877}"/>
          </ac:spMkLst>
        </pc:spChg>
        <pc:graphicFrameChg chg="add del mod modGraphic">
          <ac:chgData name="Rachel Williams" userId="S::85921rwi@eur.nl::59f8e678-11d0-4b62-8e7b-56a7506ddd38" providerId="AD" clId="Web-{D3253CA7-86E0-323E-6DF9-B42B594BB951}" dt="2024-03-25T10:43:54.183" v="448"/>
          <ac:graphicFrameMkLst>
            <pc:docMk/>
            <pc:sldMk cId="2054585191" sldId="288"/>
            <ac:graphicFrameMk id="7" creationId="{3742CB7D-6064-404F-FDC7-94923566C472}"/>
          </ac:graphicFrameMkLst>
        </pc:graphicFrameChg>
        <pc:picChg chg="add del mod">
          <ac:chgData name="Rachel Williams" userId="S::85921rwi@eur.nl::59f8e678-11d0-4b62-8e7b-56a7506ddd38" providerId="AD" clId="Web-{D3253CA7-86E0-323E-6DF9-B42B594BB951}" dt="2024-03-25T10:33:41.114" v="330"/>
          <ac:picMkLst>
            <pc:docMk/>
            <pc:sldMk cId="2054585191" sldId="288"/>
            <ac:picMk id="3" creationId="{2C044029-CD0B-2C57-1B79-174F019F3C1F}"/>
          </ac:picMkLst>
        </pc:picChg>
        <pc:picChg chg="del">
          <ac:chgData name="Rachel Williams" userId="S::85921rwi@eur.nl::59f8e678-11d0-4b62-8e7b-56a7506ddd38" providerId="AD" clId="Web-{D3253CA7-86E0-323E-6DF9-B42B594BB951}" dt="2024-03-25T10:25:34.174" v="212"/>
          <ac:picMkLst>
            <pc:docMk/>
            <pc:sldMk cId="2054585191" sldId="288"/>
            <ac:picMk id="4" creationId="{52D58E5A-2B49-C611-5ED8-F2B648989F64}"/>
          </ac:picMkLst>
        </pc:picChg>
      </pc:sldChg>
      <pc:sldChg chg="delSp modSp add ord replId">
        <pc:chgData name="Rachel Williams" userId="S::85921rwi@eur.nl::59f8e678-11d0-4b62-8e7b-56a7506ddd38" providerId="AD" clId="Web-{D3253CA7-86E0-323E-6DF9-B42B594BB951}" dt="2024-03-25T10:42:30.601" v="433" actId="1076"/>
        <pc:sldMkLst>
          <pc:docMk/>
          <pc:sldMk cId="4225593432" sldId="289"/>
        </pc:sldMkLst>
        <pc:spChg chg="mod">
          <ac:chgData name="Rachel Williams" userId="S::85921rwi@eur.nl::59f8e678-11d0-4b62-8e7b-56a7506ddd38" providerId="AD" clId="Web-{D3253CA7-86E0-323E-6DF9-B42B594BB951}" dt="2024-03-25T10:33:18.128" v="327" actId="1076"/>
          <ac:spMkLst>
            <pc:docMk/>
            <pc:sldMk cId="4225593432" sldId="289"/>
            <ac:spMk id="2" creationId="{2CB46867-6217-F9E9-D271-2734F16C64CC}"/>
          </ac:spMkLst>
        </pc:spChg>
        <pc:spChg chg="mod">
          <ac:chgData name="Rachel Williams" userId="S::85921rwi@eur.nl::59f8e678-11d0-4b62-8e7b-56a7506ddd38" providerId="AD" clId="Web-{D3253CA7-86E0-323E-6DF9-B42B594BB951}" dt="2024-03-25T10:42:30.601" v="433" actId="1076"/>
          <ac:spMkLst>
            <pc:docMk/>
            <pc:sldMk cId="4225593432" sldId="289"/>
            <ac:spMk id="4" creationId="{BDCC71CE-6D01-7C51-6CB7-61B5742AF590}"/>
          </ac:spMkLst>
        </pc:spChg>
        <pc:picChg chg="del mod">
          <ac:chgData name="Rachel Williams" userId="S::85921rwi@eur.nl::59f8e678-11d0-4b62-8e7b-56a7506ddd38" providerId="AD" clId="Web-{D3253CA7-86E0-323E-6DF9-B42B594BB951}" dt="2024-03-25T10:08:39.278" v="53"/>
          <ac:picMkLst>
            <pc:docMk/>
            <pc:sldMk cId="4225593432" sldId="289"/>
            <ac:picMk id="16" creationId="{150840A9-C5E0-902F-CF83-DD209F0F47B3}"/>
          </ac:picMkLst>
        </pc:picChg>
      </pc:sldChg>
      <pc:sldChg chg="delSp modSp add replId">
        <pc:chgData name="Rachel Williams" userId="S::85921rwi@eur.nl::59f8e678-11d0-4b62-8e7b-56a7506ddd38" providerId="AD" clId="Web-{D3253CA7-86E0-323E-6DF9-B42B594BB951}" dt="2024-03-25T10:43:04.165" v="440" actId="1076"/>
        <pc:sldMkLst>
          <pc:docMk/>
          <pc:sldMk cId="165325167" sldId="290"/>
        </pc:sldMkLst>
        <pc:spChg chg="mod">
          <ac:chgData name="Rachel Williams" userId="S::85921rwi@eur.nl::59f8e678-11d0-4b62-8e7b-56a7506ddd38" providerId="AD" clId="Web-{D3253CA7-86E0-323E-6DF9-B42B594BB951}" dt="2024-03-25T10:43:04.165" v="440" actId="1076"/>
          <ac:spMkLst>
            <pc:docMk/>
            <pc:sldMk cId="165325167" sldId="290"/>
            <ac:spMk id="4" creationId="{8350C933-05E0-2A44-846D-86C0B4800747}"/>
          </ac:spMkLst>
        </pc:spChg>
        <pc:spChg chg="mod">
          <ac:chgData name="Rachel Williams" userId="S::85921rwi@eur.nl::59f8e678-11d0-4b62-8e7b-56a7506ddd38" providerId="AD" clId="Web-{D3253CA7-86E0-323E-6DF9-B42B594BB951}" dt="2024-03-25T10:42:57.868" v="438" actId="1076"/>
          <ac:spMkLst>
            <pc:docMk/>
            <pc:sldMk cId="165325167" sldId="290"/>
            <ac:spMk id="5" creationId="{C2D7C41D-2F84-7BBF-DBBC-E9D5081D607E}"/>
          </ac:spMkLst>
        </pc:spChg>
        <pc:spChg chg="del">
          <ac:chgData name="Rachel Williams" userId="S::85921rwi@eur.nl::59f8e678-11d0-4b62-8e7b-56a7506ddd38" providerId="AD" clId="Web-{D3253CA7-86E0-323E-6DF9-B42B594BB951}" dt="2024-03-25T10:37:36.497" v="384"/>
          <ac:spMkLst>
            <pc:docMk/>
            <pc:sldMk cId="165325167" sldId="290"/>
            <ac:spMk id="7" creationId="{06E41B7A-419A-0819-DA8E-73000324764A}"/>
          </ac:spMkLst>
        </pc:spChg>
        <pc:picChg chg="del">
          <ac:chgData name="Rachel Williams" userId="S::85921rwi@eur.nl::59f8e678-11d0-4b62-8e7b-56a7506ddd38" providerId="AD" clId="Web-{D3253CA7-86E0-323E-6DF9-B42B594BB951}" dt="2024-03-25T10:37:20.387" v="378"/>
          <ac:picMkLst>
            <pc:docMk/>
            <pc:sldMk cId="165325167" sldId="290"/>
            <ac:picMk id="6" creationId="{6C6A1A98-9553-1C8D-6EAE-EAC716D17BD8}"/>
          </ac:picMkLst>
        </pc:picChg>
      </pc:sldChg>
      <pc:sldChg chg="addSp delSp modSp new mod chgLayout">
        <pc:chgData name="Rachel Williams" userId="S::85921rwi@eur.nl::59f8e678-11d0-4b62-8e7b-56a7506ddd38" providerId="AD" clId="Web-{D3253CA7-86E0-323E-6DF9-B42B594BB951}" dt="2024-03-25T10:46:06.328" v="465"/>
        <pc:sldMkLst>
          <pc:docMk/>
          <pc:sldMk cId="912550611" sldId="291"/>
        </pc:sldMkLst>
        <pc:spChg chg="del">
          <ac:chgData name="Rachel Williams" userId="S::85921rwi@eur.nl::59f8e678-11d0-4b62-8e7b-56a7506ddd38" providerId="AD" clId="Web-{D3253CA7-86E0-323E-6DF9-B42B594BB951}" dt="2024-03-25T10:45:20.904" v="463"/>
          <ac:spMkLst>
            <pc:docMk/>
            <pc:sldMk cId="912550611" sldId="291"/>
            <ac:spMk id="2" creationId="{59DA0237-ACEE-EE5B-C23A-DC254DD33418}"/>
          </ac:spMkLst>
        </pc:spChg>
        <pc:spChg chg="del mod">
          <ac:chgData name="Rachel Williams" userId="S::85921rwi@eur.nl::59f8e678-11d0-4b62-8e7b-56a7506ddd38" providerId="AD" clId="Web-{D3253CA7-86E0-323E-6DF9-B42B594BB951}" dt="2024-03-25T10:43:42.073" v="444"/>
          <ac:spMkLst>
            <pc:docMk/>
            <pc:sldMk cId="912550611" sldId="291"/>
            <ac:spMk id="3" creationId="{B0E51C06-F4F4-DB40-E652-10DA7D842183}"/>
          </ac:spMkLst>
        </pc:spChg>
        <pc:spChg chg="del mod">
          <ac:chgData name="Rachel Williams" userId="S::85921rwi@eur.nl::59f8e678-11d0-4b62-8e7b-56a7506ddd38" providerId="AD" clId="Web-{D3253CA7-86E0-323E-6DF9-B42B594BB951}" dt="2024-03-25T10:44:03.839" v="450"/>
          <ac:spMkLst>
            <pc:docMk/>
            <pc:sldMk cId="912550611" sldId="291"/>
            <ac:spMk id="4" creationId="{F662C831-AD78-2C73-85F9-57938C4E6877}"/>
          </ac:spMkLst>
        </pc:spChg>
        <pc:spChg chg="add mod ord">
          <ac:chgData name="Rachel Williams" userId="S::85921rwi@eur.nl::59f8e678-11d0-4b62-8e7b-56a7506ddd38" providerId="AD" clId="Web-{D3253CA7-86E0-323E-6DF9-B42B594BB951}" dt="2024-03-25T10:45:20.904" v="463"/>
          <ac:spMkLst>
            <pc:docMk/>
            <pc:sldMk cId="912550611" sldId="291"/>
            <ac:spMk id="11" creationId="{D18A100E-BD7B-C343-F2C6-8D626B3AC46C}"/>
          </ac:spMkLst>
        </pc:spChg>
        <pc:spChg chg="add mod ord">
          <ac:chgData name="Rachel Williams" userId="S::85921rwi@eur.nl::59f8e678-11d0-4b62-8e7b-56a7506ddd38" providerId="AD" clId="Web-{D3253CA7-86E0-323E-6DF9-B42B594BB951}" dt="2024-03-25T10:45:20.904" v="463"/>
          <ac:spMkLst>
            <pc:docMk/>
            <pc:sldMk cId="912550611" sldId="291"/>
            <ac:spMk id="16" creationId="{202367EE-8046-5D62-5A2A-74CE7E02FD9A}"/>
          </ac:spMkLst>
        </pc:spChg>
        <pc:graphicFrameChg chg="add modGraphic">
          <ac:chgData name="Rachel Williams" userId="S::85921rwi@eur.nl::59f8e678-11d0-4b62-8e7b-56a7506ddd38" providerId="AD" clId="Web-{D3253CA7-86E0-323E-6DF9-B42B594BB951}" dt="2024-03-25T10:46:06.328" v="465"/>
          <ac:graphicFrameMkLst>
            <pc:docMk/>
            <pc:sldMk cId="912550611" sldId="291"/>
            <ac:graphicFrameMk id="6" creationId="{E6E04E5E-6BDF-3F9F-4043-9FD7C9341364}"/>
          </ac:graphicFrameMkLst>
        </pc:graphicFrameChg>
      </pc:sldChg>
      <pc:sldChg chg="modSp new del ord">
        <pc:chgData name="Rachel Williams" userId="S::85921rwi@eur.nl::59f8e678-11d0-4b62-8e7b-56a7506ddd38" providerId="AD" clId="Web-{D3253CA7-86E0-323E-6DF9-B42B594BB951}" dt="2024-03-25T11:25:36.070" v="1272"/>
        <pc:sldMkLst>
          <pc:docMk/>
          <pc:sldMk cId="1807285111" sldId="292"/>
        </pc:sldMkLst>
        <pc:spChg chg="mod">
          <ac:chgData name="Rachel Williams" userId="S::85921rwi@eur.nl::59f8e678-11d0-4b62-8e7b-56a7506ddd38" providerId="AD" clId="Web-{D3253CA7-86E0-323E-6DF9-B42B594BB951}" dt="2024-03-25T11:25:33.523" v="1271" actId="20577"/>
          <ac:spMkLst>
            <pc:docMk/>
            <pc:sldMk cId="1807285111" sldId="292"/>
            <ac:spMk id="3" creationId="{6AF6A8AE-8A6F-BAF3-4467-67B3D45551B1}"/>
          </ac:spMkLst>
        </pc:spChg>
        <pc:spChg chg="mod">
          <ac:chgData name="Rachel Williams" userId="S::85921rwi@eur.nl::59f8e678-11d0-4b62-8e7b-56a7506ddd38" providerId="AD" clId="Web-{D3253CA7-86E0-323E-6DF9-B42B594BB951}" dt="2024-03-25T11:24:54.052" v="1264" actId="20577"/>
          <ac:spMkLst>
            <pc:docMk/>
            <pc:sldMk cId="1807285111" sldId="292"/>
            <ac:spMk id="4" creationId="{F845310D-A1BC-3AFB-29B8-E5FC09422F14}"/>
          </ac:spMkLst>
        </pc:spChg>
      </pc:sldChg>
      <pc:sldChg chg="addSp delSp modSp new mod chgLayout">
        <pc:chgData name="Rachel Williams" userId="S::85921rwi@eur.nl::59f8e678-11d0-4b62-8e7b-56a7506ddd38" providerId="AD" clId="Web-{D3253CA7-86E0-323E-6DF9-B42B594BB951}" dt="2024-03-25T11:13:16.652" v="1024"/>
        <pc:sldMkLst>
          <pc:docMk/>
          <pc:sldMk cId="3544512467" sldId="293"/>
        </pc:sldMkLst>
        <pc:spChg chg="del">
          <ac:chgData name="Rachel Williams" userId="S::85921rwi@eur.nl::59f8e678-11d0-4b62-8e7b-56a7506ddd38" providerId="AD" clId="Web-{D3253CA7-86E0-323E-6DF9-B42B594BB951}" dt="2024-03-25T11:13:16.652" v="1024"/>
          <ac:spMkLst>
            <pc:docMk/>
            <pc:sldMk cId="3544512467" sldId="293"/>
            <ac:spMk id="2" creationId="{1D48BEA2-5ECA-AB20-7C0E-FEFA1B73C7E9}"/>
          </ac:spMkLst>
        </pc:spChg>
        <pc:spChg chg="mod ord">
          <ac:chgData name="Rachel Williams" userId="S::85921rwi@eur.nl::59f8e678-11d0-4b62-8e7b-56a7506ddd38" providerId="AD" clId="Web-{D3253CA7-86E0-323E-6DF9-B42B594BB951}" dt="2024-03-25T11:13:16.652" v="1024"/>
          <ac:spMkLst>
            <pc:docMk/>
            <pc:sldMk cId="3544512467" sldId="293"/>
            <ac:spMk id="3" creationId="{F3CA92B8-9497-7800-85A8-5CE0397F67FF}"/>
          </ac:spMkLst>
        </pc:spChg>
        <pc:spChg chg="mod ord">
          <ac:chgData name="Rachel Williams" userId="S::85921rwi@eur.nl::59f8e678-11d0-4b62-8e7b-56a7506ddd38" providerId="AD" clId="Web-{D3253CA7-86E0-323E-6DF9-B42B594BB951}" dt="2024-03-25T11:13:16.652" v="1024"/>
          <ac:spMkLst>
            <pc:docMk/>
            <pc:sldMk cId="3544512467" sldId="293"/>
            <ac:spMk id="4" creationId="{36C79003-A128-D123-0A53-31F4AA60A4C6}"/>
          </ac:spMkLst>
        </pc:spChg>
        <pc:picChg chg="add mod">
          <ac:chgData name="Rachel Williams" userId="S::85921rwi@eur.nl::59f8e678-11d0-4b62-8e7b-56a7506ddd38" providerId="AD" clId="Web-{D3253CA7-86E0-323E-6DF9-B42B594BB951}" dt="2024-03-25T10:55:49.833" v="647"/>
          <ac:picMkLst>
            <pc:docMk/>
            <pc:sldMk cId="3544512467" sldId="293"/>
            <ac:picMk id="5" creationId="{C95ABCBC-5947-FC73-98BE-F479F456F60C}"/>
          </ac:picMkLst>
        </pc:picChg>
      </pc:sldChg>
      <pc:sldChg chg="addSp delSp modSp new ord">
        <pc:chgData name="Rachel Williams" userId="S::85921rwi@eur.nl::59f8e678-11d0-4b62-8e7b-56a7506ddd38" providerId="AD" clId="Web-{D3253CA7-86E0-323E-6DF9-B42B594BB951}" dt="2024-03-25T11:32:28.038" v="1363" actId="20577"/>
        <pc:sldMkLst>
          <pc:docMk/>
          <pc:sldMk cId="4212409748" sldId="294"/>
        </pc:sldMkLst>
        <pc:spChg chg="del">
          <ac:chgData name="Rachel Williams" userId="S::85921rwi@eur.nl::59f8e678-11d0-4b62-8e7b-56a7506ddd38" providerId="AD" clId="Web-{D3253CA7-86E0-323E-6DF9-B42B594BB951}" dt="2024-03-25T11:11:06.491" v="972"/>
          <ac:spMkLst>
            <pc:docMk/>
            <pc:sldMk cId="4212409748" sldId="294"/>
            <ac:spMk id="2" creationId="{6249CFD4-345D-A6CB-92CD-88ED65C7B3EF}"/>
          </ac:spMkLst>
        </pc:spChg>
        <pc:spChg chg="del">
          <ac:chgData name="Rachel Williams" userId="S::85921rwi@eur.nl::59f8e678-11d0-4b62-8e7b-56a7506ddd38" providerId="AD" clId="Web-{D3253CA7-86E0-323E-6DF9-B42B594BB951}" dt="2024-03-25T11:10:58.460" v="971"/>
          <ac:spMkLst>
            <pc:docMk/>
            <pc:sldMk cId="4212409748" sldId="294"/>
            <ac:spMk id="3" creationId="{B70F8C62-8A7B-227B-DC7D-BDF6CCF3ADF2}"/>
          </ac:spMkLst>
        </pc:spChg>
        <pc:spChg chg="add mod">
          <ac:chgData name="Rachel Williams" userId="S::85921rwi@eur.nl::59f8e678-11d0-4b62-8e7b-56a7506ddd38" providerId="AD" clId="Web-{D3253CA7-86E0-323E-6DF9-B42B594BB951}" dt="2024-03-25T11:32:28.038" v="1363" actId="20577"/>
          <ac:spMkLst>
            <pc:docMk/>
            <pc:sldMk cId="4212409748" sldId="294"/>
            <ac:spMk id="7" creationId="{5F1D81FB-9514-DB75-CC55-6CC248CDEAB3}"/>
          </ac:spMkLst>
        </pc:spChg>
        <pc:graphicFrameChg chg="add del mod ord modGraphic">
          <ac:chgData name="Rachel Williams" userId="S::85921rwi@eur.nl::59f8e678-11d0-4b62-8e7b-56a7506ddd38" providerId="AD" clId="Web-{D3253CA7-86E0-323E-6DF9-B42B594BB951}" dt="2024-03-25T11:17:07.895" v="1098"/>
          <ac:graphicFrameMkLst>
            <pc:docMk/>
            <pc:sldMk cId="4212409748" sldId="294"/>
            <ac:graphicFrameMk id="5" creationId="{8C0766F7-787C-9967-EE78-65251BC2CA6C}"/>
          </ac:graphicFrameMkLst>
        </pc:graphicFrameChg>
      </pc:sldChg>
      <pc:sldChg chg="new del">
        <pc:chgData name="Rachel Williams" userId="S::85921rwi@eur.nl::59f8e678-11d0-4b62-8e7b-56a7506ddd38" providerId="AD" clId="Web-{D3253CA7-86E0-323E-6DF9-B42B594BB951}" dt="2024-03-25T11:13:05.433" v="1023"/>
        <pc:sldMkLst>
          <pc:docMk/>
          <pc:sldMk cId="192625417" sldId="295"/>
        </pc:sldMkLst>
      </pc:sldChg>
      <pc:sldChg chg="addSp delSp modSp add replId">
        <pc:chgData name="Rachel Williams" userId="S::85921rwi@eur.nl::59f8e678-11d0-4b62-8e7b-56a7506ddd38" providerId="AD" clId="Web-{D3253CA7-86E0-323E-6DF9-B42B594BB951}" dt="2024-03-25T11:22:24.313" v="1233" actId="20577"/>
        <pc:sldMkLst>
          <pc:docMk/>
          <pc:sldMk cId="1850136167" sldId="295"/>
        </pc:sldMkLst>
        <pc:spChg chg="add del mod">
          <ac:chgData name="Rachel Williams" userId="S::85921rwi@eur.nl::59f8e678-11d0-4b62-8e7b-56a7506ddd38" providerId="AD" clId="Web-{D3253CA7-86E0-323E-6DF9-B42B594BB951}" dt="2024-03-25T11:19:32.557" v="1131"/>
          <ac:spMkLst>
            <pc:docMk/>
            <pc:sldMk cId="1850136167" sldId="295"/>
            <ac:spMk id="4" creationId="{87BAAA35-0757-0613-A627-9522FDCEC76F}"/>
          </ac:spMkLst>
        </pc:spChg>
        <pc:spChg chg="mod">
          <ac:chgData name="Rachel Williams" userId="S::85921rwi@eur.nl::59f8e678-11d0-4b62-8e7b-56a7506ddd38" providerId="AD" clId="Web-{D3253CA7-86E0-323E-6DF9-B42B594BB951}" dt="2024-03-25T11:22:24.313" v="1233" actId="20577"/>
          <ac:spMkLst>
            <pc:docMk/>
            <pc:sldMk cId="1850136167" sldId="295"/>
            <ac:spMk id="10" creationId="{56CFCA93-AFEF-7CB6-3A07-440D9D705D0A}"/>
          </ac:spMkLst>
        </pc:spChg>
      </pc:sldChg>
      <pc:sldChg chg="modSp add replId">
        <pc:chgData name="Rachel Williams" userId="S::85921rwi@eur.nl::59f8e678-11d0-4b62-8e7b-56a7506ddd38" providerId="AD" clId="Web-{D3253CA7-86E0-323E-6DF9-B42B594BB951}" dt="2024-03-25T11:23:51.519" v="1253" actId="20577"/>
        <pc:sldMkLst>
          <pc:docMk/>
          <pc:sldMk cId="1698527767" sldId="296"/>
        </pc:sldMkLst>
        <pc:spChg chg="mod">
          <ac:chgData name="Rachel Williams" userId="S::85921rwi@eur.nl::59f8e678-11d0-4b62-8e7b-56a7506ddd38" providerId="AD" clId="Web-{D3253CA7-86E0-323E-6DF9-B42B594BB951}" dt="2024-03-25T11:23:51.519" v="1253" actId="20577"/>
          <ac:spMkLst>
            <pc:docMk/>
            <pc:sldMk cId="1698527767" sldId="296"/>
            <ac:spMk id="2" creationId="{5C1B9947-B86C-A6B2-332F-1B45678EDAFF}"/>
          </ac:spMkLst>
        </pc:spChg>
        <pc:spChg chg="mod">
          <ac:chgData name="Rachel Williams" userId="S::85921rwi@eur.nl::59f8e678-11d0-4b62-8e7b-56a7506ddd38" providerId="AD" clId="Web-{D3253CA7-86E0-323E-6DF9-B42B594BB951}" dt="2024-03-25T11:22:42.391" v="1240" actId="1076"/>
          <ac:spMkLst>
            <pc:docMk/>
            <pc:sldMk cId="1698527767" sldId="296"/>
            <ac:spMk id="10" creationId="{56CFCA93-AFEF-7CB6-3A07-440D9D705D0A}"/>
          </ac:spMkLst>
        </pc:spChg>
      </pc:sldChg>
      <pc:sldChg chg="addSp delSp modSp add ord replId">
        <pc:chgData name="Rachel Williams" userId="S::85921rwi@eur.nl::59f8e678-11d0-4b62-8e7b-56a7506ddd38" providerId="AD" clId="Web-{D3253CA7-86E0-323E-6DF9-B42B594BB951}" dt="2024-03-25T11:31:54.302" v="1361" actId="1076"/>
        <pc:sldMkLst>
          <pc:docMk/>
          <pc:sldMk cId="927316415" sldId="297"/>
        </pc:sldMkLst>
        <pc:spChg chg="add del mod">
          <ac:chgData name="Rachel Williams" userId="S::85921rwi@eur.nl::59f8e678-11d0-4b62-8e7b-56a7506ddd38" providerId="AD" clId="Web-{D3253CA7-86E0-323E-6DF9-B42B594BB951}" dt="2024-03-25T11:29:36.906" v="1349" actId="1076"/>
          <ac:spMkLst>
            <pc:docMk/>
            <pc:sldMk cId="927316415" sldId="297"/>
            <ac:spMk id="2" creationId="{64055C5B-A160-A86A-B475-0BA5DA49DC58}"/>
          </ac:spMkLst>
        </pc:spChg>
        <pc:spChg chg="add mod">
          <ac:chgData name="Rachel Williams" userId="S::85921rwi@eur.nl::59f8e678-11d0-4b62-8e7b-56a7506ddd38" providerId="AD" clId="Web-{D3253CA7-86E0-323E-6DF9-B42B594BB951}" dt="2024-03-25T11:29:38.672" v="1350" actId="1076"/>
          <ac:spMkLst>
            <pc:docMk/>
            <pc:sldMk cId="927316415" sldId="297"/>
            <ac:spMk id="3" creationId="{2EE97779-B56F-6D43-0F58-2138B223DEB2}"/>
          </ac:spMkLst>
        </pc:spChg>
        <pc:spChg chg="add del">
          <ac:chgData name="Rachel Williams" userId="S::85921rwi@eur.nl::59f8e678-11d0-4b62-8e7b-56a7506ddd38" providerId="AD" clId="Web-{D3253CA7-86E0-323E-6DF9-B42B594BB951}" dt="2024-03-25T11:27:55.340" v="1315"/>
          <ac:spMkLst>
            <pc:docMk/>
            <pc:sldMk cId="927316415" sldId="297"/>
            <ac:spMk id="4" creationId="{F62E339F-B27A-687A-EFA5-750C6D71FC05}"/>
          </ac:spMkLst>
        </pc:spChg>
        <pc:spChg chg="mod">
          <ac:chgData name="Rachel Williams" userId="S::85921rwi@eur.nl::59f8e678-11d0-4b62-8e7b-56a7506ddd38" providerId="AD" clId="Web-{D3253CA7-86E0-323E-6DF9-B42B594BB951}" dt="2024-03-25T11:31:54.286" v="1360" actId="1076"/>
          <ac:spMkLst>
            <pc:docMk/>
            <pc:sldMk cId="927316415" sldId="297"/>
            <ac:spMk id="5" creationId="{2994FF01-B9A2-3356-CB18-35EBEB18511D}"/>
          </ac:spMkLst>
        </pc:spChg>
        <pc:spChg chg="add mod">
          <ac:chgData name="Rachel Williams" userId="S::85921rwi@eur.nl::59f8e678-11d0-4b62-8e7b-56a7506ddd38" providerId="AD" clId="Web-{D3253CA7-86E0-323E-6DF9-B42B594BB951}" dt="2024-03-25T11:31:46.474" v="1358" actId="1076"/>
          <ac:spMkLst>
            <pc:docMk/>
            <pc:sldMk cId="927316415" sldId="297"/>
            <ac:spMk id="6" creationId="{F71DABB0-EF6C-8BA3-A13D-82928E93AED8}"/>
          </ac:spMkLst>
        </pc:spChg>
        <pc:spChg chg="add mod">
          <ac:chgData name="Rachel Williams" userId="S::85921rwi@eur.nl::59f8e678-11d0-4b62-8e7b-56a7506ddd38" providerId="AD" clId="Web-{D3253CA7-86E0-323E-6DF9-B42B594BB951}" dt="2024-03-25T11:31:46.489" v="1359" actId="1076"/>
          <ac:spMkLst>
            <pc:docMk/>
            <pc:sldMk cId="927316415" sldId="297"/>
            <ac:spMk id="7" creationId="{8E4B7D84-9DCC-8802-1AB0-C6B7E6FE2A2F}"/>
          </ac:spMkLst>
        </pc:spChg>
        <pc:spChg chg="mod">
          <ac:chgData name="Rachel Williams" userId="S::85921rwi@eur.nl::59f8e678-11d0-4b62-8e7b-56a7506ddd38" providerId="AD" clId="Web-{D3253CA7-86E0-323E-6DF9-B42B594BB951}" dt="2024-03-25T11:31:54.302" v="1361" actId="1076"/>
          <ac:spMkLst>
            <pc:docMk/>
            <pc:sldMk cId="927316415" sldId="297"/>
            <ac:spMk id="106" creationId="{B0E51C06-F4F4-DB40-E652-10DA7D842183}"/>
          </ac:spMkLst>
        </pc:spChg>
        <pc:spChg chg="del mod">
          <ac:chgData name="Rachel Williams" userId="S::85921rwi@eur.nl::59f8e678-11d0-4b62-8e7b-56a7506ddd38" providerId="AD" clId="Web-{D3253CA7-86E0-323E-6DF9-B42B594BB951}" dt="2024-03-25T11:26:48.603" v="1298"/>
          <ac:spMkLst>
            <pc:docMk/>
            <pc:sldMk cId="927316415" sldId="297"/>
            <ac:spMk id="110" creationId="{F662C831-AD78-2C73-85F9-57938C4E6877}"/>
          </ac:spMkLst>
        </pc:spChg>
      </pc:sldChg>
    </pc:docChg>
  </pc:docChgLst>
  <pc:docChgLst>
    <pc:chgData name="Rachel Williams" userId="S::85921rwi@eur.nl::59f8e678-11d0-4b62-8e7b-56a7506ddd38" providerId="AD" clId="Web-{EAF1223A-73D4-C18C-9078-6BFE14954BD7}"/>
    <pc:docChg chg="addSld delSld modSld sldOrd">
      <pc:chgData name="Rachel Williams" userId="S::85921rwi@eur.nl::59f8e678-11d0-4b62-8e7b-56a7506ddd38" providerId="AD" clId="Web-{EAF1223A-73D4-C18C-9078-6BFE14954BD7}" dt="2024-04-10T13:16:38.154" v="492" actId="1076"/>
      <pc:docMkLst>
        <pc:docMk/>
      </pc:docMkLst>
      <pc:sldChg chg="addSp delSp modSp">
        <pc:chgData name="Rachel Williams" userId="S::85921rwi@eur.nl::59f8e678-11d0-4b62-8e7b-56a7506ddd38" providerId="AD" clId="Web-{EAF1223A-73D4-C18C-9078-6BFE14954BD7}" dt="2024-04-10T13:15:26.743" v="477"/>
        <pc:sldMkLst>
          <pc:docMk/>
          <pc:sldMk cId="0" sldId="268"/>
        </pc:sldMkLst>
        <pc:spChg chg="mod">
          <ac:chgData name="Rachel Williams" userId="S::85921rwi@eur.nl::59f8e678-11d0-4b62-8e7b-56a7506ddd38" providerId="AD" clId="Web-{EAF1223A-73D4-C18C-9078-6BFE14954BD7}" dt="2024-04-10T13:09:04.515" v="417" actId="1076"/>
          <ac:spMkLst>
            <pc:docMk/>
            <pc:sldMk cId="0" sldId="268"/>
            <ac:spMk id="3" creationId="{C59881F9-7A5B-DC68-732E-2A2A39F04E5C}"/>
          </ac:spMkLst>
        </pc:spChg>
        <pc:spChg chg="mod">
          <ac:chgData name="Rachel Williams" userId="S::85921rwi@eur.nl::59f8e678-11d0-4b62-8e7b-56a7506ddd38" providerId="AD" clId="Web-{EAF1223A-73D4-C18C-9078-6BFE14954BD7}" dt="2024-04-10T13:13:11.406" v="466" actId="1076"/>
          <ac:spMkLst>
            <pc:docMk/>
            <pc:sldMk cId="0" sldId="268"/>
            <ac:spMk id="4" creationId="{CE5CC98B-7460-090D-1A3D-E4C08E00C6B8}"/>
          </ac:spMkLst>
        </pc:spChg>
        <pc:spChg chg="mod">
          <ac:chgData name="Rachel Williams" userId="S::85921rwi@eur.nl::59f8e678-11d0-4b62-8e7b-56a7506ddd38" providerId="AD" clId="Web-{EAF1223A-73D4-C18C-9078-6BFE14954BD7}" dt="2024-04-10T13:10:12.128" v="429" actId="1076"/>
          <ac:spMkLst>
            <pc:docMk/>
            <pc:sldMk cId="0" sldId="268"/>
            <ac:spMk id="10" creationId="{06EE052F-570F-C7D6-23D2-6E47E6776877}"/>
          </ac:spMkLst>
        </pc:spChg>
        <pc:spChg chg="add mod ord">
          <ac:chgData name="Rachel Williams" userId="S::85921rwi@eur.nl::59f8e678-11d0-4b62-8e7b-56a7506ddd38" providerId="AD" clId="Web-{EAF1223A-73D4-C18C-9078-6BFE14954BD7}" dt="2024-04-10T13:10:19.551" v="430"/>
          <ac:spMkLst>
            <pc:docMk/>
            <pc:sldMk cId="0" sldId="268"/>
            <ac:spMk id="11" creationId="{2F0CB930-99D9-0A5A-C2A1-A9F2B7B6F34B}"/>
          </ac:spMkLst>
        </pc:spChg>
        <pc:spChg chg="add del mod">
          <ac:chgData name="Rachel Williams" userId="S::85921rwi@eur.nl::59f8e678-11d0-4b62-8e7b-56a7506ddd38" providerId="AD" clId="Web-{EAF1223A-73D4-C18C-9078-6BFE14954BD7}" dt="2024-04-10T13:11:13.773" v="440"/>
          <ac:spMkLst>
            <pc:docMk/>
            <pc:sldMk cId="0" sldId="268"/>
            <ac:spMk id="12" creationId="{DF047090-185B-C3DE-DE9D-BD921EC1F4CA}"/>
          </ac:spMkLst>
        </pc:spChg>
        <pc:spChg chg="add mod ord">
          <ac:chgData name="Rachel Williams" userId="S::85921rwi@eur.nl::59f8e678-11d0-4b62-8e7b-56a7506ddd38" providerId="AD" clId="Web-{EAF1223A-73D4-C18C-9078-6BFE14954BD7}" dt="2024-04-10T13:15:26.743" v="477"/>
          <ac:spMkLst>
            <pc:docMk/>
            <pc:sldMk cId="0" sldId="268"/>
            <ac:spMk id="13" creationId="{16FCC56A-C4E4-C3BF-86C9-B4A5A0C8AFD6}"/>
          </ac:spMkLst>
        </pc:spChg>
        <pc:picChg chg="mod">
          <ac:chgData name="Rachel Williams" userId="S::85921rwi@eur.nl::59f8e678-11d0-4b62-8e7b-56a7506ddd38" providerId="AD" clId="Web-{EAF1223A-73D4-C18C-9078-6BFE14954BD7}" dt="2024-04-10T13:09:45.595" v="424" actId="1076"/>
          <ac:picMkLst>
            <pc:docMk/>
            <pc:sldMk cId="0" sldId="268"/>
            <ac:picMk id="7" creationId="{23208EB5-F891-FBD0-5FFE-EBC1C595BCC4}"/>
          </ac:picMkLst>
        </pc:picChg>
        <pc:cxnChg chg="del mod">
          <ac:chgData name="Rachel Williams" userId="S::85921rwi@eur.nl::59f8e678-11d0-4b62-8e7b-56a7506ddd38" providerId="AD" clId="Web-{EAF1223A-73D4-C18C-9078-6BFE14954BD7}" dt="2024-04-10T13:10:34.286" v="431"/>
          <ac:cxnSpMkLst>
            <pc:docMk/>
            <pc:sldMk cId="0" sldId="268"/>
            <ac:cxnSpMk id="8" creationId="{A1F2CB55-5C43-0453-CE12-C7EDFABFCA07}"/>
          </ac:cxnSpMkLst>
        </pc:cxnChg>
        <pc:cxnChg chg="del">
          <ac:chgData name="Rachel Williams" userId="S::85921rwi@eur.nl::59f8e678-11d0-4b62-8e7b-56a7506ddd38" providerId="AD" clId="Web-{EAF1223A-73D4-C18C-9078-6BFE14954BD7}" dt="2024-04-10T13:09:51.236" v="426"/>
          <ac:cxnSpMkLst>
            <pc:docMk/>
            <pc:sldMk cId="0" sldId="268"/>
            <ac:cxnSpMk id="9" creationId="{51765493-F1FA-33B5-8BC6-2A2541B032D1}"/>
          </ac:cxnSpMkLst>
        </pc:cxnChg>
      </pc:sldChg>
      <pc:sldChg chg="addSp modSp">
        <pc:chgData name="Rachel Williams" userId="S::85921rwi@eur.nl::59f8e678-11d0-4b62-8e7b-56a7506ddd38" providerId="AD" clId="Web-{EAF1223A-73D4-C18C-9078-6BFE14954BD7}" dt="2024-04-10T13:14:59.132" v="475" actId="1076"/>
        <pc:sldMkLst>
          <pc:docMk/>
          <pc:sldMk cId="3488492903" sldId="269"/>
        </pc:sldMkLst>
        <pc:picChg chg="add mod">
          <ac:chgData name="Rachel Williams" userId="S::85921rwi@eur.nl::59f8e678-11d0-4b62-8e7b-56a7506ddd38" providerId="AD" clId="Web-{EAF1223A-73D4-C18C-9078-6BFE14954BD7}" dt="2024-04-10T13:14:59.132" v="475" actId="1076"/>
          <ac:picMkLst>
            <pc:docMk/>
            <pc:sldMk cId="3488492903" sldId="269"/>
            <ac:picMk id="6" creationId="{EDC4BF0A-FD05-0028-CF23-36F2700DCA7F}"/>
          </ac:picMkLst>
        </pc:picChg>
      </pc:sldChg>
      <pc:sldChg chg="modSp addCm">
        <pc:chgData name="Rachel Williams" userId="S::85921rwi@eur.nl::59f8e678-11d0-4b62-8e7b-56a7506ddd38" providerId="AD" clId="Web-{EAF1223A-73D4-C18C-9078-6BFE14954BD7}" dt="2024-04-10T07:30:53.324" v="404" actId="20577"/>
        <pc:sldMkLst>
          <pc:docMk/>
          <pc:sldMk cId="4193646179" sldId="270"/>
        </pc:sldMkLst>
        <pc:spChg chg="mod">
          <ac:chgData name="Rachel Williams" userId="S::85921rwi@eur.nl::59f8e678-11d0-4b62-8e7b-56a7506ddd38" providerId="AD" clId="Web-{EAF1223A-73D4-C18C-9078-6BFE14954BD7}" dt="2024-04-10T07:28:47.679" v="389" actId="20577"/>
          <ac:spMkLst>
            <pc:docMk/>
            <pc:sldMk cId="4193646179" sldId="270"/>
            <ac:spMk id="2" creationId="{5C1B9947-B86C-A6B2-332F-1B45678EDAFF}"/>
          </ac:spMkLst>
        </pc:spChg>
        <pc:spChg chg="mod">
          <ac:chgData name="Rachel Williams" userId="S::85921rwi@eur.nl::59f8e678-11d0-4b62-8e7b-56a7506ddd38" providerId="AD" clId="Web-{EAF1223A-73D4-C18C-9078-6BFE14954BD7}" dt="2024-04-10T07:30:53.324" v="404" actId="20577"/>
          <ac:spMkLst>
            <pc:docMk/>
            <pc:sldMk cId="4193646179" sldId="270"/>
            <ac:spMk id="10" creationId="{56CFCA93-AFEF-7CB6-3A07-440D9D705D0A}"/>
          </ac:spMkLst>
        </pc:spChg>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EAF1223A-73D4-C18C-9078-6BFE14954BD7}" dt="2024-04-10T06:59:32.114" v="21"/>
              <pc2:cmMkLst xmlns:pc2="http://schemas.microsoft.com/office/powerpoint/2019/9/main/command">
                <pc:docMk/>
                <pc:sldMk cId="4193646179" sldId="270"/>
                <pc2:cmMk id="{F90E398F-7C8A-4A40-BCEE-AB1B67B71946}"/>
              </pc2:cmMkLst>
            </pc226:cmChg>
          </p:ext>
        </pc:extLst>
      </pc:sldChg>
      <pc:sldChg chg="delSp modSp addCm">
        <pc:chgData name="Rachel Williams" userId="S::85921rwi@eur.nl::59f8e678-11d0-4b62-8e7b-56a7506ddd38" providerId="AD" clId="Web-{EAF1223A-73D4-C18C-9078-6BFE14954BD7}" dt="2024-04-10T13:16:38.154" v="492" actId="1076"/>
        <pc:sldMkLst>
          <pc:docMk/>
          <pc:sldMk cId="2755172411" sldId="272"/>
        </pc:sldMkLst>
        <pc:spChg chg="mod">
          <ac:chgData name="Rachel Williams" userId="S::85921rwi@eur.nl::59f8e678-11d0-4b62-8e7b-56a7506ddd38" providerId="AD" clId="Web-{EAF1223A-73D4-C18C-9078-6BFE14954BD7}" dt="2024-04-10T13:16:07.121" v="484" actId="1076"/>
          <ac:spMkLst>
            <pc:docMk/>
            <pc:sldMk cId="2755172411" sldId="272"/>
            <ac:spMk id="3" creationId="{A9DB4E66-E3C3-F96D-A618-A0682A695E6A}"/>
          </ac:spMkLst>
        </pc:spChg>
        <pc:spChg chg="mod">
          <ac:chgData name="Rachel Williams" userId="S::85921rwi@eur.nl::59f8e678-11d0-4b62-8e7b-56a7506ddd38" providerId="AD" clId="Web-{EAF1223A-73D4-C18C-9078-6BFE14954BD7}" dt="2024-04-10T13:16:09.543" v="485" actId="1076"/>
          <ac:spMkLst>
            <pc:docMk/>
            <pc:sldMk cId="2755172411" sldId="272"/>
            <ac:spMk id="8" creationId="{A3563B15-DA4A-CF33-590B-F85D7CC2AC0D}"/>
          </ac:spMkLst>
        </pc:spChg>
        <pc:spChg chg="mod">
          <ac:chgData name="Rachel Williams" userId="S::85921rwi@eur.nl::59f8e678-11d0-4b62-8e7b-56a7506ddd38" providerId="AD" clId="Web-{EAF1223A-73D4-C18C-9078-6BFE14954BD7}" dt="2024-04-10T13:16:38.154" v="492" actId="1076"/>
          <ac:spMkLst>
            <pc:docMk/>
            <pc:sldMk cId="2755172411" sldId="272"/>
            <ac:spMk id="10" creationId="{F239249B-ABB5-D24A-68E8-981B13E2893F}"/>
          </ac:spMkLst>
        </pc:spChg>
        <pc:spChg chg="mod">
          <ac:chgData name="Rachel Williams" userId="S::85921rwi@eur.nl::59f8e678-11d0-4b62-8e7b-56a7506ddd38" providerId="AD" clId="Web-{EAF1223A-73D4-C18C-9078-6BFE14954BD7}" dt="2024-04-10T13:16:18.450" v="488" actId="20577"/>
          <ac:spMkLst>
            <pc:docMk/>
            <pc:sldMk cId="2755172411" sldId="272"/>
            <ac:spMk id="12" creationId="{F94BD20F-7831-061D-DA62-384AF2622D0B}"/>
          </ac:spMkLst>
        </pc:spChg>
        <pc:spChg chg="del">
          <ac:chgData name="Rachel Williams" userId="S::85921rwi@eur.nl::59f8e678-11d0-4b62-8e7b-56a7506ddd38" providerId="AD" clId="Web-{EAF1223A-73D4-C18C-9078-6BFE14954BD7}" dt="2024-04-10T13:15:53.651" v="479"/>
          <ac:spMkLst>
            <pc:docMk/>
            <pc:sldMk cId="2755172411" sldId="272"/>
            <ac:spMk id="13" creationId="{8FF9CE49-893D-AE00-054D-62CA684B52BB}"/>
          </ac:spMkLst>
        </pc:spChg>
        <pc:spChg chg="mod">
          <ac:chgData name="Rachel Williams" userId="S::85921rwi@eur.nl::59f8e678-11d0-4b62-8e7b-56a7506ddd38" providerId="AD" clId="Web-{EAF1223A-73D4-C18C-9078-6BFE14954BD7}" dt="2024-04-10T13:16:23.919" v="490" actId="1076"/>
          <ac:spMkLst>
            <pc:docMk/>
            <pc:sldMk cId="2755172411" sldId="272"/>
            <ac:spMk id="14" creationId="{7FB1913A-AE24-DF52-B162-09FEA5AA988E}"/>
          </ac:spMkLst>
        </pc:spChg>
        <pc:spChg chg="mod">
          <ac:chgData name="Rachel Williams" userId="S::85921rwi@eur.nl::59f8e678-11d0-4b62-8e7b-56a7506ddd38" providerId="AD" clId="Web-{EAF1223A-73D4-C18C-9078-6BFE14954BD7}" dt="2024-04-10T13:16:11.965" v="486" actId="20577"/>
          <ac:spMkLst>
            <pc:docMk/>
            <pc:sldMk cId="2755172411" sldId="272"/>
            <ac:spMk id="15" creationId="{C185A216-3BF1-755F-EA98-4264549E295B}"/>
          </ac:spMkLst>
        </pc:spChg>
        <pc:graphicFrameChg chg="del">
          <ac:chgData name="Rachel Williams" userId="S::85921rwi@eur.nl::59f8e678-11d0-4b62-8e7b-56a7506ddd38" providerId="AD" clId="Web-{EAF1223A-73D4-C18C-9078-6BFE14954BD7}" dt="2024-04-10T07:28:35.397" v="387"/>
          <ac:graphicFrameMkLst>
            <pc:docMk/>
            <pc:sldMk cId="2755172411" sldId="272"/>
            <ac:graphicFrameMk id="11" creationId="{C4C6D439-5587-DB26-8BA2-C8776E0F49EC}"/>
          </ac:graphicFrameMkLst>
        </pc:graphicFrameChg>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EAF1223A-73D4-C18C-9078-6BFE14954BD7}" dt="2024-04-10T06:58:08.673" v="0"/>
              <pc2:cmMkLst xmlns:pc2="http://schemas.microsoft.com/office/powerpoint/2019/9/main/command">
                <pc:docMk/>
                <pc:sldMk cId="2755172411" sldId="272"/>
                <pc2:cmMk id="{450DA7ED-A06B-44CC-9D31-6AE8A6773123}"/>
              </pc2:cmMkLst>
            </pc226:cmChg>
          </p:ext>
        </pc:extLst>
      </pc:sldChg>
      <pc:sldChg chg="addSp delSp modSp">
        <pc:chgData name="Rachel Williams" userId="S::85921rwi@eur.nl::59f8e678-11d0-4b62-8e7b-56a7506ddd38" providerId="AD" clId="Web-{EAF1223A-73D4-C18C-9078-6BFE14954BD7}" dt="2024-04-10T13:14:48.757" v="473"/>
        <pc:sldMkLst>
          <pc:docMk/>
          <pc:sldMk cId="1199822359" sldId="285"/>
        </pc:sldMkLst>
        <pc:picChg chg="add del mod">
          <ac:chgData name="Rachel Williams" userId="S::85921rwi@eur.nl::59f8e678-11d0-4b62-8e7b-56a7506ddd38" providerId="AD" clId="Web-{EAF1223A-73D4-C18C-9078-6BFE14954BD7}" dt="2024-04-10T13:14:48.757" v="473"/>
          <ac:picMkLst>
            <pc:docMk/>
            <pc:sldMk cId="1199822359" sldId="285"/>
            <ac:picMk id="3" creationId="{26C1C12E-2B41-B71C-AF68-54DAB2543CEA}"/>
          </ac:picMkLst>
        </pc:picChg>
      </pc:sldChg>
      <pc:sldChg chg="modSp del">
        <pc:chgData name="Rachel Williams" userId="S::85921rwi@eur.nl::59f8e678-11d0-4b62-8e7b-56a7506ddd38" providerId="AD" clId="Web-{EAF1223A-73D4-C18C-9078-6BFE14954BD7}" dt="2024-04-10T13:08:11.136" v="415"/>
        <pc:sldMkLst>
          <pc:docMk/>
          <pc:sldMk cId="912550611" sldId="291"/>
        </pc:sldMkLst>
        <pc:spChg chg="mod">
          <ac:chgData name="Rachel Williams" userId="S::85921rwi@eur.nl::59f8e678-11d0-4b62-8e7b-56a7506ddd38" providerId="AD" clId="Web-{EAF1223A-73D4-C18C-9078-6BFE14954BD7}" dt="2024-04-10T06:58:29.846" v="19" actId="20577"/>
          <ac:spMkLst>
            <pc:docMk/>
            <pc:sldMk cId="912550611" sldId="291"/>
            <ac:spMk id="11" creationId="{D18A100E-BD7B-C343-F2C6-8D626B3AC46C}"/>
          </ac:spMkLst>
        </pc:spChg>
      </pc:sldChg>
      <pc:sldChg chg="ord addCm">
        <pc:chgData name="Rachel Williams" userId="S::85921rwi@eur.nl::59f8e678-11d0-4b62-8e7b-56a7506ddd38" providerId="AD" clId="Web-{EAF1223A-73D4-C18C-9078-6BFE14954BD7}" dt="2024-04-10T07:08:38.681" v="173"/>
        <pc:sldMkLst>
          <pc:docMk/>
          <pc:sldMk cId="3544512467" sldId="293"/>
        </pc:sldMkLst>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EAF1223A-73D4-C18C-9078-6BFE14954BD7}" dt="2024-04-10T06:59:26.614" v="20"/>
              <pc2:cmMkLst xmlns:pc2="http://schemas.microsoft.com/office/powerpoint/2019/9/main/command">
                <pc:docMk/>
                <pc:sldMk cId="3544512467" sldId="293"/>
                <pc2:cmMk id="{31943C45-39BD-44CA-A166-51A1C12FF66F}"/>
              </pc2:cmMkLst>
            </pc226:cmChg>
          </p:ext>
        </pc:extLst>
      </pc:sldChg>
      <pc:sldChg chg="modSp del">
        <pc:chgData name="Rachel Williams" userId="S::85921rwi@eur.nl::59f8e678-11d0-4b62-8e7b-56a7506ddd38" providerId="AD" clId="Web-{EAF1223A-73D4-C18C-9078-6BFE14954BD7}" dt="2024-04-10T07:15:33.462" v="290"/>
        <pc:sldMkLst>
          <pc:docMk/>
          <pc:sldMk cId="1850136167" sldId="295"/>
        </pc:sldMkLst>
        <pc:spChg chg="mod">
          <ac:chgData name="Rachel Williams" userId="S::85921rwi@eur.nl::59f8e678-11d0-4b62-8e7b-56a7506ddd38" providerId="AD" clId="Web-{EAF1223A-73D4-C18C-9078-6BFE14954BD7}" dt="2024-04-10T07:13:01.300" v="194" actId="20577"/>
          <ac:spMkLst>
            <pc:docMk/>
            <pc:sldMk cId="1850136167" sldId="295"/>
            <ac:spMk id="10" creationId="{56CFCA93-AFEF-7CB6-3A07-440D9D705D0A}"/>
          </ac:spMkLst>
        </pc:spChg>
      </pc:sldChg>
      <pc:sldChg chg="modSp">
        <pc:chgData name="Rachel Williams" userId="S::85921rwi@eur.nl::59f8e678-11d0-4b62-8e7b-56a7506ddd38" providerId="AD" clId="Web-{EAF1223A-73D4-C18C-9078-6BFE14954BD7}" dt="2024-04-10T07:30:42.698" v="402" actId="20577"/>
        <pc:sldMkLst>
          <pc:docMk/>
          <pc:sldMk cId="1698527767" sldId="296"/>
        </pc:sldMkLst>
        <pc:spChg chg="mod">
          <ac:chgData name="Rachel Williams" userId="S::85921rwi@eur.nl::59f8e678-11d0-4b62-8e7b-56a7506ddd38" providerId="AD" clId="Web-{EAF1223A-73D4-C18C-9078-6BFE14954BD7}" dt="2024-04-10T07:30:42.698" v="402" actId="20577"/>
          <ac:spMkLst>
            <pc:docMk/>
            <pc:sldMk cId="1698527767" sldId="296"/>
            <ac:spMk id="10" creationId="{56CFCA93-AFEF-7CB6-3A07-440D9D705D0A}"/>
          </ac:spMkLst>
        </pc:spChg>
      </pc:sldChg>
      <pc:sldChg chg="addSp modSp addCm">
        <pc:chgData name="Rachel Williams" userId="S::85921rwi@eur.nl::59f8e678-11d0-4b62-8e7b-56a7506ddd38" providerId="AD" clId="Web-{EAF1223A-73D4-C18C-9078-6BFE14954BD7}" dt="2024-04-10T07:32:11.092" v="414" actId="20577"/>
        <pc:sldMkLst>
          <pc:docMk/>
          <pc:sldMk cId="927316415" sldId="297"/>
        </pc:sldMkLst>
        <pc:spChg chg="mod">
          <ac:chgData name="Rachel Williams" userId="S::85921rwi@eur.nl::59f8e678-11d0-4b62-8e7b-56a7506ddd38" providerId="AD" clId="Web-{EAF1223A-73D4-C18C-9078-6BFE14954BD7}" dt="2024-04-10T07:17:27.966" v="296" actId="1076"/>
          <ac:spMkLst>
            <pc:docMk/>
            <pc:sldMk cId="927316415" sldId="297"/>
            <ac:spMk id="2" creationId="{64055C5B-A160-A86A-B475-0BA5DA49DC58}"/>
          </ac:spMkLst>
        </pc:spChg>
        <pc:spChg chg="mod">
          <ac:chgData name="Rachel Williams" userId="S::85921rwi@eur.nl::59f8e678-11d0-4b62-8e7b-56a7506ddd38" providerId="AD" clId="Web-{EAF1223A-73D4-C18C-9078-6BFE14954BD7}" dt="2024-04-10T07:17:27.950" v="295" actId="1076"/>
          <ac:spMkLst>
            <pc:docMk/>
            <pc:sldMk cId="927316415" sldId="297"/>
            <ac:spMk id="3" creationId="{2EE97779-B56F-6D43-0F58-2138B223DEB2}"/>
          </ac:spMkLst>
        </pc:spChg>
        <pc:spChg chg="mod">
          <ac:chgData name="Rachel Williams" userId="S::85921rwi@eur.nl::59f8e678-11d0-4b62-8e7b-56a7506ddd38" providerId="AD" clId="Web-{EAF1223A-73D4-C18C-9078-6BFE14954BD7}" dt="2024-04-10T07:17:18.575" v="292" actId="1076"/>
          <ac:spMkLst>
            <pc:docMk/>
            <pc:sldMk cId="927316415" sldId="297"/>
            <ac:spMk id="5" creationId="{2994FF01-B9A2-3356-CB18-35EBEB18511D}"/>
          </ac:spMkLst>
        </pc:spChg>
        <pc:spChg chg="mod">
          <ac:chgData name="Rachel Williams" userId="S::85921rwi@eur.nl::59f8e678-11d0-4b62-8e7b-56a7506ddd38" providerId="AD" clId="Web-{EAF1223A-73D4-C18C-9078-6BFE14954BD7}" dt="2024-04-10T07:17:33.357" v="297" actId="1076"/>
          <ac:spMkLst>
            <pc:docMk/>
            <pc:sldMk cId="927316415" sldId="297"/>
            <ac:spMk id="6" creationId="{F71DABB0-EF6C-8BA3-A13D-82928E93AED8}"/>
          </ac:spMkLst>
        </pc:spChg>
        <pc:spChg chg="mod">
          <ac:chgData name="Rachel Williams" userId="S::85921rwi@eur.nl::59f8e678-11d0-4b62-8e7b-56a7506ddd38" providerId="AD" clId="Web-{EAF1223A-73D4-C18C-9078-6BFE14954BD7}" dt="2024-04-10T07:17:33.373" v="298" actId="1076"/>
          <ac:spMkLst>
            <pc:docMk/>
            <pc:sldMk cId="927316415" sldId="297"/>
            <ac:spMk id="7" creationId="{8E4B7D84-9DCC-8802-1AB0-C6B7E6FE2A2F}"/>
          </ac:spMkLst>
        </pc:spChg>
        <pc:spChg chg="add">
          <ac:chgData name="Rachel Williams" userId="S::85921rwi@eur.nl::59f8e678-11d0-4b62-8e7b-56a7506ddd38" providerId="AD" clId="Web-{EAF1223A-73D4-C18C-9078-6BFE14954BD7}" dt="2024-04-10T07:31:56.951" v="406"/>
          <ac:spMkLst>
            <pc:docMk/>
            <pc:sldMk cId="927316415" sldId="297"/>
            <ac:spMk id="8" creationId="{61DF0CBF-5852-16A0-4C59-62BE82C2482D}"/>
          </ac:spMkLst>
        </pc:spChg>
        <pc:spChg chg="add mod">
          <ac:chgData name="Rachel Williams" userId="S::85921rwi@eur.nl::59f8e678-11d0-4b62-8e7b-56a7506ddd38" providerId="AD" clId="Web-{EAF1223A-73D4-C18C-9078-6BFE14954BD7}" dt="2024-04-10T07:32:11.092" v="414" actId="20577"/>
          <ac:spMkLst>
            <pc:docMk/>
            <pc:sldMk cId="927316415" sldId="297"/>
            <ac:spMk id="10" creationId="{3F7222F6-C648-3347-A2A9-D1BBCF56DFD5}"/>
          </ac:spMkLst>
        </pc:spChg>
        <pc:spChg chg="mod">
          <ac:chgData name="Rachel Williams" userId="S::85921rwi@eur.nl::59f8e678-11d0-4b62-8e7b-56a7506ddd38" providerId="AD" clId="Web-{EAF1223A-73D4-C18C-9078-6BFE14954BD7}" dt="2024-04-10T07:31:40.419" v="405" actId="1076"/>
          <ac:spMkLst>
            <pc:docMk/>
            <pc:sldMk cId="927316415" sldId="297"/>
            <ac:spMk id="106" creationId="{B0E51C06-F4F4-DB40-E652-10DA7D842183}"/>
          </ac:spMkLst>
        </pc:spChg>
        <pc:extLst>
          <p:ext xmlns:p="http://schemas.openxmlformats.org/presentationml/2006/main" uri="{D6D511B9-2390-475A-947B-AFAB55BFBCF1}">
            <pc226:cmChg xmlns:pc226="http://schemas.microsoft.com/office/powerpoint/2022/06/main/command" chg="add">
              <pc226:chgData name="Rachel Williams" userId="S::85921rwi@eur.nl::59f8e678-11d0-4b62-8e7b-56a7506ddd38" providerId="AD" clId="Web-{EAF1223A-73D4-C18C-9078-6BFE14954BD7}" dt="2024-04-10T06:59:50.724" v="22"/>
              <pc2:cmMkLst xmlns:pc2="http://schemas.microsoft.com/office/powerpoint/2019/9/main/command">
                <pc:docMk/>
                <pc:sldMk cId="927316415" sldId="297"/>
                <pc2:cmMk id="{4BF2656D-385F-41B0-AADB-285DE390922A}"/>
              </pc2:cmMkLst>
            </pc226:cmChg>
          </p:ext>
        </pc:extLst>
      </pc:sldChg>
      <pc:sldChg chg="modSp">
        <pc:chgData name="Rachel Williams" userId="S::85921rwi@eur.nl::59f8e678-11d0-4b62-8e7b-56a7506ddd38" providerId="AD" clId="Web-{EAF1223A-73D4-C18C-9078-6BFE14954BD7}" dt="2024-04-10T07:20:10.785" v="385" actId="20577"/>
        <pc:sldMkLst>
          <pc:docMk/>
          <pc:sldMk cId="2630126527" sldId="298"/>
        </pc:sldMkLst>
        <pc:spChg chg="mod">
          <ac:chgData name="Rachel Williams" userId="S::85921rwi@eur.nl::59f8e678-11d0-4b62-8e7b-56a7506ddd38" providerId="AD" clId="Web-{EAF1223A-73D4-C18C-9078-6BFE14954BD7}" dt="2024-04-10T07:20:10.785" v="385" actId="20577"/>
          <ac:spMkLst>
            <pc:docMk/>
            <pc:sldMk cId="2630126527" sldId="298"/>
            <ac:spMk id="4" creationId="{EAC6AA0F-59C0-390B-A5E3-F9883E6DD3D6}"/>
          </ac:spMkLst>
        </pc:spChg>
      </pc:sldChg>
      <pc:sldChg chg="modSp new ord">
        <pc:chgData name="Rachel Williams" userId="S::85921rwi@eur.nl::59f8e678-11d0-4b62-8e7b-56a7506ddd38" providerId="AD" clId="Web-{EAF1223A-73D4-C18C-9078-6BFE14954BD7}" dt="2024-04-10T07:19:26.705" v="341" actId="20577"/>
        <pc:sldMkLst>
          <pc:docMk/>
          <pc:sldMk cId="3890774250" sldId="299"/>
        </pc:sldMkLst>
        <pc:spChg chg="mod">
          <ac:chgData name="Rachel Williams" userId="S::85921rwi@eur.nl::59f8e678-11d0-4b62-8e7b-56a7506ddd38" providerId="AD" clId="Web-{EAF1223A-73D4-C18C-9078-6BFE14954BD7}" dt="2024-04-10T07:00:02.271" v="30" actId="20577"/>
          <ac:spMkLst>
            <pc:docMk/>
            <pc:sldMk cId="3890774250" sldId="299"/>
            <ac:spMk id="2" creationId="{714087E4-4BC9-2A60-053D-6272894182DB}"/>
          </ac:spMkLst>
        </pc:spChg>
        <pc:spChg chg="mod">
          <ac:chgData name="Rachel Williams" userId="S::85921rwi@eur.nl::59f8e678-11d0-4b62-8e7b-56a7506ddd38" providerId="AD" clId="Web-{EAF1223A-73D4-C18C-9078-6BFE14954BD7}" dt="2024-04-10T07:19:26.705" v="341" actId="20577"/>
          <ac:spMkLst>
            <pc:docMk/>
            <pc:sldMk cId="3890774250" sldId="299"/>
            <ac:spMk id="3" creationId="{83499889-9CBF-AC8C-4812-2967AA6FC954}"/>
          </ac:spMkLst>
        </pc:spChg>
      </pc:sldChg>
      <pc:sldChg chg="modSp new">
        <pc:chgData name="Rachel Williams" userId="S::85921rwi@eur.nl::59f8e678-11d0-4b62-8e7b-56a7506ddd38" providerId="AD" clId="Web-{EAF1223A-73D4-C18C-9078-6BFE14954BD7}" dt="2024-04-10T07:04:58.173" v="104" actId="20577"/>
        <pc:sldMkLst>
          <pc:docMk/>
          <pc:sldMk cId="587575586" sldId="300"/>
        </pc:sldMkLst>
        <pc:spChg chg="mod">
          <ac:chgData name="Rachel Williams" userId="S::85921rwi@eur.nl::59f8e678-11d0-4b62-8e7b-56a7506ddd38" providerId="AD" clId="Web-{EAF1223A-73D4-C18C-9078-6BFE14954BD7}" dt="2024-04-10T07:04:58.173" v="104" actId="20577"/>
          <ac:spMkLst>
            <pc:docMk/>
            <pc:sldMk cId="587575586" sldId="300"/>
            <ac:spMk id="2" creationId="{3F964683-A75D-FF4B-86DD-A4CA43FA6A43}"/>
          </ac:spMkLst>
        </pc:spChg>
      </pc:sldChg>
      <pc:sldChg chg="add del replId">
        <pc:chgData name="Rachel Williams" userId="S::85921rwi@eur.nl::59f8e678-11d0-4b62-8e7b-56a7506ddd38" providerId="AD" clId="Web-{EAF1223A-73D4-C18C-9078-6BFE14954BD7}" dt="2024-04-10T13:14:03.738" v="470"/>
        <pc:sldMkLst>
          <pc:docMk/>
          <pc:sldMk cId="199170225" sldId="301"/>
        </pc:sldMkLst>
      </pc:sldChg>
      <pc:sldChg chg="add del replId">
        <pc:chgData name="Rachel Williams" userId="S::85921rwi@eur.nl::59f8e678-11d0-4b62-8e7b-56a7506ddd38" providerId="AD" clId="Web-{EAF1223A-73D4-C18C-9078-6BFE14954BD7}" dt="2024-04-10T13:13:52.096" v="468"/>
        <pc:sldMkLst>
          <pc:docMk/>
          <pc:sldMk cId="3746706712" sldId="301"/>
        </pc:sldMkLst>
      </pc:sldChg>
    </pc:docChg>
  </pc:docChgLst>
  <pc:docChgLst>
    <pc:chgData name="Rachel Williams" userId="S::85921rwi@eur.nl::59f8e678-11d0-4b62-8e7b-56a7506ddd38" providerId="AD" clId="Web-{618835B6-CC33-D888-5149-FE436AD9F5DA}"/>
    <pc:docChg chg="delSld modSld sldOrd">
      <pc:chgData name="Rachel Williams" userId="S::85921rwi@eur.nl::59f8e678-11d0-4b62-8e7b-56a7506ddd38" providerId="AD" clId="Web-{618835B6-CC33-D888-5149-FE436AD9F5DA}" dt="2024-04-11T10:44:53.872" v="243"/>
      <pc:docMkLst>
        <pc:docMk/>
      </pc:docMkLst>
      <pc:sldChg chg="modSp">
        <pc:chgData name="Rachel Williams" userId="S::85921rwi@eur.nl::59f8e678-11d0-4b62-8e7b-56a7506ddd38" providerId="AD" clId="Web-{618835B6-CC33-D888-5149-FE436AD9F5DA}" dt="2024-04-10T13:57:15.254" v="170" actId="20577"/>
        <pc:sldMkLst>
          <pc:docMk/>
          <pc:sldMk cId="0" sldId="268"/>
        </pc:sldMkLst>
        <pc:spChg chg="mod">
          <ac:chgData name="Rachel Williams" userId="S::85921rwi@eur.nl::59f8e678-11d0-4b62-8e7b-56a7506ddd38" providerId="AD" clId="Web-{618835B6-CC33-D888-5149-FE436AD9F5DA}" dt="2024-04-10T13:57:15.254" v="170" actId="20577"/>
          <ac:spMkLst>
            <pc:docMk/>
            <pc:sldMk cId="0" sldId="268"/>
            <ac:spMk id="4" creationId="{CE5CC98B-7460-090D-1A3D-E4C08E00C6B8}"/>
          </ac:spMkLst>
        </pc:spChg>
      </pc:sldChg>
      <pc:sldChg chg="modSp delCm modCm">
        <pc:chgData name="Rachel Williams" userId="S::85921rwi@eur.nl::59f8e678-11d0-4b62-8e7b-56a7506ddd38" providerId="AD" clId="Web-{618835B6-CC33-D888-5149-FE436AD9F5DA}" dt="2024-04-10T13:17:32.117" v="5" actId="20577"/>
        <pc:sldMkLst>
          <pc:docMk/>
          <pc:sldMk cId="3488492903" sldId="269"/>
        </pc:sldMkLst>
        <pc:spChg chg="mod">
          <ac:chgData name="Rachel Williams" userId="S::85921rwi@eur.nl::59f8e678-11d0-4b62-8e7b-56a7506ddd38" providerId="AD" clId="Web-{618835B6-CC33-D888-5149-FE436AD9F5DA}" dt="2024-04-10T13:17:32.117" v="5" actId="20577"/>
          <ac:spMkLst>
            <pc:docMk/>
            <pc:sldMk cId="3488492903" sldId="269"/>
            <ac:spMk id="4" creationId="{F4DC7E98-806F-0348-D3A7-48CEE44BDF0D}"/>
          </ac:spMkLst>
        </pc:spChg>
        <pc:extLst>
          <p:ext xmlns:p="http://schemas.openxmlformats.org/presentationml/2006/main" uri="{D6D511B9-2390-475A-947B-AFAB55BFBCF1}">
            <pc226:cmChg xmlns:pc226="http://schemas.microsoft.com/office/powerpoint/2022/06/main/command" chg="del mod">
              <pc226:chgData name="Rachel Williams" userId="S::85921rwi@eur.nl::59f8e678-11d0-4b62-8e7b-56a7506ddd38" providerId="AD" clId="Web-{618835B6-CC33-D888-5149-FE436AD9F5DA}" dt="2024-04-10T13:17:25.633" v="3"/>
              <pc2:cmMkLst xmlns:pc2="http://schemas.microsoft.com/office/powerpoint/2019/9/main/command">
                <pc:docMk/>
                <pc:sldMk cId="3488492903" sldId="269"/>
                <pc2:cmMk id="{C8C0A0F8-6060-4CB5-A1BE-1F1B13BBB7F3}"/>
              </pc2:cmMkLst>
            </pc226:cmChg>
          </p:ext>
        </pc:extLst>
      </pc:sldChg>
      <pc:sldChg chg="modSp delCm">
        <pc:chgData name="Rachel Williams" userId="S::85921rwi@eur.nl::59f8e678-11d0-4b62-8e7b-56a7506ddd38" providerId="AD" clId="Web-{618835B6-CC33-D888-5149-FE436AD9F5DA}" dt="2024-04-11T10:44:53.872" v="243"/>
        <pc:sldMkLst>
          <pc:docMk/>
          <pc:sldMk cId="4193646179" sldId="270"/>
        </pc:sldMkLst>
        <pc:spChg chg="mod">
          <ac:chgData name="Rachel Williams" userId="S::85921rwi@eur.nl::59f8e678-11d0-4b62-8e7b-56a7506ddd38" providerId="AD" clId="Web-{618835B6-CC33-D888-5149-FE436AD9F5DA}" dt="2024-04-11T10:44:47.934" v="242" actId="20577"/>
          <ac:spMkLst>
            <pc:docMk/>
            <pc:sldMk cId="4193646179" sldId="270"/>
            <ac:spMk id="10" creationId="{56CFCA93-AFEF-7CB6-3A07-440D9D705D0A}"/>
          </ac:spMkLst>
        </pc:spChg>
        <pc:extLst>
          <p:ext xmlns:p="http://schemas.openxmlformats.org/presentationml/2006/main" uri="{D6D511B9-2390-475A-947B-AFAB55BFBCF1}">
            <pc226:cmChg xmlns:pc226="http://schemas.microsoft.com/office/powerpoint/2022/06/main/command" chg="del">
              <pc226:chgData name="Rachel Williams" userId="S::85921rwi@eur.nl::59f8e678-11d0-4b62-8e7b-56a7506ddd38" providerId="AD" clId="Web-{618835B6-CC33-D888-5149-FE436AD9F5DA}" dt="2024-04-11T10:44:53.872" v="243"/>
              <pc2:cmMkLst xmlns:pc2="http://schemas.microsoft.com/office/powerpoint/2019/9/main/command">
                <pc:docMk/>
                <pc:sldMk cId="4193646179" sldId="270"/>
                <pc2:cmMk id="{F90E398F-7C8A-4A40-BCEE-AB1B67B71946}"/>
              </pc2:cmMkLst>
            </pc226:cmChg>
          </p:ext>
        </pc:extLst>
      </pc:sldChg>
      <pc:sldChg chg="modSp delCm">
        <pc:chgData name="Rachel Williams" userId="S::85921rwi@eur.nl::59f8e678-11d0-4b62-8e7b-56a7506ddd38" providerId="AD" clId="Web-{618835B6-CC33-D888-5149-FE436AD9F5DA}" dt="2024-04-10T13:58:51.365" v="184" actId="1076"/>
        <pc:sldMkLst>
          <pc:docMk/>
          <pc:sldMk cId="2755172411" sldId="272"/>
        </pc:sldMkLst>
        <pc:spChg chg="mod">
          <ac:chgData name="Rachel Williams" userId="S::85921rwi@eur.nl::59f8e678-11d0-4b62-8e7b-56a7506ddd38" providerId="AD" clId="Web-{618835B6-CC33-D888-5149-FE436AD9F5DA}" dt="2024-04-10T13:58:03.224" v="177" actId="20577"/>
          <ac:spMkLst>
            <pc:docMk/>
            <pc:sldMk cId="2755172411" sldId="272"/>
            <ac:spMk id="3" creationId="{A9DB4E66-E3C3-F96D-A618-A0682A695E6A}"/>
          </ac:spMkLst>
        </pc:spChg>
        <pc:spChg chg="mod">
          <ac:chgData name="Rachel Williams" userId="S::85921rwi@eur.nl::59f8e678-11d0-4b62-8e7b-56a7506ddd38" providerId="AD" clId="Web-{618835B6-CC33-D888-5149-FE436AD9F5DA}" dt="2024-04-10T13:20:53.922" v="32" actId="1076"/>
          <ac:spMkLst>
            <pc:docMk/>
            <pc:sldMk cId="2755172411" sldId="272"/>
            <ac:spMk id="8" creationId="{A3563B15-DA4A-CF33-590B-F85D7CC2AC0D}"/>
          </ac:spMkLst>
        </pc:spChg>
        <pc:spChg chg="mod">
          <ac:chgData name="Rachel Williams" userId="S::85921rwi@eur.nl::59f8e678-11d0-4b62-8e7b-56a7506ddd38" providerId="AD" clId="Web-{618835B6-CC33-D888-5149-FE436AD9F5DA}" dt="2024-04-10T13:57:37.317" v="171" actId="20577"/>
          <ac:spMkLst>
            <pc:docMk/>
            <pc:sldMk cId="2755172411" sldId="272"/>
            <ac:spMk id="10" creationId="{F239249B-ABB5-D24A-68E8-981B13E2893F}"/>
          </ac:spMkLst>
        </pc:spChg>
        <pc:spChg chg="mod">
          <ac:chgData name="Rachel Williams" userId="S::85921rwi@eur.nl::59f8e678-11d0-4b62-8e7b-56a7506ddd38" providerId="AD" clId="Web-{618835B6-CC33-D888-5149-FE436AD9F5DA}" dt="2024-04-10T13:58:35.427" v="182" actId="1076"/>
          <ac:spMkLst>
            <pc:docMk/>
            <pc:sldMk cId="2755172411" sldId="272"/>
            <ac:spMk id="12" creationId="{F94BD20F-7831-061D-DA62-384AF2622D0B}"/>
          </ac:spMkLst>
        </pc:spChg>
        <pc:spChg chg="mod">
          <ac:chgData name="Rachel Williams" userId="S::85921rwi@eur.nl::59f8e678-11d0-4b62-8e7b-56a7506ddd38" providerId="AD" clId="Web-{618835B6-CC33-D888-5149-FE436AD9F5DA}" dt="2024-04-10T13:58:51.365" v="184" actId="1076"/>
          <ac:spMkLst>
            <pc:docMk/>
            <pc:sldMk cId="2755172411" sldId="272"/>
            <ac:spMk id="14" creationId="{7FB1913A-AE24-DF52-B162-09FEA5AA988E}"/>
          </ac:spMkLst>
        </pc:spChg>
        <pc:spChg chg="mod">
          <ac:chgData name="Rachel Williams" userId="S::85921rwi@eur.nl::59f8e678-11d0-4b62-8e7b-56a7506ddd38" providerId="AD" clId="Web-{618835B6-CC33-D888-5149-FE436AD9F5DA}" dt="2024-04-10T13:58:23.459" v="180" actId="1076"/>
          <ac:spMkLst>
            <pc:docMk/>
            <pc:sldMk cId="2755172411" sldId="272"/>
            <ac:spMk id="15" creationId="{C185A216-3BF1-755F-EA98-4264549E295B}"/>
          </ac:spMkLst>
        </pc:spChg>
        <pc:extLst>
          <p:ext xmlns:p="http://schemas.openxmlformats.org/presentationml/2006/main" uri="{D6D511B9-2390-475A-947B-AFAB55BFBCF1}">
            <pc226:cmChg xmlns:pc226="http://schemas.microsoft.com/office/powerpoint/2022/06/main/command" chg="del">
              <pc226:chgData name="Rachel Williams" userId="S::85921rwi@eur.nl::59f8e678-11d0-4b62-8e7b-56a7506ddd38" providerId="AD" clId="Web-{618835B6-CC33-D888-5149-FE436AD9F5DA}" dt="2024-04-10T13:17:35.602" v="6"/>
              <pc2:cmMkLst xmlns:pc2="http://schemas.microsoft.com/office/powerpoint/2019/9/main/command">
                <pc:docMk/>
                <pc:sldMk cId="2755172411" sldId="272"/>
                <pc2:cmMk id="{450DA7ED-A06B-44CC-9D31-6AE8A6773123}"/>
              </pc2:cmMkLst>
            </pc226:cmChg>
          </p:ext>
        </pc:extLst>
      </pc:sldChg>
      <pc:sldChg chg="addSp modSp ord">
        <pc:chgData name="Rachel Williams" userId="S::85921rwi@eur.nl::59f8e678-11d0-4b62-8e7b-56a7506ddd38" providerId="AD" clId="Web-{618835B6-CC33-D888-5149-FE436AD9F5DA}" dt="2024-04-10T14:01:53.416" v="237" actId="1076"/>
        <pc:sldMkLst>
          <pc:docMk/>
          <pc:sldMk cId="1123049045" sldId="284"/>
        </pc:sldMkLst>
        <pc:spChg chg="mod">
          <ac:chgData name="Rachel Williams" userId="S::85921rwi@eur.nl::59f8e678-11d0-4b62-8e7b-56a7506ddd38" providerId="AD" clId="Web-{618835B6-CC33-D888-5149-FE436AD9F5DA}" dt="2024-04-10T14:01:53.416" v="237" actId="1076"/>
          <ac:spMkLst>
            <pc:docMk/>
            <pc:sldMk cId="1123049045" sldId="284"/>
            <ac:spMk id="2" creationId="{2CB46867-6217-F9E9-D271-2734F16C64CC}"/>
          </ac:spMkLst>
        </pc:spChg>
        <pc:spChg chg="mod">
          <ac:chgData name="Rachel Williams" userId="S::85921rwi@eur.nl::59f8e678-11d0-4b62-8e7b-56a7506ddd38" providerId="AD" clId="Web-{618835B6-CC33-D888-5149-FE436AD9F5DA}" dt="2024-04-10T14:01:05.728" v="224" actId="1076"/>
          <ac:spMkLst>
            <pc:docMk/>
            <pc:sldMk cId="1123049045" sldId="284"/>
            <ac:spMk id="4" creationId="{BDCC71CE-6D01-7C51-6CB7-61B5742AF590}"/>
          </ac:spMkLst>
        </pc:spChg>
        <pc:spChg chg="add mod">
          <ac:chgData name="Rachel Williams" userId="S::85921rwi@eur.nl::59f8e678-11d0-4b62-8e7b-56a7506ddd38" providerId="AD" clId="Web-{618835B6-CC33-D888-5149-FE436AD9F5DA}" dt="2024-04-10T14:01:01.540" v="223" actId="1076"/>
          <ac:spMkLst>
            <pc:docMk/>
            <pc:sldMk cId="1123049045" sldId="284"/>
            <ac:spMk id="6" creationId="{E2DC9CDC-22A9-6820-90EC-2FDA81E1222D}"/>
          </ac:spMkLst>
        </pc:spChg>
        <pc:picChg chg="mod">
          <ac:chgData name="Rachel Williams" userId="S::85921rwi@eur.nl::59f8e678-11d0-4b62-8e7b-56a7506ddd38" providerId="AD" clId="Web-{618835B6-CC33-D888-5149-FE436AD9F5DA}" dt="2024-04-10T13:59:24.241" v="191" actId="1076"/>
          <ac:picMkLst>
            <pc:docMk/>
            <pc:sldMk cId="1123049045" sldId="284"/>
            <ac:picMk id="16" creationId="{150840A9-C5E0-902F-CF83-DD209F0F47B3}"/>
          </ac:picMkLst>
        </pc:picChg>
      </pc:sldChg>
      <pc:sldChg chg="delCm">
        <pc:chgData name="Rachel Williams" userId="S::85921rwi@eur.nl::59f8e678-11d0-4b62-8e7b-56a7506ddd38" providerId="AD" clId="Web-{618835B6-CC33-D888-5149-FE436AD9F5DA}" dt="2024-04-10T13:31:06.132" v="161"/>
        <pc:sldMkLst>
          <pc:docMk/>
          <pc:sldMk cId="1168569358" sldId="287"/>
        </pc:sldMkLst>
        <pc:extLst>
          <p:ext xmlns:p="http://schemas.openxmlformats.org/presentationml/2006/main" uri="{D6D511B9-2390-475A-947B-AFAB55BFBCF1}">
            <pc226:cmChg xmlns:pc226="http://schemas.microsoft.com/office/powerpoint/2022/06/main/command" chg="del">
              <pc226:chgData name="Rachel Williams" userId="S::85921rwi@eur.nl::59f8e678-11d0-4b62-8e7b-56a7506ddd38" providerId="AD" clId="Web-{618835B6-CC33-D888-5149-FE436AD9F5DA}" dt="2024-04-10T13:31:06.132" v="161"/>
              <pc2:cmMkLst xmlns:pc2="http://schemas.microsoft.com/office/powerpoint/2019/9/main/command">
                <pc:docMk/>
                <pc:sldMk cId="1168569358" sldId="287"/>
                <pc2:cmMk id="{840DEB8F-EF17-4BC5-80E4-25FB468D2FA0}"/>
              </pc2:cmMkLst>
            </pc226:cmChg>
          </p:ext>
        </pc:extLst>
      </pc:sldChg>
      <pc:sldChg chg="modSp">
        <pc:chgData name="Rachel Williams" userId="S::85921rwi@eur.nl::59f8e678-11d0-4b62-8e7b-56a7506ddd38" providerId="AD" clId="Web-{618835B6-CC33-D888-5149-FE436AD9F5DA}" dt="2024-04-10T13:32:26.073" v="167" actId="20577"/>
        <pc:sldMkLst>
          <pc:docMk/>
          <pc:sldMk cId="2054585191" sldId="288"/>
        </pc:sldMkLst>
        <pc:spChg chg="mod">
          <ac:chgData name="Rachel Williams" userId="S::85921rwi@eur.nl::59f8e678-11d0-4b62-8e7b-56a7506ddd38" providerId="AD" clId="Web-{618835B6-CC33-D888-5149-FE436AD9F5DA}" dt="2024-04-10T13:32:26.073" v="167" actId="20577"/>
          <ac:spMkLst>
            <pc:docMk/>
            <pc:sldMk cId="2054585191" sldId="288"/>
            <ac:spMk id="110" creationId="{F662C831-AD78-2C73-85F9-57938C4E6877}"/>
          </ac:spMkLst>
        </pc:spChg>
      </pc:sldChg>
      <pc:sldChg chg="delCm">
        <pc:chgData name="Rachel Williams" userId="S::85921rwi@eur.nl::59f8e678-11d0-4b62-8e7b-56a7506ddd38" providerId="AD" clId="Web-{618835B6-CC33-D888-5149-FE436AD9F5DA}" dt="2024-04-10T13:30:59.085" v="160"/>
        <pc:sldMkLst>
          <pc:docMk/>
          <pc:sldMk cId="3544512467" sldId="293"/>
        </pc:sldMkLst>
        <pc:extLst>
          <p:ext xmlns:p="http://schemas.openxmlformats.org/presentationml/2006/main" uri="{D6D511B9-2390-475A-947B-AFAB55BFBCF1}">
            <pc226:cmChg xmlns:pc226="http://schemas.microsoft.com/office/powerpoint/2022/06/main/command" chg="del">
              <pc226:chgData name="Rachel Williams" userId="S::85921rwi@eur.nl::59f8e678-11d0-4b62-8e7b-56a7506ddd38" providerId="AD" clId="Web-{618835B6-CC33-D888-5149-FE436AD9F5DA}" dt="2024-04-10T13:30:59.085" v="160"/>
              <pc2:cmMkLst xmlns:pc2="http://schemas.microsoft.com/office/powerpoint/2019/9/main/command">
                <pc:docMk/>
                <pc:sldMk cId="3544512467" sldId="293"/>
                <pc2:cmMk id="{31943C45-39BD-44CA-A166-51A1C12FF66F}"/>
              </pc2:cmMkLst>
            </pc226:cmChg>
          </p:ext>
        </pc:extLst>
      </pc:sldChg>
      <pc:sldChg chg="modSp">
        <pc:chgData name="Rachel Williams" userId="S::85921rwi@eur.nl::59f8e678-11d0-4b62-8e7b-56a7506ddd38" providerId="AD" clId="Web-{618835B6-CC33-D888-5149-FE436AD9F5DA}" dt="2024-04-10T13:18:08.963" v="11" actId="20577"/>
        <pc:sldMkLst>
          <pc:docMk/>
          <pc:sldMk cId="1698527767" sldId="296"/>
        </pc:sldMkLst>
        <pc:spChg chg="mod">
          <ac:chgData name="Rachel Williams" userId="S::85921rwi@eur.nl::59f8e678-11d0-4b62-8e7b-56a7506ddd38" providerId="AD" clId="Web-{618835B6-CC33-D888-5149-FE436AD9F5DA}" dt="2024-04-10T13:18:05.228" v="8" actId="20577"/>
          <ac:spMkLst>
            <pc:docMk/>
            <pc:sldMk cId="1698527767" sldId="296"/>
            <ac:spMk id="2" creationId="{5C1B9947-B86C-A6B2-332F-1B45678EDAFF}"/>
          </ac:spMkLst>
        </pc:spChg>
        <pc:spChg chg="mod">
          <ac:chgData name="Rachel Williams" userId="S::85921rwi@eur.nl::59f8e678-11d0-4b62-8e7b-56a7506ddd38" providerId="AD" clId="Web-{618835B6-CC33-D888-5149-FE436AD9F5DA}" dt="2024-04-10T13:18:08.963" v="11" actId="20577"/>
          <ac:spMkLst>
            <pc:docMk/>
            <pc:sldMk cId="1698527767" sldId="296"/>
            <ac:spMk id="10" creationId="{56CFCA93-AFEF-7CB6-3A07-440D9D705D0A}"/>
          </ac:spMkLst>
        </pc:spChg>
      </pc:sldChg>
      <pc:sldChg chg="modSp addCm delCm">
        <pc:chgData name="Rachel Williams" userId="S::85921rwi@eur.nl::59f8e678-11d0-4b62-8e7b-56a7506ddd38" providerId="AD" clId="Web-{618835B6-CC33-D888-5149-FE436AD9F5DA}" dt="2024-04-10T13:27:08.436" v="129" actId="14100"/>
        <pc:sldMkLst>
          <pc:docMk/>
          <pc:sldMk cId="927316415" sldId="297"/>
        </pc:sldMkLst>
        <pc:spChg chg="mod">
          <ac:chgData name="Rachel Williams" userId="S::85921rwi@eur.nl::59f8e678-11d0-4b62-8e7b-56a7506ddd38" providerId="AD" clId="Web-{618835B6-CC33-D888-5149-FE436AD9F5DA}" dt="2024-04-10T13:26:37.138" v="121" actId="1076"/>
          <ac:spMkLst>
            <pc:docMk/>
            <pc:sldMk cId="927316415" sldId="297"/>
            <ac:spMk id="2" creationId="{64055C5B-A160-A86A-B475-0BA5DA49DC58}"/>
          </ac:spMkLst>
        </pc:spChg>
        <pc:spChg chg="mod">
          <ac:chgData name="Rachel Williams" userId="S::85921rwi@eur.nl::59f8e678-11d0-4b62-8e7b-56a7506ddd38" providerId="AD" clId="Web-{618835B6-CC33-D888-5149-FE436AD9F5DA}" dt="2024-04-10T13:26:33.622" v="120" actId="1076"/>
          <ac:spMkLst>
            <pc:docMk/>
            <pc:sldMk cId="927316415" sldId="297"/>
            <ac:spMk id="5" creationId="{2994FF01-B9A2-3356-CB18-35EBEB18511D}"/>
          </ac:spMkLst>
        </pc:spChg>
        <pc:spChg chg="mod">
          <ac:chgData name="Rachel Williams" userId="S::85921rwi@eur.nl::59f8e678-11d0-4b62-8e7b-56a7506ddd38" providerId="AD" clId="Web-{618835B6-CC33-D888-5149-FE436AD9F5DA}" dt="2024-04-10T13:26:40.732" v="122" actId="1076"/>
          <ac:spMkLst>
            <pc:docMk/>
            <pc:sldMk cId="927316415" sldId="297"/>
            <ac:spMk id="6" creationId="{F71DABB0-EF6C-8BA3-A13D-82928E93AED8}"/>
          </ac:spMkLst>
        </pc:spChg>
        <pc:spChg chg="mod">
          <ac:chgData name="Rachel Williams" userId="S::85921rwi@eur.nl::59f8e678-11d0-4b62-8e7b-56a7506ddd38" providerId="AD" clId="Web-{618835B6-CC33-D888-5149-FE436AD9F5DA}" dt="2024-04-10T13:27:08.436" v="129" actId="14100"/>
          <ac:spMkLst>
            <pc:docMk/>
            <pc:sldMk cId="927316415" sldId="297"/>
            <ac:spMk id="7" creationId="{8E4B7D84-9DCC-8802-1AB0-C6B7E6FE2A2F}"/>
          </ac:spMkLst>
        </pc:spChg>
        <pc:spChg chg="mod">
          <ac:chgData name="Rachel Williams" userId="S::85921rwi@eur.nl::59f8e678-11d0-4b62-8e7b-56a7506ddd38" providerId="AD" clId="Web-{618835B6-CC33-D888-5149-FE436AD9F5DA}" dt="2024-04-10T13:18:34.979" v="16" actId="1076"/>
          <ac:spMkLst>
            <pc:docMk/>
            <pc:sldMk cId="927316415" sldId="297"/>
            <ac:spMk id="8" creationId="{61DF0CBF-5852-16A0-4C59-62BE82C2482D}"/>
          </ac:spMkLst>
        </pc:spChg>
        <pc:spChg chg="mod">
          <ac:chgData name="Rachel Williams" userId="S::85921rwi@eur.nl::59f8e678-11d0-4b62-8e7b-56a7506ddd38" providerId="AD" clId="Web-{618835B6-CC33-D888-5149-FE436AD9F5DA}" dt="2024-04-10T13:18:26.979" v="13" actId="20577"/>
          <ac:spMkLst>
            <pc:docMk/>
            <pc:sldMk cId="927316415" sldId="297"/>
            <ac:spMk id="10" creationId="{3F7222F6-C648-3347-A2A9-D1BBCF56DFD5}"/>
          </ac:spMkLst>
        </pc:spChg>
        <pc:spChg chg="mod">
          <ac:chgData name="Rachel Williams" userId="S::85921rwi@eur.nl::59f8e678-11d0-4b62-8e7b-56a7506ddd38" providerId="AD" clId="Web-{618835B6-CC33-D888-5149-FE436AD9F5DA}" dt="2024-04-10T13:26:59.529" v="128" actId="20577"/>
          <ac:spMkLst>
            <pc:docMk/>
            <pc:sldMk cId="927316415" sldId="297"/>
            <ac:spMk id="106" creationId="{B0E51C06-F4F4-DB40-E652-10DA7D842183}"/>
          </ac:spMkLst>
        </pc:spChg>
        <pc:extLst>
          <p:ext xmlns:p="http://schemas.openxmlformats.org/presentationml/2006/main" uri="{D6D511B9-2390-475A-947B-AFAB55BFBCF1}">
            <pc226:cmChg xmlns:pc226="http://schemas.microsoft.com/office/powerpoint/2022/06/main/command" chg="add del">
              <pc226:chgData name="Rachel Williams" userId="S::85921rwi@eur.nl::59f8e678-11d0-4b62-8e7b-56a7506ddd38" providerId="AD" clId="Web-{618835B6-CC33-D888-5149-FE436AD9F5DA}" dt="2024-04-10T13:18:41.589" v="18"/>
              <pc2:cmMkLst xmlns:pc2="http://schemas.microsoft.com/office/powerpoint/2019/9/main/command">
                <pc:docMk/>
                <pc:sldMk cId="927316415" sldId="297"/>
                <pc2:cmMk id="{4BF2656D-385F-41B0-AADB-285DE390922A}"/>
              </pc2:cmMkLst>
            </pc226:cmChg>
          </p:ext>
        </pc:extLst>
      </pc:sldChg>
      <pc:sldChg chg="addSp modSp">
        <pc:chgData name="Rachel Williams" userId="S::85921rwi@eur.nl::59f8e678-11d0-4b62-8e7b-56a7506ddd38" providerId="AD" clId="Web-{618835B6-CC33-D888-5149-FE436AD9F5DA}" dt="2024-04-10T13:49:23.572" v="169" actId="1076"/>
        <pc:sldMkLst>
          <pc:docMk/>
          <pc:sldMk cId="2630126527" sldId="298"/>
        </pc:sldMkLst>
        <pc:spChg chg="mod">
          <ac:chgData name="Rachel Williams" userId="S::85921rwi@eur.nl::59f8e678-11d0-4b62-8e7b-56a7506ddd38" providerId="AD" clId="Web-{618835B6-CC33-D888-5149-FE436AD9F5DA}" dt="2024-04-10T13:30:11.427" v="155" actId="14100"/>
          <ac:spMkLst>
            <pc:docMk/>
            <pc:sldMk cId="2630126527" sldId="298"/>
            <ac:spMk id="2" creationId="{F6A850B4-5B9F-5CA1-632B-0C14884E4E21}"/>
          </ac:spMkLst>
        </pc:spChg>
        <pc:spChg chg="mod">
          <ac:chgData name="Rachel Williams" userId="S::85921rwi@eur.nl::59f8e678-11d0-4b62-8e7b-56a7506ddd38" providerId="AD" clId="Web-{618835B6-CC33-D888-5149-FE436AD9F5DA}" dt="2024-04-10T13:30:22.146" v="158" actId="1076"/>
          <ac:spMkLst>
            <pc:docMk/>
            <pc:sldMk cId="2630126527" sldId="298"/>
            <ac:spMk id="3" creationId="{33B85318-3019-B8D0-EF32-EE1C7D709878}"/>
          </ac:spMkLst>
        </pc:spChg>
        <pc:spChg chg="mod">
          <ac:chgData name="Rachel Williams" userId="S::85921rwi@eur.nl::59f8e678-11d0-4b62-8e7b-56a7506ddd38" providerId="AD" clId="Web-{618835B6-CC33-D888-5149-FE436AD9F5DA}" dt="2024-04-10T13:32:06.806" v="162" actId="20577"/>
          <ac:spMkLst>
            <pc:docMk/>
            <pc:sldMk cId="2630126527" sldId="298"/>
            <ac:spMk id="4" creationId="{EAC6AA0F-59C0-390B-A5E3-F9883E6DD3D6}"/>
          </ac:spMkLst>
        </pc:spChg>
        <pc:picChg chg="add mod">
          <ac:chgData name="Rachel Williams" userId="S::85921rwi@eur.nl::59f8e678-11d0-4b62-8e7b-56a7506ddd38" providerId="AD" clId="Web-{618835B6-CC33-D888-5149-FE436AD9F5DA}" dt="2024-04-10T13:49:23.572" v="169" actId="1076"/>
          <ac:picMkLst>
            <pc:docMk/>
            <pc:sldMk cId="2630126527" sldId="298"/>
            <ac:picMk id="5" creationId="{16A895BD-C054-2104-7A33-840AA9689460}"/>
          </ac:picMkLst>
        </pc:picChg>
      </pc:sldChg>
      <pc:sldChg chg="modSp del">
        <pc:chgData name="Rachel Williams" userId="S::85921rwi@eur.nl::59f8e678-11d0-4b62-8e7b-56a7506ddd38" providerId="AD" clId="Web-{618835B6-CC33-D888-5149-FE436AD9F5DA}" dt="2024-04-10T13:27:45.218" v="137"/>
        <pc:sldMkLst>
          <pc:docMk/>
          <pc:sldMk cId="3890774250" sldId="299"/>
        </pc:sldMkLst>
        <pc:spChg chg="mod">
          <ac:chgData name="Rachel Williams" userId="S::85921rwi@eur.nl::59f8e678-11d0-4b62-8e7b-56a7506ddd38" providerId="AD" clId="Web-{618835B6-CC33-D888-5149-FE436AD9F5DA}" dt="2024-04-10T13:23:40.787" v="65" actId="20577"/>
          <ac:spMkLst>
            <pc:docMk/>
            <pc:sldMk cId="3890774250" sldId="299"/>
            <ac:spMk id="3" creationId="{83499889-9CBF-AC8C-4812-2967AA6FC954}"/>
          </ac:spMkLst>
        </pc:spChg>
      </pc:sldChg>
    </pc:docChg>
  </pc:docChgLst>
</pc:chgInfo>
</file>

<file path=ppt/comments/modernComment_10D_CFEE2D67.xml><?xml version="1.0" encoding="utf-8"?>
<p188:cmLst xmlns:a="http://schemas.openxmlformats.org/drawingml/2006/main" xmlns:r="http://schemas.openxmlformats.org/officeDocument/2006/relationships" xmlns:p188="http://schemas.microsoft.com/office/powerpoint/2018/8/main">
  <p188:cm id="{1DFDC8B5-9ED6-47C8-9D49-2AB2FF10E259}" authorId="{968E0AE1-B330-99D8-4B06-0447E0BB70AB}" status="resolved" created="2024-05-13T07:53:34.300" complete="100000">
    <ac:deMkLst xmlns:ac="http://schemas.microsoft.com/office/drawing/2013/main/command">
      <pc:docMk xmlns:pc="http://schemas.microsoft.com/office/powerpoint/2013/main/command"/>
      <pc:sldMk xmlns:pc="http://schemas.microsoft.com/office/powerpoint/2013/main/command" cId="3488492903" sldId="269"/>
      <ac:picMk id="7" creationId="{AB8B734E-456D-5CB0-5E3A-0C33E2586E4A}"/>
    </ac:deMkLst>
    <p188:txBody>
      <a:bodyPr/>
      <a:lstStyle/>
      <a:p>
        <a:r>
          <a:rPr lang="en-US"/>
          <a:t>change when new names given</a:t>
        </a:r>
      </a:p>
    </p188:txBody>
  </p188:cm>
</p188:cmLst>
</file>

<file path=ppt/comments/modernComment_110_A438983B.xml><?xml version="1.0" encoding="utf-8"?>
<p188:cmLst xmlns:a="http://schemas.openxmlformats.org/drawingml/2006/main" xmlns:r="http://schemas.openxmlformats.org/officeDocument/2006/relationships" xmlns:p188="http://schemas.microsoft.com/office/powerpoint/2018/8/main">
  <p188:cm id="{A6202167-211B-4253-8C05-6C8528D15FE3}" authorId="{968E0AE1-B330-99D8-4B06-0447E0BB70AB}" created="2024-05-13T07:52:17.547">
    <pc:sldMkLst xmlns:pc="http://schemas.microsoft.com/office/powerpoint/2013/main/command">
      <pc:docMk/>
      <pc:sldMk cId="2755172411" sldId="272"/>
    </pc:sldMkLst>
    <p188:txBody>
      <a:bodyPr/>
      <a:lstStyle/>
      <a:p>
        <a:r>
          <a:rPr lang="en-US"/>
          <a:t>Rename with intuitive titles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080F6-8B0A-432B-A05A-6329AC6DC49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74BDE0B-EC9C-4E72-8E63-D8768A422B93}">
      <dgm:prSet phldrT="[Text]" phldr="0"/>
      <dgm:spPr/>
      <dgm:t>
        <a:bodyPr/>
        <a:lstStyle/>
        <a:p>
          <a:r>
            <a:rPr lang="en-US"/>
            <a:t>Duty-based </a:t>
          </a:r>
          <a:r>
            <a:rPr lang="en-US">
              <a:latin typeface="Museo Sans 700"/>
            </a:rPr>
            <a:t>Ethics</a:t>
          </a:r>
          <a:endParaRPr lang="en-US"/>
        </a:p>
      </dgm:t>
    </dgm:pt>
    <dgm:pt modelId="{EB0B045E-5937-47F4-99A6-4DD72FC7861B}" type="parTrans" cxnId="{175B5BA4-9148-420C-846D-C62A010D6A4C}">
      <dgm:prSet/>
      <dgm:spPr/>
      <dgm:t>
        <a:bodyPr/>
        <a:lstStyle/>
        <a:p>
          <a:endParaRPr lang="en-US"/>
        </a:p>
      </dgm:t>
    </dgm:pt>
    <dgm:pt modelId="{20AB1660-ED68-4D41-9084-DA1B4A9644C0}" type="sibTrans" cxnId="{175B5BA4-9148-420C-846D-C62A010D6A4C}">
      <dgm:prSet/>
      <dgm:spPr/>
      <dgm:t>
        <a:bodyPr/>
        <a:lstStyle/>
        <a:p>
          <a:endParaRPr lang="en-US"/>
        </a:p>
      </dgm:t>
    </dgm:pt>
    <dgm:pt modelId="{5B2C201D-37FF-4C5F-B82A-C7E5562DDF9D}">
      <dgm:prSet phldrT="[Text]" phldr="0"/>
      <dgm:spPr/>
      <dgm:t>
        <a:bodyPr/>
        <a:lstStyle/>
        <a:p>
          <a:pPr rtl="0"/>
          <a:r>
            <a:rPr lang="en-US">
              <a:latin typeface="Museo Sans 700"/>
            </a:rPr>
            <a:t>Ubuntu Ethics</a:t>
          </a:r>
          <a:endParaRPr lang="en-US"/>
        </a:p>
      </dgm:t>
    </dgm:pt>
    <dgm:pt modelId="{4B3B672F-3A35-4D66-A64B-E15553FB466B}" type="parTrans" cxnId="{48DC9E5C-9B25-4DC2-A889-A3A7F67625CA}">
      <dgm:prSet/>
      <dgm:spPr/>
      <dgm:t>
        <a:bodyPr/>
        <a:lstStyle/>
        <a:p>
          <a:endParaRPr lang="en-US"/>
        </a:p>
      </dgm:t>
    </dgm:pt>
    <dgm:pt modelId="{C8FE78AA-8B9E-4350-AA58-3CAA19DF2DC2}" type="sibTrans" cxnId="{48DC9E5C-9B25-4DC2-A889-A3A7F67625CA}">
      <dgm:prSet/>
      <dgm:spPr/>
      <dgm:t>
        <a:bodyPr/>
        <a:lstStyle/>
        <a:p>
          <a:endParaRPr lang="en-US"/>
        </a:p>
      </dgm:t>
    </dgm:pt>
    <dgm:pt modelId="{AF32B6C6-2BEE-49F5-9A16-599308E025D5}">
      <dgm:prSet phldrT="[Text]" phldr="0"/>
      <dgm:spPr/>
      <dgm:t>
        <a:bodyPr/>
        <a:lstStyle/>
        <a:p>
          <a:pPr rtl="0"/>
          <a:r>
            <a:rPr lang="en-US">
              <a:latin typeface="Museo Sans 700"/>
            </a:rPr>
            <a:t>Virtue Ethics</a:t>
          </a:r>
          <a:endParaRPr lang="en-US"/>
        </a:p>
      </dgm:t>
    </dgm:pt>
    <dgm:pt modelId="{56A8675F-E78C-4715-BB22-B805EC084FBB}" type="parTrans" cxnId="{C000A2FC-3549-45E4-ACF3-82C8C647FF8E}">
      <dgm:prSet/>
      <dgm:spPr/>
      <dgm:t>
        <a:bodyPr/>
        <a:lstStyle/>
        <a:p>
          <a:endParaRPr lang="en-US"/>
        </a:p>
      </dgm:t>
    </dgm:pt>
    <dgm:pt modelId="{AF787BBE-0D3C-4C65-8EDF-9BA703FBB3D6}" type="sibTrans" cxnId="{C000A2FC-3549-45E4-ACF3-82C8C647FF8E}">
      <dgm:prSet/>
      <dgm:spPr/>
      <dgm:t>
        <a:bodyPr/>
        <a:lstStyle/>
        <a:p>
          <a:endParaRPr lang="en-US"/>
        </a:p>
      </dgm:t>
    </dgm:pt>
    <dgm:pt modelId="{D6E97728-1D44-41B4-9B1F-08996D17DC83}">
      <dgm:prSet phldrT="[Text]" phldr="0"/>
      <dgm:spPr/>
      <dgm:t>
        <a:bodyPr/>
        <a:lstStyle/>
        <a:p>
          <a:pPr rtl="0"/>
          <a:r>
            <a:rPr lang="en-US">
              <a:latin typeface="Museo Sans 700"/>
            </a:rPr>
            <a:t>Care Ethics</a:t>
          </a:r>
          <a:endParaRPr lang="en-US"/>
        </a:p>
      </dgm:t>
    </dgm:pt>
    <dgm:pt modelId="{149F0F8B-1FF6-4B51-84FE-7394FAE1CC51}" type="parTrans" cxnId="{17B3DBA2-A8C6-4920-9052-2453F22E14DE}">
      <dgm:prSet/>
      <dgm:spPr/>
      <dgm:t>
        <a:bodyPr/>
        <a:lstStyle/>
        <a:p>
          <a:endParaRPr lang="en-US"/>
        </a:p>
      </dgm:t>
    </dgm:pt>
    <dgm:pt modelId="{C8FAFFBE-5B37-4047-9F1C-0CCC3E10784F}" type="sibTrans" cxnId="{17B3DBA2-A8C6-4920-9052-2453F22E14DE}">
      <dgm:prSet/>
      <dgm:spPr/>
      <dgm:t>
        <a:bodyPr/>
        <a:lstStyle/>
        <a:p>
          <a:endParaRPr lang="en-US"/>
        </a:p>
      </dgm:t>
    </dgm:pt>
    <dgm:pt modelId="{9B006489-19CC-4EF1-AE32-1971CF74B6AA}">
      <dgm:prSet phldr="0"/>
      <dgm:spPr/>
      <dgm:t>
        <a:bodyPr/>
        <a:lstStyle/>
        <a:p>
          <a:r>
            <a:rPr lang="en-US">
              <a:latin typeface="Museo Sans 700"/>
            </a:rPr>
            <a:t>Utilitarianism</a:t>
          </a:r>
        </a:p>
      </dgm:t>
    </dgm:pt>
    <dgm:pt modelId="{0403BC55-F1BD-47F3-A746-B34A9F91414A}" type="parTrans" cxnId="{45EB8DA1-3543-46CD-A16F-D3CBFDD33FCB}">
      <dgm:prSet/>
      <dgm:spPr/>
    </dgm:pt>
    <dgm:pt modelId="{B74BB526-623F-4131-8CFA-BE6CC779D856}" type="sibTrans" cxnId="{45EB8DA1-3543-46CD-A16F-D3CBFDD33FCB}">
      <dgm:prSet/>
      <dgm:spPr/>
    </dgm:pt>
    <dgm:pt modelId="{777C5130-78B9-4D58-BB68-1AF29060A3C5}">
      <dgm:prSet phldr="0"/>
      <dgm:spPr/>
      <dgm:t>
        <a:bodyPr/>
        <a:lstStyle/>
        <a:p>
          <a:r>
            <a:rPr lang="en-US">
              <a:latin typeface="Museo Sans 700"/>
            </a:rPr>
            <a:t>Pragmatism</a:t>
          </a:r>
        </a:p>
      </dgm:t>
    </dgm:pt>
    <dgm:pt modelId="{7776FE90-436D-46C7-9E47-3FAEFFFAE1FE}" type="parTrans" cxnId="{6208934C-1366-4645-810D-D18725A1E84B}">
      <dgm:prSet/>
      <dgm:spPr/>
    </dgm:pt>
    <dgm:pt modelId="{0D1AA0F9-466B-4C92-A20D-57F62DB489FF}" type="sibTrans" cxnId="{6208934C-1366-4645-810D-D18725A1E84B}">
      <dgm:prSet/>
      <dgm:spPr/>
    </dgm:pt>
    <dgm:pt modelId="{C70208EB-24CF-4B16-B99F-32157FF0E4F9}" type="pres">
      <dgm:prSet presAssocID="{351080F6-8B0A-432B-A05A-6329AC6DC49B}" presName="Name0" presStyleCnt="0">
        <dgm:presLayoutVars>
          <dgm:dir/>
          <dgm:resizeHandles val="exact"/>
        </dgm:presLayoutVars>
      </dgm:prSet>
      <dgm:spPr/>
    </dgm:pt>
    <dgm:pt modelId="{1F503B35-C3AA-4E0C-95F4-5D7EF8EEF86E}" type="pres">
      <dgm:prSet presAssocID="{074BDE0B-EC9C-4E72-8E63-D8768A422B93}" presName="Name5" presStyleLbl="vennNode1" presStyleIdx="0" presStyleCnt="6">
        <dgm:presLayoutVars>
          <dgm:bulletEnabled val="1"/>
        </dgm:presLayoutVars>
      </dgm:prSet>
      <dgm:spPr>
        <a:solidFill>
          <a:schemeClr val="tx2">
            <a:lumMod val="20000"/>
            <a:lumOff val="80000"/>
          </a:schemeClr>
        </a:solidFill>
      </dgm:spPr>
    </dgm:pt>
    <dgm:pt modelId="{A617D23E-FB12-43D2-9FF5-193699B7A331}" type="pres">
      <dgm:prSet presAssocID="{20AB1660-ED68-4D41-9084-DA1B4A9644C0}" presName="space" presStyleCnt="0"/>
      <dgm:spPr/>
    </dgm:pt>
    <dgm:pt modelId="{514E37E5-BC23-48A8-BB7D-BA5BCD127FBC}" type="pres">
      <dgm:prSet presAssocID="{5B2C201D-37FF-4C5F-B82A-C7E5562DDF9D}" presName="Name5" presStyleLbl="vennNode1" presStyleIdx="1" presStyleCnt="6">
        <dgm:presLayoutVars>
          <dgm:bulletEnabled val="1"/>
        </dgm:presLayoutVars>
      </dgm:prSet>
      <dgm:spPr>
        <a:solidFill>
          <a:srgbClr val="01ABBE"/>
        </a:solidFill>
      </dgm:spPr>
    </dgm:pt>
    <dgm:pt modelId="{2A2F28E4-BE9F-48EB-B2C3-35AB27E0CE1B}" type="pres">
      <dgm:prSet presAssocID="{C8FE78AA-8B9E-4350-AA58-3CAA19DF2DC2}" presName="space" presStyleCnt="0"/>
      <dgm:spPr/>
    </dgm:pt>
    <dgm:pt modelId="{B3E35897-374C-421D-BB7F-F13B7C1C3D18}" type="pres">
      <dgm:prSet presAssocID="{9B006489-19CC-4EF1-AE32-1971CF74B6AA}" presName="Name5" presStyleLbl="vennNode1" presStyleIdx="2" presStyleCnt="6">
        <dgm:presLayoutVars>
          <dgm:bulletEnabled val="1"/>
        </dgm:presLayoutVars>
      </dgm:prSet>
      <dgm:spPr>
        <a:solidFill>
          <a:schemeClr val="tx2">
            <a:lumMod val="40000"/>
            <a:lumOff val="60000"/>
          </a:schemeClr>
        </a:solidFill>
      </dgm:spPr>
    </dgm:pt>
    <dgm:pt modelId="{F679A70E-C334-49B0-859E-879123509BBE}" type="pres">
      <dgm:prSet presAssocID="{B74BB526-623F-4131-8CFA-BE6CC779D856}" presName="space" presStyleCnt="0"/>
      <dgm:spPr/>
    </dgm:pt>
    <dgm:pt modelId="{D2FC1346-67BA-4E39-A5B3-176074607041}" type="pres">
      <dgm:prSet presAssocID="{AF32B6C6-2BEE-49F5-9A16-599308E025D5}" presName="Name5" presStyleLbl="vennNode1" presStyleIdx="3" presStyleCnt="6">
        <dgm:presLayoutVars>
          <dgm:bulletEnabled val="1"/>
        </dgm:presLayoutVars>
      </dgm:prSet>
      <dgm:spPr>
        <a:solidFill>
          <a:schemeClr val="accent2">
            <a:lumMod val="40000"/>
            <a:lumOff val="60000"/>
          </a:schemeClr>
        </a:solidFill>
      </dgm:spPr>
    </dgm:pt>
    <dgm:pt modelId="{21A2700C-D271-4C37-889E-57D81D95EEE7}" type="pres">
      <dgm:prSet presAssocID="{AF787BBE-0D3C-4C65-8EDF-9BA703FBB3D6}" presName="space" presStyleCnt="0"/>
      <dgm:spPr/>
    </dgm:pt>
    <dgm:pt modelId="{50A55245-3EA8-4E9F-A142-929CED4256EB}" type="pres">
      <dgm:prSet presAssocID="{D6E97728-1D44-41B4-9B1F-08996D17DC83}" presName="Name5" presStyleLbl="vennNode1" presStyleIdx="4" presStyleCnt="6">
        <dgm:presLayoutVars>
          <dgm:bulletEnabled val="1"/>
        </dgm:presLayoutVars>
      </dgm:prSet>
      <dgm:spPr>
        <a:solidFill>
          <a:srgbClr val="0A8066"/>
        </a:solidFill>
      </dgm:spPr>
    </dgm:pt>
    <dgm:pt modelId="{ABC672BE-7207-43F1-BF86-BFF038D24387}" type="pres">
      <dgm:prSet presAssocID="{C8FAFFBE-5B37-4047-9F1C-0CCC3E10784F}" presName="space" presStyleCnt="0"/>
      <dgm:spPr/>
    </dgm:pt>
    <dgm:pt modelId="{B45EFC2E-5DF4-4A3C-92FE-90DB7D6CEA02}" type="pres">
      <dgm:prSet presAssocID="{777C5130-78B9-4D58-BB68-1AF29060A3C5}" presName="Name5" presStyleLbl="vennNode1" presStyleIdx="5" presStyleCnt="6">
        <dgm:presLayoutVars>
          <dgm:bulletEnabled val="1"/>
        </dgm:presLayoutVars>
      </dgm:prSet>
      <dgm:spPr>
        <a:solidFill>
          <a:schemeClr val="accent2">
            <a:lumMod val="20000"/>
            <a:lumOff val="80000"/>
          </a:schemeClr>
        </a:solidFill>
      </dgm:spPr>
    </dgm:pt>
  </dgm:ptLst>
  <dgm:cxnLst>
    <dgm:cxn modelId="{0CD44232-BDB3-428E-8810-82A52F99A9D4}" type="presOf" srcId="{777C5130-78B9-4D58-BB68-1AF29060A3C5}" destId="{B45EFC2E-5DF4-4A3C-92FE-90DB7D6CEA02}" srcOrd="0" destOrd="0" presId="urn:microsoft.com/office/officeart/2005/8/layout/venn3"/>
    <dgm:cxn modelId="{48DC9E5C-9B25-4DC2-A889-A3A7F67625CA}" srcId="{351080F6-8B0A-432B-A05A-6329AC6DC49B}" destId="{5B2C201D-37FF-4C5F-B82A-C7E5562DDF9D}" srcOrd="1" destOrd="0" parTransId="{4B3B672F-3A35-4D66-A64B-E15553FB466B}" sibTransId="{C8FE78AA-8B9E-4350-AA58-3CAA19DF2DC2}"/>
    <dgm:cxn modelId="{510A9E4A-27AD-422C-B1B9-9A8C72C298EE}" type="presOf" srcId="{D6E97728-1D44-41B4-9B1F-08996D17DC83}" destId="{50A55245-3EA8-4E9F-A142-929CED4256EB}" srcOrd="0" destOrd="0" presId="urn:microsoft.com/office/officeart/2005/8/layout/venn3"/>
    <dgm:cxn modelId="{6208934C-1366-4645-810D-D18725A1E84B}" srcId="{351080F6-8B0A-432B-A05A-6329AC6DC49B}" destId="{777C5130-78B9-4D58-BB68-1AF29060A3C5}" srcOrd="5" destOrd="0" parTransId="{7776FE90-436D-46C7-9E47-3FAEFFFAE1FE}" sibTransId="{0D1AA0F9-466B-4C92-A20D-57F62DB489FF}"/>
    <dgm:cxn modelId="{8CC7E974-1BB6-4787-8B6C-1078BB30A347}" type="presOf" srcId="{074BDE0B-EC9C-4E72-8E63-D8768A422B93}" destId="{1F503B35-C3AA-4E0C-95F4-5D7EF8EEF86E}" srcOrd="0" destOrd="0" presId="urn:microsoft.com/office/officeart/2005/8/layout/venn3"/>
    <dgm:cxn modelId="{A1F82D85-8081-42AA-9614-362CB9FE786B}" type="presOf" srcId="{351080F6-8B0A-432B-A05A-6329AC6DC49B}" destId="{C70208EB-24CF-4B16-B99F-32157FF0E4F9}" srcOrd="0" destOrd="0" presId="urn:microsoft.com/office/officeart/2005/8/layout/venn3"/>
    <dgm:cxn modelId="{71FE3287-7BD0-42BE-9D48-373C1CAC8B75}" type="presOf" srcId="{AF32B6C6-2BEE-49F5-9A16-599308E025D5}" destId="{D2FC1346-67BA-4E39-A5B3-176074607041}" srcOrd="0" destOrd="0" presId="urn:microsoft.com/office/officeart/2005/8/layout/venn3"/>
    <dgm:cxn modelId="{292BEA89-F6BF-4253-8DE7-3D466AC40CE2}" type="presOf" srcId="{5B2C201D-37FF-4C5F-B82A-C7E5562DDF9D}" destId="{514E37E5-BC23-48A8-BB7D-BA5BCD127FBC}" srcOrd="0" destOrd="0" presId="urn:microsoft.com/office/officeart/2005/8/layout/venn3"/>
    <dgm:cxn modelId="{45EB8DA1-3543-46CD-A16F-D3CBFDD33FCB}" srcId="{351080F6-8B0A-432B-A05A-6329AC6DC49B}" destId="{9B006489-19CC-4EF1-AE32-1971CF74B6AA}" srcOrd="2" destOrd="0" parTransId="{0403BC55-F1BD-47F3-A746-B34A9F91414A}" sibTransId="{B74BB526-623F-4131-8CFA-BE6CC779D856}"/>
    <dgm:cxn modelId="{17B3DBA2-A8C6-4920-9052-2453F22E14DE}" srcId="{351080F6-8B0A-432B-A05A-6329AC6DC49B}" destId="{D6E97728-1D44-41B4-9B1F-08996D17DC83}" srcOrd="4" destOrd="0" parTransId="{149F0F8B-1FF6-4B51-84FE-7394FAE1CC51}" sibTransId="{C8FAFFBE-5B37-4047-9F1C-0CCC3E10784F}"/>
    <dgm:cxn modelId="{175B5BA4-9148-420C-846D-C62A010D6A4C}" srcId="{351080F6-8B0A-432B-A05A-6329AC6DC49B}" destId="{074BDE0B-EC9C-4E72-8E63-D8768A422B93}" srcOrd="0" destOrd="0" parTransId="{EB0B045E-5937-47F4-99A6-4DD72FC7861B}" sibTransId="{20AB1660-ED68-4D41-9084-DA1B4A9644C0}"/>
    <dgm:cxn modelId="{260C4DDE-B382-4FC2-9F74-1D659CDC50D0}" type="presOf" srcId="{9B006489-19CC-4EF1-AE32-1971CF74B6AA}" destId="{B3E35897-374C-421D-BB7F-F13B7C1C3D18}" srcOrd="0" destOrd="0" presId="urn:microsoft.com/office/officeart/2005/8/layout/venn3"/>
    <dgm:cxn modelId="{C000A2FC-3549-45E4-ACF3-82C8C647FF8E}" srcId="{351080F6-8B0A-432B-A05A-6329AC6DC49B}" destId="{AF32B6C6-2BEE-49F5-9A16-599308E025D5}" srcOrd="3" destOrd="0" parTransId="{56A8675F-E78C-4715-BB22-B805EC084FBB}" sibTransId="{AF787BBE-0D3C-4C65-8EDF-9BA703FBB3D6}"/>
    <dgm:cxn modelId="{CC5B396D-76BB-4C0E-A458-25F60BFCC62D}" type="presParOf" srcId="{C70208EB-24CF-4B16-B99F-32157FF0E4F9}" destId="{1F503B35-C3AA-4E0C-95F4-5D7EF8EEF86E}" srcOrd="0" destOrd="0" presId="urn:microsoft.com/office/officeart/2005/8/layout/venn3"/>
    <dgm:cxn modelId="{BC275D0E-6E68-4DB2-9986-D6453AB06CB5}" type="presParOf" srcId="{C70208EB-24CF-4B16-B99F-32157FF0E4F9}" destId="{A617D23E-FB12-43D2-9FF5-193699B7A331}" srcOrd="1" destOrd="0" presId="urn:microsoft.com/office/officeart/2005/8/layout/venn3"/>
    <dgm:cxn modelId="{20762DCD-D24E-4F0D-BF9B-518C52D91AE9}" type="presParOf" srcId="{C70208EB-24CF-4B16-B99F-32157FF0E4F9}" destId="{514E37E5-BC23-48A8-BB7D-BA5BCD127FBC}" srcOrd="2" destOrd="0" presId="urn:microsoft.com/office/officeart/2005/8/layout/venn3"/>
    <dgm:cxn modelId="{7CEB36D6-A77C-42E6-8672-4034417E25AB}" type="presParOf" srcId="{C70208EB-24CF-4B16-B99F-32157FF0E4F9}" destId="{2A2F28E4-BE9F-48EB-B2C3-35AB27E0CE1B}" srcOrd="3" destOrd="0" presId="urn:microsoft.com/office/officeart/2005/8/layout/venn3"/>
    <dgm:cxn modelId="{10469776-3E4D-4C19-97B0-DD348B635298}" type="presParOf" srcId="{C70208EB-24CF-4B16-B99F-32157FF0E4F9}" destId="{B3E35897-374C-421D-BB7F-F13B7C1C3D18}" srcOrd="4" destOrd="0" presId="urn:microsoft.com/office/officeart/2005/8/layout/venn3"/>
    <dgm:cxn modelId="{765F3A55-9AB9-4573-A094-F7E0BDB734E3}" type="presParOf" srcId="{C70208EB-24CF-4B16-B99F-32157FF0E4F9}" destId="{F679A70E-C334-49B0-859E-879123509BBE}" srcOrd="5" destOrd="0" presId="urn:microsoft.com/office/officeart/2005/8/layout/venn3"/>
    <dgm:cxn modelId="{20541DB1-1286-4E68-B270-A054D9CFAAD1}" type="presParOf" srcId="{C70208EB-24CF-4B16-B99F-32157FF0E4F9}" destId="{D2FC1346-67BA-4E39-A5B3-176074607041}" srcOrd="6" destOrd="0" presId="urn:microsoft.com/office/officeart/2005/8/layout/venn3"/>
    <dgm:cxn modelId="{99803EEF-A4A2-43E7-90B6-ED6DA3A33CAC}" type="presParOf" srcId="{C70208EB-24CF-4B16-B99F-32157FF0E4F9}" destId="{21A2700C-D271-4C37-889E-57D81D95EEE7}" srcOrd="7" destOrd="0" presId="urn:microsoft.com/office/officeart/2005/8/layout/venn3"/>
    <dgm:cxn modelId="{6EA0002B-031A-49C8-AC9F-A67E9E3242F7}" type="presParOf" srcId="{C70208EB-24CF-4B16-B99F-32157FF0E4F9}" destId="{50A55245-3EA8-4E9F-A142-929CED4256EB}" srcOrd="8" destOrd="0" presId="urn:microsoft.com/office/officeart/2005/8/layout/venn3"/>
    <dgm:cxn modelId="{FA7DEC62-1C9A-400A-9589-9F9AA5ADE9A8}" type="presParOf" srcId="{C70208EB-24CF-4B16-B99F-32157FF0E4F9}" destId="{ABC672BE-7207-43F1-BF86-BFF038D24387}" srcOrd="9" destOrd="0" presId="urn:microsoft.com/office/officeart/2005/8/layout/venn3"/>
    <dgm:cxn modelId="{97C85D4F-8556-454F-AC79-54216B3FEDE3}" type="presParOf" srcId="{C70208EB-24CF-4B16-B99F-32157FF0E4F9}" destId="{B45EFC2E-5DF4-4A3C-92FE-90DB7D6CEA02}"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03B35-C3AA-4E0C-95F4-5D7EF8EEF86E}">
      <dsp:nvSpPr>
        <dsp:cNvPr id="0" name=""/>
        <dsp:cNvSpPr/>
      </dsp:nvSpPr>
      <dsp:spPr>
        <a:xfrm>
          <a:off x="1055" y="2440297"/>
          <a:ext cx="1728546" cy="1728546"/>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a:lnSpc>
              <a:spcPct val="90000"/>
            </a:lnSpc>
            <a:spcBef>
              <a:spcPct val="0"/>
            </a:spcBef>
            <a:spcAft>
              <a:spcPct val="35000"/>
            </a:spcAft>
            <a:buNone/>
          </a:pPr>
          <a:r>
            <a:rPr lang="en-US" sz="1400" kern="1200"/>
            <a:t>Duty-based </a:t>
          </a:r>
          <a:r>
            <a:rPr lang="en-US" sz="1400" kern="1200">
              <a:latin typeface="Museo Sans 700"/>
            </a:rPr>
            <a:t>Ethics</a:t>
          </a:r>
          <a:endParaRPr lang="en-US" sz="1400" kern="1200"/>
        </a:p>
      </dsp:txBody>
      <dsp:txXfrm>
        <a:off x="254195" y="2693437"/>
        <a:ext cx="1222266" cy="1222266"/>
      </dsp:txXfrm>
    </dsp:sp>
    <dsp:sp modelId="{514E37E5-BC23-48A8-BB7D-BA5BCD127FBC}">
      <dsp:nvSpPr>
        <dsp:cNvPr id="0" name=""/>
        <dsp:cNvSpPr/>
      </dsp:nvSpPr>
      <dsp:spPr>
        <a:xfrm>
          <a:off x="1383892" y="2440297"/>
          <a:ext cx="1728546" cy="1728546"/>
        </a:xfrm>
        <a:prstGeom prst="ellipse">
          <a:avLst/>
        </a:prstGeom>
        <a:solidFill>
          <a:srgbClr val="01AB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useo Sans 700"/>
            </a:rPr>
            <a:t>Ubuntu Ethics</a:t>
          </a:r>
          <a:endParaRPr lang="en-US" sz="1400" kern="1200"/>
        </a:p>
      </dsp:txBody>
      <dsp:txXfrm>
        <a:off x="1637032" y="2693437"/>
        <a:ext cx="1222266" cy="1222266"/>
      </dsp:txXfrm>
    </dsp:sp>
    <dsp:sp modelId="{B3E35897-374C-421D-BB7F-F13B7C1C3D18}">
      <dsp:nvSpPr>
        <dsp:cNvPr id="0" name=""/>
        <dsp:cNvSpPr/>
      </dsp:nvSpPr>
      <dsp:spPr>
        <a:xfrm>
          <a:off x="2766729" y="2440297"/>
          <a:ext cx="1728546" cy="1728546"/>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useo Sans 700"/>
            </a:rPr>
            <a:t>Utilitarianism</a:t>
          </a:r>
        </a:p>
      </dsp:txBody>
      <dsp:txXfrm>
        <a:off x="3019869" y="2693437"/>
        <a:ext cx="1222266" cy="1222266"/>
      </dsp:txXfrm>
    </dsp:sp>
    <dsp:sp modelId="{D2FC1346-67BA-4E39-A5B3-176074607041}">
      <dsp:nvSpPr>
        <dsp:cNvPr id="0" name=""/>
        <dsp:cNvSpPr/>
      </dsp:nvSpPr>
      <dsp:spPr>
        <a:xfrm>
          <a:off x="4149565" y="2440297"/>
          <a:ext cx="1728546" cy="1728546"/>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useo Sans 700"/>
            </a:rPr>
            <a:t>Virtue Ethics</a:t>
          </a:r>
          <a:endParaRPr lang="en-US" sz="1400" kern="1200"/>
        </a:p>
      </dsp:txBody>
      <dsp:txXfrm>
        <a:off x="4402705" y="2693437"/>
        <a:ext cx="1222266" cy="1222266"/>
      </dsp:txXfrm>
    </dsp:sp>
    <dsp:sp modelId="{50A55245-3EA8-4E9F-A142-929CED4256EB}">
      <dsp:nvSpPr>
        <dsp:cNvPr id="0" name=""/>
        <dsp:cNvSpPr/>
      </dsp:nvSpPr>
      <dsp:spPr>
        <a:xfrm>
          <a:off x="5532402" y="2440297"/>
          <a:ext cx="1728546" cy="1728546"/>
        </a:xfrm>
        <a:prstGeom prst="ellipse">
          <a:avLst/>
        </a:prstGeom>
        <a:solidFill>
          <a:srgbClr val="0A8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useo Sans 700"/>
            </a:rPr>
            <a:t>Care Ethics</a:t>
          </a:r>
          <a:endParaRPr lang="en-US" sz="1400" kern="1200"/>
        </a:p>
      </dsp:txBody>
      <dsp:txXfrm>
        <a:off x="5785542" y="2693437"/>
        <a:ext cx="1222266" cy="1222266"/>
      </dsp:txXfrm>
    </dsp:sp>
    <dsp:sp modelId="{B45EFC2E-5DF4-4A3C-92FE-90DB7D6CEA02}">
      <dsp:nvSpPr>
        <dsp:cNvPr id="0" name=""/>
        <dsp:cNvSpPr/>
      </dsp:nvSpPr>
      <dsp:spPr>
        <a:xfrm>
          <a:off x="6915239" y="2440297"/>
          <a:ext cx="1728546" cy="1728546"/>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128" tIns="17780" rIns="9512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useo Sans 700"/>
            </a:rPr>
            <a:t>Pragmatism</a:t>
          </a:r>
        </a:p>
      </dsp:txBody>
      <dsp:txXfrm>
        <a:off x="7168379" y="2693437"/>
        <a:ext cx="1222266" cy="122226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5900">
              <a:lnSpc>
                <a:spcPts val="2300"/>
              </a:lnSpc>
              <a:buFont typeface="Arial"/>
              <a:buChar char="•"/>
            </a:pPr>
            <a:r>
              <a:rPr lang="en-US"/>
              <a:t>This workshop is designed to be given within a 1.5-to-2-hour timeframe. An optional round 3 is offered for longer workshops. </a:t>
            </a:r>
          </a:p>
          <a:p>
            <a:pPr marL="215900" indent="-215900">
              <a:lnSpc>
                <a:spcPts val="2300"/>
              </a:lnSpc>
              <a:buFont typeface="Arial"/>
              <a:buChar char="•"/>
            </a:pPr>
            <a:r>
              <a:rPr lang="en-US"/>
              <a:t> </a:t>
            </a:r>
            <a:r>
              <a:rPr lang="en-US" b="1"/>
              <a:t>Workshop Required Resources: </a:t>
            </a:r>
            <a:r>
              <a:rPr lang="en-US"/>
              <a:t>Projector for ppt, Print out of dilemma role play game, Flip chart or designated place to collect dilemmas/ recommendations</a:t>
            </a:r>
          </a:p>
          <a:p>
            <a:pPr marL="215900" indent="-215900">
              <a:lnSpc>
                <a:spcPts val="2300"/>
              </a:lnSpc>
              <a:buFont typeface="Arial"/>
              <a:buChar char="•"/>
            </a:pPr>
            <a:r>
              <a:rPr lang="en-US">
                <a:cs typeface="Calibri"/>
              </a:rPr>
              <a:t>Two transformative research dilemmas are included in the last two slides if examples are needed (slide 17-18).</a:t>
            </a:r>
          </a:p>
        </p:txBody>
      </p:sp>
      <p:sp>
        <p:nvSpPr>
          <p:cNvPr id="4" name="Slide Number Placeholder 3"/>
          <p:cNvSpPr>
            <a:spLocks noGrp="1"/>
          </p:cNvSpPr>
          <p:nvPr>
            <p:ph type="sldNum" sz="quarter" idx="5"/>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324051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2BB00A-71ED-40C6-A1CF-164C43AE5CE4}" type="slidenum">
              <a:rPr lang="en-GB" smtClean="0"/>
              <a:pPr/>
              <a:t>10</a:t>
            </a:fld>
            <a:endParaRPr lang="en-GB"/>
          </a:p>
        </p:txBody>
      </p:sp>
    </p:spTree>
    <p:extLst>
      <p:ext uri="{BB962C8B-B14F-4D97-AF65-F5344CB8AC3E}">
        <p14:creationId xmlns:p14="http://schemas.microsoft.com/office/powerpoint/2010/main" val="336735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have a longer workshop, you may choose to include a third round.</a:t>
            </a:r>
          </a:p>
        </p:txBody>
      </p:sp>
      <p:sp>
        <p:nvSpPr>
          <p:cNvPr id="4" name="Slide Number Placeholder 3"/>
          <p:cNvSpPr>
            <a:spLocks noGrp="1"/>
          </p:cNvSpPr>
          <p:nvPr>
            <p:ph type="sldNum" sz="quarter" idx="5"/>
          </p:nvPr>
        </p:nvSpPr>
        <p:spPr/>
        <p:txBody>
          <a:bodyPr/>
          <a:lstStyle/>
          <a:p>
            <a:fld id="{482BB00A-71ED-40C6-A1CF-164C43AE5CE4}" type="slidenum">
              <a:rPr lang="en-GB" smtClean="0"/>
              <a:pPr/>
              <a:t>11</a:t>
            </a:fld>
            <a:endParaRPr lang="en-GB"/>
          </a:p>
        </p:txBody>
      </p:sp>
    </p:spTree>
    <p:extLst>
      <p:ext uri="{BB962C8B-B14F-4D97-AF65-F5344CB8AC3E}">
        <p14:creationId xmlns:p14="http://schemas.microsoft.com/office/powerpoint/2010/main" val="383478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2BB00A-71ED-40C6-A1CF-164C43AE5CE4}" type="slidenum">
              <a:rPr lang="en-GB" smtClean="0"/>
              <a:pPr/>
              <a:t>13</a:t>
            </a:fld>
            <a:endParaRPr lang="en-GB"/>
          </a:p>
        </p:txBody>
      </p:sp>
    </p:spTree>
    <p:extLst>
      <p:ext uri="{BB962C8B-B14F-4D97-AF65-F5344CB8AC3E}">
        <p14:creationId xmlns:p14="http://schemas.microsoft.com/office/powerpoint/2010/main" val="282207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9FF0-17B3-9CE2-8423-65D7CDE5E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48CCA-8806-15D0-6B57-2B200D0858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4D95AA3-4E51-8FDD-8A94-AD17C232AD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8C2641-41EA-5168-CAE0-56E3D8834C9A}"/>
              </a:ext>
            </a:extLst>
          </p:cNvPr>
          <p:cNvSpPr>
            <a:spLocks noGrp="1"/>
          </p:cNvSpPr>
          <p:nvPr>
            <p:ph type="sldNum" sz="quarter" idx="10"/>
          </p:nvPr>
        </p:nvSpPr>
        <p:spPr/>
        <p:txBody>
          <a:bodyPr/>
          <a:lstStyle/>
          <a:p>
            <a:fld id="{482BB00A-71ED-40C6-A1CF-164C43AE5CE4}" type="slidenum">
              <a:rPr lang="en-GB" smtClean="0"/>
              <a:pPr/>
              <a:t>14</a:t>
            </a:fld>
            <a:endParaRPr lang="en-GB"/>
          </a:p>
        </p:txBody>
      </p:sp>
    </p:spTree>
    <p:extLst>
      <p:ext uri="{BB962C8B-B14F-4D97-AF65-F5344CB8AC3E}">
        <p14:creationId xmlns:p14="http://schemas.microsoft.com/office/powerpoint/2010/main" val="52206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9FF0-17B3-9CE2-8423-65D7CDE5E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48CCA-8806-15D0-6B57-2B200D0858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4D95AA3-4E51-8FDD-8A94-AD17C232AD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8C2641-41EA-5168-CAE0-56E3D8834C9A}"/>
              </a:ext>
            </a:extLst>
          </p:cNvPr>
          <p:cNvSpPr>
            <a:spLocks noGrp="1"/>
          </p:cNvSpPr>
          <p:nvPr>
            <p:ph type="sldNum" sz="quarter" idx="10"/>
          </p:nvPr>
        </p:nvSpPr>
        <p:spPr/>
        <p:txBody>
          <a:bodyPr/>
          <a:lstStyle/>
          <a:p>
            <a:fld id="{482BB00A-71ED-40C6-A1CF-164C43AE5CE4}" type="slidenum">
              <a:rPr lang="en-GB" smtClean="0"/>
              <a:pPr/>
              <a:t>19</a:t>
            </a:fld>
            <a:endParaRPr lang="en-GB"/>
          </a:p>
        </p:txBody>
      </p:sp>
    </p:spTree>
    <p:extLst>
      <p:ext uri="{BB962C8B-B14F-4D97-AF65-F5344CB8AC3E}">
        <p14:creationId xmlns:p14="http://schemas.microsoft.com/office/powerpoint/2010/main" val="52206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2BB00A-71ED-40C6-A1CF-164C43AE5CE4}" type="slidenum">
              <a:rPr lang="en-GB" smtClean="0"/>
              <a:pPr/>
              <a:t>21</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70E4-A9D8-B6E7-9F8D-E1A1EC96E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928AB-FCA0-229C-2EE1-964D9CB7F75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11BFF5B-42ED-4955-9725-C98B9546FB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74B914-3B7D-0263-4F0D-41D26DA6C81E}"/>
              </a:ext>
            </a:extLst>
          </p:cNvPr>
          <p:cNvSpPr>
            <a:spLocks noGrp="1"/>
          </p:cNvSpPr>
          <p:nvPr>
            <p:ph type="sldNum" sz="quarter" idx="10"/>
          </p:nvPr>
        </p:nvSpPr>
        <p:spPr/>
        <p:txBody>
          <a:bodyPr/>
          <a:lstStyle/>
          <a:p>
            <a:fld id="{482BB00A-71ED-40C6-A1CF-164C43AE5CE4}" type="slidenum">
              <a:rPr lang="en-GB" smtClean="0"/>
              <a:pPr/>
              <a:t>23</a:t>
            </a:fld>
            <a:endParaRPr lang="en-GB"/>
          </a:p>
        </p:txBody>
      </p:sp>
    </p:spTree>
    <p:extLst>
      <p:ext uri="{BB962C8B-B14F-4D97-AF65-F5344CB8AC3E}">
        <p14:creationId xmlns:p14="http://schemas.microsoft.com/office/powerpoint/2010/main" val="285972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29B31-0EAA-D7D8-C0F5-03D5CE762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9A06B-EC6D-4726-2F25-2324AACAFE7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3E466E9-A84F-00D8-C4E6-3541B93699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568529-B8F1-AA60-D94A-AD832EA615E7}"/>
              </a:ext>
            </a:extLst>
          </p:cNvPr>
          <p:cNvSpPr>
            <a:spLocks noGrp="1"/>
          </p:cNvSpPr>
          <p:nvPr>
            <p:ph type="sldNum" sz="quarter" idx="10"/>
          </p:nvPr>
        </p:nvSpPr>
        <p:spPr/>
        <p:txBody>
          <a:bodyPr/>
          <a:lstStyle/>
          <a:p>
            <a:fld id="{482BB00A-71ED-40C6-A1CF-164C43AE5CE4}" type="slidenum">
              <a:rPr lang="en-GB" smtClean="0"/>
              <a:pPr/>
              <a:t>25</a:t>
            </a:fld>
            <a:endParaRPr lang="en-GB"/>
          </a:p>
        </p:txBody>
      </p:sp>
    </p:spTree>
    <p:extLst>
      <p:ext uri="{BB962C8B-B14F-4D97-AF65-F5344CB8AC3E}">
        <p14:creationId xmlns:p14="http://schemas.microsoft.com/office/powerpoint/2010/main" val="41099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41C5-A3F3-E27E-B713-8AE7F2C29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E1D64-8F9B-E265-EAD3-DCC45B77CE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9C5FD43-14A6-7558-556F-5147DA4FE8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1AD2F0-BA4C-2F9E-5A62-ECB865434F40}"/>
              </a:ext>
            </a:extLst>
          </p:cNvPr>
          <p:cNvSpPr>
            <a:spLocks noGrp="1"/>
          </p:cNvSpPr>
          <p:nvPr>
            <p:ph type="sldNum" sz="quarter" idx="10"/>
          </p:nvPr>
        </p:nvSpPr>
        <p:spPr/>
        <p:txBody>
          <a:bodyPr/>
          <a:lstStyle/>
          <a:p>
            <a:fld id="{482BB00A-71ED-40C6-A1CF-164C43AE5CE4}" type="slidenum">
              <a:rPr lang="en-GB" smtClean="0"/>
              <a:pPr/>
              <a:t>27</a:t>
            </a:fld>
            <a:endParaRPr lang="en-GB"/>
          </a:p>
        </p:txBody>
      </p:sp>
    </p:spTree>
    <p:extLst>
      <p:ext uri="{BB962C8B-B14F-4D97-AF65-F5344CB8AC3E}">
        <p14:creationId xmlns:p14="http://schemas.microsoft.com/office/powerpoint/2010/main" val="1901208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EC46-0FC9-AB68-8BD8-B0DDAE720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7B7AD-A5E1-CF69-06D4-6668BD8FD2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8DBA04-72B4-C079-62EC-B6E9721EB5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28B61A-0D7A-2209-34E6-B395AC169E21}"/>
              </a:ext>
            </a:extLst>
          </p:cNvPr>
          <p:cNvSpPr>
            <a:spLocks noGrp="1"/>
          </p:cNvSpPr>
          <p:nvPr>
            <p:ph type="sldNum" sz="quarter" idx="10"/>
          </p:nvPr>
        </p:nvSpPr>
        <p:spPr/>
        <p:txBody>
          <a:bodyPr/>
          <a:lstStyle/>
          <a:p>
            <a:fld id="{482BB00A-71ED-40C6-A1CF-164C43AE5CE4}" type="slidenum">
              <a:rPr lang="en-GB" smtClean="0"/>
              <a:pPr/>
              <a:t>29</a:t>
            </a:fld>
            <a:endParaRPr lang="en-GB"/>
          </a:p>
        </p:txBody>
      </p:sp>
    </p:spTree>
    <p:extLst>
      <p:ext uri="{BB962C8B-B14F-4D97-AF65-F5344CB8AC3E}">
        <p14:creationId xmlns:p14="http://schemas.microsoft.com/office/powerpoint/2010/main" val="231279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9FF0-17B3-9CE2-8423-65D7CDE5E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48CCA-8806-15D0-6B57-2B200D0858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4D95AA3-4E51-8FDD-8A94-AD17C232AD17}"/>
              </a:ext>
            </a:extLst>
          </p:cNvPr>
          <p:cNvSpPr>
            <a:spLocks noGrp="1"/>
          </p:cNvSpPr>
          <p:nvPr>
            <p:ph type="body" idx="1"/>
          </p:nvPr>
        </p:nvSpPr>
        <p:spPr/>
        <p:txBody>
          <a:bodyPr/>
          <a:lstStyle/>
          <a:p>
            <a:r>
              <a:rPr lang="en-US" b="1"/>
              <a:t>Ethics in Transformative Research</a:t>
            </a:r>
            <a:endParaRPr lang="en-GB"/>
          </a:p>
          <a:p>
            <a:r>
              <a:rPr lang="en-US"/>
              <a:t>Module of </a:t>
            </a:r>
            <a:r>
              <a:rPr lang="en-US" i="1"/>
              <a:t>Transformative Research for Societal Impact - A Practical Introduction to Transformative Research Methodologies. </a:t>
            </a:r>
            <a:endParaRPr lang="en-GB"/>
          </a:p>
          <a:p>
            <a:r>
              <a:rPr lang="en-US" b="1"/>
              <a:t>Workshop Overview</a:t>
            </a:r>
            <a:endParaRPr lang="en-GB"/>
          </a:p>
          <a:p>
            <a:r>
              <a:rPr lang="en-US"/>
              <a:t>The mission of the course this module is a part of is to capacitate and empower next-generation researchers with knowledge of perspectives, concepts, methods, tensions (ethical, methodological, unexpected), and case studies to engage (creatively, appropriately, purposefully, productively) through transformative academic research with 'matters of care'.  </a:t>
            </a:r>
            <a:endParaRPr lang="en-GB"/>
          </a:p>
          <a:p>
            <a:r>
              <a:rPr lang="en-US" b="1"/>
              <a:t>- Next generation researchers</a:t>
            </a:r>
            <a:r>
              <a:rPr lang="en-US"/>
              <a:t>: recognizing the higher-leverage of working with younger researchers, we are targeting master's students, PhDs and ECRs at EUR </a:t>
            </a:r>
            <a:endParaRPr lang="en-GB"/>
          </a:p>
          <a:p>
            <a:r>
              <a:rPr lang="en-US" b="1"/>
              <a:t>- transformative academic research</a:t>
            </a:r>
            <a:r>
              <a:rPr lang="en-US"/>
              <a:t>: an approach to academic research which pursues societal transformation through either the means or the outcomes of the research, as formulated in the 6-pillar approach outlined in the DIT working paper </a:t>
            </a:r>
            <a:endParaRPr lang="en-GB"/>
          </a:p>
          <a:p>
            <a:r>
              <a:rPr lang="en-US"/>
              <a:t>- </a:t>
            </a:r>
            <a:r>
              <a:rPr lang="en-US" b="1"/>
              <a:t>matters of care</a:t>
            </a:r>
            <a:r>
              <a:rPr lang="en-US"/>
              <a:t>: concerns/circumstances/problems to which they have authentic/caring connection)</a:t>
            </a:r>
            <a:endParaRPr lang="en-GB"/>
          </a:p>
          <a:p>
            <a:endParaRPr lang="en-GB">
              <a:cs typeface="Calibri"/>
            </a:endParaRPr>
          </a:p>
        </p:txBody>
      </p:sp>
      <p:sp>
        <p:nvSpPr>
          <p:cNvPr id="4" name="Slide Number Placeholder 3">
            <a:extLst>
              <a:ext uri="{FF2B5EF4-FFF2-40B4-BE49-F238E27FC236}">
                <a16:creationId xmlns:a16="http://schemas.microsoft.com/office/drawing/2014/main" id="{598C2641-41EA-5168-CAE0-56E3D8834C9A}"/>
              </a:ext>
            </a:extLst>
          </p:cNvPr>
          <p:cNvSpPr>
            <a:spLocks noGrp="1"/>
          </p:cNvSpPr>
          <p:nvPr>
            <p:ph type="sldNum" sz="quarter" idx="10"/>
          </p:nvPr>
        </p:nvSpPr>
        <p:spPr/>
        <p:txBody>
          <a:bodyPr/>
          <a:lstStyle/>
          <a:p>
            <a:fld id="{482BB00A-71ED-40C6-A1CF-164C43AE5CE4}" type="slidenum">
              <a:rPr lang="en-GB" smtClean="0"/>
              <a:pPr/>
              <a:t>2</a:t>
            </a:fld>
            <a:endParaRPr lang="en-GB"/>
          </a:p>
        </p:txBody>
      </p:sp>
    </p:spTree>
    <p:extLst>
      <p:ext uri="{BB962C8B-B14F-4D97-AF65-F5344CB8AC3E}">
        <p14:creationId xmlns:p14="http://schemas.microsoft.com/office/powerpoint/2010/main" val="1926679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C1E1-3384-CA34-1824-E6597FD8E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2F64D-BA74-56A6-A114-17797D6BD08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4BCE0D-2454-B7FC-00DA-F7DB182FF91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048B22-9227-8C0E-9C58-1150EE74940F}"/>
              </a:ext>
            </a:extLst>
          </p:cNvPr>
          <p:cNvSpPr>
            <a:spLocks noGrp="1"/>
          </p:cNvSpPr>
          <p:nvPr>
            <p:ph type="sldNum" sz="quarter" idx="10"/>
          </p:nvPr>
        </p:nvSpPr>
        <p:spPr/>
        <p:txBody>
          <a:bodyPr/>
          <a:lstStyle/>
          <a:p>
            <a:fld id="{482BB00A-71ED-40C6-A1CF-164C43AE5CE4}" type="slidenum">
              <a:rPr lang="en-GB" smtClean="0"/>
              <a:pPr/>
              <a:t>31</a:t>
            </a:fld>
            <a:endParaRPr lang="en-GB"/>
          </a:p>
        </p:txBody>
      </p:sp>
    </p:spTree>
    <p:extLst>
      <p:ext uri="{BB962C8B-B14F-4D97-AF65-F5344CB8AC3E}">
        <p14:creationId xmlns:p14="http://schemas.microsoft.com/office/powerpoint/2010/main" val="233289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 with a short introduction round for everyone</a:t>
            </a:r>
          </a:p>
          <a:p>
            <a:r>
              <a:rPr lang="en-US">
                <a:ea typeface="Calibri"/>
                <a:cs typeface="Calibri"/>
              </a:rPr>
              <a:t>Who are you? What made you come today?</a:t>
            </a:r>
          </a:p>
        </p:txBody>
      </p:sp>
      <p:sp>
        <p:nvSpPr>
          <p:cNvPr id="4" name="Slide Number Placeholder 3"/>
          <p:cNvSpPr>
            <a:spLocks noGrp="1"/>
          </p:cNvSpPr>
          <p:nvPr>
            <p:ph type="sldNum" sz="quarter" idx="5"/>
          </p:nvPr>
        </p:nvSpPr>
        <p:spPr/>
        <p:txBody>
          <a:bodyPr/>
          <a:lstStyle/>
          <a:p>
            <a:fld id="{482BB00A-71ED-40C6-A1CF-164C43AE5CE4}" type="slidenum">
              <a:rPr lang="en-GB" smtClean="0"/>
              <a:pPr/>
              <a:t>3</a:t>
            </a:fld>
            <a:endParaRPr lang="en-GB"/>
          </a:p>
        </p:txBody>
      </p:sp>
    </p:spTree>
    <p:extLst>
      <p:ext uri="{BB962C8B-B14F-4D97-AF65-F5344CB8AC3E}">
        <p14:creationId xmlns:p14="http://schemas.microsoft.com/office/powerpoint/2010/main" val="67257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ea typeface="Calibri"/>
                <a:cs typeface="Calibri"/>
              </a:rPr>
              <a:t>To frame the workshop</a:t>
            </a:r>
          </a:p>
          <a:p>
            <a:r>
              <a:rPr lang="en-US"/>
              <a:t>Workshop Learning Outcomes include:</a:t>
            </a:r>
            <a:endParaRPr lang="en-GB"/>
          </a:p>
          <a:p>
            <a:pPr marL="171450" indent="-171450">
              <a:buFont typeface="Arial"/>
              <a:buChar char="•"/>
            </a:pPr>
            <a:r>
              <a:rPr lang="en-US"/>
              <a:t>To understand different ways to reflect on ethical dilemmas in research. </a:t>
            </a:r>
            <a:endParaRPr lang="en-GB"/>
          </a:p>
          <a:p>
            <a:pPr marL="171450" indent="-171450">
              <a:buFont typeface="Arial"/>
              <a:buChar char="•"/>
            </a:pPr>
            <a:r>
              <a:rPr lang="en-US"/>
              <a:t>To apply different ethical theories to transformative research dilemmas.</a:t>
            </a:r>
            <a:endParaRPr lang="en-GB"/>
          </a:p>
          <a:p>
            <a:endParaRPr lang="en-GB">
              <a:ea typeface="Calibri"/>
              <a:cs typeface="Calibri"/>
            </a:endParaRPr>
          </a:p>
        </p:txBody>
      </p:sp>
      <p:sp>
        <p:nvSpPr>
          <p:cNvPr id="4" name="Slide Number Placeholder 3"/>
          <p:cNvSpPr>
            <a:spLocks noGrp="1"/>
          </p:cNvSpPr>
          <p:nvPr>
            <p:ph type="sldNum" sz="quarter" idx="10"/>
          </p:nvPr>
        </p:nvSpPr>
        <p:spPr/>
        <p:txBody>
          <a:bodyPr/>
          <a:lstStyle/>
          <a:p>
            <a:fld id="{482BB00A-71ED-40C6-A1CF-164C43AE5CE4}" type="slidenum">
              <a:rPr lang="en-GB" smtClean="0"/>
              <a:pPr/>
              <a:t>4</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2BB00A-71ED-40C6-A1CF-164C43AE5CE4}" type="slidenum">
              <a:rPr lang="en-GB" smtClean="0"/>
              <a:pPr/>
              <a:t>5</a:t>
            </a:fld>
            <a:endParaRPr lang="en-GB"/>
          </a:p>
        </p:txBody>
      </p:sp>
    </p:spTree>
    <p:extLst>
      <p:ext uri="{BB962C8B-B14F-4D97-AF65-F5344CB8AC3E}">
        <p14:creationId xmlns:p14="http://schemas.microsoft.com/office/powerpoint/2010/main" val="60386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2BB00A-71ED-40C6-A1CF-164C43AE5CE4}" type="slidenum">
              <a:rPr lang="en-GB" smtClean="0"/>
              <a:pPr/>
              <a:t>6</a:t>
            </a:fld>
            <a:endParaRPr lang="en-GB"/>
          </a:p>
        </p:txBody>
      </p:sp>
    </p:spTree>
    <p:extLst>
      <p:ext uri="{BB962C8B-B14F-4D97-AF65-F5344CB8AC3E}">
        <p14:creationId xmlns:p14="http://schemas.microsoft.com/office/powerpoint/2010/main" val="50709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2BB00A-71ED-40C6-A1CF-164C43AE5CE4}" type="slidenum">
              <a:rPr lang="en-GB" smtClean="0"/>
              <a:pPr/>
              <a:t>7</a:t>
            </a:fld>
            <a:endParaRPr lang="en-GB"/>
          </a:p>
        </p:txBody>
      </p:sp>
    </p:spTree>
    <p:extLst>
      <p:ext uri="{BB962C8B-B14F-4D97-AF65-F5344CB8AC3E}">
        <p14:creationId xmlns:p14="http://schemas.microsoft.com/office/powerpoint/2010/main" val="401301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82BB00A-71ED-40C6-A1CF-164C43AE5CE4}" type="slidenum">
              <a:rPr lang="en-GB" smtClean="0"/>
              <a:pPr/>
              <a:t>8</a:t>
            </a:fld>
            <a:endParaRPr lang="en-GB"/>
          </a:p>
        </p:txBody>
      </p:sp>
    </p:spTree>
    <p:extLst>
      <p:ext uri="{BB962C8B-B14F-4D97-AF65-F5344CB8AC3E}">
        <p14:creationId xmlns:p14="http://schemas.microsoft.com/office/powerpoint/2010/main" val="378306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70E4-A9D8-B6E7-9F8D-E1A1EC96E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928AB-FCA0-229C-2EE1-964D9CB7F75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11BFF5B-42ED-4955-9725-C98B9546FBFC}"/>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F974B914-3B7D-0263-4F0D-41D26DA6C81E}"/>
              </a:ext>
            </a:extLst>
          </p:cNvPr>
          <p:cNvSpPr>
            <a:spLocks noGrp="1"/>
          </p:cNvSpPr>
          <p:nvPr>
            <p:ph type="sldNum" sz="quarter" idx="10"/>
          </p:nvPr>
        </p:nvSpPr>
        <p:spPr/>
        <p:txBody>
          <a:bodyPr/>
          <a:lstStyle/>
          <a:p>
            <a:fld id="{482BB00A-71ED-40C6-A1CF-164C43AE5CE4}" type="slidenum">
              <a:rPr lang="en-GB" smtClean="0"/>
              <a:pPr/>
              <a:t>9</a:t>
            </a:fld>
            <a:endParaRPr lang="en-GB"/>
          </a:p>
        </p:txBody>
      </p:sp>
    </p:spTree>
    <p:extLst>
      <p:ext uri="{BB962C8B-B14F-4D97-AF65-F5344CB8AC3E}">
        <p14:creationId xmlns:p14="http://schemas.microsoft.com/office/powerpoint/2010/main" val="285972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5941025" cy="1476000"/>
          </a:xfrm>
        </p:spPr>
        <p:txBody>
          <a:bodyPr/>
          <a:lstStyle>
            <a:lvl1pPr>
              <a:lnSpc>
                <a:spcPts val="5600"/>
              </a:lnSpc>
              <a:defRPr sz="6400" baseline="0">
                <a:solidFill>
                  <a:schemeClr val="bg1"/>
                </a:solidFill>
              </a:defRPr>
            </a:lvl1pPr>
          </a:lstStyle>
          <a:p>
            <a:r>
              <a:rPr lang="nl-NL"/>
              <a:t>Titel </a:t>
            </a:r>
            <a:br>
              <a:rPr lang="nl-NL"/>
            </a:br>
            <a:r>
              <a:rPr lang="nl-NL"/>
              <a:t>bewerken</a:t>
            </a:r>
          </a:p>
        </p:txBody>
      </p:sp>
      <p:sp>
        <p:nvSpPr>
          <p:cNvPr id="3" name="Subtitel 2"/>
          <p:cNvSpPr>
            <a:spLocks noGrp="1"/>
          </p:cNvSpPr>
          <p:nvPr>
            <p:ph type="subTitle" idx="1" hasCustomPrompt="1"/>
          </p:nvPr>
        </p:nvSpPr>
        <p:spPr>
          <a:xfrm>
            <a:off x="491526" y="1872000"/>
            <a:ext cx="5941025"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Subtitel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24-6-2024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icoon om een foto</a:t>
            </a:r>
            <a:br>
              <a:rPr lang="nl-NL"/>
            </a:br>
            <a:r>
              <a:rPr lang="nl-NL"/>
              <a:t>toe te voegen</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a:solidFill>
                  <a:schemeClr val="tx1"/>
                </a:solidFill>
                <a:latin typeface="+mj-lt"/>
              </a:defRPr>
            </a:lvl1pPr>
          </a:lstStyle>
          <a:p>
            <a:r>
              <a:rPr lang="nl-NL"/>
              <a:t>Titel bewerken</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24-6-2024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C9FC708F-D49C-484C-B7DE-166D5B6CC9E0}"/>
              </a:ext>
            </a:extLst>
          </p:cNvPr>
          <p:cNvSpPr>
            <a:spLocks noGrp="1"/>
          </p:cNvSpPr>
          <p:nvPr>
            <p:ph type="body" idx="10" hasCustomPrompt="1"/>
          </p:nvPr>
        </p:nvSpPr>
        <p:spPr>
          <a:xfrm>
            <a:off x="0" y="0"/>
            <a:ext cx="8640000" cy="4932000"/>
          </a:xfrm>
          <a:blipFill>
            <a:blip r:embed="rId2"/>
            <a:stretch>
              <a:fillRect/>
            </a:stretch>
          </a:blipFill>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 </a:t>
            </a:r>
          </a:p>
        </p:txBody>
      </p:sp>
      <p:sp>
        <p:nvSpPr>
          <p:cNvPr id="2" name="Titel 1"/>
          <p:cNvSpPr>
            <a:spLocks noGrp="1"/>
          </p:cNvSpPr>
          <p:nvPr>
            <p:ph type="ctrTitle" hasCustomPrompt="1"/>
          </p:nvPr>
        </p:nvSpPr>
        <p:spPr>
          <a:xfrm>
            <a:off x="491526" y="396000"/>
            <a:ext cx="4874225" cy="1476000"/>
          </a:xfrm>
        </p:spPr>
        <p:txBody>
          <a:bodyPr/>
          <a:lstStyle>
            <a:lvl1pPr>
              <a:lnSpc>
                <a:spcPts val="5600"/>
              </a:lnSpc>
              <a:defRPr sz="6400" baseline="0">
                <a:solidFill>
                  <a:schemeClr val="bg1"/>
                </a:solidFill>
              </a:defRPr>
            </a:lvl1pPr>
          </a:lstStyle>
          <a:p>
            <a:r>
              <a:rPr lang="nl-NL"/>
              <a:t>Titel  bewerken</a:t>
            </a:r>
          </a:p>
        </p:txBody>
      </p:sp>
      <p:sp>
        <p:nvSpPr>
          <p:cNvPr id="3" name="Subtitel 2"/>
          <p:cNvSpPr>
            <a:spLocks noGrp="1"/>
          </p:cNvSpPr>
          <p:nvPr>
            <p:ph type="subTitle" idx="1" hasCustomPrompt="1"/>
          </p:nvPr>
        </p:nvSpPr>
        <p:spPr>
          <a:xfrm>
            <a:off x="491526" y="18720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Plaats een foto en zet die op de achtergrond met rechtermuisknop</a:t>
            </a:r>
            <a:br>
              <a:rPr lang="nl-NL"/>
            </a:br>
            <a:r>
              <a:rPr lang="nl-NL"/>
              <a:t> &gt; </a:t>
            </a:r>
            <a:r>
              <a:rPr lang="nl-NL" err="1"/>
              <a:t>send</a:t>
            </a:r>
            <a:r>
              <a:rPr lang="nl-NL"/>
              <a:t>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p>
            <a:r>
              <a:rPr lang="nl-NL"/>
              <a:t>Titel bewerken</a:t>
            </a:r>
            <a:br>
              <a:rPr lang="nl-NL"/>
            </a:br>
            <a:endParaRPr lang="nl-NL"/>
          </a:p>
        </p:txBody>
      </p:sp>
      <p:sp>
        <p:nvSpPr>
          <p:cNvPr id="3" name="Tijdelijke aanduiding voor inhoud 2"/>
          <p:cNvSpPr>
            <a:spLocks noGrp="1"/>
          </p:cNvSpPr>
          <p:nvPr>
            <p:ph idx="1" hasCustomPrompt="1"/>
          </p:nvPr>
        </p:nvSpPr>
        <p:spPr/>
        <p:txBody>
          <a:bodyPr/>
          <a:lstStyle>
            <a:lvl1pPr>
              <a:defRPr baseline="0"/>
            </a:lvl1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24-6-2024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Titel bewerken</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24-6-2024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Titel bewerken</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24-6-2024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 te bewerken</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24-6-2024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24-6-2024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icoon om een foto</a:t>
            </a:r>
            <a:br>
              <a:rPr lang="nl-NL"/>
            </a:br>
            <a:r>
              <a:rPr lang="nl-NL"/>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a:t>Titel bewerken</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24-6-2024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icoon om een foto</a:t>
            </a:r>
            <a:br>
              <a:rPr lang="nl-NL"/>
            </a:br>
            <a:r>
              <a:rPr lang="nl-NL"/>
              <a:t>toe te voegen</a:t>
            </a:r>
          </a:p>
          <a:p>
            <a:endParaRPr lang="nl-NL"/>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icoon om een foto</a:t>
            </a:r>
            <a:br>
              <a:rPr lang="nl-NL"/>
            </a:br>
            <a:r>
              <a:rPr lang="nl-NL"/>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Titel bewerken</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24-6-2024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nl-NL"/>
              <a:t>Titel bewerken</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nl-NL"/>
              <a:t>Klik om de tekst te bewerken</a:t>
            </a:r>
          </a:p>
          <a:p>
            <a:pPr lvl="1"/>
            <a:r>
              <a:rPr lang="nl-NL"/>
              <a:t>Tweede niveau tekst</a:t>
            </a:r>
          </a:p>
          <a:p>
            <a:pPr lvl="2"/>
            <a:r>
              <a:rPr lang="nl-NL"/>
              <a:t>Derde niveau tekst</a:t>
            </a:r>
          </a:p>
          <a:p>
            <a:pPr lvl="3"/>
            <a:r>
              <a:rPr lang="nl-NL"/>
              <a:t>Vierde niveau tekst</a:t>
            </a:r>
          </a:p>
          <a:p>
            <a:pPr lvl="4"/>
            <a:r>
              <a:rPr lang="nl-NL"/>
              <a:t>Vijfde niveau tekst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24-6-2024</a:t>
            </a:fld>
            <a:endParaRPr lang="nl-NL"/>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endParaRPr lang="nl-NL"/>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0_A438983B.xm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8/10/relationships/comments" Target="../comments/modernComment_10D_CFEE2D67.xm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321B5C-621A-A07D-3308-57C971C86313}"/>
              </a:ext>
            </a:extLst>
          </p:cNvPr>
          <p:cNvSpPr>
            <a:spLocks noGrp="1"/>
          </p:cNvSpPr>
          <p:nvPr>
            <p:ph idx="1"/>
          </p:nvPr>
        </p:nvSpPr>
        <p:spPr>
          <a:xfrm>
            <a:off x="212744" y="581259"/>
            <a:ext cx="8450780" cy="1219975"/>
          </a:xfrm>
        </p:spPr>
        <p:txBody>
          <a:bodyPr/>
          <a:lstStyle/>
          <a:p>
            <a:pPr marL="215900" indent="-215900"/>
            <a:endParaRPr lang="en-US" sz="1100">
              <a:solidFill>
                <a:srgbClr val="000000"/>
              </a:solidFill>
              <a:ea typeface="+mn-lt"/>
              <a:cs typeface="+mn-lt"/>
            </a:endParaRPr>
          </a:p>
          <a:p>
            <a:pPr marL="215900" indent="-215900"/>
            <a:endParaRPr lang="en-US" sz="1100">
              <a:solidFill>
                <a:srgbClr val="000000"/>
              </a:solidFill>
              <a:ea typeface="+mn-lt"/>
              <a:cs typeface="+mn-lt"/>
            </a:endParaRPr>
          </a:p>
          <a:p>
            <a:pPr marL="215900" indent="-215900"/>
            <a:endParaRPr lang="en-US" sz="1100">
              <a:solidFill>
                <a:srgbClr val="000000"/>
              </a:solidFill>
              <a:ea typeface="+mn-lt"/>
              <a:cs typeface="+mn-lt"/>
            </a:endParaRPr>
          </a:p>
          <a:p>
            <a:pPr marL="215900" indent="-215900"/>
            <a:endParaRPr lang="en-US" sz="1100">
              <a:solidFill>
                <a:srgbClr val="000000"/>
              </a:solidFill>
              <a:ea typeface="+mn-lt"/>
              <a:cs typeface="+mn-lt"/>
            </a:endParaRPr>
          </a:p>
        </p:txBody>
      </p:sp>
      <p:graphicFrame>
        <p:nvGraphicFramePr>
          <p:cNvPr id="6" name="Table 5">
            <a:extLst>
              <a:ext uri="{FF2B5EF4-FFF2-40B4-BE49-F238E27FC236}">
                <a16:creationId xmlns:a16="http://schemas.microsoft.com/office/drawing/2014/main" id="{598422B7-6DC4-CF3D-025E-1E24EFB1E632}"/>
              </a:ext>
            </a:extLst>
          </p:cNvPr>
          <p:cNvGraphicFramePr>
            <a:graphicFrameLocks noGrp="1"/>
          </p:cNvGraphicFramePr>
          <p:nvPr>
            <p:extLst>
              <p:ext uri="{D42A27DB-BD31-4B8C-83A1-F6EECF244321}">
                <p14:modId xmlns:p14="http://schemas.microsoft.com/office/powerpoint/2010/main" val="1419319739"/>
              </p:ext>
            </p:extLst>
          </p:nvPr>
        </p:nvGraphicFramePr>
        <p:xfrm>
          <a:off x="0" y="0"/>
          <a:ext cx="9123356" cy="5414298"/>
        </p:xfrm>
        <a:graphic>
          <a:graphicData uri="http://schemas.openxmlformats.org/drawingml/2006/table">
            <a:tbl>
              <a:tblPr bandRow="1">
                <a:tableStyleId>{5C22544A-7EE6-4342-B048-85BDC9FD1C3A}</a:tableStyleId>
              </a:tblPr>
              <a:tblGrid>
                <a:gridCol w="962749">
                  <a:extLst>
                    <a:ext uri="{9D8B030D-6E8A-4147-A177-3AD203B41FA5}">
                      <a16:colId xmlns:a16="http://schemas.microsoft.com/office/drawing/2014/main" val="4235478589"/>
                    </a:ext>
                  </a:extLst>
                </a:gridCol>
                <a:gridCol w="520390">
                  <a:extLst>
                    <a:ext uri="{9D8B030D-6E8A-4147-A177-3AD203B41FA5}">
                      <a16:colId xmlns:a16="http://schemas.microsoft.com/office/drawing/2014/main" val="2854281487"/>
                    </a:ext>
                  </a:extLst>
                </a:gridCol>
                <a:gridCol w="4376853">
                  <a:extLst>
                    <a:ext uri="{9D8B030D-6E8A-4147-A177-3AD203B41FA5}">
                      <a16:colId xmlns:a16="http://schemas.microsoft.com/office/drawing/2014/main" val="769502336"/>
                    </a:ext>
                  </a:extLst>
                </a:gridCol>
                <a:gridCol w="2648556">
                  <a:extLst>
                    <a:ext uri="{9D8B030D-6E8A-4147-A177-3AD203B41FA5}">
                      <a16:colId xmlns:a16="http://schemas.microsoft.com/office/drawing/2014/main" val="4093346103"/>
                    </a:ext>
                  </a:extLst>
                </a:gridCol>
                <a:gridCol w="614808">
                  <a:extLst>
                    <a:ext uri="{9D8B030D-6E8A-4147-A177-3AD203B41FA5}">
                      <a16:colId xmlns:a16="http://schemas.microsoft.com/office/drawing/2014/main" val="2768906292"/>
                    </a:ext>
                  </a:extLst>
                </a:gridCol>
              </a:tblGrid>
              <a:tr h="254760">
                <a:tc gridSpan="5">
                  <a:txBody>
                    <a:bodyPr/>
                    <a:lstStyle/>
                    <a:p>
                      <a:pPr lvl="0" algn="l">
                        <a:buNone/>
                      </a:pPr>
                      <a:r>
                        <a:rPr lang="en-US" sz="1100" b="1" i="0" u="none" strike="noStrike" noProof="0">
                          <a:solidFill>
                            <a:srgbClr val="000000"/>
                          </a:solidFill>
                          <a:effectLst/>
                        </a:rPr>
                        <a:t>Workshop Script</a:t>
                      </a:r>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9499696"/>
                  </a:ext>
                </a:extLst>
              </a:tr>
              <a:tr h="236563">
                <a:tc>
                  <a:txBody>
                    <a:bodyPr/>
                    <a:lstStyle/>
                    <a:p>
                      <a:pPr algn="l" rtl="0" fontAlgn="base"/>
                      <a:r>
                        <a:rPr lang="en-US" sz="1000" b="0" i="0">
                          <a:effectLst/>
                          <a:latin typeface="Calibri"/>
                        </a:rPr>
                        <a:t>Section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Slide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Description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Action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Time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1581355"/>
                  </a:ext>
                </a:extLst>
              </a:tr>
              <a:tr h="236563">
                <a:tc rowSpan="2">
                  <a:txBody>
                    <a:bodyPr/>
                    <a:lstStyle/>
                    <a:p>
                      <a:pPr algn="l" rtl="0" fontAlgn="base"/>
                      <a:r>
                        <a:rPr lang="en-US" sz="1000" b="0" i="0">
                          <a:solidFill>
                            <a:srgbClr val="000000"/>
                          </a:solidFill>
                          <a:effectLst/>
                          <a:latin typeface="Calibri Light"/>
                        </a:rPr>
                        <a:t>Framing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2-4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Welcome  &amp; Aim of workshop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439814"/>
                  </a:ext>
                </a:extLst>
              </a:tr>
              <a:tr h="236563">
                <a:tc vMerge="1">
                  <a:txBody>
                    <a:bodyPr/>
                    <a:lstStyle/>
                    <a:p>
                      <a:endParaRPr lang="en-US"/>
                    </a:p>
                  </a:txBody>
                  <a:tcPr/>
                </a:tc>
                <a:tc>
                  <a:txBody>
                    <a:bodyPr/>
                    <a:lstStyle/>
                    <a:p>
                      <a:pPr algn="l" rtl="0" fontAlgn="base"/>
                      <a:r>
                        <a:rPr lang="en-US" sz="1000" b="0" i="0">
                          <a:effectLst/>
                          <a:latin typeface="Calibri"/>
                        </a:rPr>
                        <a:t>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Introduce Ethical Dilemmas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615285"/>
                  </a:ext>
                </a:extLst>
              </a:tr>
              <a:tr h="673295">
                <a:tc rowSpan="2">
                  <a:txBody>
                    <a:bodyPr/>
                    <a:lstStyle/>
                    <a:p>
                      <a:pPr algn="l" rtl="0" fontAlgn="base"/>
                      <a:r>
                        <a:rPr lang="en-US" sz="1000" b="0" i="0">
                          <a:solidFill>
                            <a:srgbClr val="000000"/>
                          </a:solidFill>
                          <a:effectLst/>
                          <a:latin typeface="Calibri Light"/>
                        </a:rPr>
                        <a:t>Share their dilemmas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6 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What ethical dilemmas have you encountered in your research? </a:t>
                      </a:r>
                      <a:endParaRPr lang="en-US" sz="1000" b="0" i="0">
                        <a:effectLst/>
                      </a:endParaRPr>
                    </a:p>
                    <a:p>
                      <a:pPr marL="342900" lvl="0" indent="-342900" algn="l" rtl="0" fontAlgn="base">
                        <a:buFont typeface="Arial" panose="020B0604020202020204" pitchFamily="34" charset="0"/>
                        <a:buChar char="•"/>
                      </a:pPr>
                      <a:r>
                        <a:rPr lang="en-US" sz="1000" b="0" i="0">
                          <a:effectLst/>
                          <a:latin typeface="Calibri"/>
                        </a:rPr>
                        <a:t>Confirm it is applicable </a:t>
                      </a:r>
                    </a:p>
                    <a:p>
                      <a:pPr algn="l" rtl="0" fontAlgn="base"/>
                      <a:r>
                        <a:rPr lang="en-US" sz="1000" b="0" i="0">
                          <a:effectLst/>
                          <a:latin typeface="Calibri"/>
                        </a:rPr>
                        <a:t>If not a dilemma, then what is it? </a:t>
                      </a:r>
                      <a:endParaRPr lang="en-US" sz="1000" b="0" i="0">
                        <a:effectLst/>
                      </a:endParaRPr>
                    </a:p>
                    <a:p>
                      <a:pPr marL="342900" lvl="0" indent="-342900" algn="l" rtl="0" fontAlgn="base">
                        <a:buFont typeface="Arial" panose="020B0604020202020204" pitchFamily="34" charset="0"/>
                        <a:buChar char="•"/>
                      </a:pPr>
                      <a:r>
                        <a:rPr lang="en-US" sz="1000" b="0" i="0">
                          <a:effectLst/>
                          <a:latin typeface="Calibri"/>
                        </a:rPr>
                        <a:t>We prepare 2 dilemmas as back up (from Julia’s ethics paper)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rowSpan="2">
                  <a:txBody>
                    <a:bodyPr/>
                    <a:lstStyle/>
                    <a:p>
                      <a:pPr algn="l" rtl="0" fontAlgn="base"/>
                      <a:r>
                        <a:rPr lang="en-US" sz="1000" b="0" i="0">
                          <a:effectLst/>
                          <a:latin typeface="Calibri"/>
                        </a:rPr>
                        <a:t>Ask questions, give time to think and answer. </a:t>
                      </a:r>
                      <a:endParaRPr lang="en-US" sz="1000" b="0" i="0">
                        <a:effectLst/>
                      </a:endParaRPr>
                    </a:p>
                    <a:p>
                      <a:pPr algn="l" rtl="0" fontAlgn="base"/>
                      <a:endParaRPr lang="en-US" sz="1000" b="0" i="0">
                        <a:effectLst/>
                      </a:endParaRPr>
                    </a:p>
                    <a:p>
                      <a:pPr algn="l" rtl="0" fontAlgn="base"/>
                      <a:r>
                        <a:rPr lang="en-US" sz="1000" b="0" i="0">
                          <a:effectLst/>
                          <a:latin typeface="Calibri"/>
                        </a:rPr>
                        <a:t>It is important to confirm if a dilemma is shared or if it does not meet the criteria.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rowSpan="2">
                  <a:txBody>
                    <a:bodyPr/>
                    <a:lstStyle/>
                    <a:p>
                      <a:pPr algn="l" rtl="0" fontAlgn="base"/>
                      <a:r>
                        <a:rPr lang="en-US" sz="1000" b="0" i="0">
                          <a:effectLst/>
                          <a:latin typeface="Calibri"/>
                        </a:rPr>
                        <a:t>15’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701004"/>
                  </a:ext>
                </a:extLst>
              </a:tr>
              <a:tr h="382141">
                <a:tc vMerge="1">
                  <a:txBody>
                    <a:bodyPr/>
                    <a:lstStyle/>
                    <a:p>
                      <a:endParaRPr lang="en-US"/>
                    </a:p>
                  </a:txBody>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Select shared dilemmas to use in groups </a:t>
                      </a:r>
                      <a:endParaRPr lang="en-US" sz="1000" b="0" i="0">
                        <a:effectLst/>
                      </a:endParaRPr>
                    </a:p>
                    <a:p>
                      <a:pPr algn="l" rtl="0" fontAlgn="base"/>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7694428"/>
                  </a:ext>
                </a:extLst>
              </a:tr>
              <a:tr h="382141">
                <a:tc>
                  <a:txBody>
                    <a:bodyPr/>
                    <a:lstStyle/>
                    <a:p>
                      <a:pPr algn="l" rtl="0" fontAlgn="base"/>
                      <a:r>
                        <a:rPr lang="en-US" sz="1000" b="0" i="0">
                          <a:solidFill>
                            <a:srgbClr val="000000"/>
                          </a:solidFill>
                          <a:effectLst/>
                          <a:latin typeface="Calibri Light"/>
                        </a:rPr>
                        <a:t>Role Play </a:t>
                      </a:r>
                      <a:endParaRPr lang="en-US" sz="1000" b="0" i="0">
                        <a:effectLst/>
                      </a:endParaRPr>
                    </a:p>
                    <a:p>
                      <a:pPr algn="l" rtl="0" fontAlgn="base"/>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7 – 8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A brief overview of which ethical theories are included.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501058"/>
                  </a:ext>
                </a:extLst>
              </a:tr>
              <a:tr h="673295">
                <a:tc rowSpan="4">
                  <a:txBody>
                    <a:bodyPr/>
                    <a:lstStyle/>
                    <a:p>
                      <a:pPr algn="l" rtl="0" fontAlgn="base"/>
                      <a:r>
                        <a:rPr lang="en-US" sz="1000" b="0" i="0">
                          <a:solidFill>
                            <a:srgbClr val="000000"/>
                          </a:solidFill>
                          <a:effectLst/>
                          <a:latin typeface="Calibri Light"/>
                        </a:rPr>
                        <a:t>Role Play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9 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u="none" strike="noStrike" noProof="0">
                          <a:effectLst/>
                        </a:rPr>
                        <a:t>Present Dilemma Role Play Game  </a:t>
                      </a:r>
                      <a:endParaRPr lang="en-US" sz="1000" b="0" i="0">
                        <a:effectLst/>
                      </a:endParaRPr>
                    </a:p>
                    <a:p>
                      <a:pPr lvl="0" algn="l">
                        <a:buNone/>
                      </a:pPr>
                      <a:r>
                        <a:rPr lang="en-US" sz="1000" b="0" i="0">
                          <a:effectLst/>
                          <a:latin typeface="Calibri"/>
                        </a:rPr>
                        <a:t>Round 1: Play through 1 dilemma in small groups (3-4 people) </a:t>
                      </a:r>
                      <a:endParaRPr lang="en-US" sz="1000" b="0" i="0">
                        <a:effectLst/>
                      </a:endParaRPr>
                    </a:p>
                    <a:p>
                      <a:pPr marL="342900" lvl="0" indent="-342900" algn="l" rtl="0" fontAlgn="base">
                        <a:buFont typeface="Arial" panose="020B0604020202020204" pitchFamily="34" charset="0"/>
                        <a:buChar char="•"/>
                      </a:pPr>
                      <a:r>
                        <a:rPr lang="en-US" sz="1000" b="0" i="0">
                          <a:effectLst/>
                          <a:latin typeface="Calibri"/>
                        </a:rPr>
                        <a:t>From perspective of 1 ethical theory each </a:t>
                      </a:r>
                    </a:p>
                    <a:p>
                      <a:pPr marL="342900" lvl="0" indent="-342900" algn="l" rtl="0" fontAlgn="base">
                        <a:buFont typeface="Arial" panose="020B0604020202020204" pitchFamily="34" charset="0"/>
                        <a:buChar char="•"/>
                      </a:pPr>
                      <a:r>
                        <a:rPr lang="en-US" sz="1000" b="0" i="0">
                          <a:effectLst/>
                          <a:latin typeface="Calibri"/>
                        </a:rPr>
                        <a:t>They use the questions/prompts for each theory from infographic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000" b="0" i="0" u="none" strike="noStrike" noProof="0">
                          <a:solidFill>
                            <a:srgbClr val="002328"/>
                          </a:solidFill>
                          <a:effectLst/>
                        </a:rPr>
                        <a:t>Break your participants into groups. </a:t>
                      </a:r>
                    </a:p>
                    <a:p>
                      <a:pPr lvl="0" algn="l">
                        <a:buNone/>
                      </a:pPr>
                      <a:r>
                        <a:rPr lang="en-US" sz="1000" b="0" i="0" u="none" strike="noStrike" noProof="0">
                          <a:solidFill>
                            <a:srgbClr val="002328"/>
                          </a:solidFill>
                          <a:effectLst/>
                        </a:rPr>
                        <a:t>Check that each group has a card deck. </a:t>
                      </a:r>
                    </a:p>
                    <a:p>
                      <a:pPr lvl="0" algn="l">
                        <a:buNone/>
                      </a:pPr>
                      <a:r>
                        <a:rPr lang="en-US" sz="1000" b="0" i="0">
                          <a:effectLst/>
                          <a:latin typeface="Calibri"/>
                        </a:rPr>
                        <a:t>Walk around and check for understanding or give feedback.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20’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31723"/>
                  </a:ext>
                </a:extLst>
              </a:tr>
              <a:tr h="382141">
                <a:tc vMerge="1">
                  <a:txBody>
                    <a:bodyPr/>
                    <a:lstStyle/>
                    <a:p>
                      <a:endParaRPr lang="en-US"/>
                    </a:p>
                  </a:txBody>
                  <a:tcPr/>
                </a:tc>
                <a:tc>
                  <a:txBody>
                    <a:bodyPr/>
                    <a:lstStyle/>
                    <a:p>
                      <a:pPr algn="l" rtl="0" fontAlgn="base"/>
                      <a:r>
                        <a:rPr lang="en-US" sz="1000" b="0" i="0">
                          <a:effectLst/>
                          <a:latin typeface="Calibri"/>
                        </a:rPr>
                        <a:t>9 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Round 2: Group members choose new ethical theory  </a:t>
                      </a:r>
                      <a:endParaRPr lang="en-US" sz="1000" b="0" i="0">
                        <a:effectLst/>
                      </a:endParaRPr>
                    </a:p>
                    <a:p>
                      <a:pPr marL="342900" lvl="0" indent="-342900" algn="l" rtl="0" fontAlgn="base">
                        <a:buFont typeface="Arial" panose="020B0604020202020204" pitchFamily="34" charset="0"/>
                        <a:buChar char="•"/>
                      </a:pPr>
                      <a:r>
                        <a:rPr lang="en-US" sz="1000" b="0" i="0">
                          <a:effectLst/>
                          <a:latin typeface="Calibri"/>
                        </a:rPr>
                        <a:t>Approach same dilemma from different perspective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Announce time to change theories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15’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066279"/>
                  </a:ext>
                </a:extLst>
              </a:tr>
              <a:tr h="236563">
                <a:tc vMerge="1">
                  <a:txBody>
                    <a:bodyPr/>
                    <a:lstStyle/>
                    <a:p>
                      <a:endParaRPr lang="en-US"/>
                    </a:p>
                  </a:txBody>
                  <a:tcPr/>
                </a:tc>
                <a:tc>
                  <a:txBody>
                    <a:bodyPr/>
                    <a:lstStyle/>
                    <a:p>
                      <a:pPr algn="l" rtl="0" fontAlgn="base"/>
                      <a:r>
                        <a:rPr lang="en-US" sz="1000" b="0" i="0">
                          <a:effectLst/>
                          <a:latin typeface="Calibri"/>
                        </a:rPr>
                        <a:t>10 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a:txBody>
                    <a:bodyPr/>
                    <a:lstStyle/>
                    <a:p>
                      <a:pPr algn="l" rtl="0" fontAlgn="base"/>
                      <a:r>
                        <a:rPr lang="en-US" sz="1000" b="0" i="0">
                          <a:effectLst/>
                          <a:latin typeface="Calibri"/>
                        </a:rPr>
                        <a:t>Optional Round 3: Compare or debate in each group using 2 or 3 of the theories.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tc>
                  <a:txBody>
                    <a:bodyPr/>
                    <a:lstStyle/>
                    <a:p>
                      <a:pPr algn="l" rtl="0" fontAlgn="base"/>
                      <a:r>
                        <a:rPr lang="en-US" sz="1000" b="0" i="0">
                          <a:effectLst/>
                          <a:latin typeface="Calibri"/>
                        </a:rPr>
                        <a:t> 20’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8744350"/>
                  </a:ext>
                </a:extLst>
              </a:tr>
              <a:tr h="382141">
                <a:tc vMerge="1">
                  <a:txBody>
                    <a:bodyPr/>
                    <a:lstStyle/>
                    <a:p>
                      <a:endParaRPr lang="en-US"/>
                    </a:p>
                  </a:txBody>
                  <a:tcPr/>
                </a:tc>
                <a:tc>
                  <a:txBody>
                    <a:bodyPr/>
                    <a:lstStyle/>
                    <a:p>
                      <a:pPr algn="l" rtl="0" fontAlgn="base"/>
                      <a:r>
                        <a:rPr lang="en-US" sz="1000" b="0" i="0">
                          <a:effectLst/>
                          <a:latin typeface="Calibri"/>
                        </a:rPr>
                        <a:t>11 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Reflect in groups on questions: What were your main insights?  What was helpful for your research? How will you apply this to your own research?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Remind groups to discuss the reflection questions together.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10’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8161531"/>
                  </a:ext>
                </a:extLst>
              </a:tr>
              <a:tr h="382141">
                <a:tc rowSpan="3">
                  <a:txBody>
                    <a:bodyPr/>
                    <a:lstStyle/>
                    <a:p>
                      <a:pPr algn="l" rtl="0" fontAlgn="base"/>
                      <a:r>
                        <a:rPr lang="en-US" sz="1000" b="0" i="0">
                          <a:solidFill>
                            <a:srgbClr val="000000"/>
                          </a:solidFill>
                          <a:effectLst/>
                          <a:latin typeface="Calibri Light"/>
                        </a:rPr>
                        <a:t>Plenary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solidFill>
                            <a:srgbClr val="000000"/>
                          </a:solidFill>
                          <a:effectLst/>
                          <a:latin typeface="Calibri"/>
                        </a:rPr>
                        <a:t>12 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solidFill>
                            <a:srgbClr val="000000"/>
                          </a:solidFill>
                          <a:effectLst/>
                          <a:latin typeface="Calibri"/>
                        </a:rPr>
                        <a:t>Reflection Q’s ask to share an insight you have from your group </a:t>
                      </a:r>
                      <a:endParaRPr lang="en-US" sz="1000" b="0" i="0">
                        <a:effectLst/>
                      </a:endParaRPr>
                    </a:p>
                    <a:p>
                      <a:pPr algn="l" rtl="0" fontAlgn="base"/>
                      <a:r>
                        <a:rPr lang="en-US" sz="1000" b="0" i="0">
                          <a:effectLst/>
                          <a:latin typeface="Calibri"/>
                        </a:rPr>
                        <a:t>What additional knowledge or other perspectives do you need?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10’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209770"/>
                  </a:ext>
                </a:extLst>
              </a:tr>
              <a:tr h="382141">
                <a:tc vMerge="1">
                  <a:txBody>
                    <a:bodyPr/>
                    <a:lstStyle/>
                    <a:p>
                      <a:endParaRPr lang="en-US"/>
                    </a:p>
                  </a:txBody>
                  <a:tcPr/>
                </a:tc>
                <a:tc>
                  <a:txBody>
                    <a:bodyPr/>
                    <a:lstStyle/>
                    <a:p>
                      <a:pPr algn="l" rtl="0" fontAlgn="base"/>
                      <a:endParaRPr lang="en-US" sz="1000" b="0" i="0">
                        <a:solidFill>
                          <a:srgbClr val="000000"/>
                        </a:solidFill>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solidFill>
                            <a:srgbClr val="000000"/>
                          </a:solidFill>
                          <a:effectLst/>
                          <a:latin typeface="Calibri"/>
                        </a:rPr>
                        <a:t>What could your ethical review board do to help you in dealing with these dilemmas?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000" b="0" i="0" u="none" strike="noStrike" noProof="0">
                          <a:solidFill>
                            <a:srgbClr val="000000"/>
                          </a:solidFill>
                          <a:effectLst/>
                        </a:rPr>
                        <a:t>Collect recommendations from session participants </a:t>
                      </a:r>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a:effectLst/>
                          <a:latin typeface="Calibri"/>
                        </a:rPr>
                        <a:t>10’ </a:t>
                      </a:r>
                      <a:endParaRPr lang="en-US" sz="1000" b="0" i="0">
                        <a:effectLst/>
                      </a:endParaRPr>
                    </a:p>
                    <a:p>
                      <a:pPr algn="l" rtl="0" fontAlgn="base"/>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1452531"/>
                  </a:ext>
                </a:extLst>
              </a:tr>
              <a:tr h="400338">
                <a:tc vMerge="1">
                  <a:txBody>
                    <a:bodyPr/>
                    <a:lstStyle/>
                    <a:p>
                      <a:endParaRPr lang="en-US"/>
                    </a:p>
                  </a:txBody>
                  <a:tcPr/>
                </a:tc>
                <a:tc>
                  <a:txBody>
                    <a:bodyPr/>
                    <a:lstStyle/>
                    <a:p>
                      <a:pPr algn="l" rtl="0" fontAlgn="base"/>
                      <a:r>
                        <a:rPr lang="en-US" sz="1000" b="0" i="0">
                          <a:solidFill>
                            <a:srgbClr val="000000"/>
                          </a:solidFill>
                          <a:effectLst/>
                          <a:latin typeface="Calibri"/>
                        </a:rPr>
                        <a:t>13 </a:t>
                      </a:r>
                      <a:endParaRPr lang="en-US" sz="1000"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lvl="0" algn="l">
                        <a:buNone/>
                      </a:pPr>
                      <a:r>
                        <a:rPr lang="en-US" sz="1000" b="0" i="0" u="none" strike="noStrike" noProof="0">
                          <a:solidFill>
                            <a:srgbClr val="000000"/>
                          </a:solidFill>
                          <a:effectLst/>
                        </a:rPr>
                        <a:t>Thank participants for their participation &amp; Remind that you will follow up with relevant materials via email.  </a:t>
                      </a:r>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endParaRPr lang="en-US" sz="1000" b="0" i="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203564"/>
                  </a:ext>
                </a:extLst>
              </a:tr>
            </a:tbl>
          </a:graphicData>
        </a:graphic>
      </p:graphicFrame>
    </p:spTree>
    <p:extLst>
      <p:ext uri="{BB962C8B-B14F-4D97-AF65-F5344CB8AC3E}">
        <p14:creationId xmlns:p14="http://schemas.microsoft.com/office/powerpoint/2010/main" val="84715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351-8942-35BA-36C2-C2A636998F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CEBDEB-5435-FB05-AD5B-446BCDD68ED6}"/>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5">
            <a:extLst>
              <a:ext uri="{FF2B5EF4-FFF2-40B4-BE49-F238E27FC236}">
                <a16:creationId xmlns:a16="http://schemas.microsoft.com/office/drawing/2014/main" id="{56CFCA93-AFEF-7CB6-3A07-440D9D705D0A}"/>
              </a:ext>
            </a:extLst>
          </p:cNvPr>
          <p:cNvSpPr txBox="1">
            <a:spLocks/>
          </p:cNvSpPr>
          <p:nvPr/>
        </p:nvSpPr>
        <p:spPr>
          <a:xfrm>
            <a:off x="326425" y="1609660"/>
            <a:ext cx="8172000" cy="332662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a:solidFill>
                  <a:schemeClr val="tx2"/>
                </a:solidFill>
                <a:latin typeface="+mj-lt"/>
              </a:rPr>
              <a:t>Round 1 – 20'</a:t>
            </a:r>
          </a:p>
          <a:p>
            <a:pPr marL="285750" indent="-285750" fontAlgn="base">
              <a:buFont typeface="Arial" panose="020B0604020202020204" pitchFamily="34" charset="0"/>
              <a:buChar char="•"/>
            </a:pPr>
            <a:r>
              <a:rPr lang="en-US">
                <a:solidFill>
                  <a:srgbClr val="000000"/>
                </a:solidFill>
              </a:rPr>
              <a:t>One dilemma per group</a:t>
            </a:r>
            <a:endParaRPr lang="en-US">
              <a:solidFill>
                <a:srgbClr val="000000"/>
              </a:solidFill>
              <a:latin typeface="+mn-lt"/>
            </a:endParaRPr>
          </a:p>
          <a:p>
            <a:pPr marL="285750" indent="-285750">
              <a:buFont typeface="Arial" panose="020B0604020202020204" pitchFamily="34" charset="0"/>
              <a:buChar char="•"/>
            </a:pPr>
            <a:r>
              <a:rPr lang="en-US">
                <a:solidFill>
                  <a:srgbClr val="000000"/>
                </a:solidFill>
                <a:latin typeface="+mn-lt"/>
              </a:rPr>
              <a:t>Read/Share dilemma and check understanding 5'</a:t>
            </a:r>
            <a:endParaRPr lang="en-US"/>
          </a:p>
          <a:p>
            <a:pPr marL="285750" indent="-285750">
              <a:buFont typeface="Arial" panose="020B0604020202020204" pitchFamily="34" charset="0"/>
              <a:buChar char="•"/>
            </a:pPr>
            <a:r>
              <a:rPr lang="en-US">
                <a:solidFill>
                  <a:srgbClr val="000000"/>
                </a:solidFill>
                <a:latin typeface="+mn-lt"/>
              </a:rPr>
              <a:t>Select one ethical theory card per person. </a:t>
            </a:r>
            <a:endParaRPr lang="en-US"/>
          </a:p>
          <a:p>
            <a:pPr marL="285750" indent="-285750">
              <a:buFont typeface="Arial" panose="020B0604020202020204" pitchFamily="34" charset="0"/>
              <a:buChar char="•"/>
            </a:pPr>
            <a:r>
              <a:rPr lang="en-US">
                <a:solidFill>
                  <a:srgbClr val="000000"/>
                </a:solidFill>
                <a:latin typeface="+mn-lt"/>
              </a:rPr>
              <a:t>Approach the dilemma using your selected theory</a:t>
            </a:r>
          </a:p>
          <a:p>
            <a:endParaRPr lang="en-US">
              <a:solidFill>
                <a:srgbClr val="000000"/>
              </a:solidFill>
              <a:highlight>
                <a:srgbClr val="FFFF00"/>
              </a:highlight>
              <a:latin typeface="Museo Sans 500"/>
            </a:endParaRPr>
          </a:p>
          <a:p>
            <a:r>
              <a:rPr lang="en-US" sz="2400">
                <a:solidFill>
                  <a:schemeClr val="tx2"/>
                </a:solidFill>
                <a:latin typeface="+mj-lt"/>
              </a:rPr>
              <a:t>Round 2 – 15'</a:t>
            </a:r>
          </a:p>
          <a:p>
            <a:pPr marL="285750" indent="-285750">
              <a:buFont typeface="Arial" panose="020B0604020202020204" pitchFamily="34" charset="0"/>
              <a:buChar char="•"/>
            </a:pPr>
            <a:r>
              <a:rPr lang="en-US">
                <a:solidFill>
                  <a:srgbClr val="000000"/>
                </a:solidFill>
                <a:latin typeface="Museo Sans 500"/>
              </a:rPr>
              <a:t>Use the same dilemma but </a:t>
            </a:r>
            <a:r>
              <a:rPr lang="en-US" b="1">
                <a:solidFill>
                  <a:srgbClr val="000000"/>
                </a:solidFill>
                <a:latin typeface="Museo Sans 500"/>
              </a:rPr>
              <a:t>choose a new theory card</a:t>
            </a:r>
          </a:p>
        </p:txBody>
      </p:sp>
      <p:sp>
        <p:nvSpPr>
          <p:cNvPr id="2" name="TextBox 1">
            <a:extLst>
              <a:ext uri="{FF2B5EF4-FFF2-40B4-BE49-F238E27FC236}">
                <a16:creationId xmlns:a16="http://schemas.microsoft.com/office/drawing/2014/main" id="{5C1B9947-B86C-A6B2-332F-1B45678EDAFF}"/>
              </a:ext>
            </a:extLst>
          </p:cNvPr>
          <p:cNvSpPr txBox="1"/>
          <p:nvPr/>
        </p:nvSpPr>
        <p:spPr>
          <a:xfrm>
            <a:off x="270558" y="-723"/>
            <a:ext cx="8194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600">
                <a:solidFill>
                  <a:srgbClr val="FFFFFF"/>
                </a:solidFill>
                <a:latin typeface="Museo Sans 900"/>
              </a:rPr>
              <a:t>Dilemmas in </a:t>
            </a:r>
            <a:r>
              <a:rPr lang="en-US" sz="3600">
                <a:solidFill>
                  <a:srgbClr val="000000"/>
                </a:solidFill>
                <a:latin typeface="Museo Sans 900"/>
              </a:rPr>
              <a:t>​</a:t>
            </a:r>
            <a:r>
              <a:rPr lang="da-DK" sz="3600">
                <a:solidFill>
                  <a:srgbClr val="FFFFFF"/>
                </a:solidFill>
                <a:latin typeface="Museo Sans 900"/>
              </a:rPr>
              <a:t>Transformative Research</a:t>
            </a:r>
            <a:r>
              <a:rPr lang="en-US" sz="3600">
                <a:solidFill>
                  <a:srgbClr val="000000"/>
                </a:solidFill>
                <a:latin typeface="Museo Sans 900"/>
              </a:rPr>
              <a:t>​</a:t>
            </a:r>
            <a:r>
              <a:rPr lang="da-DK" sz="3600" err="1">
                <a:solidFill>
                  <a:srgbClr val="FFFFFF"/>
                </a:solidFill>
                <a:latin typeface="Museo Sans 900"/>
              </a:rPr>
              <a:t>Roleplay</a:t>
            </a:r>
            <a:endParaRPr lang="en-US" sz="3600" err="1"/>
          </a:p>
        </p:txBody>
      </p:sp>
    </p:spTree>
    <p:extLst>
      <p:ext uri="{BB962C8B-B14F-4D97-AF65-F5344CB8AC3E}">
        <p14:creationId xmlns:p14="http://schemas.microsoft.com/office/powerpoint/2010/main" val="419364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351-8942-35BA-36C2-C2A636998F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CEBDEB-5435-FB05-AD5B-446BCDD68ED6}"/>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5">
            <a:extLst>
              <a:ext uri="{FF2B5EF4-FFF2-40B4-BE49-F238E27FC236}">
                <a16:creationId xmlns:a16="http://schemas.microsoft.com/office/drawing/2014/main" id="{56CFCA93-AFEF-7CB6-3A07-440D9D705D0A}"/>
              </a:ext>
            </a:extLst>
          </p:cNvPr>
          <p:cNvSpPr txBox="1">
            <a:spLocks/>
          </p:cNvSpPr>
          <p:nvPr/>
        </p:nvSpPr>
        <p:spPr>
          <a:xfrm>
            <a:off x="326425" y="1609660"/>
            <a:ext cx="8172000" cy="332662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lnSpc>
                <a:spcPct val="150000"/>
              </a:lnSpc>
            </a:pPr>
            <a:r>
              <a:rPr lang="en-US" sz="2400">
                <a:solidFill>
                  <a:schemeClr val="tx2"/>
                </a:solidFill>
                <a:latin typeface="+mj-lt"/>
              </a:rPr>
              <a:t>Round 3 – 20'</a:t>
            </a:r>
            <a:endParaRPr lang="en-US">
              <a:solidFill>
                <a:schemeClr val="tx2"/>
              </a:solidFill>
            </a:endParaRPr>
          </a:p>
          <a:p>
            <a:pPr marL="342900" indent="-342900">
              <a:lnSpc>
                <a:spcPct val="150000"/>
              </a:lnSpc>
              <a:buChar char="•"/>
            </a:pPr>
            <a:r>
              <a:rPr lang="en-US" sz="2400">
                <a:solidFill>
                  <a:schemeClr val="tx1"/>
                </a:solidFill>
                <a:latin typeface="Museo Sans 700"/>
              </a:rPr>
              <a:t>Within your group</a:t>
            </a:r>
          </a:p>
          <a:p>
            <a:pPr marL="342900" indent="-342900">
              <a:lnSpc>
                <a:spcPct val="150000"/>
              </a:lnSpc>
              <a:buChar char="•"/>
            </a:pPr>
            <a:r>
              <a:rPr lang="en-US" sz="2400">
                <a:solidFill>
                  <a:schemeClr val="tx1"/>
                </a:solidFill>
                <a:latin typeface="Museo Sans 700"/>
              </a:rPr>
              <a:t>Debate</a:t>
            </a:r>
            <a:r>
              <a:rPr lang="en-US" sz="2400">
                <a:solidFill>
                  <a:schemeClr val="tx1"/>
                </a:solidFill>
              </a:rPr>
              <a:t> the point of view of 2/3 of the theories.</a:t>
            </a:r>
            <a:endParaRPr lang="en-US" sz="2400">
              <a:solidFill>
                <a:schemeClr val="tx1"/>
              </a:solidFill>
              <a:latin typeface="Museo Sans 700"/>
            </a:endParaRPr>
          </a:p>
          <a:p>
            <a:pPr marL="285750" indent="-285750" fontAlgn="base">
              <a:buFont typeface="Arial" panose="020B0604020202020204" pitchFamily="34" charset="0"/>
              <a:buChar char="•"/>
            </a:pPr>
            <a:endParaRPr lang="en-US">
              <a:solidFill>
                <a:srgbClr val="000000"/>
              </a:solidFill>
            </a:endParaRPr>
          </a:p>
          <a:p>
            <a:endParaRPr lang="en-US">
              <a:solidFill>
                <a:srgbClr val="000000"/>
              </a:solidFill>
              <a:latin typeface="Museo Sans 500"/>
            </a:endParaRPr>
          </a:p>
        </p:txBody>
      </p:sp>
      <p:sp>
        <p:nvSpPr>
          <p:cNvPr id="2" name="TextBox 1">
            <a:extLst>
              <a:ext uri="{FF2B5EF4-FFF2-40B4-BE49-F238E27FC236}">
                <a16:creationId xmlns:a16="http://schemas.microsoft.com/office/drawing/2014/main" id="{5C1B9947-B86C-A6B2-332F-1B45678EDAFF}"/>
              </a:ext>
            </a:extLst>
          </p:cNvPr>
          <p:cNvSpPr txBox="1"/>
          <p:nvPr/>
        </p:nvSpPr>
        <p:spPr>
          <a:xfrm>
            <a:off x="270558" y="-723"/>
            <a:ext cx="8194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600">
                <a:solidFill>
                  <a:srgbClr val="FFFFFF"/>
                </a:solidFill>
                <a:latin typeface="Museo Sans 900"/>
              </a:rPr>
              <a:t>Dilemmas in </a:t>
            </a:r>
            <a:r>
              <a:rPr lang="en-US" sz="3600">
                <a:solidFill>
                  <a:srgbClr val="000000"/>
                </a:solidFill>
                <a:latin typeface="Museo Sans 900"/>
              </a:rPr>
              <a:t>​</a:t>
            </a:r>
            <a:r>
              <a:rPr lang="da-DK" sz="3600">
                <a:solidFill>
                  <a:srgbClr val="FFFFFF"/>
                </a:solidFill>
                <a:latin typeface="Museo Sans 900"/>
              </a:rPr>
              <a:t>Transformative Research </a:t>
            </a:r>
            <a:r>
              <a:rPr lang="da-DK" sz="3600" err="1">
                <a:solidFill>
                  <a:srgbClr val="FFFFFF"/>
                </a:solidFill>
                <a:latin typeface="Museo Sans 900"/>
              </a:rPr>
              <a:t>Roleplay</a:t>
            </a:r>
            <a:endParaRPr lang="en-US" sz="3600" err="1"/>
          </a:p>
        </p:txBody>
      </p:sp>
    </p:spTree>
    <p:extLst>
      <p:ext uri="{BB962C8B-B14F-4D97-AF65-F5344CB8AC3E}">
        <p14:creationId xmlns:p14="http://schemas.microsoft.com/office/powerpoint/2010/main" val="390068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351-8942-35BA-36C2-C2A636998F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CEBDEB-5435-FB05-AD5B-446BCDD68ED6}"/>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5">
            <a:extLst>
              <a:ext uri="{FF2B5EF4-FFF2-40B4-BE49-F238E27FC236}">
                <a16:creationId xmlns:a16="http://schemas.microsoft.com/office/drawing/2014/main" id="{56CFCA93-AFEF-7CB6-3A07-440D9D705D0A}"/>
              </a:ext>
            </a:extLst>
          </p:cNvPr>
          <p:cNvSpPr txBox="1">
            <a:spLocks/>
          </p:cNvSpPr>
          <p:nvPr/>
        </p:nvSpPr>
        <p:spPr>
          <a:xfrm>
            <a:off x="319190" y="1443274"/>
            <a:ext cx="7325602" cy="3319386"/>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57250" indent="-857250" fontAlgn="base">
              <a:buChar char="•"/>
            </a:pPr>
            <a:endParaRPr lang="en-US" sz="6000">
              <a:latin typeface="+mj-lt"/>
            </a:endParaRPr>
          </a:p>
          <a:p>
            <a:pPr marL="342900" indent="-342900">
              <a:buChar char="•"/>
            </a:pPr>
            <a:r>
              <a:rPr lang="en-US" sz="2400">
                <a:solidFill>
                  <a:srgbClr val="000000"/>
                </a:solidFill>
                <a:latin typeface="+mn-lt"/>
              </a:rPr>
              <a:t>Reflect on the ethical approaches used. </a:t>
            </a:r>
            <a:endParaRPr lang="en-US"/>
          </a:p>
          <a:p>
            <a:pPr marL="800100" lvl="1" indent="-342900" algn="l">
              <a:buChar char="•"/>
            </a:pPr>
            <a:r>
              <a:rPr lang="en-US" sz="2400">
                <a:solidFill>
                  <a:srgbClr val="000000"/>
                </a:solidFill>
                <a:latin typeface="+mn-lt"/>
              </a:rPr>
              <a:t>Did you feel challenged using any of the theories?</a:t>
            </a:r>
            <a:endParaRPr lang="en-US">
              <a:solidFill>
                <a:srgbClr val="FFFFFF"/>
              </a:solidFill>
              <a:latin typeface="Museo Sans 100"/>
            </a:endParaRPr>
          </a:p>
          <a:p>
            <a:pPr marL="342900" indent="-342900">
              <a:buChar char="•"/>
            </a:pPr>
            <a:endParaRPr lang="en-US" sz="2400">
              <a:solidFill>
                <a:srgbClr val="000000"/>
              </a:solidFill>
              <a:latin typeface="+mn-lt"/>
            </a:endParaRPr>
          </a:p>
          <a:p>
            <a:pPr marL="342900" indent="-342900">
              <a:buChar char="•"/>
            </a:pPr>
            <a:r>
              <a:rPr lang="en-US" sz="2400">
                <a:solidFill>
                  <a:srgbClr val="000000"/>
                </a:solidFill>
                <a:latin typeface="+mn-lt"/>
              </a:rPr>
              <a:t>What were your main insights?</a:t>
            </a:r>
            <a:br>
              <a:rPr lang="en-US" sz="2400">
                <a:latin typeface="+mn-lt"/>
              </a:rPr>
            </a:br>
            <a:endParaRPr lang="en-US" sz="2400">
              <a:solidFill>
                <a:srgbClr val="000000"/>
              </a:solidFill>
              <a:latin typeface="+mn-lt"/>
            </a:endParaRPr>
          </a:p>
          <a:p>
            <a:pPr marL="342900" indent="-342900">
              <a:buChar char="•"/>
            </a:pPr>
            <a:r>
              <a:rPr lang="en-US" sz="2400">
                <a:solidFill>
                  <a:srgbClr val="000000"/>
                </a:solidFill>
                <a:latin typeface="+mn-lt"/>
              </a:rPr>
              <a:t>What is helpful for your research?</a:t>
            </a:r>
            <a:endParaRPr lang="en-US">
              <a:solidFill>
                <a:srgbClr val="898C8D"/>
              </a:solidFill>
              <a:latin typeface="+mn-lt"/>
            </a:endParaRPr>
          </a:p>
          <a:p>
            <a:pPr marL="800100" lvl="1" indent="-342900" algn="l">
              <a:buChar char="•"/>
            </a:pPr>
            <a:r>
              <a:rPr lang="en-US" sz="2400">
                <a:solidFill>
                  <a:srgbClr val="000000"/>
                </a:solidFill>
                <a:latin typeface="+mn-lt"/>
              </a:rPr>
              <a:t>How will you apply this to your own research?</a:t>
            </a:r>
            <a:endParaRPr lang="en-US">
              <a:solidFill>
                <a:srgbClr val="898C8D"/>
              </a:solidFill>
              <a:latin typeface="Museo Sans 500"/>
            </a:endParaRPr>
          </a:p>
          <a:p>
            <a:endParaRPr lang="en-US" sz="1100">
              <a:solidFill>
                <a:srgbClr val="000000"/>
              </a:solidFill>
            </a:endParaRPr>
          </a:p>
        </p:txBody>
      </p:sp>
      <p:sp>
        <p:nvSpPr>
          <p:cNvPr id="2" name="TextBox 1">
            <a:extLst>
              <a:ext uri="{FF2B5EF4-FFF2-40B4-BE49-F238E27FC236}">
                <a16:creationId xmlns:a16="http://schemas.microsoft.com/office/drawing/2014/main" id="{5C1B9947-B86C-A6B2-332F-1B45678EDAFF}"/>
              </a:ext>
            </a:extLst>
          </p:cNvPr>
          <p:cNvSpPr txBox="1"/>
          <p:nvPr/>
        </p:nvSpPr>
        <p:spPr>
          <a:xfrm>
            <a:off x="256090" y="277793"/>
            <a:ext cx="8194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600">
                <a:solidFill>
                  <a:srgbClr val="FFFFFF"/>
                </a:solidFill>
                <a:latin typeface="Museo Sans 900"/>
              </a:rPr>
              <a:t>Group </a:t>
            </a:r>
            <a:r>
              <a:rPr lang="en-GB" sz="3600">
                <a:solidFill>
                  <a:srgbClr val="FFFFFF"/>
                </a:solidFill>
                <a:latin typeface="Museo Sans 900"/>
              </a:rPr>
              <a:t>Reflection</a:t>
            </a:r>
            <a:endParaRPr lang="en-GB"/>
          </a:p>
        </p:txBody>
      </p:sp>
    </p:spTree>
    <p:extLst>
      <p:ext uri="{BB962C8B-B14F-4D97-AF65-F5344CB8AC3E}">
        <p14:creationId xmlns:p14="http://schemas.microsoft.com/office/powerpoint/2010/main" val="169852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6E4F8-8A19-E927-0C0C-8B71D2D76234}"/>
            </a:ext>
          </a:extLst>
        </p:cNvPr>
        <p:cNvGrpSpPr/>
        <p:nvPr/>
      </p:nvGrpSpPr>
      <p:grpSpPr>
        <a:xfrm>
          <a:off x="0" y="0"/>
          <a:ext cx="0" cy="0"/>
          <a:chOff x="0" y="0"/>
          <a:chExt cx="0" cy="0"/>
        </a:xfrm>
      </p:grpSpPr>
      <p:sp>
        <p:nvSpPr>
          <p:cNvPr id="5" name="Flowchart: Connector 4">
            <a:extLst>
              <a:ext uri="{FF2B5EF4-FFF2-40B4-BE49-F238E27FC236}">
                <a16:creationId xmlns:a16="http://schemas.microsoft.com/office/drawing/2014/main" id="{2994FF01-B9A2-3356-CB18-35EBEB18511D}"/>
              </a:ext>
            </a:extLst>
          </p:cNvPr>
          <p:cNvSpPr/>
          <p:nvPr/>
        </p:nvSpPr>
        <p:spPr>
          <a:xfrm>
            <a:off x="786954" y="1379219"/>
            <a:ext cx="2474878" cy="2385502"/>
          </a:xfrm>
          <a:prstGeom prst="flowChartConnector">
            <a:avLst/>
          </a:prstGeom>
          <a:solidFill>
            <a:srgbClr val="01ABBE"/>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Title 2">
            <a:extLst>
              <a:ext uri="{FF2B5EF4-FFF2-40B4-BE49-F238E27FC236}">
                <a16:creationId xmlns:a16="http://schemas.microsoft.com/office/drawing/2014/main" id="{B0E51C06-F4F4-DB40-E652-10DA7D842183}"/>
              </a:ext>
            </a:extLst>
          </p:cNvPr>
          <p:cNvSpPr>
            <a:spLocks noGrp="1"/>
          </p:cNvSpPr>
          <p:nvPr/>
        </p:nvSpPr>
        <p:spPr>
          <a:xfrm>
            <a:off x="1459635" y="2154551"/>
            <a:ext cx="1329479" cy="1121526"/>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nSpc>
                <a:spcPct val="100000"/>
              </a:lnSpc>
            </a:pPr>
            <a:r>
              <a:rPr lang="en-US" sz="2000">
                <a:latin typeface="Calibri"/>
                <a:ea typeface="+mj-lt"/>
                <a:cs typeface="+mj-lt"/>
              </a:rPr>
              <a:t>What were your groups'</a:t>
            </a:r>
            <a:endParaRPr lang="en-US" sz="2000">
              <a:latin typeface="Calibri"/>
            </a:endParaRPr>
          </a:p>
          <a:p>
            <a:pPr>
              <a:lnSpc>
                <a:spcPct val="100000"/>
              </a:lnSpc>
            </a:pPr>
            <a:r>
              <a:rPr lang="en-US" sz="2000">
                <a:latin typeface="Calibri"/>
                <a:ea typeface="+mj-lt"/>
                <a:cs typeface="+mj-lt"/>
              </a:rPr>
              <a:t>insights?</a:t>
            </a:r>
            <a:endParaRPr lang="en-US"/>
          </a:p>
          <a:p>
            <a:endParaRPr lang="en-US" sz="4000">
              <a:solidFill>
                <a:srgbClr val="FFFFFF"/>
              </a:solidFill>
              <a:latin typeface="Calibri"/>
              <a:ea typeface="+mj-lt"/>
              <a:cs typeface="+mj-lt"/>
            </a:endParaRPr>
          </a:p>
          <a:p>
            <a:endParaRPr lang="en-US"/>
          </a:p>
        </p:txBody>
      </p:sp>
      <p:sp>
        <p:nvSpPr>
          <p:cNvPr id="2" name="Flowchart: Connector 1">
            <a:extLst>
              <a:ext uri="{FF2B5EF4-FFF2-40B4-BE49-F238E27FC236}">
                <a16:creationId xmlns:a16="http://schemas.microsoft.com/office/drawing/2014/main" id="{64055C5B-A160-A86A-B475-0BA5DA49DC58}"/>
              </a:ext>
            </a:extLst>
          </p:cNvPr>
          <p:cNvSpPr/>
          <p:nvPr/>
        </p:nvSpPr>
        <p:spPr>
          <a:xfrm>
            <a:off x="3262499" y="2413996"/>
            <a:ext cx="2453175" cy="2465077"/>
          </a:xfrm>
          <a:prstGeom prst="flowChartConnector">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E97779-B56F-6D43-0F58-2138B223DEB2}"/>
              </a:ext>
            </a:extLst>
          </p:cNvPr>
          <p:cNvSpPr>
            <a:spLocks noGrp="1"/>
          </p:cNvSpPr>
          <p:nvPr/>
        </p:nvSpPr>
        <p:spPr>
          <a:xfrm>
            <a:off x="3711215" y="2817177"/>
            <a:ext cx="1774382" cy="1197484"/>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nSpc>
                <a:spcPct val="100000"/>
              </a:lnSpc>
            </a:pPr>
            <a:r>
              <a:rPr lang="en-US" sz="2000">
                <a:latin typeface="Calibri"/>
                <a:ea typeface="+mj-lt"/>
                <a:cs typeface="+mj-lt"/>
              </a:rPr>
              <a:t>What additional knowledge or other perspectives do you need? </a:t>
            </a:r>
          </a:p>
          <a:p>
            <a:pPr>
              <a:lnSpc>
                <a:spcPct val="100000"/>
              </a:lnSpc>
            </a:pPr>
            <a:endParaRPr lang="en-US" sz="3200">
              <a:solidFill>
                <a:srgbClr val="FFFFFF"/>
              </a:solidFill>
              <a:latin typeface="Calibri"/>
              <a:ea typeface="+mj-lt"/>
              <a:cs typeface="+mj-lt"/>
            </a:endParaRPr>
          </a:p>
          <a:p>
            <a:endParaRPr lang="en-US" sz="4000">
              <a:solidFill>
                <a:srgbClr val="FFFFFF"/>
              </a:solidFill>
              <a:latin typeface="Calibri"/>
              <a:ea typeface="+mj-lt"/>
              <a:cs typeface="+mj-lt"/>
            </a:endParaRPr>
          </a:p>
          <a:p>
            <a:endParaRPr lang="en-US"/>
          </a:p>
        </p:txBody>
      </p:sp>
      <p:sp>
        <p:nvSpPr>
          <p:cNvPr id="6" name="Flowchart: Connector 5">
            <a:extLst>
              <a:ext uri="{FF2B5EF4-FFF2-40B4-BE49-F238E27FC236}">
                <a16:creationId xmlns:a16="http://schemas.microsoft.com/office/drawing/2014/main" id="{F71DABB0-EF6C-8BA3-A13D-82928E93AED8}"/>
              </a:ext>
            </a:extLst>
          </p:cNvPr>
          <p:cNvSpPr/>
          <p:nvPr/>
        </p:nvSpPr>
        <p:spPr>
          <a:xfrm>
            <a:off x="5830447" y="1459664"/>
            <a:ext cx="2453175" cy="2465077"/>
          </a:xfrm>
          <a:prstGeom prst="flowChartConnector">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8E4B7D84-9DCC-8802-1AB0-C6B7E6FE2A2F}"/>
              </a:ext>
            </a:extLst>
          </p:cNvPr>
          <p:cNvSpPr>
            <a:spLocks noGrp="1"/>
          </p:cNvSpPr>
          <p:nvPr/>
        </p:nvSpPr>
        <p:spPr>
          <a:xfrm>
            <a:off x="6145982" y="1973695"/>
            <a:ext cx="1817787" cy="1436211"/>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nSpc>
                <a:spcPct val="100000"/>
              </a:lnSpc>
            </a:pPr>
            <a:r>
              <a:rPr lang="en-US" sz="1800">
                <a:latin typeface="Calibri"/>
                <a:ea typeface="+mj-lt"/>
                <a:cs typeface="+mj-lt"/>
              </a:rPr>
              <a:t>What could your </a:t>
            </a:r>
            <a:r>
              <a:rPr lang="en-US" sz="1800" b="1">
                <a:latin typeface="Calibri"/>
                <a:ea typeface="+mj-lt"/>
                <a:cs typeface="+mj-lt"/>
              </a:rPr>
              <a:t>ethical review board</a:t>
            </a:r>
            <a:r>
              <a:rPr lang="en-US" sz="1800">
                <a:latin typeface="Calibri"/>
                <a:ea typeface="+mj-lt"/>
                <a:cs typeface="+mj-lt"/>
              </a:rPr>
              <a:t> do to </a:t>
            </a:r>
            <a:r>
              <a:rPr lang="en-US" sz="1800" b="1">
                <a:latin typeface="Calibri"/>
                <a:ea typeface="+mj-lt"/>
                <a:cs typeface="+mj-lt"/>
              </a:rPr>
              <a:t>help you </a:t>
            </a:r>
            <a:r>
              <a:rPr lang="en-US" sz="1800">
                <a:latin typeface="Calibri"/>
                <a:ea typeface="+mj-lt"/>
                <a:cs typeface="+mj-lt"/>
              </a:rPr>
              <a:t>in dealing with these dilemmas? </a:t>
            </a:r>
            <a:endParaRPr lang="en-US" sz="2000">
              <a:latin typeface="Calibri"/>
              <a:ea typeface="+mj-lt"/>
              <a:cs typeface="+mj-lt"/>
            </a:endParaRPr>
          </a:p>
          <a:p>
            <a:pPr>
              <a:lnSpc>
                <a:spcPct val="100000"/>
              </a:lnSpc>
            </a:pPr>
            <a:endParaRPr lang="en-US" sz="3200">
              <a:solidFill>
                <a:srgbClr val="FFFFFF"/>
              </a:solidFill>
              <a:latin typeface="Calibri"/>
              <a:ea typeface="+mj-lt"/>
              <a:cs typeface="+mj-lt"/>
            </a:endParaRPr>
          </a:p>
          <a:p>
            <a:endParaRPr lang="en-US" sz="4000">
              <a:solidFill>
                <a:srgbClr val="FFFFFF"/>
              </a:solidFill>
              <a:latin typeface="Calibri"/>
              <a:ea typeface="+mj-lt"/>
              <a:cs typeface="+mj-lt"/>
            </a:endParaRPr>
          </a:p>
          <a:p>
            <a:endParaRPr lang="en-US"/>
          </a:p>
        </p:txBody>
      </p:sp>
      <p:sp>
        <p:nvSpPr>
          <p:cNvPr id="8" name="Rectangle 7">
            <a:extLst>
              <a:ext uri="{FF2B5EF4-FFF2-40B4-BE49-F238E27FC236}">
                <a16:creationId xmlns:a16="http://schemas.microsoft.com/office/drawing/2014/main" id="{61DF0CBF-5852-16A0-4C59-62BE82C2482D}"/>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3F7222F6-C648-3347-A2A9-D1BBCF56DFD5}"/>
              </a:ext>
            </a:extLst>
          </p:cNvPr>
          <p:cNvSpPr txBox="1"/>
          <p:nvPr/>
        </p:nvSpPr>
        <p:spPr>
          <a:xfrm>
            <a:off x="256090" y="277793"/>
            <a:ext cx="8194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600">
                <a:solidFill>
                  <a:srgbClr val="FFFFFF"/>
                </a:solidFill>
                <a:latin typeface="Museo Sans 900"/>
              </a:rPr>
              <a:t>Whole Group </a:t>
            </a:r>
            <a:r>
              <a:rPr lang="en-GB" sz="3600">
                <a:solidFill>
                  <a:srgbClr val="FFFFFF"/>
                </a:solidFill>
                <a:latin typeface="Museo Sans 900"/>
              </a:rPr>
              <a:t>Reflection</a:t>
            </a:r>
            <a:endParaRPr lang="en-GB"/>
          </a:p>
        </p:txBody>
      </p:sp>
    </p:spTree>
    <p:extLst>
      <p:ext uri="{BB962C8B-B14F-4D97-AF65-F5344CB8AC3E}">
        <p14:creationId xmlns:p14="http://schemas.microsoft.com/office/powerpoint/2010/main" val="92731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0204-6F1D-2254-0C56-DED77F1AAD3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DCC71CE-6D01-7C51-6CB7-61B5742AF590}"/>
              </a:ext>
            </a:extLst>
          </p:cNvPr>
          <p:cNvSpPr>
            <a:spLocks noGrp="1"/>
          </p:cNvSpPr>
          <p:nvPr>
            <p:ph type="ctrTitle"/>
          </p:nvPr>
        </p:nvSpPr>
        <p:spPr>
          <a:xfrm>
            <a:off x="824214" y="779597"/>
            <a:ext cx="3903803" cy="399972"/>
          </a:xfrm>
        </p:spPr>
        <p:txBody>
          <a:bodyPr/>
          <a:lstStyle/>
          <a:p>
            <a:pPr algn="ctr">
              <a:lnSpc>
                <a:spcPct val="100000"/>
              </a:lnSpc>
            </a:pPr>
            <a:r>
              <a:rPr lang="en-US" sz="1800" b="1">
                <a:latin typeface="Museo Sans 100"/>
                <a:ea typeface="+mn-ea"/>
              </a:rPr>
              <a:t>Ethics in Transformative Research</a:t>
            </a:r>
            <a:endParaRPr lang="nl-NL" sz="1800" b="1">
              <a:latin typeface="Museo Sans 100"/>
              <a:ea typeface="+mn-ea"/>
            </a:endParaRPr>
          </a:p>
        </p:txBody>
      </p:sp>
      <p:sp>
        <p:nvSpPr>
          <p:cNvPr id="2" name="Tijdelijke aanduiding voor inhoud 5">
            <a:extLst>
              <a:ext uri="{FF2B5EF4-FFF2-40B4-BE49-F238E27FC236}">
                <a16:creationId xmlns:a16="http://schemas.microsoft.com/office/drawing/2014/main" id="{2CB46867-6217-F9E9-D271-2734F16C64CC}"/>
              </a:ext>
            </a:extLst>
          </p:cNvPr>
          <p:cNvSpPr txBox="1">
            <a:spLocks/>
          </p:cNvSpPr>
          <p:nvPr/>
        </p:nvSpPr>
        <p:spPr>
          <a:xfrm>
            <a:off x="883387" y="1355568"/>
            <a:ext cx="7688297" cy="2290892"/>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b="1">
              <a:solidFill>
                <a:schemeClr val="bg1"/>
              </a:solidFill>
            </a:endParaRPr>
          </a:p>
          <a:p>
            <a:pPr marL="285750" indent="-285750">
              <a:buChar char="•"/>
            </a:pPr>
            <a:r>
              <a:rPr lang="en-GB">
                <a:solidFill>
                  <a:schemeClr val="bg1"/>
                </a:solidFill>
              </a:rPr>
              <a:t>A follow-up email with resources will be sent with  a summary of our reflections from the workshop today. </a:t>
            </a:r>
            <a:endParaRPr lang="en-US">
              <a:solidFill>
                <a:schemeClr val="bg1"/>
              </a:solidFill>
              <a:latin typeface="Museo Sans 500"/>
            </a:endParaRPr>
          </a:p>
          <a:p>
            <a:pPr marL="285750" indent="-285750" algn="l">
              <a:buFont typeface="Arial"/>
              <a:buChar char="•"/>
            </a:pPr>
            <a:r>
              <a:rPr lang="en-GB">
                <a:solidFill>
                  <a:schemeClr val="bg1"/>
                </a:solidFill>
                <a:latin typeface="Museo Sans 500"/>
              </a:rPr>
              <a:t>Looking for feedback – please share with us or via email later </a:t>
            </a:r>
            <a:endParaRPr lang="en-US">
              <a:solidFill>
                <a:schemeClr val="bg1"/>
              </a:solidFill>
              <a:latin typeface="Museo Sans 500"/>
            </a:endParaRPr>
          </a:p>
          <a:p>
            <a:pPr marL="285750" indent="-285750">
              <a:buChar char="•"/>
            </a:pPr>
            <a:r>
              <a:rPr lang="en-GB">
                <a:solidFill>
                  <a:schemeClr val="bg1"/>
                </a:solidFill>
                <a:ea typeface="+mn-lt"/>
                <a:cs typeface="+mn-lt"/>
              </a:rPr>
              <a:t>This workshop is part of a module from </a:t>
            </a:r>
            <a:r>
              <a:rPr lang="en-GB" b="1">
                <a:solidFill>
                  <a:srgbClr val="01ABBE"/>
                </a:solidFill>
                <a:latin typeface="Museo Sans 500"/>
              </a:rPr>
              <a:t>Transformative Research for Societal Impact: </a:t>
            </a:r>
            <a:r>
              <a:rPr lang="en-GB" b="1">
                <a:solidFill>
                  <a:srgbClr val="01ABBE"/>
                </a:solidFill>
                <a:latin typeface="Museo Sans 100"/>
              </a:rPr>
              <a:t>A</a:t>
            </a:r>
            <a:r>
              <a:rPr lang="en-GB" b="1">
                <a:solidFill>
                  <a:srgbClr val="01ABBE"/>
                </a:solidFill>
              </a:rPr>
              <a:t> Practical Introduction to Transformative Research Methodologies.</a:t>
            </a:r>
          </a:p>
        </p:txBody>
      </p:sp>
      <p:pic>
        <p:nvPicPr>
          <p:cNvPr id="16" name="Picture 15" descr="A cartoon of a person with arrows pointing to her sides&#10;&#10;Description automatically generated">
            <a:extLst>
              <a:ext uri="{FF2B5EF4-FFF2-40B4-BE49-F238E27FC236}">
                <a16:creationId xmlns:a16="http://schemas.microsoft.com/office/drawing/2014/main" id="{150840A9-C5E0-902F-CF83-DD209F0F47B3}"/>
              </a:ext>
            </a:extLst>
          </p:cNvPr>
          <p:cNvPicPr>
            <a:picLocks noChangeAspect="1"/>
          </p:cNvPicPr>
          <p:nvPr/>
        </p:nvPicPr>
        <p:blipFill>
          <a:blip r:embed="rId3"/>
          <a:stretch>
            <a:fillRect/>
          </a:stretch>
        </p:blipFill>
        <p:spPr>
          <a:xfrm>
            <a:off x="2881901" y="3558663"/>
            <a:ext cx="3615309" cy="2029543"/>
          </a:xfrm>
          <a:prstGeom prst="rect">
            <a:avLst/>
          </a:prstGeom>
        </p:spPr>
      </p:pic>
      <p:pic>
        <p:nvPicPr>
          <p:cNvPr id="3" name="Picture 2">
            <a:extLst>
              <a:ext uri="{FF2B5EF4-FFF2-40B4-BE49-F238E27FC236}">
                <a16:creationId xmlns:a16="http://schemas.microsoft.com/office/drawing/2014/main" id="{4E6A81DD-AD57-8607-1A06-DB3B0176B488}"/>
              </a:ext>
            </a:extLst>
          </p:cNvPr>
          <p:cNvPicPr>
            <a:picLocks noChangeAspect="1"/>
          </p:cNvPicPr>
          <p:nvPr/>
        </p:nvPicPr>
        <p:blipFill>
          <a:blip r:embed="rId4"/>
          <a:stretch>
            <a:fillRect/>
          </a:stretch>
        </p:blipFill>
        <p:spPr>
          <a:xfrm>
            <a:off x="6298452" y="4370889"/>
            <a:ext cx="988883" cy="684354"/>
          </a:xfrm>
          <a:prstGeom prst="rect">
            <a:avLst/>
          </a:prstGeom>
        </p:spPr>
      </p:pic>
      <p:sp>
        <p:nvSpPr>
          <p:cNvPr id="6" name="Titel 3">
            <a:extLst>
              <a:ext uri="{FF2B5EF4-FFF2-40B4-BE49-F238E27FC236}">
                <a16:creationId xmlns:a16="http://schemas.microsoft.com/office/drawing/2014/main" id="{E2DC9CDC-22A9-6820-90EC-2FDA81E1222D}"/>
              </a:ext>
            </a:extLst>
          </p:cNvPr>
          <p:cNvSpPr txBox="1">
            <a:spLocks/>
          </p:cNvSpPr>
          <p:nvPr/>
        </p:nvSpPr>
        <p:spPr>
          <a:xfrm>
            <a:off x="314686" y="157939"/>
            <a:ext cx="4923823" cy="624232"/>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gn="ctr">
              <a:lnSpc>
                <a:spcPct val="100000"/>
              </a:lnSpc>
            </a:pPr>
            <a:r>
              <a:rPr lang="en-US" sz="3600"/>
              <a:t>Thank </a:t>
            </a:r>
            <a:r>
              <a:rPr lang="en-US" sz="3600">
                <a:solidFill>
                  <a:srgbClr val="FFFFFF"/>
                </a:solidFill>
              </a:rPr>
              <a:t>you</a:t>
            </a:r>
            <a:r>
              <a:rPr lang="en-US" sz="3600"/>
              <a:t>!</a:t>
            </a:r>
            <a:endParaRPr lang="en-US"/>
          </a:p>
        </p:txBody>
      </p:sp>
    </p:spTree>
    <p:extLst>
      <p:ext uri="{BB962C8B-B14F-4D97-AF65-F5344CB8AC3E}">
        <p14:creationId xmlns:p14="http://schemas.microsoft.com/office/powerpoint/2010/main" val="112304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4683-A75D-FF4B-86DD-A4CA43FA6A43}"/>
              </a:ext>
            </a:extLst>
          </p:cNvPr>
          <p:cNvSpPr>
            <a:spLocks noGrp="1"/>
          </p:cNvSpPr>
          <p:nvPr>
            <p:ph type="title"/>
          </p:nvPr>
        </p:nvSpPr>
        <p:spPr/>
        <p:txBody>
          <a:bodyPr/>
          <a:lstStyle/>
          <a:p>
            <a:r>
              <a:rPr lang="en-US"/>
              <a:t>Additional Resources: </a:t>
            </a:r>
          </a:p>
        </p:txBody>
      </p:sp>
      <p:sp>
        <p:nvSpPr>
          <p:cNvPr id="3" name="Content Placeholder 2">
            <a:extLst>
              <a:ext uri="{FF2B5EF4-FFF2-40B4-BE49-F238E27FC236}">
                <a16:creationId xmlns:a16="http://schemas.microsoft.com/office/drawing/2014/main" id="{A05CB279-2190-30EA-95FA-D2A80FEEA380}"/>
              </a:ext>
            </a:extLst>
          </p:cNvPr>
          <p:cNvSpPr>
            <a:spLocks noGrp="1"/>
          </p:cNvSpPr>
          <p:nvPr>
            <p:ph idx="1"/>
          </p:nvPr>
        </p:nvSpPr>
        <p:spPr/>
        <p:txBody>
          <a:bodyPr/>
          <a:lstStyle/>
          <a:p>
            <a:pPr marL="342900" indent="-342900">
              <a:buAutoNum type="arabicPeriod"/>
            </a:pPr>
            <a:r>
              <a:rPr lang="en-US" dirty="0">
                <a:ea typeface="+mn-lt"/>
                <a:cs typeface="+mn-lt"/>
              </a:rPr>
              <a:t>Ethical Theories Overview (slide 16)</a:t>
            </a:r>
          </a:p>
          <a:p>
            <a:pPr marL="342900" indent="-342900">
              <a:buAutoNum type="arabicPeriod"/>
            </a:pPr>
            <a:r>
              <a:rPr lang="en-US" dirty="0"/>
              <a:t>Transformative Dilemma examples (slides 17-18)</a:t>
            </a:r>
          </a:p>
          <a:p>
            <a:pPr marL="342900" indent="-342900">
              <a:buAutoNum type="arabicPeriod"/>
            </a:pPr>
            <a:r>
              <a:rPr lang="en-US" dirty="0"/>
              <a:t>Ethics in Transformative Research Theories' Discussion Cards (</a:t>
            </a:r>
            <a:r>
              <a:rPr lang="en-US" dirty="0">
                <a:ea typeface="+mn-lt"/>
                <a:cs typeface="+mn-lt"/>
              </a:rPr>
              <a:t>slides 19-32</a:t>
            </a:r>
            <a:r>
              <a:rPr lang="en-US" dirty="0"/>
              <a:t>)</a:t>
            </a:r>
          </a:p>
          <a:p>
            <a:pPr marL="558800" lvl="1" indent="-342900">
              <a:buFont typeface="Courier New"/>
              <a:buChar char="o"/>
            </a:pPr>
            <a:r>
              <a:rPr lang="en-US" sz="1400" dirty="0"/>
              <a:t>Can be printed out, double sided to create tangible resources to complement this workshop.</a:t>
            </a:r>
          </a:p>
        </p:txBody>
      </p:sp>
    </p:spTree>
    <p:extLst>
      <p:ext uri="{BB962C8B-B14F-4D97-AF65-F5344CB8AC3E}">
        <p14:creationId xmlns:p14="http://schemas.microsoft.com/office/powerpoint/2010/main" val="58757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46FD2-BD4E-70CA-0826-8ADCB46AB376}"/>
              </a:ext>
            </a:extLst>
          </p:cNvPr>
          <p:cNvPicPr>
            <a:picLocks noChangeAspect="1"/>
          </p:cNvPicPr>
          <p:nvPr/>
        </p:nvPicPr>
        <p:blipFill rotWithShape="1">
          <a:blip r:embed="rId2"/>
          <a:srcRect l="19739" t="-872" r="19343" b="74471"/>
          <a:stretch/>
        </p:blipFill>
        <p:spPr>
          <a:xfrm>
            <a:off x="1940291" y="-26958"/>
            <a:ext cx="5570297" cy="766964"/>
          </a:xfrm>
          <a:prstGeom prst="rect">
            <a:avLst/>
          </a:prstGeom>
        </p:spPr>
      </p:pic>
      <p:graphicFrame>
        <p:nvGraphicFramePr>
          <p:cNvPr id="7" name="Content Placeholder 4">
            <a:extLst>
              <a:ext uri="{FF2B5EF4-FFF2-40B4-BE49-F238E27FC236}">
                <a16:creationId xmlns:a16="http://schemas.microsoft.com/office/drawing/2014/main" id="{E386DACE-A828-4F2F-972D-CA1309C8318B}"/>
              </a:ext>
            </a:extLst>
          </p:cNvPr>
          <p:cNvGraphicFramePr>
            <a:graphicFrameLocks/>
          </p:cNvGraphicFramePr>
          <p:nvPr>
            <p:extLst>
              <p:ext uri="{D42A27DB-BD31-4B8C-83A1-F6EECF244321}">
                <p14:modId xmlns:p14="http://schemas.microsoft.com/office/powerpoint/2010/main" val="3311146611"/>
              </p:ext>
            </p:extLst>
          </p:nvPr>
        </p:nvGraphicFramePr>
        <p:xfrm>
          <a:off x="0" y="628050"/>
          <a:ext cx="9179824" cy="4623477"/>
        </p:xfrm>
        <a:graphic>
          <a:graphicData uri="http://schemas.openxmlformats.org/drawingml/2006/table">
            <a:tbl>
              <a:tblPr bandRow="1">
                <a:tableStyleId>{5C22544A-7EE6-4342-B048-85BDC9FD1C3A}</a:tableStyleId>
              </a:tblPr>
              <a:tblGrid>
                <a:gridCol w="2058565">
                  <a:extLst>
                    <a:ext uri="{9D8B030D-6E8A-4147-A177-3AD203B41FA5}">
                      <a16:colId xmlns:a16="http://schemas.microsoft.com/office/drawing/2014/main" val="695643720"/>
                    </a:ext>
                  </a:extLst>
                </a:gridCol>
                <a:gridCol w="7121259">
                  <a:extLst>
                    <a:ext uri="{9D8B030D-6E8A-4147-A177-3AD203B41FA5}">
                      <a16:colId xmlns:a16="http://schemas.microsoft.com/office/drawing/2014/main" val="1366737640"/>
                    </a:ext>
                  </a:extLst>
                </a:gridCol>
              </a:tblGrid>
              <a:tr h="434421">
                <a:tc>
                  <a:txBody>
                    <a:bodyPr/>
                    <a:lstStyle/>
                    <a:p>
                      <a:pPr fontAlgn="base"/>
                      <a:r>
                        <a:rPr lang="en-US" sz="1800">
                          <a:solidFill>
                            <a:srgbClr val="FFFFFF"/>
                          </a:solidFill>
                          <a:effectLst/>
                          <a:highlight>
                            <a:srgbClr val="002328"/>
                          </a:highlight>
                          <a:latin typeface="Calibri"/>
                        </a:rPr>
                        <a:t> Ethical Theories</a:t>
                      </a:r>
                      <a:endParaRPr lang="en-US">
                        <a:solidFill>
                          <a:srgbClr val="002328"/>
                        </a:solidFill>
                        <a:effectLst/>
                        <a:highlight>
                          <a:srgbClr val="002328"/>
                        </a:highlight>
                        <a:latin typeface="Calibri"/>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02328"/>
                    </a:solidFill>
                  </a:tcPr>
                </a:tc>
                <a:tc>
                  <a:txBody>
                    <a:bodyPr/>
                    <a:lstStyle/>
                    <a:p>
                      <a:pPr fontAlgn="base"/>
                      <a:r>
                        <a:rPr lang="en-US" sz="1800">
                          <a:solidFill>
                            <a:srgbClr val="FFFFFF"/>
                          </a:solidFill>
                          <a:effectLst/>
                          <a:highlight>
                            <a:srgbClr val="002328"/>
                          </a:highlight>
                          <a:latin typeface="Museo Sans 500"/>
                        </a:rPr>
                        <a:t>Questions to Consider</a:t>
                      </a:r>
                      <a:endParaRPr lang="en-US">
                        <a:solidFill>
                          <a:srgbClr val="002328"/>
                        </a:solidFill>
                        <a:effectLst/>
                        <a:highlight>
                          <a:srgbClr val="002328"/>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02328"/>
                    </a:solidFill>
                  </a:tcPr>
                </a:tc>
                <a:extLst>
                  <a:ext uri="{0D108BD9-81ED-4DB2-BD59-A6C34878D82A}">
                    <a16:rowId xmlns:a16="http://schemas.microsoft.com/office/drawing/2014/main" val="2587660797"/>
                  </a:ext>
                </a:extLst>
              </a:tr>
              <a:tr h="496481">
                <a:tc>
                  <a:txBody>
                    <a:bodyPr/>
                    <a:lstStyle/>
                    <a:p>
                      <a:pPr fontAlgn="base"/>
                      <a:r>
                        <a:rPr lang="en-US" sz="1400">
                          <a:solidFill>
                            <a:srgbClr val="FFFFFF"/>
                          </a:solidFill>
                          <a:effectLst/>
                          <a:highlight>
                            <a:srgbClr val="0A8066"/>
                          </a:highlight>
                          <a:latin typeface="Museo Sans 500"/>
                        </a:rPr>
                        <a:t>Virtue Ethics</a:t>
                      </a:r>
                      <a:endParaRPr lang="en-US" sz="1400">
                        <a:solidFill>
                          <a:srgbClr val="002328"/>
                        </a:solidFill>
                        <a:effectLst/>
                        <a:highlight>
                          <a:srgbClr val="0A8066"/>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Which virtues could help me in this case? Courage? Patience? Prudence?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What is the ‘golden mean’ between different reactions to the dilemma? </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2541516955"/>
                  </a:ext>
                </a:extLst>
              </a:tr>
              <a:tr h="713691">
                <a:tc>
                  <a:txBody>
                    <a:bodyPr/>
                    <a:lstStyle/>
                    <a:p>
                      <a:pPr lvl="0">
                        <a:buNone/>
                      </a:pPr>
                      <a:r>
                        <a:rPr lang="en-US" sz="1400" b="0" i="0" u="none" strike="noStrike" noProof="0">
                          <a:solidFill>
                            <a:srgbClr val="FFFFFF"/>
                          </a:solidFill>
                          <a:effectLst/>
                          <a:highlight>
                            <a:srgbClr val="0A8066"/>
                          </a:highlight>
                        </a:rPr>
                        <a:t>Duty-based Ethics</a:t>
                      </a:r>
                      <a:endParaRPr lang="en-US"/>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Which obligations do I have to the different parties?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May I break my promise?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Do I use my research partners merely as a means or do I really respect their interests? </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1229771962"/>
                  </a:ext>
                </a:extLst>
              </a:tr>
              <a:tr h="713691">
                <a:tc>
                  <a:txBody>
                    <a:bodyPr/>
                    <a:lstStyle/>
                    <a:p>
                      <a:pPr fontAlgn="base"/>
                      <a:r>
                        <a:rPr lang="en-US" sz="1400">
                          <a:solidFill>
                            <a:srgbClr val="FFFFFF"/>
                          </a:solidFill>
                          <a:effectLst/>
                          <a:highlight>
                            <a:srgbClr val="0A8066"/>
                          </a:highlight>
                          <a:latin typeface="Museo Sans 500"/>
                        </a:rPr>
                        <a:t>Utilitarianism</a:t>
                      </a:r>
                      <a:endParaRPr lang="en-US" sz="1400">
                        <a:solidFill>
                          <a:srgbClr val="002328"/>
                        </a:solidFill>
                        <a:effectLst/>
                        <a:highlight>
                          <a:srgbClr val="0A8066"/>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What would be the consequences?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Which decision will maximize utility / the well-being of the greatest number of people? How can I calculate this? </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1088731628"/>
                  </a:ext>
                </a:extLst>
              </a:tr>
              <a:tr h="713691">
                <a:tc>
                  <a:txBody>
                    <a:bodyPr/>
                    <a:lstStyle/>
                    <a:p>
                      <a:pPr fontAlgn="base"/>
                      <a:r>
                        <a:rPr lang="en-US" sz="1400">
                          <a:solidFill>
                            <a:srgbClr val="FFFFFF"/>
                          </a:solidFill>
                          <a:effectLst/>
                          <a:highlight>
                            <a:srgbClr val="0A8066"/>
                          </a:highlight>
                          <a:latin typeface="Museo Sans 500"/>
                        </a:rPr>
                        <a:t>Care ethics</a:t>
                      </a:r>
                      <a:endParaRPr lang="en-US" sz="1400">
                        <a:solidFill>
                          <a:srgbClr val="002328"/>
                        </a:solidFill>
                        <a:effectLst/>
                        <a:highlight>
                          <a:srgbClr val="0A8066"/>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How can I value the relationships that I have built – and the emotions related to that?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Which obligations arise from these relationships?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What is the best way to care for the interests of all? </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224025651"/>
                  </a:ext>
                </a:extLst>
              </a:tr>
              <a:tr h="713691">
                <a:tc>
                  <a:txBody>
                    <a:bodyPr/>
                    <a:lstStyle/>
                    <a:p>
                      <a:pPr fontAlgn="base"/>
                      <a:r>
                        <a:rPr lang="en-US" sz="1400">
                          <a:solidFill>
                            <a:srgbClr val="FFFFFF"/>
                          </a:solidFill>
                          <a:effectLst/>
                          <a:highlight>
                            <a:srgbClr val="0A8066"/>
                          </a:highlight>
                          <a:latin typeface="Museo Sans 500"/>
                        </a:rPr>
                        <a:t>Ubuntu ethics</a:t>
                      </a:r>
                      <a:endParaRPr lang="en-US" sz="1400">
                        <a:solidFill>
                          <a:srgbClr val="002328"/>
                        </a:solidFill>
                        <a:effectLst/>
                        <a:highlight>
                          <a:srgbClr val="0A8066"/>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Which role does solidarity and community play in this case?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To which group do I belong, and which duties does that bring?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How can we treat this case as a collective affair? </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1337490288"/>
                  </a:ext>
                </a:extLst>
              </a:tr>
              <a:tr h="837811">
                <a:tc>
                  <a:txBody>
                    <a:bodyPr/>
                    <a:lstStyle/>
                    <a:p>
                      <a:pPr fontAlgn="base"/>
                      <a:r>
                        <a:rPr lang="en-US" sz="1400">
                          <a:solidFill>
                            <a:srgbClr val="FFFFFF"/>
                          </a:solidFill>
                          <a:effectLst/>
                          <a:highlight>
                            <a:srgbClr val="0A8066"/>
                          </a:highlight>
                          <a:latin typeface="Museo Sans 500"/>
                        </a:rPr>
                        <a:t>Pragmatism</a:t>
                      </a:r>
                      <a:endParaRPr lang="en-US" sz="1400">
                        <a:solidFill>
                          <a:srgbClr val="002328"/>
                        </a:solidFill>
                        <a:effectLst/>
                        <a:highlight>
                          <a:srgbClr val="0A8066"/>
                        </a:highlight>
                      </a:endParaRPr>
                    </a:p>
                  </a:txBody>
                  <a:tcPr marL="61722" marR="61722" marT="30861" marB="30861" anchor="ctr">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tc>
                  <a:txBody>
                    <a:bodyPr/>
                    <a:lstStyle/>
                    <a:p>
                      <a:pPr fontAlgn="base"/>
                      <a:r>
                        <a:rPr lang="en-US" sz="1400">
                          <a:solidFill>
                            <a:srgbClr val="FFFFFF"/>
                          </a:solidFill>
                          <a:effectLst/>
                          <a:highlight>
                            <a:srgbClr val="0A8066"/>
                          </a:highlight>
                          <a:latin typeface="Museo Sans 500"/>
                        </a:rPr>
                        <a:t>What are the specific demands of this complex situation?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How can we figure out a ‘pragmatic’ solution? </a:t>
                      </a:r>
                      <a:endParaRPr lang="en-US" sz="1400">
                        <a:solidFill>
                          <a:srgbClr val="002328"/>
                        </a:solidFill>
                        <a:effectLst/>
                        <a:highlight>
                          <a:srgbClr val="0A8066"/>
                        </a:highlight>
                      </a:endParaRPr>
                    </a:p>
                    <a:p>
                      <a:pPr fontAlgn="base"/>
                      <a:r>
                        <a:rPr lang="en-US" sz="1400">
                          <a:solidFill>
                            <a:srgbClr val="FFFFFF"/>
                          </a:solidFill>
                          <a:effectLst/>
                          <a:highlight>
                            <a:srgbClr val="0A8066"/>
                          </a:highlight>
                          <a:latin typeface="Museo Sans 500"/>
                        </a:rPr>
                        <a:t>What can we learn, and which (new) habits could help to address similar issues in the future?</a:t>
                      </a:r>
                      <a:endParaRPr lang="en-US" sz="1400">
                        <a:solidFill>
                          <a:srgbClr val="002328"/>
                        </a:solidFill>
                        <a:effectLst/>
                        <a:highlight>
                          <a:srgbClr val="0A8066"/>
                        </a:highlight>
                      </a:endParaRPr>
                    </a:p>
                  </a:txBody>
                  <a:tcPr marL="61722" marR="61722" marT="30861" marB="3086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0A8066"/>
                    </a:solidFill>
                  </a:tcPr>
                </a:tc>
                <a:extLst>
                  <a:ext uri="{0D108BD9-81ED-4DB2-BD59-A6C34878D82A}">
                    <a16:rowId xmlns:a16="http://schemas.microsoft.com/office/drawing/2014/main" val="2188489487"/>
                  </a:ext>
                </a:extLst>
              </a:tr>
            </a:tbl>
          </a:graphicData>
        </a:graphic>
      </p:graphicFrame>
    </p:spTree>
    <p:extLst>
      <p:ext uri="{BB962C8B-B14F-4D97-AF65-F5344CB8AC3E}">
        <p14:creationId xmlns:p14="http://schemas.microsoft.com/office/powerpoint/2010/main" val="354451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DAE-01C2-4DA8-A667-17CC782DE38A}"/>
              </a:ext>
            </a:extLst>
          </p:cNvPr>
          <p:cNvSpPr>
            <a:spLocks noGrp="1"/>
          </p:cNvSpPr>
          <p:nvPr>
            <p:ph type="title"/>
          </p:nvPr>
        </p:nvSpPr>
        <p:spPr>
          <a:xfrm>
            <a:off x="491525" y="396000"/>
            <a:ext cx="8172000" cy="835404"/>
          </a:xfrm>
        </p:spPr>
        <p:txBody>
          <a:bodyPr/>
          <a:lstStyle/>
          <a:p>
            <a:r>
              <a:rPr lang="en-US"/>
              <a:t>Possible Transformative Research Dilemmas to Use in Workshop if no dilemmas are shared. </a:t>
            </a:r>
          </a:p>
        </p:txBody>
      </p:sp>
      <p:graphicFrame>
        <p:nvGraphicFramePr>
          <p:cNvPr id="5" name="Table 4">
            <a:extLst>
              <a:ext uri="{FF2B5EF4-FFF2-40B4-BE49-F238E27FC236}">
                <a16:creationId xmlns:a16="http://schemas.microsoft.com/office/drawing/2014/main" id="{67B07E0B-2D68-69BE-1718-DC6B4D3A88FF}"/>
              </a:ext>
            </a:extLst>
          </p:cNvPr>
          <p:cNvGraphicFramePr>
            <a:graphicFrameLocks noGrp="1"/>
          </p:cNvGraphicFramePr>
          <p:nvPr>
            <p:extLst>
              <p:ext uri="{D42A27DB-BD31-4B8C-83A1-F6EECF244321}">
                <p14:modId xmlns:p14="http://schemas.microsoft.com/office/powerpoint/2010/main" val="37990826"/>
              </p:ext>
            </p:extLst>
          </p:nvPr>
        </p:nvGraphicFramePr>
        <p:xfrm>
          <a:off x="413017" y="1532004"/>
          <a:ext cx="5937250" cy="3312557"/>
        </p:xfrm>
        <a:graphic>
          <a:graphicData uri="http://schemas.openxmlformats.org/drawingml/2006/table">
            <a:tbl>
              <a:tblPr firstRow="1" firstCol="1" bandRow="1">
                <a:tableStyleId>{5C22544A-7EE6-4342-B048-85BDC9FD1C3A}</a:tableStyleId>
              </a:tblPr>
              <a:tblGrid>
                <a:gridCol w="5937250">
                  <a:extLst>
                    <a:ext uri="{9D8B030D-6E8A-4147-A177-3AD203B41FA5}">
                      <a16:colId xmlns:a16="http://schemas.microsoft.com/office/drawing/2014/main" val="3886229087"/>
                    </a:ext>
                  </a:extLst>
                </a:gridCol>
              </a:tblGrid>
              <a:tr h="230521">
                <a:tc>
                  <a:txBody>
                    <a:bodyPr/>
                    <a:lstStyle/>
                    <a:p>
                      <a:pPr marL="0" marR="0" algn="ctr">
                        <a:lnSpc>
                          <a:spcPct val="107000"/>
                        </a:lnSpc>
                        <a:spcBef>
                          <a:spcPts val="0"/>
                        </a:spcBef>
                        <a:spcAft>
                          <a:spcPts val="0"/>
                        </a:spcAft>
                      </a:pPr>
                      <a:r>
                        <a:rPr lang="en-GB" sz="1000" b="1" kern="100">
                          <a:solidFill>
                            <a:srgbClr val="000000"/>
                          </a:solidFill>
                          <a:effectLst/>
                          <a:highlight>
                            <a:srgbClr val="D9D9D9"/>
                          </a:highlight>
                          <a:latin typeface="Aptos"/>
                          <a:ea typeface="Aptos" panose="020B0004020202020204" pitchFamily="34" charset="0"/>
                          <a:cs typeface="Times New Roman"/>
                        </a:rPr>
                        <a:t>Encounter 5: Compromising own values or standing strong?</a:t>
                      </a:r>
                      <a:endParaRPr lang="en-GB" sz="1100" kern="100">
                        <a:effectLst/>
                        <a:highlight>
                          <a:srgbClr val="D9D9D9"/>
                        </a:highlight>
                        <a:latin typeface="Aptos"/>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206504"/>
                  </a:ext>
                </a:extLst>
              </a:tr>
              <a:tr h="0">
                <a:tc>
                  <a:txBody>
                    <a:bodyPr/>
                    <a:lstStyle/>
                    <a:p>
                      <a:pPr marL="0" marR="0" algn="just">
                        <a:lnSpc>
                          <a:spcPct val="107000"/>
                        </a:lnSpc>
                        <a:spcBef>
                          <a:spcPts val="0"/>
                        </a:spcBef>
                        <a:spcAft>
                          <a:spcPts val="600"/>
                        </a:spcAft>
                      </a:pPr>
                      <a:r>
                        <a:rPr lang="en-GB" sz="1000" kern="100">
                          <a:solidFill>
                            <a:schemeClr val="tx1"/>
                          </a:solidFill>
                          <a:effectLst/>
                          <a:latin typeface="Aptos"/>
                          <a:ea typeface="Aptos" panose="020B0004020202020204" pitchFamily="34" charset="0"/>
                          <a:cs typeface="Times New Roman"/>
                        </a:rPr>
                        <a:t>“At one point, our research group was asked by a major oil and gas company if we could support them in their ‘transition’. With our mission being to support sustainability transitions, we had and have ongoing, at times fierce, internal debates on whether we should in general work for oil and gas – the argument being the need to proactively phase out the fossil parts of their business model and transition towards a sustainable alternative.</a:t>
                      </a:r>
                      <a:endParaRPr lang="en-GB" sz="1100" kern="100">
                        <a:solidFill>
                          <a:schemeClr val="tx1"/>
                        </a:solidFill>
                        <a:effectLst/>
                        <a:latin typeface="Aptos"/>
                        <a:ea typeface="Aptos" panose="020B0004020202020204" pitchFamily="34" charset="0"/>
                        <a:cs typeface="Times New Roman"/>
                      </a:endParaRPr>
                    </a:p>
                    <a:p>
                      <a:pPr marL="0" marR="0" algn="just">
                        <a:lnSpc>
                          <a:spcPct val="107000"/>
                        </a:lnSpc>
                        <a:spcBef>
                          <a:spcPts val="0"/>
                        </a:spcBef>
                        <a:spcAft>
                          <a:spcPts val="600"/>
                        </a:spcAft>
                      </a:pPr>
                      <a:r>
                        <a:rPr lang="en-GB" sz="1000" kern="100">
                          <a:solidFill>
                            <a:schemeClr val="tx1"/>
                          </a:solidFill>
                          <a:effectLst/>
                          <a:latin typeface="Aptos"/>
                          <a:ea typeface="Aptos" panose="020B0004020202020204" pitchFamily="34" charset="0"/>
                          <a:cs typeface="Times New Roman"/>
                        </a:rPr>
                        <a:t>My position is that in principle we should be able to do it, if we can do it on our terms: independent, open science and with a focus on just, sustainability transitions. Based on this thinking, we made a proposal to organise a transformative research project in which we would work with change makers from within the organisation to explore a fundamental transition of the organisation into a fossil-free world within the timeframe climate science gives us. We also asked commercial rates for this research. The company came back, indicating it was too expensive and ambitious. They rather wanted a leadership process with some training in transition thinking and support in transformative research methods (while not using this specific term). Their understanding of ‘transition’ in other words, was an open-ended change management process doing things better rather than a fundamental rethink of their existence to create space for a truly just and sustainable alternative. </a:t>
                      </a:r>
                      <a:endParaRPr lang="en-GB" sz="1100" kern="100">
                        <a:solidFill>
                          <a:schemeClr val="tx1"/>
                        </a:solidFill>
                        <a:effectLst/>
                        <a:latin typeface="Aptos"/>
                        <a:ea typeface="Aptos" panose="020B0004020202020204" pitchFamily="34" charset="0"/>
                        <a:cs typeface="Times New Roman"/>
                      </a:endParaRPr>
                    </a:p>
                    <a:p>
                      <a:pPr marL="0" marR="0">
                        <a:lnSpc>
                          <a:spcPct val="107000"/>
                        </a:lnSpc>
                        <a:spcBef>
                          <a:spcPts val="0"/>
                        </a:spcBef>
                        <a:spcAft>
                          <a:spcPts val="0"/>
                        </a:spcAft>
                      </a:pPr>
                      <a:r>
                        <a:rPr lang="en-GB" sz="1000" kern="100">
                          <a:solidFill>
                            <a:schemeClr val="tx1"/>
                          </a:solidFill>
                          <a:effectLst/>
                          <a:latin typeface="Aptos"/>
                          <a:ea typeface="Aptos" panose="020B0004020202020204" pitchFamily="34" charset="0"/>
                          <a:cs typeface="Times New Roman"/>
                        </a:rPr>
                        <a:t>Based on that we decided not to work with them. In the end, the question remains if we could have made a significant change and triggered some small-scale transformative change if we did have taken the smaller assignment.” (Professor, 2021, Netherlands) </a:t>
                      </a:r>
                      <a:endParaRPr lang="en-GB" sz="1100" kern="100">
                        <a:solidFill>
                          <a:schemeClr val="tx1"/>
                        </a:solidFill>
                        <a:effectLst/>
                        <a:latin typeface="Aptos"/>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533512"/>
                  </a:ext>
                </a:extLst>
              </a:tr>
            </a:tbl>
          </a:graphicData>
        </a:graphic>
      </p:graphicFrame>
      <p:sp>
        <p:nvSpPr>
          <p:cNvPr id="7" name="TextBox 6">
            <a:extLst>
              <a:ext uri="{FF2B5EF4-FFF2-40B4-BE49-F238E27FC236}">
                <a16:creationId xmlns:a16="http://schemas.microsoft.com/office/drawing/2014/main" id="{C13BC46B-D49E-8224-D830-73F55091B58D}"/>
              </a:ext>
            </a:extLst>
          </p:cNvPr>
          <p:cNvSpPr txBox="1"/>
          <p:nvPr/>
        </p:nvSpPr>
        <p:spPr>
          <a:xfrm>
            <a:off x="6364045" y="4290091"/>
            <a:ext cx="2778235" cy="52322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From: </a:t>
            </a:r>
            <a:r>
              <a:rPr lang="en-US" sz="700">
                <a:ea typeface="+mn-lt"/>
                <a:cs typeface="+mn-lt"/>
              </a:rPr>
              <a:t>Wittmayer, J.M., Huang, YS.(., Bogner, K. et al. Neither right nor wrong? Ethics of collaboration in transformative research for sustainable futures. </a:t>
            </a:r>
            <a:r>
              <a:rPr lang="en-US" sz="700" err="1">
                <a:ea typeface="+mn-lt"/>
                <a:cs typeface="+mn-lt"/>
              </a:rPr>
              <a:t>Humanit</a:t>
            </a:r>
            <a:r>
              <a:rPr lang="en-US" sz="700">
                <a:ea typeface="+mn-lt"/>
                <a:cs typeface="+mn-lt"/>
              </a:rPr>
              <a:t> Soc Sci Commun 11, 677 (2024). https://doi.org/10.1057/s41599-024-03178-z</a:t>
            </a:r>
            <a:endParaRPr lang="en-US" sz="700"/>
          </a:p>
        </p:txBody>
      </p:sp>
    </p:spTree>
    <p:extLst>
      <p:ext uri="{BB962C8B-B14F-4D97-AF65-F5344CB8AC3E}">
        <p14:creationId xmlns:p14="http://schemas.microsoft.com/office/powerpoint/2010/main" val="145866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DAE-01C2-4DA8-A667-17CC782DE38A}"/>
              </a:ext>
            </a:extLst>
          </p:cNvPr>
          <p:cNvSpPr>
            <a:spLocks noGrp="1"/>
          </p:cNvSpPr>
          <p:nvPr>
            <p:ph type="title"/>
          </p:nvPr>
        </p:nvSpPr>
        <p:spPr>
          <a:xfrm>
            <a:off x="491525" y="396000"/>
            <a:ext cx="8172000" cy="835404"/>
          </a:xfrm>
        </p:spPr>
        <p:txBody>
          <a:bodyPr/>
          <a:lstStyle/>
          <a:p>
            <a:r>
              <a:rPr lang="en-US"/>
              <a:t>Possible Transformative Research Dilemmas to Use in Workshop if no dilemmas are shared.</a:t>
            </a:r>
          </a:p>
        </p:txBody>
      </p:sp>
      <p:graphicFrame>
        <p:nvGraphicFramePr>
          <p:cNvPr id="4" name="Table 3">
            <a:extLst>
              <a:ext uri="{FF2B5EF4-FFF2-40B4-BE49-F238E27FC236}">
                <a16:creationId xmlns:a16="http://schemas.microsoft.com/office/drawing/2014/main" id="{6632585A-A166-013B-9DE9-4FFC8EAD2C44}"/>
              </a:ext>
            </a:extLst>
          </p:cNvPr>
          <p:cNvGraphicFramePr>
            <a:graphicFrameLocks noGrp="1"/>
          </p:cNvGraphicFramePr>
          <p:nvPr>
            <p:extLst>
              <p:ext uri="{D42A27DB-BD31-4B8C-83A1-F6EECF244321}">
                <p14:modId xmlns:p14="http://schemas.microsoft.com/office/powerpoint/2010/main" val="1116970719"/>
              </p:ext>
            </p:extLst>
          </p:nvPr>
        </p:nvGraphicFramePr>
        <p:xfrm>
          <a:off x="489190" y="1620787"/>
          <a:ext cx="5956460" cy="3150429"/>
        </p:xfrm>
        <a:graphic>
          <a:graphicData uri="http://schemas.openxmlformats.org/drawingml/2006/table">
            <a:tbl>
              <a:tblPr firstRow="1" firstCol="1" bandRow="1">
                <a:tableStyleId>{5C22544A-7EE6-4342-B048-85BDC9FD1C3A}</a:tableStyleId>
              </a:tblPr>
              <a:tblGrid>
                <a:gridCol w="5956460">
                  <a:extLst>
                    <a:ext uri="{9D8B030D-6E8A-4147-A177-3AD203B41FA5}">
                      <a16:colId xmlns:a16="http://schemas.microsoft.com/office/drawing/2014/main" val="1456708537"/>
                    </a:ext>
                  </a:extLst>
                </a:gridCol>
              </a:tblGrid>
              <a:tr h="471324">
                <a:tc>
                  <a:txBody>
                    <a:bodyPr/>
                    <a:lstStyle/>
                    <a:p>
                      <a:pPr algn="ctr">
                        <a:spcAft>
                          <a:spcPts val="0"/>
                        </a:spcAft>
                      </a:pPr>
                      <a:r>
                        <a:rPr lang="en-GB" sz="1000" b="1">
                          <a:solidFill>
                            <a:srgbClr val="000000"/>
                          </a:solidFill>
                          <a:effectLst/>
                          <a:highlight>
                            <a:srgbClr val="D9D9D9"/>
                          </a:highlight>
                        </a:rPr>
                        <a:t>Encounter 7: They are ‘climate displaced persons’, aren’t they?</a:t>
                      </a:r>
                      <a:endParaRPr lang="en-GB">
                        <a:effectLst/>
                        <a:highlight>
                          <a:srgbClr val="D9D9D9"/>
                        </a:high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2475222"/>
                  </a:ext>
                </a:extLst>
              </a:tr>
              <a:tr h="2679105">
                <a:tc>
                  <a:txBody>
                    <a:bodyPr/>
                    <a:lstStyle/>
                    <a:p>
                      <a:pPr algn="just">
                        <a:spcAft>
                          <a:spcPts val="600"/>
                        </a:spcAft>
                      </a:pPr>
                      <a:endParaRPr lang="en-GB" sz="1000" b="0">
                        <a:solidFill>
                          <a:schemeClr val="tx1"/>
                        </a:solidFill>
                        <a:effectLst/>
                      </a:endParaRPr>
                    </a:p>
                    <a:p>
                      <a:pPr lvl="0" algn="just">
                        <a:spcAft>
                          <a:spcPts val="600"/>
                        </a:spcAft>
                        <a:buNone/>
                      </a:pPr>
                      <a:r>
                        <a:rPr lang="en-GB" sz="1000" b="0">
                          <a:solidFill>
                            <a:schemeClr val="tx1"/>
                          </a:solidFill>
                          <a:effectLst/>
                        </a:rPr>
                        <a:t>“In our research collaboration, we encountered tremendous challenges in defining who are those migrants and/or displaced populations impacted by climate change. Understandings of climate change impacts remain limited in the region of our study. For example, based on the official household survey, only half of the population in the government-planned relocation programme heard of the term ‘climate change’. It is therefore not surprising that our study participants do not recognise themselves as the ‘vulnerable’ population affected by climate change, nor ‘climate migrants’ or even ‘climate refugees’. They mostly attributed government’s plans and their decisions to move as ‘looking for a better job’ or ‘getting better health care services,’ rather than climate change. </a:t>
                      </a:r>
                      <a:endParaRPr lang="en-GB" b="0">
                        <a:solidFill>
                          <a:schemeClr val="tx1"/>
                        </a:solidFill>
                        <a:effectLst/>
                      </a:endParaRPr>
                    </a:p>
                    <a:p>
                      <a:pPr algn="just">
                        <a:spcAft>
                          <a:spcPts val="600"/>
                        </a:spcAft>
                      </a:pPr>
                      <a:r>
                        <a:rPr lang="en-GB" sz="1000" b="0">
                          <a:solidFill>
                            <a:schemeClr val="tx1"/>
                          </a:solidFill>
                          <a:effectLst/>
                        </a:rPr>
                        <a:t>However, for the sake of awareness raising and political campaign, the research team was asked by the funder to name this population as ‘climate displaced persons’. We pushed back on the request, explaining that the issues of weather-related displacement and climate-induced migration are highly interconnected with other societal and ecological problems and treating climate change as the definitive condition in triggering migration can oversimplify the complexity of people’s lived experience and decision-making process. Unfortunately, our efforts were only seen as a matter of scientific debate.” (Postdoctoral researcher, 2022, Tokyo) </a:t>
                      </a:r>
                      <a:endParaRPr lang="en-GB" b="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0132274"/>
                  </a:ext>
                </a:extLst>
              </a:tr>
            </a:tbl>
          </a:graphicData>
        </a:graphic>
      </p:graphicFrame>
      <p:sp>
        <p:nvSpPr>
          <p:cNvPr id="5" name="TextBox 4">
            <a:extLst>
              <a:ext uri="{FF2B5EF4-FFF2-40B4-BE49-F238E27FC236}">
                <a16:creationId xmlns:a16="http://schemas.microsoft.com/office/drawing/2014/main" id="{AFCBE299-5EC0-4462-DBAE-C9A6C99C75B1}"/>
              </a:ext>
            </a:extLst>
          </p:cNvPr>
          <p:cNvSpPr txBox="1"/>
          <p:nvPr/>
        </p:nvSpPr>
        <p:spPr>
          <a:xfrm>
            <a:off x="6375951" y="4345460"/>
            <a:ext cx="2766329" cy="52322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From: </a:t>
            </a:r>
            <a:r>
              <a:rPr lang="en-US" sz="700">
                <a:ea typeface="+mn-lt"/>
                <a:cs typeface="+mn-lt"/>
              </a:rPr>
              <a:t>Wittmayer, J.M., Huang, YS.(., Bogner, K. et al. Neither right nor wrong? Ethics of collaboration in transformative research for sustainable futures. </a:t>
            </a:r>
            <a:r>
              <a:rPr lang="en-US" sz="700" err="1">
                <a:ea typeface="+mn-lt"/>
                <a:cs typeface="+mn-lt"/>
              </a:rPr>
              <a:t>Humanit</a:t>
            </a:r>
            <a:r>
              <a:rPr lang="en-US" sz="700">
                <a:ea typeface="+mn-lt"/>
                <a:cs typeface="+mn-lt"/>
              </a:rPr>
              <a:t> Soc Sci Commun 11, 677 (2024). https://doi.org/10.1057/s41599-024-03178-z</a:t>
            </a:r>
            <a:endParaRPr lang="en-US" sz="700"/>
          </a:p>
        </p:txBody>
      </p:sp>
    </p:spTree>
    <p:extLst>
      <p:ext uri="{BB962C8B-B14F-4D97-AF65-F5344CB8AC3E}">
        <p14:creationId xmlns:p14="http://schemas.microsoft.com/office/powerpoint/2010/main" val="57227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0204-6F1D-2254-0C56-DED77F1AAD3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DCC71CE-6D01-7C51-6CB7-61B5742AF590}"/>
              </a:ext>
            </a:extLst>
          </p:cNvPr>
          <p:cNvSpPr>
            <a:spLocks noGrp="1"/>
          </p:cNvSpPr>
          <p:nvPr>
            <p:ph type="ctrTitle"/>
          </p:nvPr>
        </p:nvSpPr>
        <p:spPr>
          <a:xfrm>
            <a:off x="133350" y="464910"/>
            <a:ext cx="8591550" cy="1470630"/>
          </a:xfrm>
        </p:spPr>
        <p:txBody>
          <a:bodyPr/>
          <a:lstStyle/>
          <a:p>
            <a:pPr algn="ctr">
              <a:lnSpc>
                <a:spcPct val="100000"/>
              </a:lnSpc>
            </a:pPr>
            <a:r>
              <a:rPr lang="en-US" sz="3600" b="0" i="0" u="none" strike="noStrike" dirty="0">
                <a:effectLst/>
              </a:rPr>
              <a:t>How can you address ethical dilemmas in transformative research?</a:t>
            </a:r>
            <a:r>
              <a:rPr lang="en-US" sz="3600" b="0" i="0" dirty="0">
                <a:effectLst/>
              </a:rPr>
              <a:t> </a:t>
            </a:r>
            <a:endParaRPr lang="nl-NL" sz="13800" dirty="0"/>
          </a:p>
        </p:txBody>
      </p:sp>
      <p:sp>
        <p:nvSpPr>
          <p:cNvPr id="2" name="Tijdelijke aanduiding voor inhoud 5">
            <a:extLst>
              <a:ext uri="{FF2B5EF4-FFF2-40B4-BE49-F238E27FC236}">
                <a16:creationId xmlns:a16="http://schemas.microsoft.com/office/drawing/2014/main" id="{2CB46867-6217-F9E9-D271-2734F16C64CC}"/>
              </a:ext>
            </a:extLst>
          </p:cNvPr>
          <p:cNvSpPr txBox="1">
            <a:spLocks/>
          </p:cNvSpPr>
          <p:nvPr/>
        </p:nvSpPr>
        <p:spPr>
          <a:xfrm>
            <a:off x="343125" y="1736940"/>
            <a:ext cx="8172000" cy="48610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base"/>
            <a:r>
              <a:rPr lang="en-US" sz="1800" b="0" i="1" u="none" strike="noStrike" dirty="0">
                <a:effectLst/>
                <a:latin typeface="Calibri" panose="020F0502020204030204" pitchFamily="34" charset="0"/>
              </a:rPr>
              <a:t>Made for: Ethics in Transformative Research for Societal Impact</a:t>
            </a:r>
            <a:r>
              <a:rPr lang="en-US" sz="1800" b="0" i="0" dirty="0">
                <a:effectLst/>
                <a:latin typeface="Calibri" panose="020F0502020204030204" pitchFamily="34" charset="0"/>
              </a:rPr>
              <a:t> </a:t>
            </a:r>
            <a:endParaRPr lang="en-US" dirty="0">
              <a:solidFill>
                <a:schemeClr val="bg1"/>
              </a:solidFill>
              <a:latin typeface="+mj-lt"/>
            </a:endParaRPr>
          </a:p>
        </p:txBody>
      </p:sp>
      <p:pic>
        <p:nvPicPr>
          <p:cNvPr id="16" name="Picture 15" descr="A cartoon of a person with arrows pointing to her sides&#10;&#10;Description automatically generated">
            <a:extLst>
              <a:ext uri="{FF2B5EF4-FFF2-40B4-BE49-F238E27FC236}">
                <a16:creationId xmlns:a16="http://schemas.microsoft.com/office/drawing/2014/main" id="{150840A9-C5E0-902F-CF83-DD209F0F47B3}"/>
              </a:ext>
            </a:extLst>
          </p:cNvPr>
          <p:cNvPicPr>
            <a:picLocks noChangeAspect="1"/>
          </p:cNvPicPr>
          <p:nvPr/>
        </p:nvPicPr>
        <p:blipFill>
          <a:blip r:embed="rId3"/>
          <a:stretch>
            <a:fillRect/>
          </a:stretch>
        </p:blipFill>
        <p:spPr>
          <a:xfrm>
            <a:off x="917822" y="2025019"/>
            <a:ext cx="7022606" cy="3950216"/>
          </a:xfrm>
          <a:prstGeom prst="rect">
            <a:avLst/>
          </a:prstGeom>
        </p:spPr>
      </p:pic>
      <p:pic>
        <p:nvPicPr>
          <p:cNvPr id="3" name="Picture 2">
            <a:extLst>
              <a:ext uri="{FF2B5EF4-FFF2-40B4-BE49-F238E27FC236}">
                <a16:creationId xmlns:a16="http://schemas.microsoft.com/office/drawing/2014/main" id="{4E6A81DD-AD57-8607-1A06-DB3B0176B488}"/>
              </a:ext>
            </a:extLst>
          </p:cNvPr>
          <p:cNvPicPr>
            <a:picLocks noChangeAspect="1"/>
          </p:cNvPicPr>
          <p:nvPr/>
        </p:nvPicPr>
        <p:blipFill>
          <a:blip r:embed="rId4"/>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379527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0204-6F1D-2254-0C56-DED77F1AAD3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DCC71CE-6D01-7C51-6CB7-61B5742AF590}"/>
              </a:ext>
            </a:extLst>
          </p:cNvPr>
          <p:cNvSpPr>
            <a:spLocks noGrp="1"/>
          </p:cNvSpPr>
          <p:nvPr>
            <p:ph type="ctrTitle"/>
          </p:nvPr>
        </p:nvSpPr>
        <p:spPr>
          <a:xfrm>
            <a:off x="220949" y="1448627"/>
            <a:ext cx="8591550" cy="1865484"/>
          </a:xfrm>
        </p:spPr>
        <p:txBody>
          <a:bodyPr/>
          <a:lstStyle/>
          <a:p>
            <a:pPr algn="ctr">
              <a:lnSpc>
                <a:spcPct val="100000"/>
              </a:lnSpc>
            </a:pPr>
            <a:r>
              <a:rPr lang="en-US" sz="5400"/>
              <a:t>Ethics</a:t>
            </a:r>
            <a:r>
              <a:rPr lang="en-US" sz="5400" b="0" i="0" u="none" strike="noStrike">
                <a:effectLst/>
              </a:rPr>
              <a:t> in </a:t>
            </a:r>
            <a:br>
              <a:rPr lang="en-US" sz="5400"/>
            </a:br>
            <a:r>
              <a:rPr lang="en-US" sz="5400"/>
              <a:t>Transformative Research</a:t>
            </a:r>
            <a:endParaRPr lang="nl-NL" sz="4000"/>
          </a:p>
        </p:txBody>
      </p:sp>
      <p:sp>
        <p:nvSpPr>
          <p:cNvPr id="2" name="Tijdelijke aanduiding voor inhoud 5">
            <a:extLst>
              <a:ext uri="{FF2B5EF4-FFF2-40B4-BE49-F238E27FC236}">
                <a16:creationId xmlns:a16="http://schemas.microsoft.com/office/drawing/2014/main" id="{2CB46867-6217-F9E9-D271-2734F16C64CC}"/>
              </a:ext>
            </a:extLst>
          </p:cNvPr>
          <p:cNvSpPr txBox="1">
            <a:spLocks/>
          </p:cNvSpPr>
          <p:nvPr/>
        </p:nvSpPr>
        <p:spPr>
          <a:xfrm>
            <a:off x="1678818" y="386254"/>
            <a:ext cx="5782091" cy="652354"/>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GB" b="1">
                <a:solidFill>
                  <a:schemeClr val="bg1"/>
                </a:solidFill>
              </a:rPr>
              <a:t>Transformative Research for Societal Impact</a:t>
            </a:r>
            <a:endParaRPr lang="en-US">
              <a:solidFill>
                <a:schemeClr val="bg1"/>
              </a:solidFill>
            </a:endParaRPr>
          </a:p>
          <a:p>
            <a:pPr algn="ctr"/>
            <a:r>
              <a:rPr lang="en-GB" sz="1400" b="1">
                <a:solidFill>
                  <a:schemeClr val="bg1"/>
                </a:solidFill>
              </a:rPr>
              <a:t>A Practical Introduction to Transformative Research Methodologies </a:t>
            </a:r>
            <a:endParaRPr lang="en-US" sz="1400">
              <a:solidFill>
                <a:schemeClr val="bg1"/>
              </a:solidFill>
            </a:endParaRPr>
          </a:p>
          <a:p>
            <a:pPr algn="ctr"/>
            <a:endParaRPr lang="en-US">
              <a:solidFill>
                <a:schemeClr val="bg1"/>
              </a:solidFill>
              <a:latin typeface="Calibri"/>
            </a:endParaRPr>
          </a:p>
        </p:txBody>
      </p:sp>
      <p:pic>
        <p:nvPicPr>
          <p:cNvPr id="3" name="Picture 2">
            <a:extLst>
              <a:ext uri="{FF2B5EF4-FFF2-40B4-BE49-F238E27FC236}">
                <a16:creationId xmlns:a16="http://schemas.microsoft.com/office/drawing/2014/main" id="{4E6A81DD-AD57-8607-1A06-DB3B0176B488}"/>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422559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6E4F8-8A19-E927-0C0C-8B71D2D7623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944453D-FBA0-244D-C361-FF35995572B4}"/>
              </a:ext>
            </a:extLst>
          </p:cNvPr>
          <p:cNvSpPr/>
          <p:nvPr/>
        </p:nvSpPr>
        <p:spPr>
          <a:xfrm>
            <a:off x="0" y="0"/>
            <a:ext cx="9144000" cy="1847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9DE641FA-4BA6-349B-20A4-E9472FCD8485}"/>
              </a:ext>
            </a:extLst>
          </p:cNvPr>
          <p:cNvSpPr txBox="1">
            <a:spLocks/>
          </p:cNvSpPr>
          <p:nvPr/>
        </p:nvSpPr>
        <p:spPr>
          <a:xfrm>
            <a:off x="326425" y="211500"/>
            <a:ext cx="8172000" cy="1429927"/>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Ethical Dilemmas in </a:t>
            </a:r>
          </a:p>
          <a:p>
            <a:r>
              <a:rPr lang="en-US" sz="3600" dirty="0"/>
              <a:t>Transformative Research</a:t>
            </a:r>
          </a:p>
        </p:txBody>
      </p:sp>
      <p:sp>
        <p:nvSpPr>
          <p:cNvPr id="2" name="Tijdelijke aanduiding voor inhoud 5">
            <a:extLst>
              <a:ext uri="{FF2B5EF4-FFF2-40B4-BE49-F238E27FC236}">
                <a16:creationId xmlns:a16="http://schemas.microsoft.com/office/drawing/2014/main" id="{10C85DE4-BCED-C503-62F8-1C3A0E27D81C}"/>
              </a:ext>
            </a:extLst>
          </p:cNvPr>
          <p:cNvSpPr txBox="1">
            <a:spLocks/>
          </p:cNvSpPr>
          <p:nvPr/>
        </p:nvSpPr>
        <p:spPr>
          <a:xfrm>
            <a:off x="1418271" y="2817394"/>
            <a:ext cx="6307458" cy="184785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rtl="0" fontAlgn="base"/>
            <a:r>
              <a:rPr lang="en-US" b="0" i="0" u="none" strike="noStrike" dirty="0">
                <a:solidFill>
                  <a:schemeClr val="tx1"/>
                </a:solidFill>
                <a:effectLst/>
                <a:latin typeface="+mn-lt"/>
              </a:rPr>
              <a:t>Use these cards to help you address ethical dilemmas in your research from a variety of theoretical perspectives.</a:t>
            </a:r>
            <a:r>
              <a:rPr lang="en-US" b="0" i="0" dirty="0">
                <a:solidFill>
                  <a:schemeClr val="tx1"/>
                </a:solidFill>
                <a:effectLst/>
                <a:latin typeface="+mn-lt"/>
              </a:rPr>
              <a:t> </a:t>
            </a:r>
            <a:endParaRPr lang="en-US" dirty="0">
              <a:solidFill>
                <a:schemeClr val="tx1"/>
              </a:solidFill>
              <a:latin typeface="+mn-lt"/>
            </a:endParaRPr>
          </a:p>
        </p:txBody>
      </p:sp>
      <p:pic>
        <p:nvPicPr>
          <p:cNvPr id="4" name="Picture 3" descr="A cartoon of a person with arrows pointing to her sides&#10;&#10;Description automatically generated">
            <a:extLst>
              <a:ext uri="{FF2B5EF4-FFF2-40B4-BE49-F238E27FC236}">
                <a16:creationId xmlns:a16="http://schemas.microsoft.com/office/drawing/2014/main" id="{52D58E5A-2B49-C611-5ED8-F2B648989F64}"/>
              </a:ext>
            </a:extLst>
          </p:cNvPr>
          <p:cNvPicPr>
            <a:picLocks noChangeAspect="1"/>
          </p:cNvPicPr>
          <p:nvPr/>
        </p:nvPicPr>
        <p:blipFill>
          <a:blip r:embed="rId2"/>
          <a:stretch>
            <a:fillRect/>
          </a:stretch>
        </p:blipFill>
        <p:spPr>
          <a:xfrm>
            <a:off x="5855148" y="3218658"/>
            <a:ext cx="4284470" cy="2409337"/>
          </a:xfrm>
          <a:prstGeom prst="rect">
            <a:avLst/>
          </a:prstGeom>
        </p:spPr>
      </p:pic>
    </p:spTree>
    <p:extLst>
      <p:ext uri="{BB962C8B-B14F-4D97-AF65-F5344CB8AC3E}">
        <p14:creationId xmlns:p14="http://schemas.microsoft.com/office/powerpoint/2010/main" val="398834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2344911" y="1208802"/>
            <a:ext cx="4454178" cy="2652000"/>
          </a:xfrm>
        </p:spPr>
        <p:txBody>
          <a:bodyPr/>
          <a:lstStyle/>
          <a:p>
            <a:pPr algn="ctr">
              <a:lnSpc>
                <a:spcPct val="100000"/>
              </a:lnSpc>
            </a:pPr>
            <a:r>
              <a:rPr lang="da-DK" sz="7200" dirty="0">
                <a:latin typeface="Museo Sans 900" panose="02000000000000000000" pitchFamily="50" charset="0"/>
              </a:rPr>
              <a:t>VIRTUE </a:t>
            </a:r>
            <a:br>
              <a:rPr lang="da-DK" sz="7200" dirty="0">
                <a:latin typeface="Museo Sans 900" panose="02000000000000000000" pitchFamily="50" charset="0"/>
              </a:rPr>
            </a:br>
            <a:r>
              <a:rPr lang="da-DK" sz="7200" dirty="0">
                <a:latin typeface="Museo Sans 900" panose="02000000000000000000" pitchFamily="50" charset="0"/>
              </a:rPr>
              <a:t>ETHICS</a:t>
            </a:r>
            <a:endParaRPr lang="nl-NL" sz="7200" dirty="0">
              <a:latin typeface="Museo Sans 900" panose="02000000000000000000" pitchFamily="50" charset="0"/>
            </a:endParaRPr>
          </a:p>
        </p:txBody>
      </p:sp>
      <p:pic>
        <p:nvPicPr>
          <p:cNvPr id="3" name="Picture 2">
            <a:extLst>
              <a:ext uri="{FF2B5EF4-FFF2-40B4-BE49-F238E27FC236}">
                <a16:creationId xmlns:a16="http://schemas.microsoft.com/office/drawing/2014/main" id="{934AAF60-F917-4020-CB69-AF810A81FB69}"/>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113288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881F9-7A5B-DC68-732E-2A2A39F04E5C}"/>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9260E08E-18C5-FE7C-1008-CF7225C3FA4F}"/>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Virtue ethics</a:t>
            </a:r>
          </a:p>
        </p:txBody>
      </p:sp>
      <p:sp>
        <p:nvSpPr>
          <p:cNvPr id="10" name="Tijdelijke aanduiding voor inhoud 5">
            <a:extLst>
              <a:ext uri="{FF2B5EF4-FFF2-40B4-BE49-F238E27FC236}">
                <a16:creationId xmlns:a16="http://schemas.microsoft.com/office/drawing/2014/main" id="{06EE052F-570F-C7D6-23D2-6E47E6776877}"/>
              </a:ext>
            </a:extLst>
          </p:cNvPr>
          <p:cNvSpPr txBox="1">
            <a:spLocks/>
          </p:cNvSpPr>
          <p:nvPr/>
        </p:nvSpPr>
        <p:spPr>
          <a:xfrm>
            <a:off x="326425" y="1576601"/>
            <a:ext cx="8172000" cy="2459222"/>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sz="2400" dirty="0">
                <a:solidFill>
                  <a:schemeClr val="tx2"/>
                </a:solidFill>
                <a:latin typeface="+mj-lt"/>
              </a:rPr>
              <a:t> </a:t>
            </a:r>
          </a:p>
          <a:p>
            <a:endParaRPr lang="en-US" sz="2400" dirty="0">
              <a:solidFill>
                <a:schemeClr val="tx2"/>
              </a:solidFill>
              <a:latin typeface="Museo Sans 700"/>
            </a:endParaRPr>
          </a:p>
          <a:p>
            <a:pPr marL="285750" indent="-285750" fontAlgn="base">
              <a:buFont typeface="Arial" panose="020B0604020202020204" pitchFamily="34" charset="0"/>
              <a:buChar char="•"/>
            </a:pPr>
            <a:r>
              <a:rPr lang="en-US" dirty="0">
                <a:solidFill>
                  <a:srgbClr val="000000"/>
                </a:solidFill>
                <a:latin typeface="+mn-lt"/>
              </a:rPr>
              <a:t>Which virtues could help me in this case?</a:t>
            </a:r>
          </a:p>
          <a:p>
            <a:pPr fontAlgn="base"/>
            <a:r>
              <a:rPr lang="en-US" dirty="0">
                <a:solidFill>
                  <a:srgbClr val="000000"/>
                </a:solidFill>
                <a:latin typeface="+mn-lt"/>
              </a:rPr>
              <a:t> </a:t>
            </a:r>
          </a:p>
          <a:p>
            <a:pPr fontAlgn="base"/>
            <a:endParaRPr lang="en-US" dirty="0">
              <a:solidFill>
                <a:srgbClr val="000000"/>
              </a:solidFill>
            </a:endParaRPr>
          </a:p>
          <a:p>
            <a:pPr fontAlgn="base"/>
            <a:endParaRPr lang="en-US" dirty="0">
              <a:solidFill>
                <a:srgbClr val="000000"/>
              </a:solidFill>
            </a:endParaRPr>
          </a:p>
          <a:p>
            <a:pPr fontAlgn="base"/>
            <a:endParaRPr lang="en-US" dirty="0">
              <a:solidFill>
                <a:srgbClr val="000000"/>
              </a:solidFill>
            </a:endParaRPr>
          </a:p>
          <a:p>
            <a:pPr fontAlgn="base"/>
            <a:endParaRPr lang="en-US" dirty="0">
              <a:solidFill>
                <a:srgbClr val="000000"/>
              </a:solidFill>
            </a:endParaRPr>
          </a:p>
          <a:p>
            <a:pPr marL="285750" indent="-285750" fontAlgn="base">
              <a:buFont typeface="Arial" panose="020B0604020202020204" pitchFamily="34" charset="0"/>
              <a:buChar char="•"/>
            </a:pPr>
            <a:r>
              <a:rPr lang="en-US" dirty="0">
                <a:solidFill>
                  <a:srgbClr val="000000"/>
                </a:solidFill>
                <a:latin typeface="+mn-lt"/>
              </a:rPr>
              <a:t>What is the ‘golden mean’ between different reactions to the dilemma? </a:t>
            </a:r>
          </a:p>
          <a:p>
            <a:endParaRPr lang="en-US" dirty="0">
              <a:latin typeface="+mn-lt"/>
            </a:endParaRPr>
          </a:p>
        </p:txBody>
      </p:sp>
      <p:sp>
        <p:nvSpPr>
          <p:cNvPr id="12" name="TextBox 11">
            <a:extLst>
              <a:ext uri="{FF2B5EF4-FFF2-40B4-BE49-F238E27FC236}">
                <a16:creationId xmlns:a16="http://schemas.microsoft.com/office/drawing/2014/main" id="{F995EFAB-D6AD-20F2-18D8-54D2B039A1BB}"/>
              </a:ext>
            </a:extLst>
          </p:cNvPr>
          <p:cNvSpPr txBox="1"/>
          <p:nvPr/>
        </p:nvSpPr>
        <p:spPr>
          <a:xfrm>
            <a:off x="953464" y="2544582"/>
            <a:ext cx="4572000" cy="923330"/>
          </a:xfrm>
          <a:prstGeom prst="rect">
            <a:avLst/>
          </a:prstGeom>
          <a:noFill/>
        </p:spPr>
        <p:txBody>
          <a:bodyPr wrap="square">
            <a:spAutoFit/>
          </a:bodyPr>
          <a:lstStyle/>
          <a:p>
            <a:pPr marL="285750" indent="-285750" fontAlgn="base">
              <a:buFont typeface="Courier New" panose="02070309020205020404" pitchFamily="49" charset="0"/>
              <a:buChar char="o"/>
            </a:pPr>
            <a:r>
              <a:rPr lang="en-US" dirty="0">
                <a:solidFill>
                  <a:srgbClr val="000000"/>
                </a:solidFill>
              </a:rPr>
              <a:t>Courage?</a:t>
            </a:r>
          </a:p>
          <a:p>
            <a:pPr marL="285750" indent="-285750" fontAlgn="base">
              <a:buFont typeface="Courier New" panose="02070309020205020404" pitchFamily="49" charset="0"/>
              <a:buChar char="o"/>
            </a:pPr>
            <a:r>
              <a:rPr lang="en-US" dirty="0">
                <a:solidFill>
                  <a:srgbClr val="000000"/>
                </a:solidFill>
              </a:rPr>
              <a:t>Patience? </a:t>
            </a:r>
          </a:p>
          <a:p>
            <a:pPr marL="285750" indent="-285750" fontAlgn="base">
              <a:buFont typeface="Courier New" panose="02070309020205020404" pitchFamily="49" charset="0"/>
              <a:buChar char="o"/>
            </a:pPr>
            <a:r>
              <a:rPr lang="en-US" dirty="0">
                <a:solidFill>
                  <a:srgbClr val="000000"/>
                </a:solidFill>
              </a:rPr>
              <a:t>Prudence? </a:t>
            </a:r>
            <a:endParaRPr lang="nl-NL" dirty="0"/>
          </a:p>
        </p:txBody>
      </p:sp>
    </p:spTree>
    <p:extLst>
      <p:ext uri="{BB962C8B-B14F-4D97-AF65-F5344CB8AC3E}">
        <p14:creationId xmlns:p14="http://schemas.microsoft.com/office/powerpoint/2010/main" val="316265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C55F0-844E-50FB-38E4-07BCBCB4287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4DC7E98-806F-0348-D3A7-48CEE44BDF0D}"/>
              </a:ext>
            </a:extLst>
          </p:cNvPr>
          <p:cNvSpPr>
            <a:spLocks noGrp="1"/>
          </p:cNvSpPr>
          <p:nvPr>
            <p:ph type="ctrTitle"/>
          </p:nvPr>
        </p:nvSpPr>
        <p:spPr>
          <a:xfrm>
            <a:off x="1655481" y="1548052"/>
            <a:ext cx="5831326" cy="2050596"/>
          </a:xfrm>
        </p:spPr>
        <p:txBody>
          <a:bodyPr/>
          <a:lstStyle/>
          <a:p>
            <a:pPr algn="ctr">
              <a:lnSpc>
                <a:spcPct val="100000"/>
              </a:lnSpc>
            </a:pPr>
            <a:r>
              <a:rPr lang="da-DK" sz="7200" dirty="0">
                <a:ea typeface="+mj-lt"/>
                <a:cs typeface="+mj-lt"/>
              </a:rPr>
              <a:t>DUTY-BASED</a:t>
            </a:r>
            <a:br>
              <a:rPr lang="da-DK" sz="7200" dirty="0">
                <a:ea typeface="+mj-lt"/>
                <a:cs typeface="+mj-lt"/>
              </a:rPr>
            </a:br>
            <a:r>
              <a:rPr lang="da-DK" sz="7200" dirty="0"/>
              <a:t>ETHICS</a:t>
            </a:r>
            <a:endParaRPr lang="en-US"/>
          </a:p>
        </p:txBody>
      </p:sp>
      <p:pic>
        <p:nvPicPr>
          <p:cNvPr id="3" name="Picture 2">
            <a:extLst>
              <a:ext uri="{FF2B5EF4-FFF2-40B4-BE49-F238E27FC236}">
                <a16:creationId xmlns:a16="http://schemas.microsoft.com/office/drawing/2014/main" id="{A4FAED7D-A04B-2934-76B1-1385E4D9AE39}"/>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280742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351-8942-35BA-36C2-C2A636998F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CEBDEB-5435-FB05-AD5B-446BCDD68ED6}"/>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A70B53EC-995F-1580-9ABF-FCE95DAD0FBE}"/>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a:t>
            </a:r>
            <a:r>
              <a:rPr lang="en-US" sz="3600" dirty="0">
                <a:ea typeface="+mj-lt"/>
                <a:cs typeface="+mj-lt"/>
              </a:rPr>
              <a:t>Duty-based Ethics</a:t>
            </a:r>
            <a:endParaRPr lang="en-US" dirty="0"/>
          </a:p>
        </p:txBody>
      </p:sp>
      <p:sp>
        <p:nvSpPr>
          <p:cNvPr id="10" name="Tijdelijke aanduiding voor inhoud 5">
            <a:extLst>
              <a:ext uri="{FF2B5EF4-FFF2-40B4-BE49-F238E27FC236}">
                <a16:creationId xmlns:a16="http://schemas.microsoft.com/office/drawing/2014/main" id="{56CFCA93-AFEF-7CB6-3A07-440D9D705D0A}"/>
              </a:ext>
            </a:extLst>
          </p:cNvPr>
          <p:cNvSpPr txBox="1">
            <a:spLocks/>
          </p:cNvSpPr>
          <p:nvPr/>
        </p:nvSpPr>
        <p:spPr>
          <a:xfrm>
            <a:off x="326425" y="1609660"/>
            <a:ext cx="8172000" cy="2505739"/>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sz="2400" dirty="0">
                <a:solidFill>
                  <a:schemeClr val="tx2"/>
                </a:solidFill>
                <a:latin typeface="+mj-lt"/>
              </a:rPr>
              <a:t> </a:t>
            </a:r>
          </a:p>
          <a:p>
            <a:endParaRPr lang="en-US" sz="2400" dirty="0">
              <a:solidFill>
                <a:schemeClr val="tx2"/>
              </a:solidFill>
              <a:latin typeface="Museo Sans 70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Which obligations do I have to the different parties?</a:t>
            </a:r>
          </a:p>
          <a:p>
            <a:pPr algn="l" rtl="0" fontAlgn="base"/>
            <a:r>
              <a:rPr lang="en-US" sz="1800" b="0" i="0" u="none" strike="noStrike" dirty="0">
                <a:solidFill>
                  <a:srgbClr val="000000"/>
                </a:solidFill>
                <a:effectLst/>
                <a:latin typeface="+mn-lt"/>
              </a:rPr>
              <a:t> </a:t>
            </a:r>
            <a:r>
              <a:rPr lang="en-US" sz="1800" b="0" i="0" dirty="0">
                <a:solidFill>
                  <a:srgbClr val="000000"/>
                </a:solidFill>
                <a:effectLst/>
                <a:latin typeface="+mn-lt"/>
              </a:rPr>
              <a:t> </a:t>
            </a:r>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May I break my promise? </a:t>
            </a:r>
          </a:p>
          <a:p>
            <a:pPr marL="285750" indent="-285750" algn="l" rtl="0" fontAlgn="base">
              <a:buFont typeface="Arial" panose="020B0604020202020204" pitchFamily="34" charset="0"/>
              <a:buChar char="•"/>
            </a:pPr>
            <a:endParaRPr lang="en-US" dirty="0">
              <a:solidFill>
                <a:srgbClr val="000000"/>
              </a:solidFill>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Do I use my research partners merely as a means or do I really respect their interests?</a:t>
            </a:r>
            <a:r>
              <a:rPr lang="en-US" sz="1800" b="0" i="0" dirty="0">
                <a:solidFill>
                  <a:srgbClr val="000000"/>
                </a:solidFill>
                <a:effectLst/>
                <a:latin typeface="+mn-lt"/>
              </a:rPr>
              <a:t> </a:t>
            </a:r>
            <a:endParaRPr lang="en-US" b="0" i="0" dirty="0">
              <a:solidFill>
                <a:srgbClr val="000000"/>
              </a:solidFill>
              <a:effectLst/>
              <a:latin typeface="+mn-lt"/>
            </a:endParaRPr>
          </a:p>
          <a:p>
            <a:endParaRPr lang="en-US" dirty="0">
              <a:latin typeface="+mn-lt"/>
            </a:endParaRPr>
          </a:p>
        </p:txBody>
      </p:sp>
    </p:spTree>
    <p:extLst>
      <p:ext uri="{BB962C8B-B14F-4D97-AF65-F5344CB8AC3E}">
        <p14:creationId xmlns:p14="http://schemas.microsoft.com/office/powerpoint/2010/main" val="285211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7C66C-A5A9-DD1B-4CDD-FFCFE393F30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34231B0-72B5-8279-E142-718411AA6AEB}"/>
              </a:ext>
            </a:extLst>
          </p:cNvPr>
          <p:cNvSpPr>
            <a:spLocks noGrp="1"/>
          </p:cNvSpPr>
          <p:nvPr>
            <p:ph type="ctrTitle"/>
          </p:nvPr>
        </p:nvSpPr>
        <p:spPr>
          <a:xfrm>
            <a:off x="861438" y="1723420"/>
            <a:ext cx="7756187" cy="1470630"/>
          </a:xfrm>
        </p:spPr>
        <p:txBody>
          <a:bodyPr/>
          <a:lstStyle/>
          <a:p>
            <a:pPr algn="ctr">
              <a:lnSpc>
                <a:spcPct val="100000"/>
              </a:lnSpc>
            </a:pPr>
            <a:r>
              <a:rPr lang="da-DK" sz="7200" dirty="0">
                <a:latin typeface="Museo Sans 900" panose="02000000000000000000" pitchFamily="50" charset="0"/>
              </a:rPr>
              <a:t>UTILITARIANISM</a:t>
            </a:r>
            <a:endParaRPr lang="nl-NL" sz="7200" dirty="0">
              <a:latin typeface="Museo Sans 900" panose="02000000000000000000" pitchFamily="50" charset="0"/>
            </a:endParaRPr>
          </a:p>
        </p:txBody>
      </p:sp>
      <p:pic>
        <p:nvPicPr>
          <p:cNvPr id="3" name="Picture 2">
            <a:extLst>
              <a:ext uri="{FF2B5EF4-FFF2-40B4-BE49-F238E27FC236}">
                <a16:creationId xmlns:a16="http://schemas.microsoft.com/office/drawing/2014/main" id="{B1E658B1-D225-78F3-EDF7-6E0CE35B44F4}"/>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141469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BA46-19F6-6979-F29F-9C7D699FAE4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7BFF7E1-4E28-E0F1-09C3-0707233DFC98}"/>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AA83EE73-8453-FE7A-88A4-16CDC4949BC6}"/>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Utilitarianism</a:t>
            </a:r>
            <a:endParaRPr lang="en-US" dirty="0"/>
          </a:p>
        </p:txBody>
      </p:sp>
      <p:sp>
        <p:nvSpPr>
          <p:cNvPr id="2" name="Tijdelijke aanduiding voor inhoud 5">
            <a:extLst>
              <a:ext uri="{FF2B5EF4-FFF2-40B4-BE49-F238E27FC236}">
                <a16:creationId xmlns:a16="http://schemas.microsoft.com/office/drawing/2014/main" id="{D80850C7-5502-4CDF-5B47-BB5889A94CA4}"/>
              </a:ext>
            </a:extLst>
          </p:cNvPr>
          <p:cNvSpPr txBox="1">
            <a:spLocks/>
          </p:cNvSpPr>
          <p:nvPr/>
        </p:nvSpPr>
        <p:spPr>
          <a:xfrm>
            <a:off x="326425" y="1621731"/>
            <a:ext cx="8172000" cy="2326315"/>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sz="2400" dirty="0">
                <a:solidFill>
                  <a:schemeClr val="tx2"/>
                </a:solidFill>
                <a:latin typeface="+mj-lt"/>
              </a:rPr>
              <a:t> </a:t>
            </a:r>
          </a:p>
          <a:p>
            <a:endParaRPr lang="en-US" sz="2400" dirty="0">
              <a:solidFill>
                <a:schemeClr val="tx2"/>
              </a:solidFill>
              <a:latin typeface="Museo Sans 70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What would be the consequences? </a:t>
            </a:r>
            <a:r>
              <a:rPr lang="en-US" sz="1800" b="0" i="0" dirty="0">
                <a:solidFill>
                  <a:srgbClr val="000000"/>
                </a:solidFill>
                <a:effectLst/>
                <a:latin typeface="+mn-lt"/>
              </a:rPr>
              <a:t> </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Which decision will maximize utility / the well-being of the greatest number of people? </a:t>
            </a:r>
          </a:p>
          <a:p>
            <a:endParaRPr lang="en-US" dirty="0">
              <a:latin typeface="+mn-lt"/>
            </a:endParaRPr>
          </a:p>
        </p:txBody>
      </p:sp>
      <p:sp>
        <p:nvSpPr>
          <p:cNvPr id="4" name="TextBox 3">
            <a:extLst>
              <a:ext uri="{FF2B5EF4-FFF2-40B4-BE49-F238E27FC236}">
                <a16:creationId xmlns:a16="http://schemas.microsoft.com/office/drawing/2014/main" id="{245868DF-94F9-10D6-794E-AD37A6F40CD1}"/>
              </a:ext>
            </a:extLst>
          </p:cNvPr>
          <p:cNvSpPr txBox="1"/>
          <p:nvPr/>
        </p:nvSpPr>
        <p:spPr>
          <a:xfrm>
            <a:off x="738610" y="3453163"/>
            <a:ext cx="4572000" cy="369332"/>
          </a:xfrm>
          <a:prstGeom prst="rect">
            <a:avLst/>
          </a:prstGeom>
          <a:noFill/>
        </p:spPr>
        <p:txBody>
          <a:bodyPr wrap="square">
            <a:spAutoFit/>
          </a:bodyPr>
          <a:lstStyle/>
          <a:p>
            <a:pPr marL="285750" indent="-285750" algn="l" rtl="0" fontAlgn="base">
              <a:buFont typeface="Courier New" panose="02070309020205020404" pitchFamily="49" charset="0"/>
              <a:buChar char="o"/>
            </a:pPr>
            <a:r>
              <a:rPr lang="en-US" sz="1800" b="0" i="0" u="none" strike="noStrike" dirty="0">
                <a:solidFill>
                  <a:srgbClr val="000000"/>
                </a:solidFill>
                <a:effectLst/>
                <a:latin typeface="+mn-lt"/>
              </a:rPr>
              <a:t>How can I calculate this?</a:t>
            </a:r>
            <a:r>
              <a:rPr lang="en-US" sz="1800" b="0" i="0" dirty="0">
                <a:solidFill>
                  <a:srgbClr val="000000"/>
                </a:solidFill>
                <a:effectLst/>
                <a:latin typeface="+mn-lt"/>
              </a:rPr>
              <a:t> </a:t>
            </a:r>
            <a:endParaRPr lang="en-US" b="0" i="0" dirty="0">
              <a:solidFill>
                <a:srgbClr val="000000"/>
              </a:solidFill>
              <a:effectLst/>
              <a:latin typeface="+mn-lt"/>
            </a:endParaRPr>
          </a:p>
        </p:txBody>
      </p:sp>
    </p:spTree>
    <p:extLst>
      <p:ext uri="{BB962C8B-B14F-4D97-AF65-F5344CB8AC3E}">
        <p14:creationId xmlns:p14="http://schemas.microsoft.com/office/powerpoint/2010/main" val="256523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286CE-5630-1AC2-B15D-0E3D12BF60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1951CFB-4698-1BBF-5FC3-1A10BEB65CBB}"/>
              </a:ext>
            </a:extLst>
          </p:cNvPr>
          <p:cNvSpPr>
            <a:spLocks noGrp="1"/>
          </p:cNvSpPr>
          <p:nvPr>
            <p:ph type="ctrTitle"/>
          </p:nvPr>
        </p:nvSpPr>
        <p:spPr>
          <a:xfrm>
            <a:off x="693906" y="1285270"/>
            <a:ext cx="7756187" cy="1470630"/>
          </a:xfrm>
        </p:spPr>
        <p:txBody>
          <a:bodyPr/>
          <a:lstStyle/>
          <a:p>
            <a:pPr algn="ctr">
              <a:lnSpc>
                <a:spcPct val="100000"/>
              </a:lnSpc>
            </a:pPr>
            <a:r>
              <a:rPr lang="da-DK" sz="7200" dirty="0">
                <a:latin typeface="Museo Sans 900" panose="02000000000000000000" pitchFamily="50" charset="0"/>
              </a:rPr>
              <a:t>CARE</a:t>
            </a:r>
            <a:br>
              <a:rPr lang="da-DK" sz="7200" dirty="0">
                <a:latin typeface="Museo Sans 900" panose="02000000000000000000" pitchFamily="50" charset="0"/>
              </a:rPr>
            </a:br>
            <a:r>
              <a:rPr lang="da-DK" sz="7200" dirty="0">
                <a:latin typeface="Museo Sans 900" panose="02000000000000000000" pitchFamily="50" charset="0"/>
              </a:rPr>
              <a:t>ETHICS</a:t>
            </a:r>
            <a:endParaRPr lang="nl-NL" sz="7200" dirty="0">
              <a:latin typeface="Museo Sans 900" panose="02000000000000000000" pitchFamily="50" charset="0"/>
            </a:endParaRPr>
          </a:p>
        </p:txBody>
      </p:sp>
      <p:pic>
        <p:nvPicPr>
          <p:cNvPr id="3" name="Picture 2">
            <a:extLst>
              <a:ext uri="{FF2B5EF4-FFF2-40B4-BE49-F238E27FC236}">
                <a16:creationId xmlns:a16="http://schemas.microsoft.com/office/drawing/2014/main" id="{FCF39F5F-3DA0-A13E-376B-A0694A9F5563}"/>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4290098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549C-204B-B823-D98D-B08C91FBF7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FA1029-412A-0146-A34D-B30A4A0D5FC2}"/>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812E0780-7689-F139-6AAD-7AB07AA474DB}"/>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Care ethics</a:t>
            </a:r>
          </a:p>
        </p:txBody>
      </p:sp>
      <p:sp>
        <p:nvSpPr>
          <p:cNvPr id="2" name="Tijdelijke aanduiding voor inhoud 5">
            <a:extLst>
              <a:ext uri="{FF2B5EF4-FFF2-40B4-BE49-F238E27FC236}">
                <a16:creationId xmlns:a16="http://schemas.microsoft.com/office/drawing/2014/main" id="{7B81C77A-F4DA-3775-89DB-D7280D1CED21}"/>
              </a:ext>
            </a:extLst>
          </p:cNvPr>
          <p:cNvSpPr txBox="1">
            <a:spLocks/>
          </p:cNvSpPr>
          <p:nvPr/>
        </p:nvSpPr>
        <p:spPr>
          <a:xfrm>
            <a:off x="326425" y="1609239"/>
            <a:ext cx="8172000" cy="184785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sz="2400" dirty="0">
                <a:solidFill>
                  <a:schemeClr val="tx2"/>
                </a:solidFill>
                <a:latin typeface="+mj-lt"/>
              </a:rPr>
              <a:t> </a:t>
            </a:r>
          </a:p>
          <a:p>
            <a:endParaRPr lang="en-US" sz="2400" dirty="0">
              <a:solidFill>
                <a:schemeClr val="tx2"/>
              </a:solidFill>
              <a:latin typeface="Museo Sans 70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How can I value the relationships that I have built – and the emotions related to that? </a:t>
            </a:r>
            <a:r>
              <a:rPr lang="en-US" sz="1800" b="0" i="0" dirty="0">
                <a:solidFill>
                  <a:srgbClr val="000000"/>
                </a:solidFill>
                <a:effectLst/>
                <a:latin typeface="+mn-lt"/>
              </a:rPr>
              <a:t> </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Which obligations arise from these relationships?</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What is the best way to care for the interests of all?</a:t>
            </a:r>
            <a:r>
              <a:rPr lang="en-US" sz="1800" b="0" i="0" dirty="0">
                <a:solidFill>
                  <a:srgbClr val="000000"/>
                </a:solidFill>
                <a:effectLst/>
                <a:latin typeface="+mn-lt"/>
              </a:rPr>
              <a:t> </a:t>
            </a:r>
            <a:endParaRPr lang="en-US" b="0" i="0" dirty="0">
              <a:solidFill>
                <a:srgbClr val="000000"/>
              </a:solidFill>
              <a:effectLst/>
              <a:latin typeface="+mn-lt"/>
            </a:endParaRPr>
          </a:p>
          <a:p>
            <a:endParaRPr lang="en-US" dirty="0">
              <a:latin typeface="+mn-lt"/>
            </a:endParaRPr>
          </a:p>
        </p:txBody>
      </p:sp>
    </p:spTree>
    <p:extLst>
      <p:ext uri="{BB962C8B-B14F-4D97-AF65-F5344CB8AC3E}">
        <p14:creationId xmlns:p14="http://schemas.microsoft.com/office/powerpoint/2010/main" val="119982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C94A-A88F-F19B-D9D9-359798C1816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F1BEC03-1BEA-7734-9E62-B8F35A70031A}"/>
              </a:ext>
            </a:extLst>
          </p:cNvPr>
          <p:cNvSpPr>
            <a:spLocks noGrp="1"/>
          </p:cNvSpPr>
          <p:nvPr>
            <p:ph type="ctrTitle"/>
          </p:nvPr>
        </p:nvSpPr>
        <p:spPr>
          <a:xfrm>
            <a:off x="785238" y="1304320"/>
            <a:ext cx="7756187" cy="1470630"/>
          </a:xfrm>
        </p:spPr>
        <p:txBody>
          <a:bodyPr/>
          <a:lstStyle/>
          <a:p>
            <a:pPr algn="ctr">
              <a:lnSpc>
                <a:spcPct val="100000"/>
              </a:lnSpc>
            </a:pPr>
            <a:r>
              <a:rPr lang="da-DK" sz="7200" dirty="0">
                <a:latin typeface="Museo Sans 900" panose="02000000000000000000" pitchFamily="50" charset="0"/>
              </a:rPr>
              <a:t>UBUNTU</a:t>
            </a:r>
            <a:br>
              <a:rPr lang="da-DK" sz="7200" dirty="0">
                <a:latin typeface="Museo Sans 900" panose="02000000000000000000" pitchFamily="50" charset="0"/>
              </a:rPr>
            </a:br>
            <a:r>
              <a:rPr lang="da-DK" sz="7200" dirty="0">
                <a:latin typeface="Museo Sans 900" panose="02000000000000000000" pitchFamily="50" charset="0"/>
              </a:rPr>
              <a:t>ETHICS</a:t>
            </a:r>
            <a:endParaRPr lang="nl-NL" sz="7200" dirty="0">
              <a:latin typeface="Museo Sans 900" panose="02000000000000000000" pitchFamily="50" charset="0"/>
            </a:endParaRPr>
          </a:p>
        </p:txBody>
      </p:sp>
      <p:pic>
        <p:nvPicPr>
          <p:cNvPr id="3" name="Picture 2">
            <a:extLst>
              <a:ext uri="{FF2B5EF4-FFF2-40B4-BE49-F238E27FC236}">
                <a16:creationId xmlns:a16="http://schemas.microsoft.com/office/drawing/2014/main" id="{D15B58A7-BBFD-8547-0C86-BDACBECC91BF}"/>
              </a:ext>
            </a:extLst>
          </p:cNvPr>
          <p:cNvPicPr>
            <a:picLocks noChangeAspect="1"/>
          </p:cNvPicPr>
          <p:nvPr/>
        </p:nvPicPr>
        <p:blipFill>
          <a:blip r:embed="rId3"/>
          <a:stretch>
            <a:fillRect/>
          </a:stretch>
        </p:blipFill>
        <p:spPr>
          <a:xfrm>
            <a:off x="6298452" y="4370889"/>
            <a:ext cx="988883" cy="684354"/>
          </a:xfrm>
          <a:prstGeom prst="rect">
            <a:avLst/>
          </a:prstGeom>
        </p:spPr>
      </p:pic>
    </p:spTree>
    <p:extLst>
      <p:ext uri="{BB962C8B-B14F-4D97-AF65-F5344CB8AC3E}">
        <p14:creationId xmlns:p14="http://schemas.microsoft.com/office/powerpoint/2010/main" val="385281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850B4-5B9F-5CA1-632B-0C14884E4E21}"/>
              </a:ext>
            </a:extLst>
          </p:cNvPr>
          <p:cNvSpPr>
            <a:spLocks noGrp="1"/>
          </p:cNvSpPr>
          <p:nvPr>
            <p:ph type="body" idx="10"/>
          </p:nvPr>
        </p:nvSpPr>
        <p:spPr>
          <a:xfrm>
            <a:off x="0" y="0"/>
            <a:ext cx="9135541" cy="5134556"/>
          </a:xfrm>
        </p:spPr>
        <p:txBody>
          <a:bodyPr/>
          <a:lstStyle/>
          <a:p>
            <a:endParaRPr lang="en-US"/>
          </a:p>
        </p:txBody>
      </p:sp>
      <p:sp>
        <p:nvSpPr>
          <p:cNvPr id="3" name="Title 2">
            <a:extLst>
              <a:ext uri="{FF2B5EF4-FFF2-40B4-BE49-F238E27FC236}">
                <a16:creationId xmlns:a16="http://schemas.microsoft.com/office/drawing/2014/main" id="{33B85318-3019-B8D0-EF32-EE1C7D709878}"/>
              </a:ext>
            </a:extLst>
          </p:cNvPr>
          <p:cNvSpPr>
            <a:spLocks noGrp="1"/>
          </p:cNvSpPr>
          <p:nvPr>
            <p:ph type="ctrTitle"/>
          </p:nvPr>
        </p:nvSpPr>
        <p:spPr>
          <a:xfrm>
            <a:off x="636209" y="1018139"/>
            <a:ext cx="4874225" cy="1476000"/>
          </a:xfrm>
        </p:spPr>
        <p:txBody>
          <a:bodyPr/>
          <a:lstStyle/>
          <a:p>
            <a:r>
              <a:rPr lang="en-US"/>
              <a:t>Who is in </a:t>
            </a:r>
            <a:br>
              <a:rPr lang="en-US"/>
            </a:br>
            <a:r>
              <a:rPr lang="en-US"/>
              <a:t>the room?</a:t>
            </a:r>
          </a:p>
        </p:txBody>
      </p:sp>
      <p:sp>
        <p:nvSpPr>
          <p:cNvPr id="4" name="Subtitle 3">
            <a:extLst>
              <a:ext uri="{FF2B5EF4-FFF2-40B4-BE49-F238E27FC236}">
                <a16:creationId xmlns:a16="http://schemas.microsoft.com/office/drawing/2014/main" id="{EAC6AA0F-59C0-390B-A5E3-F9883E6DD3D6}"/>
              </a:ext>
            </a:extLst>
          </p:cNvPr>
          <p:cNvSpPr>
            <a:spLocks noGrp="1"/>
          </p:cNvSpPr>
          <p:nvPr>
            <p:ph type="subTitle" idx="1"/>
          </p:nvPr>
        </p:nvSpPr>
        <p:spPr>
          <a:xfrm>
            <a:off x="723020" y="2754570"/>
            <a:ext cx="2805251" cy="1282556"/>
          </a:xfrm>
        </p:spPr>
        <p:txBody>
          <a:bodyPr/>
          <a:lstStyle/>
          <a:p>
            <a:r>
              <a:rPr lang="en-US">
                <a:solidFill>
                  <a:schemeClr val="bg1"/>
                </a:solidFill>
              </a:rPr>
              <a:t>Share name, role, area of research interest</a:t>
            </a:r>
          </a:p>
          <a:p>
            <a:endParaRPr lang="en-US"/>
          </a:p>
        </p:txBody>
      </p:sp>
      <p:pic>
        <p:nvPicPr>
          <p:cNvPr id="5" name="Picture 4">
            <a:extLst>
              <a:ext uri="{FF2B5EF4-FFF2-40B4-BE49-F238E27FC236}">
                <a16:creationId xmlns:a16="http://schemas.microsoft.com/office/drawing/2014/main" id="{16A895BD-C054-2104-7A33-840AA9689460}"/>
              </a:ext>
            </a:extLst>
          </p:cNvPr>
          <p:cNvPicPr>
            <a:picLocks noChangeAspect="1"/>
          </p:cNvPicPr>
          <p:nvPr/>
        </p:nvPicPr>
        <p:blipFill>
          <a:blip r:embed="rId3"/>
          <a:stretch>
            <a:fillRect/>
          </a:stretch>
        </p:blipFill>
        <p:spPr>
          <a:xfrm>
            <a:off x="5325801" y="1849779"/>
            <a:ext cx="3086100" cy="3086100"/>
          </a:xfrm>
          <a:prstGeom prst="rect">
            <a:avLst/>
          </a:prstGeom>
        </p:spPr>
      </p:pic>
    </p:spTree>
    <p:extLst>
      <p:ext uri="{BB962C8B-B14F-4D97-AF65-F5344CB8AC3E}">
        <p14:creationId xmlns:p14="http://schemas.microsoft.com/office/powerpoint/2010/main" val="263012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19D8-B9A8-1A04-C23A-7A6FB00D25D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2E1E032-C196-98FE-B52E-662CD872EE02}"/>
              </a:ext>
            </a:extLst>
          </p:cNvPr>
          <p:cNvSpPr/>
          <p:nvPr/>
        </p:nvSpPr>
        <p:spPr>
          <a:xfrm>
            <a:off x="0" y="0"/>
            <a:ext cx="9144000" cy="11966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3D981CA3-FA6F-1070-29CC-5652D67EE81F}"/>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Ubuntu ethics</a:t>
            </a:r>
          </a:p>
        </p:txBody>
      </p:sp>
      <p:sp>
        <p:nvSpPr>
          <p:cNvPr id="2" name="Tijdelijke aanduiding voor inhoud 5">
            <a:extLst>
              <a:ext uri="{FF2B5EF4-FFF2-40B4-BE49-F238E27FC236}">
                <a16:creationId xmlns:a16="http://schemas.microsoft.com/office/drawing/2014/main" id="{4BC8C211-CF6F-27AF-F242-507C33E61A57}"/>
              </a:ext>
            </a:extLst>
          </p:cNvPr>
          <p:cNvSpPr txBox="1">
            <a:spLocks/>
          </p:cNvSpPr>
          <p:nvPr/>
        </p:nvSpPr>
        <p:spPr>
          <a:xfrm>
            <a:off x="326425" y="1600492"/>
            <a:ext cx="8172000" cy="2565547"/>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dirty="0">
                <a:solidFill>
                  <a:schemeClr val="tx2"/>
                </a:solidFill>
                <a:latin typeface="+mj-lt"/>
              </a:rPr>
              <a:t> </a:t>
            </a:r>
          </a:p>
          <a:p>
            <a:endParaRPr lang="en-US" dirty="0">
              <a:solidFill>
                <a:schemeClr val="tx2"/>
              </a:solidFill>
              <a:latin typeface="Museo Sans 70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Which role does solidarity and community play in this case? </a:t>
            </a:r>
            <a:r>
              <a:rPr lang="en-US" sz="1800" b="0" i="0" dirty="0">
                <a:solidFill>
                  <a:srgbClr val="000000"/>
                </a:solidFill>
                <a:effectLst/>
                <a:latin typeface="+mn-lt"/>
              </a:rPr>
              <a:t> </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To which group do I belong, and which duties does that bring?</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How can we treat this case as a collective affair?</a:t>
            </a:r>
            <a:r>
              <a:rPr lang="en-US" sz="1800" b="0" i="0" dirty="0">
                <a:solidFill>
                  <a:srgbClr val="000000"/>
                </a:solidFill>
                <a:effectLst/>
                <a:latin typeface="+mn-lt"/>
              </a:rPr>
              <a:t> </a:t>
            </a:r>
            <a:endParaRPr lang="en-US" b="0" i="0" dirty="0">
              <a:solidFill>
                <a:srgbClr val="000000"/>
              </a:solidFill>
              <a:effectLst/>
              <a:latin typeface="+mn-lt"/>
            </a:endParaRPr>
          </a:p>
          <a:p>
            <a:endParaRPr lang="en-US" dirty="0">
              <a:latin typeface="+mn-lt"/>
            </a:endParaRPr>
          </a:p>
        </p:txBody>
      </p:sp>
    </p:spTree>
    <p:extLst>
      <p:ext uri="{BB962C8B-B14F-4D97-AF65-F5344CB8AC3E}">
        <p14:creationId xmlns:p14="http://schemas.microsoft.com/office/powerpoint/2010/main" val="1228994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D67B-099F-95EC-B531-615CD5691A1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D6F82A9-2581-F65F-6D86-9429210F41A5}"/>
              </a:ext>
            </a:extLst>
          </p:cNvPr>
          <p:cNvSpPr>
            <a:spLocks noGrp="1"/>
          </p:cNvSpPr>
          <p:nvPr>
            <p:ph type="ctrTitle"/>
          </p:nvPr>
        </p:nvSpPr>
        <p:spPr>
          <a:xfrm>
            <a:off x="693906" y="1723420"/>
            <a:ext cx="7756187" cy="1470630"/>
          </a:xfrm>
        </p:spPr>
        <p:txBody>
          <a:bodyPr/>
          <a:lstStyle/>
          <a:p>
            <a:pPr algn="ctr">
              <a:lnSpc>
                <a:spcPct val="100000"/>
              </a:lnSpc>
            </a:pPr>
            <a:r>
              <a:rPr lang="da-DK" sz="7200" dirty="0">
                <a:latin typeface="Museo Sans 900" panose="02000000000000000000" pitchFamily="50" charset="0"/>
              </a:rPr>
              <a:t>PRAGMATISM</a:t>
            </a:r>
            <a:endParaRPr lang="nl-NL" sz="7200" dirty="0">
              <a:latin typeface="Museo Sans 900" panose="02000000000000000000" pitchFamily="50" charset="0"/>
            </a:endParaRPr>
          </a:p>
        </p:txBody>
      </p:sp>
    </p:spTree>
    <p:extLst>
      <p:ext uri="{BB962C8B-B14F-4D97-AF65-F5344CB8AC3E}">
        <p14:creationId xmlns:p14="http://schemas.microsoft.com/office/powerpoint/2010/main" val="222258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1E2B-0C98-74C7-5DF6-4AF6D4D773A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08CEB10-D984-CA90-8217-14642FD03DE7}"/>
              </a:ext>
            </a:extLst>
          </p:cNvPr>
          <p:cNvSpPr/>
          <p:nvPr/>
        </p:nvSpPr>
        <p:spPr>
          <a:xfrm>
            <a:off x="0" y="0"/>
            <a:ext cx="9144000" cy="12820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B49A2703-9856-BE0F-A627-371E4C6243C7}"/>
              </a:ext>
            </a:extLst>
          </p:cNvPr>
          <p:cNvSpPr txBox="1">
            <a:spLocks/>
          </p:cNvSpPr>
          <p:nvPr/>
        </p:nvSpPr>
        <p:spPr>
          <a:xfrm>
            <a:off x="326425" y="211500"/>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dirty="0"/>
              <a:t>Theory: Pragmatism</a:t>
            </a:r>
          </a:p>
        </p:txBody>
      </p:sp>
      <p:sp>
        <p:nvSpPr>
          <p:cNvPr id="2" name="Tijdelijke aanduiding voor inhoud 5">
            <a:extLst>
              <a:ext uri="{FF2B5EF4-FFF2-40B4-BE49-F238E27FC236}">
                <a16:creationId xmlns:a16="http://schemas.microsoft.com/office/drawing/2014/main" id="{FDAE4EC6-40D6-92C5-4FC7-6A6F5D563766}"/>
              </a:ext>
            </a:extLst>
          </p:cNvPr>
          <p:cNvSpPr txBox="1">
            <a:spLocks/>
          </p:cNvSpPr>
          <p:nvPr/>
        </p:nvSpPr>
        <p:spPr>
          <a:xfrm>
            <a:off x="326425" y="1606302"/>
            <a:ext cx="8172000" cy="2415053"/>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400" i="1" dirty="0">
                <a:solidFill>
                  <a:schemeClr val="tx2"/>
                </a:solidFill>
                <a:latin typeface="+mj-lt"/>
              </a:rPr>
              <a:t>Questions to consider:</a:t>
            </a:r>
            <a:r>
              <a:rPr lang="en-US" sz="2400" dirty="0">
                <a:solidFill>
                  <a:schemeClr val="tx2"/>
                </a:solidFill>
                <a:latin typeface="+mj-lt"/>
              </a:rPr>
              <a:t> </a:t>
            </a:r>
          </a:p>
          <a:p>
            <a:endParaRPr lang="en-US" sz="2400" dirty="0">
              <a:solidFill>
                <a:schemeClr val="tx2"/>
              </a:solidFill>
              <a:latin typeface="Museo Sans 70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What are the specific demands of this complex situation?</a:t>
            </a:r>
            <a:r>
              <a:rPr lang="en-US" sz="1800" b="0" i="0" dirty="0">
                <a:solidFill>
                  <a:srgbClr val="000000"/>
                </a:solidFill>
                <a:effectLst/>
                <a:latin typeface="+mn-lt"/>
              </a:rPr>
              <a:t> </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How can we figure out a ‘pragmatic’ solution? </a:t>
            </a:r>
            <a:r>
              <a:rPr lang="en-US" sz="1800" b="0" i="0" dirty="0">
                <a:solidFill>
                  <a:srgbClr val="000000"/>
                </a:solidFill>
                <a:effectLst/>
                <a:latin typeface="+mn-lt"/>
              </a:rPr>
              <a:t> </a:t>
            </a:r>
          </a:p>
          <a:p>
            <a:pPr algn="l" rtl="0" fontAlgn="base"/>
            <a:endParaRPr lang="en-US" b="0" i="0" dirty="0">
              <a:solidFill>
                <a:srgbClr val="000000"/>
              </a:solidFill>
              <a:effectLst/>
              <a:latin typeface="+mn-lt"/>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mn-lt"/>
              </a:rPr>
              <a:t>What can we learn, and which (new) habits could help to address similar issues in the future?</a:t>
            </a:r>
            <a:r>
              <a:rPr lang="en-US" sz="1800" b="0" i="0" dirty="0">
                <a:solidFill>
                  <a:srgbClr val="000000"/>
                </a:solidFill>
                <a:effectLst/>
                <a:latin typeface="+mn-lt"/>
              </a:rPr>
              <a:t> </a:t>
            </a:r>
            <a:endParaRPr lang="en-US" b="0" i="0" dirty="0">
              <a:solidFill>
                <a:srgbClr val="000000"/>
              </a:solidFill>
              <a:effectLst/>
              <a:latin typeface="+mn-lt"/>
            </a:endParaRPr>
          </a:p>
          <a:p>
            <a:endParaRPr lang="en-US" dirty="0">
              <a:latin typeface="+mn-lt"/>
            </a:endParaRPr>
          </a:p>
        </p:txBody>
      </p:sp>
    </p:spTree>
    <p:extLst>
      <p:ext uri="{BB962C8B-B14F-4D97-AF65-F5344CB8AC3E}">
        <p14:creationId xmlns:p14="http://schemas.microsoft.com/office/powerpoint/2010/main" val="11685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287511" y="606129"/>
            <a:ext cx="4454178" cy="2652000"/>
          </a:xfrm>
        </p:spPr>
        <p:txBody>
          <a:bodyPr/>
          <a:lstStyle/>
          <a:p>
            <a:pPr algn="ctr">
              <a:lnSpc>
                <a:spcPct val="100000"/>
              </a:lnSpc>
            </a:pPr>
            <a:r>
              <a:rPr lang="en-US" sz="2400">
                <a:ea typeface="+mj-lt"/>
                <a:cs typeface="+mj-lt"/>
              </a:rPr>
              <a:t>Ethics in Transformative Research</a:t>
            </a:r>
            <a:br>
              <a:rPr lang="da-DK" sz="3600">
                <a:latin typeface="Museo Sans 900"/>
              </a:rPr>
            </a:br>
            <a:r>
              <a:rPr lang="da-DK" sz="3600">
                <a:ea typeface="+mj-lt"/>
                <a:cs typeface="+mj-lt"/>
              </a:rPr>
              <a:t>Workshop</a:t>
            </a:r>
            <a:endParaRPr lang="da-DK" sz="7200">
              <a:latin typeface="Museo Sans 900"/>
            </a:endParaRPr>
          </a:p>
        </p:txBody>
      </p:sp>
      <p:pic>
        <p:nvPicPr>
          <p:cNvPr id="3" name="Picture 2">
            <a:extLst>
              <a:ext uri="{FF2B5EF4-FFF2-40B4-BE49-F238E27FC236}">
                <a16:creationId xmlns:a16="http://schemas.microsoft.com/office/drawing/2014/main" id="{934AAF60-F917-4020-CB69-AF810A81FB69}"/>
              </a:ext>
            </a:extLst>
          </p:cNvPr>
          <p:cNvPicPr>
            <a:picLocks noChangeAspect="1"/>
          </p:cNvPicPr>
          <p:nvPr/>
        </p:nvPicPr>
        <p:blipFill>
          <a:blip r:embed="rId3"/>
          <a:stretch>
            <a:fillRect/>
          </a:stretch>
        </p:blipFill>
        <p:spPr>
          <a:xfrm>
            <a:off x="6298452" y="4370889"/>
            <a:ext cx="988883" cy="684354"/>
          </a:xfrm>
          <a:prstGeom prst="rect">
            <a:avLst/>
          </a:prstGeom>
        </p:spPr>
      </p:pic>
      <p:sp>
        <p:nvSpPr>
          <p:cNvPr id="5" name="Titel 3">
            <a:extLst>
              <a:ext uri="{FF2B5EF4-FFF2-40B4-BE49-F238E27FC236}">
                <a16:creationId xmlns:a16="http://schemas.microsoft.com/office/drawing/2014/main" id="{C2D7C41D-2F84-7BBF-DBBC-E9D5081D607E}"/>
              </a:ext>
            </a:extLst>
          </p:cNvPr>
          <p:cNvSpPr txBox="1">
            <a:spLocks/>
          </p:cNvSpPr>
          <p:nvPr/>
        </p:nvSpPr>
        <p:spPr>
          <a:xfrm>
            <a:off x="4492365" y="2189918"/>
            <a:ext cx="4454178" cy="2361054"/>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nSpc>
                <a:spcPct val="100000"/>
              </a:lnSpc>
            </a:pPr>
            <a:r>
              <a:rPr lang="da-DK" sz="2000" b="1">
                <a:latin typeface="Museo Sans 900"/>
              </a:rPr>
              <a:t>Workshop Learning </a:t>
            </a:r>
            <a:r>
              <a:rPr lang="da-DK" sz="2000" b="1" err="1">
                <a:latin typeface="Museo Sans 900"/>
              </a:rPr>
              <a:t>Outcomes</a:t>
            </a:r>
            <a:endParaRPr lang="da-DK" sz="2000" b="1">
              <a:latin typeface="Museo Sans 900"/>
            </a:endParaRPr>
          </a:p>
          <a:p>
            <a:pPr marL="342900" indent="-342900">
              <a:lnSpc>
                <a:spcPct val="100000"/>
              </a:lnSpc>
              <a:buFont typeface="Arial"/>
              <a:buChar char="•"/>
            </a:pPr>
            <a:r>
              <a:rPr lang="da-DK" sz="2000">
                <a:latin typeface="Museo Sans 900"/>
              </a:rPr>
              <a:t>To understand </a:t>
            </a:r>
            <a:r>
              <a:rPr lang="da-DK" sz="2000" err="1">
                <a:latin typeface="Museo Sans 900"/>
              </a:rPr>
              <a:t>different</a:t>
            </a:r>
            <a:r>
              <a:rPr lang="da-DK" sz="2000">
                <a:latin typeface="Museo Sans 900"/>
              </a:rPr>
              <a:t> </a:t>
            </a:r>
            <a:r>
              <a:rPr lang="da-DK" sz="2000" err="1">
                <a:latin typeface="Museo Sans 900"/>
              </a:rPr>
              <a:t>ways</a:t>
            </a:r>
            <a:r>
              <a:rPr lang="da-DK" sz="2000">
                <a:latin typeface="Museo Sans 900"/>
              </a:rPr>
              <a:t> to </a:t>
            </a:r>
            <a:r>
              <a:rPr lang="da-DK" sz="2000" err="1">
                <a:latin typeface="Museo Sans 900"/>
              </a:rPr>
              <a:t>reflect</a:t>
            </a:r>
            <a:r>
              <a:rPr lang="da-DK" sz="2000">
                <a:latin typeface="Museo Sans 900"/>
              </a:rPr>
              <a:t> on </a:t>
            </a:r>
            <a:r>
              <a:rPr lang="da-DK" sz="2000" err="1">
                <a:latin typeface="Museo Sans 900"/>
              </a:rPr>
              <a:t>ethical</a:t>
            </a:r>
            <a:r>
              <a:rPr lang="da-DK" sz="2000">
                <a:latin typeface="Museo Sans 900"/>
              </a:rPr>
              <a:t> dilemmas in research. </a:t>
            </a:r>
            <a:endParaRPr lang="da-DK" sz="2000"/>
          </a:p>
          <a:p>
            <a:pPr marL="342900" indent="-342900">
              <a:lnSpc>
                <a:spcPct val="100000"/>
              </a:lnSpc>
              <a:buFont typeface="Arial"/>
              <a:buChar char="•"/>
            </a:pPr>
            <a:r>
              <a:rPr lang="da-DK" sz="2000">
                <a:latin typeface="Museo Sans 900"/>
              </a:rPr>
              <a:t>To </a:t>
            </a:r>
            <a:r>
              <a:rPr lang="da-DK" sz="2000" err="1">
                <a:latin typeface="Museo Sans 900"/>
              </a:rPr>
              <a:t>apply</a:t>
            </a:r>
            <a:r>
              <a:rPr lang="da-DK" sz="2000">
                <a:latin typeface="Museo Sans 900"/>
              </a:rPr>
              <a:t> </a:t>
            </a:r>
            <a:r>
              <a:rPr lang="da-DK" sz="2000" err="1">
                <a:latin typeface="Museo Sans 900"/>
              </a:rPr>
              <a:t>different</a:t>
            </a:r>
            <a:r>
              <a:rPr lang="da-DK" sz="2000">
                <a:latin typeface="Museo Sans 900"/>
              </a:rPr>
              <a:t> </a:t>
            </a:r>
            <a:r>
              <a:rPr lang="da-DK" sz="2000" err="1">
                <a:latin typeface="Museo Sans 900"/>
              </a:rPr>
              <a:t>ethical</a:t>
            </a:r>
            <a:r>
              <a:rPr lang="da-DK" sz="2000">
                <a:latin typeface="Museo Sans 900"/>
              </a:rPr>
              <a:t> </a:t>
            </a:r>
            <a:r>
              <a:rPr lang="da-DK" sz="2000" err="1">
                <a:latin typeface="Museo Sans 900"/>
              </a:rPr>
              <a:t>theories</a:t>
            </a:r>
            <a:r>
              <a:rPr lang="da-DK" sz="2000">
                <a:latin typeface="Museo Sans 900"/>
              </a:rPr>
              <a:t> to transformative research dilemmas. </a:t>
            </a:r>
          </a:p>
        </p:txBody>
      </p:sp>
      <p:sp>
        <p:nvSpPr>
          <p:cNvPr id="7" name="TextBox 6">
            <a:extLst>
              <a:ext uri="{FF2B5EF4-FFF2-40B4-BE49-F238E27FC236}">
                <a16:creationId xmlns:a16="http://schemas.microsoft.com/office/drawing/2014/main" id="{06E41B7A-419A-0819-DA8E-73000324764A}"/>
              </a:ext>
            </a:extLst>
          </p:cNvPr>
          <p:cNvSpPr txBox="1"/>
          <p:nvPr/>
        </p:nvSpPr>
        <p:spPr>
          <a:xfrm>
            <a:off x="376178" y="4550298"/>
            <a:ext cx="2372809" cy="274898"/>
          </a:xfrm>
          <a:prstGeom prst="rect">
            <a:avLst/>
          </a:prstGeom>
          <a:solidFill>
            <a:schemeClr val="tx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5" descr="A cartoon of a person with arrows pointing to her sides&#10;&#10;Description automatically generated">
            <a:extLst>
              <a:ext uri="{FF2B5EF4-FFF2-40B4-BE49-F238E27FC236}">
                <a16:creationId xmlns:a16="http://schemas.microsoft.com/office/drawing/2014/main" id="{6C6A1A98-9553-1C8D-6EAE-EAC716D17BD8}"/>
              </a:ext>
            </a:extLst>
          </p:cNvPr>
          <p:cNvPicPr>
            <a:picLocks noChangeAspect="1"/>
          </p:cNvPicPr>
          <p:nvPr/>
        </p:nvPicPr>
        <p:blipFill>
          <a:blip r:embed="rId4"/>
          <a:stretch>
            <a:fillRect/>
          </a:stretch>
        </p:blipFill>
        <p:spPr>
          <a:xfrm>
            <a:off x="-2037046" y="2035899"/>
            <a:ext cx="6931066" cy="39009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162821" y="1032157"/>
            <a:ext cx="4454178" cy="2652000"/>
          </a:xfrm>
        </p:spPr>
        <p:txBody>
          <a:bodyPr/>
          <a:lstStyle/>
          <a:p>
            <a:pPr algn="ctr">
              <a:lnSpc>
                <a:spcPct val="100000"/>
              </a:lnSpc>
            </a:pPr>
            <a:r>
              <a:rPr lang="da-DK" sz="4800" err="1">
                <a:latin typeface="Museo Sans 700"/>
              </a:rPr>
              <a:t>Ethics</a:t>
            </a:r>
            <a:endParaRPr lang="da-DK" sz="4400">
              <a:latin typeface="Museo Sans 700"/>
            </a:endParaRPr>
          </a:p>
        </p:txBody>
      </p:sp>
      <p:pic>
        <p:nvPicPr>
          <p:cNvPr id="3" name="Picture 2">
            <a:extLst>
              <a:ext uri="{FF2B5EF4-FFF2-40B4-BE49-F238E27FC236}">
                <a16:creationId xmlns:a16="http://schemas.microsoft.com/office/drawing/2014/main" id="{934AAF60-F917-4020-CB69-AF810A81FB69}"/>
              </a:ext>
            </a:extLst>
          </p:cNvPr>
          <p:cNvPicPr>
            <a:picLocks noChangeAspect="1"/>
          </p:cNvPicPr>
          <p:nvPr/>
        </p:nvPicPr>
        <p:blipFill>
          <a:blip r:embed="rId3"/>
          <a:stretch>
            <a:fillRect/>
          </a:stretch>
        </p:blipFill>
        <p:spPr>
          <a:xfrm>
            <a:off x="6298452" y="4370889"/>
            <a:ext cx="988883" cy="684354"/>
          </a:xfrm>
          <a:prstGeom prst="rect">
            <a:avLst/>
          </a:prstGeom>
        </p:spPr>
      </p:pic>
      <p:sp>
        <p:nvSpPr>
          <p:cNvPr id="5" name="Titel 3">
            <a:extLst>
              <a:ext uri="{FF2B5EF4-FFF2-40B4-BE49-F238E27FC236}">
                <a16:creationId xmlns:a16="http://schemas.microsoft.com/office/drawing/2014/main" id="{C2D7C41D-2F84-7BBF-DBBC-E9D5081D607E}"/>
              </a:ext>
            </a:extLst>
          </p:cNvPr>
          <p:cNvSpPr txBox="1">
            <a:spLocks/>
          </p:cNvSpPr>
          <p:nvPr/>
        </p:nvSpPr>
        <p:spPr>
          <a:xfrm>
            <a:off x="4575492" y="1776837"/>
            <a:ext cx="4454178" cy="2361054"/>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gn="ctr">
              <a:lnSpc>
                <a:spcPct val="100000"/>
              </a:lnSpc>
            </a:pPr>
            <a:r>
              <a:rPr lang="da-DK" sz="4800">
                <a:latin typeface="Museo Sans 700"/>
              </a:rPr>
              <a:t>Transformative Research</a:t>
            </a:r>
            <a:endParaRPr lang="en-US" sz="4000">
              <a:latin typeface="Museo Sans 700"/>
            </a:endParaRPr>
          </a:p>
        </p:txBody>
      </p:sp>
      <p:sp>
        <p:nvSpPr>
          <p:cNvPr id="2" name="Arrow: Curved Up 1">
            <a:extLst>
              <a:ext uri="{FF2B5EF4-FFF2-40B4-BE49-F238E27FC236}">
                <a16:creationId xmlns:a16="http://schemas.microsoft.com/office/drawing/2014/main" id="{18B09C48-313E-82BF-30B5-78F85C622977}"/>
              </a:ext>
            </a:extLst>
          </p:cNvPr>
          <p:cNvSpPr/>
          <p:nvPr/>
        </p:nvSpPr>
        <p:spPr>
          <a:xfrm rot="1560000">
            <a:off x="2216739" y="2544998"/>
            <a:ext cx="2840225" cy="1223442"/>
          </a:xfrm>
          <a:prstGeom prst="curvedUpArrow">
            <a:avLst/>
          </a:prstGeom>
          <a:solidFill>
            <a:srgbClr val="01AB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Arrow: Curved Up 5">
            <a:extLst>
              <a:ext uri="{FF2B5EF4-FFF2-40B4-BE49-F238E27FC236}">
                <a16:creationId xmlns:a16="http://schemas.microsoft.com/office/drawing/2014/main" id="{16109902-2C64-6374-AAFE-51C1AAD35490}"/>
              </a:ext>
            </a:extLst>
          </p:cNvPr>
          <p:cNvSpPr/>
          <p:nvPr/>
        </p:nvSpPr>
        <p:spPr>
          <a:xfrm rot="11640000">
            <a:off x="3077644" y="269188"/>
            <a:ext cx="2840225" cy="1114929"/>
          </a:xfrm>
          <a:prstGeom prst="curvedUpArrow">
            <a:avLst/>
          </a:prstGeom>
          <a:solidFill>
            <a:srgbClr val="01AB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32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6E4F8-8A19-E927-0C0C-8B71D2D76234}"/>
            </a:ext>
          </a:extLst>
        </p:cNvPr>
        <p:cNvGrpSpPr/>
        <p:nvPr/>
      </p:nvGrpSpPr>
      <p:grpSpPr>
        <a:xfrm>
          <a:off x="0" y="0"/>
          <a:ext cx="0" cy="0"/>
          <a:chOff x="0" y="0"/>
          <a:chExt cx="0" cy="0"/>
        </a:xfrm>
      </p:grpSpPr>
      <p:sp>
        <p:nvSpPr>
          <p:cNvPr id="5" name="Flowchart: Connector 4">
            <a:extLst>
              <a:ext uri="{FF2B5EF4-FFF2-40B4-BE49-F238E27FC236}">
                <a16:creationId xmlns:a16="http://schemas.microsoft.com/office/drawing/2014/main" id="{2994FF01-B9A2-3356-CB18-35EBEB18511D}"/>
              </a:ext>
            </a:extLst>
          </p:cNvPr>
          <p:cNvSpPr/>
          <p:nvPr/>
        </p:nvSpPr>
        <p:spPr>
          <a:xfrm>
            <a:off x="-1395524" y="-2254953"/>
            <a:ext cx="6410268" cy="5767478"/>
          </a:xfrm>
          <a:prstGeom prst="flowChartConnector">
            <a:avLst/>
          </a:prstGeom>
          <a:solidFill>
            <a:srgbClr val="0A8066"/>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Title 2">
            <a:extLst>
              <a:ext uri="{FF2B5EF4-FFF2-40B4-BE49-F238E27FC236}">
                <a16:creationId xmlns:a16="http://schemas.microsoft.com/office/drawing/2014/main" id="{B0E51C06-F4F4-DB40-E652-10DA7D842183}"/>
              </a:ext>
            </a:extLst>
          </p:cNvPr>
          <p:cNvSpPr>
            <a:spLocks noGrp="1"/>
          </p:cNvSpPr>
          <p:nvPr/>
        </p:nvSpPr>
        <p:spPr>
          <a:xfrm>
            <a:off x="931890" y="1101859"/>
            <a:ext cx="3868675" cy="1468766"/>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4000">
                <a:latin typeface="Calibri"/>
                <a:ea typeface="+mj-lt"/>
                <a:cs typeface="+mj-lt"/>
              </a:rPr>
              <a:t>What is an Ethical Dilemma?</a:t>
            </a:r>
            <a:endParaRPr lang="en-US" sz="4000">
              <a:solidFill>
                <a:srgbClr val="000000"/>
              </a:solidFill>
              <a:latin typeface="Calibri"/>
              <a:ea typeface="+mj-lt"/>
              <a:cs typeface="+mj-lt"/>
            </a:endParaRPr>
          </a:p>
          <a:p>
            <a:endParaRPr lang="en-US"/>
          </a:p>
        </p:txBody>
      </p:sp>
      <p:sp>
        <p:nvSpPr>
          <p:cNvPr id="110" name="Subtitle 3">
            <a:extLst>
              <a:ext uri="{FF2B5EF4-FFF2-40B4-BE49-F238E27FC236}">
                <a16:creationId xmlns:a16="http://schemas.microsoft.com/office/drawing/2014/main" id="{F662C831-AD78-2C73-85F9-57938C4E6877}"/>
              </a:ext>
            </a:extLst>
          </p:cNvPr>
          <p:cNvSpPr>
            <a:spLocks noGrp="1"/>
          </p:cNvSpPr>
          <p:nvPr/>
        </p:nvSpPr>
        <p:spPr>
          <a:xfrm>
            <a:off x="3871660" y="2973436"/>
            <a:ext cx="4632145" cy="1924378"/>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Char char="•"/>
            </a:pPr>
            <a:r>
              <a:rPr lang="en-US">
                <a:solidFill>
                  <a:schemeClr val="tx1"/>
                </a:solidFill>
                <a:latin typeface="Calibri"/>
              </a:rPr>
              <a:t>You must choose between two (or more) options</a:t>
            </a:r>
            <a:endParaRPr lang="en-US">
              <a:solidFill>
                <a:schemeClr val="tx1"/>
              </a:solidFill>
            </a:endParaRPr>
          </a:p>
          <a:p>
            <a:pPr marL="285750" indent="-285750">
              <a:buChar char="•"/>
            </a:pPr>
            <a:r>
              <a:rPr lang="en-US">
                <a:solidFill>
                  <a:schemeClr val="tx1"/>
                </a:solidFill>
                <a:latin typeface="Calibri"/>
              </a:rPr>
              <a:t>Whatever you choose, you will do something wrong or fail to do something right. </a:t>
            </a:r>
            <a:endParaRPr lang="en-US">
              <a:solidFill>
                <a:schemeClr val="tx1"/>
              </a:solidFill>
            </a:endParaRPr>
          </a:p>
        </p:txBody>
      </p:sp>
    </p:spTree>
    <p:extLst>
      <p:ext uri="{BB962C8B-B14F-4D97-AF65-F5344CB8AC3E}">
        <p14:creationId xmlns:p14="http://schemas.microsoft.com/office/powerpoint/2010/main" val="205458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urved Down 12">
            <a:extLst>
              <a:ext uri="{FF2B5EF4-FFF2-40B4-BE49-F238E27FC236}">
                <a16:creationId xmlns:a16="http://schemas.microsoft.com/office/drawing/2014/main" id="{16FCC56A-C4E4-C3BF-86C9-B4A5A0C8AFD6}"/>
              </a:ext>
            </a:extLst>
          </p:cNvPr>
          <p:cNvSpPr/>
          <p:nvPr/>
        </p:nvSpPr>
        <p:spPr>
          <a:xfrm rot="4200000">
            <a:off x="6932042" y="1953906"/>
            <a:ext cx="2424258" cy="1661110"/>
          </a:xfrm>
          <a:prstGeom prst="curvedDownArrow">
            <a:avLst/>
          </a:prstGeom>
          <a:solidFill>
            <a:srgbClr val="01ABB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ABBE"/>
              </a:solidFill>
            </a:endParaRPr>
          </a:p>
        </p:txBody>
      </p:sp>
      <p:sp>
        <p:nvSpPr>
          <p:cNvPr id="11" name="Arrow: Curved Up 10">
            <a:extLst>
              <a:ext uri="{FF2B5EF4-FFF2-40B4-BE49-F238E27FC236}">
                <a16:creationId xmlns:a16="http://schemas.microsoft.com/office/drawing/2014/main" id="{2F0CB930-99D9-0A5A-C2A1-A9F2B7B6F34B}"/>
              </a:ext>
            </a:extLst>
          </p:cNvPr>
          <p:cNvSpPr/>
          <p:nvPr/>
        </p:nvSpPr>
        <p:spPr>
          <a:xfrm rot="7380000">
            <a:off x="-424910" y="1927167"/>
            <a:ext cx="2623607" cy="1561989"/>
          </a:xfrm>
          <a:prstGeom prst="curvedUpArrow">
            <a:avLst/>
          </a:prstGeom>
          <a:solidFill>
            <a:srgbClr val="01AB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A cartoon of a person with arrows pointing to her sides&#10;&#10;Description automatically generated">
            <a:extLst>
              <a:ext uri="{FF2B5EF4-FFF2-40B4-BE49-F238E27FC236}">
                <a16:creationId xmlns:a16="http://schemas.microsoft.com/office/drawing/2014/main" id="{23208EB5-F891-FBD0-5FFE-EBC1C595BCC4}"/>
              </a:ext>
            </a:extLst>
          </p:cNvPr>
          <p:cNvPicPr>
            <a:picLocks noChangeAspect="1"/>
          </p:cNvPicPr>
          <p:nvPr/>
        </p:nvPicPr>
        <p:blipFill>
          <a:blip r:embed="rId3"/>
          <a:stretch>
            <a:fillRect/>
          </a:stretch>
        </p:blipFill>
        <p:spPr>
          <a:xfrm>
            <a:off x="1462520" y="2538411"/>
            <a:ext cx="5959187" cy="3350202"/>
          </a:xfrm>
          <a:prstGeom prst="rect">
            <a:avLst/>
          </a:prstGeom>
        </p:spPr>
      </p:pic>
      <p:sp>
        <p:nvSpPr>
          <p:cNvPr id="3" name="Rectangle 2">
            <a:extLst>
              <a:ext uri="{FF2B5EF4-FFF2-40B4-BE49-F238E27FC236}">
                <a16:creationId xmlns:a16="http://schemas.microsoft.com/office/drawing/2014/main" id="{C59881F9-7A5B-DC68-732E-2A2A39F04E5C}"/>
              </a:ext>
            </a:extLst>
          </p:cNvPr>
          <p:cNvSpPr/>
          <p:nvPr/>
        </p:nvSpPr>
        <p:spPr>
          <a:xfrm>
            <a:off x="1887506" y="957119"/>
            <a:ext cx="5226681" cy="1618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9260E08E-18C5-FE7C-1008-CF7225C3FA4F}"/>
              </a:ext>
            </a:extLst>
          </p:cNvPr>
          <p:cNvSpPr txBox="1">
            <a:spLocks/>
          </p:cNvSpPr>
          <p:nvPr/>
        </p:nvSpPr>
        <p:spPr>
          <a:xfrm>
            <a:off x="2275473" y="1127060"/>
            <a:ext cx="4452055" cy="1448837"/>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pPr>
              <a:lnSpc>
                <a:spcPct val="100000"/>
              </a:lnSpc>
            </a:pPr>
            <a:r>
              <a:rPr lang="en-US" sz="3600"/>
              <a:t>What dilemmas do you have in your research?</a:t>
            </a:r>
            <a:endParaRPr lang="en-US"/>
          </a:p>
        </p:txBody>
      </p:sp>
      <p:sp>
        <p:nvSpPr>
          <p:cNvPr id="10" name="Tijdelijke aanduiding voor inhoud 5">
            <a:extLst>
              <a:ext uri="{FF2B5EF4-FFF2-40B4-BE49-F238E27FC236}">
                <a16:creationId xmlns:a16="http://schemas.microsoft.com/office/drawing/2014/main" id="{06EE052F-570F-C7D6-23D2-6E47E6776877}"/>
              </a:ext>
            </a:extLst>
          </p:cNvPr>
          <p:cNvSpPr txBox="1">
            <a:spLocks/>
          </p:cNvSpPr>
          <p:nvPr/>
        </p:nvSpPr>
        <p:spPr>
          <a:xfrm>
            <a:off x="1119393" y="3707257"/>
            <a:ext cx="2831072" cy="70316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800">
                <a:solidFill>
                  <a:srgbClr val="000000"/>
                </a:solidFill>
                <a:latin typeface="+mn-lt"/>
              </a:rPr>
              <a:t>Is it an </a:t>
            </a:r>
            <a:r>
              <a:rPr lang="en-US" sz="2800" b="1">
                <a:solidFill>
                  <a:srgbClr val="01ABBE"/>
                </a:solidFill>
                <a:latin typeface="+mn-lt"/>
              </a:rPr>
              <a:t>ethical </a:t>
            </a:r>
            <a:endParaRPr lang="en-US" b="1">
              <a:solidFill>
                <a:srgbClr val="01ABBE"/>
              </a:solidFill>
            </a:endParaRPr>
          </a:p>
          <a:p>
            <a:r>
              <a:rPr lang="en-US" sz="2800">
                <a:solidFill>
                  <a:srgbClr val="000000"/>
                </a:solidFill>
                <a:latin typeface="+mn-lt"/>
              </a:rPr>
              <a:t>dilemma?</a:t>
            </a:r>
            <a:endParaRPr lang="en-US"/>
          </a:p>
        </p:txBody>
      </p:sp>
      <p:pic>
        <p:nvPicPr>
          <p:cNvPr id="2" name="Picture 1">
            <a:extLst>
              <a:ext uri="{FF2B5EF4-FFF2-40B4-BE49-F238E27FC236}">
                <a16:creationId xmlns:a16="http://schemas.microsoft.com/office/drawing/2014/main" id="{46EA78B3-3828-A89C-F341-B29585C4C664}"/>
              </a:ext>
            </a:extLst>
          </p:cNvPr>
          <p:cNvPicPr>
            <a:picLocks noChangeAspect="1"/>
          </p:cNvPicPr>
          <p:nvPr/>
        </p:nvPicPr>
        <p:blipFill>
          <a:blip r:embed="rId4"/>
          <a:stretch>
            <a:fillRect/>
          </a:stretch>
        </p:blipFill>
        <p:spPr>
          <a:xfrm>
            <a:off x="9995383" y="4696870"/>
            <a:ext cx="1310987" cy="2034888"/>
          </a:xfrm>
          <a:prstGeom prst="rect">
            <a:avLst/>
          </a:prstGeom>
        </p:spPr>
      </p:pic>
      <p:sp>
        <p:nvSpPr>
          <p:cNvPr id="4" name="Tijdelijke aanduiding voor inhoud 5">
            <a:extLst>
              <a:ext uri="{FF2B5EF4-FFF2-40B4-BE49-F238E27FC236}">
                <a16:creationId xmlns:a16="http://schemas.microsoft.com/office/drawing/2014/main" id="{CE5CC98B-7460-090D-1A3D-E4C08E00C6B8}"/>
              </a:ext>
            </a:extLst>
          </p:cNvPr>
          <p:cNvSpPr txBox="1">
            <a:spLocks/>
          </p:cNvSpPr>
          <p:nvPr/>
        </p:nvSpPr>
        <p:spPr>
          <a:xfrm>
            <a:off x="6196898" y="3504288"/>
            <a:ext cx="1947846" cy="973322"/>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 typeface="Arial"/>
              <a:buNone/>
              <a:defRPr sz="1800" b="0" i="0" kern="1200">
                <a:solidFill>
                  <a:srgbClr val="FFFFFF"/>
                </a:solidFill>
                <a:latin typeface="Museo Sans 100"/>
                <a:ea typeface="+mn-ea"/>
                <a:cs typeface="Museo Sans 100"/>
              </a:defRPr>
            </a:lvl1pPr>
            <a:lvl2pPr marL="4572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2pPr>
            <a:lvl3pPr marL="9144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3pPr>
            <a:lvl4pPr marL="13716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4pPr>
            <a:lvl5pPr marL="1828800" indent="0" algn="ctr" defTabSz="457200" rtl="0" eaLnBrk="1" latinLnBrk="0" hangingPunct="1">
              <a:lnSpc>
                <a:spcPts val="2300"/>
              </a:lnSpc>
              <a:spcBef>
                <a:spcPts val="0"/>
              </a:spcBef>
              <a:buSzPct val="130000"/>
              <a:buFont typeface="Arial"/>
              <a:buNone/>
              <a:defRPr sz="1800" b="0" i="0" kern="1200">
                <a:solidFill>
                  <a:schemeClr val="tx1">
                    <a:tint val="75000"/>
                  </a:schemeClr>
                </a:solidFill>
                <a:latin typeface="+mn-lt"/>
                <a:ea typeface="+mn-ea"/>
                <a:cs typeface="Museo Sans 50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base"/>
            <a:r>
              <a:rPr lang="en-US" sz="2800">
                <a:solidFill>
                  <a:srgbClr val="000000"/>
                </a:solidFill>
                <a:latin typeface="+mn-lt"/>
              </a:rPr>
              <a:t>If </a:t>
            </a:r>
            <a:r>
              <a:rPr lang="en-US" sz="2800">
                <a:solidFill>
                  <a:srgbClr val="0A8066"/>
                </a:solidFill>
                <a:latin typeface="+mn-lt"/>
              </a:rPr>
              <a:t>not</a:t>
            </a:r>
            <a:r>
              <a:rPr lang="en-US" sz="2800">
                <a:solidFill>
                  <a:srgbClr val="000000"/>
                </a:solidFill>
                <a:latin typeface="+mn-lt"/>
              </a:rPr>
              <a:t> a dilemma, </a:t>
            </a:r>
            <a:endParaRPr lang="en-US"/>
          </a:p>
          <a:p>
            <a:r>
              <a:rPr lang="en-US" sz="2800">
                <a:solidFill>
                  <a:srgbClr val="000000"/>
                </a:solidFill>
                <a:latin typeface="+mn-lt"/>
              </a:rPr>
              <a:t>what is it?</a:t>
            </a:r>
            <a:endParaRPr lang="en-US"/>
          </a:p>
          <a:p>
            <a:endParaRPr lang="en-US">
              <a:solidFill>
                <a:srgbClr val="000000"/>
              </a:solidFill>
              <a:latin typeface="Museo Sans 5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BA46-19F6-6979-F29F-9C7D699FAE4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7BFF7E1-4E28-E0F1-09C3-0707233DFC98}"/>
              </a:ext>
            </a:extLst>
          </p:cNvPr>
          <p:cNvSpPr/>
          <p:nvPr/>
        </p:nvSpPr>
        <p:spPr>
          <a:xfrm>
            <a:off x="1061" y="582289"/>
            <a:ext cx="9164781" cy="6458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tel 4">
            <a:extLst>
              <a:ext uri="{FF2B5EF4-FFF2-40B4-BE49-F238E27FC236}">
                <a16:creationId xmlns:a16="http://schemas.microsoft.com/office/drawing/2014/main" id="{AA83EE73-8453-FE7A-88A4-16CDC4949BC6}"/>
              </a:ext>
            </a:extLst>
          </p:cNvPr>
          <p:cNvSpPr txBox="1">
            <a:spLocks/>
          </p:cNvSpPr>
          <p:nvPr/>
        </p:nvSpPr>
        <p:spPr>
          <a:xfrm>
            <a:off x="154169" y="530841"/>
            <a:ext cx="8172000" cy="576000"/>
          </a:xfrm>
          <a:prstGeom prst="rect">
            <a:avLst/>
          </a:prstGeom>
        </p:spPr>
        <p:txBody>
          <a:bodyPr vert="horz" lIns="0" tIns="0" rIns="0" bIns="0" rtlCol="0" anchor="t" anchorCtr="0">
            <a:noAutofit/>
          </a:bodyPr>
          <a:lstStyle>
            <a:lvl1pPr algn="l" defTabSz="457200" rtl="0" eaLnBrk="1" latinLnBrk="0" hangingPunct="1">
              <a:lnSpc>
                <a:spcPts val="5600"/>
              </a:lnSpc>
              <a:spcBef>
                <a:spcPct val="0"/>
              </a:spcBef>
              <a:buNone/>
              <a:defRPr sz="6400" b="0" i="0" kern="1200" baseline="0">
                <a:solidFill>
                  <a:schemeClr val="bg1"/>
                </a:solidFill>
                <a:latin typeface="+mj-lt"/>
                <a:ea typeface="+mj-ea"/>
                <a:cs typeface="Museo Sans 700"/>
              </a:defRPr>
            </a:lvl1pPr>
          </a:lstStyle>
          <a:p>
            <a:r>
              <a:rPr lang="en-US" sz="3600"/>
              <a:t>You can use to approach dilemmas</a:t>
            </a:r>
            <a:endParaRPr lang="en-US"/>
          </a:p>
        </p:txBody>
      </p:sp>
      <p:sp>
        <p:nvSpPr>
          <p:cNvPr id="2" name="Rectangle 1">
            <a:extLst>
              <a:ext uri="{FF2B5EF4-FFF2-40B4-BE49-F238E27FC236}">
                <a16:creationId xmlns:a16="http://schemas.microsoft.com/office/drawing/2014/main" id="{019E118F-18E3-C387-6F33-C1C7FE877EE2}"/>
              </a:ext>
            </a:extLst>
          </p:cNvPr>
          <p:cNvSpPr/>
          <p:nvPr/>
        </p:nvSpPr>
        <p:spPr>
          <a:xfrm>
            <a:off x="985" y="986"/>
            <a:ext cx="9161736" cy="5941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bg1"/>
                </a:solidFill>
                <a:latin typeface="+mj-lt"/>
                <a:ea typeface="+mj-ea"/>
              </a:rPr>
              <a:t>Ethical Theories</a:t>
            </a:r>
          </a:p>
        </p:txBody>
      </p:sp>
      <p:graphicFrame>
        <p:nvGraphicFramePr>
          <p:cNvPr id="4" name="Diagram 3">
            <a:extLst>
              <a:ext uri="{FF2B5EF4-FFF2-40B4-BE49-F238E27FC236}">
                <a16:creationId xmlns:a16="http://schemas.microsoft.com/office/drawing/2014/main" id="{BA8FB007-3CCE-BD26-B45D-85568A99C485}"/>
              </a:ext>
            </a:extLst>
          </p:cNvPr>
          <p:cNvGraphicFramePr/>
          <p:nvPr>
            <p:extLst>
              <p:ext uri="{D42A27DB-BD31-4B8C-83A1-F6EECF244321}">
                <p14:modId xmlns:p14="http://schemas.microsoft.com/office/powerpoint/2010/main" val="1662551103"/>
              </p:ext>
            </p:extLst>
          </p:nvPr>
        </p:nvGraphicFramePr>
        <p:xfrm>
          <a:off x="260431" y="-302388"/>
          <a:ext cx="8644841" cy="6609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17241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C55F0-844E-50FB-38E4-07BCBCB42878}"/>
            </a:ext>
          </a:extLst>
        </p:cNvPr>
        <p:cNvGrpSpPr/>
        <p:nvPr/>
      </p:nvGrpSpPr>
      <p:grpSpPr>
        <a:xfrm>
          <a:off x="0" y="0"/>
          <a:ext cx="0" cy="0"/>
          <a:chOff x="0" y="0"/>
          <a:chExt cx="0" cy="0"/>
        </a:xfrm>
      </p:grpSpPr>
      <p:pic>
        <p:nvPicPr>
          <p:cNvPr id="7" name="Picture 6" descr="A green and white cover&#10;&#10;Description automatically generated">
            <a:extLst>
              <a:ext uri="{FF2B5EF4-FFF2-40B4-BE49-F238E27FC236}">
                <a16:creationId xmlns:a16="http://schemas.microsoft.com/office/drawing/2014/main" id="{A2E25076-25EA-FB61-CA07-016A96BBAC60}"/>
              </a:ext>
            </a:extLst>
          </p:cNvPr>
          <p:cNvPicPr>
            <a:picLocks noChangeAspect="1"/>
          </p:cNvPicPr>
          <p:nvPr/>
        </p:nvPicPr>
        <p:blipFill>
          <a:blip r:embed="rId4"/>
          <a:stretch>
            <a:fillRect/>
          </a:stretch>
        </p:blipFill>
        <p:spPr>
          <a:xfrm>
            <a:off x="4571999" y="2976022"/>
            <a:ext cx="1335716" cy="763078"/>
          </a:xfrm>
          <a:prstGeom prst="rect">
            <a:avLst/>
          </a:prstGeom>
        </p:spPr>
      </p:pic>
      <p:sp>
        <p:nvSpPr>
          <p:cNvPr id="4" name="Titel 3">
            <a:extLst>
              <a:ext uri="{FF2B5EF4-FFF2-40B4-BE49-F238E27FC236}">
                <a16:creationId xmlns:a16="http://schemas.microsoft.com/office/drawing/2014/main" id="{F4DC7E98-806F-0348-D3A7-48CEE44BDF0D}"/>
              </a:ext>
            </a:extLst>
          </p:cNvPr>
          <p:cNvSpPr>
            <a:spLocks noGrp="1"/>
          </p:cNvSpPr>
          <p:nvPr>
            <p:ph type="ctrTitle"/>
          </p:nvPr>
        </p:nvSpPr>
        <p:spPr>
          <a:xfrm>
            <a:off x="245036" y="203819"/>
            <a:ext cx="8205648" cy="3462490"/>
          </a:xfrm>
        </p:spPr>
        <p:txBody>
          <a:bodyPr/>
          <a:lstStyle/>
          <a:p>
            <a:pPr>
              <a:lnSpc>
                <a:spcPct val="100000"/>
              </a:lnSpc>
            </a:pPr>
            <a:r>
              <a:rPr lang="da-DK" sz="4400">
                <a:latin typeface="Museo Sans 900"/>
              </a:rPr>
              <a:t>Dilemmas in </a:t>
            </a:r>
            <a:br>
              <a:rPr lang="da-DK" sz="4400">
                <a:latin typeface="Museo Sans 900"/>
              </a:rPr>
            </a:br>
            <a:r>
              <a:rPr lang="da-DK" sz="3600">
                <a:latin typeface="Museo Sans 900"/>
              </a:rPr>
              <a:t>Transformative Research</a:t>
            </a:r>
            <a:br>
              <a:rPr lang="da-DK" sz="3600">
                <a:latin typeface="Museo Sans 900"/>
              </a:rPr>
            </a:br>
            <a:r>
              <a:rPr lang="da-DK" sz="4400" err="1">
                <a:latin typeface="Museo Sans 900"/>
              </a:rPr>
              <a:t>Roleplay</a:t>
            </a:r>
          </a:p>
        </p:txBody>
      </p:sp>
      <p:pic>
        <p:nvPicPr>
          <p:cNvPr id="3" name="Picture 2">
            <a:extLst>
              <a:ext uri="{FF2B5EF4-FFF2-40B4-BE49-F238E27FC236}">
                <a16:creationId xmlns:a16="http://schemas.microsoft.com/office/drawing/2014/main" id="{A4FAED7D-A04B-2934-76B1-1385E4D9AE39}"/>
              </a:ext>
            </a:extLst>
          </p:cNvPr>
          <p:cNvPicPr>
            <a:picLocks noChangeAspect="1"/>
          </p:cNvPicPr>
          <p:nvPr/>
        </p:nvPicPr>
        <p:blipFill>
          <a:blip r:embed="rId5"/>
          <a:stretch>
            <a:fillRect/>
          </a:stretch>
        </p:blipFill>
        <p:spPr>
          <a:xfrm>
            <a:off x="6298452" y="4370889"/>
            <a:ext cx="988883" cy="684354"/>
          </a:xfrm>
          <a:prstGeom prst="rect">
            <a:avLst/>
          </a:prstGeom>
        </p:spPr>
      </p:pic>
      <p:pic>
        <p:nvPicPr>
          <p:cNvPr id="2" name="Picture 1">
            <a:extLst>
              <a:ext uri="{FF2B5EF4-FFF2-40B4-BE49-F238E27FC236}">
                <a16:creationId xmlns:a16="http://schemas.microsoft.com/office/drawing/2014/main" id="{FDE3B7F6-9004-0884-718E-287B51A97152}"/>
              </a:ext>
            </a:extLst>
          </p:cNvPr>
          <p:cNvPicPr>
            <a:picLocks noChangeAspect="1"/>
          </p:cNvPicPr>
          <p:nvPr/>
        </p:nvPicPr>
        <p:blipFill>
          <a:blip r:embed="rId6"/>
          <a:stretch>
            <a:fillRect/>
          </a:stretch>
        </p:blipFill>
        <p:spPr>
          <a:xfrm>
            <a:off x="5177601" y="2067790"/>
            <a:ext cx="1365745" cy="768928"/>
          </a:xfrm>
          <a:prstGeom prst="rect">
            <a:avLst/>
          </a:prstGeom>
        </p:spPr>
      </p:pic>
      <p:pic>
        <p:nvPicPr>
          <p:cNvPr id="5" name="Picture 4">
            <a:extLst>
              <a:ext uri="{FF2B5EF4-FFF2-40B4-BE49-F238E27FC236}">
                <a16:creationId xmlns:a16="http://schemas.microsoft.com/office/drawing/2014/main" id="{B13C41E9-B7D3-6DCB-238E-4F14C7F7823D}"/>
              </a:ext>
            </a:extLst>
          </p:cNvPr>
          <p:cNvPicPr>
            <a:picLocks noChangeAspect="1"/>
          </p:cNvPicPr>
          <p:nvPr/>
        </p:nvPicPr>
        <p:blipFill>
          <a:blip r:embed="rId7"/>
          <a:stretch>
            <a:fillRect/>
          </a:stretch>
        </p:blipFill>
        <p:spPr>
          <a:xfrm>
            <a:off x="6212381" y="2454186"/>
            <a:ext cx="1471749" cy="852056"/>
          </a:xfrm>
          <a:prstGeom prst="rect">
            <a:avLst/>
          </a:prstGeom>
        </p:spPr>
      </p:pic>
      <p:pic>
        <p:nvPicPr>
          <p:cNvPr id="8" name="Picture 7">
            <a:extLst>
              <a:ext uri="{FF2B5EF4-FFF2-40B4-BE49-F238E27FC236}">
                <a16:creationId xmlns:a16="http://schemas.microsoft.com/office/drawing/2014/main" id="{BE626C1B-D9E9-E8F9-8E6F-643EA4FF2661}"/>
              </a:ext>
            </a:extLst>
          </p:cNvPr>
          <p:cNvPicPr>
            <a:picLocks noChangeAspect="1"/>
          </p:cNvPicPr>
          <p:nvPr/>
        </p:nvPicPr>
        <p:blipFill>
          <a:blip r:embed="rId8"/>
          <a:stretch>
            <a:fillRect/>
          </a:stretch>
        </p:blipFill>
        <p:spPr>
          <a:xfrm>
            <a:off x="7138554" y="1817309"/>
            <a:ext cx="1309255" cy="755903"/>
          </a:xfrm>
          <a:prstGeom prst="rect">
            <a:avLst/>
          </a:prstGeom>
        </p:spPr>
      </p:pic>
      <p:pic>
        <p:nvPicPr>
          <p:cNvPr id="6" name="Picture 5">
            <a:extLst>
              <a:ext uri="{FF2B5EF4-FFF2-40B4-BE49-F238E27FC236}">
                <a16:creationId xmlns:a16="http://schemas.microsoft.com/office/drawing/2014/main" id="{EDC4BF0A-FD05-0028-CF23-36F2700DCA7F}"/>
              </a:ext>
            </a:extLst>
          </p:cNvPr>
          <p:cNvPicPr>
            <a:picLocks noChangeAspect="1"/>
          </p:cNvPicPr>
          <p:nvPr/>
        </p:nvPicPr>
        <p:blipFill>
          <a:blip r:embed="rId9"/>
          <a:stretch>
            <a:fillRect/>
          </a:stretch>
        </p:blipFill>
        <p:spPr>
          <a:xfrm>
            <a:off x="5673574" y="3437872"/>
            <a:ext cx="1466850" cy="819150"/>
          </a:xfrm>
          <a:prstGeom prst="rect">
            <a:avLst/>
          </a:prstGeom>
        </p:spPr>
      </p:pic>
    </p:spTree>
    <p:extLst>
      <p:ext uri="{BB962C8B-B14F-4D97-AF65-F5344CB8AC3E}">
        <p14:creationId xmlns:p14="http://schemas.microsoft.com/office/powerpoint/2010/main" val="348849290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Presentatie2 kopie">
  <a:themeElements>
    <a:clrScheme name="Erasmus Corporate 2020">
      <a:dk1>
        <a:srgbClr val="002328"/>
      </a:dk1>
      <a:lt1>
        <a:sysClr val="window" lastClr="FFFFFF"/>
      </a:lt1>
      <a:dk2>
        <a:srgbClr val="0C8066"/>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asmus-corporate-nl-eng.1_0.pptx" id="{81FB2FF7-7A36-4370-92B3-73C2FB808BB7}" vid="{7EC3989A-2E2D-47E0-9E03-54ECA23CFB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B7EB90B2989441A40EBDDB1B28625A" ma:contentTypeVersion="6" ma:contentTypeDescription="Create a new document." ma:contentTypeScope="" ma:versionID="f6ca9365d10829a6d175b3f7cf7513cc">
  <xsd:schema xmlns:xsd="http://www.w3.org/2001/XMLSchema" xmlns:xs="http://www.w3.org/2001/XMLSchema" xmlns:p="http://schemas.microsoft.com/office/2006/metadata/properties" xmlns:ns2="e8b047fb-1533-44ce-8ddb-c2e517b73b1d" xmlns:ns3="c0070412-fe25-4d72-9d4e-950ca437ca31" targetNamespace="http://schemas.microsoft.com/office/2006/metadata/properties" ma:root="true" ma:fieldsID="6e813193bbff8e0a3a29897cb109def1" ns2:_="" ns3:_="">
    <xsd:import namespace="e8b047fb-1533-44ce-8ddb-c2e517b73b1d"/>
    <xsd:import namespace="c0070412-fe25-4d72-9d4e-950ca437ca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047fb-1533-44ce-8ddb-c2e517b73b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070412-fe25-4d72-9d4e-950ca437ca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0C0E3-E6CA-4DE8-95F1-ACC27C04A4A2}">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49FACC2E-9451-4B48-83FC-6CE9BEB55FF1}">
  <ds:schemaRefs>
    <ds:schemaRef ds:uri="http://schemas.microsoft.com/sharepoint/v3/contenttype/forms"/>
  </ds:schemaRefs>
</ds:datastoreItem>
</file>

<file path=customXml/itemProps3.xml><?xml version="1.0" encoding="utf-8"?>
<ds:datastoreItem xmlns:ds="http://schemas.openxmlformats.org/officeDocument/2006/customXml" ds:itemID="{68D2FBC7-7631-4D02-A3CC-F9E9F1B52E98}">
  <ds:schemaRefs>
    <ds:schemaRef ds:uri="c0070412-fe25-4d72-9d4e-950ca437ca31"/>
    <ds:schemaRef ds:uri="e8b047fb-1533-44ce-8ddb-c2e517b73b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EUR powerpoint_template_16-9</Template>
  <Application>Microsoft Office PowerPoint</Application>
  <PresentationFormat>On-screen Show (16:9)</PresentationFormat>
  <Slides>32</Slides>
  <Notes>20</Notes>
  <HiddenSlides>1</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Presentatie2 kopie</vt:lpstr>
      <vt:lpstr>PowerPoint Presentation</vt:lpstr>
      <vt:lpstr>Ethics in  Transformative Research</vt:lpstr>
      <vt:lpstr>Who is in  the room?</vt:lpstr>
      <vt:lpstr>Ethics in Transformative Research Workshop</vt:lpstr>
      <vt:lpstr>Ethics</vt:lpstr>
      <vt:lpstr>PowerPoint Presentation</vt:lpstr>
      <vt:lpstr>PowerPoint Presentation</vt:lpstr>
      <vt:lpstr>PowerPoint Presentation</vt:lpstr>
      <vt:lpstr>Dilemmas in  Transformative Research Roleplay</vt:lpstr>
      <vt:lpstr>PowerPoint Presentation</vt:lpstr>
      <vt:lpstr>PowerPoint Presentation</vt:lpstr>
      <vt:lpstr>PowerPoint Presentation</vt:lpstr>
      <vt:lpstr>PowerPoint Presentation</vt:lpstr>
      <vt:lpstr>Ethics in Transformative Research</vt:lpstr>
      <vt:lpstr>Additional Resources: </vt:lpstr>
      <vt:lpstr>PowerPoint Presentation</vt:lpstr>
      <vt:lpstr>Possible Transformative Research Dilemmas to Use in Workshop if no dilemmas are shared. </vt:lpstr>
      <vt:lpstr>Possible Transformative Research Dilemmas to Use in Workshop if no dilemmas are shared.</vt:lpstr>
      <vt:lpstr>How can you address ethical dilemmas in transformative research? </vt:lpstr>
      <vt:lpstr>PowerPoint Presentation</vt:lpstr>
      <vt:lpstr>VIRTUE  ETHICS</vt:lpstr>
      <vt:lpstr>PowerPoint Presentation</vt:lpstr>
      <vt:lpstr>DUTY-BASED ETHICS</vt:lpstr>
      <vt:lpstr>PowerPoint Presentation</vt:lpstr>
      <vt:lpstr>UTILITARIANISM</vt:lpstr>
      <vt:lpstr>PowerPoint Presentation</vt:lpstr>
      <vt:lpstr>CARE ETHICS</vt:lpstr>
      <vt:lpstr>PowerPoint Presentation</vt:lpstr>
      <vt:lpstr>UBUNTU ETHICS</vt:lpstr>
      <vt:lpstr>PowerPoint Presentation</vt:lpstr>
      <vt:lpstr>PRAGMATISM</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  ETHICS</dc:title>
  <dc:subject/>
  <dc:creator>Emma Tram</dc:creator>
  <cp:keywords/>
  <dc:description>Corporate presentatie - versie 2 - augustus 2020_x000d_Ontwerp: Fabrique_x000d_Sjabloon: Ton Persoon</dc:description>
  <cp:revision>50</cp:revision>
  <dcterms:created xsi:type="dcterms:W3CDTF">2024-03-19T15:18:57Z</dcterms:created>
  <dcterms:modified xsi:type="dcterms:W3CDTF">2024-06-24T18:34:12Z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2024-03-19T15:59:27Z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b3e8381f-b84e-45a0-b6a4-b66a313374cc</vt:lpwstr>
  </property>
  <property fmtid="{D5CDD505-2E9C-101B-9397-08002B2CF9AE}" pid="8" name="MSIP_Label_8772ba27-cab8-4042-a351-a31f6e4eacdc_ContentBits">
    <vt:lpwstr>0</vt:lpwstr>
  </property>
  <property fmtid="{D5CDD505-2E9C-101B-9397-08002B2CF9AE}" pid="9" name="ContentTypeId">
    <vt:lpwstr>0x010100BEB7EB90B2989441A40EBDDB1B28625A</vt:lpwstr>
  </property>
</Properties>
</file>