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4" r:id="rId4"/>
    <p:sldId id="265" r:id="rId5"/>
    <p:sldId id="273" r:id="rId6"/>
    <p:sldId id="274" r:id="rId7"/>
    <p:sldId id="262" r:id="rId8"/>
    <p:sldId id="266" r:id="rId9"/>
    <p:sldId id="267" r:id="rId10"/>
    <p:sldId id="269" r:id="rId11"/>
    <p:sldId id="270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0E39AC-EEBD-41A0-AE38-83CCCE5B4145}">
          <p14:sldIdLst>
            <p14:sldId id="258"/>
            <p14:sldId id="260"/>
            <p14:sldId id="264"/>
            <p14:sldId id="265"/>
            <p14:sldId id="273"/>
            <p14:sldId id="274"/>
            <p14:sldId id="262"/>
            <p14:sldId id="266"/>
            <p14:sldId id="267"/>
            <p14:sldId id="269"/>
            <p14:sldId id="270"/>
            <p14:sldId id="271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8928" autoAdjust="0"/>
  </p:normalViewPr>
  <p:slideViewPr>
    <p:cSldViewPr snapToGrid="0">
      <p:cViewPr varScale="1">
        <p:scale>
          <a:sx n="78" d="100"/>
          <a:sy n="78" d="100"/>
        </p:scale>
        <p:origin x="18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ert Goverts" userId="2a97a927-2e42-4c91-b5c2-c041ae686d69" providerId="ADAL" clId="{61090C80-C93C-4A1D-87AE-B914A0F2D635}"/>
    <pc:docChg chg="undo custSel modSld">
      <pc:chgData name="Robbert Goverts" userId="2a97a927-2e42-4c91-b5c2-c041ae686d69" providerId="ADAL" clId="{61090C80-C93C-4A1D-87AE-B914A0F2D635}" dt="2021-06-30T09:22:58.728" v="807" actId="20577"/>
      <pc:docMkLst>
        <pc:docMk/>
      </pc:docMkLst>
      <pc:sldChg chg="modSp mod modNotesTx">
        <pc:chgData name="Robbert Goverts" userId="2a97a927-2e42-4c91-b5c2-c041ae686d69" providerId="ADAL" clId="{61090C80-C93C-4A1D-87AE-B914A0F2D635}" dt="2021-06-30T09:00:05.658" v="71"/>
        <pc:sldMkLst>
          <pc:docMk/>
          <pc:sldMk cId="2173662233" sldId="258"/>
        </pc:sldMkLst>
        <pc:spChg chg="mod">
          <ac:chgData name="Robbert Goverts" userId="2a97a927-2e42-4c91-b5c2-c041ae686d69" providerId="ADAL" clId="{61090C80-C93C-4A1D-87AE-B914A0F2D635}" dt="2021-06-30T08:59:40.138" v="70" actId="20577"/>
          <ac:spMkLst>
            <pc:docMk/>
            <pc:sldMk cId="2173662233" sldId="258"/>
            <ac:spMk id="9" creationId="{9C73DE12-26A4-448C-B84B-FDBF30A6814A}"/>
          </ac:spMkLst>
        </pc:spChg>
      </pc:sldChg>
      <pc:sldChg chg="modSp mod">
        <pc:chgData name="Robbert Goverts" userId="2a97a927-2e42-4c91-b5c2-c041ae686d69" providerId="ADAL" clId="{61090C80-C93C-4A1D-87AE-B914A0F2D635}" dt="2021-06-30T09:03:33.749" v="85" actId="20577"/>
        <pc:sldMkLst>
          <pc:docMk/>
          <pc:sldMk cId="2807986418" sldId="259"/>
        </pc:sldMkLst>
        <pc:spChg chg="mod">
          <ac:chgData name="Robbert Goverts" userId="2a97a927-2e42-4c91-b5c2-c041ae686d69" providerId="ADAL" clId="{61090C80-C93C-4A1D-87AE-B914A0F2D635}" dt="2021-06-30T09:03:33.749" v="85" actId="20577"/>
          <ac:spMkLst>
            <pc:docMk/>
            <pc:sldMk cId="2807986418" sldId="259"/>
            <ac:spMk id="7" creationId="{A2B6B661-EDB0-464E-BA9F-3EB2C52BF18F}"/>
          </ac:spMkLst>
        </pc:spChg>
        <pc:spChg chg="mod">
          <ac:chgData name="Robbert Goverts" userId="2a97a927-2e42-4c91-b5c2-c041ae686d69" providerId="ADAL" clId="{61090C80-C93C-4A1D-87AE-B914A0F2D635}" dt="2021-06-30T09:03:25.729" v="81" actId="5793"/>
          <ac:spMkLst>
            <pc:docMk/>
            <pc:sldMk cId="2807986418" sldId="259"/>
            <ac:spMk id="9" creationId="{9C73DE12-26A4-448C-B84B-FDBF30A6814A}"/>
          </ac:spMkLst>
        </pc:spChg>
      </pc:sldChg>
      <pc:sldChg chg="modSp mod modNotesTx">
        <pc:chgData name="Robbert Goverts" userId="2a97a927-2e42-4c91-b5c2-c041ae686d69" providerId="ADAL" clId="{61090C80-C93C-4A1D-87AE-B914A0F2D635}" dt="2021-06-30T09:08:07.289" v="111" actId="20577"/>
        <pc:sldMkLst>
          <pc:docMk/>
          <pc:sldMk cId="916056893" sldId="260"/>
        </pc:sldMkLst>
        <pc:spChg chg="mod">
          <ac:chgData name="Robbert Goverts" userId="2a97a927-2e42-4c91-b5c2-c041ae686d69" providerId="ADAL" clId="{61090C80-C93C-4A1D-87AE-B914A0F2D635}" dt="2021-06-30T09:03:39.999" v="86" actId="20577"/>
          <ac:spMkLst>
            <pc:docMk/>
            <pc:sldMk cId="916056893" sldId="260"/>
            <ac:spMk id="9" creationId="{9C73DE12-26A4-448C-B84B-FDBF30A6814A}"/>
          </ac:spMkLst>
        </pc:spChg>
      </pc:sldChg>
      <pc:sldChg chg="modSp mod modNotesTx">
        <pc:chgData name="Robbert Goverts" userId="2a97a927-2e42-4c91-b5c2-c041ae686d69" providerId="ADAL" clId="{61090C80-C93C-4A1D-87AE-B914A0F2D635}" dt="2021-06-30T09:15:29.969" v="466" actId="20577"/>
        <pc:sldMkLst>
          <pc:docMk/>
          <pc:sldMk cId="2908671566" sldId="261"/>
        </pc:sldMkLst>
        <pc:spChg chg="mod">
          <ac:chgData name="Robbert Goverts" userId="2a97a927-2e42-4c91-b5c2-c041ae686d69" providerId="ADAL" clId="{61090C80-C93C-4A1D-87AE-B914A0F2D635}" dt="2021-06-30T09:10:48.559" v="332" actId="115"/>
          <ac:spMkLst>
            <pc:docMk/>
            <pc:sldMk cId="2908671566" sldId="261"/>
            <ac:spMk id="32" creationId="{0AA9F6AA-B166-4BDC-A30B-FB59E0560A26}"/>
          </ac:spMkLst>
        </pc:spChg>
        <pc:spChg chg="mod">
          <ac:chgData name="Robbert Goverts" userId="2a97a927-2e42-4c91-b5c2-c041ae686d69" providerId="ADAL" clId="{61090C80-C93C-4A1D-87AE-B914A0F2D635}" dt="2021-06-30T09:11:43.069" v="437" actId="1076"/>
          <ac:spMkLst>
            <pc:docMk/>
            <pc:sldMk cId="2908671566" sldId="261"/>
            <ac:spMk id="36" creationId="{0AD4CBA8-7A81-4966-86B1-50758ED980BD}"/>
          </ac:spMkLst>
        </pc:spChg>
        <pc:spChg chg="mod">
          <ac:chgData name="Robbert Goverts" userId="2a97a927-2e42-4c91-b5c2-c041ae686d69" providerId="ADAL" clId="{61090C80-C93C-4A1D-87AE-B914A0F2D635}" dt="2021-06-30T09:11:52.139" v="438" actId="1076"/>
          <ac:spMkLst>
            <pc:docMk/>
            <pc:sldMk cId="2908671566" sldId="261"/>
            <ac:spMk id="38" creationId="{BCF4889D-A4F7-4528-9BB0-65A945A2EE1A}"/>
          </ac:spMkLst>
        </pc:spChg>
        <pc:spChg chg="mod">
          <ac:chgData name="Robbert Goverts" userId="2a97a927-2e42-4c91-b5c2-c041ae686d69" providerId="ADAL" clId="{61090C80-C93C-4A1D-87AE-B914A0F2D635}" dt="2021-06-30T09:11:59.639" v="439" actId="1076"/>
          <ac:spMkLst>
            <pc:docMk/>
            <pc:sldMk cId="2908671566" sldId="261"/>
            <ac:spMk id="39" creationId="{ECEDB5EE-BC0E-4C79-8901-04A133E65535}"/>
          </ac:spMkLst>
        </pc:spChg>
        <pc:spChg chg="mod">
          <ac:chgData name="Robbert Goverts" userId="2a97a927-2e42-4c91-b5c2-c041ae686d69" providerId="ADAL" clId="{61090C80-C93C-4A1D-87AE-B914A0F2D635}" dt="2021-06-30T09:08:27.069" v="113" actId="20577"/>
          <ac:spMkLst>
            <pc:docMk/>
            <pc:sldMk cId="2908671566" sldId="261"/>
            <ac:spMk id="42" creationId="{6E1632CC-17CB-4DF8-9B9C-E89DC628FEDC}"/>
          </ac:spMkLst>
        </pc:spChg>
        <pc:spChg chg="mod">
          <ac:chgData name="Robbert Goverts" userId="2a97a927-2e42-4c91-b5c2-c041ae686d69" providerId="ADAL" clId="{61090C80-C93C-4A1D-87AE-B914A0F2D635}" dt="2021-06-30T09:09:07.759" v="223" actId="20577"/>
          <ac:spMkLst>
            <pc:docMk/>
            <pc:sldMk cId="2908671566" sldId="261"/>
            <ac:spMk id="43" creationId="{67376436-06D0-4DA6-87D7-E1F1DF13C5E9}"/>
          </ac:spMkLst>
        </pc:spChg>
      </pc:sldChg>
      <pc:sldChg chg="modSp mod">
        <pc:chgData name="Robbert Goverts" userId="2a97a927-2e42-4c91-b5c2-c041ae686d69" providerId="ADAL" clId="{61090C80-C93C-4A1D-87AE-B914A0F2D635}" dt="2021-06-30T09:18:07.468" v="617" actId="1076"/>
        <pc:sldMkLst>
          <pc:docMk/>
          <pc:sldMk cId="3382274161" sldId="262"/>
        </pc:sldMkLst>
        <pc:spChg chg="mod">
          <ac:chgData name="Robbert Goverts" userId="2a97a927-2e42-4c91-b5c2-c041ae686d69" providerId="ADAL" clId="{61090C80-C93C-4A1D-87AE-B914A0F2D635}" dt="2021-06-30T09:18:00.944" v="615" actId="20577"/>
          <ac:spMkLst>
            <pc:docMk/>
            <pc:sldMk cId="3382274161" sldId="262"/>
            <ac:spMk id="7" creationId="{A2B6B661-EDB0-464E-BA9F-3EB2C52BF18F}"/>
          </ac:spMkLst>
        </pc:spChg>
        <pc:spChg chg="mod">
          <ac:chgData name="Robbert Goverts" userId="2a97a927-2e42-4c91-b5c2-c041ae686d69" providerId="ADAL" clId="{61090C80-C93C-4A1D-87AE-B914A0F2D635}" dt="2021-06-30T09:16:26.229" v="467" actId="20577"/>
          <ac:spMkLst>
            <pc:docMk/>
            <pc:sldMk cId="3382274161" sldId="262"/>
            <ac:spMk id="9" creationId="{9C73DE12-26A4-448C-B84B-FDBF30A6814A}"/>
          </ac:spMkLst>
        </pc:spChg>
        <pc:picChg chg="mod">
          <ac:chgData name="Robbert Goverts" userId="2a97a927-2e42-4c91-b5c2-c041ae686d69" providerId="ADAL" clId="{61090C80-C93C-4A1D-87AE-B914A0F2D635}" dt="2021-06-30T09:17:28.226" v="561" actId="1076"/>
          <ac:picMkLst>
            <pc:docMk/>
            <pc:sldMk cId="3382274161" sldId="262"/>
            <ac:picMk id="8" creationId="{F913CAA3-08F7-4C2D-A047-C326FDD1C295}"/>
          </ac:picMkLst>
        </pc:picChg>
        <pc:picChg chg="mod">
          <ac:chgData name="Robbert Goverts" userId="2a97a927-2e42-4c91-b5c2-c041ae686d69" providerId="ADAL" clId="{61090C80-C93C-4A1D-87AE-B914A0F2D635}" dt="2021-06-30T09:18:03.279" v="616" actId="1076"/>
          <ac:picMkLst>
            <pc:docMk/>
            <pc:sldMk cId="3382274161" sldId="262"/>
            <ac:picMk id="11" creationId="{9D702EF5-1C08-49C1-91C2-3943863BE6FB}"/>
          </ac:picMkLst>
        </pc:picChg>
        <pc:picChg chg="mod">
          <ac:chgData name="Robbert Goverts" userId="2a97a927-2e42-4c91-b5c2-c041ae686d69" providerId="ADAL" clId="{61090C80-C93C-4A1D-87AE-B914A0F2D635}" dt="2021-06-30T09:18:07.468" v="617" actId="1076"/>
          <ac:picMkLst>
            <pc:docMk/>
            <pc:sldMk cId="3382274161" sldId="262"/>
            <ac:picMk id="14" creationId="{215EDCE9-CA1A-4720-8F25-383AF6DC91E0}"/>
          </ac:picMkLst>
        </pc:picChg>
      </pc:sldChg>
      <pc:sldChg chg="modSp mod modNotesTx">
        <pc:chgData name="Robbert Goverts" userId="2a97a927-2e42-4c91-b5c2-c041ae686d69" providerId="ADAL" clId="{61090C80-C93C-4A1D-87AE-B914A0F2D635}" dt="2021-06-30T09:22:58.728" v="807" actId="20577"/>
        <pc:sldMkLst>
          <pc:docMk/>
          <pc:sldMk cId="3183348000" sldId="263"/>
        </pc:sldMkLst>
        <pc:spChg chg="mod">
          <ac:chgData name="Robbert Goverts" userId="2a97a927-2e42-4c91-b5c2-c041ae686d69" providerId="ADAL" clId="{61090C80-C93C-4A1D-87AE-B914A0F2D635}" dt="2021-06-30T09:22:17.429" v="804" actId="114"/>
          <ac:spMkLst>
            <pc:docMk/>
            <pc:sldMk cId="3183348000" sldId="263"/>
            <ac:spMk id="6" creationId="{B7E45C16-941F-4820-81AB-97FC6AC4F760}"/>
          </ac:spMkLst>
        </pc:spChg>
        <pc:spChg chg="mod">
          <ac:chgData name="Robbert Goverts" userId="2a97a927-2e42-4c91-b5c2-c041ae686d69" providerId="ADAL" clId="{61090C80-C93C-4A1D-87AE-B914A0F2D635}" dt="2021-06-30T09:17:54.529" v="604" actId="20577"/>
          <ac:spMkLst>
            <pc:docMk/>
            <pc:sldMk cId="3183348000" sldId="263"/>
            <ac:spMk id="9" creationId="{9C73DE12-26A4-448C-B84B-FDBF30A6814A}"/>
          </ac:spMkLst>
        </pc:spChg>
        <pc:spChg chg="mod">
          <ac:chgData name="Robbert Goverts" userId="2a97a927-2e42-4c91-b5c2-c041ae686d69" providerId="ADAL" clId="{61090C80-C93C-4A1D-87AE-B914A0F2D635}" dt="2021-06-30T09:21:41.888" v="769" actId="20577"/>
          <ac:spMkLst>
            <pc:docMk/>
            <pc:sldMk cId="3183348000" sldId="263"/>
            <ac:spMk id="10" creationId="{4EAA560F-01BE-4C61-A6CF-5BB37EB7D133}"/>
          </ac:spMkLst>
        </pc:spChg>
      </pc:sldChg>
    </pc:docChg>
  </pc:docChgLst>
  <pc:docChgLst>
    <pc:chgData name="Robbert Goverts" userId="2a97a927-2e42-4c91-b5c2-c041ae686d69" providerId="ADAL" clId="{9E576A1F-1262-46A4-A1AF-9A8D3A3667A2}"/>
    <pc:docChg chg="modSld">
      <pc:chgData name="Robbert Goverts" userId="2a97a927-2e42-4c91-b5c2-c041ae686d69" providerId="ADAL" clId="{9E576A1F-1262-46A4-A1AF-9A8D3A3667A2}" dt="2022-06-09T10:13:30.412" v="14" actId="20577"/>
      <pc:docMkLst>
        <pc:docMk/>
      </pc:docMkLst>
      <pc:sldChg chg="modNotesTx">
        <pc:chgData name="Robbert Goverts" userId="2a97a927-2e42-4c91-b5c2-c041ae686d69" providerId="ADAL" clId="{9E576A1F-1262-46A4-A1AF-9A8D3A3667A2}" dt="2022-06-09T10:12:17.827" v="9" actId="20577"/>
        <pc:sldMkLst>
          <pc:docMk/>
          <pc:sldMk cId="916056893" sldId="260"/>
        </pc:sldMkLst>
      </pc:sldChg>
      <pc:sldChg chg="modSp mod">
        <pc:chgData name="Robbert Goverts" userId="2a97a927-2e42-4c91-b5c2-c041ae686d69" providerId="ADAL" clId="{9E576A1F-1262-46A4-A1AF-9A8D3A3667A2}" dt="2022-06-09T10:13:30.412" v="14" actId="20577"/>
        <pc:sldMkLst>
          <pc:docMk/>
          <pc:sldMk cId="3382274161" sldId="262"/>
        </pc:sldMkLst>
        <pc:spChg chg="mod">
          <ac:chgData name="Robbert Goverts" userId="2a97a927-2e42-4c91-b5c2-c041ae686d69" providerId="ADAL" clId="{9E576A1F-1262-46A4-A1AF-9A8D3A3667A2}" dt="2022-06-09T10:13:30.412" v="14" actId="20577"/>
          <ac:spMkLst>
            <pc:docMk/>
            <pc:sldMk cId="3382274161" sldId="262"/>
            <ac:spMk id="7" creationId="{A2B6B661-EDB0-464E-BA9F-3EB2C52BF18F}"/>
          </ac:spMkLst>
        </pc:spChg>
      </pc:sldChg>
    </pc:docChg>
  </pc:docChgLst>
  <pc:docChgLst>
    <pc:chgData name="Robbert Goverts" userId="2a97a927-2e42-4c91-b5c2-c041ae686d69" providerId="ADAL" clId="{C98D7677-F6B5-4FBF-BB22-24CC5124C135}"/>
    <pc:docChg chg="undo custSel addSld modSld modSection">
      <pc:chgData name="Robbert Goverts" userId="2a97a927-2e42-4c91-b5c2-c041ae686d69" providerId="ADAL" clId="{C98D7677-F6B5-4FBF-BB22-24CC5124C135}" dt="2022-06-21T10:16:21.972" v="5669" actId="20577"/>
      <pc:docMkLst>
        <pc:docMk/>
      </pc:docMkLst>
      <pc:sldChg chg="modSp mod modNotesTx">
        <pc:chgData name="Robbert Goverts" userId="2a97a927-2e42-4c91-b5c2-c041ae686d69" providerId="ADAL" clId="{C98D7677-F6B5-4FBF-BB22-24CC5124C135}" dt="2022-06-13T14:59:44.817" v="4007" actId="20577"/>
        <pc:sldMkLst>
          <pc:docMk/>
          <pc:sldMk cId="2173662233" sldId="258"/>
        </pc:sldMkLst>
        <pc:spChg chg="mod">
          <ac:chgData name="Robbert Goverts" userId="2a97a927-2e42-4c91-b5c2-c041ae686d69" providerId="ADAL" clId="{C98D7677-F6B5-4FBF-BB22-24CC5124C135}" dt="2022-06-13T11:47:21.216" v="68" actId="20577"/>
          <ac:spMkLst>
            <pc:docMk/>
            <pc:sldMk cId="2173662233" sldId="258"/>
            <ac:spMk id="9" creationId="{9C73DE12-26A4-448C-B84B-FDBF30A6814A}"/>
          </ac:spMkLst>
        </pc:spChg>
        <pc:spChg chg="mod">
          <ac:chgData name="Robbert Goverts" userId="2a97a927-2e42-4c91-b5c2-c041ae686d69" providerId="ADAL" clId="{C98D7677-F6B5-4FBF-BB22-24CC5124C135}" dt="2022-06-13T11:47:32.196" v="113" actId="20577"/>
          <ac:spMkLst>
            <pc:docMk/>
            <pc:sldMk cId="2173662233" sldId="258"/>
            <ac:spMk id="10" creationId="{F7C3B828-C2DB-4572-A828-E066E30CD4FE}"/>
          </ac:spMkLst>
        </pc:spChg>
      </pc:sldChg>
      <pc:sldChg chg="modSp mod modNotesTx">
        <pc:chgData name="Robbert Goverts" userId="2a97a927-2e42-4c91-b5c2-c041ae686d69" providerId="ADAL" clId="{C98D7677-F6B5-4FBF-BB22-24CC5124C135}" dt="2022-06-13T15:01:06.988" v="4091" actId="20577"/>
        <pc:sldMkLst>
          <pc:docMk/>
          <pc:sldMk cId="2807986418" sldId="259"/>
        </pc:sldMkLst>
        <pc:spChg chg="mod">
          <ac:chgData name="Robbert Goverts" userId="2a97a927-2e42-4c91-b5c2-c041ae686d69" providerId="ADAL" clId="{C98D7677-F6B5-4FBF-BB22-24CC5124C135}" dt="2022-06-13T15:01:06.988" v="4091" actId="20577"/>
          <ac:spMkLst>
            <pc:docMk/>
            <pc:sldMk cId="2807986418" sldId="259"/>
            <ac:spMk id="7" creationId="{A2B6B661-EDB0-464E-BA9F-3EB2C52BF18F}"/>
          </ac:spMkLst>
        </pc:spChg>
      </pc:sldChg>
      <pc:sldChg chg="delSp modSp mod modAnim modNotesTx">
        <pc:chgData name="Robbert Goverts" userId="2a97a927-2e42-4c91-b5c2-c041ae686d69" providerId="ADAL" clId="{C98D7677-F6B5-4FBF-BB22-24CC5124C135}" dt="2022-06-21T10:11:52.992" v="4730" actId="20577"/>
        <pc:sldMkLst>
          <pc:docMk/>
          <pc:sldMk cId="916056893" sldId="260"/>
        </pc:sldMkLst>
        <pc:spChg chg="mod">
          <ac:chgData name="Robbert Goverts" userId="2a97a927-2e42-4c91-b5c2-c041ae686d69" providerId="ADAL" clId="{C98D7677-F6B5-4FBF-BB22-24CC5124C135}" dt="2022-06-13T15:02:06.846" v="4101" actId="20577"/>
          <ac:spMkLst>
            <pc:docMk/>
            <pc:sldMk cId="916056893" sldId="260"/>
            <ac:spMk id="7" creationId="{A2B6B661-EDB0-464E-BA9F-3EB2C52BF18F}"/>
          </ac:spMkLst>
        </pc:spChg>
        <pc:spChg chg="mod">
          <ac:chgData name="Robbert Goverts" userId="2a97a927-2e42-4c91-b5c2-c041ae686d69" providerId="ADAL" clId="{C98D7677-F6B5-4FBF-BB22-24CC5124C135}" dt="2022-06-13T14:11:31.474" v="203" actId="5793"/>
          <ac:spMkLst>
            <pc:docMk/>
            <pc:sldMk cId="916056893" sldId="260"/>
            <ac:spMk id="9" creationId="{9C73DE12-26A4-448C-B84B-FDBF30A6814A}"/>
          </ac:spMkLst>
        </pc:spChg>
        <pc:picChg chg="del">
          <ac:chgData name="Robbert Goverts" userId="2a97a927-2e42-4c91-b5c2-c041ae686d69" providerId="ADAL" clId="{C98D7677-F6B5-4FBF-BB22-24CC5124C135}" dt="2022-06-13T14:11:36.626" v="205" actId="478"/>
          <ac:picMkLst>
            <pc:docMk/>
            <pc:sldMk cId="916056893" sldId="260"/>
            <ac:picMk id="12" creationId="{4D8252D9-C35D-493B-9472-5D31254BD3AB}"/>
          </ac:picMkLst>
        </pc:picChg>
      </pc:sldChg>
      <pc:sldChg chg="modNotesTx">
        <pc:chgData name="Robbert Goverts" userId="2a97a927-2e42-4c91-b5c2-c041ae686d69" providerId="ADAL" clId="{C98D7677-F6B5-4FBF-BB22-24CC5124C135}" dt="2022-06-13T11:45:03.268" v="4" actId="6549"/>
        <pc:sldMkLst>
          <pc:docMk/>
          <pc:sldMk cId="2908671566" sldId="261"/>
        </pc:sldMkLst>
      </pc:sldChg>
      <pc:sldChg chg="modNotesTx">
        <pc:chgData name="Robbert Goverts" userId="2a97a927-2e42-4c91-b5c2-c041ae686d69" providerId="ADAL" clId="{C98D7677-F6B5-4FBF-BB22-24CC5124C135}" dt="2022-06-13T11:45:07.922" v="5" actId="6549"/>
        <pc:sldMkLst>
          <pc:docMk/>
          <pc:sldMk cId="3183348000" sldId="263"/>
        </pc:sldMkLst>
      </pc:sldChg>
      <pc:sldChg chg="addSp delSp modSp add mod setBg modClrScheme modAnim chgLayout modNotesTx">
        <pc:chgData name="Robbert Goverts" userId="2a97a927-2e42-4c91-b5c2-c041ae686d69" providerId="ADAL" clId="{C98D7677-F6B5-4FBF-BB22-24CC5124C135}" dt="2022-06-13T15:18:51.410" v="4490" actId="115"/>
        <pc:sldMkLst>
          <pc:docMk/>
          <pc:sldMk cId="353737171" sldId="264"/>
        </pc:sldMkLst>
        <pc:spChg chg="mod">
          <ac:chgData name="Robbert Goverts" userId="2a97a927-2e42-4c91-b5c2-c041ae686d69" providerId="ADAL" clId="{C98D7677-F6B5-4FBF-BB22-24CC5124C135}" dt="2022-06-13T15:13:28.650" v="4251" actId="1076"/>
          <ac:spMkLst>
            <pc:docMk/>
            <pc:sldMk cId="353737171" sldId="264"/>
            <ac:spMk id="4" creationId="{B266DE93-2330-4E4B-8A59-7375268B7C43}"/>
          </ac:spMkLst>
        </pc:spChg>
        <pc:spChg chg="del">
          <ac:chgData name="Robbert Goverts" userId="2a97a927-2e42-4c91-b5c2-c041ae686d69" providerId="ADAL" clId="{C98D7677-F6B5-4FBF-BB22-24CC5124C135}" dt="2022-06-13T15:10:29.882" v="4152" actId="700"/>
          <ac:spMkLst>
            <pc:docMk/>
            <pc:sldMk cId="353737171" sldId="264"/>
            <ac:spMk id="5" creationId="{5158B783-3C30-405F-953D-1F3DF61008B6}"/>
          </ac:spMkLst>
        </pc:spChg>
        <pc:spChg chg="del mod">
          <ac:chgData name="Robbert Goverts" userId="2a97a927-2e42-4c91-b5c2-c041ae686d69" providerId="ADAL" clId="{C98D7677-F6B5-4FBF-BB22-24CC5124C135}" dt="2022-06-13T15:09:48.393" v="4148" actId="931"/>
          <ac:spMkLst>
            <pc:docMk/>
            <pc:sldMk cId="353737171" sldId="264"/>
            <ac:spMk id="7" creationId="{A2B6B661-EDB0-464E-BA9F-3EB2C52BF18F}"/>
          </ac:spMkLst>
        </pc:spChg>
        <pc:spChg chg="add del mod">
          <ac:chgData name="Robbert Goverts" userId="2a97a927-2e42-4c91-b5c2-c041ae686d69" providerId="ADAL" clId="{C98D7677-F6B5-4FBF-BB22-24CC5124C135}" dt="2022-06-13T15:10:29.882" v="4152" actId="700"/>
          <ac:spMkLst>
            <pc:docMk/>
            <pc:sldMk cId="353737171" sldId="264"/>
            <ac:spMk id="8" creationId="{2C7B3771-FE0F-4FAF-9BD9-27B88928AD3E}"/>
          </ac:spMkLst>
        </pc:spChg>
        <pc:spChg chg="del mod">
          <ac:chgData name="Robbert Goverts" userId="2a97a927-2e42-4c91-b5c2-c041ae686d69" providerId="ADAL" clId="{C98D7677-F6B5-4FBF-BB22-24CC5124C135}" dt="2022-06-13T15:12:59.967" v="4243" actId="478"/>
          <ac:spMkLst>
            <pc:docMk/>
            <pc:sldMk cId="353737171" sldId="264"/>
            <ac:spMk id="9" creationId="{9C73DE12-26A4-448C-B84B-FDBF30A6814A}"/>
          </ac:spMkLst>
        </pc:spChg>
        <pc:spChg chg="add del mod">
          <ac:chgData name="Robbert Goverts" userId="2a97a927-2e42-4c91-b5c2-c041ae686d69" providerId="ADAL" clId="{C98D7677-F6B5-4FBF-BB22-24CC5124C135}" dt="2022-06-13T15:13:33.758" v="4253"/>
          <ac:spMkLst>
            <pc:docMk/>
            <pc:sldMk cId="353737171" sldId="264"/>
            <ac:spMk id="12" creationId="{5C9F1C33-8F2E-4D9F-ADF4-49F662498101}"/>
          </ac:spMkLst>
        </pc:spChg>
        <pc:spChg chg="add mod">
          <ac:chgData name="Robbert Goverts" userId="2a97a927-2e42-4c91-b5c2-c041ae686d69" providerId="ADAL" clId="{C98D7677-F6B5-4FBF-BB22-24CC5124C135}" dt="2022-06-13T15:18:51.410" v="4490" actId="115"/>
          <ac:spMkLst>
            <pc:docMk/>
            <pc:sldMk cId="353737171" sldId="264"/>
            <ac:spMk id="14" creationId="{4EA82A4A-5296-4116-87DE-CB81AA6CCF2D}"/>
          </ac:spMkLst>
        </pc:spChg>
        <pc:picChg chg="add del mod">
          <ac:chgData name="Robbert Goverts" userId="2a97a927-2e42-4c91-b5c2-c041ae686d69" providerId="ADAL" clId="{C98D7677-F6B5-4FBF-BB22-24CC5124C135}" dt="2022-06-13T15:09:59.300" v="4151" actId="478"/>
          <ac:picMkLst>
            <pc:docMk/>
            <pc:sldMk cId="353737171" sldId="264"/>
            <ac:picMk id="3" creationId="{4CBE61EA-15DB-434D-A60E-BA8AB50DEE8C}"/>
          </ac:picMkLst>
        </pc:picChg>
        <pc:picChg chg="add del mod ord">
          <ac:chgData name="Robbert Goverts" userId="2a97a927-2e42-4c91-b5c2-c041ae686d69" providerId="ADAL" clId="{C98D7677-F6B5-4FBF-BB22-24CC5124C135}" dt="2022-06-13T15:11:46.875" v="4162" actId="478"/>
          <ac:picMkLst>
            <pc:docMk/>
            <pc:sldMk cId="353737171" sldId="264"/>
            <ac:picMk id="11" creationId="{E39E9D03-DA02-4A16-AF8D-D6B85690110D}"/>
          </ac:picMkLst>
        </pc:picChg>
      </pc:sldChg>
      <pc:sldChg chg="modNotesTx">
        <pc:chgData name="Robbert Goverts" userId="2a97a927-2e42-4c91-b5c2-c041ae686d69" providerId="ADAL" clId="{C98D7677-F6B5-4FBF-BB22-24CC5124C135}" dt="2022-06-21T10:16:21.972" v="5669" actId="20577"/>
        <pc:sldMkLst>
          <pc:docMk/>
          <pc:sldMk cId="2157008704" sldId="269"/>
        </pc:sldMkLst>
      </pc:sldChg>
      <pc:sldChg chg="modSp mod modNotesTx">
        <pc:chgData name="Robbert Goverts" userId="2a97a927-2e42-4c91-b5c2-c041ae686d69" providerId="ADAL" clId="{C98D7677-F6B5-4FBF-BB22-24CC5124C135}" dt="2022-06-21T10:11:26.992" v="4671" actId="20577"/>
        <pc:sldMkLst>
          <pc:docMk/>
          <pc:sldMk cId="1192831267" sldId="271"/>
        </pc:sldMkLst>
        <pc:spChg chg="mod">
          <ac:chgData name="Robbert Goverts" userId="2a97a927-2e42-4c91-b5c2-c041ae686d69" providerId="ADAL" clId="{C98D7677-F6B5-4FBF-BB22-24CC5124C135}" dt="2022-06-21T10:10:31.661" v="4505" actId="20577"/>
          <ac:spMkLst>
            <pc:docMk/>
            <pc:sldMk cId="1192831267" sldId="271"/>
            <ac:spMk id="6" creationId="{8A39A2E5-DFE1-46E7-8323-D5F9825C7C1C}"/>
          </ac:spMkLst>
        </pc:spChg>
      </pc:sldChg>
    </pc:docChg>
  </pc:docChgLst>
  <pc:docChgLst>
    <pc:chgData name="Robbert Goverts" userId="2a97a927-2e42-4c91-b5c2-c041ae686d69" providerId="ADAL" clId="{B2632FC3-7D39-441E-904D-48DAD36B9937}"/>
    <pc:docChg chg="undo redo custSel addSld delSld modSld sldOrd addSection delSection modSection">
      <pc:chgData name="Robbert Goverts" userId="2a97a927-2e42-4c91-b5c2-c041ae686d69" providerId="ADAL" clId="{B2632FC3-7D39-441E-904D-48DAD36B9937}" dt="2021-06-24T11:16:54.722" v="9518" actId="20577"/>
      <pc:docMkLst>
        <pc:docMk/>
      </pc:docMkLst>
      <pc:sldChg chg="del">
        <pc:chgData name="Robbert Goverts" userId="2a97a927-2e42-4c91-b5c2-c041ae686d69" providerId="ADAL" clId="{B2632FC3-7D39-441E-904D-48DAD36B9937}" dt="2021-06-23T09:05:32.619" v="15" actId="47"/>
        <pc:sldMkLst>
          <pc:docMk/>
          <pc:sldMk cId="2525494700" sldId="256"/>
        </pc:sldMkLst>
      </pc:sldChg>
      <pc:sldChg chg="modSp mod">
        <pc:chgData name="Robbert Goverts" userId="2a97a927-2e42-4c91-b5c2-c041ae686d69" providerId="ADAL" clId="{B2632FC3-7D39-441E-904D-48DAD36B9937}" dt="2021-06-23T13:19:46.802" v="8601" actId="113"/>
        <pc:sldMkLst>
          <pc:docMk/>
          <pc:sldMk cId="2965373214" sldId="257"/>
        </pc:sldMkLst>
        <pc:spChg chg="mod">
          <ac:chgData name="Robbert Goverts" userId="2a97a927-2e42-4c91-b5c2-c041ae686d69" providerId="ADAL" clId="{B2632FC3-7D39-441E-904D-48DAD36B9937}" dt="2021-06-23T10:13:27.647" v="1701" actId="20577"/>
          <ac:spMkLst>
            <pc:docMk/>
            <pc:sldMk cId="2965373214" sldId="257"/>
            <ac:spMk id="2" creationId="{1213BEF7-6C18-4530-A8C1-84C5F3EFFC33}"/>
          </ac:spMkLst>
        </pc:spChg>
        <pc:spChg chg="mod">
          <ac:chgData name="Robbert Goverts" userId="2a97a927-2e42-4c91-b5c2-c041ae686d69" providerId="ADAL" clId="{B2632FC3-7D39-441E-904D-48DAD36B9937}" dt="2021-06-23T13:19:46.802" v="8601" actId="113"/>
          <ac:spMkLst>
            <pc:docMk/>
            <pc:sldMk cId="2965373214" sldId="257"/>
            <ac:spMk id="3" creationId="{A404D70A-486D-4B05-8B59-B9F4066D563F}"/>
          </ac:spMkLst>
        </pc:spChg>
      </pc:sldChg>
      <pc:sldChg chg="modSp add mod ord modNotesTx">
        <pc:chgData name="Robbert Goverts" userId="2a97a927-2e42-4c91-b5c2-c041ae686d69" providerId="ADAL" clId="{B2632FC3-7D39-441E-904D-48DAD36B9937}" dt="2021-06-23T09:30:31.672" v="1462" actId="20577"/>
        <pc:sldMkLst>
          <pc:docMk/>
          <pc:sldMk cId="2173662233" sldId="258"/>
        </pc:sldMkLst>
        <pc:spChg chg="mod">
          <ac:chgData name="Robbert Goverts" userId="2a97a927-2e42-4c91-b5c2-c041ae686d69" providerId="ADAL" clId="{B2632FC3-7D39-441E-904D-48DAD36B9937}" dt="2021-06-23T09:04:53.708" v="9" actId="1076"/>
          <ac:spMkLst>
            <pc:docMk/>
            <pc:sldMk cId="2173662233" sldId="258"/>
            <ac:spMk id="4" creationId="{B266DE93-2330-4E4B-8A59-7375268B7C43}"/>
          </ac:spMkLst>
        </pc:spChg>
        <pc:spChg chg="mod">
          <ac:chgData name="Robbert Goverts" userId="2a97a927-2e42-4c91-b5c2-c041ae686d69" providerId="ADAL" clId="{B2632FC3-7D39-441E-904D-48DAD36B9937}" dt="2021-06-23T09:05:11.639" v="11" actId="1076"/>
          <ac:spMkLst>
            <pc:docMk/>
            <pc:sldMk cId="2173662233" sldId="258"/>
            <ac:spMk id="6" creationId="{174B1B54-06D3-467D-A9ED-08E845F6D5F2}"/>
          </ac:spMkLst>
        </pc:spChg>
        <pc:spChg chg="mod">
          <ac:chgData name="Robbert Goverts" userId="2a97a927-2e42-4c91-b5c2-c041ae686d69" providerId="ADAL" clId="{B2632FC3-7D39-441E-904D-48DAD36B9937}" dt="2021-06-23T09:05:27.657" v="14" actId="1076"/>
          <ac:spMkLst>
            <pc:docMk/>
            <pc:sldMk cId="2173662233" sldId="258"/>
            <ac:spMk id="8" creationId="{7E2A9610-8F4E-413E-B04E-F90A856D9D90}"/>
          </ac:spMkLst>
        </pc:spChg>
        <pc:spChg chg="mod">
          <ac:chgData name="Robbert Goverts" userId="2a97a927-2e42-4c91-b5c2-c041ae686d69" providerId="ADAL" clId="{B2632FC3-7D39-441E-904D-48DAD36B9937}" dt="2021-06-23T09:04:59.982" v="10" actId="1076"/>
          <ac:spMkLst>
            <pc:docMk/>
            <pc:sldMk cId="2173662233" sldId="258"/>
            <ac:spMk id="9" creationId="{9C73DE12-26A4-448C-B84B-FDBF30A6814A}"/>
          </ac:spMkLst>
        </pc:spChg>
        <pc:spChg chg="mod">
          <ac:chgData name="Robbert Goverts" userId="2a97a927-2e42-4c91-b5c2-c041ae686d69" providerId="ADAL" clId="{B2632FC3-7D39-441E-904D-48DAD36B9937}" dt="2021-06-23T09:05:17.480" v="12" actId="1076"/>
          <ac:spMkLst>
            <pc:docMk/>
            <pc:sldMk cId="2173662233" sldId="258"/>
            <ac:spMk id="10" creationId="{F7C3B828-C2DB-4572-A828-E066E30CD4FE}"/>
          </ac:spMkLst>
        </pc:spChg>
      </pc:sldChg>
      <pc:sldChg chg="addSp delSp modSp add mod modClrScheme chgLayout">
        <pc:chgData name="Robbert Goverts" userId="2a97a927-2e42-4c91-b5c2-c041ae686d69" providerId="ADAL" clId="{B2632FC3-7D39-441E-904D-48DAD36B9937}" dt="2021-06-23T11:05:19.368" v="1768" actId="5793"/>
        <pc:sldMkLst>
          <pc:docMk/>
          <pc:sldMk cId="2807986418" sldId="259"/>
        </pc:sldMkLst>
        <pc:spChg chg="del mod ord">
          <ac:chgData name="Robbert Goverts" userId="2a97a927-2e42-4c91-b5c2-c041ae686d69" providerId="ADAL" clId="{B2632FC3-7D39-441E-904D-48DAD36B9937}" dt="2021-06-23T09:08:02.776" v="32" actId="700"/>
          <ac:spMkLst>
            <pc:docMk/>
            <pc:sldMk cId="2807986418" sldId="259"/>
            <ac:spMk id="2" creationId="{25374025-FBF1-4D9A-B644-4EDEADF43643}"/>
          </ac:spMkLst>
        </pc:spChg>
        <pc:spChg chg="del mod ord">
          <ac:chgData name="Robbert Goverts" userId="2a97a927-2e42-4c91-b5c2-c041ae686d69" providerId="ADAL" clId="{B2632FC3-7D39-441E-904D-48DAD36B9937}" dt="2021-06-23T09:08:02.776" v="32" actId="700"/>
          <ac:spMkLst>
            <pc:docMk/>
            <pc:sldMk cId="2807986418" sldId="259"/>
            <ac:spMk id="3" creationId="{D0170BDB-4120-4617-B808-5DD7059AEF4F}"/>
          </ac:spMkLst>
        </pc:spChg>
        <pc:spChg chg="add mod ord">
          <ac:chgData name="Robbert Goverts" userId="2a97a927-2e42-4c91-b5c2-c041ae686d69" providerId="ADAL" clId="{B2632FC3-7D39-441E-904D-48DAD36B9937}" dt="2021-06-23T09:08:02.776" v="32" actId="700"/>
          <ac:spMkLst>
            <pc:docMk/>
            <pc:sldMk cId="2807986418" sldId="259"/>
            <ac:spMk id="5" creationId="{5158B783-3C30-405F-953D-1F3DF61008B6}"/>
          </ac:spMkLst>
        </pc:spChg>
        <pc:spChg chg="del">
          <ac:chgData name="Robbert Goverts" userId="2a97a927-2e42-4c91-b5c2-c041ae686d69" providerId="ADAL" clId="{B2632FC3-7D39-441E-904D-48DAD36B9937}" dt="2021-06-23T09:06:46.763" v="17" actId="478"/>
          <ac:spMkLst>
            <pc:docMk/>
            <pc:sldMk cId="2807986418" sldId="259"/>
            <ac:spMk id="6" creationId="{174B1B54-06D3-467D-A9ED-08E845F6D5F2}"/>
          </ac:spMkLst>
        </pc:spChg>
        <pc:spChg chg="add mod ord">
          <ac:chgData name="Robbert Goverts" userId="2a97a927-2e42-4c91-b5c2-c041ae686d69" providerId="ADAL" clId="{B2632FC3-7D39-441E-904D-48DAD36B9937}" dt="2021-06-23T11:05:19.368" v="1768" actId="5793"/>
          <ac:spMkLst>
            <pc:docMk/>
            <pc:sldMk cId="2807986418" sldId="259"/>
            <ac:spMk id="7" creationId="{A2B6B661-EDB0-464E-BA9F-3EB2C52BF18F}"/>
          </ac:spMkLst>
        </pc:spChg>
        <pc:spChg chg="del">
          <ac:chgData name="Robbert Goverts" userId="2a97a927-2e42-4c91-b5c2-c041ae686d69" providerId="ADAL" clId="{B2632FC3-7D39-441E-904D-48DAD36B9937}" dt="2021-06-23T09:06:54.675" v="22" actId="478"/>
          <ac:spMkLst>
            <pc:docMk/>
            <pc:sldMk cId="2807986418" sldId="259"/>
            <ac:spMk id="8" creationId="{7E2A9610-8F4E-413E-B04E-F90A856D9D90}"/>
          </ac:spMkLst>
        </pc:spChg>
        <pc:spChg chg="mod">
          <ac:chgData name="Robbert Goverts" userId="2a97a927-2e42-4c91-b5c2-c041ae686d69" providerId="ADAL" clId="{B2632FC3-7D39-441E-904D-48DAD36B9937}" dt="2021-06-23T09:07:32.448" v="31" actId="1076"/>
          <ac:spMkLst>
            <pc:docMk/>
            <pc:sldMk cId="2807986418" sldId="259"/>
            <ac:spMk id="9" creationId="{9C73DE12-26A4-448C-B84B-FDBF30A6814A}"/>
          </ac:spMkLst>
        </pc:spChg>
        <pc:spChg chg="del mod">
          <ac:chgData name="Robbert Goverts" userId="2a97a927-2e42-4c91-b5c2-c041ae686d69" providerId="ADAL" clId="{B2632FC3-7D39-441E-904D-48DAD36B9937}" dt="2021-06-23T09:06:50.028" v="19" actId="478"/>
          <ac:spMkLst>
            <pc:docMk/>
            <pc:sldMk cId="2807986418" sldId="259"/>
            <ac:spMk id="10" creationId="{F7C3B828-C2DB-4572-A828-E066E30CD4FE}"/>
          </ac:spMkLst>
        </pc:spChg>
        <pc:spChg chg="del mod">
          <ac:chgData name="Robbert Goverts" userId="2a97a927-2e42-4c91-b5c2-c041ae686d69" providerId="ADAL" clId="{B2632FC3-7D39-441E-904D-48DAD36B9937}" dt="2021-06-23T09:06:53.266" v="21" actId="478"/>
          <ac:spMkLst>
            <pc:docMk/>
            <pc:sldMk cId="2807986418" sldId="259"/>
            <ac:spMk id="12" creationId="{B70EB23C-EF33-411B-BD3F-34F43D7A0D68}"/>
          </ac:spMkLst>
        </pc:spChg>
        <pc:picChg chg="del">
          <ac:chgData name="Robbert Goverts" userId="2a97a927-2e42-4c91-b5c2-c041ae686d69" providerId="ADAL" clId="{B2632FC3-7D39-441E-904D-48DAD36B9937}" dt="2021-06-23T09:06:58.361" v="23" actId="478"/>
          <ac:picMkLst>
            <pc:docMk/>
            <pc:sldMk cId="2807986418" sldId="259"/>
            <ac:picMk id="16" creationId="{783EE59D-241E-4BE9-B9A1-D4599E1BE901}"/>
          </ac:picMkLst>
        </pc:picChg>
      </pc:sldChg>
      <pc:sldChg chg="addSp delSp modSp add mod modNotesTx">
        <pc:chgData name="Robbert Goverts" userId="2a97a927-2e42-4c91-b5c2-c041ae686d69" providerId="ADAL" clId="{B2632FC3-7D39-441E-904D-48DAD36B9937}" dt="2021-06-23T11:20:50.729" v="3744" actId="20577"/>
        <pc:sldMkLst>
          <pc:docMk/>
          <pc:sldMk cId="916056893" sldId="260"/>
        </pc:sldMkLst>
        <pc:spChg chg="add del mod">
          <ac:chgData name="Robbert Goverts" userId="2a97a927-2e42-4c91-b5c2-c041ae686d69" providerId="ADAL" clId="{B2632FC3-7D39-441E-904D-48DAD36B9937}" dt="2021-06-23T09:11:26.963" v="102" actId="478"/>
          <ac:spMkLst>
            <pc:docMk/>
            <pc:sldMk cId="916056893" sldId="260"/>
            <ac:spMk id="2" creationId="{374992F4-3A34-4561-BDD2-AD4E72093D49}"/>
          </ac:spMkLst>
        </pc:spChg>
        <pc:spChg chg="mod">
          <ac:chgData name="Robbert Goverts" userId="2a97a927-2e42-4c91-b5c2-c041ae686d69" providerId="ADAL" clId="{B2632FC3-7D39-441E-904D-48DAD36B9937}" dt="2021-06-23T09:21:43.427" v="393" actId="20577"/>
          <ac:spMkLst>
            <pc:docMk/>
            <pc:sldMk cId="916056893" sldId="260"/>
            <ac:spMk id="7" creationId="{A2B6B661-EDB0-464E-BA9F-3EB2C52BF18F}"/>
          </ac:spMkLst>
        </pc:spChg>
        <pc:spChg chg="mod">
          <ac:chgData name="Robbert Goverts" userId="2a97a927-2e42-4c91-b5c2-c041ae686d69" providerId="ADAL" clId="{B2632FC3-7D39-441E-904D-48DAD36B9937}" dt="2021-06-23T09:10:03.546" v="99" actId="20577"/>
          <ac:spMkLst>
            <pc:docMk/>
            <pc:sldMk cId="916056893" sldId="260"/>
            <ac:spMk id="9" creationId="{9C73DE12-26A4-448C-B84B-FDBF30A6814A}"/>
          </ac:spMkLst>
        </pc:spChg>
        <pc:spChg chg="add del mod">
          <ac:chgData name="Robbert Goverts" userId="2a97a927-2e42-4c91-b5c2-c041ae686d69" providerId="ADAL" clId="{B2632FC3-7D39-441E-904D-48DAD36B9937}" dt="2021-06-23T09:12:15.841" v="110" actId="11529"/>
          <ac:spMkLst>
            <pc:docMk/>
            <pc:sldMk cId="916056893" sldId="260"/>
            <ac:spMk id="10" creationId="{AE2A0FB2-7A44-4ED1-B207-A46542876D07}"/>
          </ac:spMkLst>
        </pc:spChg>
        <pc:picChg chg="add mod ord">
          <ac:chgData name="Robbert Goverts" userId="2a97a927-2e42-4c91-b5c2-c041ae686d69" providerId="ADAL" clId="{B2632FC3-7D39-441E-904D-48DAD36B9937}" dt="2021-06-23T11:17:04.407" v="3150" actId="14100"/>
          <ac:picMkLst>
            <pc:docMk/>
            <pc:sldMk cId="916056893" sldId="260"/>
            <ac:picMk id="12" creationId="{4D8252D9-C35D-493B-9472-5D31254BD3AB}"/>
          </ac:picMkLst>
        </pc:picChg>
        <pc:cxnChg chg="add del mod">
          <ac:chgData name="Robbert Goverts" userId="2a97a927-2e42-4c91-b5c2-c041ae686d69" providerId="ADAL" clId="{B2632FC3-7D39-441E-904D-48DAD36B9937}" dt="2021-06-23T09:11:55.716" v="106" actId="11529"/>
          <ac:cxnSpMkLst>
            <pc:docMk/>
            <pc:sldMk cId="916056893" sldId="260"/>
            <ac:cxnSpMk id="6" creationId="{3E36AD60-FC52-4A59-BC34-F18A0F91D05D}"/>
          </ac:cxnSpMkLst>
        </pc:cxnChg>
      </pc:sldChg>
      <pc:sldChg chg="addSp delSp modSp new mod modAnim modNotesTx">
        <pc:chgData name="Robbert Goverts" userId="2a97a927-2e42-4c91-b5c2-c041ae686d69" providerId="ADAL" clId="{B2632FC3-7D39-441E-904D-48DAD36B9937}" dt="2021-06-23T13:00:39.780" v="7998"/>
        <pc:sldMkLst>
          <pc:docMk/>
          <pc:sldMk cId="2908671566" sldId="261"/>
        </pc:sldMkLst>
        <pc:spChg chg="add del">
          <ac:chgData name="Robbert Goverts" userId="2a97a927-2e42-4c91-b5c2-c041ae686d69" providerId="ADAL" clId="{B2632FC3-7D39-441E-904D-48DAD36B9937}" dt="2021-06-23T11:59:50.027" v="3776" actId="11529"/>
          <ac:spMkLst>
            <pc:docMk/>
            <pc:sldMk cId="2908671566" sldId="261"/>
            <ac:spMk id="20" creationId="{9722ABD4-BB72-4636-9F5E-EEAD18E42A98}"/>
          </ac:spMkLst>
        </pc:spChg>
        <pc:spChg chg="add mod">
          <ac:chgData name="Robbert Goverts" userId="2a97a927-2e42-4c91-b5c2-c041ae686d69" providerId="ADAL" clId="{B2632FC3-7D39-441E-904D-48DAD36B9937}" dt="2021-06-23T12:07:48.737" v="4061" actId="20577"/>
          <ac:spMkLst>
            <pc:docMk/>
            <pc:sldMk cId="2908671566" sldId="261"/>
            <ac:spMk id="32" creationId="{0AA9F6AA-B166-4BDC-A30B-FB59E0560A26}"/>
          </ac:spMkLst>
        </pc:spChg>
        <pc:spChg chg="add del mod">
          <ac:chgData name="Robbert Goverts" userId="2a97a927-2e42-4c91-b5c2-c041ae686d69" providerId="ADAL" clId="{B2632FC3-7D39-441E-904D-48DAD36B9937}" dt="2021-06-23T12:06:15.034" v="3871" actId="478"/>
          <ac:spMkLst>
            <pc:docMk/>
            <pc:sldMk cId="2908671566" sldId="261"/>
            <ac:spMk id="33" creationId="{A71D7173-F4ED-41DA-877F-0C5B11A01E18}"/>
          </ac:spMkLst>
        </pc:spChg>
        <pc:spChg chg="add del mod">
          <ac:chgData name="Robbert Goverts" userId="2a97a927-2e42-4c91-b5c2-c041ae686d69" providerId="ADAL" clId="{B2632FC3-7D39-441E-904D-48DAD36B9937}" dt="2021-06-23T12:06:16.920" v="3872" actId="478"/>
          <ac:spMkLst>
            <pc:docMk/>
            <pc:sldMk cId="2908671566" sldId="261"/>
            <ac:spMk id="35" creationId="{27EAA92B-80B7-4678-AF54-80724E5BD81B}"/>
          </ac:spMkLst>
        </pc:spChg>
        <pc:spChg chg="add mod">
          <ac:chgData name="Robbert Goverts" userId="2a97a927-2e42-4c91-b5c2-c041ae686d69" providerId="ADAL" clId="{B2632FC3-7D39-441E-904D-48DAD36B9937}" dt="2021-06-23T12:08:58.108" v="4102" actId="1076"/>
          <ac:spMkLst>
            <pc:docMk/>
            <pc:sldMk cId="2908671566" sldId="261"/>
            <ac:spMk id="36" creationId="{0AD4CBA8-7A81-4966-86B1-50758ED980BD}"/>
          </ac:spMkLst>
        </pc:spChg>
        <pc:spChg chg="add del mod">
          <ac:chgData name="Robbert Goverts" userId="2a97a927-2e42-4c91-b5c2-c041ae686d69" providerId="ADAL" clId="{B2632FC3-7D39-441E-904D-48DAD36B9937}" dt="2021-06-23T12:09:09.847" v="4105"/>
          <ac:spMkLst>
            <pc:docMk/>
            <pc:sldMk cId="2908671566" sldId="261"/>
            <ac:spMk id="37" creationId="{2B7E7444-7C28-4A53-9E3E-648DD5792B2A}"/>
          </ac:spMkLst>
        </pc:spChg>
        <pc:spChg chg="add mod">
          <ac:chgData name="Robbert Goverts" userId="2a97a927-2e42-4c91-b5c2-c041ae686d69" providerId="ADAL" clId="{B2632FC3-7D39-441E-904D-48DAD36B9937}" dt="2021-06-23T12:20:50.714" v="5400" actId="20577"/>
          <ac:spMkLst>
            <pc:docMk/>
            <pc:sldMk cId="2908671566" sldId="261"/>
            <ac:spMk id="38" creationId="{BCF4889D-A4F7-4528-9BB0-65A945A2EE1A}"/>
          </ac:spMkLst>
        </pc:spChg>
        <pc:spChg chg="add mod">
          <ac:chgData name="Robbert Goverts" userId="2a97a927-2e42-4c91-b5c2-c041ae686d69" providerId="ADAL" clId="{B2632FC3-7D39-441E-904D-48DAD36B9937}" dt="2021-06-23T12:12:04.535" v="4286" actId="14100"/>
          <ac:spMkLst>
            <pc:docMk/>
            <pc:sldMk cId="2908671566" sldId="261"/>
            <ac:spMk id="39" creationId="{ECEDB5EE-BC0E-4C79-8901-04A133E65535}"/>
          </ac:spMkLst>
        </pc:spChg>
        <pc:spChg chg="add del mod">
          <ac:chgData name="Robbert Goverts" userId="2a97a927-2e42-4c91-b5c2-c041ae686d69" providerId="ADAL" clId="{B2632FC3-7D39-441E-904D-48DAD36B9937}" dt="2021-06-23T12:13:09.700" v="4309" actId="478"/>
          <ac:spMkLst>
            <pc:docMk/>
            <pc:sldMk cId="2908671566" sldId="261"/>
            <ac:spMk id="40" creationId="{A5356381-2CEC-43B2-86DC-EA54749C780B}"/>
          </ac:spMkLst>
        </pc:spChg>
        <pc:spChg chg="add mod">
          <ac:chgData name="Robbert Goverts" userId="2a97a927-2e42-4c91-b5c2-c041ae686d69" providerId="ADAL" clId="{B2632FC3-7D39-441E-904D-48DAD36B9937}" dt="2021-06-23T12:13:16.384" v="4310"/>
          <ac:spMkLst>
            <pc:docMk/>
            <pc:sldMk cId="2908671566" sldId="261"/>
            <ac:spMk id="41" creationId="{063423EC-A45A-42C8-A16D-0FB12DBA58A6}"/>
          </ac:spMkLst>
        </pc:spChg>
        <pc:spChg chg="add mod">
          <ac:chgData name="Robbert Goverts" userId="2a97a927-2e42-4c91-b5c2-c041ae686d69" providerId="ADAL" clId="{B2632FC3-7D39-441E-904D-48DAD36B9937}" dt="2021-06-23T12:13:29.949" v="4334" actId="20577"/>
          <ac:spMkLst>
            <pc:docMk/>
            <pc:sldMk cId="2908671566" sldId="261"/>
            <ac:spMk id="42" creationId="{6E1632CC-17CB-4DF8-9B9C-E89DC628FEDC}"/>
          </ac:spMkLst>
        </pc:spChg>
        <pc:spChg chg="add mod">
          <ac:chgData name="Robbert Goverts" userId="2a97a927-2e42-4c91-b5c2-c041ae686d69" providerId="ADAL" clId="{B2632FC3-7D39-441E-904D-48DAD36B9937}" dt="2021-06-23T13:00:32.373" v="7997" actId="20577"/>
          <ac:spMkLst>
            <pc:docMk/>
            <pc:sldMk cId="2908671566" sldId="261"/>
            <ac:spMk id="43" creationId="{67376436-06D0-4DA6-87D7-E1F1DF13C5E9}"/>
          </ac:spMkLst>
        </pc:sp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3" creationId="{1716F286-B461-4D61-812A-C6BF45BB8B41}"/>
          </ac:picMkLst>
        </pc:pic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5" creationId="{6C4E2556-E6F4-45C1-9EF3-DE45C24E64B1}"/>
          </ac:picMkLst>
        </pc:pic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7" creationId="{8A9F62EA-5475-4C6E-9A1B-97E77D0E4CDB}"/>
          </ac:picMkLst>
        </pc:pic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9" creationId="{23895FD8-FC34-485A-87E2-86F11AF35A73}"/>
          </ac:picMkLst>
        </pc:pic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11" creationId="{853F0B4F-9B1D-47C5-B1E8-BF594996CA22}"/>
          </ac:picMkLst>
        </pc:picChg>
        <pc:picChg chg="add del mod">
          <ac:chgData name="Robbert Goverts" userId="2a97a927-2e42-4c91-b5c2-c041ae686d69" providerId="ADAL" clId="{B2632FC3-7D39-441E-904D-48DAD36B9937}" dt="2021-06-23T11:57:54.878" v="3762" actId="478"/>
          <ac:picMkLst>
            <pc:docMk/>
            <pc:sldMk cId="2908671566" sldId="261"/>
            <ac:picMk id="13" creationId="{AB79703E-2653-4946-82E0-E2E611960445}"/>
          </ac:picMkLst>
        </pc:picChg>
        <pc:picChg chg="add mod">
          <ac:chgData name="Robbert Goverts" userId="2a97a927-2e42-4c91-b5c2-c041ae686d69" providerId="ADAL" clId="{B2632FC3-7D39-441E-904D-48DAD36B9937}" dt="2021-06-23T12:07:57.370" v="4062" actId="1076"/>
          <ac:picMkLst>
            <pc:docMk/>
            <pc:sldMk cId="2908671566" sldId="261"/>
            <ac:picMk id="14" creationId="{AFF6D0C4-C258-4FCE-B0D1-F73807C09BA8}"/>
          </ac:picMkLst>
        </pc:picChg>
        <pc:picChg chg="add mod">
          <ac:chgData name="Robbert Goverts" userId="2a97a927-2e42-4c91-b5c2-c041ae686d69" providerId="ADAL" clId="{B2632FC3-7D39-441E-904D-48DAD36B9937}" dt="2021-06-23T12:03:09.384" v="3820" actId="1076"/>
          <ac:picMkLst>
            <pc:docMk/>
            <pc:sldMk cId="2908671566" sldId="261"/>
            <ac:picMk id="15" creationId="{BC31E542-BFB7-491F-8C57-6F1765281291}"/>
          </ac:picMkLst>
        </pc:picChg>
        <pc:picChg chg="add mod">
          <ac:chgData name="Robbert Goverts" userId="2a97a927-2e42-4c91-b5c2-c041ae686d69" providerId="ADAL" clId="{B2632FC3-7D39-441E-904D-48DAD36B9937}" dt="2021-06-23T12:03:01.367" v="3819" actId="1076"/>
          <ac:picMkLst>
            <pc:docMk/>
            <pc:sldMk cId="2908671566" sldId="261"/>
            <ac:picMk id="16" creationId="{7AF71AEC-F54F-4ADC-B7CA-3F926009F338}"/>
          </ac:picMkLst>
        </pc:picChg>
        <pc:picChg chg="add mod">
          <ac:chgData name="Robbert Goverts" userId="2a97a927-2e42-4c91-b5c2-c041ae686d69" providerId="ADAL" clId="{B2632FC3-7D39-441E-904D-48DAD36B9937}" dt="2021-06-23T12:02:47.589" v="3817" actId="1076"/>
          <ac:picMkLst>
            <pc:docMk/>
            <pc:sldMk cId="2908671566" sldId="261"/>
            <ac:picMk id="17" creationId="{70D200DC-B451-4870-AE77-AEC1552975B3}"/>
          </ac:picMkLst>
        </pc:picChg>
        <pc:picChg chg="add mod">
          <ac:chgData name="Robbert Goverts" userId="2a97a927-2e42-4c91-b5c2-c041ae686d69" providerId="ADAL" clId="{B2632FC3-7D39-441E-904D-48DAD36B9937}" dt="2021-06-23T12:08:00.206" v="4063" actId="1076"/>
          <ac:picMkLst>
            <pc:docMk/>
            <pc:sldMk cId="2908671566" sldId="261"/>
            <ac:picMk id="18" creationId="{74D1C80F-E33B-4443-B264-6097FDFC6C40}"/>
          </ac:picMkLst>
        </pc:picChg>
        <pc:picChg chg="add del mod">
          <ac:chgData name="Robbert Goverts" userId="2a97a927-2e42-4c91-b5c2-c041ae686d69" providerId="ADAL" clId="{B2632FC3-7D39-441E-904D-48DAD36B9937}" dt="2021-06-23T11:58:49.189" v="3772" actId="478"/>
          <ac:picMkLst>
            <pc:docMk/>
            <pc:sldMk cId="2908671566" sldId="261"/>
            <ac:picMk id="19" creationId="{D18D1777-02EA-4D4E-9548-9A5387EC1BB4}"/>
          </ac:picMkLst>
        </pc:picChg>
        <pc:cxnChg chg="add del mod">
          <ac:chgData name="Robbert Goverts" userId="2a97a927-2e42-4c91-b5c2-c041ae686d69" providerId="ADAL" clId="{B2632FC3-7D39-441E-904D-48DAD36B9937}" dt="2021-06-23T12:01:46.116" v="3810" actId="11529"/>
          <ac:cxnSpMkLst>
            <pc:docMk/>
            <pc:sldMk cId="2908671566" sldId="261"/>
            <ac:cxnSpMk id="22" creationId="{1C8393AA-46FA-4942-BA04-24B15ECA33C8}"/>
          </ac:cxnSpMkLst>
        </pc:cxnChg>
        <pc:cxnChg chg="add del mod">
          <ac:chgData name="Robbert Goverts" userId="2a97a927-2e42-4c91-b5c2-c041ae686d69" providerId="ADAL" clId="{B2632FC3-7D39-441E-904D-48DAD36B9937}" dt="2021-06-23T12:01:42.368" v="3802"/>
          <ac:cxnSpMkLst>
            <pc:docMk/>
            <pc:sldMk cId="2908671566" sldId="261"/>
            <ac:cxnSpMk id="25" creationId="{CA27787C-ACD2-4CB8-88F8-EDA4E6E8187E}"/>
          </ac:cxnSpMkLst>
        </pc:cxnChg>
        <pc:cxnChg chg="add del mod">
          <ac:chgData name="Robbert Goverts" userId="2a97a927-2e42-4c91-b5c2-c041ae686d69" providerId="ADAL" clId="{B2632FC3-7D39-441E-904D-48DAD36B9937}" dt="2021-06-23T12:01:40.531" v="3797"/>
          <ac:cxnSpMkLst>
            <pc:docMk/>
            <pc:sldMk cId="2908671566" sldId="261"/>
            <ac:cxnSpMk id="29" creationId="{E0AD981E-D00C-4095-99A6-EA89A0DB642F}"/>
          </ac:cxnSpMkLst>
        </pc:cxnChg>
        <pc:cxnChg chg="add del mod">
          <ac:chgData name="Robbert Goverts" userId="2a97a927-2e42-4c91-b5c2-c041ae686d69" providerId="ADAL" clId="{B2632FC3-7D39-441E-904D-48DAD36B9937}" dt="2021-06-23T12:05:41.366" v="3858"/>
          <ac:cxnSpMkLst>
            <pc:docMk/>
            <pc:sldMk cId="2908671566" sldId="261"/>
            <ac:cxnSpMk id="34" creationId="{2117692E-D422-4BE5-9707-84F63FF6761B}"/>
          </ac:cxnSpMkLst>
        </pc:cxnChg>
      </pc:sldChg>
      <pc:sldChg chg="addSp delSp modSp add mod ord modNotesTx">
        <pc:chgData name="Robbert Goverts" userId="2a97a927-2e42-4c91-b5c2-c041ae686d69" providerId="ADAL" clId="{B2632FC3-7D39-441E-904D-48DAD36B9937}" dt="2021-06-24T11:16:54.722" v="9518" actId="20577"/>
        <pc:sldMkLst>
          <pc:docMk/>
          <pc:sldMk cId="3382274161" sldId="262"/>
        </pc:sldMkLst>
        <pc:spChg chg="mod">
          <ac:chgData name="Robbert Goverts" userId="2a97a927-2e42-4c91-b5c2-c041ae686d69" providerId="ADAL" clId="{B2632FC3-7D39-441E-904D-48DAD36B9937}" dt="2021-06-24T11:16:54.722" v="9518" actId="20577"/>
          <ac:spMkLst>
            <pc:docMk/>
            <pc:sldMk cId="3382274161" sldId="262"/>
            <ac:spMk id="7" creationId="{A2B6B661-EDB0-464E-BA9F-3EB2C52BF18F}"/>
          </ac:spMkLst>
        </pc:spChg>
        <pc:spChg chg="mod">
          <ac:chgData name="Robbert Goverts" userId="2a97a927-2e42-4c91-b5c2-c041ae686d69" providerId="ADAL" clId="{B2632FC3-7D39-441E-904D-48DAD36B9937}" dt="2021-06-23T13:04:10.732" v="8029" actId="20577"/>
          <ac:spMkLst>
            <pc:docMk/>
            <pc:sldMk cId="3382274161" sldId="262"/>
            <ac:spMk id="9" creationId="{9C73DE12-26A4-448C-B84B-FDBF30A6814A}"/>
          </ac:spMkLst>
        </pc:spChg>
        <pc:picChg chg="add mod">
          <ac:chgData name="Robbert Goverts" userId="2a97a927-2e42-4c91-b5c2-c041ae686d69" providerId="ADAL" clId="{B2632FC3-7D39-441E-904D-48DAD36B9937}" dt="2021-06-23T13:11:36.491" v="8369" actId="1076"/>
          <ac:picMkLst>
            <pc:docMk/>
            <pc:sldMk cId="3382274161" sldId="262"/>
            <ac:picMk id="3" creationId="{736B93D8-4D7A-4FF2-A3A6-76BF663FDD76}"/>
          </ac:picMkLst>
        </pc:picChg>
        <pc:picChg chg="add mod">
          <ac:chgData name="Robbert Goverts" userId="2a97a927-2e42-4c91-b5c2-c041ae686d69" providerId="ADAL" clId="{B2632FC3-7D39-441E-904D-48DAD36B9937}" dt="2021-06-23T13:11:26.171" v="8367" actId="1076"/>
          <ac:picMkLst>
            <pc:docMk/>
            <pc:sldMk cId="3382274161" sldId="262"/>
            <ac:picMk id="8" creationId="{F913CAA3-08F7-4C2D-A047-C326FDD1C295}"/>
          </ac:picMkLst>
        </pc:picChg>
        <pc:picChg chg="add mod">
          <ac:chgData name="Robbert Goverts" userId="2a97a927-2e42-4c91-b5c2-c041ae686d69" providerId="ADAL" clId="{B2632FC3-7D39-441E-904D-48DAD36B9937}" dt="2021-06-23T13:11:31.843" v="8368" actId="1076"/>
          <ac:picMkLst>
            <pc:docMk/>
            <pc:sldMk cId="3382274161" sldId="262"/>
            <ac:picMk id="11" creationId="{9D702EF5-1C08-49C1-91C2-3943863BE6FB}"/>
          </ac:picMkLst>
        </pc:picChg>
        <pc:picChg chg="del">
          <ac:chgData name="Robbert Goverts" userId="2a97a927-2e42-4c91-b5c2-c041ae686d69" providerId="ADAL" clId="{B2632FC3-7D39-441E-904D-48DAD36B9937}" dt="2021-06-23T13:04:13.908" v="8030" actId="478"/>
          <ac:picMkLst>
            <pc:docMk/>
            <pc:sldMk cId="3382274161" sldId="262"/>
            <ac:picMk id="12" creationId="{4D8252D9-C35D-493B-9472-5D31254BD3AB}"/>
          </ac:picMkLst>
        </pc:picChg>
        <pc:picChg chg="add mod">
          <ac:chgData name="Robbert Goverts" userId="2a97a927-2e42-4c91-b5c2-c041ae686d69" providerId="ADAL" clId="{B2632FC3-7D39-441E-904D-48DAD36B9937}" dt="2021-06-23T13:12:08.962" v="8371" actId="1076"/>
          <ac:picMkLst>
            <pc:docMk/>
            <pc:sldMk cId="3382274161" sldId="262"/>
            <ac:picMk id="14" creationId="{215EDCE9-CA1A-4720-8F25-383AF6DC91E0}"/>
          </ac:picMkLst>
        </pc:picChg>
      </pc:sldChg>
      <pc:sldChg chg="addSp delSp modSp add mod modClrScheme chgLayout modNotesTx">
        <pc:chgData name="Robbert Goverts" userId="2a97a927-2e42-4c91-b5c2-c041ae686d69" providerId="ADAL" clId="{B2632FC3-7D39-441E-904D-48DAD36B9937}" dt="2021-06-24T11:16:41.969" v="9517" actId="20577"/>
        <pc:sldMkLst>
          <pc:docMk/>
          <pc:sldMk cId="3183348000" sldId="263"/>
        </pc:sldMkLst>
        <pc:spChg chg="add mod ord">
          <ac:chgData name="Robbert Goverts" userId="2a97a927-2e42-4c91-b5c2-c041ae686d69" providerId="ADAL" clId="{B2632FC3-7D39-441E-904D-48DAD36B9937}" dt="2021-06-24T11:05:15.085" v="8912" actId="700"/>
          <ac:spMkLst>
            <pc:docMk/>
            <pc:sldMk cId="3183348000" sldId="263"/>
            <ac:spMk id="2" creationId="{1B9087F4-B194-4150-B2EE-0175332D79C9}"/>
          </ac:spMkLst>
        </pc:spChg>
        <pc:spChg chg="del mod ord">
          <ac:chgData name="Robbert Goverts" userId="2a97a927-2e42-4c91-b5c2-c041ae686d69" providerId="ADAL" clId="{B2632FC3-7D39-441E-904D-48DAD36B9937}" dt="2021-06-24T11:05:15.085" v="8912" actId="700"/>
          <ac:spMkLst>
            <pc:docMk/>
            <pc:sldMk cId="3183348000" sldId="263"/>
            <ac:spMk id="5" creationId="{5158B783-3C30-405F-953D-1F3DF61008B6}"/>
          </ac:spMkLst>
        </pc:spChg>
        <pc:spChg chg="add mod ord">
          <ac:chgData name="Robbert Goverts" userId="2a97a927-2e42-4c91-b5c2-c041ae686d69" providerId="ADAL" clId="{B2632FC3-7D39-441E-904D-48DAD36B9937}" dt="2021-06-24T11:16:41.969" v="9517" actId="20577"/>
          <ac:spMkLst>
            <pc:docMk/>
            <pc:sldMk cId="3183348000" sldId="263"/>
            <ac:spMk id="6" creationId="{B7E45C16-941F-4820-81AB-97FC6AC4F760}"/>
          </ac:spMkLst>
        </pc:spChg>
        <pc:spChg chg="del mod ord">
          <ac:chgData name="Robbert Goverts" userId="2a97a927-2e42-4c91-b5c2-c041ae686d69" providerId="ADAL" clId="{B2632FC3-7D39-441E-904D-48DAD36B9937}" dt="2021-06-24T11:05:15.085" v="8912" actId="700"/>
          <ac:spMkLst>
            <pc:docMk/>
            <pc:sldMk cId="3183348000" sldId="263"/>
            <ac:spMk id="7" creationId="{A2B6B661-EDB0-464E-BA9F-3EB2C52BF18F}"/>
          </ac:spMkLst>
        </pc:spChg>
        <pc:spChg chg="mod">
          <ac:chgData name="Robbert Goverts" userId="2a97a927-2e42-4c91-b5c2-c041ae686d69" providerId="ADAL" clId="{B2632FC3-7D39-441E-904D-48DAD36B9937}" dt="2021-06-24T11:02:45.754" v="8623" actId="20577"/>
          <ac:spMkLst>
            <pc:docMk/>
            <pc:sldMk cId="3183348000" sldId="263"/>
            <ac:spMk id="9" creationId="{9C73DE12-26A4-448C-B84B-FDBF30A6814A}"/>
          </ac:spMkLst>
        </pc:spChg>
        <pc:spChg chg="add mod ord">
          <ac:chgData name="Robbert Goverts" userId="2a97a927-2e42-4c91-b5c2-c041ae686d69" providerId="ADAL" clId="{B2632FC3-7D39-441E-904D-48DAD36B9937}" dt="2021-06-24T11:13:54.643" v="9431" actId="113"/>
          <ac:spMkLst>
            <pc:docMk/>
            <pc:sldMk cId="3183348000" sldId="263"/>
            <ac:spMk id="10" creationId="{4EAA560F-01BE-4C61-A6CF-5BB37EB7D133}"/>
          </ac:spMkLst>
        </pc:spChg>
        <pc:picChg chg="del">
          <ac:chgData name="Robbert Goverts" userId="2a97a927-2e42-4c91-b5c2-c041ae686d69" providerId="ADAL" clId="{B2632FC3-7D39-441E-904D-48DAD36B9937}" dt="2021-06-24T11:02:51.277" v="8624" actId="478"/>
          <ac:picMkLst>
            <pc:docMk/>
            <pc:sldMk cId="3183348000" sldId="263"/>
            <ac:picMk id="3" creationId="{736B93D8-4D7A-4FF2-A3A6-76BF663FDD76}"/>
          </ac:picMkLst>
        </pc:picChg>
        <pc:picChg chg="del">
          <ac:chgData name="Robbert Goverts" userId="2a97a927-2e42-4c91-b5c2-c041ae686d69" providerId="ADAL" clId="{B2632FC3-7D39-441E-904D-48DAD36B9937}" dt="2021-06-24T11:02:51.277" v="8624" actId="478"/>
          <ac:picMkLst>
            <pc:docMk/>
            <pc:sldMk cId="3183348000" sldId="263"/>
            <ac:picMk id="8" creationId="{F913CAA3-08F7-4C2D-A047-C326FDD1C295}"/>
          </ac:picMkLst>
        </pc:picChg>
        <pc:picChg chg="del">
          <ac:chgData name="Robbert Goverts" userId="2a97a927-2e42-4c91-b5c2-c041ae686d69" providerId="ADAL" clId="{B2632FC3-7D39-441E-904D-48DAD36B9937}" dt="2021-06-24T11:02:51.277" v="8624" actId="478"/>
          <ac:picMkLst>
            <pc:docMk/>
            <pc:sldMk cId="3183348000" sldId="263"/>
            <ac:picMk id="11" creationId="{9D702EF5-1C08-49C1-91C2-3943863BE6FB}"/>
          </ac:picMkLst>
        </pc:picChg>
        <pc:picChg chg="del">
          <ac:chgData name="Robbert Goverts" userId="2a97a927-2e42-4c91-b5c2-c041ae686d69" providerId="ADAL" clId="{B2632FC3-7D39-441E-904D-48DAD36B9937}" dt="2021-06-24T11:02:51.277" v="8624" actId="478"/>
          <ac:picMkLst>
            <pc:docMk/>
            <pc:sldMk cId="3183348000" sldId="263"/>
            <ac:picMk id="14" creationId="{215EDCE9-CA1A-4720-8F25-383AF6DC91E0}"/>
          </ac:picMkLst>
        </pc:picChg>
      </pc:sldChg>
    </pc:docChg>
  </pc:docChgLst>
  <pc:docChgLst>
    <pc:chgData name="Robbert Goverts" userId="2a97a927-2e42-4c91-b5c2-c041ae686d69" providerId="ADAL" clId="{A69FC8D7-1A75-4F15-AE34-237C0DDCCC90}"/>
    <pc:docChg chg="undo custSel addSld delSld modSld sldOrd modSection">
      <pc:chgData name="Robbert Goverts" userId="2a97a927-2e42-4c91-b5c2-c041ae686d69" providerId="ADAL" clId="{A69FC8D7-1A75-4F15-AE34-237C0DDCCC90}" dt="2022-07-05T10:49:42.465" v="13547"/>
      <pc:docMkLst>
        <pc:docMk/>
      </pc:docMkLst>
      <pc:sldChg chg="del">
        <pc:chgData name="Robbert Goverts" userId="2a97a927-2e42-4c91-b5c2-c041ae686d69" providerId="ADAL" clId="{A69FC8D7-1A75-4F15-AE34-237C0DDCCC90}" dt="2022-06-14T09:40:16.967" v="5753" actId="47"/>
        <pc:sldMkLst>
          <pc:docMk/>
          <pc:sldMk cId="2965373214" sldId="257"/>
        </pc:sldMkLst>
      </pc:sldChg>
      <pc:sldChg chg="addSp delSp modSp mod modAnim modNotesTx">
        <pc:chgData name="Robbert Goverts" userId="2a97a927-2e42-4c91-b5c2-c041ae686d69" providerId="ADAL" clId="{A69FC8D7-1A75-4F15-AE34-237C0DDCCC90}" dt="2022-06-14T09:37:18.525" v="5742" actId="255"/>
        <pc:sldMkLst>
          <pc:docMk/>
          <pc:sldMk cId="2173662233" sldId="258"/>
        </pc:sldMkLst>
        <pc:spChg chg="del">
          <ac:chgData name="Robbert Goverts" userId="2a97a927-2e42-4c91-b5c2-c041ae686d69" providerId="ADAL" clId="{A69FC8D7-1A75-4F15-AE34-237C0DDCCC90}" dt="2022-06-14T09:33:46.757" v="5669" actId="478"/>
          <ac:spMkLst>
            <pc:docMk/>
            <pc:sldMk cId="2173662233" sldId="258"/>
            <ac:spMk id="2" creationId="{25374025-FBF1-4D9A-B644-4EDEADF43643}"/>
          </ac:spMkLst>
        </pc:spChg>
        <pc:spChg chg="del">
          <ac:chgData name="Robbert Goverts" userId="2a97a927-2e42-4c91-b5c2-c041ae686d69" providerId="ADAL" clId="{A69FC8D7-1A75-4F15-AE34-237C0DDCCC90}" dt="2022-06-14T09:33:48.725" v="5670" actId="478"/>
          <ac:spMkLst>
            <pc:docMk/>
            <pc:sldMk cId="2173662233" sldId="258"/>
            <ac:spMk id="3" creationId="{D0170BDB-4120-4617-B808-5DD7059AEF4F}"/>
          </ac:spMkLst>
        </pc:spChg>
        <pc:spChg chg="add mod">
          <ac:chgData name="Robbert Goverts" userId="2a97a927-2e42-4c91-b5c2-c041ae686d69" providerId="ADAL" clId="{A69FC8D7-1A75-4F15-AE34-237C0DDCCC90}" dt="2022-06-14T09:36:05.553" v="5721" actId="27636"/>
          <ac:spMkLst>
            <pc:docMk/>
            <pc:sldMk cId="2173662233" sldId="258"/>
            <ac:spMk id="11" creationId="{7EAC0D31-8B78-4732-AA25-A6D1A3932F8B}"/>
          </ac:spMkLst>
        </pc:spChg>
        <pc:spChg chg="mod">
          <ac:chgData name="Robbert Goverts" userId="2a97a927-2e42-4c91-b5c2-c041ae686d69" providerId="ADAL" clId="{A69FC8D7-1A75-4F15-AE34-237C0DDCCC90}" dt="2022-06-14T09:37:18.525" v="5742" actId="255"/>
          <ac:spMkLst>
            <pc:docMk/>
            <pc:sldMk cId="2173662233" sldId="258"/>
            <ac:spMk id="12" creationId="{B70EB23C-EF33-411B-BD3F-34F43D7A0D68}"/>
          </ac:spMkLst>
        </pc:spChg>
      </pc:sldChg>
      <pc:sldChg chg="addSp delSp modSp add del mod">
        <pc:chgData name="Robbert Goverts" userId="2a97a927-2e42-4c91-b5c2-c041ae686d69" providerId="ADAL" clId="{A69FC8D7-1A75-4F15-AE34-237C0DDCCC90}" dt="2022-06-14T09:35:51.001" v="5709" actId="47"/>
        <pc:sldMkLst>
          <pc:docMk/>
          <pc:sldMk cId="2807986418" sldId="259"/>
        </pc:sldMkLst>
        <pc:spChg chg="add mod">
          <ac:chgData name="Robbert Goverts" userId="2a97a927-2e42-4c91-b5c2-c041ae686d69" providerId="ADAL" clId="{A69FC8D7-1A75-4F15-AE34-237C0DDCCC90}" dt="2022-06-14T09:33:42.297" v="5668" actId="21"/>
          <ac:spMkLst>
            <pc:docMk/>
            <pc:sldMk cId="2807986418" sldId="259"/>
            <ac:spMk id="3" creationId="{6F02FF1C-C911-4711-917F-7B01881852D1}"/>
          </ac:spMkLst>
        </pc:spChg>
        <pc:spChg chg="del">
          <ac:chgData name="Robbert Goverts" userId="2a97a927-2e42-4c91-b5c2-c041ae686d69" providerId="ADAL" clId="{A69FC8D7-1A75-4F15-AE34-237C0DDCCC90}" dt="2022-06-14T09:33:42.297" v="5668" actId="21"/>
          <ac:spMkLst>
            <pc:docMk/>
            <pc:sldMk cId="2807986418" sldId="259"/>
            <ac:spMk id="7" creationId="{A2B6B661-EDB0-464E-BA9F-3EB2C52BF18F}"/>
          </ac:spMkLst>
        </pc:spChg>
      </pc:sldChg>
      <pc:sldChg chg="modSp modAnim">
        <pc:chgData name="Robbert Goverts" userId="2a97a927-2e42-4c91-b5c2-c041ae686d69" providerId="ADAL" clId="{A69FC8D7-1A75-4F15-AE34-237C0DDCCC90}" dt="2022-06-14T09:38:03.208" v="5751" actId="20577"/>
        <pc:sldMkLst>
          <pc:docMk/>
          <pc:sldMk cId="916056893" sldId="260"/>
        </pc:sldMkLst>
        <pc:spChg chg="mod">
          <ac:chgData name="Robbert Goverts" userId="2a97a927-2e42-4c91-b5c2-c041ae686d69" providerId="ADAL" clId="{A69FC8D7-1A75-4F15-AE34-237C0DDCCC90}" dt="2022-06-14T09:37:58.029" v="5750" actId="20577"/>
          <ac:spMkLst>
            <pc:docMk/>
            <pc:sldMk cId="916056893" sldId="260"/>
            <ac:spMk id="7" creationId="{A2B6B661-EDB0-464E-BA9F-3EB2C52BF18F}"/>
          </ac:spMkLst>
        </pc:spChg>
      </pc:sldChg>
      <pc:sldChg chg="del">
        <pc:chgData name="Robbert Goverts" userId="2a97a927-2e42-4c91-b5c2-c041ae686d69" providerId="ADAL" clId="{A69FC8D7-1A75-4F15-AE34-237C0DDCCC90}" dt="2022-06-14T08:42:40.147" v="4082" actId="47"/>
        <pc:sldMkLst>
          <pc:docMk/>
          <pc:sldMk cId="2908671566" sldId="261"/>
        </pc:sldMkLst>
      </pc:sldChg>
      <pc:sldChg chg="delSp modSp mod modNotesTx">
        <pc:chgData name="Robbert Goverts" userId="2a97a927-2e42-4c91-b5c2-c041ae686d69" providerId="ADAL" clId="{A69FC8D7-1A75-4F15-AE34-237C0DDCCC90}" dt="2022-06-14T10:02:20.086" v="6346" actId="20577"/>
        <pc:sldMkLst>
          <pc:docMk/>
          <pc:sldMk cId="3382274161" sldId="262"/>
        </pc:sldMkLst>
        <pc:spChg chg="mod">
          <ac:chgData name="Robbert Goverts" userId="2a97a927-2e42-4c91-b5c2-c041ae686d69" providerId="ADAL" clId="{A69FC8D7-1A75-4F15-AE34-237C0DDCCC90}" dt="2022-06-14T08:46:58.476" v="4346" actId="20577"/>
          <ac:spMkLst>
            <pc:docMk/>
            <pc:sldMk cId="3382274161" sldId="262"/>
            <ac:spMk id="7" creationId="{A2B6B661-EDB0-464E-BA9F-3EB2C52BF18F}"/>
          </ac:spMkLst>
        </pc:spChg>
        <pc:spChg chg="mod">
          <ac:chgData name="Robbert Goverts" userId="2a97a927-2e42-4c91-b5c2-c041ae686d69" providerId="ADAL" clId="{A69FC8D7-1A75-4F15-AE34-237C0DDCCC90}" dt="2022-06-14T08:42:52.388" v="4095" actId="20577"/>
          <ac:spMkLst>
            <pc:docMk/>
            <pc:sldMk cId="3382274161" sldId="262"/>
            <ac:spMk id="9" creationId="{9C73DE12-26A4-448C-B84B-FDBF30A6814A}"/>
          </ac:spMkLst>
        </pc:spChg>
        <pc:picChg chg="del">
          <ac:chgData name="Robbert Goverts" userId="2a97a927-2e42-4c91-b5c2-c041ae686d69" providerId="ADAL" clId="{A69FC8D7-1A75-4F15-AE34-237C0DDCCC90}" dt="2022-06-14T08:43:42.420" v="4100" actId="478"/>
          <ac:picMkLst>
            <pc:docMk/>
            <pc:sldMk cId="3382274161" sldId="262"/>
            <ac:picMk id="3" creationId="{736B93D8-4D7A-4FF2-A3A6-76BF663FDD76}"/>
          </ac:picMkLst>
        </pc:picChg>
        <pc:picChg chg="del">
          <ac:chgData name="Robbert Goverts" userId="2a97a927-2e42-4c91-b5c2-c041ae686d69" providerId="ADAL" clId="{A69FC8D7-1A75-4F15-AE34-237C0DDCCC90}" dt="2022-06-14T08:43:39.924" v="4099" actId="478"/>
          <ac:picMkLst>
            <pc:docMk/>
            <pc:sldMk cId="3382274161" sldId="262"/>
            <ac:picMk id="8" creationId="{F913CAA3-08F7-4C2D-A047-C326FDD1C295}"/>
          </ac:picMkLst>
        </pc:picChg>
        <pc:picChg chg="del">
          <ac:chgData name="Robbert Goverts" userId="2a97a927-2e42-4c91-b5c2-c041ae686d69" providerId="ADAL" clId="{A69FC8D7-1A75-4F15-AE34-237C0DDCCC90}" dt="2022-06-14T08:43:37.973" v="4098" actId="478"/>
          <ac:picMkLst>
            <pc:docMk/>
            <pc:sldMk cId="3382274161" sldId="262"/>
            <ac:picMk id="11" creationId="{9D702EF5-1C08-49C1-91C2-3943863BE6FB}"/>
          </ac:picMkLst>
        </pc:picChg>
        <pc:picChg chg="del">
          <ac:chgData name="Robbert Goverts" userId="2a97a927-2e42-4c91-b5c2-c041ae686d69" providerId="ADAL" clId="{A69FC8D7-1A75-4F15-AE34-237C0DDCCC90}" dt="2022-06-14T08:43:35.571" v="4097" actId="478"/>
          <ac:picMkLst>
            <pc:docMk/>
            <pc:sldMk cId="3382274161" sldId="262"/>
            <ac:picMk id="14" creationId="{215EDCE9-CA1A-4720-8F25-383AF6DC91E0}"/>
          </ac:picMkLst>
        </pc:picChg>
      </pc:sldChg>
      <pc:sldChg chg="del">
        <pc:chgData name="Robbert Goverts" userId="2a97a927-2e42-4c91-b5c2-c041ae686d69" providerId="ADAL" clId="{A69FC8D7-1A75-4F15-AE34-237C0DDCCC90}" dt="2022-06-14T09:40:14.512" v="5752" actId="47"/>
        <pc:sldMkLst>
          <pc:docMk/>
          <pc:sldMk cId="3183348000" sldId="263"/>
        </pc:sldMkLst>
      </pc:sldChg>
      <pc:sldChg chg="modSp modNotesTx">
        <pc:chgData name="Robbert Goverts" userId="2a97a927-2e42-4c91-b5c2-c041ae686d69" providerId="ADAL" clId="{A69FC8D7-1A75-4F15-AE34-237C0DDCCC90}" dt="2022-06-14T08:19:13.797" v="1045" actId="20577"/>
        <pc:sldMkLst>
          <pc:docMk/>
          <pc:sldMk cId="353737171" sldId="264"/>
        </pc:sldMkLst>
        <pc:spChg chg="mod">
          <ac:chgData name="Robbert Goverts" userId="2a97a927-2e42-4c91-b5c2-c041ae686d69" providerId="ADAL" clId="{A69FC8D7-1A75-4F15-AE34-237C0DDCCC90}" dt="2022-06-14T08:18:54.380" v="972" actId="20577"/>
          <ac:spMkLst>
            <pc:docMk/>
            <pc:sldMk cId="353737171" sldId="264"/>
            <ac:spMk id="14" creationId="{4EA82A4A-5296-4116-87DE-CB81AA6CCF2D}"/>
          </ac:spMkLst>
        </pc:spChg>
      </pc:sldChg>
      <pc:sldChg chg="new setBg modNotesTx">
        <pc:chgData name="Robbert Goverts" userId="2a97a927-2e42-4c91-b5c2-c041ae686d69" providerId="ADAL" clId="{A69FC8D7-1A75-4F15-AE34-237C0DDCCC90}" dt="2022-06-14T09:04:11.564" v="4645" actId="20577"/>
        <pc:sldMkLst>
          <pc:docMk/>
          <pc:sldMk cId="1879395446" sldId="265"/>
        </pc:sldMkLst>
      </pc:sldChg>
      <pc:sldChg chg="modSp add mod modAnim modNotesTx">
        <pc:chgData name="Robbert Goverts" userId="2a97a927-2e42-4c91-b5c2-c041ae686d69" providerId="ADAL" clId="{A69FC8D7-1A75-4F15-AE34-237C0DDCCC90}" dt="2022-06-14T10:19:44.783" v="8520" actId="20577"/>
        <pc:sldMkLst>
          <pc:docMk/>
          <pc:sldMk cId="1720291327" sldId="266"/>
        </pc:sldMkLst>
        <pc:spChg chg="mod">
          <ac:chgData name="Robbert Goverts" userId="2a97a927-2e42-4c91-b5c2-c041ae686d69" providerId="ADAL" clId="{A69FC8D7-1A75-4F15-AE34-237C0DDCCC90}" dt="2022-06-14T10:16:36.193" v="7738" actId="20577"/>
          <ac:spMkLst>
            <pc:docMk/>
            <pc:sldMk cId="1720291327" sldId="266"/>
            <ac:spMk id="7" creationId="{A2B6B661-EDB0-464E-BA9F-3EB2C52BF18F}"/>
          </ac:spMkLst>
        </pc:spChg>
      </pc:sldChg>
      <pc:sldChg chg="modSp add mod ord modAnim modNotesTx">
        <pc:chgData name="Robbert Goverts" userId="2a97a927-2e42-4c91-b5c2-c041ae686d69" providerId="ADAL" clId="{A69FC8D7-1A75-4F15-AE34-237C0DDCCC90}" dt="2022-06-14T12:24:06.117" v="10515"/>
        <pc:sldMkLst>
          <pc:docMk/>
          <pc:sldMk cId="2662389917" sldId="267"/>
        </pc:sldMkLst>
        <pc:spChg chg="mod">
          <ac:chgData name="Robbert Goverts" userId="2a97a927-2e42-4c91-b5c2-c041ae686d69" providerId="ADAL" clId="{A69FC8D7-1A75-4F15-AE34-237C0DDCCC90}" dt="2022-06-14T12:23:02.030" v="10465" actId="20577"/>
          <ac:spMkLst>
            <pc:docMk/>
            <pc:sldMk cId="2662389917" sldId="267"/>
            <ac:spMk id="7" creationId="{A2B6B661-EDB0-464E-BA9F-3EB2C52BF18F}"/>
          </ac:spMkLst>
        </pc:spChg>
        <pc:spChg chg="mod">
          <ac:chgData name="Robbert Goverts" userId="2a97a927-2e42-4c91-b5c2-c041ae686d69" providerId="ADAL" clId="{A69FC8D7-1A75-4F15-AE34-237C0DDCCC90}" dt="2022-06-14T12:23:57.343" v="10514" actId="20577"/>
          <ac:spMkLst>
            <pc:docMk/>
            <pc:sldMk cId="2662389917" sldId="267"/>
            <ac:spMk id="9" creationId="{9C73DE12-26A4-448C-B84B-FDBF30A6814A}"/>
          </ac:spMkLst>
        </pc:spChg>
      </pc:sldChg>
      <pc:sldChg chg="addSp delSp modSp add mod">
        <pc:chgData name="Robbert Goverts" userId="2a97a927-2e42-4c91-b5c2-c041ae686d69" providerId="ADAL" clId="{A69FC8D7-1A75-4F15-AE34-237C0DDCCC90}" dt="2022-06-14T13:27:49.237" v="13483" actId="14100"/>
        <pc:sldMkLst>
          <pc:docMk/>
          <pc:sldMk cId="1943227808" sldId="268"/>
        </pc:sldMkLst>
        <pc:spChg chg="del">
          <ac:chgData name="Robbert Goverts" userId="2a97a927-2e42-4c91-b5c2-c041ae686d69" providerId="ADAL" clId="{A69FC8D7-1A75-4F15-AE34-237C0DDCCC90}" dt="2022-06-14T13:11:19.989" v="13091" actId="478"/>
          <ac:spMkLst>
            <pc:docMk/>
            <pc:sldMk cId="1943227808" sldId="268"/>
            <ac:spMk id="4" creationId="{B266DE93-2330-4E4B-8A59-7375268B7C43}"/>
          </ac:spMkLst>
        </pc:spChg>
        <pc:spChg chg="add mod">
          <ac:chgData name="Robbert Goverts" userId="2a97a927-2e42-4c91-b5c2-c041ae686d69" providerId="ADAL" clId="{A69FC8D7-1A75-4F15-AE34-237C0DDCCC90}" dt="2022-06-14T13:21:56.058" v="13250" actId="120"/>
          <ac:spMkLst>
            <pc:docMk/>
            <pc:sldMk cId="1943227808" sldId="268"/>
            <ac:spMk id="6" creationId="{D00B98FE-AB75-4C73-B27C-44BEEABE7923}"/>
          </ac:spMkLst>
        </pc:spChg>
        <pc:spChg chg="mod">
          <ac:chgData name="Robbert Goverts" userId="2a97a927-2e42-4c91-b5c2-c041ae686d69" providerId="ADAL" clId="{A69FC8D7-1A75-4F15-AE34-237C0DDCCC90}" dt="2022-06-14T13:27:49.237" v="13483" actId="14100"/>
          <ac:spMkLst>
            <pc:docMk/>
            <pc:sldMk cId="1943227808" sldId="268"/>
            <ac:spMk id="7" creationId="{A2B6B661-EDB0-464E-BA9F-3EB2C52BF18F}"/>
          </ac:spMkLst>
        </pc:spChg>
        <pc:spChg chg="mod">
          <ac:chgData name="Robbert Goverts" userId="2a97a927-2e42-4c91-b5c2-c041ae686d69" providerId="ADAL" clId="{A69FC8D7-1A75-4F15-AE34-237C0DDCCC90}" dt="2022-06-14T10:21:17.294" v="8542" actId="20577"/>
          <ac:spMkLst>
            <pc:docMk/>
            <pc:sldMk cId="1943227808" sldId="268"/>
            <ac:spMk id="9" creationId="{9C73DE12-26A4-448C-B84B-FDBF30A6814A}"/>
          </ac:spMkLst>
        </pc:spChg>
      </pc:sldChg>
      <pc:sldChg chg="addSp modSp add mod modAnim modNotesTx">
        <pc:chgData name="Robbert Goverts" userId="2a97a927-2e42-4c91-b5c2-c041ae686d69" providerId="ADAL" clId="{A69FC8D7-1A75-4F15-AE34-237C0DDCCC90}" dt="2022-06-14T13:37:14.380" v="13494" actId="20577"/>
        <pc:sldMkLst>
          <pc:docMk/>
          <pc:sldMk cId="2157008704" sldId="269"/>
        </pc:sldMkLst>
        <pc:spChg chg="add mod">
          <ac:chgData name="Robbert Goverts" userId="2a97a927-2e42-4c91-b5c2-c041ae686d69" providerId="ADAL" clId="{A69FC8D7-1A75-4F15-AE34-237C0DDCCC90}" dt="2022-06-14T13:37:14.380" v="13494" actId="20577"/>
          <ac:spMkLst>
            <pc:docMk/>
            <pc:sldMk cId="2157008704" sldId="269"/>
            <ac:spMk id="6" creationId="{8A39A2E5-DFE1-46E7-8323-D5F9825C7C1C}"/>
          </ac:spMkLst>
        </pc:spChg>
        <pc:spChg chg="mod">
          <ac:chgData name="Robbert Goverts" userId="2a97a927-2e42-4c91-b5c2-c041ae686d69" providerId="ADAL" clId="{A69FC8D7-1A75-4F15-AE34-237C0DDCCC90}" dt="2022-06-14T12:23:44.074" v="10484" actId="20577"/>
          <ac:spMkLst>
            <pc:docMk/>
            <pc:sldMk cId="2157008704" sldId="269"/>
            <ac:spMk id="7" creationId="{A2B6B661-EDB0-464E-BA9F-3EB2C52BF18F}"/>
          </ac:spMkLst>
        </pc:spChg>
        <pc:spChg chg="mod">
          <ac:chgData name="Robbert Goverts" userId="2a97a927-2e42-4c91-b5c2-c041ae686d69" providerId="ADAL" clId="{A69FC8D7-1A75-4F15-AE34-237C0DDCCC90}" dt="2022-06-14T12:23:48.024" v="10496" actId="20577"/>
          <ac:spMkLst>
            <pc:docMk/>
            <pc:sldMk cId="2157008704" sldId="269"/>
            <ac:spMk id="9" creationId="{9C73DE12-26A4-448C-B84B-FDBF30A6814A}"/>
          </ac:spMkLst>
        </pc:spChg>
      </pc:sldChg>
      <pc:sldChg chg="modSp add mod">
        <pc:chgData name="Robbert Goverts" userId="2a97a927-2e42-4c91-b5c2-c041ae686d69" providerId="ADAL" clId="{A69FC8D7-1A75-4F15-AE34-237C0DDCCC90}" dt="2022-06-14T12:36:19.328" v="11795" actId="20577"/>
        <pc:sldMkLst>
          <pc:docMk/>
          <pc:sldMk cId="2538465155" sldId="270"/>
        </pc:sldMkLst>
        <pc:spChg chg="mod">
          <ac:chgData name="Robbert Goverts" userId="2a97a927-2e42-4c91-b5c2-c041ae686d69" providerId="ADAL" clId="{A69FC8D7-1A75-4F15-AE34-237C0DDCCC90}" dt="2022-06-14T12:36:19.328" v="11795" actId="20577"/>
          <ac:spMkLst>
            <pc:docMk/>
            <pc:sldMk cId="2538465155" sldId="270"/>
            <ac:spMk id="6" creationId="{8A39A2E5-DFE1-46E7-8323-D5F9825C7C1C}"/>
          </ac:spMkLst>
        </pc:spChg>
        <pc:spChg chg="mod">
          <ac:chgData name="Robbert Goverts" userId="2a97a927-2e42-4c91-b5c2-c041ae686d69" providerId="ADAL" clId="{A69FC8D7-1A75-4F15-AE34-237C0DDCCC90}" dt="2022-06-14T12:32:10.643" v="11332" actId="20577"/>
          <ac:spMkLst>
            <pc:docMk/>
            <pc:sldMk cId="2538465155" sldId="270"/>
            <ac:spMk id="9" creationId="{9C73DE12-26A4-448C-B84B-FDBF30A6814A}"/>
          </ac:spMkLst>
        </pc:spChg>
      </pc:sldChg>
      <pc:sldChg chg="modSp add mod modNotesTx">
        <pc:chgData name="Robbert Goverts" userId="2a97a927-2e42-4c91-b5c2-c041ae686d69" providerId="ADAL" clId="{A69FC8D7-1A75-4F15-AE34-237C0DDCCC90}" dt="2022-06-14T12:58:55.087" v="12685" actId="313"/>
        <pc:sldMkLst>
          <pc:docMk/>
          <pc:sldMk cId="1192831267" sldId="271"/>
        </pc:sldMkLst>
        <pc:spChg chg="mod">
          <ac:chgData name="Robbert Goverts" userId="2a97a927-2e42-4c91-b5c2-c041ae686d69" providerId="ADAL" clId="{A69FC8D7-1A75-4F15-AE34-237C0DDCCC90}" dt="2022-06-14T12:58:55.087" v="12685" actId="313"/>
          <ac:spMkLst>
            <pc:docMk/>
            <pc:sldMk cId="1192831267" sldId="271"/>
            <ac:spMk id="6" creationId="{8A39A2E5-DFE1-46E7-8323-D5F9825C7C1C}"/>
          </ac:spMkLst>
        </pc:spChg>
        <pc:spChg chg="mod">
          <ac:chgData name="Robbert Goverts" userId="2a97a927-2e42-4c91-b5c2-c041ae686d69" providerId="ADAL" clId="{A69FC8D7-1A75-4F15-AE34-237C0DDCCC90}" dt="2022-06-14T12:36:53.467" v="11807" actId="20577"/>
          <ac:spMkLst>
            <pc:docMk/>
            <pc:sldMk cId="1192831267" sldId="271"/>
            <ac:spMk id="9" creationId="{9C73DE12-26A4-448C-B84B-FDBF30A6814A}"/>
          </ac:spMkLst>
        </pc:spChg>
      </pc:sldChg>
      <pc:sldChg chg="addSp modSp new mod setBg modNotesTx">
        <pc:chgData name="Robbert Goverts" userId="2a97a927-2e42-4c91-b5c2-c041ae686d69" providerId="ADAL" clId="{A69FC8D7-1A75-4F15-AE34-237C0DDCCC90}" dt="2022-06-15T08:52:13.890" v="13500" actId="20577"/>
        <pc:sldMkLst>
          <pc:docMk/>
          <pc:sldMk cId="3703620548" sldId="272"/>
        </pc:sldMkLst>
        <pc:spChg chg="add mod">
          <ac:chgData name="Robbert Goverts" userId="2a97a927-2e42-4c91-b5c2-c041ae686d69" providerId="ADAL" clId="{A69FC8D7-1A75-4F15-AE34-237C0DDCCC90}" dt="2022-06-15T08:52:13.890" v="13500" actId="20577"/>
          <ac:spMkLst>
            <pc:docMk/>
            <pc:sldMk cId="3703620548" sldId="272"/>
            <ac:spMk id="2" creationId="{DB20F785-7EEA-4FE2-9557-D71763254746}"/>
          </ac:spMkLst>
        </pc:spChg>
      </pc:sldChg>
      <pc:sldChg chg="add setBg modNotesTx">
        <pc:chgData name="Robbert Goverts" userId="2a97a927-2e42-4c91-b5c2-c041ae686d69" providerId="ADAL" clId="{A69FC8D7-1A75-4F15-AE34-237C0DDCCC90}" dt="2022-07-05T10:47:52.333" v="13536"/>
        <pc:sldMkLst>
          <pc:docMk/>
          <pc:sldMk cId="2577680113" sldId="273"/>
        </pc:sldMkLst>
      </pc:sldChg>
      <pc:sldChg chg="add setBg">
        <pc:chgData name="Robbert Goverts" userId="2a97a927-2e42-4c91-b5c2-c041ae686d69" providerId="ADAL" clId="{A69FC8D7-1A75-4F15-AE34-237C0DDCCC90}" dt="2022-07-05T10:49:42.465" v="13547"/>
        <pc:sldMkLst>
          <pc:docMk/>
          <pc:sldMk cId="1394090040" sldId="274"/>
        </pc:sldMkLst>
      </pc:sldChg>
    </pc:docChg>
  </pc:docChgLst>
  <pc:docChgLst>
    <pc:chgData name="Robbert Goverts" userId="2a97a927-2e42-4c91-b5c2-c041ae686d69" providerId="ADAL" clId="{D685C26D-7122-4347-994C-0D72466C8145}"/>
    <pc:docChg chg="modSld">
      <pc:chgData name="Robbert Goverts" userId="2a97a927-2e42-4c91-b5c2-c041ae686d69" providerId="ADAL" clId="{D685C26D-7122-4347-994C-0D72466C8145}" dt="2022-07-06T12:51:23.049" v="11" actId="6549"/>
      <pc:docMkLst>
        <pc:docMk/>
      </pc:docMkLst>
      <pc:sldChg chg="modNotesTx">
        <pc:chgData name="Robbert Goverts" userId="2a97a927-2e42-4c91-b5c2-c041ae686d69" providerId="ADAL" clId="{D685C26D-7122-4347-994C-0D72466C8145}" dt="2022-07-06T12:50:27.318" v="0" actId="6549"/>
        <pc:sldMkLst>
          <pc:docMk/>
          <pc:sldMk cId="2173662233" sldId="258"/>
        </pc:sldMkLst>
      </pc:sldChg>
      <pc:sldChg chg="modNotesTx">
        <pc:chgData name="Robbert Goverts" userId="2a97a927-2e42-4c91-b5c2-c041ae686d69" providerId="ADAL" clId="{D685C26D-7122-4347-994C-0D72466C8145}" dt="2022-07-06T12:50:31.705" v="1" actId="6549"/>
        <pc:sldMkLst>
          <pc:docMk/>
          <pc:sldMk cId="916056893" sldId="260"/>
        </pc:sldMkLst>
      </pc:sldChg>
      <pc:sldChg chg="modNotesTx">
        <pc:chgData name="Robbert Goverts" userId="2a97a927-2e42-4c91-b5c2-c041ae686d69" providerId="ADAL" clId="{D685C26D-7122-4347-994C-0D72466C8145}" dt="2022-07-06T12:51:00.466" v="4" actId="6549"/>
        <pc:sldMkLst>
          <pc:docMk/>
          <pc:sldMk cId="3382274161" sldId="262"/>
        </pc:sldMkLst>
      </pc:sldChg>
      <pc:sldChg chg="modNotesTx">
        <pc:chgData name="Robbert Goverts" userId="2a97a927-2e42-4c91-b5c2-c041ae686d69" providerId="ADAL" clId="{D685C26D-7122-4347-994C-0D72466C8145}" dt="2022-07-06T12:50:34.556" v="2" actId="6549"/>
        <pc:sldMkLst>
          <pc:docMk/>
          <pc:sldMk cId="353737171" sldId="264"/>
        </pc:sldMkLst>
      </pc:sldChg>
      <pc:sldChg chg="modNotesTx">
        <pc:chgData name="Robbert Goverts" userId="2a97a927-2e42-4c91-b5c2-c041ae686d69" providerId="ADAL" clId="{D685C26D-7122-4347-994C-0D72466C8145}" dt="2022-07-06T12:50:38.101" v="3" actId="6549"/>
        <pc:sldMkLst>
          <pc:docMk/>
          <pc:sldMk cId="1879395446" sldId="265"/>
        </pc:sldMkLst>
      </pc:sldChg>
      <pc:sldChg chg="modNotesTx">
        <pc:chgData name="Robbert Goverts" userId="2a97a927-2e42-4c91-b5c2-c041ae686d69" providerId="ADAL" clId="{D685C26D-7122-4347-994C-0D72466C8145}" dt="2022-07-06T12:51:03.509" v="5" actId="6549"/>
        <pc:sldMkLst>
          <pc:docMk/>
          <pc:sldMk cId="1720291327" sldId="266"/>
        </pc:sldMkLst>
      </pc:sldChg>
      <pc:sldChg chg="modNotesTx">
        <pc:chgData name="Robbert Goverts" userId="2a97a927-2e42-4c91-b5c2-c041ae686d69" providerId="ADAL" clId="{D685C26D-7122-4347-994C-0D72466C8145}" dt="2022-07-06T12:51:07.117" v="6" actId="6549"/>
        <pc:sldMkLst>
          <pc:docMk/>
          <pc:sldMk cId="2662389917" sldId="267"/>
        </pc:sldMkLst>
      </pc:sldChg>
      <pc:sldChg chg="modNotesTx">
        <pc:chgData name="Robbert Goverts" userId="2a97a927-2e42-4c91-b5c2-c041ae686d69" providerId="ADAL" clId="{D685C26D-7122-4347-994C-0D72466C8145}" dt="2022-07-06T12:51:10.786" v="7" actId="6549"/>
        <pc:sldMkLst>
          <pc:docMk/>
          <pc:sldMk cId="2157008704" sldId="269"/>
        </pc:sldMkLst>
      </pc:sldChg>
      <pc:sldChg chg="modNotesTx">
        <pc:chgData name="Robbert Goverts" userId="2a97a927-2e42-4c91-b5c2-c041ae686d69" providerId="ADAL" clId="{D685C26D-7122-4347-994C-0D72466C8145}" dt="2022-07-06T12:51:20.184" v="10" actId="5793"/>
        <pc:sldMkLst>
          <pc:docMk/>
          <pc:sldMk cId="1192831267" sldId="271"/>
        </pc:sldMkLst>
      </pc:sldChg>
      <pc:sldChg chg="modNotesTx">
        <pc:chgData name="Robbert Goverts" userId="2a97a927-2e42-4c91-b5c2-c041ae686d69" providerId="ADAL" clId="{D685C26D-7122-4347-994C-0D72466C8145}" dt="2022-07-06T12:51:23.049" v="11" actId="6549"/>
        <pc:sldMkLst>
          <pc:docMk/>
          <pc:sldMk cId="3703620548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948F-AAA1-4078-8C57-2F6C63E0945C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20B8-5F0D-45BA-8E40-6DB7A4E410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53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47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82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 </a:t>
            </a:r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3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24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56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19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45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91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44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5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23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8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20B8-5F0D-45BA-8E40-6DB7A4E410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30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308D-4F54-4862-96BA-F4DFEA1C9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47841-BB48-48F4-9D1B-C0F1060E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C4E43-DA34-4F94-A3C8-B8026864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1114-D0C4-45BD-B2DF-EA2ABB94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D7FC-4E46-4DBD-B607-0D669782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3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56B2-7EEC-4B48-B64A-1E83E28A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9ECF8-1847-447D-A09C-F1E87470C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8554-EB1C-4581-AE0C-9FA9EB10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79D2A-6756-4267-86B0-5EAAAA1A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B6F2-0F5A-4541-AE60-6995AEB2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38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9F30C-01CA-44D3-BAC8-678978244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C9E1C-5F85-4DDB-A08E-4ADDBB3F9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923C2-0311-4028-8BEC-9D29DB39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134E-BE4E-40D3-B519-2613EAD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8D6C9-5D5F-4E7B-B782-271E476D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48F1-E811-4ABC-9230-489273FC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DCE2-BBE0-4511-B606-5104C797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29B4-97EF-4B97-8D44-4CD63E06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3101C-0295-40CF-A80F-BCB9C5E0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4DCC-F004-4CF5-8F1B-78914812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63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AF68-E018-4A3E-98F9-0438AAF6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D86D-41CF-46D2-BD11-61F810AA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699F-91E9-4061-BD54-DCD96535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B7B2-88EB-4B7F-9AB3-C374989E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09A1-08A4-4AEE-A7CD-CEEB4F13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8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F5CD-3056-4632-A160-9198F4E9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E55C-A6C8-4B57-B6D6-21D55E991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2A955-CE7D-4A3D-A5CC-20AD9410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D1165-2B3E-4528-A693-71583494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16ABD-FD2C-4173-B066-F1C71BCC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3F76D-3113-402A-AD56-AAFCF993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2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2D2F-5E1D-4FE1-AE41-0DF86EA2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ED908-CFA1-43A5-A601-B3049F9BC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A2E8F-262A-4434-B11A-74F6FC34B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FA9C-2B3F-45BA-9FFC-68C5E5833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7D1AF-1282-42A1-BB11-58F2C6FB4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9715-8E0D-4007-9FE1-58BA7875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D4E80-2009-489F-B093-0B3F3B64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9BDFA-4B4A-4E01-9FF9-334BE049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9607-50FD-463C-B2C0-35150E0E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BBF32-F5C9-43FE-89FA-8A7723E4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83785-87FA-43DC-916C-AE5BF521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DEC9C-53EA-4006-BA03-65A23ECA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2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D4136-2924-4DF9-A15D-2D6DFE44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05DE5-7C1C-47E4-AF0D-830EA8FB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AD2DA-CE19-46C0-A236-E9449196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77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003A-6555-45A6-A8D3-796AF21C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3837-2665-4E14-A861-C7D97D21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332C8-64B8-49A3-89C7-0A59CAF5F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0A10A-9E6F-49C2-A758-CF5A7F37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090D-E689-4AA0-88E0-4BDF41E8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88550-6F74-46AE-8108-788CAFAA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34B4-4C7B-406A-B0AD-99BE296E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5B6F1-DEDB-4C9F-84EE-B17313465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AEA4B-8646-48D5-BDA4-5E5112B2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EA97D-5A69-4507-A237-85817AB7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AC2A-43D9-4EA2-91F8-842FDD5C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5AA78-34AA-4267-BB5F-1D04501B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12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2492B-7314-4902-B555-022B74F9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0854-5A84-4122-B87B-2B2EF7FC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257C4-4841-45F7-8D92-A1A505B82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6D35-2383-4E38-B467-8363D6D68B95}" type="datetimeFigureOut">
              <a:rPr lang="nl-NL" smtClean="0"/>
              <a:t>6-7-2022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A055-281A-4C82-9079-A261A32A1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0B805-D6CD-4DDC-99EF-7FFEA2A5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A736-AEB5-48C7-B539-340F6413AC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9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174B1B54-06D3-467D-A9ED-08E845F6D5F2}"/>
              </a:ext>
            </a:extLst>
          </p:cNvPr>
          <p:cNvSpPr/>
          <p:nvPr/>
        </p:nvSpPr>
        <p:spPr>
          <a:xfrm>
            <a:off x="-4294751" y="1589607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7E2A9610-8F4E-413E-B04E-F90A856D9D90}"/>
              </a:ext>
            </a:extLst>
          </p:cNvPr>
          <p:cNvSpPr/>
          <p:nvPr/>
        </p:nvSpPr>
        <p:spPr>
          <a:xfrm>
            <a:off x="6183085" y="5309748"/>
            <a:ext cx="9596094" cy="1143000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81489" y="426217"/>
            <a:ext cx="624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 Educational Research Lunch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7 </a:t>
            </a:r>
            <a:r>
              <a:rPr lang="nl-NL" sz="2800" b="1" dirty="0" err="1">
                <a:solidFill>
                  <a:schemeClr val="bg1"/>
                </a:solidFill>
              </a:rPr>
              <a:t>July</a:t>
            </a:r>
            <a:r>
              <a:rPr lang="nl-NL" sz="2800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3B828-C2DB-4572-A828-E066E30CD4FE}"/>
              </a:ext>
            </a:extLst>
          </p:cNvPr>
          <p:cNvSpPr txBox="1"/>
          <p:nvPr/>
        </p:nvSpPr>
        <p:spPr>
          <a:xfrm>
            <a:off x="381489" y="1884372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Culture of Feedback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EB23C-EF33-411B-BD3F-34F43D7A0D68}"/>
              </a:ext>
            </a:extLst>
          </p:cNvPr>
          <p:cNvSpPr txBox="1"/>
          <p:nvPr/>
        </p:nvSpPr>
        <p:spPr>
          <a:xfrm>
            <a:off x="7963388" y="5371868"/>
            <a:ext cx="62480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Robbert Goverts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e-mail: goverts@essb.eur.nl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783EE59D-241E-4BE9-B9A1-D4599E1BE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429"/>
            <a:ext cx="2759116" cy="1655762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EAC0D31-8B78-4732-AA25-A6D1A3932F8B}"/>
              </a:ext>
            </a:extLst>
          </p:cNvPr>
          <p:cNvSpPr txBox="1">
            <a:spLocks/>
          </p:cNvSpPr>
          <p:nvPr/>
        </p:nvSpPr>
        <p:spPr>
          <a:xfrm>
            <a:off x="838200" y="2501901"/>
            <a:ext cx="10515600" cy="283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Agenda:</a:t>
            </a:r>
          </a:p>
          <a:p>
            <a:pPr algn="r"/>
            <a:r>
              <a:rPr lang="en-US" b="1" dirty="0"/>
              <a:t>Goals</a:t>
            </a:r>
          </a:p>
          <a:p>
            <a:pPr algn="r"/>
            <a:r>
              <a:rPr lang="en-US" b="1" dirty="0"/>
              <a:t>Context &amp; Timeline</a:t>
            </a:r>
          </a:p>
          <a:p>
            <a:pPr algn="r"/>
            <a:r>
              <a:rPr lang="en-US" b="1" dirty="0"/>
              <a:t>Results &amp; Lessons learned</a:t>
            </a:r>
          </a:p>
          <a:p>
            <a:pPr algn="r"/>
            <a:r>
              <a:rPr lang="en-US" b="1" dirty="0"/>
              <a:t>Limitations</a:t>
            </a:r>
          </a:p>
          <a:p>
            <a:pPr algn="r"/>
            <a:r>
              <a:rPr lang="en-US" b="1" dirty="0"/>
              <a:t>Deliverables </a:t>
            </a:r>
          </a:p>
          <a:p>
            <a:pPr algn="r"/>
            <a:endParaRPr lang="en-US" b="1" dirty="0"/>
          </a:p>
          <a:p>
            <a:pPr algn="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1736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Lessons learned II - students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A39A2E5-DFE1-46E7-8323-D5F9825C7C1C}"/>
              </a:ext>
            </a:extLst>
          </p:cNvPr>
          <p:cNvSpPr txBox="1">
            <a:spLocks/>
          </p:cNvSpPr>
          <p:nvPr/>
        </p:nvSpPr>
        <p:spPr>
          <a:xfrm>
            <a:off x="990600" y="2077106"/>
            <a:ext cx="10515600" cy="425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Besides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a ‘</a:t>
            </a:r>
            <a:r>
              <a:rPr lang="nl-NL" dirty="0" err="1"/>
              <a:t>technical</a:t>
            </a:r>
            <a:r>
              <a:rPr lang="nl-NL" dirty="0"/>
              <a:t>’ </a:t>
            </a:r>
            <a:r>
              <a:rPr lang="nl-NL" dirty="0" err="1"/>
              <a:t>process</a:t>
            </a:r>
            <a:r>
              <a:rPr lang="nl-NL" dirty="0"/>
              <a:t>, feedback is </a:t>
            </a:r>
            <a:r>
              <a:rPr lang="nl-NL" dirty="0" err="1"/>
              <a:t>also</a:t>
            </a:r>
            <a:r>
              <a:rPr lang="nl-NL" dirty="0"/>
              <a:t> a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time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; feedback skills, </a:t>
            </a:r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, </a:t>
            </a:r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(Dutch) </a:t>
            </a:r>
            <a:r>
              <a:rPr lang="nl-NL" dirty="0" err="1"/>
              <a:t>university</a:t>
            </a: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Feeling ‘safe’ or ‘</a:t>
            </a:r>
            <a:r>
              <a:rPr lang="nl-NL" dirty="0" err="1"/>
              <a:t>comfortable</a:t>
            </a:r>
            <a:r>
              <a:rPr lang="nl-NL" dirty="0"/>
              <a:t>’ is </a:t>
            </a:r>
            <a:r>
              <a:rPr lang="nl-NL" dirty="0" err="1"/>
              <a:t>an</a:t>
            </a:r>
            <a:r>
              <a:rPr lang="nl-NL" dirty="0"/>
              <a:t> important factor for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at </a:t>
            </a:r>
            <a:r>
              <a:rPr lang="nl-NL" dirty="0" err="1"/>
              <a:t>others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has a </a:t>
            </a:r>
            <a:r>
              <a:rPr lang="nl-NL" dirty="0" err="1"/>
              <a:t>negative</a:t>
            </a:r>
            <a:r>
              <a:rPr lang="nl-NL" dirty="0"/>
              <a:t> </a:t>
            </a:r>
            <a:r>
              <a:rPr lang="nl-NL" dirty="0" err="1"/>
              <a:t>connotation</a:t>
            </a:r>
            <a:r>
              <a:rPr lang="nl-NL" dirty="0"/>
              <a:t> but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helps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One</a:t>
            </a:r>
            <a:r>
              <a:rPr lang="nl-NL" dirty="0"/>
              <a:t>-on-</a:t>
            </a:r>
            <a:r>
              <a:rPr lang="nl-NL" dirty="0" err="1"/>
              <a:t>one</a:t>
            </a:r>
            <a:r>
              <a:rPr lang="nl-NL" dirty="0"/>
              <a:t> peer-feedback is </a:t>
            </a:r>
            <a:r>
              <a:rPr lang="nl-NL" dirty="0" err="1"/>
              <a:t>easier</a:t>
            </a:r>
            <a:r>
              <a:rPr lang="nl-NL" dirty="0"/>
              <a:t> for 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plenary</a:t>
            </a:r>
            <a:r>
              <a:rPr lang="nl-NL" dirty="0"/>
              <a:t> </a:t>
            </a:r>
            <a:r>
              <a:rPr lang="nl-NL" dirty="0" err="1"/>
              <a:t>exercises</a:t>
            </a: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preconditions</a:t>
            </a:r>
            <a:r>
              <a:rPr lang="nl-NL" dirty="0"/>
              <a:t> for a culture of feedback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/>
              <a:t>develop, </a:t>
            </a:r>
            <a:r>
              <a:rPr lang="nl-NL" dirty="0"/>
              <a:t>but in </a:t>
            </a:r>
            <a:r>
              <a:rPr lang="nl-NL" dirty="0" err="1"/>
              <a:t>the</a:t>
            </a:r>
            <a:r>
              <a:rPr lang="nl-NL" dirty="0"/>
              <a:t> end </a:t>
            </a:r>
            <a:r>
              <a:rPr lang="nl-NL" b="1" dirty="0" err="1"/>
              <a:t>students</a:t>
            </a:r>
            <a:r>
              <a:rPr lang="nl-NL" b="1" dirty="0"/>
              <a:t> have </a:t>
            </a:r>
            <a:r>
              <a:rPr lang="nl-NL" b="1" dirty="0" err="1"/>
              <a:t>to</a:t>
            </a:r>
            <a:r>
              <a:rPr lang="nl-NL" b="1" dirty="0"/>
              <a:t> do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work</a:t>
            </a:r>
            <a:r>
              <a:rPr lang="nl-NL" dirty="0"/>
              <a:t>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00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Lessons learned III - trainers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A39A2E5-DFE1-46E7-8323-D5F9825C7C1C}"/>
              </a:ext>
            </a:extLst>
          </p:cNvPr>
          <p:cNvSpPr txBox="1">
            <a:spLocks/>
          </p:cNvSpPr>
          <p:nvPr/>
        </p:nvSpPr>
        <p:spPr>
          <a:xfrm>
            <a:off x="990600" y="2077106"/>
            <a:ext cx="10515600" cy="425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Trainers have </a:t>
            </a:r>
            <a:r>
              <a:rPr lang="nl-NL" dirty="0" err="1"/>
              <a:t>to</a:t>
            </a:r>
            <a:r>
              <a:rPr lang="nl-NL" dirty="0"/>
              <a:t> ‘</a:t>
            </a:r>
            <a:r>
              <a:rPr lang="nl-NL" dirty="0" err="1"/>
              <a:t>paint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feedback-picture’;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guardians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’ (</a:t>
            </a:r>
            <a:r>
              <a:rPr lang="nl-NL" dirty="0" err="1"/>
              <a:t>especially</a:t>
            </a:r>
            <a:r>
              <a:rPr lang="nl-NL" dirty="0"/>
              <a:t> in B1!)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Trainers are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’ of </a:t>
            </a:r>
            <a:r>
              <a:rPr lang="nl-NL" dirty="0" err="1"/>
              <a:t>what</a:t>
            </a:r>
            <a:r>
              <a:rPr lang="nl-NL" dirty="0"/>
              <a:t> proper feedback </a:t>
            </a:r>
            <a:r>
              <a:rPr lang="nl-NL" dirty="0" err="1"/>
              <a:t>should</a:t>
            </a:r>
            <a:r>
              <a:rPr lang="nl-NL" dirty="0"/>
              <a:t> look 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Trainers, </a:t>
            </a:r>
            <a:r>
              <a:rPr lang="nl-NL" dirty="0" err="1"/>
              <a:t>just</a:t>
            </a:r>
            <a:r>
              <a:rPr lang="nl-NL" dirty="0"/>
              <a:t> like </a:t>
            </a:r>
            <a:r>
              <a:rPr lang="nl-NL" dirty="0" err="1"/>
              <a:t>students</a:t>
            </a:r>
            <a:r>
              <a:rPr lang="nl-NL" dirty="0"/>
              <a:t>,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instruction</a:t>
            </a:r>
            <a:r>
              <a:rPr lang="nl-NL" dirty="0"/>
              <a:t> and training on </a:t>
            </a:r>
            <a:r>
              <a:rPr lang="nl-NL" dirty="0" err="1"/>
              <a:t>what</a:t>
            </a:r>
            <a:r>
              <a:rPr lang="nl-NL" dirty="0"/>
              <a:t> feedback is,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purpose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has,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feedback,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have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once</a:t>
            </a:r>
            <a:r>
              <a:rPr lang="nl-NL" dirty="0"/>
              <a:t>, but constant attention)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46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Limitations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A39A2E5-DFE1-46E7-8323-D5F9825C7C1C}"/>
              </a:ext>
            </a:extLst>
          </p:cNvPr>
          <p:cNvSpPr txBox="1">
            <a:spLocks/>
          </p:cNvSpPr>
          <p:nvPr/>
        </p:nvSpPr>
        <p:spPr>
          <a:xfrm>
            <a:off x="990600" y="2077106"/>
            <a:ext cx="10515600" cy="425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Last year was a mess…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Comparing over the years is difficult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99/100 of our peer-feedback exercises are </a:t>
            </a:r>
            <a:r>
              <a:rPr lang="en-US" i="1" dirty="0"/>
              <a:t>in class</a:t>
            </a:r>
            <a:r>
              <a:rPr lang="en-US" dirty="0"/>
              <a:t>. Hard to assess the quality of the feedback.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Exercises and build up of this project is ‘tailored’ to DPAS.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Qualitative data collection among students was limited.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8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0F785-7EEA-4FE2-9557-D71763254746}"/>
              </a:ext>
            </a:extLst>
          </p:cNvPr>
          <p:cNvSpPr txBox="1"/>
          <p:nvPr/>
        </p:nvSpPr>
        <p:spPr>
          <a:xfrm>
            <a:off x="187890" y="4797469"/>
            <a:ext cx="116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Instructional documents on ‘What is feedback?’ and ‘Peer-feedback &amp; deeper learning’ – PowerPoint on feedback for in-class use – Feedback activity guide – CLI </a:t>
            </a:r>
            <a:r>
              <a:rPr lang="en-US" sz="3200"/>
              <a:t>project report </a:t>
            </a:r>
            <a:r>
              <a:rPr lang="en-US" sz="3200" dirty="0"/>
              <a:t>incl. lessons learned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0362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947"/>
            <a:ext cx="10515600" cy="3451016"/>
          </a:xfrm>
        </p:spPr>
        <p:txBody>
          <a:bodyPr/>
          <a:lstStyle/>
          <a:p>
            <a:pPr marL="0" indent="0" algn="r">
              <a:lnSpc>
                <a:spcPct val="115000"/>
              </a:lnSpc>
              <a:buNone/>
              <a:tabLst>
                <a:tab pos="2865755" algn="ctr"/>
                <a:tab pos="5731510" algn="r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Brincker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L., Poot, R.,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Wiegant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(2019). Deep learning &amp; Peer feedback.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SURF/USO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15000"/>
              </a:lnSpc>
              <a:buNone/>
              <a:tabLst>
                <a:tab pos="2865755" algn="ctr"/>
                <a:tab pos="5731510" algn="r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Kasch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(2021). Student’s perceptions of the peer-feedback experience in MOOCs.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Education (42)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145-163.</a:t>
            </a:r>
          </a:p>
          <a:p>
            <a:pPr marL="0" indent="0" algn="r">
              <a:lnSpc>
                <a:spcPct val="115000"/>
              </a:lnSpc>
              <a:buNone/>
              <a:tabLst>
                <a:tab pos="2865755" algn="ctr"/>
                <a:tab pos="5731510" algn="r"/>
              </a:tabLs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Meerkerk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 van (2018).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Logboeken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onderzoeksinstrument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Cultuur+Educatie</a:t>
            </a:r>
            <a:r>
              <a:rPr 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(17)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50, 76-82.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buNone/>
              <a:tabLst>
                <a:tab pos="2865755" algn="ctr"/>
                <a:tab pos="5731510" algn="r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Winstone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 E., &amp; Nash, R.A. (2016). The developing engagement with feedback toolkit (DEFT).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Academy.</a:t>
            </a:r>
          </a:p>
          <a:p>
            <a:pPr marL="0" indent="0">
              <a:lnSpc>
                <a:spcPct val="115000"/>
              </a:lnSpc>
              <a:buNone/>
              <a:tabLst>
                <a:tab pos="2865755" algn="ctr"/>
                <a:tab pos="5731510" algn="r"/>
              </a:tabLst>
            </a:pP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865755" algn="ctr"/>
                <a:tab pos="5731510" algn="r"/>
              </a:tabLst>
            </a:pPr>
            <a:endParaRPr lang="en-US" dirty="0"/>
          </a:p>
          <a:p>
            <a:pPr marL="0" indent="0" algn="r">
              <a:buNone/>
            </a:pP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Sources used	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D00B98FE-AB75-4C73-B27C-44BEEABE7923}"/>
              </a:ext>
            </a:extLst>
          </p:cNvPr>
          <p:cNvSpPr/>
          <p:nvPr/>
        </p:nvSpPr>
        <p:spPr>
          <a:xfrm>
            <a:off x="6183085" y="5309748"/>
            <a:ext cx="9596094" cy="1143000"/>
          </a:xfrm>
          <a:prstGeom prst="flowChartInputOut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(some of the) sources used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4322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students more aware of their own role, and that of their peers, in the learning process;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students with sufficient tools to provide good peer feedback;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students with sufficient tools to receive good peer feedback;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Decrease student dependence on expert feedback (i.e. decrease the demand for more individual feedback);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Reduce the workload of trainers;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trainers more aware of their role in the learning process of students (what they can and cannot expect from the trainer);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Build documentation, instruction, practice, etc. for the optimal integration and implementation of peer feedback in skills education.</a:t>
            </a: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Goals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1486404" y="5469679"/>
            <a:ext cx="6733654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Context &amp; Timeline</a:t>
            </a:r>
            <a:endParaRPr lang="nl-NL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82A4A-5296-4116-87DE-CB81AA6CCF2D}"/>
              </a:ext>
            </a:extLst>
          </p:cNvPr>
          <p:cNvSpPr txBox="1"/>
          <p:nvPr/>
        </p:nvSpPr>
        <p:spPr>
          <a:xfrm>
            <a:off x="4733779" y="245321"/>
            <a:ext cx="68509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ESSB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headquarters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Department of Public Administration and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Sociology, bachelor 1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Public Administration (N=180)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MISOC (N=220)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Sociology (N=120)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i="1" dirty="0">
                <a:solidFill>
                  <a:schemeClr val="bg1"/>
                </a:solidFill>
              </a:rPr>
              <a:t>PM-P.A. (N=118)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PM-Sociology (N=57)</a:t>
            </a:r>
            <a:endParaRPr lang="nl-NL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8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09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Student surveys</a:t>
            </a:r>
            <a:r>
              <a:rPr lang="en-US" dirty="0"/>
              <a:t>: very positive!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 out of 5 minimum on all statements, except…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 know how to review someone’s work and provide feedback (3.78)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 feel confident about my peer-feedback/review skills (3.57)</a:t>
            </a: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Results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7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Trainer surveys</a:t>
            </a:r>
            <a:r>
              <a:rPr lang="en-US" dirty="0"/>
              <a:t>: very positive!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3.8 out of 5 minimum on all statements, except…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 find it easy to give good feedback within the specified time (2.40)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Trainer logbooks and interviews</a:t>
            </a:r>
            <a:r>
              <a:rPr lang="en-US" dirty="0"/>
              <a:t> – interesting findings: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students: time to adjust, social aspect, feeling safe, confidence, group process, and constant attention.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trainers: time to grow, constant attention, and training.</a:t>
            </a:r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Results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8B783-3C30-405F-953D-1F3DF610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6B661-EDB0-464E-BA9F-3EB2C52B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706"/>
            <a:ext cx="10515600" cy="42522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Despite changes in courses/groups/trainers students really appreciate the added value of (peer-)feedback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Feedback </a:t>
            </a:r>
            <a:r>
              <a:rPr lang="nl-NL" dirty="0" err="1"/>
              <a:t>exercises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a matter of ‘</a:t>
            </a:r>
            <a:r>
              <a:rPr lang="nl-NL" dirty="0" err="1"/>
              <a:t>ticking</a:t>
            </a:r>
            <a:r>
              <a:rPr lang="nl-NL" dirty="0"/>
              <a:t> </a:t>
            </a:r>
            <a:r>
              <a:rPr lang="nl-NL" dirty="0" err="1"/>
              <a:t>boxes</a:t>
            </a:r>
            <a:r>
              <a:rPr lang="nl-NL" dirty="0"/>
              <a:t>’ but are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integral</a:t>
            </a:r>
            <a:r>
              <a:rPr lang="nl-NL" dirty="0"/>
              <a:t> and </a:t>
            </a:r>
            <a:r>
              <a:rPr lang="nl-NL" dirty="0" err="1"/>
              <a:t>purposeful</a:t>
            </a:r>
            <a:r>
              <a:rPr lang="nl-NL" dirty="0"/>
              <a:t> part of </a:t>
            </a:r>
            <a:r>
              <a:rPr lang="nl-NL" dirty="0" err="1"/>
              <a:t>educational</a:t>
            </a:r>
            <a:r>
              <a:rPr lang="nl-NL" dirty="0"/>
              <a:t> design and student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Constant attention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theory</a:t>
            </a:r>
            <a:r>
              <a:rPr lang="nl-NL" dirty="0"/>
              <a:t> </a:t>
            </a:r>
            <a:r>
              <a:rPr lang="nl-NL" dirty="0" err="1"/>
              <a:t>behind</a:t>
            </a:r>
            <a:r>
              <a:rPr lang="nl-NL" dirty="0"/>
              <a:t> feedback’ is important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Offer plenty of </a:t>
            </a:r>
            <a:r>
              <a:rPr lang="nl-NL" dirty="0" err="1"/>
              <a:t>opportunitiers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/</a:t>
            </a:r>
            <a:r>
              <a:rPr lang="nl-NL" dirty="0" err="1"/>
              <a:t>receive</a:t>
            </a:r>
            <a:r>
              <a:rPr lang="nl-NL" dirty="0"/>
              <a:t> feedback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Reflection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</a:t>
            </a:r>
            <a:r>
              <a:rPr lang="nl-NL" dirty="0"/>
              <a:t> of feedback </a:t>
            </a:r>
            <a:r>
              <a:rPr lang="nl-NL" dirty="0" err="1"/>
              <a:t>exercises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division</a:t>
            </a:r>
            <a:r>
              <a:rPr lang="nl-NL" dirty="0"/>
              <a:t> of </a:t>
            </a:r>
            <a:r>
              <a:rPr lang="nl-NL" dirty="0" err="1"/>
              <a:t>roles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B266DE93-2330-4E4B-8A59-7375268B7C43}"/>
              </a:ext>
            </a:extLst>
          </p:cNvPr>
          <p:cNvSpPr/>
          <p:nvPr/>
        </p:nvSpPr>
        <p:spPr>
          <a:xfrm>
            <a:off x="-2063180" y="306836"/>
            <a:ext cx="10292780" cy="1143000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3DE12-26A4-448C-B84B-FDBF30A6814A}"/>
              </a:ext>
            </a:extLst>
          </p:cNvPr>
          <p:cNvSpPr txBox="1"/>
          <p:nvPr/>
        </p:nvSpPr>
        <p:spPr>
          <a:xfrm>
            <a:off x="350667" y="599143"/>
            <a:ext cx="624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Lessons learned I – in general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790</Words>
  <Application>Microsoft Office PowerPoint</Application>
  <PresentationFormat>Widescreen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Robbert Goverts</dc:creator>
  <cp:lastModifiedBy>Robbert Goverts</cp:lastModifiedBy>
  <cp:revision>2</cp:revision>
  <dcterms:created xsi:type="dcterms:W3CDTF">2021-06-17T09:46:23Z</dcterms:created>
  <dcterms:modified xsi:type="dcterms:W3CDTF">2022-07-06T12:51:27Z</dcterms:modified>
</cp:coreProperties>
</file>