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CB2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38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09578-C159-4293-9662-A2724DF471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B2484A-774C-4551-92C0-D742DFC48A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B5CAD7-D788-4E76-98E9-08AA3DE82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7BD53-3560-41E1-B127-6C45A7E479BF}" type="datetimeFigureOut">
              <a:rPr lang="nl-NL" smtClean="0"/>
              <a:t>7-5-2021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52E1C7-119C-4C6A-8BBB-37CF686E0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8C15B1-8F51-4BE3-AED8-FC0DA2758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6DF05-2593-415C-BF36-CDC9E0E0EA2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83592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07135-DD5E-4854-AF78-064CA54CE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1ACFC5-B656-4559-A2DC-D80F6095FF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01CA37-8674-4A64-BF2D-3C95D9603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7BD53-3560-41E1-B127-6C45A7E479BF}" type="datetimeFigureOut">
              <a:rPr lang="nl-NL" smtClean="0"/>
              <a:t>7-5-2021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359F26-C7A0-4C30-803F-4FB1B4CA3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AD4499-42B5-4985-AD0E-0C54D81B1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6DF05-2593-415C-BF36-CDC9E0E0EA2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2362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7AF0DC-F3EC-4FE9-B9C2-B57C50276C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9CD3D7-3FE3-42C2-88EC-684DDAA6E3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A7456F-46BD-42EF-9831-2B4D43DB9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7BD53-3560-41E1-B127-6C45A7E479BF}" type="datetimeFigureOut">
              <a:rPr lang="nl-NL" smtClean="0"/>
              <a:t>7-5-2021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C5BFEF-2576-458D-B5C1-DB250237B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1F1E25-380F-4A96-8B4B-6BDDD3F5A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6DF05-2593-415C-BF36-CDC9E0E0EA2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34303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82FD56-AA40-40CF-90E4-EAEAA828E2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B72ECC-BFE1-4609-A1F1-C26F19E9A9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EDCC4C-EE9B-49FC-B3D0-4751CA07E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7BD53-3560-41E1-B127-6C45A7E479BF}" type="datetimeFigureOut">
              <a:rPr lang="nl-NL" smtClean="0"/>
              <a:t>7-5-2021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74F774-848E-47BF-981C-BF885F44A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60336F-1138-46F8-9761-ED8EEA72D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6DF05-2593-415C-BF36-CDC9E0E0EA2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67893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1D1E87-EFA0-41E5-A8DC-78996062E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90F85B-24F1-4135-97B2-3E385037F5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92B1BA-7630-4C8A-8668-DD1DCE760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7BD53-3560-41E1-B127-6C45A7E479BF}" type="datetimeFigureOut">
              <a:rPr lang="nl-NL" smtClean="0"/>
              <a:t>7-5-2021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D89AF7-F3A5-41A3-BAC5-5A69E9868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014A23-21BF-4F48-814F-D4E472111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6DF05-2593-415C-BF36-CDC9E0E0EA2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4454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D413E-B150-454A-9CC2-4E9D46677B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C62C23-BC12-48B5-BAF5-E3DA1830DF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8AA01B-60D8-4329-A692-6B75F4AAEC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E86E30-9857-42E2-982B-A4C4521EA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7BD53-3560-41E1-B127-6C45A7E479BF}" type="datetimeFigureOut">
              <a:rPr lang="nl-NL" smtClean="0"/>
              <a:t>7-5-2021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BF2567-86CF-46DC-A10B-4DDE17146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534D57-78D5-497D-918E-97B2C1E59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6DF05-2593-415C-BF36-CDC9E0E0EA2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69677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5EFDF-DCF6-4054-91BB-4A3D72C62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B203CE-05F7-4358-89B9-F496D85CB8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AB500F-CCB3-4566-90AE-8D6996E6C0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6DAB4A-8B8F-4302-9804-9C9B9A4D3D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306E145-1B8E-4DB9-AAC7-223F28BC5D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3C96283-065F-40B9-B78F-7E145EC55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7BD53-3560-41E1-B127-6C45A7E479BF}" type="datetimeFigureOut">
              <a:rPr lang="nl-NL" smtClean="0"/>
              <a:t>7-5-2021</a:t>
            </a:fld>
            <a:endParaRPr lang="nl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EA3915F-99A3-43FD-B8A2-84E203CA2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B528C1-09E3-4CAC-91C7-429441944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6DF05-2593-415C-BF36-CDC9E0E0EA2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08163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D3CB1-A97D-4B43-84B6-30B700EBA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E6516F-06FD-49AA-9295-248119850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7BD53-3560-41E1-B127-6C45A7E479BF}" type="datetimeFigureOut">
              <a:rPr lang="nl-NL" smtClean="0"/>
              <a:t>7-5-2021</a:t>
            </a:fld>
            <a:endParaRPr lang="nl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393F92-AFD3-42C9-99FB-1E089B441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CF7EB-6602-4ABA-913C-092343849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6DF05-2593-415C-BF36-CDC9E0E0EA2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04639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F091527-31CC-4B7A-B75F-DDB795D71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7BD53-3560-41E1-B127-6C45A7E479BF}" type="datetimeFigureOut">
              <a:rPr lang="nl-NL" smtClean="0"/>
              <a:t>7-5-2021</a:t>
            </a:fld>
            <a:endParaRPr lang="nl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23069F-612A-44F0-A552-B30D1FE32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990CEA-1B8D-425B-9C1A-758E0D140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6DF05-2593-415C-BF36-CDC9E0E0EA2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43440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4D76F-6449-4495-9BC2-A21001B27B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C3AEA9-74CB-4770-A522-B490C9512C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633EF5-BB29-4EE0-85BF-43AED8678F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75EF1E-B9F1-4592-AB06-47819E10C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7BD53-3560-41E1-B127-6C45A7E479BF}" type="datetimeFigureOut">
              <a:rPr lang="nl-NL" smtClean="0"/>
              <a:t>7-5-2021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06070D-7DAC-4A43-B5F4-54DD6FFB6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62B2FC-817B-44D6-B558-BC175A8F1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6DF05-2593-415C-BF36-CDC9E0E0EA2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07351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DA41-0DA6-4B6A-96ED-D53B08CE6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C00DBF3-E969-47A8-A206-01E0F8696E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B4B2F9-7C97-4598-8942-8CF2175FD7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C37001-C3EB-449F-992C-A87B0DCE1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7BD53-3560-41E1-B127-6C45A7E479BF}" type="datetimeFigureOut">
              <a:rPr lang="nl-NL" smtClean="0"/>
              <a:t>7-5-2021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BDD9B7-420A-4771-BC36-79009E375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036073-C589-4361-B20B-2D69AC854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6DF05-2593-415C-BF36-CDC9E0E0EA2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1727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5152A8-9ED1-408D-8A97-DD0BB2601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6FB12C-BAA1-4E6E-A850-04F44594D3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DF02D4-AD2F-440B-8E55-96B789A665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67BD53-3560-41E1-B127-6C45A7E479BF}" type="datetimeFigureOut">
              <a:rPr lang="nl-NL" smtClean="0"/>
              <a:t>7-5-2021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FC4FF-E58A-4CA1-9024-E0175E68A6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3A628-D4FB-496E-9BD7-1B3263B8EE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E6DF05-2593-415C-BF36-CDC9E0E0EA2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560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 descr="Confused person">
            <a:extLst>
              <a:ext uri="{FF2B5EF4-FFF2-40B4-BE49-F238E27FC236}">
                <a16:creationId xmlns:a16="http://schemas.microsoft.com/office/drawing/2014/main" id="{981E4CFE-0009-4047-88DC-7F9FC03DE5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60791" y="1477158"/>
            <a:ext cx="1392619" cy="1392619"/>
          </a:xfrm>
          <a:prstGeom prst="rect">
            <a:avLst/>
          </a:prstGeom>
        </p:spPr>
      </p:pic>
      <p:sp>
        <p:nvSpPr>
          <p:cNvPr id="8" name="Speech Bubble: Rectangle 7">
            <a:extLst>
              <a:ext uri="{FF2B5EF4-FFF2-40B4-BE49-F238E27FC236}">
                <a16:creationId xmlns:a16="http://schemas.microsoft.com/office/drawing/2014/main" id="{68D030AE-CDB3-4CDB-90C7-D96DCB666E94}"/>
              </a:ext>
            </a:extLst>
          </p:cNvPr>
          <p:cNvSpPr/>
          <p:nvPr/>
        </p:nvSpPr>
        <p:spPr>
          <a:xfrm>
            <a:off x="1285103" y="131573"/>
            <a:ext cx="9753600" cy="890464"/>
          </a:xfrm>
          <a:prstGeom prst="wedgeRectCallout">
            <a:avLst>
              <a:gd name="adj1" fmla="val -11762"/>
              <a:gd name="adj2" fmla="val 97158"/>
            </a:avLst>
          </a:prstGeom>
          <a:solidFill>
            <a:schemeClr val="bg1"/>
          </a:solidFill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2" name="Speech Bubble: Rectangle with Corners Rounded 11">
            <a:extLst>
              <a:ext uri="{FF2B5EF4-FFF2-40B4-BE49-F238E27FC236}">
                <a16:creationId xmlns:a16="http://schemas.microsoft.com/office/drawing/2014/main" id="{71EAAAE1-4FF2-43F7-BBF0-EF77A0802FFE}"/>
              </a:ext>
            </a:extLst>
          </p:cNvPr>
          <p:cNvSpPr/>
          <p:nvPr/>
        </p:nvSpPr>
        <p:spPr>
          <a:xfrm>
            <a:off x="7442885" y="2347223"/>
            <a:ext cx="3814118" cy="1725050"/>
          </a:xfrm>
          <a:prstGeom prst="wedgeRoundRectCallout">
            <a:avLst>
              <a:gd name="adj1" fmla="val -55813"/>
              <a:gd name="adj2" fmla="val -81406"/>
              <a:gd name="adj3" fmla="val 16667"/>
            </a:avLst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13" name="Speech Bubble: Rectangle 12">
            <a:extLst>
              <a:ext uri="{FF2B5EF4-FFF2-40B4-BE49-F238E27FC236}">
                <a16:creationId xmlns:a16="http://schemas.microsoft.com/office/drawing/2014/main" id="{DBB9C847-54EE-4907-80B7-910258CF4BDF}"/>
              </a:ext>
            </a:extLst>
          </p:cNvPr>
          <p:cNvSpPr/>
          <p:nvPr/>
        </p:nvSpPr>
        <p:spPr>
          <a:xfrm>
            <a:off x="263614" y="4849871"/>
            <a:ext cx="3814118" cy="1309817"/>
          </a:xfrm>
          <a:prstGeom prst="wedgeRectCallout">
            <a:avLst>
              <a:gd name="adj1" fmla="val -4358"/>
              <a:gd name="adj2" fmla="val -97249"/>
            </a:avLst>
          </a:prstGeom>
          <a:solidFill>
            <a:schemeClr val="bg1"/>
          </a:solidFill>
          <a:ln w="28575">
            <a:solidFill>
              <a:srgbClr val="0CB2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14" name="Speech Bubble: Rectangle with Corners Rounded 13">
            <a:extLst>
              <a:ext uri="{FF2B5EF4-FFF2-40B4-BE49-F238E27FC236}">
                <a16:creationId xmlns:a16="http://schemas.microsoft.com/office/drawing/2014/main" id="{0D2130A1-9AA4-4E85-AB98-44E36973C0A0}"/>
              </a:ext>
            </a:extLst>
          </p:cNvPr>
          <p:cNvSpPr/>
          <p:nvPr/>
        </p:nvSpPr>
        <p:spPr>
          <a:xfrm>
            <a:off x="263613" y="2347223"/>
            <a:ext cx="3814118" cy="1725050"/>
          </a:xfrm>
          <a:prstGeom prst="wedgeRoundRectCallout">
            <a:avLst>
              <a:gd name="adj1" fmla="val 45483"/>
              <a:gd name="adj2" fmla="val -62304"/>
              <a:gd name="adj3" fmla="val 16667"/>
            </a:avLst>
          </a:prstGeom>
          <a:solidFill>
            <a:schemeClr val="bg1"/>
          </a:solidFill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15" name="Speech Bubble: Rectangle 14">
            <a:extLst>
              <a:ext uri="{FF2B5EF4-FFF2-40B4-BE49-F238E27FC236}">
                <a16:creationId xmlns:a16="http://schemas.microsoft.com/office/drawing/2014/main" id="{60CB0FFD-2C48-454D-9636-C146332EE17D}"/>
              </a:ext>
            </a:extLst>
          </p:cNvPr>
          <p:cNvSpPr/>
          <p:nvPr/>
        </p:nvSpPr>
        <p:spPr>
          <a:xfrm>
            <a:off x="7442885" y="4874357"/>
            <a:ext cx="3814118" cy="1309817"/>
          </a:xfrm>
          <a:prstGeom prst="wedgeRectCallout">
            <a:avLst>
              <a:gd name="adj1" fmla="val -42371"/>
              <a:gd name="adj2" fmla="val -73350"/>
            </a:avLst>
          </a:prstGeom>
          <a:solidFill>
            <a:schemeClr val="bg1"/>
          </a:solidFill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16" name="Speech Bubble: Rectangle with Corners Rounded 15">
            <a:extLst>
              <a:ext uri="{FF2B5EF4-FFF2-40B4-BE49-F238E27FC236}">
                <a16:creationId xmlns:a16="http://schemas.microsoft.com/office/drawing/2014/main" id="{283A8400-CAD9-4151-9BA2-1DF3F2C244C6}"/>
              </a:ext>
            </a:extLst>
          </p:cNvPr>
          <p:cNvSpPr/>
          <p:nvPr/>
        </p:nvSpPr>
        <p:spPr>
          <a:xfrm>
            <a:off x="4232191" y="4434638"/>
            <a:ext cx="3056235" cy="1725050"/>
          </a:xfrm>
          <a:prstGeom prst="wedgeRoundRectCallout">
            <a:avLst>
              <a:gd name="adj1" fmla="val -6757"/>
              <a:gd name="adj2" fmla="val -70900"/>
              <a:gd name="adj3" fmla="val 16667"/>
            </a:avLst>
          </a:prstGeom>
          <a:solidFill>
            <a:schemeClr val="bg1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32381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Fem Windhorst</dc:creator>
  <cp:lastModifiedBy>Fem Windhorst</cp:lastModifiedBy>
  <cp:revision>3</cp:revision>
  <dcterms:created xsi:type="dcterms:W3CDTF">2021-05-07T09:44:18Z</dcterms:created>
  <dcterms:modified xsi:type="dcterms:W3CDTF">2021-05-07T10:09:50Z</dcterms:modified>
</cp:coreProperties>
</file>